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4"/>
    <p:sldMasterId id="2147483802" r:id="rId5"/>
  </p:sldMasterIdLst>
  <p:notesMasterIdLst>
    <p:notesMasterId r:id="rId19"/>
  </p:notesMasterIdLst>
  <p:sldIdLst>
    <p:sldId id="9093" r:id="rId6"/>
    <p:sldId id="9099" r:id="rId7"/>
    <p:sldId id="9118" r:id="rId8"/>
    <p:sldId id="9094" r:id="rId9"/>
    <p:sldId id="9119" r:id="rId10"/>
    <p:sldId id="9120" r:id="rId11"/>
    <p:sldId id="9121" r:id="rId12"/>
    <p:sldId id="9122" r:id="rId13"/>
    <p:sldId id="9123" r:id="rId14"/>
    <p:sldId id="9124" r:id="rId15"/>
    <p:sldId id="9129" r:id="rId16"/>
    <p:sldId id="9130" r:id="rId17"/>
    <p:sldId id="9131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7982C9B9-8D9A-B321-3D37-CE2A41369821}" name="Belter, A." initials="BA" userId="S::a.belter@accenture.com::46b8fffd-43bb-40ae-bafe-17df08c4ed18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 Reddy, Sneha" initials="GRS" lastIdx="2" clrIdx="0">
    <p:extLst>
      <p:ext uri="{19B8F6BF-5375-455C-9EA6-DF929625EA0E}">
        <p15:presenceInfo xmlns:p15="http://schemas.microsoft.com/office/powerpoint/2012/main" userId="S::sneha.g.reddy@accenture.com::8da3ade9-3cf9-4a27-8640-5248f5363ae7" providerId="AD"/>
      </p:ext>
    </p:extLst>
  </p:cmAuthor>
  <p:cmAuthor id="2" name="Callahuara, Indira" initials="CI" lastIdx="1" clrIdx="1">
    <p:extLst>
      <p:ext uri="{19B8F6BF-5375-455C-9EA6-DF929625EA0E}">
        <p15:presenceInfo xmlns:p15="http://schemas.microsoft.com/office/powerpoint/2012/main" userId="S::indira.callahuara@accenture.com::d43271a2-a4bd-499a-a078-ae85fb6fe0d6" providerId="AD"/>
      </p:ext>
    </p:extLst>
  </p:cmAuthor>
  <p:cmAuthor id="3" name="Belter, A." initials="BA" lastIdx="1" clrIdx="2">
    <p:extLst>
      <p:ext uri="{19B8F6BF-5375-455C-9EA6-DF929625EA0E}">
        <p15:presenceInfo xmlns:p15="http://schemas.microsoft.com/office/powerpoint/2012/main" userId="S::a.belter@accenture.com::46b8fffd-43bb-40ae-bafe-17df08c4ed1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C13E90E-D4C7-44EA-A4A5-C255CB31B9B7}" v="11" dt="2022-11-21T16:39:28.744"/>
    <p1510:client id="{AD503B28-BBFD-44CC-916B-1A836E922D4E}" v="4" dt="2023-02-16T16:49:18.79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microsoft.com/office/2018/10/relationships/authors" Target="authors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theme" Target="theme/theme1.xml"/><Relationship Id="rId10" Type="http://schemas.openxmlformats.org/officeDocument/2006/relationships/slide" Target="slides/slide5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A9EB0D-9944-4DE2-B968-0D95BE89D9A0}" type="datetimeFigureOut">
              <a:rPr lang="en-US" smtClean="0"/>
              <a:t>2/16/2023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40E3D6-9693-4CED-82C9-03DEE38B5E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9335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7.jpeg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8.jpeg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0.jpeg"/><Relationship Id="rId4" Type="http://schemas.openxmlformats.org/officeDocument/2006/relationships/image" Target="../media/image8.svg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Master" Target="../slideMasters/slideMaster1.xml"/></Relationships>
</file>

<file path=ppt/slideLayouts/_rels/slideLayout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1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2.jpeg"/><Relationship Id="rId4" Type="http://schemas.openxmlformats.org/officeDocument/2006/relationships/image" Target="../media/image8.svg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1.xml"/></Relationships>
</file>

<file path=ppt/slideLayouts/_rels/slideLayout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1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9.xml.rels><?xml version="1.0" encoding="UTF-8" standalone="yes"?>
<Relationships xmlns="http://schemas.openxmlformats.org/package/2006/relationships"><Relationship Id="rId2" Type="http://schemas.openxmlformats.org/officeDocument/2006/relationships/hyperlink" Target="mailto:Amy.Ritz@Accenture.com" TargetMode="Externa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3.jpeg"/></Relationships>
</file>

<file path=ppt/slideLayouts/_rels/slideLayout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4.jpeg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5.jpe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6.jpe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8.jpeg"/><Relationship Id="rId4" Type="http://schemas.openxmlformats.org/officeDocument/2006/relationships/image" Target="../media/image8.sv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0.jpeg"/><Relationship Id="rId4" Type="http://schemas.openxmlformats.org/officeDocument/2006/relationships/image" Target="../media/image8.sv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sv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sv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svg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svg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svg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svg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svg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tings + Greater Than L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dient BG">
            <a:extLst>
              <a:ext uri="{FF2B5EF4-FFF2-40B4-BE49-F238E27FC236}">
                <a16:creationId xmlns:a16="http://schemas.microsoft.com/office/drawing/2014/main" id="{FC7882D0-879F-974F-B35F-EE91948B7FE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Keyline GTS">
            <a:extLst>
              <a:ext uri="{FF2B5EF4-FFF2-40B4-BE49-F238E27FC236}">
                <a16:creationId xmlns:a16="http://schemas.microsoft.com/office/drawing/2014/main" id="{2DF26BFD-3D15-48EA-A458-43E2274B938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22800" y="0"/>
            <a:ext cx="71882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999" y="2318273"/>
            <a:ext cx="7040753" cy="2221454"/>
          </a:xfrm>
        </p:spPr>
        <p:txBody>
          <a:bodyPr anchor="ctr"/>
          <a:lstStyle>
            <a:lvl1pPr algn="l">
              <a:defRPr sz="72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GB"/>
              <a:t>Welcome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9672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(Style C) – Speed of Valu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ray BG">
            <a:extLst>
              <a:ext uri="{FF2B5EF4-FFF2-40B4-BE49-F238E27FC236}">
                <a16:creationId xmlns:a16="http://schemas.microsoft.com/office/drawing/2014/main" id="{785262E1-CCD6-4A90-BE34-1B5825FCC926}"/>
              </a:ext>
            </a:extLst>
          </p:cNvPr>
          <p:cNvSpPr/>
          <p:nvPr userDrawn="1"/>
        </p:nvSpPr>
        <p:spPr>
          <a:xfrm>
            <a:off x="0" y="381000"/>
            <a:ext cx="11809413" cy="60944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4" name="Accenture Logo" descr="Accenture Logo">
            <a:extLst>
              <a:ext uri="{FF2B5EF4-FFF2-40B4-BE49-F238E27FC236}">
                <a16:creationId xmlns:a16="http://schemas.microsoft.com/office/drawing/2014/main" id="{EB9564E8-7F10-4E29-9EB8-1488CDAB9E1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4613" y="5548510"/>
            <a:ext cx="1882800" cy="496690"/>
          </a:xfrm>
          <a:prstGeom prst="rect">
            <a:avLst/>
          </a:prstGeom>
        </p:spPr>
      </p:pic>
      <p:pic>
        <p:nvPicPr>
          <p:cNvPr id="8" name="Picture Placeholder 85" descr="A group of people standing in a room&#10;&#10;Description automatically generated">
            <a:extLst>
              <a:ext uri="{FF2B5EF4-FFF2-40B4-BE49-F238E27FC236}">
                <a16:creationId xmlns:a16="http://schemas.microsoft.com/office/drawing/2014/main" id="{654D988C-003D-4214-B5C3-A7AD48C4C79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03633" y="381000"/>
            <a:ext cx="6205780" cy="60944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C0037DA-877B-4969-92F3-D62917753DD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81957" y="1455136"/>
            <a:ext cx="4149713" cy="1661993"/>
          </a:xfrm>
        </p:spPr>
        <p:txBody>
          <a:bodyPr anchor="b"/>
          <a:lstStyle>
            <a:lvl1pPr algn="l">
              <a:lnSpc>
                <a:spcPct val="90000"/>
              </a:lnSpc>
              <a:defRPr sz="600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/>
              <a:t>Place title here 60pt</a:t>
            </a:r>
          </a:p>
        </p:txBody>
      </p:sp>
      <p:sp>
        <p:nvSpPr>
          <p:cNvPr id="9" name="Subtitle">
            <a:extLst>
              <a:ext uri="{FF2B5EF4-FFF2-40B4-BE49-F238E27FC236}">
                <a16:creationId xmlns:a16="http://schemas.microsoft.com/office/drawing/2014/main" id="{57E0760B-6E4B-4E52-AA52-87BEAF8D065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14613" y="3358800"/>
            <a:ext cx="4108225" cy="738187"/>
          </a:xfrm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GT Sectra Fine Rg" panose="00000500000000000000" pitchFamily="50" charset="0"/>
              </a:defRPr>
            </a:lvl1pPr>
          </a:lstStyle>
          <a:p>
            <a:pPr lvl="0"/>
            <a:r>
              <a:rPr lang="en-US"/>
              <a:t>Place subtitle here in GT Sectra Fine Regular 24 pt</a:t>
            </a:r>
            <a:endParaRPr lang="en-CA"/>
          </a:p>
        </p:txBody>
      </p:sp>
      <p:sp>
        <p:nvSpPr>
          <p:cNvPr id="11" name="Presenter">
            <a:extLst>
              <a:ext uri="{FF2B5EF4-FFF2-40B4-BE49-F238E27FC236}">
                <a16:creationId xmlns:a16="http://schemas.microsoft.com/office/drawing/2014/main" id="{B2BDB7F4-6E1D-4904-AD31-0A33E91A2E6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25501" y="4324527"/>
            <a:ext cx="4108223" cy="530687"/>
          </a:xfrm>
        </p:spPr>
        <p:txBody>
          <a:bodyPr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Presenter</a:t>
            </a:r>
          </a:p>
        </p:txBody>
      </p:sp>
    </p:spTree>
    <p:extLst>
      <p:ext uri="{BB962C8B-B14F-4D97-AF65-F5344CB8AC3E}">
        <p14:creationId xmlns:p14="http://schemas.microsoft.com/office/powerpoint/2010/main" val="19818636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Keypoints 6.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C6F656D-00BB-4307-A30F-E5FBB00505CB}"/>
              </a:ext>
            </a:extLst>
          </p:cNvPr>
          <p:cNvSpPr>
            <a:spLocks noGrp="1"/>
          </p:cNvSpPr>
          <p:nvPr>
            <p:ph type="ftr" sz="quarter" idx="55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BF0EF1-336A-4491-AC73-134270D7342D}"/>
              </a:ext>
            </a:extLst>
          </p:cNvPr>
          <p:cNvSpPr>
            <a:spLocks noGrp="1"/>
          </p:cNvSpPr>
          <p:nvPr>
            <p:ph type="sldNum" sz="quarter" idx="56"/>
          </p:nvPr>
        </p:nvSpPr>
        <p:spPr/>
        <p:txBody>
          <a:bodyPr/>
          <a:lstStyle/>
          <a:p>
            <a:fld id="{876872E1-3CB8-45EA-A826-1429BD5BE353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22" name="Picture Placeholder 12">
            <a:extLst>
              <a:ext uri="{FF2B5EF4-FFF2-40B4-BE49-F238E27FC236}">
                <a16:creationId xmlns:a16="http://schemas.microsoft.com/office/drawing/2014/main" id="{DC599917-36B7-48FC-8FDC-F2D5128ED471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1"/>
            <a:ext cx="2687637" cy="6045200"/>
          </a:xfrm>
          <a:custGeom>
            <a:avLst/>
            <a:gdLst>
              <a:gd name="connsiteX0" fmla="*/ 0 w 5299075"/>
              <a:gd name="connsiteY0" fmla="*/ 0 h 6874525"/>
              <a:gd name="connsiteX1" fmla="*/ 5299075 w 5299075"/>
              <a:gd name="connsiteY1" fmla="*/ 0 h 6874525"/>
              <a:gd name="connsiteX2" fmla="*/ 5299075 w 5299075"/>
              <a:gd name="connsiteY2" fmla="*/ 462776 h 6874525"/>
              <a:gd name="connsiteX3" fmla="*/ 5299075 w 5299075"/>
              <a:gd name="connsiteY3" fmla="*/ 2606040 h 6874525"/>
              <a:gd name="connsiteX4" fmla="*/ 5299075 w 5299075"/>
              <a:gd name="connsiteY4" fmla="*/ 3526971 h 6874525"/>
              <a:gd name="connsiteX5" fmla="*/ 5299075 w 5299075"/>
              <a:gd name="connsiteY5" fmla="*/ 3530827 h 6874525"/>
              <a:gd name="connsiteX6" fmla="*/ 5299075 w 5299075"/>
              <a:gd name="connsiteY6" fmla="*/ 6058582 h 6874525"/>
              <a:gd name="connsiteX7" fmla="*/ 5299075 w 5299075"/>
              <a:gd name="connsiteY7" fmla="*/ 6311900 h 6874525"/>
              <a:gd name="connsiteX8" fmla="*/ 5299075 w 5299075"/>
              <a:gd name="connsiteY8" fmla="*/ 6395224 h 6874525"/>
              <a:gd name="connsiteX9" fmla="*/ 5299075 w 5299075"/>
              <a:gd name="connsiteY9" fmla="*/ 6874525 h 6874525"/>
              <a:gd name="connsiteX10" fmla="*/ 0 w 5299075"/>
              <a:gd name="connsiteY10" fmla="*/ 6874525 h 6874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99075" h="6874525">
                <a:moveTo>
                  <a:pt x="0" y="0"/>
                </a:moveTo>
                <a:lnTo>
                  <a:pt x="5299075" y="0"/>
                </a:lnTo>
                <a:lnTo>
                  <a:pt x="5299075" y="462776"/>
                </a:lnTo>
                <a:lnTo>
                  <a:pt x="5299075" y="2606040"/>
                </a:lnTo>
                <a:lnTo>
                  <a:pt x="5299075" y="3526971"/>
                </a:lnTo>
                <a:lnTo>
                  <a:pt x="5299075" y="3530827"/>
                </a:lnTo>
                <a:lnTo>
                  <a:pt x="5299075" y="6058582"/>
                </a:lnTo>
                <a:lnTo>
                  <a:pt x="5299075" y="6311900"/>
                </a:lnTo>
                <a:lnTo>
                  <a:pt x="5299075" y="6395224"/>
                </a:lnTo>
                <a:lnTo>
                  <a:pt x="5299075" y="6874525"/>
                </a:lnTo>
                <a:lnTo>
                  <a:pt x="0" y="687452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720000" tIns="0" rIns="720000" bIns="900000" anchor="ctr" anchorCtr="0">
            <a:noAutofit/>
          </a:bodyPr>
          <a:lstStyle>
            <a:lvl1pPr algn="ctr">
              <a:spcBef>
                <a:spcPts val="0"/>
              </a:spcBef>
              <a:defRPr sz="1600" b="0" cap="none" baseline="0">
                <a:latin typeface="+mn-lt"/>
              </a:defRPr>
            </a:lvl1pPr>
          </a:lstStyle>
          <a:p>
            <a:r>
              <a:rPr lang="en-US"/>
              <a:t>Click on the icon to insert image </a:t>
            </a:r>
            <a:br>
              <a:rPr lang="en-US"/>
            </a:br>
            <a:r>
              <a:rPr lang="en-US"/>
              <a:t>in placeholder</a:t>
            </a:r>
          </a:p>
        </p:txBody>
      </p:sp>
      <p:sp>
        <p:nvSpPr>
          <p:cNvPr id="17" name="Title 4">
            <a:extLst>
              <a:ext uri="{FF2B5EF4-FFF2-40B4-BE49-F238E27FC236}">
                <a16:creationId xmlns:a16="http://schemas.microsoft.com/office/drawing/2014/main" id="{70BFC44F-BE87-49D9-9B10-60585586ED7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01641" y="637200"/>
            <a:ext cx="8517008" cy="1218795"/>
          </a:xfrm>
        </p:spPr>
        <p:txBody>
          <a:bodyPr wrap="square" anchor="t">
            <a:spAutoFit/>
          </a:bodyPr>
          <a:lstStyle>
            <a:lvl1pPr>
              <a:defRPr sz="4400"/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endParaRPr lang="en-AU"/>
          </a:p>
        </p:txBody>
      </p:sp>
      <p:sp>
        <p:nvSpPr>
          <p:cNvPr id="19" name="Subtitle">
            <a:extLst>
              <a:ext uri="{FF2B5EF4-FFF2-40B4-BE49-F238E27FC236}">
                <a16:creationId xmlns:a16="http://schemas.microsoft.com/office/drawing/2014/main" id="{22B06414-5407-49AF-9BA2-8F54AF10025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314016" y="1720800"/>
            <a:ext cx="8474066" cy="587441"/>
          </a:xfrm>
          <a:prstGeom prst="rect">
            <a:avLst/>
          </a:prstGeom>
        </p:spPr>
        <p:txBody>
          <a:bodyPr wrap="square" lIns="0" tIns="216000" rIns="0" bIns="0">
            <a:spAutoFit/>
          </a:bodyPr>
          <a:lstStyle>
            <a:lvl1pPr marL="0" marR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400">
                <a:solidFill>
                  <a:schemeClr val="tx1"/>
                </a:solidFill>
                <a:latin typeface="GT Sectra Fine Rg" panose="00000500000000000000" pitchFamily="50" charset="0"/>
              </a:defRPr>
            </a:lvl1pPr>
          </a:lstStyle>
          <a:p>
            <a:pPr marL="0" marR="0" lvl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/>
              <a:t>Insert subtitle here at 24pt, align to the baseline of the title</a:t>
            </a:r>
          </a:p>
        </p:txBody>
      </p:sp>
      <p:sp>
        <p:nvSpPr>
          <p:cNvPr id="23" name="Text Box Outline">
            <a:extLst>
              <a:ext uri="{FF2B5EF4-FFF2-40B4-BE49-F238E27FC236}">
                <a16:creationId xmlns:a16="http://schemas.microsoft.com/office/drawing/2014/main" id="{85FC6972-980C-4768-AB5A-265BD2A160A1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3333750" y="2938904"/>
            <a:ext cx="8475656" cy="531005"/>
          </a:xfr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lIns="216000" tIns="46800" rIns="216000" bIns="72000" anchor="ctr"/>
          <a:lstStyle>
            <a:lvl1pPr algn="ctr"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">
            <a:extLst>
              <a:ext uri="{FF2B5EF4-FFF2-40B4-BE49-F238E27FC236}">
                <a16:creationId xmlns:a16="http://schemas.microsoft.com/office/drawing/2014/main" id="{FCD02036-9F29-447A-BCD3-73916E63B0C6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333750" y="3765600"/>
            <a:ext cx="2574000" cy="1044000"/>
          </a:xfrm>
        </p:spPr>
        <p:txBody>
          <a:bodyPr/>
          <a:lstStyle>
            <a:lvl1pPr>
              <a:defRPr sz="1800">
                <a:solidFill>
                  <a:schemeClr val="accent2"/>
                </a:solidFill>
                <a:latin typeface="Graphik Semibold" panose="020B0703030202060203" pitchFamily="34" charset="0"/>
              </a:defRPr>
            </a:lvl1pPr>
            <a:lvl2pPr marL="0" indent="0">
              <a:buNone/>
              <a:defRPr sz="16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tx1"/>
                </a:solidFill>
              </a:defRPr>
            </a:lvl3pPr>
            <a:lvl4pPr>
              <a:defRPr sz="1400">
                <a:solidFill>
                  <a:schemeClr val="tx1"/>
                </a:solidFill>
              </a:defRPr>
            </a:lvl4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88B84A8E-97BA-4208-90F0-6CF944E4365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6284913" y="3765600"/>
            <a:ext cx="2574000" cy="1044000"/>
          </a:xfrm>
        </p:spPr>
        <p:txBody>
          <a:bodyPr/>
          <a:lstStyle>
            <a:lvl1pPr>
              <a:defRPr sz="1800">
                <a:solidFill>
                  <a:schemeClr val="accent2"/>
                </a:solidFill>
                <a:latin typeface="Graphik Semibold" panose="020B0703030202060203" pitchFamily="34" charset="0"/>
              </a:defRPr>
            </a:lvl1pPr>
            <a:lvl2pPr marL="0" indent="0">
              <a:buNone/>
              <a:defRPr sz="16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tx1"/>
                </a:solidFill>
              </a:defRPr>
            </a:lvl3pPr>
            <a:lvl4pPr>
              <a:defRPr sz="1400">
                <a:solidFill>
                  <a:schemeClr val="tx1"/>
                </a:solidFill>
              </a:defRPr>
            </a:lvl4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E4476FC5-2EC5-47E0-9B0B-9231094913B1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9236075" y="3765600"/>
            <a:ext cx="2574000" cy="1044000"/>
          </a:xfrm>
        </p:spPr>
        <p:txBody>
          <a:bodyPr/>
          <a:lstStyle>
            <a:lvl1pPr>
              <a:defRPr sz="1800">
                <a:solidFill>
                  <a:schemeClr val="accent2"/>
                </a:solidFill>
                <a:latin typeface="Graphik Semibold" panose="020B0703030202060203" pitchFamily="34" charset="0"/>
              </a:defRPr>
            </a:lvl1pPr>
            <a:lvl2pPr marL="0" indent="0">
              <a:buNone/>
              <a:defRPr sz="16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tx1"/>
                </a:solidFill>
              </a:defRPr>
            </a:lvl3pPr>
            <a:lvl4pPr>
              <a:defRPr sz="1400">
                <a:solidFill>
                  <a:schemeClr val="tx1"/>
                </a:solidFill>
              </a:defRPr>
            </a:lvl4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14BE05BC-C5BD-4A37-871C-D0C8A2A1C9DE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3333750" y="5001201"/>
            <a:ext cx="2574000" cy="1044000"/>
          </a:xfrm>
        </p:spPr>
        <p:txBody>
          <a:bodyPr/>
          <a:lstStyle>
            <a:lvl1pPr>
              <a:defRPr sz="1800">
                <a:solidFill>
                  <a:schemeClr val="accent2"/>
                </a:solidFill>
                <a:latin typeface="Graphik Semibold" panose="020B0703030202060203" pitchFamily="34" charset="0"/>
              </a:defRPr>
            </a:lvl1pPr>
            <a:lvl2pPr marL="0" indent="0">
              <a:buNone/>
              <a:defRPr sz="16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tx1"/>
                </a:solidFill>
              </a:defRPr>
            </a:lvl3pPr>
            <a:lvl4pPr>
              <a:defRPr sz="1400">
                <a:solidFill>
                  <a:schemeClr val="tx1"/>
                </a:solidFill>
              </a:defRPr>
            </a:lvl4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5746B40E-6A3A-4989-A449-881D5F1F00EC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284913" y="5001201"/>
            <a:ext cx="2574000" cy="1044000"/>
          </a:xfrm>
        </p:spPr>
        <p:txBody>
          <a:bodyPr/>
          <a:lstStyle>
            <a:lvl1pPr>
              <a:defRPr sz="1800">
                <a:solidFill>
                  <a:schemeClr val="accent2"/>
                </a:solidFill>
                <a:latin typeface="Graphik Semibold" panose="020B0703030202060203" pitchFamily="34" charset="0"/>
              </a:defRPr>
            </a:lvl1pPr>
            <a:lvl2pPr marL="0" indent="0">
              <a:buNone/>
              <a:defRPr sz="16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tx1"/>
                </a:solidFill>
              </a:defRPr>
            </a:lvl3pPr>
            <a:lvl4pPr>
              <a:defRPr sz="1400">
                <a:solidFill>
                  <a:schemeClr val="tx1"/>
                </a:solidFill>
              </a:defRPr>
            </a:lvl4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9230E1B5-9DF7-4A53-B6E8-C8718D417054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236075" y="5001201"/>
            <a:ext cx="2574000" cy="1044000"/>
          </a:xfrm>
        </p:spPr>
        <p:txBody>
          <a:bodyPr/>
          <a:lstStyle>
            <a:lvl1pPr>
              <a:defRPr sz="1800">
                <a:solidFill>
                  <a:schemeClr val="accent2"/>
                </a:solidFill>
                <a:latin typeface="Graphik Semibold" panose="020B0703030202060203" pitchFamily="34" charset="0"/>
              </a:defRPr>
            </a:lvl1pPr>
            <a:lvl2pPr marL="0" indent="0">
              <a:buNone/>
              <a:defRPr sz="16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tx1"/>
                </a:solidFill>
              </a:defRPr>
            </a:lvl3pPr>
            <a:lvl4pPr>
              <a:defRPr sz="1400">
                <a:solidFill>
                  <a:schemeClr val="tx1"/>
                </a:solidFill>
              </a:defRPr>
            </a:lvl4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571164325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Keypoints 6.4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9B0D0BD-857D-4BE3-B615-A9D04B79E858}"/>
              </a:ext>
            </a:extLst>
          </p:cNvPr>
          <p:cNvSpPr>
            <a:spLocks noGrp="1"/>
          </p:cNvSpPr>
          <p:nvPr>
            <p:ph type="ftr" sz="quarter" idx="60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endParaRPr lang="en-US"/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5C4C8B79-6160-4FEA-B00C-DA6CCCA58422}"/>
              </a:ext>
            </a:extLst>
          </p:cNvPr>
          <p:cNvSpPr>
            <a:spLocks noGrp="1"/>
          </p:cNvSpPr>
          <p:nvPr>
            <p:ph type="sldNum" sz="quarter" idx="61"/>
          </p:nvPr>
        </p:nvSpPr>
        <p:spPr/>
        <p:txBody>
          <a:bodyPr/>
          <a:lstStyle/>
          <a:p>
            <a:fld id="{876872E1-3CB8-45EA-A826-1429BD5BE353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7" name="White Rectangle">
            <a:extLst>
              <a:ext uri="{FF2B5EF4-FFF2-40B4-BE49-F238E27FC236}">
                <a16:creationId xmlns:a16="http://schemas.microsoft.com/office/drawing/2014/main" id="{10EFB4DD-0219-43C9-8A7B-C2C870EE53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47461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Title 4">
            <a:extLst>
              <a:ext uri="{FF2B5EF4-FFF2-40B4-BE49-F238E27FC236}">
                <a16:creationId xmlns:a16="http://schemas.microsoft.com/office/drawing/2014/main" id="{2C3F18A2-A43C-4858-A2C3-2853BFC0F6F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2559" y="637200"/>
            <a:ext cx="4096706" cy="1828193"/>
          </a:xfrm>
        </p:spPr>
        <p:txBody>
          <a:bodyPr wrap="square" anchor="t">
            <a:spAutoFit/>
          </a:bodyPr>
          <a:lstStyle>
            <a:lvl1pPr>
              <a:defRPr sz="4400"/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endParaRPr lang="en-AU"/>
          </a:p>
        </p:txBody>
      </p:sp>
      <p:sp>
        <p:nvSpPr>
          <p:cNvPr id="13" name="Text Placeholder 1">
            <a:extLst>
              <a:ext uri="{FF2B5EF4-FFF2-40B4-BE49-F238E27FC236}">
                <a16:creationId xmlns:a16="http://schemas.microsoft.com/office/drawing/2014/main" id="{FCD02036-9F29-447A-BCD3-73916E63B0C6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4922838" y="711760"/>
            <a:ext cx="1980000" cy="1728000"/>
          </a:xfrm>
        </p:spPr>
        <p:txBody>
          <a:bodyPr/>
          <a:lstStyle>
            <a:lvl1pPr>
              <a:defRPr sz="1800">
                <a:solidFill>
                  <a:schemeClr val="accent1"/>
                </a:solidFill>
                <a:latin typeface="Graphik Semibold" panose="020B0703030202060203" pitchFamily="34" charset="0"/>
              </a:defRPr>
            </a:lvl1pPr>
            <a:lvl2pPr marL="0" indent="0">
              <a:buNone/>
              <a:defRPr sz="1600"/>
            </a:lvl2pPr>
            <a:lvl3pPr>
              <a:defRPr sz="1400"/>
            </a:lvl3pPr>
            <a:lvl4pPr>
              <a:defRPr sz="1400"/>
            </a:lvl4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88B84A8E-97BA-4208-90F0-6CF944E4365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7268581" y="711760"/>
            <a:ext cx="1980000" cy="1728000"/>
          </a:xfrm>
        </p:spPr>
        <p:txBody>
          <a:bodyPr/>
          <a:lstStyle>
            <a:lvl1pPr>
              <a:defRPr sz="1800">
                <a:solidFill>
                  <a:schemeClr val="accent1"/>
                </a:solidFill>
                <a:latin typeface="Graphik Semibold" panose="020B0703030202060203" pitchFamily="34" charset="0"/>
              </a:defRPr>
            </a:lvl1pPr>
            <a:lvl2pPr marL="0" indent="0">
              <a:buNone/>
              <a:defRPr sz="1600"/>
            </a:lvl2pPr>
            <a:lvl3pPr>
              <a:defRPr sz="1400"/>
            </a:lvl3pPr>
            <a:lvl4pPr>
              <a:defRPr sz="1400"/>
            </a:lvl4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E4476FC5-2EC5-47E0-9B0B-9231094913B1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9614325" y="711760"/>
            <a:ext cx="1980000" cy="1728000"/>
          </a:xfrm>
        </p:spPr>
        <p:txBody>
          <a:bodyPr/>
          <a:lstStyle>
            <a:lvl1pPr>
              <a:defRPr sz="1800">
                <a:solidFill>
                  <a:schemeClr val="accent1"/>
                </a:solidFill>
                <a:latin typeface="Graphik Semibold" panose="020B0703030202060203" pitchFamily="34" charset="0"/>
              </a:defRPr>
            </a:lvl1pPr>
            <a:lvl2pPr marL="0" indent="0">
              <a:buNone/>
              <a:defRPr sz="1600"/>
            </a:lvl2pPr>
            <a:lvl3pPr>
              <a:defRPr sz="1400"/>
            </a:lvl3pPr>
            <a:lvl4pPr>
              <a:defRPr sz="1400"/>
            </a:lvl4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14BE05BC-C5BD-4A37-871C-D0C8A2A1C9DE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922838" y="2744095"/>
            <a:ext cx="1980000" cy="1728000"/>
          </a:xfrm>
        </p:spPr>
        <p:txBody>
          <a:bodyPr/>
          <a:lstStyle>
            <a:lvl1pPr>
              <a:defRPr sz="1800">
                <a:solidFill>
                  <a:schemeClr val="accent1"/>
                </a:solidFill>
                <a:latin typeface="Graphik Semibold" panose="020B0703030202060203" pitchFamily="34" charset="0"/>
              </a:defRPr>
            </a:lvl1pPr>
            <a:lvl2pPr marL="0" indent="0">
              <a:buNone/>
              <a:defRPr sz="1600"/>
            </a:lvl2pPr>
            <a:lvl3pPr>
              <a:defRPr sz="1400"/>
            </a:lvl3pPr>
            <a:lvl4pPr>
              <a:defRPr sz="1400"/>
            </a:lvl4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5746B40E-6A3A-4989-A449-881D5F1F00EC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268581" y="2744095"/>
            <a:ext cx="1980000" cy="1728000"/>
          </a:xfrm>
        </p:spPr>
        <p:txBody>
          <a:bodyPr/>
          <a:lstStyle>
            <a:lvl1pPr>
              <a:defRPr sz="1800">
                <a:solidFill>
                  <a:schemeClr val="accent1"/>
                </a:solidFill>
                <a:latin typeface="Graphik Semibold" panose="020B0703030202060203" pitchFamily="34" charset="0"/>
              </a:defRPr>
            </a:lvl1pPr>
            <a:lvl2pPr marL="0" indent="0">
              <a:buNone/>
              <a:defRPr sz="1600"/>
            </a:lvl2pPr>
            <a:lvl3pPr>
              <a:defRPr sz="1400"/>
            </a:lvl3pPr>
            <a:lvl4pPr>
              <a:defRPr sz="1400"/>
            </a:lvl4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9230E1B5-9DF7-4A53-B6E8-C8718D417054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614325" y="2744095"/>
            <a:ext cx="1980000" cy="1728000"/>
          </a:xfrm>
        </p:spPr>
        <p:txBody>
          <a:bodyPr/>
          <a:lstStyle>
            <a:lvl1pPr>
              <a:defRPr sz="1800">
                <a:solidFill>
                  <a:schemeClr val="accent1"/>
                </a:solidFill>
                <a:latin typeface="Graphik Semibold" panose="020B0703030202060203" pitchFamily="34" charset="0"/>
              </a:defRPr>
            </a:lvl1pPr>
            <a:lvl2pPr marL="0" indent="0">
              <a:buNone/>
              <a:defRPr sz="1600"/>
            </a:lvl2pPr>
            <a:lvl3pPr>
              <a:defRPr sz="1400"/>
            </a:lvl3pPr>
            <a:lvl4pPr>
              <a:defRPr sz="1400"/>
            </a:lvl4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5" name="Subhead">
            <a:extLst>
              <a:ext uri="{FF2B5EF4-FFF2-40B4-BE49-F238E27FC236}">
                <a16:creationId xmlns:a16="http://schemas.microsoft.com/office/drawing/2014/main" id="{3B78A521-A69F-4E88-86A7-7BAC99645A37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371271" y="5050506"/>
            <a:ext cx="3945141" cy="788987"/>
          </a:xfrm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Insert subhead in 18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AEA0C10D-666F-4B5B-A6BE-B5299838442A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4922838" y="5050506"/>
            <a:ext cx="1979613" cy="788987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8">
            <a:extLst>
              <a:ext uri="{FF2B5EF4-FFF2-40B4-BE49-F238E27FC236}">
                <a16:creationId xmlns:a16="http://schemas.microsoft.com/office/drawing/2014/main" id="{53EB4203-5E68-4BA4-A9DE-03C7CE186B5B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>
          <a:xfrm>
            <a:off x="7268139" y="5050506"/>
            <a:ext cx="1979613" cy="788987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6114126E-2EC6-43F9-AC57-19710C26DA4F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>
          <a:xfrm>
            <a:off x="9613441" y="5050506"/>
            <a:ext cx="1979613" cy="788987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20446933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Keypoints 6.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Footer Placeholder 40">
            <a:extLst>
              <a:ext uri="{FF2B5EF4-FFF2-40B4-BE49-F238E27FC236}">
                <a16:creationId xmlns:a16="http://schemas.microsoft.com/office/drawing/2014/main" id="{736151E5-582E-4D26-93E3-C87C7810D352}"/>
              </a:ext>
            </a:extLst>
          </p:cNvPr>
          <p:cNvSpPr>
            <a:spLocks noGrp="1"/>
          </p:cNvSpPr>
          <p:nvPr>
            <p:ph type="ftr" sz="quarter" idx="66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endParaRPr lang="en-US"/>
          </a:p>
        </p:txBody>
      </p:sp>
      <p:sp>
        <p:nvSpPr>
          <p:cNvPr id="42" name="Slide Number Placeholder 41">
            <a:extLst>
              <a:ext uri="{FF2B5EF4-FFF2-40B4-BE49-F238E27FC236}">
                <a16:creationId xmlns:a16="http://schemas.microsoft.com/office/drawing/2014/main" id="{B4979F15-7C45-493D-B59C-5B23A87A80AB}"/>
              </a:ext>
            </a:extLst>
          </p:cNvPr>
          <p:cNvSpPr>
            <a:spLocks noGrp="1"/>
          </p:cNvSpPr>
          <p:nvPr>
            <p:ph type="sldNum" sz="quarter" idx="67"/>
          </p:nvPr>
        </p:nvSpPr>
        <p:spPr/>
        <p:txBody>
          <a:bodyPr/>
          <a:lstStyle/>
          <a:p>
            <a:fld id="{876872E1-3CB8-45EA-A826-1429BD5BE353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B0A779E3-112F-49D1-B70C-F81770A974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9413" y="1328273"/>
            <a:ext cx="3937200" cy="1511572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Heading 36 pt min 30 pt</a:t>
            </a:r>
            <a:br>
              <a:rPr lang="en-AU"/>
            </a:br>
            <a:r>
              <a:rPr lang="en-US"/>
              <a:t>max 3 lines</a:t>
            </a:r>
            <a:endParaRPr lang="en-GB"/>
          </a:p>
        </p:txBody>
      </p:sp>
      <p:sp>
        <p:nvSpPr>
          <p:cNvPr id="6" name="Intro">
            <a:extLst>
              <a:ext uri="{FF2B5EF4-FFF2-40B4-BE49-F238E27FC236}">
                <a16:creationId xmlns:a16="http://schemas.microsoft.com/office/drawing/2014/main" id="{D1FA599C-20E4-4FE5-9ECA-46E30687EEB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84373" y="2840653"/>
            <a:ext cx="3932039" cy="3112258"/>
          </a:xfrm>
        </p:spPr>
        <p:txBody>
          <a:bodyPr tIns="288000"/>
          <a:lstStyle>
            <a:lvl1pPr>
              <a:defRPr sz="2000">
                <a:latin typeface="+mn-lt"/>
              </a:defRPr>
            </a:lvl1pPr>
            <a:lvl2pPr marL="180000" indent="-180000">
              <a:buFont typeface="Arial" panose="020B0604020202020204" pitchFamily="34" charset="0"/>
              <a:buChar char="•"/>
              <a:defRPr sz="1800"/>
            </a:lvl2pPr>
            <a:lvl3pPr marL="360000" indent="-180000">
              <a:defRPr sz="1600"/>
            </a:lvl3pPr>
            <a:lvl4pPr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marL="360000" lvl="3" indent="-1800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–"/>
            </a:pPr>
            <a:r>
              <a:rPr lang="en-US"/>
              <a:t>Third level</a:t>
            </a:r>
          </a:p>
        </p:txBody>
      </p:sp>
      <p:sp>
        <p:nvSpPr>
          <p:cNvPr id="26" name="Subhead 1">
            <a:extLst>
              <a:ext uri="{FF2B5EF4-FFF2-40B4-BE49-F238E27FC236}">
                <a16:creationId xmlns:a16="http://schemas.microsoft.com/office/drawing/2014/main" id="{E8A199BD-A483-414F-B255-75C738D4BE7D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4924426" y="1349126"/>
            <a:ext cx="1965323" cy="553998"/>
          </a:xfrm>
        </p:spPr>
        <p:txBody>
          <a:bodyPr wrap="square">
            <a:spAutoFit/>
          </a:bodyPr>
          <a:lstStyle>
            <a:lvl1pPr>
              <a:defRPr sz="1800">
                <a:solidFill>
                  <a:schemeClr val="accent1"/>
                </a:solidFill>
                <a:latin typeface="Graphik Semibold" panose="020B0703030202060203" pitchFamily="34" charset="0"/>
              </a:defRPr>
            </a:lvl1pPr>
          </a:lstStyle>
          <a:p>
            <a:pPr lvl="0"/>
            <a:r>
              <a:rPr lang="en-US"/>
              <a:t>Insert subhead maximum 3 lines</a:t>
            </a:r>
          </a:p>
        </p:txBody>
      </p:sp>
      <p:sp>
        <p:nvSpPr>
          <p:cNvPr id="27" name="Number 1">
            <a:extLst>
              <a:ext uri="{FF2B5EF4-FFF2-40B4-BE49-F238E27FC236}">
                <a16:creationId xmlns:a16="http://schemas.microsoft.com/office/drawing/2014/main" id="{A40F8805-3799-4194-9763-464520514803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7275600" y="1400214"/>
            <a:ext cx="1980000" cy="1188000"/>
          </a:xfrm>
        </p:spPr>
        <p:txBody>
          <a:bodyPr/>
          <a:lstStyle>
            <a:lvl1pPr>
              <a:lnSpc>
                <a:spcPct val="80000"/>
              </a:lnSpc>
              <a:spcBef>
                <a:spcPts val="0"/>
              </a:spcBef>
              <a:defRPr sz="3600">
                <a:solidFill>
                  <a:schemeClr val="accent1"/>
                </a:solidFill>
              </a:defRPr>
            </a:lvl1pPr>
            <a:lvl2pPr>
              <a:spcBef>
                <a:spcPts val="300"/>
              </a:spcBef>
              <a:defRPr sz="1400"/>
            </a:lvl2pPr>
            <a:lvl3pPr>
              <a:spcBef>
                <a:spcPts val="300"/>
              </a:spcBef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00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8" name="Number 2">
            <a:extLst>
              <a:ext uri="{FF2B5EF4-FFF2-40B4-BE49-F238E27FC236}">
                <a16:creationId xmlns:a16="http://schemas.microsoft.com/office/drawing/2014/main" id="{D269C7BA-7E40-423E-9297-F7298A6B2E08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9626400" y="1400214"/>
            <a:ext cx="1980000" cy="1188000"/>
          </a:xfrm>
        </p:spPr>
        <p:txBody>
          <a:bodyPr/>
          <a:lstStyle>
            <a:lvl1pPr>
              <a:lnSpc>
                <a:spcPct val="80000"/>
              </a:lnSpc>
              <a:spcBef>
                <a:spcPts val="0"/>
              </a:spcBef>
              <a:defRPr sz="3600">
                <a:solidFill>
                  <a:schemeClr val="accent1"/>
                </a:solidFill>
              </a:defRPr>
            </a:lvl1pPr>
            <a:lvl2pPr>
              <a:spcBef>
                <a:spcPts val="300"/>
              </a:spcBef>
              <a:defRPr sz="1400"/>
            </a:lvl2pPr>
            <a:lvl3pPr>
              <a:spcBef>
                <a:spcPts val="300"/>
              </a:spcBef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00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9" name="Number 3">
            <a:extLst>
              <a:ext uri="{FF2B5EF4-FFF2-40B4-BE49-F238E27FC236}">
                <a16:creationId xmlns:a16="http://schemas.microsoft.com/office/drawing/2014/main" id="{4329A355-FBC3-495E-B328-B11523C930C1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7275600" y="2935092"/>
            <a:ext cx="1980000" cy="1188000"/>
          </a:xfrm>
        </p:spPr>
        <p:txBody>
          <a:bodyPr/>
          <a:lstStyle>
            <a:lvl1pPr>
              <a:lnSpc>
                <a:spcPct val="80000"/>
              </a:lnSpc>
              <a:spcBef>
                <a:spcPts val="0"/>
              </a:spcBef>
              <a:defRPr sz="3600">
                <a:solidFill>
                  <a:schemeClr val="accent1"/>
                </a:solidFill>
              </a:defRPr>
            </a:lvl1pPr>
            <a:lvl2pPr>
              <a:spcBef>
                <a:spcPts val="300"/>
              </a:spcBef>
              <a:defRPr sz="1400"/>
            </a:lvl2pPr>
            <a:lvl3pPr>
              <a:spcBef>
                <a:spcPts val="300"/>
              </a:spcBef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00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0" name="Number 4">
            <a:extLst>
              <a:ext uri="{FF2B5EF4-FFF2-40B4-BE49-F238E27FC236}">
                <a16:creationId xmlns:a16="http://schemas.microsoft.com/office/drawing/2014/main" id="{72E1D8DC-D04A-4C51-9D1C-B26903923BE7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9626400" y="2935092"/>
            <a:ext cx="1980000" cy="1188000"/>
          </a:xfrm>
        </p:spPr>
        <p:txBody>
          <a:bodyPr/>
          <a:lstStyle>
            <a:lvl1pPr>
              <a:lnSpc>
                <a:spcPct val="80000"/>
              </a:lnSpc>
              <a:spcBef>
                <a:spcPts val="0"/>
              </a:spcBef>
              <a:defRPr sz="3600">
                <a:solidFill>
                  <a:schemeClr val="accent1"/>
                </a:solidFill>
              </a:defRPr>
            </a:lvl1pPr>
            <a:lvl2pPr>
              <a:spcBef>
                <a:spcPts val="300"/>
              </a:spcBef>
              <a:defRPr sz="1400"/>
            </a:lvl2pPr>
            <a:lvl3pPr>
              <a:spcBef>
                <a:spcPts val="300"/>
              </a:spcBef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00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1" name="Subhead 2">
            <a:extLst>
              <a:ext uri="{FF2B5EF4-FFF2-40B4-BE49-F238E27FC236}">
                <a16:creationId xmlns:a16="http://schemas.microsoft.com/office/drawing/2014/main" id="{E7C91004-23BB-40A2-89C0-A27EBB37B7A3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4924426" y="4674929"/>
            <a:ext cx="1965323" cy="553998"/>
          </a:xfrm>
        </p:spPr>
        <p:txBody>
          <a:bodyPr wrap="square">
            <a:spAutoFit/>
          </a:bodyPr>
          <a:lstStyle>
            <a:lvl1pPr>
              <a:defRPr sz="1800">
                <a:solidFill>
                  <a:schemeClr val="accent2"/>
                </a:solidFill>
                <a:latin typeface="Graphik Semibold" panose="020B0703030202060203" pitchFamily="34" charset="0"/>
              </a:defRPr>
            </a:lvl1pPr>
          </a:lstStyle>
          <a:p>
            <a:pPr lvl="0"/>
            <a:r>
              <a:rPr lang="en-US"/>
              <a:t>Insert subhead maximum 3 lines</a:t>
            </a:r>
          </a:p>
        </p:txBody>
      </p:sp>
      <p:sp>
        <p:nvSpPr>
          <p:cNvPr id="32" name="Number 5">
            <a:extLst>
              <a:ext uri="{FF2B5EF4-FFF2-40B4-BE49-F238E27FC236}">
                <a16:creationId xmlns:a16="http://schemas.microsoft.com/office/drawing/2014/main" id="{D139880B-E9DB-4B70-B83D-6F61878F86C6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7275600" y="4726017"/>
            <a:ext cx="1980000" cy="1188000"/>
          </a:xfrm>
        </p:spPr>
        <p:txBody>
          <a:bodyPr/>
          <a:lstStyle>
            <a:lvl1pPr>
              <a:lnSpc>
                <a:spcPct val="80000"/>
              </a:lnSpc>
              <a:spcBef>
                <a:spcPts val="0"/>
              </a:spcBef>
              <a:defRPr sz="3600">
                <a:solidFill>
                  <a:schemeClr val="accent2"/>
                </a:solidFill>
              </a:defRPr>
            </a:lvl1pPr>
            <a:lvl2pPr>
              <a:spcBef>
                <a:spcPts val="300"/>
              </a:spcBef>
              <a:defRPr sz="1400"/>
            </a:lvl2pPr>
            <a:lvl3pPr>
              <a:spcBef>
                <a:spcPts val="300"/>
              </a:spcBef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00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3" name="Number 6">
            <a:extLst>
              <a:ext uri="{FF2B5EF4-FFF2-40B4-BE49-F238E27FC236}">
                <a16:creationId xmlns:a16="http://schemas.microsoft.com/office/drawing/2014/main" id="{9CEBAC7C-68A7-4DA8-908F-3EA2D1EA22D2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9626400" y="4726017"/>
            <a:ext cx="1980000" cy="1188000"/>
          </a:xfrm>
        </p:spPr>
        <p:txBody>
          <a:bodyPr/>
          <a:lstStyle>
            <a:lvl1pPr>
              <a:lnSpc>
                <a:spcPct val="80000"/>
              </a:lnSpc>
              <a:spcBef>
                <a:spcPts val="0"/>
              </a:spcBef>
              <a:defRPr sz="3600">
                <a:solidFill>
                  <a:schemeClr val="accent2"/>
                </a:solidFill>
              </a:defRPr>
            </a:lvl1pPr>
            <a:lvl2pPr>
              <a:spcBef>
                <a:spcPts val="300"/>
              </a:spcBef>
              <a:defRPr sz="1400"/>
            </a:lvl2pPr>
            <a:lvl3pPr>
              <a:spcBef>
                <a:spcPts val="300"/>
              </a:spcBef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00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7C3AB685-E8CB-4EE3-AABF-3A0BA25CC5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924426" y="1134971"/>
            <a:ext cx="7267575" cy="3289583"/>
            <a:chOff x="5378973" y="1134971"/>
            <a:chExt cx="6813028" cy="3289583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23A3B44F-B3A6-4FB5-B973-807CB798F98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378973" y="1134971"/>
              <a:ext cx="6813028" cy="0"/>
            </a:xfrm>
            <a:prstGeom prst="line">
              <a:avLst/>
            </a:prstGeom>
            <a:ln w="2222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9A8C754-2B17-4CF9-B25E-F0737E58162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378973" y="4424554"/>
              <a:ext cx="6813028" cy="0"/>
            </a:xfrm>
            <a:prstGeom prst="line">
              <a:avLst/>
            </a:prstGeom>
            <a:ln w="222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71605255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eavy content 1.1 – Numbers (3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FB2EC0C4-9B30-453A-BCEA-043CE5BC1C82}"/>
              </a:ext>
            </a:extLst>
          </p:cNvPr>
          <p:cNvSpPr>
            <a:spLocks noGrp="1"/>
          </p:cNvSpPr>
          <p:nvPr>
            <p:ph type="ftr" sz="quarter" idx="72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endParaRPr lang="en-US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9C34949B-FD5A-4080-A07C-961411BBC5B6}"/>
              </a:ext>
            </a:extLst>
          </p:cNvPr>
          <p:cNvSpPr>
            <a:spLocks noGrp="1"/>
          </p:cNvSpPr>
          <p:nvPr>
            <p:ph type="sldNum" sz="quarter" idx="73"/>
          </p:nvPr>
        </p:nvSpPr>
        <p:spPr/>
        <p:txBody>
          <a:bodyPr/>
          <a:lstStyle/>
          <a:p>
            <a:fld id="{876872E1-3CB8-45EA-A826-1429BD5BE353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63" name="Title 6">
            <a:extLst>
              <a:ext uri="{FF2B5EF4-FFF2-40B4-BE49-F238E27FC236}">
                <a16:creationId xmlns:a16="http://schemas.microsoft.com/office/drawing/2014/main" id="{9539DF84-6DBB-4EC8-BF61-7BA6BDB152A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9413" y="1328273"/>
            <a:ext cx="3937200" cy="1511572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Heading 36 pt min 30 pt</a:t>
            </a:r>
            <a:br>
              <a:rPr lang="en-AU"/>
            </a:br>
            <a:r>
              <a:rPr lang="en-US"/>
              <a:t>max 3 lines</a:t>
            </a:r>
            <a:endParaRPr lang="en-GB"/>
          </a:p>
        </p:txBody>
      </p:sp>
      <p:sp>
        <p:nvSpPr>
          <p:cNvPr id="64" name="Intro">
            <a:extLst>
              <a:ext uri="{FF2B5EF4-FFF2-40B4-BE49-F238E27FC236}">
                <a16:creationId xmlns:a16="http://schemas.microsoft.com/office/drawing/2014/main" id="{FD64D6F1-97D8-4AAF-ADFC-134DE9710C2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84373" y="2840653"/>
            <a:ext cx="3932039" cy="3112258"/>
          </a:xfrm>
        </p:spPr>
        <p:txBody>
          <a:bodyPr tIns="288000"/>
          <a:lstStyle>
            <a:lvl1pPr>
              <a:defRPr sz="2000">
                <a:latin typeface="+mn-lt"/>
              </a:defRPr>
            </a:lvl1pPr>
            <a:lvl2pPr marL="180000" indent="-180000">
              <a:buFont typeface="Arial" panose="020B0604020202020204" pitchFamily="34" charset="0"/>
              <a:buChar char="•"/>
              <a:defRPr sz="1800"/>
            </a:lvl2pPr>
            <a:lvl3pPr marL="360000" indent="-180000">
              <a:defRPr sz="1600"/>
            </a:lvl3pPr>
            <a:lvl4pPr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marL="360000" lvl="3" indent="-1800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–"/>
            </a:pPr>
            <a:r>
              <a:rPr lang="en-US"/>
              <a:t>Third level</a:t>
            </a:r>
          </a:p>
        </p:txBody>
      </p:sp>
      <p:sp>
        <p:nvSpPr>
          <p:cNvPr id="27" name="Text Placeholder 1">
            <a:extLst>
              <a:ext uri="{FF2B5EF4-FFF2-40B4-BE49-F238E27FC236}">
                <a16:creationId xmlns:a16="http://schemas.microsoft.com/office/drawing/2014/main" id="{4065D923-A595-4297-A724-A22DDACF68A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924150" y="1399721"/>
            <a:ext cx="1965600" cy="1188000"/>
          </a:xfrm>
        </p:spPr>
        <p:txBody>
          <a:bodyPr/>
          <a:lstStyle>
            <a:lvl1pPr>
              <a:lnSpc>
                <a:spcPct val="80000"/>
              </a:lnSpc>
              <a:spcBef>
                <a:spcPts val="0"/>
              </a:spcBef>
              <a:defRPr sz="3600">
                <a:solidFill>
                  <a:schemeClr val="accent2"/>
                </a:solidFill>
              </a:defRPr>
            </a:lvl1pPr>
            <a:lvl2pPr>
              <a:spcBef>
                <a:spcPts val="300"/>
              </a:spcBef>
              <a:defRPr sz="1400"/>
            </a:lvl2pPr>
            <a:lvl3pPr>
              <a:spcBef>
                <a:spcPts val="300"/>
              </a:spcBef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00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87C1C5C2-15CA-4597-8CBA-5B589A61D667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7275782" y="1399721"/>
            <a:ext cx="1965600" cy="1188000"/>
          </a:xfrm>
        </p:spPr>
        <p:txBody>
          <a:bodyPr/>
          <a:lstStyle>
            <a:lvl1pPr>
              <a:lnSpc>
                <a:spcPct val="80000"/>
              </a:lnSpc>
              <a:spcBef>
                <a:spcPts val="0"/>
              </a:spcBef>
              <a:defRPr sz="3600">
                <a:solidFill>
                  <a:schemeClr val="accent2"/>
                </a:solidFill>
              </a:defRPr>
            </a:lvl1pPr>
            <a:lvl2pPr>
              <a:spcBef>
                <a:spcPts val="300"/>
              </a:spcBef>
              <a:defRPr sz="1400"/>
            </a:lvl2pPr>
            <a:lvl3pPr>
              <a:spcBef>
                <a:spcPts val="300"/>
              </a:spcBef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00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D6B6A954-CBF6-4F9B-8C73-817D7B77F168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9627413" y="1399721"/>
            <a:ext cx="1965600" cy="1188000"/>
          </a:xfrm>
        </p:spPr>
        <p:txBody>
          <a:bodyPr/>
          <a:lstStyle>
            <a:lvl1pPr>
              <a:lnSpc>
                <a:spcPct val="80000"/>
              </a:lnSpc>
              <a:spcBef>
                <a:spcPts val="0"/>
              </a:spcBef>
              <a:defRPr sz="3600">
                <a:solidFill>
                  <a:schemeClr val="accent2"/>
                </a:solidFill>
              </a:defRPr>
            </a:lvl1pPr>
            <a:lvl2pPr>
              <a:spcBef>
                <a:spcPts val="300"/>
              </a:spcBef>
              <a:defRPr sz="1400"/>
            </a:lvl2pPr>
            <a:lvl3pPr>
              <a:spcBef>
                <a:spcPts val="300"/>
              </a:spcBef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00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6" name="Text Placeholder 4">
            <a:extLst>
              <a:ext uri="{FF2B5EF4-FFF2-40B4-BE49-F238E27FC236}">
                <a16:creationId xmlns:a16="http://schemas.microsoft.com/office/drawing/2014/main" id="{EF62713E-E693-4572-8132-58D483045C6E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4924150" y="3109005"/>
            <a:ext cx="1965600" cy="1188000"/>
          </a:xfrm>
        </p:spPr>
        <p:txBody>
          <a:bodyPr/>
          <a:lstStyle>
            <a:lvl1pPr>
              <a:lnSpc>
                <a:spcPct val="80000"/>
              </a:lnSpc>
              <a:spcBef>
                <a:spcPts val="0"/>
              </a:spcBef>
              <a:defRPr sz="3600">
                <a:solidFill>
                  <a:schemeClr val="accent2"/>
                </a:solidFill>
              </a:defRPr>
            </a:lvl1pPr>
            <a:lvl2pPr>
              <a:spcBef>
                <a:spcPts val="300"/>
              </a:spcBef>
              <a:defRPr sz="1400"/>
            </a:lvl2pPr>
            <a:lvl3pPr>
              <a:spcBef>
                <a:spcPts val="300"/>
              </a:spcBef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00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7" name="Text Placeholder 5">
            <a:extLst>
              <a:ext uri="{FF2B5EF4-FFF2-40B4-BE49-F238E27FC236}">
                <a16:creationId xmlns:a16="http://schemas.microsoft.com/office/drawing/2014/main" id="{70127B23-90C7-4839-87FB-CAAEE0447BAA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7275782" y="3109005"/>
            <a:ext cx="1965600" cy="1188000"/>
          </a:xfrm>
        </p:spPr>
        <p:txBody>
          <a:bodyPr/>
          <a:lstStyle>
            <a:lvl1pPr>
              <a:lnSpc>
                <a:spcPct val="80000"/>
              </a:lnSpc>
              <a:spcBef>
                <a:spcPts val="0"/>
              </a:spcBef>
              <a:defRPr sz="3600">
                <a:solidFill>
                  <a:schemeClr val="accent2"/>
                </a:solidFill>
              </a:defRPr>
            </a:lvl1pPr>
            <a:lvl2pPr>
              <a:spcBef>
                <a:spcPts val="300"/>
              </a:spcBef>
              <a:defRPr sz="1400"/>
            </a:lvl2pPr>
            <a:lvl3pPr>
              <a:spcBef>
                <a:spcPts val="300"/>
              </a:spcBef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00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8" name="Text Placeholder 6">
            <a:extLst>
              <a:ext uri="{FF2B5EF4-FFF2-40B4-BE49-F238E27FC236}">
                <a16:creationId xmlns:a16="http://schemas.microsoft.com/office/drawing/2014/main" id="{BA349F30-320A-4650-9D35-8E629B7BCCC2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9627413" y="3109005"/>
            <a:ext cx="1965600" cy="1188000"/>
          </a:xfrm>
        </p:spPr>
        <p:txBody>
          <a:bodyPr/>
          <a:lstStyle>
            <a:lvl1pPr>
              <a:lnSpc>
                <a:spcPct val="80000"/>
              </a:lnSpc>
              <a:spcBef>
                <a:spcPts val="0"/>
              </a:spcBef>
              <a:defRPr sz="3600">
                <a:solidFill>
                  <a:schemeClr val="accent2"/>
                </a:solidFill>
              </a:defRPr>
            </a:lvl1pPr>
            <a:lvl2pPr>
              <a:spcBef>
                <a:spcPts val="300"/>
              </a:spcBef>
              <a:defRPr sz="1400"/>
            </a:lvl2pPr>
            <a:lvl3pPr>
              <a:spcBef>
                <a:spcPts val="300"/>
              </a:spcBef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00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9" name="Text Placeholder 7">
            <a:extLst>
              <a:ext uri="{FF2B5EF4-FFF2-40B4-BE49-F238E27FC236}">
                <a16:creationId xmlns:a16="http://schemas.microsoft.com/office/drawing/2014/main" id="{508712B8-C41F-4B3F-B2B7-563994E18622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4924150" y="4818288"/>
            <a:ext cx="1965600" cy="1188000"/>
          </a:xfrm>
        </p:spPr>
        <p:txBody>
          <a:bodyPr/>
          <a:lstStyle>
            <a:lvl1pPr>
              <a:lnSpc>
                <a:spcPct val="80000"/>
              </a:lnSpc>
              <a:spcBef>
                <a:spcPts val="0"/>
              </a:spcBef>
              <a:defRPr sz="3600">
                <a:solidFill>
                  <a:schemeClr val="accent2"/>
                </a:solidFill>
              </a:defRPr>
            </a:lvl1pPr>
            <a:lvl2pPr>
              <a:spcBef>
                <a:spcPts val="300"/>
              </a:spcBef>
              <a:defRPr sz="1400"/>
            </a:lvl2pPr>
            <a:lvl3pPr>
              <a:spcBef>
                <a:spcPts val="300"/>
              </a:spcBef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00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0" name="Text Placeholder 8">
            <a:extLst>
              <a:ext uri="{FF2B5EF4-FFF2-40B4-BE49-F238E27FC236}">
                <a16:creationId xmlns:a16="http://schemas.microsoft.com/office/drawing/2014/main" id="{F9E64819-72F4-4D63-88E5-A28276694507}"/>
              </a:ext>
            </a:extLst>
          </p:cNvPr>
          <p:cNvSpPr>
            <a:spLocks noGrp="1"/>
          </p:cNvSpPr>
          <p:nvPr>
            <p:ph type="body" sz="quarter" idx="70" hasCustomPrompt="1"/>
          </p:nvPr>
        </p:nvSpPr>
        <p:spPr>
          <a:xfrm>
            <a:off x="7275782" y="4818288"/>
            <a:ext cx="1965600" cy="1188000"/>
          </a:xfrm>
        </p:spPr>
        <p:txBody>
          <a:bodyPr/>
          <a:lstStyle>
            <a:lvl1pPr>
              <a:lnSpc>
                <a:spcPct val="80000"/>
              </a:lnSpc>
              <a:spcBef>
                <a:spcPts val="0"/>
              </a:spcBef>
              <a:defRPr sz="3600">
                <a:solidFill>
                  <a:schemeClr val="accent2"/>
                </a:solidFill>
              </a:defRPr>
            </a:lvl1pPr>
            <a:lvl2pPr>
              <a:spcBef>
                <a:spcPts val="300"/>
              </a:spcBef>
              <a:defRPr sz="1400"/>
            </a:lvl2pPr>
            <a:lvl3pPr>
              <a:spcBef>
                <a:spcPts val="300"/>
              </a:spcBef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00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1" name="Text Placeholder 9">
            <a:extLst>
              <a:ext uri="{FF2B5EF4-FFF2-40B4-BE49-F238E27FC236}">
                <a16:creationId xmlns:a16="http://schemas.microsoft.com/office/drawing/2014/main" id="{DC334FBC-EC51-4DA8-BE5C-E5437190307D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9627413" y="4818288"/>
            <a:ext cx="1965600" cy="1188000"/>
          </a:xfrm>
        </p:spPr>
        <p:txBody>
          <a:bodyPr/>
          <a:lstStyle>
            <a:lvl1pPr>
              <a:lnSpc>
                <a:spcPct val="80000"/>
              </a:lnSpc>
              <a:spcBef>
                <a:spcPts val="0"/>
              </a:spcBef>
              <a:defRPr sz="3600">
                <a:solidFill>
                  <a:schemeClr val="accent2"/>
                </a:solidFill>
              </a:defRPr>
            </a:lvl1pPr>
            <a:lvl2pPr>
              <a:spcBef>
                <a:spcPts val="300"/>
              </a:spcBef>
              <a:defRPr sz="1400"/>
            </a:lvl2pPr>
            <a:lvl3pPr>
              <a:spcBef>
                <a:spcPts val="300"/>
              </a:spcBef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00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959950583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eavy content 1.2 – Numbers (6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6E09463-B18E-4D53-AA01-1328817809AB}"/>
              </a:ext>
            </a:extLst>
          </p:cNvPr>
          <p:cNvSpPr>
            <a:spLocks noGrp="1"/>
          </p:cNvSpPr>
          <p:nvPr>
            <p:ph type="ftr" sz="quarter" idx="63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339CD68-2B6E-4847-9A75-2FA63CD3BD22}"/>
              </a:ext>
            </a:extLst>
          </p:cNvPr>
          <p:cNvSpPr>
            <a:spLocks noGrp="1"/>
          </p:cNvSpPr>
          <p:nvPr>
            <p:ph type="sldNum" sz="quarter" idx="64"/>
          </p:nvPr>
        </p:nvSpPr>
        <p:spPr/>
        <p:txBody>
          <a:bodyPr/>
          <a:lstStyle/>
          <a:p>
            <a:fld id="{876872E1-3CB8-45EA-A826-1429BD5BE353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F4A5EA-D133-4D20-A72B-6FA2941C0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3" name="Subtitle">
            <a:extLst>
              <a:ext uri="{FF2B5EF4-FFF2-40B4-BE49-F238E27FC236}">
                <a16:creationId xmlns:a16="http://schemas.microsoft.com/office/drawing/2014/main" id="{81D59F37-1138-4B1D-8B89-24251759AC3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63600" y="1278000"/>
            <a:ext cx="11431413" cy="514738"/>
          </a:xfrm>
          <a:prstGeom prst="rect">
            <a:avLst/>
          </a:prstGeom>
        </p:spPr>
        <p:txBody>
          <a:bodyPr wrap="square" lIns="0" tIns="144000" rIns="0" bIns="0">
            <a:spAutoFit/>
          </a:bodyPr>
          <a:lstStyle>
            <a:lvl1pPr marL="0" marR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400">
                <a:solidFill>
                  <a:schemeClr val="tx1"/>
                </a:solidFill>
                <a:latin typeface="GT Sectra Fine Rg" panose="00000500000000000000" pitchFamily="50" charset="0"/>
              </a:defRPr>
            </a:lvl1pPr>
          </a:lstStyle>
          <a:p>
            <a:pPr marL="0" marR="0" lvl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/>
              <a:t>Insert subtitle here at 24pt, align to the baseline of the title</a:t>
            </a:r>
          </a:p>
        </p:txBody>
      </p:sp>
      <p:sp>
        <p:nvSpPr>
          <p:cNvPr id="26" name="Text Placeholder 1">
            <a:extLst>
              <a:ext uri="{FF2B5EF4-FFF2-40B4-BE49-F238E27FC236}">
                <a16:creationId xmlns:a16="http://schemas.microsoft.com/office/drawing/2014/main" id="{31FD0C33-DB2C-47B7-A966-CA09D81F2C89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66518" y="2115978"/>
            <a:ext cx="1605143" cy="3929221"/>
          </a:xfrm>
        </p:spPr>
        <p:txBody>
          <a:bodyPr/>
          <a:lstStyle>
            <a:lvl1pPr>
              <a:defRPr sz="3600">
                <a:solidFill>
                  <a:schemeClr val="accent2"/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00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cxnSp>
        <p:nvCxnSpPr>
          <p:cNvPr id="11" name="Straight Connector 1">
            <a:extLst>
              <a:ext uri="{FF2B5EF4-FFF2-40B4-BE49-F238E27FC236}">
                <a16:creationId xmlns:a16="http://schemas.microsoft.com/office/drawing/2014/main" id="{24CA5A87-6D0E-40D8-B172-3838F52E7B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159893" y="2115978"/>
            <a:ext cx="0" cy="3940334"/>
          </a:xfrm>
          <a:prstGeom prst="line">
            <a:avLst/>
          </a:prstGeom>
          <a:ln w="12700" cap="rnd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7ACABC0C-A06F-4DA6-B7B9-836F569BF1F5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2334963" y="2115978"/>
            <a:ext cx="1605600" cy="3929221"/>
          </a:xfrm>
        </p:spPr>
        <p:txBody>
          <a:bodyPr/>
          <a:lstStyle>
            <a:lvl1pPr>
              <a:defRPr sz="3600">
                <a:solidFill>
                  <a:schemeClr val="accent2"/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00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cxnSp>
        <p:nvCxnSpPr>
          <p:cNvPr id="14" name="Straight Connector 2">
            <a:extLst>
              <a:ext uri="{FF2B5EF4-FFF2-40B4-BE49-F238E27FC236}">
                <a16:creationId xmlns:a16="http://schemas.microsoft.com/office/drawing/2014/main" id="{EC8BFA14-3824-4078-9ED2-05D825C7FF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127003" y="2115978"/>
            <a:ext cx="0" cy="3940334"/>
          </a:xfrm>
          <a:prstGeom prst="line">
            <a:avLst/>
          </a:prstGeom>
          <a:ln w="12700" cap="rnd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658924E7-E223-4EAB-9B2F-AA85A1CDD6B2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4302073" y="2115978"/>
            <a:ext cx="1605600" cy="3929221"/>
          </a:xfrm>
        </p:spPr>
        <p:txBody>
          <a:bodyPr/>
          <a:lstStyle>
            <a:lvl1pPr>
              <a:defRPr sz="3600">
                <a:solidFill>
                  <a:schemeClr val="accent2"/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00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cxnSp>
        <p:nvCxnSpPr>
          <p:cNvPr id="17" name="Straight Connector 3">
            <a:extLst>
              <a:ext uri="{FF2B5EF4-FFF2-40B4-BE49-F238E27FC236}">
                <a16:creationId xmlns:a16="http://schemas.microsoft.com/office/drawing/2014/main" id="{420AF5A4-407E-4B80-B7BB-A2C914DF3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94113" y="2115978"/>
            <a:ext cx="0" cy="3940334"/>
          </a:xfrm>
          <a:prstGeom prst="line">
            <a:avLst/>
          </a:prstGeom>
          <a:ln w="12700" cap="rnd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3806E2C4-B97E-465F-8115-45741ACED722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6269183" y="2115978"/>
            <a:ext cx="1605600" cy="3929221"/>
          </a:xfrm>
        </p:spPr>
        <p:txBody>
          <a:bodyPr/>
          <a:lstStyle>
            <a:lvl1pPr>
              <a:defRPr sz="3600">
                <a:solidFill>
                  <a:schemeClr val="accent2"/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00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cxnSp>
        <p:nvCxnSpPr>
          <p:cNvPr id="20" name="Straight Connector 4">
            <a:extLst>
              <a:ext uri="{FF2B5EF4-FFF2-40B4-BE49-F238E27FC236}">
                <a16:creationId xmlns:a16="http://schemas.microsoft.com/office/drawing/2014/main" id="{6F3FC8B4-DBA4-4466-9CB1-AFA4DD00F7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61223" y="2115978"/>
            <a:ext cx="0" cy="3940334"/>
          </a:xfrm>
          <a:prstGeom prst="line">
            <a:avLst/>
          </a:prstGeom>
          <a:ln w="12700" cap="rnd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AD4B32FA-6DCC-4BAF-8DFC-CB5A6BBA493D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8236293" y="2115978"/>
            <a:ext cx="1605600" cy="3929221"/>
          </a:xfrm>
        </p:spPr>
        <p:txBody>
          <a:bodyPr/>
          <a:lstStyle>
            <a:lvl1pPr>
              <a:defRPr sz="3600">
                <a:solidFill>
                  <a:schemeClr val="accent2"/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00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cxnSp>
        <p:nvCxnSpPr>
          <p:cNvPr id="23" name="Straight Connector 5">
            <a:extLst>
              <a:ext uri="{FF2B5EF4-FFF2-40B4-BE49-F238E27FC236}">
                <a16:creationId xmlns:a16="http://schemas.microsoft.com/office/drawing/2014/main" id="{72FACA03-3D8B-4133-82B9-F387C449E6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0028333" y="2115978"/>
            <a:ext cx="0" cy="3940334"/>
          </a:xfrm>
          <a:prstGeom prst="line">
            <a:avLst/>
          </a:prstGeom>
          <a:ln w="12700" cap="rnd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 Placeholder 6">
            <a:extLst>
              <a:ext uri="{FF2B5EF4-FFF2-40B4-BE49-F238E27FC236}">
                <a16:creationId xmlns:a16="http://schemas.microsoft.com/office/drawing/2014/main" id="{80A5E3D1-BA45-4658-BF5A-B3E9D4AA0DE3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10203405" y="2115978"/>
            <a:ext cx="1605600" cy="3929221"/>
          </a:xfrm>
        </p:spPr>
        <p:txBody>
          <a:bodyPr/>
          <a:lstStyle>
            <a:lvl1pPr>
              <a:defRPr sz="3600">
                <a:solidFill>
                  <a:schemeClr val="accent2"/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00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144824214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eavy content 1.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White Rectangle">
            <a:extLst>
              <a:ext uri="{FF2B5EF4-FFF2-40B4-BE49-F238E27FC236}">
                <a16:creationId xmlns:a16="http://schemas.microsoft.com/office/drawing/2014/main" id="{D4B5BCCA-4A1B-4E3F-8AD2-B976E6768A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5643716" y="0"/>
            <a:ext cx="6548284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DF482FE-B03F-4D7A-89D8-0C36B1ED42BF}"/>
              </a:ext>
            </a:extLst>
          </p:cNvPr>
          <p:cNvSpPr>
            <a:spLocks noGrp="1"/>
          </p:cNvSpPr>
          <p:nvPr>
            <p:ph type="ftr" sz="quarter" idx="63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65000"/>
                  </a:schemeClr>
                </a:solidFill>
              </a:defRPr>
            </a:lvl1pPr>
          </a:lstStyle>
          <a:p>
            <a:pPr defTabSz="228600">
              <a:spcAft>
                <a:spcPts val="1200"/>
              </a:spcAft>
              <a:defRPr/>
            </a:pPr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72563C4-3461-4BCF-BB33-1F8338A31DF0}"/>
              </a:ext>
            </a:extLst>
          </p:cNvPr>
          <p:cNvSpPr>
            <a:spLocks noGrp="1"/>
          </p:cNvSpPr>
          <p:nvPr>
            <p:ph type="sldNum" sz="quarter" idx="64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65000"/>
                  </a:schemeClr>
                </a:solidFill>
              </a:defRPr>
            </a:lvl1pPr>
          </a:lstStyle>
          <a:p>
            <a:fld id="{876872E1-3CB8-45EA-A826-1429BD5BE353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A9D3857-EC5C-4681-A259-65B3BFC83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8941" y="381600"/>
            <a:ext cx="4957335" cy="997196"/>
          </a:xfr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9" name="Intro">
            <a:extLst>
              <a:ext uri="{FF2B5EF4-FFF2-40B4-BE49-F238E27FC236}">
                <a16:creationId xmlns:a16="http://schemas.microsoft.com/office/drawing/2014/main" id="{AE0BBFCE-818C-4B03-BA00-50C532B99E63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64355" y="1657715"/>
            <a:ext cx="4941628" cy="1118225"/>
          </a:xfrm>
          <a:prstGeom prst="rect">
            <a:avLst/>
          </a:prstGeom>
        </p:spPr>
        <p:txBody>
          <a:bodyPr/>
          <a:lstStyle>
            <a:lvl1pPr>
              <a:spcBef>
                <a:spcPts val="800"/>
              </a:spcBef>
              <a:defRPr sz="2000" b="0">
                <a:solidFill>
                  <a:schemeClr val="tx1"/>
                </a:solidFill>
                <a:latin typeface="+mn-lt"/>
              </a:defRPr>
            </a:lvl1pPr>
            <a:lvl2pPr>
              <a:spcBef>
                <a:spcPts val="800"/>
              </a:spcBef>
              <a:defRPr>
                <a:solidFill>
                  <a:schemeClr val="bg1"/>
                </a:solidFill>
              </a:defRPr>
            </a:lvl2pPr>
            <a:lvl3pPr>
              <a:spcBef>
                <a:spcPts val="800"/>
              </a:spcBef>
              <a:defRPr>
                <a:solidFill>
                  <a:schemeClr val="bg1"/>
                </a:solidFill>
              </a:defRPr>
            </a:lvl3pPr>
            <a:lvl4pPr>
              <a:spcBef>
                <a:spcPts val="800"/>
              </a:spcBef>
              <a:defRPr>
                <a:solidFill>
                  <a:schemeClr val="bg1"/>
                </a:solidFill>
              </a:defRPr>
            </a:lvl4pPr>
            <a:lvl5pPr>
              <a:spcBef>
                <a:spcPts val="800"/>
              </a:spcBef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Insert body text, font size at 20 </a:t>
            </a:r>
            <a:r>
              <a:rPr lang="en-US" err="1"/>
              <a:t>pt</a:t>
            </a:r>
            <a:r>
              <a:rPr lang="en-US"/>
              <a:t> minimum 16 </a:t>
            </a:r>
            <a:r>
              <a:rPr lang="en-US" err="1"/>
              <a:t>pt</a:t>
            </a:r>
            <a:r>
              <a:rPr lang="en-US"/>
              <a:t>, single line spacing, with maximum lines to the end of this box. </a:t>
            </a:r>
          </a:p>
        </p:txBody>
      </p:sp>
      <p:sp>
        <p:nvSpPr>
          <p:cNvPr id="6" name="Subhead">
            <a:extLst>
              <a:ext uri="{FF2B5EF4-FFF2-40B4-BE49-F238E27FC236}">
                <a16:creationId xmlns:a16="http://schemas.microsoft.com/office/drawing/2014/main" id="{C4AD33E3-FD75-49B2-A68D-461164DA13BC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64648" y="3119895"/>
            <a:ext cx="4941628" cy="318925"/>
          </a:xfrm>
        </p:spPr>
        <p:txBody>
          <a:bodyPr anchor="b"/>
          <a:lstStyle>
            <a:lvl1pPr>
              <a:defRPr b="1">
                <a:solidFill>
                  <a:schemeClr val="tx1"/>
                </a:solidFill>
                <a:latin typeface="Graphik Semibold" panose="020B0703030202060203" pitchFamily="34" charset="0"/>
              </a:defRPr>
            </a:lvl1pPr>
          </a:lstStyle>
          <a:p>
            <a:pPr lvl="0"/>
            <a:r>
              <a:rPr lang="en-US"/>
              <a:t>Practice area</a:t>
            </a:r>
            <a:endParaRPr lang="en-AU"/>
          </a:p>
        </p:txBody>
      </p:sp>
      <p:sp>
        <p:nvSpPr>
          <p:cNvPr id="22" name="Text Box Outline 1">
            <a:extLst>
              <a:ext uri="{FF2B5EF4-FFF2-40B4-BE49-F238E27FC236}">
                <a16:creationId xmlns:a16="http://schemas.microsoft.com/office/drawing/2014/main" id="{73D93B21-667E-485B-8B01-FEB6FA890321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392484" y="3578336"/>
            <a:ext cx="1512000" cy="409986"/>
          </a:xfrm>
          <a:ln w="12700">
            <a:solidFill>
              <a:schemeClr val="tx1"/>
            </a:solidFill>
          </a:ln>
        </p:spPr>
        <p:txBody>
          <a:bodyPr wrap="square" tIns="36000" bIns="36000" anchor="ctr">
            <a:noAutofit/>
          </a:bodyPr>
          <a:lstStyle>
            <a:lvl1pPr algn="ctr"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Insert text</a:t>
            </a:r>
            <a:endParaRPr lang="en-AU"/>
          </a:p>
        </p:txBody>
      </p:sp>
      <p:sp>
        <p:nvSpPr>
          <p:cNvPr id="23" name="Text Box Outline 2">
            <a:extLst>
              <a:ext uri="{FF2B5EF4-FFF2-40B4-BE49-F238E27FC236}">
                <a16:creationId xmlns:a16="http://schemas.microsoft.com/office/drawing/2014/main" id="{08F16310-3682-4D60-9297-D23AD53AFCEB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089779" y="3578336"/>
            <a:ext cx="1512000" cy="409986"/>
          </a:xfrm>
          <a:ln w="12700">
            <a:solidFill>
              <a:schemeClr val="tx1"/>
            </a:solidFill>
          </a:ln>
        </p:spPr>
        <p:txBody>
          <a:bodyPr wrap="square" tIns="36000" bIns="36000" anchor="ctr">
            <a:noAutofit/>
          </a:bodyPr>
          <a:lstStyle>
            <a:lvl1pPr algn="ctr"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Insert text</a:t>
            </a:r>
            <a:endParaRPr lang="en-AU"/>
          </a:p>
        </p:txBody>
      </p:sp>
      <p:sp>
        <p:nvSpPr>
          <p:cNvPr id="24" name="Text Box Outline 3">
            <a:extLst>
              <a:ext uri="{FF2B5EF4-FFF2-40B4-BE49-F238E27FC236}">
                <a16:creationId xmlns:a16="http://schemas.microsoft.com/office/drawing/2014/main" id="{4EBC3A53-4476-47E6-B88A-8124E542FF1E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787074" y="3578336"/>
            <a:ext cx="1512000" cy="409986"/>
          </a:xfrm>
          <a:ln w="12700">
            <a:solidFill>
              <a:schemeClr val="tx1"/>
            </a:solidFill>
          </a:ln>
        </p:spPr>
        <p:txBody>
          <a:bodyPr wrap="square" tIns="36000" bIns="36000" anchor="ctr">
            <a:noAutofit/>
          </a:bodyPr>
          <a:lstStyle>
            <a:lvl1pPr algn="ctr"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Insert text</a:t>
            </a:r>
            <a:endParaRPr lang="en-AU"/>
          </a:p>
        </p:txBody>
      </p:sp>
      <p:sp>
        <p:nvSpPr>
          <p:cNvPr id="25" name="Text Box Purple">
            <a:extLst>
              <a:ext uri="{FF2B5EF4-FFF2-40B4-BE49-F238E27FC236}">
                <a16:creationId xmlns:a16="http://schemas.microsoft.com/office/drawing/2014/main" id="{C1649FC9-BE21-4049-83A8-BD30D97F82E4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392485" y="4364438"/>
            <a:ext cx="4913498" cy="1680762"/>
          </a:xfrm>
          <a:solidFill>
            <a:schemeClr val="accent2"/>
          </a:solidFill>
          <a:ln w="12700">
            <a:solidFill>
              <a:schemeClr val="accent2"/>
            </a:solidFill>
          </a:ln>
        </p:spPr>
        <p:txBody>
          <a:bodyPr lIns="216000" tIns="180000" rIns="108000" bIns="180000"/>
          <a:lstStyle>
            <a:lvl1pPr>
              <a:defRPr b="1">
                <a:solidFill>
                  <a:schemeClr val="tx1"/>
                </a:solidFill>
              </a:defRPr>
            </a:lvl1pPr>
            <a:lvl2pPr marL="0" indent="0">
              <a:spcBef>
                <a:spcPts val="600"/>
              </a:spcBef>
              <a:buNone/>
              <a:defRPr sz="1400">
                <a:solidFill>
                  <a:schemeClr val="tx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For more info…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0" name="Text Placeholder 1">
            <a:extLst>
              <a:ext uri="{FF2B5EF4-FFF2-40B4-BE49-F238E27FC236}">
                <a16:creationId xmlns:a16="http://schemas.microsoft.com/office/drawing/2014/main" id="{E1BAD35F-76EB-4896-AB92-CE56C43028A9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284913" y="581489"/>
            <a:ext cx="2573337" cy="885825"/>
          </a:xfrm>
        </p:spPr>
        <p:txBody>
          <a:bodyPr/>
          <a:lstStyle>
            <a:lvl1pPr>
              <a:defRPr sz="1600" b="1">
                <a:solidFill>
                  <a:schemeClr val="accent2"/>
                </a:solidFill>
              </a:defRPr>
            </a:lvl1pPr>
            <a:lvl2pPr marL="0" indent="0">
              <a:spcBef>
                <a:spcPts val="400"/>
              </a:spcBef>
              <a:buNone/>
              <a:defRPr sz="14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/>
              <a:t>Headline minimum 14 </a:t>
            </a:r>
            <a:r>
              <a:rPr lang="en-US" err="1"/>
              <a:t>pt</a:t>
            </a:r>
            <a:endParaRPr lang="en-US"/>
          </a:p>
          <a:p>
            <a:pPr lvl="1"/>
            <a:r>
              <a:rPr lang="en-US"/>
              <a:t>Insert text maximum 4 lines minimum 12 </a:t>
            </a:r>
            <a:r>
              <a:rPr lang="en-US" err="1"/>
              <a:t>pt</a:t>
            </a:r>
            <a:r>
              <a:rPr lang="en-US"/>
              <a:t> with single line spacing</a:t>
            </a:r>
          </a:p>
        </p:txBody>
      </p:sp>
      <p:sp>
        <p:nvSpPr>
          <p:cNvPr id="42" name="Text Placeholder 2">
            <a:extLst>
              <a:ext uri="{FF2B5EF4-FFF2-40B4-BE49-F238E27FC236}">
                <a16:creationId xmlns:a16="http://schemas.microsoft.com/office/drawing/2014/main" id="{39906CDA-5DE6-4DEE-8CA7-8A8698E96888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6284913" y="1727528"/>
            <a:ext cx="2573337" cy="885825"/>
          </a:xfrm>
        </p:spPr>
        <p:txBody>
          <a:bodyPr/>
          <a:lstStyle>
            <a:lvl1pPr>
              <a:defRPr sz="1600" b="1">
                <a:solidFill>
                  <a:schemeClr val="accent2"/>
                </a:solidFill>
              </a:defRPr>
            </a:lvl1pPr>
            <a:lvl2pPr marL="0" indent="0">
              <a:spcBef>
                <a:spcPts val="400"/>
              </a:spcBef>
              <a:buNone/>
              <a:defRPr sz="14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/>
              <a:t>Headline minimum 14 </a:t>
            </a:r>
            <a:r>
              <a:rPr lang="en-US" err="1"/>
              <a:t>pt</a:t>
            </a:r>
            <a:endParaRPr lang="en-US"/>
          </a:p>
          <a:p>
            <a:pPr lvl="1"/>
            <a:r>
              <a:rPr lang="en-US"/>
              <a:t>Insert text maximum 4 lines minimum 12 </a:t>
            </a:r>
            <a:r>
              <a:rPr lang="en-US" err="1"/>
              <a:t>pt</a:t>
            </a:r>
            <a:r>
              <a:rPr lang="en-US"/>
              <a:t> with single line spacing</a:t>
            </a:r>
          </a:p>
        </p:txBody>
      </p:sp>
      <p:sp>
        <p:nvSpPr>
          <p:cNvPr id="43" name="Text Placeholder 9">
            <a:extLst>
              <a:ext uri="{FF2B5EF4-FFF2-40B4-BE49-F238E27FC236}">
                <a16:creationId xmlns:a16="http://schemas.microsoft.com/office/drawing/2014/main" id="{B3E53B0E-8C69-4BDB-8793-D798A5910F5F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6284913" y="2873567"/>
            <a:ext cx="2573337" cy="885825"/>
          </a:xfrm>
        </p:spPr>
        <p:txBody>
          <a:bodyPr/>
          <a:lstStyle>
            <a:lvl1pPr>
              <a:defRPr sz="1600" b="1">
                <a:solidFill>
                  <a:schemeClr val="accent2"/>
                </a:solidFill>
              </a:defRPr>
            </a:lvl1pPr>
            <a:lvl2pPr marL="0" indent="0">
              <a:spcBef>
                <a:spcPts val="400"/>
              </a:spcBef>
              <a:buNone/>
              <a:defRPr sz="14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/>
              <a:t>Headline minimum 14 </a:t>
            </a:r>
            <a:r>
              <a:rPr lang="en-US" err="1"/>
              <a:t>pt</a:t>
            </a:r>
            <a:endParaRPr lang="en-US"/>
          </a:p>
          <a:p>
            <a:pPr lvl="1"/>
            <a:r>
              <a:rPr lang="en-US"/>
              <a:t>Insert text maximum 4 lines minimum 12 </a:t>
            </a:r>
            <a:r>
              <a:rPr lang="en-US" err="1"/>
              <a:t>pt</a:t>
            </a:r>
            <a:r>
              <a:rPr lang="en-US"/>
              <a:t> with single line spacing</a:t>
            </a:r>
          </a:p>
        </p:txBody>
      </p:sp>
      <p:sp>
        <p:nvSpPr>
          <p:cNvPr id="44" name="Text Placeholder 4">
            <a:extLst>
              <a:ext uri="{FF2B5EF4-FFF2-40B4-BE49-F238E27FC236}">
                <a16:creationId xmlns:a16="http://schemas.microsoft.com/office/drawing/2014/main" id="{25CABD7E-BF06-44AF-AA44-275C0598BF9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6284913" y="4019606"/>
            <a:ext cx="2573337" cy="885825"/>
          </a:xfrm>
        </p:spPr>
        <p:txBody>
          <a:bodyPr/>
          <a:lstStyle>
            <a:lvl1pPr>
              <a:defRPr sz="1600" b="1">
                <a:solidFill>
                  <a:schemeClr val="accent2"/>
                </a:solidFill>
              </a:defRPr>
            </a:lvl1pPr>
            <a:lvl2pPr marL="0" indent="0">
              <a:spcBef>
                <a:spcPts val="400"/>
              </a:spcBef>
              <a:buNone/>
              <a:defRPr sz="14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/>
              <a:t>Headline minimum 14 </a:t>
            </a:r>
            <a:r>
              <a:rPr lang="en-US" err="1"/>
              <a:t>pt</a:t>
            </a:r>
            <a:endParaRPr lang="en-US"/>
          </a:p>
          <a:p>
            <a:pPr lvl="1"/>
            <a:r>
              <a:rPr lang="en-US"/>
              <a:t>Insert text maximum 4 lines minimum 12 </a:t>
            </a:r>
            <a:r>
              <a:rPr lang="en-US" err="1"/>
              <a:t>pt</a:t>
            </a:r>
            <a:r>
              <a:rPr lang="en-US"/>
              <a:t> with single line spacing</a:t>
            </a:r>
          </a:p>
        </p:txBody>
      </p:sp>
      <p:sp>
        <p:nvSpPr>
          <p:cNvPr id="45" name="Text Placeholder 5">
            <a:extLst>
              <a:ext uri="{FF2B5EF4-FFF2-40B4-BE49-F238E27FC236}">
                <a16:creationId xmlns:a16="http://schemas.microsoft.com/office/drawing/2014/main" id="{E7C44CD6-9AB4-472E-B439-9ECA73470FC5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6284913" y="5165647"/>
            <a:ext cx="2573337" cy="885825"/>
          </a:xfrm>
        </p:spPr>
        <p:txBody>
          <a:bodyPr/>
          <a:lstStyle>
            <a:lvl1pPr>
              <a:defRPr sz="1600" b="1">
                <a:solidFill>
                  <a:schemeClr val="accent2"/>
                </a:solidFill>
              </a:defRPr>
            </a:lvl1pPr>
            <a:lvl2pPr marL="0" indent="0">
              <a:spcBef>
                <a:spcPts val="400"/>
              </a:spcBef>
              <a:buNone/>
              <a:defRPr sz="14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/>
              <a:t>Headline minimum 14 </a:t>
            </a:r>
            <a:r>
              <a:rPr lang="en-US" err="1"/>
              <a:t>pt</a:t>
            </a:r>
            <a:endParaRPr lang="en-US"/>
          </a:p>
          <a:p>
            <a:pPr lvl="1"/>
            <a:r>
              <a:rPr lang="en-US"/>
              <a:t>Insert text maximum 4 lines minimum 12 </a:t>
            </a:r>
            <a:r>
              <a:rPr lang="en-US" err="1"/>
              <a:t>pt</a:t>
            </a:r>
            <a:r>
              <a:rPr lang="en-US"/>
              <a:t> with single line spacing</a:t>
            </a:r>
          </a:p>
        </p:txBody>
      </p:sp>
      <p:sp>
        <p:nvSpPr>
          <p:cNvPr id="46" name="Text Placeholder 6">
            <a:extLst>
              <a:ext uri="{FF2B5EF4-FFF2-40B4-BE49-F238E27FC236}">
                <a16:creationId xmlns:a16="http://schemas.microsoft.com/office/drawing/2014/main" id="{268A4EF7-127F-4D4A-B974-DC137EF27A14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9236075" y="581489"/>
            <a:ext cx="2573337" cy="885825"/>
          </a:xfrm>
        </p:spPr>
        <p:txBody>
          <a:bodyPr/>
          <a:lstStyle>
            <a:lvl1pPr>
              <a:defRPr sz="1600" b="1">
                <a:solidFill>
                  <a:schemeClr val="accent2"/>
                </a:solidFill>
              </a:defRPr>
            </a:lvl1pPr>
            <a:lvl2pPr marL="0" indent="0">
              <a:spcBef>
                <a:spcPts val="400"/>
              </a:spcBef>
              <a:buNone/>
              <a:defRPr sz="14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/>
              <a:t>Headline minimum 14 </a:t>
            </a:r>
            <a:r>
              <a:rPr lang="en-US" err="1"/>
              <a:t>pt</a:t>
            </a:r>
            <a:endParaRPr lang="en-US"/>
          </a:p>
          <a:p>
            <a:pPr lvl="1"/>
            <a:r>
              <a:rPr lang="en-US"/>
              <a:t>Insert text maximum 4 lines minimum 12 </a:t>
            </a:r>
            <a:r>
              <a:rPr lang="en-US" err="1"/>
              <a:t>pt</a:t>
            </a:r>
            <a:r>
              <a:rPr lang="en-US"/>
              <a:t> with single line spacing</a:t>
            </a:r>
          </a:p>
        </p:txBody>
      </p:sp>
      <p:sp>
        <p:nvSpPr>
          <p:cNvPr id="47" name="Text Placeholder 7">
            <a:extLst>
              <a:ext uri="{FF2B5EF4-FFF2-40B4-BE49-F238E27FC236}">
                <a16:creationId xmlns:a16="http://schemas.microsoft.com/office/drawing/2014/main" id="{4A6C3A61-D3D4-4F87-86E4-38C7C28A78DA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9236075" y="1727528"/>
            <a:ext cx="2573337" cy="885825"/>
          </a:xfrm>
        </p:spPr>
        <p:txBody>
          <a:bodyPr/>
          <a:lstStyle>
            <a:lvl1pPr>
              <a:defRPr sz="1600" b="1">
                <a:solidFill>
                  <a:schemeClr val="accent2"/>
                </a:solidFill>
              </a:defRPr>
            </a:lvl1pPr>
            <a:lvl2pPr marL="0" indent="0">
              <a:spcBef>
                <a:spcPts val="400"/>
              </a:spcBef>
              <a:buNone/>
              <a:defRPr sz="14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/>
              <a:t>Headline minimum 14 </a:t>
            </a:r>
            <a:r>
              <a:rPr lang="en-US" err="1"/>
              <a:t>pt</a:t>
            </a:r>
            <a:endParaRPr lang="en-US"/>
          </a:p>
          <a:p>
            <a:pPr lvl="1"/>
            <a:r>
              <a:rPr lang="en-US"/>
              <a:t>Insert text maximum 4 lines minimum 12 </a:t>
            </a:r>
            <a:r>
              <a:rPr lang="en-US" err="1"/>
              <a:t>pt</a:t>
            </a:r>
            <a:r>
              <a:rPr lang="en-US"/>
              <a:t> with single line spacing</a:t>
            </a:r>
          </a:p>
        </p:txBody>
      </p:sp>
      <p:sp>
        <p:nvSpPr>
          <p:cNvPr id="48" name="Text Placeholder 8">
            <a:extLst>
              <a:ext uri="{FF2B5EF4-FFF2-40B4-BE49-F238E27FC236}">
                <a16:creationId xmlns:a16="http://schemas.microsoft.com/office/drawing/2014/main" id="{BBF74265-D3C7-4FBC-8595-1BC166A15B25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9236075" y="2873567"/>
            <a:ext cx="2573337" cy="885825"/>
          </a:xfrm>
        </p:spPr>
        <p:txBody>
          <a:bodyPr/>
          <a:lstStyle>
            <a:lvl1pPr>
              <a:defRPr sz="1600" b="1">
                <a:solidFill>
                  <a:schemeClr val="accent2"/>
                </a:solidFill>
              </a:defRPr>
            </a:lvl1pPr>
            <a:lvl2pPr marL="0" indent="0">
              <a:spcBef>
                <a:spcPts val="400"/>
              </a:spcBef>
              <a:buNone/>
              <a:defRPr sz="14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/>
              <a:t>Headline minimum 14 </a:t>
            </a:r>
            <a:r>
              <a:rPr lang="en-US" err="1"/>
              <a:t>pt</a:t>
            </a:r>
            <a:endParaRPr lang="en-US"/>
          </a:p>
          <a:p>
            <a:pPr lvl="1"/>
            <a:r>
              <a:rPr lang="en-US"/>
              <a:t>Insert text maximum 4 lines minimum 12 </a:t>
            </a:r>
            <a:r>
              <a:rPr lang="en-US" err="1"/>
              <a:t>pt</a:t>
            </a:r>
            <a:r>
              <a:rPr lang="en-US"/>
              <a:t> with single line spacing</a:t>
            </a:r>
          </a:p>
        </p:txBody>
      </p:sp>
      <p:sp>
        <p:nvSpPr>
          <p:cNvPr id="49" name="Text Placeholder 9">
            <a:extLst>
              <a:ext uri="{FF2B5EF4-FFF2-40B4-BE49-F238E27FC236}">
                <a16:creationId xmlns:a16="http://schemas.microsoft.com/office/drawing/2014/main" id="{9B31E91C-ADB4-4762-8F54-DA02E8A3BBAD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9236075" y="4019606"/>
            <a:ext cx="2573337" cy="885825"/>
          </a:xfrm>
        </p:spPr>
        <p:txBody>
          <a:bodyPr/>
          <a:lstStyle>
            <a:lvl1pPr>
              <a:defRPr sz="1600" b="1">
                <a:solidFill>
                  <a:schemeClr val="accent2"/>
                </a:solidFill>
              </a:defRPr>
            </a:lvl1pPr>
            <a:lvl2pPr marL="0" indent="0">
              <a:spcBef>
                <a:spcPts val="400"/>
              </a:spcBef>
              <a:buNone/>
              <a:defRPr sz="14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/>
              <a:t>Headline minimum 14 </a:t>
            </a:r>
            <a:r>
              <a:rPr lang="en-US" err="1"/>
              <a:t>pt</a:t>
            </a:r>
            <a:endParaRPr lang="en-US"/>
          </a:p>
          <a:p>
            <a:pPr lvl="1"/>
            <a:r>
              <a:rPr lang="en-US"/>
              <a:t>Insert text maximum 4 lines minimum 12 </a:t>
            </a:r>
            <a:r>
              <a:rPr lang="en-US" err="1"/>
              <a:t>pt</a:t>
            </a:r>
            <a:r>
              <a:rPr lang="en-US"/>
              <a:t> with single line spacing</a:t>
            </a:r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A55DA771-9D6F-4A6F-85AC-4E03600F34D3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9236075" y="5165647"/>
            <a:ext cx="2573337" cy="885825"/>
          </a:xfrm>
        </p:spPr>
        <p:txBody>
          <a:bodyPr/>
          <a:lstStyle>
            <a:lvl1pPr>
              <a:defRPr sz="1600" b="1">
                <a:solidFill>
                  <a:schemeClr val="accent2"/>
                </a:solidFill>
              </a:defRPr>
            </a:lvl1pPr>
            <a:lvl2pPr marL="0" indent="0">
              <a:spcBef>
                <a:spcPts val="400"/>
              </a:spcBef>
              <a:buNone/>
              <a:defRPr sz="14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/>
              <a:t>Headline minimum 14 </a:t>
            </a:r>
            <a:r>
              <a:rPr lang="en-US" err="1"/>
              <a:t>pt</a:t>
            </a:r>
            <a:endParaRPr lang="en-US"/>
          </a:p>
          <a:p>
            <a:pPr lvl="1"/>
            <a:r>
              <a:rPr lang="en-US"/>
              <a:t>Insert text maximum 4 lines minimum 12 </a:t>
            </a:r>
            <a:r>
              <a:rPr lang="en-US" err="1"/>
              <a:t>pt</a:t>
            </a:r>
            <a:r>
              <a:rPr lang="en-US"/>
              <a:t> with single line spacing</a:t>
            </a:r>
          </a:p>
        </p:txBody>
      </p:sp>
    </p:spTree>
    <p:extLst>
      <p:ext uri="{BB962C8B-B14F-4D97-AF65-F5344CB8AC3E}">
        <p14:creationId xmlns:p14="http://schemas.microsoft.com/office/powerpoint/2010/main" val="1179453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Journey –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539053-BEB0-46DA-866E-577CAAAC54CE}"/>
              </a:ext>
            </a:extLst>
          </p:cNvPr>
          <p:cNvSpPr>
            <a:spLocks noGrp="1"/>
          </p:cNvSpPr>
          <p:nvPr>
            <p:ph type="ftr" sz="quarter" idx="67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90EAC2-7EC3-448D-85C5-60DBA9F590FB}"/>
              </a:ext>
            </a:extLst>
          </p:cNvPr>
          <p:cNvSpPr>
            <a:spLocks noGrp="1"/>
          </p:cNvSpPr>
          <p:nvPr>
            <p:ph type="sldNum" sz="quarter" idx="68"/>
          </p:nvPr>
        </p:nvSpPr>
        <p:spPr/>
        <p:txBody>
          <a:bodyPr/>
          <a:lstStyle/>
          <a:p>
            <a:fld id="{876872E1-3CB8-45EA-A826-1429BD5BE353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9" name="Picture Placeholder">
            <a:extLst>
              <a:ext uri="{FF2B5EF4-FFF2-40B4-BE49-F238E27FC236}">
                <a16:creationId xmlns:a16="http://schemas.microsoft.com/office/drawing/2014/main" id="{FFF3DE60-5763-49F9-84D4-EFD70139DD3E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1"/>
            <a:ext cx="12192001" cy="298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720000" tIns="0" rIns="720000" bIns="900000" anchor="ctr" anchorCtr="0"/>
          <a:lstStyle>
            <a:lvl1pPr algn="ctr">
              <a:spcBef>
                <a:spcPts val="0"/>
              </a:spcBef>
              <a:defRPr sz="1600" b="0" cap="none" baseline="0">
                <a:latin typeface="+mn-lt"/>
              </a:defRPr>
            </a:lvl1pPr>
          </a:lstStyle>
          <a:p>
            <a:r>
              <a:rPr lang="en-US"/>
              <a:t>Click on the icon to insert image in placeholder and </a:t>
            </a:r>
            <a:br>
              <a:rPr lang="en-US"/>
            </a:br>
            <a:r>
              <a:rPr lang="en-US"/>
              <a:t>use the crop tool to center the image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CF31FD4-855B-4349-9E82-D5835AAED1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8941" y="1241571"/>
            <a:ext cx="4950134" cy="1373216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13" name="Subhead 1">
            <a:extLst>
              <a:ext uri="{FF2B5EF4-FFF2-40B4-BE49-F238E27FC236}">
                <a16:creationId xmlns:a16="http://schemas.microsoft.com/office/drawing/2014/main" id="{95865AF8-F59F-447D-A5C5-B06AD60E94D8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371168" y="4044950"/>
            <a:ext cx="1231490" cy="492443"/>
          </a:xfrm>
        </p:spPr>
        <p:txBody>
          <a:bodyPr>
            <a:spAutoFit/>
          </a:bodyPr>
          <a:lstStyle>
            <a:lvl1pPr>
              <a:defRPr sz="1600">
                <a:solidFill>
                  <a:schemeClr val="accent1"/>
                </a:solidFill>
                <a:latin typeface="Graphik Semibold" panose="020B0703030202060203" pitchFamily="34" charset="0"/>
              </a:defRPr>
            </a:lvl1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21" name="Subhead 2">
            <a:extLst>
              <a:ext uri="{FF2B5EF4-FFF2-40B4-BE49-F238E27FC236}">
                <a16:creationId xmlns:a16="http://schemas.microsoft.com/office/drawing/2014/main" id="{4195DD5E-01C9-4F79-A642-1DDBF4830E64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371168" y="4868244"/>
            <a:ext cx="1231490" cy="492443"/>
          </a:xfrm>
        </p:spPr>
        <p:txBody>
          <a:bodyPr>
            <a:spAutoFit/>
          </a:bodyPr>
          <a:lstStyle>
            <a:lvl1pPr>
              <a:defRPr sz="1600">
                <a:solidFill>
                  <a:schemeClr val="accent1"/>
                </a:solidFill>
                <a:latin typeface="Graphik Semibold" panose="020B0703030202060203" pitchFamily="34" charset="0"/>
              </a:defRPr>
            </a:lvl1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10" name="Arrow subhead 1">
            <a:extLst>
              <a:ext uri="{FF2B5EF4-FFF2-40B4-BE49-F238E27FC236}">
                <a16:creationId xmlns:a16="http://schemas.microsoft.com/office/drawing/2014/main" id="{EFED9D2A-74A5-45DC-A034-2B2191380643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971675" y="3308767"/>
            <a:ext cx="3327400" cy="576000"/>
          </a:xfrm>
          <a:prstGeom prst="homePlate">
            <a:avLst>
              <a:gd name="adj" fmla="val 32991"/>
            </a:avLst>
          </a:prstGeom>
          <a:solidFill>
            <a:schemeClr val="accent1"/>
          </a:solidFill>
        </p:spPr>
        <p:txBody>
          <a:bodyPr lIns="180000" rIns="180000" anchor="ctr"/>
          <a:lstStyle>
            <a:lvl1pPr algn="ctr"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17" name="Subhead 1">
            <a:extLst>
              <a:ext uri="{FF2B5EF4-FFF2-40B4-BE49-F238E27FC236}">
                <a16:creationId xmlns:a16="http://schemas.microsoft.com/office/drawing/2014/main" id="{E82B7EE8-9409-45CE-85DB-6F55E0DE3591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>
          <a:xfrm>
            <a:off x="1971674" y="4044950"/>
            <a:ext cx="2988000" cy="492443"/>
          </a:xfrm>
        </p:spPr>
        <p:txBody>
          <a:bodyPr/>
          <a:lstStyle>
            <a:lvl1pPr>
              <a:spcBef>
                <a:spcPts val="0"/>
              </a:spcBef>
              <a:spcAft>
                <a:spcPts val="1200"/>
              </a:spcAft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1">
            <a:extLst>
              <a:ext uri="{FF2B5EF4-FFF2-40B4-BE49-F238E27FC236}">
                <a16:creationId xmlns:a16="http://schemas.microsoft.com/office/drawing/2014/main" id="{BECFCDEF-D022-4C0C-8AE1-2DEC806F8526}"/>
              </a:ext>
            </a:extLst>
          </p:cNvPr>
          <p:cNvSpPr>
            <a:spLocks noGrp="1"/>
          </p:cNvSpPr>
          <p:nvPr>
            <p:ph type="body" sz="quarter" idx="64"/>
          </p:nvPr>
        </p:nvSpPr>
        <p:spPr>
          <a:xfrm>
            <a:off x="1971674" y="4868244"/>
            <a:ext cx="2988000" cy="1176956"/>
          </a:xfrm>
        </p:spPr>
        <p:txBody>
          <a:bodyPr/>
          <a:lstStyle>
            <a:lvl1pPr>
              <a:spcBef>
                <a:spcPts val="800"/>
              </a:spcBef>
              <a:spcAft>
                <a:spcPts val="0"/>
              </a:spcAft>
              <a:defRPr sz="1600">
                <a:latin typeface="+mn-lt"/>
              </a:defRPr>
            </a:lvl1pPr>
            <a:lvl2pPr marL="180000" indent="-180000">
              <a:buFont typeface="Arial" panose="020B0604020202020204" pitchFamily="34" charset="0"/>
              <a:buChar char="•"/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Arrow subhead 2">
            <a:extLst>
              <a:ext uri="{FF2B5EF4-FFF2-40B4-BE49-F238E27FC236}">
                <a16:creationId xmlns:a16="http://schemas.microsoft.com/office/drawing/2014/main" id="{41C90FE7-33BD-4E9D-BDFF-9122FC2E823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226844" y="3308767"/>
            <a:ext cx="3327400" cy="576000"/>
          </a:xfrm>
          <a:prstGeom prst="chevron">
            <a:avLst>
              <a:gd name="adj" fmla="val 32860"/>
            </a:avLst>
          </a:prstGeom>
          <a:solidFill>
            <a:schemeClr val="accent2"/>
          </a:solidFill>
        </p:spPr>
        <p:txBody>
          <a:bodyPr lIns="180000" rIns="180000" anchor="ctr"/>
          <a:lstStyle>
            <a:lvl1pPr algn="ctr"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18" name="Subhead 2">
            <a:extLst>
              <a:ext uri="{FF2B5EF4-FFF2-40B4-BE49-F238E27FC236}">
                <a16:creationId xmlns:a16="http://schemas.microsoft.com/office/drawing/2014/main" id="{89CFFF51-807B-45EB-87C8-25E586ECBCCE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>
          <a:xfrm>
            <a:off x="5291854" y="4044950"/>
            <a:ext cx="2988000" cy="492443"/>
          </a:xfrm>
        </p:spPr>
        <p:txBody>
          <a:bodyPr/>
          <a:lstStyle>
            <a:lvl1pPr>
              <a:spcBef>
                <a:spcPts val="0"/>
              </a:spcBef>
              <a:spcAft>
                <a:spcPts val="1200"/>
              </a:spcAft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335D817B-F79D-46BF-A09F-28845CBDAA89}"/>
              </a:ext>
            </a:extLst>
          </p:cNvPr>
          <p:cNvSpPr>
            <a:spLocks noGrp="1"/>
          </p:cNvSpPr>
          <p:nvPr>
            <p:ph type="body" sz="quarter" idx="65"/>
          </p:nvPr>
        </p:nvSpPr>
        <p:spPr>
          <a:xfrm>
            <a:off x="5291854" y="4868244"/>
            <a:ext cx="2988000" cy="1176956"/>
          </a:xfrm>
        </p:spPr>
        <p:txBody>
          <a:bodyPr/>
          <a:lstStyle>
            <a:lvl1pPr>
              <a:spcBef>
                <a:spcPts val="800"/>
              </a:spcBef>
              <a:spcAft>
                <a:spcPts val="0"/>
              </a:spcAft>
              <a:defRPr sz="1600">
                <a:latin typeface="+mn-lt"/>
              </a:defRPr>
            </a:lvl1pPr>
            <a:lvl2pPr marL="180000" indent="-180000">
              <a:buFont typeface="Arial" panose="020B0604020202020204" pitchFamily="34" charset="0"/>
              <a:buChar char="•"/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2" name="Arrow subhead 3">
            <a:extLst>
              <a:ext uri="{FF2B5EF4-FFF2-40B4-BE49-F238E27FC236}">
                <a16:creationId xmlns:a16="http://schemas.microsoft.com/office/drawing/2014/main" id="{FBE60133-CD5C-4AC8-83A0-3C690633FF51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482013" y="3308767"/>
            <a:ext cx="3327400" cy="576000"/>
          </a:xfrm>
          <a:prstGeom prst="chevron">
            <a:avLst>
              <a:gd name="adj" fmla="val 32860"/>
            </a:avLst>
          </a:prstGeom>
          <a:solidFill>
            <a:schemeClr val="accent3"/>
          </a:solidFill>
        </p:spPr>
        <p:txBody>
          <a:bodyPr lIns="180000" rIns="180000" anchor="ctr"/>
          <a:lstStyle>
            <a:lvl1pPr algn="ctr"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19" name="Subhead 3">
            <a:extLst>
              <a:ext uri="{FF2B5EF4-FFF2-40B4-BE49-F238E27FC236}">
                <a16:creationId xmlns:a16="http://schemas.microsoft.com/office/drawing/2014/main" id="{AD34EAD1-81A3-4757-BF72-CF9DFAB15A80}"/>
              </a:ext>
            </a:extLst>
          </p:cNvPr>
          <p:cNvSpPr>
            <a:spLocks noGrp="1"/>
          </p:cNvSpPr>
          <p:nvPr>
            <p:ph type="body" sz="quarter" idx="62"/>
          </p:nvPr>
        </p:nvSpPr>
        <p:spPr>
          <a:xfrm>
            <a:off x="8612034" y="4044950"/>
            <a:ext cx="2988000" cy="492443"/>
          </a:xfrm>
        </p:spPr>
        <p:txBody>
          <a:bodyPr/>
          <a:lstStyle>
            <a:lvl1pPr>
              <a:spcBef>
                <a:spcPts val="0"/>
              </a:spcBef>
              <a:spcAft>
                <a:spcPts val="1200"/>
              </a:spcAft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48BB67B9-64FC-43B7-A0E7-942A14ED619C}"/>
              </a:ext>
            </a:extLst>
          </p:cNvPr>
          <p:cNvSpPr>
            <a:spLocks noGrp="1"/>
          </p:cNvSpPr>
          <p:nvPr>
            <p:ph type="body" sz="quarter" idx="66"/>
          </p:nvPr>
        </p:nvSpPr>
        <p:spPr>
          <a:xfrm>
            <a:off x="8612034" y="4868244"/>
            <a:ext cx="2988000" cy="1176956"/>
          </a:xfrm>
        </p:spPr>
        <p:txBody>
          <a:bodyPr/>
          <a:lstStyle>
            <a:lvl1pPr>
              <a:spcBef>
                <a:spcPts val="800"/>
              </a:spcBef>
              <a:spcAft>
                <a:spcPts val="0"/>
              </a:spcAft>
              <a:defRPr sz="1600">
                <a:latin typeface="+mn-lt"/>
              </a:defRPr>
            </a:lvl1pPr>
            <a:lvl2pPr marL="180000" indent="-180000">
              <a:buFont typeface="Arial" panose="020B0604020202020204" pitchFamily="34" charset="0"/>
              <a:buChar char="•"/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945066956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Journey – (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61887E-E30A-411E-A8CA-D6537DB0353B}"/>
              </a:ext>
            </a:extLst>
          </p:cNvPr>
          <p:cNvSpPr>
            <a:spLocks noGrp="1"/>
          </p:cNvSpPr>
          <p:nvPr>
            <p:ph type="ftr" sz="quarter" idx="48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F3BCCD-2490-4275-9258-FB0465FCAC12}"/>
              </a:ext>
            </a:extLst>
          </p:cNvPr>
          <p:cNvSpPr>
            <a:spLocks noGrp="1"/>
          </p:cNvSpPr>
          <p:nvPr>
            <p:ph type="sldNum" sz="quarter" idx="49"/>
          </p:nvPr>
        </p:nvSpPr>
        <p:spPr/>
        <p:txBody>
          <a:bodyPr/>
          <a:lstStyle/>
          <a:p>
            <a:fld id="{876872E1-3CB8-45EA-A826-1429BD5BE353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9" name="Picture Placeholder">
            <a:extLst>
              <a:ext uri="{FF2B5EF4-FFF2-40B4-BE49-F238E27FC236}">
                <a16:creationId xmlns:a16="http://schemas.microsoft.com/office/drawing/2014/main" id="{FFF3DE60-5763-49F9-84D4-EFD70139DD3E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1"/>
            <a:ext cx="12192001" cy="298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720000" tIns="0" rIns="720000" bIns="900000" anchor="ctr" anchorCtr="0"/>
          <a:lstStyle>
            <a:lvl1pPr algn="ctr">
              <a:spcBef>
                <a:spcPts val="0"/>
              </a:spcBef>
              <a:defRPr sz="1600" b="0" cap="none" baseline="0">
                <a:latin typeface="+mn-lt"/>
              </a:defRPr>
            </a:lvl1pPr>
          </a:lstStyle>
          <a:p>
            <a:r>
              <a:rPr lang="en-US"/>
              <a:t>Click on the icon to insert image in placeholder and </a:t>
            </a:r>
            <a:br>
              <a:rPr lang="en-US"/>
            </a:br>
            <a:r>
              <a:rPr lang="en-US"/>
              <a:t>use the crop tool to center the image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CF31FD4-855B-4349-9E82-D5835AAED1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8941" y="1241571"/>
            <a:ext cx="4950134" cy="1373216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10" name="Arrow subhead 1">
            <a:extLst>
              <a:ext uri="{FF2B5EF4-FFF2-40B4-BE49-F238E27FC236}">
                <a16:creationId xmlns:a16="http://schemas.microsoft.com/office/drawing/2014/main" id="{EFED9D2A-74A5-45DC-A034-2B2191380643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85878" y="3308767"/>
            <a:ext cx="2952000" cy="576000"/>
          </a:xfrm>
          <a:prstGeom prst="homePlate">
            <a:avLst>
              <a:gd name="adj" fmla="val 32991"/>
            </a:avLst>
          </a:prstGeom>
          <a:solidFill>
            <a:srgbClr val="B455AA"/>
          </a:solidFill>
        </p:spPr>
        <p:txBody>
          <a:bodyPr lIns="180000" rIns="180000" anchor="ctr"/>
          <a:lstStyle>
            <a:lvl1pPr algn="ctr"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20" name="Text Placeholder 1">
            <a:extLst>
              <a:ext uri="{FF2B5EF4-FFF2-40B4-BE49-F238E27FC236}">
                <a16:creationId xmlns:a16="http://schemas.microsoft.com/office/drawing/2014/main" id="{39FDED30-8AD4-48FB-A509-A8138DD26E4F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370438" y="4131177"/>
            <a:ext cx="2581200" cy="1906846"/>
          </a:xfrm>
        </p:spPr>
        <p:txBody>
          <a:bodyPr/>
          <a:lstStyle>
            <a:lvl1pPr>
              <a:spcBef>
                <a:spcPts val="0"/>
              </a:spcBef>
              <a:spcAft>
                <a:spcPts val="600"/>
              </a:spcAft>
              <a:defRPr sz="16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400">
                <a:solidFill>
                  <a:schemeClr val="tx1"/>
                </a:solidFill>
              </a:defRPr>
            </a:lvl4pPr>
            <a:lvl5pPr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11" name="Arrow subhead 2">
            <a:extLst>
              <a:ext uri="{FF2B5EF4-FFF2-40B4-BE49-F238E27FC236}">
                <a16:creationId xmlns:a16="http://schemas.microsoft.com/office/drawing/2014/main" id="{41C90FE7-33BD-4E9D-BDFF-9122FC2E823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245723" y="3308767"/>
            <a:ext cx="2952000" cy="576000"/>
          </a:xfrm>
          <a:prstGeom prst="chevron">
            <a:avLst>
              <a:gd name="adj" fmla="val 32860"/>
            </a:avLst>
          </a:prstGeom>
          <a:solidFill>
            <a:schemeClr val="accent1"/>
          </a:solidFill>
        </p:spPr>
        <p:txBody>
          <a:bodyPr lIns="180000" rIns="180000" anchor="ctr"/>
          <a:lstStyle>
            <a:lvl1pPr algn="ctr"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2F2CBF60-ACAA-4E89-914D-5F9B2B12B446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3322130" y="4131177"/>
            <a:ext cx="2581200" cy="1906846"/>
          </a:xfrm>
        </p:spPr>
        <p:txBody>
          <a:bodyPr/>
          <a:lstStyle>
            <a:lvl1pPr>
              <a:spcBef>
                <a:spcPts val="0"/>
              </a:spcBef>
              <a:spcAft>
                <a:spcPts val="600"/>
              </a:spcAft>
              <a:defRPr sz="16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400">
                <a:solidFill>
                  <a:schemeClr val="tx1"/>
                </a:solidFill>
              </a:defRPr>
            </a:lvl4pPr>
            <a:lvl5pPr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12" name="Arrow subhead 3">
            <a:extLst>
              <a:ext uri="{FF2B5EF4-FFF2-40B4-BE49-F238E27FC236}">
                <a16:creationId xmlns:a16="http://schemas.microsoft.com/office/drawing/2014/main" id="{FBE60133-CD5C-4AC8-83A0-3C690633FF51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105568" y="3308767"/>
            <a:ext cx="2952000" cy="576000"/>
          </a:xfrm>
          <a:prstGeom prst="chevron">
            <a:avLst>
              <a:gd name="adj" fmla="val 32860"/>
            </a:avLst>
          </a:prstGeom>
          <a:solidFill>
            <a:schemeClr val="accent2"/>
          </a:solidFill>
        </p:spPr>
        <p:txBody>
          <a:bodyPr lIns="180000" rIns="180000" anchor="ctr"/>
          <a:lstStyle>
            <a:lvl1pPr algn="ctr"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D8243A3C-193A-4169-B0CF-1F5ED0195164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6273822" y="4131177"/>
            <a:ext cx="2581200" cy="1906846"/>
          </a:xfrm>
        </p:spPr>
        <p:txBody>
          <a:bodyPr/>
          <a:lstStyle>
            <a:lvl1pPr>
              <a:spcBef>
                <a:spcPts val="0"/>
              </a:spcBef>
              <a:spcAft>
                <a:spcPts val="600"/>
              </a:spcAft>
              <a:defRPr sz="16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400">
                <a:solidFill>
                  <a:schemeClr val="tx1"/>
                </a:solidFill>
              </a:defRPr>
            </a:lvl4pPr>
            <a:lvl5pPr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25" name="Arrow subhead 4">
            <a:extLst>
              <a:ext uri="{FF2B5EF4-FFF2-40B4-BE49-F238E27FC236}">
                <a16:creationId xmlns:a16="http://schemas.microsoft.com/office/drawing/2014/main" id="{C28EF3AF-9742-41EC-AC1B-27DCD5C55EB7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965413" y="3308767"/>
            <a:ext cx="2952000" cy="576000"/>
          </a:xfrm>
          <a:prstGeom prst="chevron">
            <a:avLst>
              <a:gd name="adj" fmla="val 32860"/>
            </a:avLst>
          </a:prstGeom>
          <a:solidFill>
            <a:schemeClr val="accent3"/>
          </a:solidFill>
        </p:spPr>
        <p:txBody>
          <a:bodyPr lIns="180000" rIns="180000" anchor="ctr"/>
          <a:lstStyle>
            <a:lvl1pPr algn="ctr"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2FD3F8CD-F231-46CC-A63D-60C1C7FF7A34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9225513" y="4131177"/>
            <a:ext cx="2581200" cy="1906846"/>
          </a:xfrm>
        </p:spPr>
        <p:txBody>
          <a:bodyPr/>
          <a:lstStyle>
            <a:lvl1pPr>
              <a:spcBef>
                <a:spcPts val="0"/>
              </a:spcBef>
              <a:spcAft>
                <a:spcPts val="600"/>
              </a:spcAft>
              <a:defRPr sz="16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400">
                <a:solidFill>
                  <a:schemeClr val="tx1"/>
                </a:solidFill>
              </a:defRPr>
            </a:lvl4pPr>
            <a:lvl5pPr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34315151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 w/ Subtitle"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3D10902-9E63-4AD3-84ED-4F4A7B0EE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0" y="1"/>
            <a:ext cx="12192000" cy="36982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A6D71CE-7DF7-430D-9253-F92774218F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ubtitle">
            <a:extLst>
              <a:ext uri="{FF2B5EF4-FFF2-40B4-BE49-F238E27FC236}">
                <a16:creationId xmlns:a16="http://schemas.microsoft.com/office/drawing/2014/main" id="{0119807B-39A9-41FD-8CD3-CD67C006211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63600" y="784800"/>
            <a:ext cx="11437371" cy="514738"/>
          </a:xfrm>
          <a:prstGeom prst="rect">
            <a:avLst/>
          </a:prstGeom>
        </p:spPr>
        <p:txBody>
          <a:bodyPr wrap="square" lIns="0" tIns="144000" rIns="0" bIns="0">
            <a:spAutoFit/>
          </a:bodyPr>
          <a:lstStyle>
            <a:lvl1pPr marL="0" marR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400">
                <a:solidFill>
                  <a:schemeClr val="tx1"/>
                </a:solidFill>
                <a:latin typeface="GT Sectra Fine Rg" panose="00000500000000000000" pitchFamily="50" charset="0"/>
              </a:defRPr>
            </a:lvl1pPr>
          </a:lstStyle>
          <a:p>
            <a:pPr marL="0" marR="0" lvl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/>
              <a:t>Insert subtitle here at 24pt, align to the baseline of the title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F75F791-0044-4427-9767-3066DA05981F}"/>
              </a:ext>
            </a:extLst>
          </p:cNvPr>
          <p:cNvSpPr>
            <a:spLocks noGrp="1"/>
          </p:cNvSpPr>
          <p:nvPr>
            <p:ph type="ftr" sz="quarter" idx="37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38B1EC-FA17-45DA-8517-D23A942161D3}"/>
              </a:ext>
            </a:extLst>
          </p:cNvPr>
          <p:cNvSpPr>
            <a:spLocks noGrp="1"/>
          </p:cNvSpPr>
          <p:nvPr>
            <p:ph type="sldNum" sz="quarter" idx="38"/>
          </p:nvPr>
        </p:nvSpPr>
        <p:spPr/>
        <p:txBody>
          <a:bodyPr/>
          <a:lstStyle/>
          <a:p>
            <a:fld id="{876872E1-3CB8-45EA-A826-1429BD5BE353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43" name="Text Placeholder 4">
            <a:extLst>
              <a:ext uri="{FF2B5EF4-FFF2-40B4-BE49-F238E27FC236}">
                <a16:creationId xmlns:a16="http://schemas.microsoft.com/office/drawing/2014/main" id="{D8D0C38E-294C-4FC4-BF81-B182F2975AC6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1002355" y="1678847"/>
            <a:ext cx="2519999" cy="1560183"/>
          </a:xfrm>
        </p:spPr>
        <p:txBody>
          <a:bodyPr/>
          <a:lstStyle>
            <a:lvl1pPr>
              <a:spcBef>
                <a:spcPts val="0"/>
              </a:spcBef>
              <a:spcAft>
                <a:spcPts val="800"/>
              </a:spcAft>
              <a:defRPr sz="14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4" name="Text Placeholder 4">
            <a:extLst>
              <a:ext uri="{FF2B5EF4-FFF2-40B4-BE49-F238E27FC236}">
                <a16:creationId xmlns:a16="http://schemas.microsoft.com/office/drawing/2014/main" id="{6DA187E7-09D2-4135-BC8D-469693E9878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002355" y="3483192"/>
            <a:ext cx="2519999" cy="495108"/>
          </a:xfrm>
          <a:solidFill>
            <a:schemeClr val="accent4"/>
          </a:solidFill>
        </p:spPr>
        <p:txBody>
          <a:bodyPr lIns="216000" tIns="108000" rIns="216000" bIns="108000" anchor="ctr"/>
          <a:lstStyle>
            <a:lvl1pPr algn="ctr">
              <a:defRPr sz="1800">
                <a:solidFill>
                  <a:schemeClr val="bg1"/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Subhead</a:t>
            </a:r>
          </a:p>
        </p:txBody>
      </p:sp>
      <p:sp>
        <p:nvSpPr>
          <p:cNvPr id="45" name="Text Placeholder 4">
            <a:extLst>
              <a:ext uri="{FF2B5EF4-FFF2-40B4-BE49-F238E27FC236}">
                <a16:creationId xmlns:a16="http://schemas.microsoft.com/office/drawing/2014/main" id="{3F6E8296-8428-47F7-A2E1-4D31A1030BE0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002355" y="4476442"/>
            <a:ext cx="2519999" cy="1568758"/>
          </a:xfrm>
        </p:spPr>
        <p:txBody>
          <a:bodyPr/>
          <a:lstStyle>
            <a:lvl1pPr>
              <a:defRPr sz="18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Insert subhead maximum 2 lines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6" name="Text Placeholder 4">
            <a:extLst>
              <a:ext uri="{FF2B5EF4-FFF2-40B4-BE49-F238E27FC236}">
                <a16:creationId xmlns:a16="http://schemas.microsoft.com/office/drawing/2014/main" id="{A4E4DA54-1250-42AC-9967-97A497F417B5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3764708" y="1678847"/>
            <a:ext cx="2519999" cy="1560183"/>
          </a:xfrm>
        </p:spPr>
        <p:txBody>
          <a:bodyPr/>
          <a:lstStyle>
            <a:lvl1pPr>
              <a:spcBef>
                <a:spcPts val="0"/>
              </a:spcBef>
              <a:spcAft>
                <a:spcPts val="800"/>
              </a:spcAft>
              <a:defRPr sz="14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Text Placeholder 4">
            <a:extLst>
              <a:ext uri="{FF2B5EF4-FFF2-40B4-BE49-F238E27FC236}">
                <a16:creationId xmlns:a16="http://schemas.microsoft.com/office/drawing/2014/main" id="{E9043677-7E23-4426-A132-7C731B8A6CC7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3764708" y="3483192"/>
            <a:ext cx="2519999" cy="495108"/>
          </a:xfrm>
          <a:solidFill>
            <a:schemeClr val="accent1"/>
          </a:solidFill>
        </p:spPr>
        <p:txBody>
          <a:bodyPr lIns="216000" tIns="108000" rIns="216000" bIns="108000" anchor="ctr"/>
          <a:lstStyle>
            <a:lvl1pPr algn="ctr">
              <a:defRPr sz="1800">
                <a:solidFill>
                  <a:schemeClr val="bg1"/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Subhead</a:t>
            </a:r>
          </a:p>
        </p:txBody>
      </p:sp>
      <p:sp>
        <p:nvSpPr>
          <p:cNvPr id="48" name="Text Placeholder 4">
            <a:extLst>
              <a:ext uri="{FF2B5EF4-FFF2-40B4-BE49-F238E27FC236}">
                <a16:creationId xmlns:a16="http://schemas.microsoft.com/office/drawing/2014/main" id="{D33C854C-444F-4CA0-8D7E-0C26D08AA827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3764708" y="4476442"/>
            <a:ext cx="2519999" cy="1568758"/>
          </a:xfrm>
        </p:spPr>
        <p:txBody>
          <a:bodyPr/>
          <a:lstStyle>
            <a:lvl1pPr>
              <a:defRPr sz="18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Insert subhead maximum 2 lines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9" name="Text Placeholder 4">
            <a:extLst>
              <a:ext uri="{FF2B5EF4-FFF2-40B4-BE49-F238E27FC236}">
                <a16:creationId xmlns:a16="http://schemas.microsoft.com/office/drawing/2014/main" id="{B18702C2-8F07-489D-B538-B60A312D803C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6527061" y="1678847"/>
            <a:ext cx="2519999" cy="1560183"/>
          </a:xfrm>
        </p:spPr>
        <p:txBody>
          <a:bodyPr/>
          <a:lstStyle>
            <a:lvl1pPr>
              <a:spcBef>
                <a:spcPts val="0"/>
              </a:spcBef>
              <a:spcAft>
                <a:spcPts val="800"/>
              </a:spcAft>
              <a:defRPr sz="14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4">
            <a:extLst>
              <a:ext uri="{FF2B5EF4-FFF2-40B4-BE49-F238E27FC236}">
                <a16:creationId xmlns:a16="http://schemas.microsoft.com/office/drawing/2014/main" id="{28EBD259-BC65-4BA6-BB98-6675018BA11C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527061" y="3483192"/>
            <a:ext cx="2519999" cy="495108"/>
          </a:xfrm>
          <a:solidFill>
            <a:schemeClr val="accent2"/>
          </a:solidFill>
        </p:spPr>
        <p:txBody>
          <a:bodyPr lIns="216000" tIns="108000" rIns="216000" bIns="108000" anchor="ctr"/>
          <a:lstStyle>
            <a:lvl1pPr algn="ctr">
              <a:defRPr sz="1800">
                <a:solidFill>
                  <a:schemeClr val="bg1"/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Subhead</a:t>
            </a:r>
          </a:p>
        </p:txBody>
      </p:sp>
      <p:sp>
        <p:nvSpPr>
          <p:cNvPr id="51" name="Text Placeholder 4">
            <a:extLst>
              <a:ext uri="{FF2B5EF4-FFF2-40B4-BE49-F238E27FC236}">
                <a16:creationId xmlns:a16="http://schemas.microsoft.com/office/drawing/2014/main" id="{16E8D0C1-2FD0-4958-8B63-6379BEAA84B3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527061" y="4476442"/>
            <a:ext cx="2519999" cy="1568758"/>
          </a:xfrm>
        </p:spPr>
        <p:txBody>
          <a:bodyPr/>
          <a:lstStyle>
            <a:lvl1pPr>
              <a:defRPr sz="18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Insert subhead maximum 2 lines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2" name="Text Placeholder 4">
            <a:extLst>
              <a:ext uri="{FF2B5EF4-FFF2-40B4-BE49-F238E27FC236}">
                <a16:creationId xmlns:a16="http://schemas.microsoft.com/office/drawing/2014/main" id="{80DD7EB9-0842-47B5-8C9E-5ED77676B1DA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9289414" y="1678847"/>
            <a:ext cx="2519999" cy="1560183"/>
          </a:xfrm>
        </p:spPr>
        <p:txBody>
          <a:bodyPr/>
          <a:lstStyle>
            <a:lvl1pPr>
              <a:spcBef>
                <a:spcPts val="0"/>
              </a:spcBef>
              <a:spcAft>
                <a:spcPts val="800"/>
              </a:spcAft>
              <a:defRPr sz="14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3" name="Text Placeholder 4">
            <a:extLst>
              <a:ext uri="{FF2B5EF4-FFF2-40B4-BE49-F238E27FC236}">
                <a16:creationId xmlns:a16="http://schemas.microsoft.com/office/drawing/2014/main" id="{B3C4239C-BCCC-495D-B75D-E5220E624356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289414" y="3483192"/>
            <a:ext cx="2519999" cy="495108"/>
          </a:xfrm>
          <a:solidFill>
            <a:schemeClr val="accent3"/>
          </a:solidFill>
        </p:spPr>
        <p:txBody>
          <a:bodyPr lIns="216000" tIns="108000" rIns="216000" bIns="108000" anchor="ctr"/>
          <a:lstStyle>
            <a:lvl1pPr algn="ctr">
              <a:defRPr sz="1800">
                <a:solidFill>
                  <a:schemeClr val="bg1"/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Subhead</a:t>
            </a:r>
          </a:p>
        </p:txBody>
      </p:sp>
      <p:sp>
        <p:nvSpPr>
          <p:cNvPr id="54" name="Text Placeholder 4">
            <a:extLst>
              <a:ext uri="{FF2B5EF4-FFF2-40B4-BE49-F238E27FC236}">
                <a16:creationId xmlns:a16="http://schemas.microsoft.com/office/drawing/2014/main" id="{1EC38A05-054C-46A7-97D5-0CE84D456E6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9289414" y="4476442"/>
            <a:ext cx="2519999" cy="1568758"/>
          </a:xfrm>
        </p:spPr>
        <p:txBody>
          <a:bodyPr/>
          <a:lstStyle>
            <a:lvl1pPr>
              <a:defRPr sz="18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Insert subhead maximum 2 lines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820493169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orld Map (reversed)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9D460E-106F-4E78-98B5-ED950FC417D9}"/>
              </a:ext>
            </a:extLst>
          </p:cNvPr>
          <p:cNvSpPr>
            <a:spLocks noGrp="1"/>
          </p:cNvSpPr>
          <p:nvPr>
            <p:ph type="ftr" sz="quarter" idx="37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endParaRPr lang="en-US"/>
          </a:p>
        </p:txBody>
      </p:sp>
      <p:sp>
        <p:nvSpPr>
          <p:cNvPr id="240" name="Slide Number Placeholder 239">
            <a:extLst>
              <a:ext uri="{FF2B5EF4-FFF2-40B4-BE49-F238E27FC236}">
                <a16:creationId xmlns:a16="http://schemas.microsoft.com/office/drawing/2014/main" id="{8457672A-001F-4ABF-BF9F-CD8B110840D0}"/>
              </a:ext>
            </a:extLst>
          </p:cNvPr>
          <p:cNvSpPr>
            <a:spLocks noGrp="1"/>
          </p:cNvSpPr>
          <p:nvPr>
            <p:ph type="sldNum" sz="quarter" idx="38"/>
          </p:nvPr>
        </p:nvSpPr>
        <p:spPr/>
        <p:txBody>
          <a:bodyPr/>
          <a:lstStyle/>
          <a:p>
            <a:fld id="{876872E1-3CB8-45EA-A826-1429BD5BE353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241" name="Title 240">
            <a:extLst>
              <a:ext uri="{FF2B5EF4-FFF2-40B4-BE49-F238E27FC236}">
                <a16:creationId xmlns:a16="http://schemas.microsoft.com/office/drawing/2014/main" id="{82D168D6-EADB-4AA6-9E21-9C447B642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242" name="Subtitle">
            <a:extLst>
              <a:ext uri="{FF2B5EF4-FFF2-40B4-BE49-F238E27FC236}">
                <a16:creationId xmlns:a16="http://schemas.microsoft.com/office/drawing/2014/main" id="{4499EA25-F64A-4F6F-94FA-3F14F4B4436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63600" y="784850"/>
            <a:ext cx="11431413" cy="514738"/>
          </a:xfrm>
          <a:prstGeom prst="rect">
            <a:avLst/>
          </a:prstGeom>
        </p:spPr>
        <p:txBody>
          <a:bodyPr wrap="square" lIns="0" tIns="144000" rIns="0" bIns="0">
            <a:spAutoFit/>
          </a:bodyPr>
          <a:lstStyle>
            <a:lvl1pPr marL="0" marR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400">
                <a:solidFill>
                  <a:schemeClr val="tx1"/>
                </a:solidFill>
                <a:latin typeface="GT Sectra Fine Rg" panose="00000500000000000000" pitchFamily="50" charset="0"/>
              </a:defRPr>
            </a:lvl1pPr>
          </a:lstStyle>
          <a:p>
            <a:pPr marL="0" marR="0" lvl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/>
              <a:t>Insert subtitle here at 24pt, align to the baseline of the title</a:t>
            </a:r>
          </a:p>
        </p:txBody>
      </p:sp>
      <p:grpSp>
        <p:nvGrpSpPr>
          <p:cNvPr id="5" name="World Map" descr="World map">
            <a:extLst>
              <a:ext uri="{FF2B5EF4-FFF2-40B4-BE49-F238E27FC236}">
                <a16:creationId xmlns:a16="http://schemas.microsoft.com/office/drawing/2014/main" id="{40B94006-176E-4431-92B8-C480F62A93B6}"/>
              </a:ext>
            </a:extLst>
          </p:cNvPr>
          <p:cNvGrpSpPr/>
          <p:nvPr userDrawn="1"/>
        </p:nvGrpSpPr>
        <p:grpSpPr>
          <a:xfrm>
            <a:off x="2200386" y="1926779"/>
            <a:ext cx="7788059" cy="3824990"/>
            <a:chOff x="2197101" y="1982788"/>
            <a:chExt cx="7789861" cy="3825875"/>
          </a:xfrm>
          <a:solidFill>
            <a:schemeClr val="accent2"/>
          </a:solidFill>
        </p:grpSpPr>
        <p:grpSp>
          <p:nvGrpSpPr>
            <p:cNvPr id="6" name="Group 206">
              <a:extLst>
                <a:ext uri="{FF2B5EF4-FFF2-40B4-BE49-F238E27FC236}">
                  <a16:creationId xmlns:a16="http://schemas.microsoft.com/office/drawing/2014/main" id="{3CD1D97C-D503-48EE-8631-170BE90A045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82900" y="1997075"/>
              <a:ext cx="6932612" cy="3551238"/>
              <a:chOff x="1816" y="1258"/>
              <a:chExt cx="4367" cy="2237"/>
            </a:xfrm>
            <a:grpFill/>
          </p:grpSpPr>
          <p:sp>
            <p:nvSpPr>
              <p:cNvPr id="40" name="Freeform 6">
                <a:extLst>
                  <a:ext uri="{FF2B5EF4-FFF2-40B4-BE49-F238E27FC236}">
                    <a16:creationId xmlns:a16="http://schemas.microsoft.com/office/drawing/2014/main" id="{47D238CD-E39E-45CE-9C6A-2431846B9E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16" y="1905"/>
                <a:ext cx="1" cy="3"/>
              </a:xfrm>
              <a:custGeom>
                <a:avLst/>
                <a:gdLst>
                  <a:gd name="T0" fmla="*/ 0 w 1"/>
                  <a:gd name="T1" fmla="*/ 0 h 3"/>
                  <a:gd name="T2" fmla="*/ 0 w 1"/>
                  <a:gd name="T3" fmla="*/ 0 h 3"/>
                  <a:gd name="T4" fmla="*/ 1 w 1"/>
                  <a:gd name="T5" fmla="*/ 3 h 3"/>
                  <a:gd name="T6" fmla="*/ 0 w 1"/>
                  <a:gd name="T7" fmla="*/ 0 h 3"/>
                  <a:gd name="T8" fmla="*/ 0 w 1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3">
                    <a:moveTo>
                      <a:pt x="0" y="0"/>
                    </a:moveTo>
                    <a:lnTo>
                      <a:pt x="0" y="0"/>
                    </a:lnTo>
                    <a:lnTo>
                      <a:pt x="1" y="3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41" name="Freeform 7">
                <a:extLst>
                  <a:ext uri="{FF2B5EF4-FFF2-40B4-BE49-F238E27FC236}">
                    <a16:creationId xmlns:a16="http://schemas.microsoft.com/office/drawing/2014/main" id="{4AFD66C5-C7E6-40CD-95E8-6D987AFC87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17" y="1903"/>
                <a:ext cx="21" cy="17"/>
              </a:xfrm>
              <a:custGeom>
                <a:avLst/>
                <a:gdLst>
                  <a:gd name="T0" fmla="*/ 9 w 21"/>
                  <a:gd name="T1" fmla="*/ 15 h 17"/>
                  <a:gd name="T2" fmla="*/ 5 w 21"/>
                  <a:gd name="T3" fmla="*/ 13 h 17"/>
                  <a:gd name="T4" fmla="*/ 8 w 21"/>
                  <a:gd name="T5" fmla="*/ 17 h 17"/>
                  <a:gd name="T6" fmla="*/ 10 w 21"/>
                  <a:gd name="T7" fmla="*/ 15 h 17"/>
                  <a:gd name="T8" fmla="*/ 11 w 21"/>
                  <a:gd name="T9" fmla="*/ 13 h 17"/>
                  <a:gd name="T10" fmla="*/ 9 w 21"/>
                  <a:gd name="T11" fmla="*/ 11 h 17"/>
                  <a:gd name="T12" fmla="*/ 11 w 21"/>
                  <a:gd name="T13" fmla="*/ 11 h 17"/>
                  <a:gd name="T14" fmla="*/ 17 w 21"/>
                  <a:gd name="T15" fmla="*/ 13 h 17"/>
                  <a:gd name="T16" fmla="*/ 19 w 21"/>
                  <a:gd name="T17" fmla="*/ 14 h 17"/>
                  <a:gd name="T18" fmla="*/ 21 w 21"/>
                  <a:gd name="T19" fmla="*/ 12 h 17"/>
                  <a:gd name="T20" fmla="*/ 20 w 21"/>
                  <a:gd name="T21" fmla="*/ 10 h 17"/>
                  <a:gd name="T22" fmla="*/ 14 w 21"/>
                  <a:gd name="T23" fmla="*/ 10 h 17"/>
                  <a:gd name="T24" fmla="*/ 12 w 21"/>
                  <a:gd name="T25" fmla="*/ 8 h 17"/>
                  <a:gd name="T26" fmla="*/ 7 w 21"/>
                  <a:gd name="T27" fmla="*/ 4 h 17"/>
                  <a:gd name="T28" fmla="*/ 14 w 21"/>
                  <a:gd name="T29" fmla="*/ 8 h 17"/>
                  <a:gd name="T30" fmla="*/ 18 w 21"/>
                  <a:gd name="T31" fmla="*/ 9 h 17"/>
                  <a:gd name="T32" fmla="*/ 17 w 21"/>
                  <a:gd name="T33" fmla="*/ 5 h 17"/>
                  <a:gd name="T34" fmla="*/ 19 w 21"/>
                  <a:gd name="T35" fmla="*/ 6 h 17"/>
                  <a:gd name="T36" fmla="*/ 20 w 21"/>
                  <a:gd name="T37" fmla="*/ 4 h 17"/>
                  <a:gd name="T38" fmla="*/ 17 w 21"/>
                  <a:gd name="T39" fmla="*/ 2 h 17"/>
                  <a:gd name="T40" fmla="*/ 14 w 21"/>
                  <a:gd name="T41" fmla="*/ 2 h 17"/>
                  <a:gd name="T42" fmla="*/ 9 w 21"/>
                  <a:gd name="T43" fmla="*/ 4 h 17"/>
                  <a:gd name="T44" fmla="*/ 12 w 21"/>
                  <a:gd name="T45" fmla="*/ 2 h 17"/>
                  <a:gd name="T46" fmla="*/ 9 w 21"/>
                  <a:gd name="T47" fmla="*/ 0 h 17"/>
                  <a:gd name="T48" fmla="*/ 4 w 21"/>
                  <a:gd name="T49" fmla="*/ 0 h 17"/>
                  <a:gd name="T50" fmla="*/ 3 w 21"/>
                  <a:gd name="T51" fmla="*/ 2 h 17"/>
                  <a:gd name="T52" fmla="*/ 1 w 21"/>
                  <a:gd name="T53" fmla="*/ 0 h 17"/>
                  <a:gd name="T54" fmla="*/ 0 w 21"/>
                  <a:gd name="T55" fmla="*/ 2 h 17"/>
                  <a:gd name="T56" fmla="*/ 2 w 21"/>
                  <a:gd name="T57" fmla="*/ 5 h 17"/>
                  <a:gd name="T58" fmla="*/ 0 w 21"/>
                  <a:gd name="T59" fmla="*/ 8 h 17"/>
                  <a:gd name="T60" fmla="*/ 2 w 21"/>
                  <a:gd name="T61" fmla="*/ 9 h 17"/>
                  <a:gd name="T62" fmla="*/ 4 w 21"/>
                  <a:gd name="T63" fmla="*/ 12 h 17"/>
                  <a:gd name="T64" fmla="*/ 9 w 21"/>
                  <a:gd name="T65" fmla="*/ 15 h 17"/>
                  <a:gd name="T66" fmla="*/ 9 w 21"/>
                  <a:gd name="T67" fmla="*/ 15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1" h="17">
                    <a:moveTo>
                      <a:pt x="9" y="15"/>
                    </a:moveTo>
                    <a:lnTo>
                      <a:pt x="5" y="13"/>
                    </a:lnTo>
                    <a:lnTo>
                      <a:pt x="8" y="17"/>
                    </a:lnTo>
                    <a:lnTo>
                      <a:pt x="10" y="15"/>
                    </a:lnTo>
                    <a:lnTo>
                      <a:pt x="11" y="13"/>
                    </a:lnTo>
                    <a:lnTo>
                      <a:pt x="9" y="11"/>
                    </a:lnTo>
                    <a:lnTo>
                      <a:pt x="11" y="11"/>
                    </a:lnTo>
                    <a:lnTo>
                      <a:pt x="17" y="13"/>
                    </a:lnTo>
                    <a:lnTo>
                      <a:pt x="19" y="14"/>
                    </a:lnTo>
                    <a:lnTo>
                      <a:pt x="21" y="12"/>
                    </a:lnTo>
                    <a:lnTo>
                      <a:pt x="20" y="10"/>
                    </a:lnTo>
                    <a:lnTo>
                      <a:pt x="14" y="10"/>
                    </a:lnTo>
                    <a:lnTo>
                      <a:pt x="12" y="8"/>
                    </a:lnTo>
                    <a:lnTo>
                      <a:pt x="7" y="4"/>
                    </a:lnTo>
                    <a:lnTo>
                      <a:pt x="14" y="8"/>
                    </a:lnTo>
                    <a:lnTo>
                      <a:pt x="18" y="9"/>
                    </a:lnTo>
                    <a:lnTo>
                      <a:pt x="17" y="5"/>
                    </a:lnTo>
                    <a:lnTo>
                      <a:pt x="19" y="6"/>
                    </a:lnTo>
                    <a:lnTo>
                      <a:pt x="20" y="4"/>
                    </a:lnTo>
                    <a:lnTo>
                      <a:pt x="17" y="2"/>
                    </a:lnTo>
                    <a:lnTo>
                      <a:pt x="14" y="2"/>
                    </a:lnTo>
                    <a:lnTo>
                      <a:pt x="9" y="4"/>
                    </a:lnTo>
                    <a:lnTo>
                      <a:pt x="12" y="2"/>
                    </a:lnTo>
                    <a:lnTo>
                      <a:pt x="9" y="0"/>
                    </a:lnTo>
                    <a:lnTo>
                      <a:pt x="4" y="0"/>
                    </a:lnTo>
                    <a:lnTo>
                      <a:pt x="3" y="2"/>
                    </a:lnTo>
                    <a:lnTo>
                      <a:pt x="1" y="0"/>
                    </a:lnTo>
                    <a:lnTo>
                      <a:pt x="0" y="2"/>
                    </a:lnTo>
                    <a:lnTo>
                      <a:pt x="2" y="5"/>
                    </a:lnTo>
                    <a:lnTo>
                      <a:pt x="0" y="8"/>
                    </a:lnTo>
                    <a:lnTo>
                      <a:pt x="2" y="9"/>
                    </a:lnTo>
                    <a:lnTo>
                      <a:pt x="4" y="12"/>
                    </a:lnTo>
                    <a:lnTo>
                      <a:pt x="9" y="15"/>
                    </a:lnTo>
                    <a:lnTo>
                      <a:pt x="9" y="1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42" name="Freeform 8">
                <a:extLst>
                  <a:ext uri="{FF2B5EF4-FFF2-40B4-BE49-F238E27FC236}">
                    <a16:creationId xmlns:a16="http://schemas.microsoft.com/office/drawing/2014/main" id="{22537EA4-925F-42CE-8562-95E79AC4CF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28" y="1917"/>
                <a:ext cx="14" cy="24"/>
              </a:xfrm>
              <a:custGeom>
                <a:avLst/>
                <a:gdLst>
                  <a:gd name="T0" fmla="*/ 7 w 14"/>
                  <a:gd name="T1" fmla="*/ 17 h 24"/>
                  <a:gd name="T2" fmla="*/ 9 w 14"/>
                  <a:gd name="T3" fmla="*/ 16 h 24"/>
                  <a:gd name="T4" fmla="*/ 8 w 14"/>
                  <a:gd name="T5" fmla="*/ 18 h 24"/>
                  <a:gd name="T6" fmla="*/ 10 w 14"/>
                  <a:gd name="T7" fmla="*/ 24 h 24"/>
                  <a:gd name="T8" fmla="*/ 14 w 14"/>
                  <a:gd name="T9" fmla="*/ 22 h 24"/>
                  <a:gd name="T10" fmla="*/ 12 w 14"/>
                  <a:gd name="T11" fmla="*/ 18 h 24"/>
                  <a:gd name="T12" fmla="*/ 14 w 14"/>
                  <a:gd name="T13" fmla="*/ 16 h 24"/>
                  <a:gd name="T14" fmla="*/ 10 w 14"/>
                  <a:gd name="T15" fmla="*/ 5 h 24"/>
                  <a:gd name="T16" fmla="*/ 9 w 14"/>
                  <a:gd name="T17" fmla="*/ 3 h 24"/>
                  <a:gd name="T18" fmla="*/ 6 w 14"/>
                  <a:gd name="T19" fmla="*/ 1 h 24"/>
                  <a:gd name="T20" fmla="*/ 3 w 14"/>
                  <a:gd name="T21" fmla="*/ 0 h 24"/>
                  <a:gd name="T22" fmla="*/ 0 w 14"/>
                  <a:gd name="T23" fmla="*/ 1 h 24"/>
                  <a:gd name="T24" fmla="*/ 0 w 14"/>
                  <a:gd name="T25" fmla="*/ 4 h 24"/>
                  <a:gd name="T26" fmla="*/ 2 w 14"/>
                  <a:gd name="T27" fmla="*/ 5 h 24"/>
                  <a:gd name="T28" fmla="*/ 2 w 14"/>
                  <a:gd name="T29" fmla="*/ 7 h 24"/>
                  <a:gd name="T30" fmla="*/ 6 w 14"/>
                  <a:gd name="T31" fmla="*/ 9 h 24"/>
                  <a:gd name="T32" fmla="*/ 2 w 14"/>
                  <a:gd name="T33" fmla="*/ 11 h 24"/>
                  <a:gd name="T34" fmla="*/ 3 w 14"/>
                  <a:gd name="T35" fmla="*/ 14 h 24"/>
                  <a:gd name="T36" fmla="*/ 6 w 14"/>
                  <a:gd name="T37" fmla="*/ 13 h 24"/>
                  <a:gd name="T38" fmla="*/ 6 w 14"/>
                  <a:gd name="T39" fmla="*/ 16 h 24"/>
                  <a:gd name="T40" fmla="*/ 8 w 14"/>
                  <a:gd name="T41" fmla="*/ 14 h 24"/>
                  <a:gd name="T42" fmla="*/ 6 w 14"/>
                  <a:gd name="T43" fmla="*/ 17 h 24"/>
                  <a:gd name="T44" fmla="*/ 7 w 14"/>
                  <a:gd name="T45" fmla="*/ 17 h 24"/>
                  <a:gd name="T46" fmla="*/ 7 w 14"/>
                  <a:gd name="T47" fmla="*/ 17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4" h="24">
                    <a:moveTo>
                      <a:pt x="7" y="17"/>
                    </a:moveTo>
                    <a:lnTo>
                      <a:pt x="9" y="16"/>
                    </a:lnTo>
                    <a:lnTo>
                      <a:pt x="8" y="18"/>
                    </a:lnTo>
                    <a:lnTo>
                      <a:pt x="10" y="24"/>
                    </a:lnTo>
                    <a:lnTo>
                      <a:pt x="14" y="22"/>
                    </a:lnTo>
                    <a:lnTo>
                      <a:pt x="12" y="18"/>
                    </a:lnTo>
                    <a:lnTo>
                      <a:pt x="14" y="16"/>
                    </a:lnTo>
                    <a:lnTo>
                      <a:pt x="10" y="5"/>
                    </a:lnTo>
                    <a:lnTo>
                      <a:pt x="9" y="3"/>
                    </a:lnTo>
                    <a:lnTo>
                      <a:pt x="6" y="1"/>
                    </a:lnTo>
                    <a:lnTo>
                      <a:pt x="3" y="0"/>
                    </a:lnTo>
                    <a:lnTo>
                      <a:pt x="0" y="1"/>
                    </a:lnTo>
                    <a:lnTo>
                      <a:pt x="0" y="4"/>
                    </a:lnTo>
                    <a:lnTo>
                      <a:pt x="2" y="5"/>
                    </a:lnTo>
                    <a:lnTo>
                      <a:pt x="2" y="7"/>
                    </a:lnTo>
                    <a:lnTo>
                      <a:pt x="6" y="9"/>
                    </a:lnTo>
                    <a:lnTo>
                      <a:pt x="2" y="11"/>
                    </a:lnTo>
                    <a:lnTo>
                      <a:pt x="3" y="14"/>
                    </a:lnTo>
                    <a:lnTo>
                      <a:pt x="6" y="13"/>
                    </a:lnTo>
                    <a:lnTo>
                      <a:pt x="6" y="16"/>
                    </a:lnTo>
                    <a:lnTo>
                      <a:pt x="8" y="14"/>
                    </a:lnTo>
                    <a:lnTo>
                      <a:pt x="6" y="17"/>
                    </a:lnTo>
                    <a:lnTo>
                      <a:pt x="7" y="17"/>
                    </a:lnTo>
                    <a:lnTo>
                      <a:pt x="7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43" name="Freeform 9">
                <a:extLst>
                  <a:ext uri="{FF2B5EF4-FFF2-40B4-BE49-F238E27FC236}">
                    <a16:creationId xmlns:a16="http://schemas.microsoft.com/office/drawing/2014/main" id="{E76420E8-2814-41DA-AF0B-93B402EC73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37" y="1899"/>
                <a:ext cx="15" cy="26"/>
              </a:xfrm>
              <a:custGeom>
                <a:avLst/>
                <a:gdLst>
                  <a:gd name="T0" fmla="*/ 5 w 15"/>
                  <a:gd name="T1" fmla="*/ 18 h 26"/>
                  <a:gd name="T2" fmla="*/ 7 w 15"/>
                  <a:gd name="T3" fmla="*/ 17 h 26"/>
                  <a:gd name="T4" fmla="*/ 5 w 15"/>
                  <a:gd name="T5" fmla="*/ 18 h 26"/>
                  <a:gd name="T6" fmla="*/ 7 w 15"/>
                  <a:gd name="T7" fmla="*/ 21 h 26"/>
                  <a:gd name="T8" fmla="*/ 5 w 15"/>
                  <a:gd name="T9" fmla="*/ 22 h 26"/>
                  <a:gd name="T10" fmla="*/ 5 w 15"/>
                  <a:gd name="T11" fmla="*/ 25 h 26"/>
                  <a:gd name="T12" fmla="*/ 7 w 15"/>
                  <a:gd name="T13" fmla="*/ 26 h 26"/>
                  <a:gd name="T14" fmla="*/ 10 w 15"/>
                  <a:gd name="T15" fmla="*/ 24 h 26"/>
                  <a:gd name="T16" fmla="*/ 10 w 15"/>
                  <a:gd name="T17" fmla="*/ 22 h 26"/>
                  <a:gd name="T18" fmla="*/ 14 w 15"/>
                  <a:gd name="T19" fmla="*/ 22 h 26"/>
                  <a:gd name="T20" fmla="*/ 13 w 15"/>
                  <a:gd name="T21" fmla="*/ 19 h 26"/>
                  <a:gd name="T22" fmla="*/ 14 w 15"/>
                  <a:gd name="T23" fmla="*/ 16 h 26"/>
                  <a:gd name="T24" fmla="*/ 9 w 15"/>
                  <a:gd name="T25" fmla="*/ 10 h 26"/>
                  <a:gd name="T26" fmla="*/ 9 w 15"/>
                  <a:gd name="T27" fmla="*/ 8 h 26"/>
                  <a:gd name="T28" fmla="*/ 13 w 15"/>
                  <a:gd name="T29" fmla="*/ 14 h 26"/>
                  <a:gd name="T30" fmla="*/ 15 w 15"/>
                  <a:gd name="T31" fmla="*/ 16 h 26"/>
                  <a:gd name="T32" fmla="*/ 14 w 15"/>
                  <a:gd name="T33" fmla="*/ 12 h 26"/>
                  <a:gd name="T34" fmla="*/ 11 w 15"/>
                  <a:gd name="T35" fmla="*/ 8 h 26"/>
                  <a:gd name="T36" fmla="*/ 10 w 15"/>
                  <a:gd name="T37" fmla="*/ 6 h 26"/>
                  <a:gd name="T38" fmla="*/ 5 w 15"/>
                  <a:gd name="T39" fmla="*/ 5 h 26"/>
                  <a:gd name="T40" fmla="*/ 2 w 15"/>
                  <a:gd name="T41" fmla="*/ 2 h 26"/>
                  <a:gd name="T42" fmla="*/ 0 w 15"/>
                  <a:gd name="T43" fmla="*/ 0 h 26"/>
                  <a:gd name="T44" fmla="*/ 0 w 15"/>
                  <a:gd name="T45" fmla="*/ 2 h 26"/>
                  <a:gd name="T46" fmla="*/ 1 w 15"/>
                  <a:gd name="T47" fmla="*/ 6 h 26"/>
                  <a:gd name="T48" fmla="*/ 2 w 15"/>
                  <a:gd name="T49" fmla="*/ 8 h 26"/>
                  <a:gd name="T50" fmla="*/ 2 w 15"/>
                  <a:gd name="T51" fmla="*/ 14 h 26"/>
                  <a:gd name="T52" fmla="*/ 5 w 15"/>
                  <a:gd name="T53" fmla="*/ 18 h 26"/>
                  <a:gd name="T54" fmla="*/ 5 w 15"/>
                  <a:gd name="T55" fmla="*/ 18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5" h="26">
                    <a:moveTo>
                      <a:pt x="5" y="18"/>
                    </a:moveTo>
                    <a:lnTo>
                      <a:pt x="7" y="17"/>
                    </a:lnTo>
                    <a:lnTo>
                      <a:pt x="5" y="18"/>
                    </a:lnTo>
                    <a:lnTo>
                      <a:pt x="7" y="21"/>
                    </a:lnTo>
                    <a:lnTo>
                      <a:pt x="5" y="22"/>
                    </a:lnTo>
                    <a:lnTo>
                      <a:pt x="5" y="25"/>
                    </a:lnTo>
                    <a:lnTo>
                      <a:pt x="7" y="26"/>
                    </a:lnTo>
                    <a:lnTo>
                      <a:pt x="10" y="24"/>
                    </a:lnTo>
                    <a:lnTo>
                      <a:pt x="10" y="22"/>
                    </a:lnTo>
                    <a:lnTo>
                      <a:pt x="14" y="22"/>
                    </a:lnTo>
                    <a:lnTo>
                      <a:pt x="13" y="19"/>
                    </a:lnTo>
                    <a:lnTo>
                      <a:pt x="14" y="16"/>
                    </a:lnTo>
                    <a:lnTo>
                      <a:pt x="9" y="10"/>
                    </a:lnTo>
                    <a:lnTo>
                      <a:pt x="9" y="8"/>
                    </a:lnTo>
                    <a:lnTo>
                      <a:pt x="13" y="14"/>
                    </a:lnTo>
                    <a:lnTo>
                      <a:pt x="15" y="16"/>
                    </a:lnTo>
                    <a:lnTo>
                      <a:pt x="14" y="12"/>
                    </a:lnTo>
                    <a:lnTo>
                      <a:pt x="11" y="8"/>
                    </a:lnTo>
                    <a:lnTo>
                      <a:pt x="10" y="6"/>
                    </a:lnTo>
                    <a:lnTo>
                      <a:pt x="5" y="5"/>
                    </a:lnTo>
                    <a:lnTo>
                      <a:pt x="2" y="2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1" y="6"/>
                    </a:lnTo>
                    <a:lnTo>
                      <a:pt x="2" y="8"/>
                    </a:lnTo>
                    <a:lnTo>
                      <a:pt x="2" y="14"/>
                    </a:lnTo>
                    <a:lnTo>
                      <a:pt x="5" y="18"/>
                    </a:lnTo>
                    <a:lnTo>
                      <a:pt x="5" y="1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44" name="Freeform 10">
                <a:extLst>
                  <a:ext uri="{FF2B5EF4-FFF2-40B4-BE49-F238E27FC236}">
                    <a16:creationId xmlns:a16="http://schemas.microsoft.com/office/drawing/2014/main" id="{C75CCCA9-26A2-4C10-BF3F-DDD7219193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43" y="1900"/>
                <a:ext cx="2" cy="3"/>
              </a:xfrm>
              <a:custGeom>
                <a:avLst/>
                <a:gdLst>
                  <a:gd name="T0" fmla="*/ 0 w 2"/>
                  <a:gd name="T1" fmla="*/ 0 h 3"/>
                  <a:gd name="T2" fmla="*/ 0 w 2"/>
                  <a:gd name="T3" fmla="*/ 3 h 3"/>
                  <a:gd name="T4" fmla="*/ 2 w 2"/>
                  <a:gd name="T5" fmla="*/ 3 h 3"/>
                  <a:gd name="T6" fmla="*/ 0 w 2"/>
                  <a:gd name="T7" fmla="*/ 0 h 3"/>
                  <a:gd name="T8" fmla="*/ 0 w 2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3">
                    <a:moveTo>
                      <a:pt x="0" y="0"/>
                    </a:moveTo>
                    <a:lnTo>
                      <a:pt x="0" y="3"/>
                    </a:lnTo>
                    <a:lnTo>
                      <a:pt x="2" y="3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45" name="Freeform 11">
                <a:extLst>
                  <a:ext uri="{FF2B5EF4-FFF2-40B4-BE49-F238E27FC236}">
                    <a16:creationId xmlns:a16="http://schemas.microsoft.com/office/drawing/2014/main" id="{0E27090A-89E8-4A5F-8B7F-195B15A429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44" y="1929"/>
                <a:ext cx="9" cy="18"/>
              </a:xfrm>
              <a:custGeom>
                <a:avLst/>
                <a:gdLst>
                  <a:gd name="T0" fmla="*/ 3 w 9"/>
                  <a:gd name="T1" fmla="*/ 18 h 18"/>
                  <a:gd name="T2" fmla="*/ 4 w 9"/>
                  <a:gd name="T3" fmla="*/ 12 h 18"/>
                  <a:gd name="T4" fmla="*/ 6 w 9"/>
                  <a:gd name="T5" fmla="*/ 14 h 18"/>
                  <a:gd name="T6" fmla="*/ 7 w 9"/>
                  <a:gd name="T7" fmla="*/ 12 h 18"/>
                  <a:gd name="T8" fmla="*/ 8 w 9"/>
                  <a:gd name="T9" fmla="*/ 6 h 18"/>
                  <a:gd name="T10" fmla="*/ 9 w 9"/>
                  <a:gd name="T11" fmla="*/ 4 h 18"/>
                  <a:gd name="T12" fmla="*/ 6 w 9"/>
                  <a:gd name="T13" fmla="*/ 5 h 18"/>
                  <a:gd name="T14" fmla="*/ 7 w 9"/>
                  <a:gd name="T15" fmla="*/ 2 h 18"/>
                  <a:gd name="T16" fmla="*/ 4 w 9"/>
                  <a:gd name="T17" fmla="*/ 0 h 18"/>
                  <a:gd name="T18" fmla="*/ 1 w 9"/>
                  <a:gd name="T19" fmla="*/ 0 h 18"/>
                  <a:gd name="T20" fmla="*/ 0 w 9"/>
                  <a:gd name="T21" fmla="*/ 3 h 18"/>
                  <a:gd name="T22" fmla="*/ 2 w 9"/>
                  <a:gd name="T23" fmla="*/ 5 h 18"/>
                  <a:gd name="T24" fmla="*/ 4 w 9"/>
                  <a:gd name="T25" fmla="*/ 6 h 18"/>
                  <a:gd name="T26" fmla="*/ 6 w 9"/>
                  <a:gd name="T27" fmla="*/ 9 h 18"/>
                  <a:gd name="T28" fmla="*/ 2 w 9"/>
                  <a:gd name="T29" fmla="*/ 9 h 18"/>
                  <a:gd name="T30" fmla="*/ 3 w 9"/>
                  <a:gd name="T31" fmla="*/ 14 h 18"/>
                  <a:gd name="T32" fmla="*/ 3 w 9"/>
                  <a:gd name="T33" fmla="*/ 18 h 18"/>
                  <a:gd name="T34" fmla="*/ 3 w 9"/>
                  <a:gd name="T35" fmla="*/ 1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" h="18">
                    <a:moveTo>
                      <a:pt x="3" y="18"/>
                    </a:moveTo>
                    <a:lnTo>
                      <a:pt x="4" y="12"/>
                    </a:lnTo>
                    <a:lnTo>
                      <a:pt x="6" y="14"/>
                    </a:lnTo>
                    <a:lnTo>
                      <a:pt x="7" y="12"/>
                    </a:lnTo>
                    <a:lnTo>
                      <a:pt x="8" y="6"/>
                    </a:lnTo>
                    <a:lnTo>
                      <a:pt x="9" y="4"/>
                    </a:lnTo>
                    <a:lnTo>
                      <a:pt x="6" y="5"/>
                    </a:lnTo>
                    <a:lnTo>
                      <a:pt x="7" y="2"/>
                    </a:lnTo>
                    <a:lnTo>
                      <a:pt x="4" y="0"/>
                    </a:lnTo>
                    <a:lnTo>
                      <a:pt x="1" y="0"/>
                    </a:lnTo>
                    <a:lnTo>
                      <a:pt x="0" y="3"/>
                    </a:lnTo>
                    <a:lnTo>
                      <a:pt x="2" y="5"/>
                    </a:lnTo>
                    <a:lnTo>
                      <a:pt x="4" y="6"/>
                    </a:lnTo>
                    <a:lnTo>
                      <a:pt x="6" y="9"/>
                    </a:lnTo>
                    <a:lnTo>
                      <a:pt x="2" y="9"/>
                    </a:lnTo>
                    <a:lnTo>
                      <a:pt x="3" y="14"/>
                    </a:lnTo>
                    <a:lnTo>
                      <a:pt x="3" y="18"/>
                    </a:lnTo>
                    <a:lnTo>
                      <a:pt x="3" y="1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46" name="Freeform 12">
                <a:extLst>
                  <a:ext uri="{FF2B5EF4-FFF2-40B4-BE49-F238E27FC236}">
                    <a16:creationId xmlns:a16="http://schemas.microsoft.com/office/drawing/2014/main" id="{85EB06DB-A51E-46B5-8E28-78521A5622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63" y="1938"/>
                <a:ext cx="6" cy="4"/>
              </a:xfrm>
              <a:custGeom>
                <a:avLst/>
                <a:gdLst>
                  <a:gd name="T0" fmla="*/ 5 w 6"/>
                  <a:gd name="T1" fmla="*/ 0 h 4"/>
                  <a:gd name="T2" fmla="*/ 2 w 6"/>
                  <a:gd name="T3" fmla="*/ 0 h 4"/>
                  <a:gd name="T4" fmla="*/ 0 w 6"/>
                  <a:gd name="T5" fmla="*/ 2 h 4"/>
                  <a:gd name="T6" fmla="*/ 2 w 6"/>
                  <a:gd name="T7" fmla="*/ 4 h 4"/>
                  <a:gd name="T8" fmla="*/ 6 w 6"/>
                  <a:gd name="T9" fmla="*/ 2 h 4"/>
                  <a:gd name="T10" fmla="*/ 5 w 6"/>
                  <a:gd name="T11" fmla="*/ 0 h 4"/>
                  <a:gd name="T12" fmla="*/ 5 w 6"/>
                  <a:gd name="T13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4">
                    <a:moveTo>
                      <a:pt x="5" y="0"/>
                    </a:moveTo>
                    <a:lnTo>
                      <a:pt x="2" y="0"/>
                    </a:lnTo>
                    <a:lnTo>
                      <a:pt x="0" y="2"/>
                    </a:lnTo>
                    <a:lnTo>
                      <a:pt x="2" y="4"/>
                    </a:lnTo>
                    <a:lnTo>
                      <a:pt x="6" y="2"/>
                    </a:lnTo>
                    <a:lnTo>
                      <a:pt x="5" y="0"/>
                    </a:lnTo>
                    <a:lnTo>
                      <a:pt x="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47" name="Freeform 13">
                <a:extLst>
                  <a:ext uri="{FF2B5EF4-FFF2-40B4-BE49-F238E27FC236}">
                    <a16:creationId xmlns:a16="http://schemas.microsoft.com/office/drawing/2014/main" id="{6D6CB40F-B1DF-4102-A43E-6F434398FB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65" y="1961"/>
                <a:ext cx="3" cy="4"/>
              </a:xfrm>
              <a:custGeom>
                <a:avLst/>
                <a:gdLst>
                  <a:gd name="T0" fmla="*/ 0 w 3"/>
                  <a:gd name="T1" fmla="*/ 0 h 4"/>
                  <a:gd name="T2" fmla="*/ 0 w 3"/>
                  <a:gd name="T3" fmla="*/ 4 h 4"/>
                  <a:gd name="T4" fmla="*/ 3 w 3"/>
                  <a:gd name="T5" fmla="*/ 4 h 4"/>
                  <a:gd name="T6" fmla="*/ 0 w 3"/>
                  <a:gd name="T7" fmla="*/ 0 h 4"/>
                  <a:gd name="T8" fmla="*/ 0 w 3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4">
                    <a:moveTo>
                      <a:pt x="0" y="0"/>
                    </a:moveTo>
                    <a:lnTo>
                      <a:pt x="0" y="4"/>
                    </a:lnTo>
                    <a:lnTo>
                      <a:pt x="3" y="4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48" name="Freeform 14">
                <a:extLst>
                  <a:ext uri="{FF2B5EF4-FFF2-40B4-BE49-F238E27FC236}">
                    <a16:creationId xmlns:a16="http://schemas.microsoft.com/office/drawing/2014/main" id="{DE1EFA14-6F9E-4472-8318-1C2ACECD0C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68" y="1940"/>
                <a:ext cx="6" cy="7"/>
              </a:xfrm>
              <a:custGeom>
                <a:avLst/>
                <a:gdLst>
                  <a:gd name="T0" fmla="*/ 4 w 6"/>
                  <a:gd name="T1" fmla="*/ 0 h 7"/>
                  <a:gd name="T2" fmla="*/ 2 w 6"/>
                  <a:gd name="T3" fmla="*/ 0 h 7"/>
                  <a:gd name="T4" fmla="*/ 0 w 6"/>
                  <a:gd name="T5" fmla="*/ 2 h 7"/>
                  <a:gd name="T6" fmla="*/ 1 w 6"/>
                  <a:gd name="T7" fmla="*/ 5 h 7"/>
                  <a:gd name="T8" fmla="*/ 4 w 6"/>
                  <a:gd name="T9" fmla="*/ 7 h 7"/>
                  <a:gd name="T10" fmla="*/ 6 w 6"/>
                  <a:gd name="T11" fmla="*/ 6 h 7"/>
                  <a:gd name="T12" fmla="*/ 5 w 6"/>
                  <a:gd name="T13" fmla="*/ 2 h 7"/>
                  <a:gd name="T14" fmla="*/ 2 w 6"/>
                  <a:gd name="T15" fmla="*/ 2 h 7"/>
                  <a:gd name="T16" fmla="*/ 4 w 6"/>
                  <a:gd name="T17" fmla="*/ 0 h 7"/>
                  <a:gd name="T18" fmla="*/ 4 w 6"/>
                  <a:gd name="T19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" h="7">
                    <a:moveTo>
                      <a:pt x="4" y="0"/>
                    </a:moveTo>
                    <a:lnTo>
                      <a:pt x="2" y="0"/>
                    </a:lnTo>
                    <a:lnTo>
                      <a:pt x="0" y="2"/>
                    </a:lnTo>
                    <a:lnTo>
                      <a:pt x="1" y="5"/>
                    </a:lnTo>
                    <a:lnTo>
                      <a:pt x="4" y="7"/>
                    </a:lnTo>
                    <a:lnTo>
                      <a:pt x="6" y="6"/>
                    </a:lnTo>
                    <a:lnTo>
                      <a:pt x="5" y="2"/>
                    </a:lnTo>
                    <a:lnTo>
                      <a:pt x="2" y="2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49" name="Freeform 15">
                <a:extLst>
                  <a:ext uri="{FF2B5EF4-FFF2-40B4-BE49-F238E27FC236}">
                    <a16:creationId xmlns:a16="http://schemas.microsoft.com/office/drawing/2014/main" id="{E290F6B0-B678-476E-BCD5-5939F882A1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72" y="1937"/>
                <a:ext cx="6" cy="6"/>
              </a:xfrm>
              <a:custGeom>
                <a:avLst/>
                <a:gdLst>
                  <a:gd name="T0" fmla="*/ 0 w 6"/>
                  <a:gd name="T1" fmla="*/ 0 h 6"/>
                  <a:gd name="T2" fmla="*/ 0 w 6"/>
                  <a:gd name="T3" fmla="*/ 4 h 6"/>
                  <a:gd name="T4" fmla="*/ 2 w 6"/>
                  <a:gd name="T5" fmla="*/ 6 h 6"/>
                  <a:gd name="T6" fmla="*/ 6 w 6"/>
                  <a:gd name="T7" fmla="*/ 5 h 6"/>
                  <a:gd name="T8" fmla="*/ 0 w 6"/>
                  <a:gd name="T9" fmla="*/ 0 h 6"/>
                  <a:gd name="T10" fmla="*/ 0 w 6"/>
                  <a:gd name="T11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" h="6">
                    <a:moveTo>
                      <a:pt x="0" y="0"/>
                    </a:moveTo>
                    <a:lnTo>
                      <a:pt x="0" y="4"/>
                    </a:lnTo>
                    <a:lnTo>
                      <a:pt x="2" y="6"/>
                    </a:lnTo>
                    <a:lnTo>
                      <a:pt x="6" y="5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50" name="Freeform 16">
                <a:extLst>
                  <a:ext uri="{FF2B5EF4-FFF2-40B4-BE49-F238E27FC236}">
                    <a16:creationId xmlns:a16="http://schemas.microsoft.com/office/drawing/2014/main" id="{9B50BCF7-6FFD-4B0B-881C-9A73A275DD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79" y="1958"/>
                <a:ext cx="3" cy="5"/>
              </a:xfrm>
              <a:custGeom>
                <a:avLst/>
                <a:gdLst>
                  <a:gd name="T0" fmla="*/ 0 w 3"/>
                  <a:gd name="T1" fmla="*/ 0 h 5"/>
                  <a:gd name="T2" fmla="*/ 0 w 3"/>
                  <a:gd name="T3" fmla="*/ 1 h 5"/>
                  <a:gd name="T4" fmla="*/ 1 w 3"/>
                  <a:gd name="T5" fmla="*/ 5 h 5"/>
                  <a:gd name="T6" fmla="*/ 3 w 3"/>
                  <a:gd name="T7" fmla="*/ 1 h 5"/>
                  <a:gd name="T8" fmla="*/ 0 w 3"/>
                  <a:gd name="T9" fmla="*/ 0 h 5"/>
                  <a:gd name="T10" fmla="*/ 0 w 3"/>
                  <a:gd name="T11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" h="5">
                    <a:moveTo>
                      <a:pt x="0" y="0"/>
                    </a:moveTo>
                    <a:lnTo>
                      <a:pt x="0" y="1"/>
                    </a:lnTo>
                    <a:lnTo>
                      <a:pt x="1" y="5"/>
                    </a:lnTo>
                    <a:lnTo>
                      <a:pt x="3" y="1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51" name="Freeform 17">
                <a:extLst>
                  <a:ext uri="{FF2B5EF4-FFF2-40B4-BE49-F238E27FC236}">
                    <a16:creationId xmlns:a16="http://schemas.microsoft.com/office/drawing/2014/main" id="{E96F29C5-1ABE-4D6B-A381-E8373C231C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0" y="1947"/>
                <a:ext cx="11" cy="13"/>
              </a:xfrm>
              <a:custGeom>
                <a:avLst/>
                <a:gdLst>
                  <a:gd name="T0" fmla="*/ 2 w 11"/>
                  <a:gd name="T1" fmla="*/ 12 h 13"/>
                  <a:gd name="T2" fmla="*/ 4 w 11"/>
                  <a:gd name="T3" fmla="*/ 10 h 13"/>
                  <a:gd name="T4" fmla="*/ 7 w 11"/>
                  <a:gd name="T5" fmla="*/ 10 h 13"/>
                  <a:gd name="T6" fmla="*/ 6 w 11"/>
                  <a:gd name="T7" fmla="*/ 8 h 13"/>
                  <a:gd name="T8" fmla="*/ 7 w 11"/>
                  <a:gd name="T9" fmla="*/ 10 h 13"/>
                  <a:gd name="T10" fmla="*/ 5 w 11"/>
                  <a:gd name="T11" fmla="*/ 12 h 13"/>
                  <a:gd name="T12" fmla="*/ 7 w 11"/>
                  <a:gd name="T13" fmla="*/ 12 h 13"/>
                  <a:gd name="T14" fmla="*/ 10 w 11"/>
                  <a:gd name="T15" fmla="*/ 13 h 13"/>
                  <a:gd name="T16" fmla="*/ 11 w 11"/>
                  <a:gd name="T17" fmla="*/ 5 h 13"/>
                  <a:gd name="T18" fmla="*/ 10 w 11"/>
                  <a:gd name="T19" fmla="*/ 3 h 13"/>
                  <a:gd name="T20" fmla="*/ 7 w 11"/>
                  <a:gd name="T21" fmla="*/ 0 h 13"/>
                  <a:gd name="T22" fmla="*/ 5 w 11"/>
                  <a:gd name="T23" fmla="*/ 1 h 13"/>
                  <a:gd name="T24" fmla="*/ 2 w 11"/>
                  <a:gd name="T25" fmla="*/ 2 h 13"/>
                  <a:gd name="T26" fmla="*/ 2 w 11"/>
                  <a:gd name="T27" fmla="*/ 8 h 13"/>
                  <a:gd name="T28" fmla="*/ 0 w 11"/>
                  <a:gd name="T29" fmla="*/ 11 h 13"/>
                  <a:gd name="T30" fmla="*/ 2 w 11"/>
                  <a:gd name="T31" fmla="*/ 12 h 13"/>
                  <a:gd name="T32" fmla="*/ 2 w 11"/>
                  <a:gd name="T33" fmla="*/ 12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1" h="13">
                    <a:moveTo>
                      <a:pt x="2" y="12"/>
                    </a:moveTo>
                    <a:lnTo>
                      <a:pt x="4" y="10"/>
                    </a:lnTo>
                    <a:lnTo>
                      <a:pt x="7" y="10"/>
                    </a:lnTo>
                    <a:lnTo>
                      <a:pt x="6" y="8"/>
                    </a:lnTo>
                    <a:lnTo>
                      <a:pt x="7" y="10"/>
                    </a:lnTo>
                    <a:lnTo>
                      <a:pt x="5" y="12"/>
                    </a:lnTo>
                    <a:lnTo>
                      <a:pt x="7" y="12"/>
                    </a:lnTo>
                    <a:lnTo>
                      <a:pt x="10" y="13"/>
                    </a:lnTo>
                    <a:lnTo>
                      <a:pt x="11" y="5"/>
                    </a:lnTo>
                    <a:lnTo>
                      <a:pt x="10" y="3"/>
                    </a:lnTo>
                    <a:lnTo>
                      <a:pt x="7" y="0"/>
                    </a:lnTo>
                    <a:lnTo>
                      <a:pt x="5" y="1"/>
                    </a:lnTo>
                    <a:lnTo>
                      <a:pt x="2" y="2"/>
                    </a:lnTo>
                    <a:lnTo>
                      <a:pt x="2" y="8"/>
                    </a:lnTo>
                    <a:lnTo>
                      <a:pt x="0" y="11"/>
                    </a:lnTo>
                    <a:lnTo>
                      <a:pt x="2" y="12"/>
                    </a:lnTo>
                    <a:lnTo>
                      <a:pt x="2" y="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52" name="Freeform 18">
                <a:extLst>
                  <a:ext uri="{FF2B5EF4-FFF2-40B4-BE49-F238E27FC236}">
                    <a16:creationId xmlns:a16="http://schemas.microsoft.com/office/drawing/2014/main" id="{43E0AFE0-DF59-426F-98B1-0D89E87802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62" y="1981"/>
                <a:ext cx="19" cy="19"/>
              </a:xfrm>
              <a:custGeom>
                <a:avLst/>
                <a:gdLst>
                  <a:gd name="T0" fmla="*/ 2 w 19"/>
                  <a:gd name="T1" fmla="*/ 11 h 19"/>
                  <a:gd name="T2" fmla="*/ 5 w 19"/>
                  <a:gd name="T3" fmla="*/ 13 h 19"/>
                  <a:gd name="T4" fmla="*/ 7 w 19"/>
                  <a:gd name="T5" fmla="*/ 14 h 19"/>
                  <a:gd name="T6" fmla="*/ 5 w 19"/>
                  <a:gd name="T7" fmla="*/ 16 h 19"/>
                  <a:gd name="T8" fmla="*/ 8 w 19"/>
                  <a:gd name="T9" fmla="*/ 16 h 19"/>
                  <a:gd name="T10" fmla="*/ 8 w 19"/>
                  <a:gd name="T11" fmla="*/ 18 h 19"/>
                  <a:gd name="T12" fmla="*/ 10 w 19"/>
                  <a:gd name="T13" fmla="*/ 19 h 19"/>
                  <a:gd name="T14" fmla="*/ 14 w 19"/>
                  <a:gd name="T15" fmla="*/ 18 h 19"/>
                  <a:gd name="T16" fmla="*/ 16 w 19"/>
                  <a:gd name="T17" fmla="*/ 16 h 19"/>
                  <a:gd name="T18" fmla="*/ 16 w 19"/>
                  <a:gd name="T19" fmla="*/ 10 h 19"/>
                  <a:gd name="T20" fmla="*/ 17 w 19"/>
                  <a:gd name="T21" fmla="*/ 8 h 19"/>
                  <a:gd name="T22" fmla="*/ 18 w 19"/>
                  <a:gd name="T23" fmla="*/ 5 h 19"/>
                  <a:gd name="T24" fmla="*/ 19 w 19"/>
                  <a:gd name="T25" fmla="*/ 2 h 19"/>
                  <a:gd name="T26" fmla="*/ 17 w 19"/>
                  <a:gd name="T27" fmla="*/ 2 h 19"/>
                  <a:gd name="T28" fmla="*/ 15 w 19"/>
                  <a:gd name="T29" fmla="*/ 3 h 19"/>
                  <a:gd name="T30" fmla="*/ 14 w 19"/>
                  <a:gd name="T31" fmla="*/ 5 h 19"/>
                  <a:gd name="T32" fmla="*/ 12 w 19"/>
                  <a:gd name="T33" fmla="*/ 9 h 19"/>
                  <a:gd name="T34" fmla="*/ 10 w 19"/>
                  <a:gd name="T35" fmla="*/ 11 h 19"/>
                  <a:gd name="T36" fmla="*/ 7 w 19"/>
                  <a:gd name="T37" fmla="*/ 10 h 19"/>
                  <a:gd name="T38" fmla="*/ 10 w 19"/>
                  <a:gd name="T39" fmla="*/ 8 h 19"/>
                  <a:gd name="T40" fmla="*/ 12 w 19"/>
                  <a:gd name="T41" fmla="*/ 7 h 19"/>
                  <a:gd name="T42" fmla="*/ 14 w 19"/>
                  <a:gd name="T43" fmla="*/ 4 h 19"/>
                  <a:gd name="T44" fmla="*/ 10 w 19"/>
                  <a:gd name="T45" fmla="*/ 1 h 19"/>
                  <a:gd name="T46" fmla="*/ 8 w 19"/>
                  <a:gd name="T47" fmla="*/ 2 h 19"/>
                  <a:gd name="T48" fmla="*/ 5 w 19"/>
                  <a:gd name="T49" fmla="*/ 1 h 19"/>
                  <a:gd name="T50" fmla="*/ 2 w 19"/>
                  <a:gd name="T51" fmla="*/ 0 h 19"/>
                  <a:gd name="T52" fmla="*/ 0 w 19"/>
                  <a:gd name="T53" fmla="*/ 3 h 19"/>
                  <a:gd name="T54" fmla="*/ 0 w 19"/>
                  <a:gd name="T55" fmla="*/ 5 h 19"/>
                  <a:gd name="T56" fmla="*/ 2 w 19"/>
                  <a:gd name="T57" fmla="*/ 11 h 19"/>
                  <a:gd name="T58" fmla="*/ 2 w 19"/>
                  <a:gd name="T59" fmla="*/ 11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9" h="19">
                    <a:moveTo>
                      <a:pt x="2" y="11"/>
                    </a:moveTo>
                    <a:lnTo>
                      <a:pt x="5" y="13"/>
                    </a:lnTo>
                    <a:lnTo>
                      <a:pt x="7" y="14"/>
                    </a:lnTo>
                    <a:lnTo>
                      <a:pt x="5" y="16"/>
                    </a:lnTo>
                    <a:lnTo>
                      <a:pt x="8" y="16"/>
                    </a:lnTo>
                    <a:lnTo>
                      <a:pt x="8" y="18"/>
                    </a:lnTo>
                    <a:lnTo>
                      <a:pt x="10" y="19"/>
                    </a:lnTo>
                    <a:lnTo>
                      <a:pt x="14" y="18"/>
                    </a:lnTo>
                    <a:lnTo>
                      <a:pt x="16" y="16"/>
                    </a:lnTo>
                    <a:lnTo>
                      <a:pt x="16" y="10"/>
                    </a:lnTo>
                    <a:lnTo>
                      <a:pt x="17" y="8"/>
                    </a:lnTo>
                    <a:lnTo>
                      <a:pt x="18" y="5"/>
                    </a:lnTo>
                    <a:lnTo>
                      <a:pt x="19" y="2"/>
                    </a:lnTo>
                    <a:lnTo>
                      <a:pt x="17" y="2"/>
                    </a:lnTo>
                    <a:lnTo>
                      <a:pt x="15" y="3"/>
                    </a:lnTo>
                    <a:lnTo>
                      <a:pt x="14" y="5"/>
                    </a:lnTo>
                    <a:lnTo>
                      <a:pt x="12" y="9"/>
                    </a:lnTo>
                    <a:lnTo>
                      <a:pt x="10" y="11"/>
                    </a:lnTo>
                    <a:lnTo>
                      <a:pt x="7" y="10"/>
                    </a:lnTo>
                    <a:lnTo>
                      <a:pt x="10" y="8"/>
                    </a:lnTo>
                    <a:lnTo>
                      <a:pt x="12" y="7"/>
                    </a:lnTo>
                    <a:lnTo>
                      <a:pt x="14" y="4"/>
                    </a:lnTo>
                    <a:lnTo>
                      <a:pt x="10" y="1"/>
                    </a:lnTo>
                    <a:lnTo>
                      <a:pt x="8" y="2"/>
                    </a:lnTo>
                    <a:lnTo>
                      <a:pt x="5" y="1"/>
                    </a:lnTo>
                    <a:lnTo>
                      <a:pt x="2" y="0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2" y="11"/>
                    </a:lnTo>
                    <a:lnTo>
                      <a:pt x="2" y="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53" name="Freeform 19">
                <a:extLst>
                  <a:ext uri="{FF2B5EF4-FFF2-40B4-BE49-F238E27FC236}">
                    <a16:creationId xmlns:a16="http://schemas.microsoft.com/office/drawing/2014/main" id="{76220191-31EC-4C2B-B8E7-3B5A4C905D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70" y="1999"/>
                <a:ext cx="20" cy="20"/>
              </a:xfrm>
              <a:custGeom>
                <a:avLst/>
                <a:gdLst>
                  <a:gd name="T0" fmla="*/ 8 w 20"/>
                  <a:gd name="T1" fmla="*/ 4 h 20"/>
                  <a:gd name="T2" fmla="*/ 11 w 20"/>
                  <a:gd name="T3" fmla="*/ 7 h 20"/>
                  <a:gd name="T4" fmla="*/ 11 w 20"/>
                  <a:gd name="T5" fmla="*/ 4 h 20"/>
                  <a:gd name="T6" fmla="*/ 9 w 20"/>
                  <a:gd name="T7" fmla="*/ 3 h 20"/>
                  <a:gd name="T8" fmla="*/ 11 w 20"/>
                  <a:gd name="T9" fmla="*/ 3 h 20"/>
                  <a:gd name="T10" fmla="*/ 10 w 20"/>
                  <a:gd name="T11" fmla="*/ 0 h 20"/>
                  <a:gd name="T12" fmla="*/ 8 w 20"/>
                  <a:gd name="T13" fmla="*/ 0 h 20"/>
                  <a:gd name="T14" fmla="*/ 4 w 20"/>
                  <a:gd name="T15" fmla="*/ 1 h 20"/>
                  <a:gd name="T16" fmla="*/ 0 w 20"/>
                  <a:gd name="T17" fmla="*/ 1 h 20"/>
                  <a:gd name="T18" fmla="*/ 2 w 20"/>
                  <a:gd name="T19" fmla="*/ 3 h 20"/>
                  <a:gd name="T20" fmla="*/ 4 w 20"/>
                  <a:gd name="T21" fmla="*/ 4 h 20"/>
                  <a:gd name="T22" fmla="*/ 2 w 20"/>
                  <a:gd name="T23" fmla="*/ 6 h 20"/>
                  <a:gd name="T24" fmla="*/ 4 w 20"/>
                  <a:gd name="T25" fmla="*/ 8 h 20"/>
                  <a:gd name="T26" fmla="*/ 7 w 20"/>
                  <a:gd name="T27" fmla="*/ 8 h 20"/>
                  <a:gd name="T28" fmla="*/ 8 w 20"/>
                  <a:gd name="T29" fmla="*/ 10 h 20"/>
                  <a:gd name="T30" fmla="*/ 10 w 20"/>
                  <a:gd name="T31" fmla="*/ 13 h 20"/>
                  <a:gd name="T32" fmla="*/ 12 w 20"/>
                  <a:gd name="T33" fmla="*/ 15 h 20"/>
                  <a:gd name="T34" fmla="*/ 15 w 20"/>
                  <a:gd name="T35" fmla="*/ 17 h 20"/>
                  <a:gd name="T36" fmla="*/ 17 w 20"/>
                  <a:gd name="T37" fmla="*/ 20 h 20"/>
                  <a:gd name="T38" fmla="*/ 19 w 20"/>
                  <a:gd name="T39" fmla="*/ 19 h 20"/>
                  <a:gd name="T40" fmla="*/ 20 w 20"/>
                  <a:gd name="T41" fmla="*/ 18 h 20"/>
                  <a:gd name="T42" fmla="*/ 17 w 20"/>
                  <a:gd name="T43" fmla="*/ 17 h 20"/>
                  <a:gd name="T44" fmla="*/ 15 w 20"/>
                  <a:gd name="T45" fmla="*/ 15 h 20"/>
                  <a:gd name="T46" fmla="*/ 12 w 20"/>
                  <a:gd name="T47" fmla="*/ 12 h 20"/>
                  <a:gd name="T48" fmla="*/ 9 w 20"/>
                  <a:gd name="T49" fmla="*/ 7 h 20"/>
                  <a:gd name="T50" fmla="*/ 8 w 20"/>
                  <a:gd name="T51" fmla="*/ 4 h 20"/>
                  <a:gd name="T52" fmla="*/ 9 w 20"/>
                  <a:gd name="T53" fmla="*/ 4 h 20"/>
                  <a:gd name="T54" fmla="*/ 8 w 20"/>
                  <a:gd name="T55" fmla="*/ 4 h 20"/>
                  <a:gd name="T56" fmla="*/ 8 w 20"/>
                  <a:gd name="T57" fmla="*/ 4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" h="20">
                    <a:moveTo>
                      <a:pt x="8" y="4"/>
                    </a:moveTo>
                    <a:lnTo>
                      <a:pt x="11" y="7"/>
                    </a:lnTo>
                    <a:lnTo>
                      <a:pt x="11" y="4"/>
                    </a:lnTo>
                    <a:lnTo>
                      <a:pt x="9" y="3"/>
                    </a:lnTo>
                    <a:lnTo>
                      <a:pt x="11" y="3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4" y="1"/>
                    </a:lnTo>
                    <a:lnTo>
                      <a:pt x="0" y="1"/>
                    </a:lnTo>
                    <a:lnTo>
                      <a:pt x="2" y="3"/>
                    </a:lnTo>
                    <a:lnTo>
                      <a:pt x="4" y="4"/>
                    </a:lnTo>
                    <a:lnTo>
                      <a:pt x="2" y="6"/>
                    </a:lnTo>
                    <a:lnTo>
                      <a:pt x="4" y="8"/>
                    </a:lnTo>
                    <a:lnTo>
                      <a:pt x="7" y="8"/>
                    </a:lnTo>
                    <a:lnTo>
                      <a:pt x="8" y="10"/>
                    </a:lnTo>
                    <a:lnTo>
                      <a:pt x="10" y="13"/>
                    </a:lnTo>
                    <a:lnTo>
                      <a:pt x="12" y="15"/>
                    </a:lnTo>
                    <a:lnTo>
                      <a:pt x="15" y="17"/>
                    </a:lnTo>
                    <a:lnTo>
                      <a:pt x="17" y="20"/>
                    </a:lnTo>
                    <a:lnTo>
                      <a:pt x="19" y="19"/>
                    </a:lnTo>
                    <a:lnTo>
                      <a:pt x="20" y="18"/>
                    </a:lnTo>
                    <a:lnTo>
                      <a:pt x="17" y="17"/>
                    </a:lnTo>
                    <a:lnTo>
                      <a:pt x="15" y="15"/>
                    </a:lnTo>
                    <a:lnTo>
                      <a:pt x="12" y="12"/>
                    </a:lnTo>
                    <a:lnTo>
                      <a:pt x="9" y="7"/>
                    </a:lnTo>
                    <a:lnTo>
                      <a:pt x="8" y="4"/>
                    </a:lnTo>
                    <a:lnTo>
                      <a:pt x="9" y="4"/>
                    </a:lnTo>
                    <a:lnTo>
                      <a:pt x="8" y="4"/>
                    </a:lnTo>
                    <a:lnTo>
                      <a:pt x="8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54" name="Freeform 20">
                <a:extLst>
                  <a:ext uri="{FF2B5EF4-FFF2-40B4-BE49-F238E27FC236}">
                    <a16:creationId xmlns:a16="http://schemas.microsoft.com/office/drawing/2014/main" id="{5DC77C62-E5D0-43B5-982C-410F70412B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1" y="2008"/>
                <a:ext cx="4" cy="2"/>
              </a:xfrm>
              <a:custGeom>
                <a:avLst/>
                <a:gdLst>
                  <a:gd name="T0" fmla="*/ 4 w 4"/>
                  <a:gd name="T1" fmla="*/ 0 h 2"/>
                  <a:gd name="T2" fmla="*/ 0 w 4"/>
                  <a:gd name="T3" fmla="*/ 0 h 2"/>
                  <a:gd name="T4" fmla="*/ 1 w 4"/>
                  <a:gd name="T5" fmla="*/ 2 h 2"/>
                  <a:gd name="T6" fmla="*/ 4 w 4"/>
                  <a:gd name="T7" fmla="*/ 0 h 2"/>
                  <a:gd name="T8" fmla="*/ 4 w 4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2">
                    <a:moveTo>
                      <a:pt x="4" y="0"/>
                    </a:moveTo>
                    <a:lnTo>
                      <a:pt x="0" y="0"/>
                    </a:lnTo>
                    <a:lnTo>
                      <a:pt x="1" y="2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55" name="Freeform 21">
                <a:extLst>
                  <a:ext uri="{FF2B5EF4-FFF2-40B4-BE49-F238E27FC236}">
                    <a16:creationId xmlns:a16="http://schemas.microsoft.com/office/drawing/2014/main" id="{E34750DD-A7FF-4B07-80D2-E9B2D4CEEA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98" y="1965"/>
                <a:ext cx="4" cy="4"/>
              </a:xfrm>
              <a:custGeom>
                <a:avLst/>
                <a:gdLst>
                  <a:gd name="T0" fmla="*/ 4 w 4"/>
                  <a:gd name="T1" fmla="*/ 0 h 4"/>
                  <a:gd name="T2" fmla="*/ 0 w 4"/>
                  <a:gd name="T3" fmla="*/ 4 h 4"/>
                  <a:gd name="T4" fmla="*/ 4 w 4"/>
                  <a:gd name="T5" fmla="*/ 3 h 4"/>
                  <a:gd name="T6" fmla="*/ 4 w 4"/>
                  <a:gd name="T7" fmla="*/ 0 h 4"/>
                  <a:gd name="T8" fmla="*/ 4 w 4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4" y="0"/>
                    </a:moveTo>
                    <a:lnTo>
                      <a:pt x="0" y="4"/>
                    </a:lnTo>
                    <a:lnTo>
                      <a:pt x="4" y="3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56" name="Freeform 22">
                <a:extLst>
                  <a:ext uri="{FF2B5EF4-FFF2-40B4-BE49-F238E27FC236}">
                    <a16:creationId xmlns:a16="http://schemas.microsoft.com/office/drawing/2014/main" id="{CE67823D-6072-41FB-84FB-55DBE105A0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51" y="1925"/>
                <a:ext cx="13" cy="13"/>
              </a:xfrm>
              <a:custGeom>
                <a:avLst/>
                <a:gdLst>
                  <a:gd name="T0" fmla="*/ 4 w 13"/>
                  <a:gd name="T1" fmla="*/ 13 h 13"/>
                  <a:gd name="T2" fmla="*/ 3 w 13"/>
                  <a:gd name="T3" fmla="*/ 12 h 13"/>
                  <a:gd name="T4" fmla="*/ 3 w 13"/>
                  <a:gd name="T5" fmla="*/ 6 h 13"/>
                  <a:gd name="T6" fmla="*/ 1 w 13"/>
                  <a:gd name="T7" fmla="*/ 4 h 13"/>
                  <a:gd name="T8" fmla="*/ 0 w 13"/>
                  <a:gd name="T9" fmla="*/ 0 h 13"/>
                  <a:gd name="T10" fmla="*/ 2 w 13"/>
                  <a:gd name="T11" fmla="*/ 0 h 13"/>
                  <a:gd name="T12" fmla="*/ 8 w 13"/>
                  <a:gd name="T13" fmla="*/ 1 h 13"/>
                  <a:gd name="T14" fmla="*/ 10 w 13"/>
                  <a:gd name="T15" fmla="*/ 1 h 13"/>
                  <a:gd name="T16" fmla="*/ 13 w 13"/>
                  <a:gd name="T17" fmla="*/ 4 h 13"/>
                  <a:gd name="T18" fmla="*/ 13 w 13"/>
                  <a:gd name="T19" fmla="*/ 7 h 13"/>
                  <a:gd name="T20" fmla="*/ 12 w 13"/>
                  <a:gd name="T21" fmla="*/ 9 h 13"/>
                  <a:gd name="T22" fmla="*/ 9 w 13"/>
                  <a:gd name="T23" fmla="*/ 7 h 13"/>
                  <a:gd name="T24" fmla="*/ 11 w 13"/>
                  <a:gd name="T25" fmla="*/ 10 h 13"/>
                  <a:gd name="T26" fmla="*/ 10 w 13"/>
                  <a:gd name="T27" fmla="*/ 13 h 13"/>
                  <a:gd name="T28" fmla="*/ 6 w 13"/>
                  <a:gd name="T29" fmla="*/ 12 h 13"/>
                  <a:gd name="T30" fmla="*/ 4 w 13"/>
                  <a:gd name="T31" fmla="*/ 13 h 13"/>
                  <a:gd name="T32" fmla="*/ 4 w 13"/>
                  <a:gd name="T33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3" h="13">
                    <a:moveTo>
                      <a:pt x="4" y="13"/>
                    </a:moveTo>
                    <a:lnTo>
                      <a:pt x="3" y="12"/>
                    </a:lnTo>
                    <a:lnTo>
                      <a:pt x="3" y="6"/>
                    </a:lnTo>
                    <a:lnTo>
                      <a:pt x="1" y="4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8" y="1"/>
                    </a:lnTo>
                    <a:lnTo>
                      <a:pt x="10" y="1"/>
                    </a:lnTo>
                    <a:lnTo>
                      <a:pt x="13" y="4"/>
                    </a:lnTo>
                    <a:lnTo>
                      <a:pt x="13" y="7"/>
                    </a:lnTo>
                    <a:lnTo>
                      <a:pt x="12" y="9"/>
                    </a:lnTo>
                    <a:lnTo>
                      <a:pt x="9" y="7"/>
                    </a:lnTo>
                    <a:lnTo>
                      <a:pt x="11" y="10"/>
                    </a:lnTo>
                    <a:lnTo>
                      <a:pt x="10" y="13"/>
                    </a:lnTo>
                    <a:lnTo>
                      <a:pt x="6" y="12"/>
                    </a:lnTo>
                    <a:lnTo>
                      <a:pt x="4" y="13"/>
                    </a:lnTo>
                    <a:lnTo>
                      <a:pt x="4" y="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57" name="Freeform 23">
                <a:extLst>
                  <a:ext uri="{FF2B5EF4-FFF2-40B4-BE49-F238E27FC236}">
                    <a16:creationId xmlns:a16="http://schemas.microsoft.com/office/drawing/2014/main" id="{71C2CE1C-316E-422A-9F22-87B79D7857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55" y="1939"/>
                <a:ext cx="23" cy="32"/>
              </a:xfrm>
              <a:custGeom>
                <a:avLst/>
                <a:gdLst>
                  <a:gd name="T0" fmla="*/ 4 w 23"/>
                  <a:gd name="T1" fmla="*/ 4 h 32"/>
                  <a:gd name="T2" fmla="*/ 2 w 23"/>
                  <a:gd name="T3" fmla="*/ 4 h 32"/>
                  <a:gd name="T4" fmla="*/ 0 w 23"/>
                  <a:gd name="T5" fmla="*/ 3 h 32"/>
                  <a:gd name="T6" fmla="*/ 0 w 23"/>
                  <a:gd name="T7" fmla="*/ 0 h 32"/>
                  <a:gd name="T8" fmla="*/ 6 w 23"/>
                  <a:gd name="T9" fmla="*/ 1 h 32"/>
                  <a:gd name="T10" fmla="*/ 8 w 23"/>
                  <a:gd name="T11" fmla="*/ 3 h 32"/>
                  <a:gd name="T12" fmla="*/ 9 w 23"/>
                  <a:gd name="T13" fmla="*/ 7 h 32"/>
                  <a:gd name="T14" fmla="*/ 12 w 23"/>
                  <a:gd name="T15" fmla="*/ 7 h 32"/>
                  <a:gd name="T16" fmla="*/ 15 w 23"/>
                  <a:gd name="T17" fmla="*/ 9 h 32"/>
                  <a:gd name="T18" fmla="*/ 17 w 23"/>
                  <a:gd name="T19" fmla="*/ 15 h 32"/>
                  <a:gd name="T20" fmla="*/ 21 w 23"/>
                  <a:gd name="T21" fmla="*/ 18 h 32"/>
                  <a:gd name="T22" fmla="*/ 15 w 23"/>
                  <a:gd name="T23" fmla="*/ 15 h 32"/>
                  <a:gd name="T24" fmla="*/ 15 w 23"/>
                  <a:gd name="T25" fmla="*/ 17 h 32"/>
                  <a:gd name="T26" fmla="*/ 17 w 23"/>
                  <a:gd name="T27" fmla="*/ 19 h 32"/>
                  <a:gd name="T28" fmla="*/ 21 w 23"/>
                  <a:gd name="T29" fmla="*/ 19 h 32"/>
                  <a:gd name="T30" fmla="*/ 19 w 23"/>
                  <a:gd name="T31" fmla="*/ 22 h 32"/>
                  <a:gd name="T32" fmla="*/ 22 w 23"/>
                  <a:gd name="T33" fmla="*/ 21 h 32"/>
                  <a:gd name="T34" fmla="*/ 22 w 23"/>
                  <a:gd name="T35" fmla="*/ 24 h 32"/>
                  <a:gd name="T36" fmla="*/ 19 w 23"/>
                  <a:gd name="T37" fmla="*/ 26 h 32"/>
                  <a:gd name="T38" fmla="*/ 23 w 23"/>
                  <a:gd name="T39" fmla="*/ 26 h 32"/>
                  <a:gd name="T40" fmla="*/ 23 w 23"/>
                  <a:gd name="T41" fmla="*/ 29 h 32"/>
                  <a:gd name="T42" fmla="*/ 21 w 23"/>
                  <a:gd name="T43" fmla="*/ 32 h 32"/>
                  <a:gd name="T44" fmla="*/ 18 w 23"/>
                  <a:gd name="T45" fmla="*/ 30 h 32"/>
                  <a:gd name="T46" fmla="*/ 17 w 23"/>
                  <a:gd name="T47" fmla="*/ 28 h 32"/>
                  <a:gd name="T48" fmla="*/ 15 w 23"/>
                  <a:gd name="T49" fmla="*/ 26 h 32"/>
                  <a:gd name="T50" fmla="*/ 15 w 23"/>
                  <a:gd name="T51" fmla="*/ 24 h 32"/>
                  <a:gd name="T52" fmla="*/ 13 w 23"/>
                  <a:gd name="T53" fmla="*/ 22 h 32"/>
                  <a:gd name="T54" fmla="*/ 7 w 23"/>
                  <a:gd name="T55" fmla="*/ 19 h 32"/>
                  <a:gd name="T56" fmla="*/ 9 w 23"/>
                  <a:gd name="T57" fmla="*/ 19 h 32"/>
                  <a:gd name="T58" fmla="*/ 7 w 23"/>
                  <a:gd name="T59" fmla="*/ 17 h 32"/>
                  <a:gd name="T60" fmla="*/ 9 w 23"/>
                  <a:gd name="T61" fmla="*/ 13 h 32"/>
                  <a:gd name="T62" fmla="*/ 7 w 23"/>
                  <a:gd name="T63" fmla="*/ 15 h 32"/>
                  <a:gd name="T64" fmla="*/ 4 w 23"/>
                  <a:gd name="T65" fmla="*/ 15 h 32"/>
                  <a:gd name="T66" fmla="*/ 5 w 23"/>
                  <a:gd name="T67" fmla="*/ 12 h 32"/>
                  <a:gd name="T68" fmla="*/ 5 w 23"/>
                  <a:gd name="T69" fmla="*/ 7 h 32"/>
                  <a:gd name="T70" fmla="*/ 4 w 23"/>
                  <a:gd name="T71" fmla="*/ 6 h 32"/>
                  <a:gd name="T72" fmla="*/ 5 w 23"/>
                  <a:gd name="T73" fmla="*/ 4 h 32"/>
                  <a:gd name="T74" fmla="*/ 5 w 23"/>
                  <a:gd name="T75" fmla="*/ 4 h 32"/>
                  <a:gd name="T76" fmla="*/ 4 w 23"/>
                  <a:gd name="T77" fmla="*/ 4 h 32"/>
                  <a:gd name="T78" fmla="*/ 4 w 23"/>
                  <a:gd name="T79" fmla="*/ 4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23" h="32">
                    <a:moveTo>
                      <a:pt x="4" y="4"/>
                    </a:moveTo>
                    <a:lnTo>
                      <a:pt x="2" y="4"/>
                    </a:lnTo>
                    <a:lnTo>
                      <a:pt x="0" y="3"/>
                    </a:lnTo>
                    <a:lnTo>
                      <a:pt x="0" y="0"/>
                    </a:lnTo>
                    <a:lnTo>
                      <a:pt x="6" y="1"/>
                    </a:lnTo>
                    <a:lnTo>
                      <a:pt x="8" y="3"/>
                    </a:lnTo>
                    <a:lnTo>
                      <a:pt x="9" y="7"/>
                    </a:lnTo>
                    <a:lnTo>
                      <a:pt x="12" y="7"/>
                    </a:lnTo>
                    <a:lnTo>
                      <a:pt x="15" y="9"/>
                    </a:lnTo>
                    <a:lnTo>
                      <a:pt x="17" y="15"/>
                    </a:lnTo>
                    <a:lnTo>
                      <a:pt x="21" y="18"/>
                    </a:lnTo>
                    <a:lnTo>
                      <a:pt x="15" y="15"/>
                    </a:lnTo>
                    <a:lnTo>
                      <a:pt x="15" y="17"/>
                    </a:lnTo>
                    <a:lnTo>
                      <a:pt x="17" y="19"/>
                    </a:lnTo>
                    <a:lnTo>
                      <a:pt x="21" y="19"/>
                    </a:lnTo>
                    <a:lnTo>
                      <a:pt x="19" y="22"/>
                    </a:lnTo>
                    <a:lnTo>
                      <a:pt x="22" y="21"/>
                    </a:lnTo>
                    <a:lnTo>
                      <a:pt x="22" y="24"/>
                    </a:lnTo>
                    <a:lnTo>
                      <a:pt x="19" y="26"/>
                    </a:lnTo>
                    <a:lnTo>
                      <a:pt x="23" y="26"/>
                    </a:lnTo>
                    <a:lnTo>
                      <a:pt x="23" y="29"/>
                    </a:lnTo>
                    <a:lnTo>
                      <a:pt x="21" y="32"/>
                    </a:lnTo>
                    <a:lnTo>
                      <a:pt x="18" y="30"/>
                    </a:lnTo>
                    <a:lnTo>
                      <a:pt x="17" y="28"/>
                    </a:lnTo>
                    <a:lnTo>
                      <a:pt x="15" y="26"/>
                    </a:lnTo>
                    <a:lnTo>
                      <a:pt x="15" y="24"/>
                    </a:lnTo>
                    <a:lnTo>
                      <a:pt x="13" y="22"/>
                    </a:lnTo>
                    <a:lnTo>
                      <a:pt x="7" y="19"/>
                    </a:lnTo>
                    <a:lnTo>
                      <a:pt x="9" y="19"/>
                    </a:lnTo>
                    <a:lnTo>
                      <a:pt x="7" y="17"/>
                    </a:lnTo>
                    <a:lnTo>
                      <a:pt x="9" y="13"/>
                    </a:lnTo>
                    <a:lnTo>
                      <a:pt x="7" y="15"/>
                    </a:lnTo>
                    <a:lnTo>
                      <a:pt x="4" y="15"/>
                    </a:lnTo>
                    <a:lnTo>
                      <a:pt x="5" y="12"/>
                    </a:lnTo>
                    <a:lnTo>
                      <a:pt x="5" y="7"/>
                    </a:lnTo>
                    <a:lnTo>
                      <a:pt x="4" y="6"/>
                    </a:lnTo>
                    <a:lnTo>
                      <a:pt x="5" y="4"/>
                    </a:lnTo>
                    <a:lnTo>
                      <a:pt x="5" y="4"/>
                    </a:lnTo>
                    <a:lnTo>
                      <a:pt x="4" y="4"/>
                    </a:lnTo>
                    <a:lnTo>
                      <a:pt x="4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58" name="Freeform 24">
                <a:extLst>
                  <a:ext uri="{FF2B5EF4-FFF2-40B4-BE49-F238E27FC236}">
                    <a16:creationId xmlns:a16="http://schemas.microsoft.com/office/drawing/2014/main" id="{C2DDE26A-A33C-4C80-BD47-4003F72694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54" y="1943"/>
                <a:ext cx="5" cy="5"/>
              </a:xfrm>
              <a:custGeom>
                <a:avLst/>
                <a:gdLst>
                  <a:gd name="T0" fmla="*/ 5 w 5"/>
                  <a:gd name="T1" fmla="*/ 0 h 5"/>
                  <a:gd name="T2" fmla="*/ 5 w 5"/>
                  <a:gd name="T3" fmla="*/ 2 h 5"/>
                  <a:gd name="T4" fmla="*/ 0 w 5"/>
                  <a:gd name="T5" fmla="*/ 5 h 5"/>
                  <a:gd name="T6" fmla="*/ 0 w 5"/>
                  <a:gd name="T7" fmla="*/ 3 h 5"/>
                  <a:gd name="T8" fmla="*/ 2 w 5"/>
                  <a:gd name="T9" fmla="*/ 2 h 5"/>
                  <a:gd name="T10" fmla="*/ 5 w 5"/>
                  <a:gd name="T11" fmla="*/ 0 h 5"/>
                  <a:gd name="T12" fmla="*/ 5 w 5"/>
                  <a:gd name="T13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5">
                    <a:moveTo>
                      <a:pt x="5" y="0"/>
                    </a:moveTo>
                    <a:lnTo>
                      <a:pt x="5" y="2"/>
                    </a:lnTo>
                    <a:lnTo>
                      <a:pt x="0" y="5"/>
                    </a:lnTo>
                    <a:lnTo>
                      <a:pt x="0" y="3"/>
                    </a:lnTo>
                    <a:lnTo>
                      <a:pt x="2" y="2"/>
                    </a:lnTo>
                    <a:lnTo>
                      <a:pt x="5" y="0"/>
                    </a:lnTo>
                    <a:lnTo>
                      <a:pt x="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59" name="Freeform 25">
                <a:extLst>
                  <a:ext uri="{FF2B5EF4-FFF2-40B4-BE49-F238E27FC236}">
                    <a16:creationId xmlns:a16="http://schemas.microsoft.com/office/drawing/2014/main" id="{51484EDF-1464-4163-BC43-EEDBD8C9E1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64" y="1931"/>
                <a:ext cx="5" cy="6"/>
              </a:xfrm>
              <a:custGeom>
                <a:avLst/>
                <a:gdLst>
                  <a:gd name="T0" fmla="*/ 0 w 5"/>
                  <a:gd name="T1" fmla="*/ 0 h 6"/>
                  <a:gd name="T2" fmla="*/ 3 w 5"/>
                  <a:gd name="T3" fmla="*/ 0 h 6"/>
                  <a:gd name="T4" fmla="*/ 5 w 5"/>
                  <a:gd name="T5" fmla="*/ 2 h 6"/>
                  <a:gd name="T6" fmla="*/ 4 w 5"/>
                  <a:gd name="T7" fmla="*/ 6 h 6"/>
                  <a:gd name="T8" fmla="*/ 0 w 5"/>
                  <a:gd name="T9" fmla="*/ 6 h 6"/>
                  <a:gd name="T10" fmla="*/ 0 w 5"/>
                  <a:gd name="T11" fmla="*/ 2 h 6"/>
                  <a:gd name="T12" fmla="*/ 0 w 5"/>
                  <a:gd name="T13" fmla="*/ 0 h 6"/>
                  <a:gd name="T14" fmla="*/ 0 w 5"/>
                  <a:gd name="T15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" h="6">
                    <a:moveTo>
                      <a:pt x="0" y="0"/>
                    </a:moveTo>
                    <a:lnTo>
                      <a:pt x="3" y="0"/>
                    </a:lnTo>
                    <a:lnTo>
                      <a:pt x="5" y="2"/>
                    </a:lnTo>
                    <a:lnTo>
                      <a:pt x="4" y="6"/>
                    </a:lnTo>
                    <a:lnTo>
                      <a:pt x="0" y="6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60" name="Freeform 26">
                <a:extLst>
                  <a:ext uri="{FF2B5EF4-FFF2-40B4-BE49-F238E27FC236}">
                    <a16:creationId xmlns:a16="http://schemas.microsoft.com/office/drawing/2014/main" id="{E5D23695-6669-4D31-A401-1F553A2272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78" y="2002"/>
                <a:ext cx="3" cy="4"/>
              </a:xfrm>
              <a:custGeom>
                <a:avLst/>
                <a:gdLst>
                  <a:gd name="T0" fmla="*/ 0 w 3"/>
                  <a:gd name="T1" fmla="*/ 1 h 4"/>
                  <a:gd name="T2" fmla="*/ 1 w 3"/>
                  <a:gd name="T3" fmla="*/ 1 h 4"/>
                  <a:gd name="T4" fmla="*/ 1 w 3"/>
                  <a:gd name="T5" fmla="*/ 0 h 4"/>
                  <a:gd name="T6" fmla="*/ 3 w 3"/>
                  <a:gd name="T7" fmla="*/ 1 h 4"/>
                  <a:gd name="T8" fmla="*/ 3 w 3"/>
                  <a:gd name="T9" fmla="*/ 4 h 4"/>
                  <a:gd name="T10" fmla="*/ 0 w 3"/>
                  <a:gd name="T11" fmla="*/ 1 h 4"/>
                  <a:gd name="T12" fmla="*/ 0 w 3"/>
                  <a:gd name="T13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" h="4">
                    <a:moveTo>
                      <a:pt x="0" y="1"/>
                    </a:moveTo>
                    <a:lnTo>
                      <a:pt x="1" y="1"/>
                    </a:lnTo>
                    <a:lnTo>
                      <a:pt x="1" y="0"/>
                    </a:lnTo>
                    <a:lnTo>
                      <a:pt x="3" y="1"/>
                    </a:lnTo>
                    <a:lnTo>
                      <a:pt x="3" y="4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61" name="Rectangle 27">
                <a:extLst>
                  <a:ext uri="{FF2B5EF4-FFF2-40B4-BE49-F238E27FC236}">
                    <a16:creationId xmlns:a16="http://schemas.microsoft.com/office/drawing/2014/main" id="{53227F2E-95AC-488C-8C66-4C8061C08A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79" y="2002"/>
                <a:ext cx="1" cy="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62" name="Freeform 28">
                <a:extLst>
                  <a:ext uri="{FF2B5EF4-FFF2-40B4-BE49-F238E27FC236}">
                    <a16:creationId xmlns:a16="http://schemas.microsoft.com/office/drawing/2014/main" id="{5ED9C565-7D1A-4298-842A-509424595A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03" y="1948"/>
                <a:ext cx="1" cy="11"/>
              </a:xfrm>
              <a:custGeom>
                <a:avLst/>
                <a:gdLst>
                  <a:gd name="T0" fmla="*/ 1 w 1"/>
                  <a:gd name="T1" fmla="*/ 0 h 11"/>
                  <a:gd name="T2" fmla="*/ 1 w 1"/>
                  <a:gd name="T3" fmla="*/ 0 h 11"/>
                  <a:gd name="T4" fmla="*/ 0 w 1"/>
                  <a:gd name="T5" fmla="*/ 2 h 11"/>
                  <a:gd name="T6" fmla="*/ 1 w 1"/>
                  <a:gd name="T7" fmla="*/ 11 h 11"/>
                  <a:gd name="T8" fmla="*/ 1 w 1"/>
                  <a:gd name="T9" fmla="*/ 11 h 11"/>
                  <a:gd name="T10" fmla="*/ 1 w 1"/>
                  <a:gd name="T11" fmla="*/ 9 h 11"/>
                  <a:gd name="T12" fmla="*/ 0 w 1"/>
                  <a:gd name="T13" fmla="*/ 6 h 11"/>
                  <a:gd name="T14" fmla="*/ 0 w 1"/>
                  <a:gd name="T15" fmla="*/ 3 h 11"/>
                  <a:gd name="T16" fmla="*/ 1 w 1"/>
                  <a:gd name="T17" fmla="*/ 0 h 11"/>
                  <a:gd name="T18" fmla="*/ 1 w 1"/>
                  <a:gd name="T19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" h="11">
                    <a:moveTo>
                      <a:pt x="1" y="0"/>
                    </a:moveTo>
                    <a:lnTo>
                      <a:pt x="1" y="0"/>
                    </a:lnTo>
                    <a:lnTo>
                      <a:pt x="0" y="2"/>
                    </a:lnTo>
                    <a:lnTo>
                      <a:pt x="1" y="11"/>
                    </a:lnTo>
                    <a:lnTo>
                      <a:pt x="1" y="11"/>
                    </a:lnTo>
                    <a:lnTo>
                      <a:pt x="1" y="9"/>
                    </a:lnTo>
                    <a:lnTo>
                      <a:pt x="0" y="6"/>
                    </a:lnTo>
                    <a:lnTo>
                      <a:pt x="0" y="3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63" name="Freeform 29">
                <a:extLst>
                  <a:ext uri="{FF2B5EF4-FFF2-40B4-BE49-F238E27FC236}">
                    <a16:creationId xmlns:a16="http://schemas.microsoft.com/office/drawing/2014/main" id="{4E04CC67-B077-4111-8837-71461199B1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05" y="1489"/>
                <a:ext cx="3" cy="0"/>
              </a:xfrm>
              <a:custGeom>
                <a:avLst/>
                <a:gdLst>
                  <a:gd name="T0" fmla="*/ 0 w 3"/>
                  <a:gd name="T1" fmla="*/ 0 w 3"/>
                  <a:gd name="T2" fmla="*/ 3 w 3"/>
                  <a:gd name="T3" fmla="*/ 0 w 3"/>
                  <a:gd name="T4" fmla="*/ 0 w 3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</a:cxnLst>
                <a:rect l="0" t="0" r="r" b="b"/>
                <a:pathLst>
                  <a:path w="3">
                    <a:moveTo>
                      <a:pt x="0" y="0"/>
                    </a:moveTo>
                    <a:lnTo>
                      <a:pt x="0" y="0"/>
                    </a:lnTo>
                    <a:lnTo>
                      <a:pt x="3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64" name="Freeform 30">
                <a:extLst>
                  <a:ext uri="{FF2B5EF4-FFF2-40B4-BE49-F238E27FC236}">
                    <a16:creationId xmlns:a16="http://schemas.microsoft.com/office/drawing/2014/main" id="{1E2FD237-DEA5-45E9-9DF9-DB05D04EDA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09" y="1427"/>
                <a:ext cx="20" cy="10"/>
              </a:xfrm>
              <a:custGeom>
                <a:avLst/>
                <a:gdLst>
                  <a:gd name="T0" fmla="*/ 10 w 20"/>
                  <a:gd name="T1" fmla="*/ 0 h 10"/>
                  <a:gd name="T2" fmla="*/ 6 w 20"/>
                  <a:gd name="T3" fmla="*/ 1 h 10"/>
                  <a:gd name="T4" fmla="*/ 0 w 20"/>
                  <a:gd name="T5" fmla="*/ 3 h 10"/>
                  <a:gd name="T6" fmla="*/ 2 w 20"/>
                  <a:gd name="T7" fmla="*/ 6 h 10"/>
                  <a:gd name="T8" fmla="*/ 9 w 20"/>
                  <a:gd name="T9" fmla="*/ 10 h 10"/>
                  <a:gd name="T10" fmla="*/ 11 w 20"/>
                  <a:gd name="T11" fmla="*/ 10 h 10"/>
                  <a:gd name="T12" fmla="*/ 17 w 20"/>
                  <a:gd name="T13" fmla="*/ 9 h 10"/>
                  <a:gd name="T14" fmla="*/ 20 w 20"/>
                  <a:gd name="T15" fmla="*/ 7 h 10"/>
                  <a:gd name="T16" fmla="*/ 17 w 20"/>
                  <a:gd name="T17" fmla="*/ 5 h 10"/>
                  <a:gd name="T18" fmla="*/ 15 w 20"/>
                  <a:gd name="T19" fmla="*/ 3 h 10"/>
                  <a:gd name="T20" fmla="*/ 11 w 20"/>
                  <a:gd name="T21" fmla="*/ 2 h 10"/>
                  <a:gd name="T22" fmla="*/ 10 w 20"/>
                  <a:gd name="T23" fmla="*/ 0 h 10"/>
                  <a:gd name="T24" fmla="*/ 10 w 20"/>
                  <a:gd name="T25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0" h="10">
                    <a:moveTo>
                      <a:pt x="10" y="0"/>
                    </a:moveTo>
                    <a:lnTo>
                      <a:pt x="6" y="1"/>
                    </a:lnTo>
                    <a:lnTo>
                      <a:pt x="0" y="3"/>
                    </a:lnTo>
                    <a:lnTo>
                      <a:pt x="2" y="6"/>
                    </a:lnTo>
                    <a:lnTo>
                      <a:pt x="9" y="10"/>
                    </a:lnTo>
                    <a:lnTo>
                      <a:pt x="11" y="10"/>
                    </a:lnTo>
                    <a:lnTo>
                      <a:pt x="17" y="9"/>
                    </a:lnTo>
                    <a:lnTo>
                      <a:pt x="20" y="7"/>
                    </a:lnTo>
                    <a:lnTo>
                      <a:pt x="17" y="5"/>
                    </a:lnTo>
                    <a:lnTo>
                      <a:pt x="15" y="3"/>
                    </a:lnTo>
                    <a:lnTo>
                      <a:pt x="11" y="2"/>
                    </a:lnTo>
                    <a:lnTo>
                      <a:pt x="10" y="0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65" name="Freeform 31">
                <a:extLst>
                  <a:ext uri="{FF2B5EF4-FFF2-40B4-BE49-F238E27FC236}">
                    <a16:creationId xmlns:a16="http://schemas.microsoft.com/office/drawing/2014/main" id="{60942DF1-681C-44B7-8C8F-90B668B62B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13" y="1461"/>
                <a:ext cx="17" cy="6"/>
              </a:xfrm>
              <a:custGeom>
                <a:avLst/>
                <a:gdLst>
                  <a:gd name="T0" fmla="*/ 10 w 17"/>
                  <a:gd name="T1" fmla="*/ 6 h 6"/>
                  <a:gd name="T2" fmla="*/ 16 w 17"/>
                  <a:gd name="T3" fmla="*/ 4 h 6"/>
                  <a:gd name="T4" fmla="*/ 17 w 17"/>
                  <a:gd name="T5" fmla="*/ 2 h 6"/>
                  <a:gd name="T6" fmla="*/ 15 w 17"/>
                  <a:gd name="T7" fmla="*/ 1 h 6"/>
                  <a:gd name="T8" fmla="*/ 12 w 17"/>
                  <a:gd name="T9" fmla="*/ 0 h 6"/>
                  <a:gd name="T10" fmla="*/ 10 w 17"/>
                  <a:gd name="T11" fmla="*/ 0 h 6"/>
                  <a:gd name="T12" fmla="*/ 4 w 17"/>
                  <a:gd name="T13" fmla="*/ 1 h 6"/>
                  <a:gd name="T14" fmla="*/ 0 w 17"/>
                  <a:gd name="T15" fmla="*/ 2 h 6"/>
                  <a:gd name="T16" fmla="*/ 2 w 17"/>
                  <a:gd name="T17" fmla="*/ 4 h 6"/>
                  <a:gd name="T18" fmla="*/ 10 w 17"/>
                  <a:gd name="T19" fmla="*/ 6 h 6"/>
                  <a:gd name="T20" fmla="*/ 10 w 17"/>
                  <a:gd name="T21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7" h="6">
                    <a:moveTo>
                      <a:pt x="10" y="6"/>
                    </a:moveTo>
                    <a:lnTo>
                      <a:pt x="16" y="4"/>
                    </a:lnTo>
                    <a:lnTo>
                      <a:pt x="17" y="2"/>
                    </a:lnTo>
                    <a:lnTo>
                      <a:pt x="15" y="1"/>
                    </a:lnTo>
                    <a:lnTo>
                      <a:pt x="12" y="0"/>
                    </a:lnTo>
                    <a:lnTo>
                      <a:pt x="10" y="0"/>
                    </a:lnTo>
                    <a:lnTo>
                      <a:pt x="4" y="1"/>
                    </a:lnTo>
                    <a:lnTo>
                      <a:pt x="0" y="2"/>
                    </a:lnTo>
                    <a:lnTo>
                      <a:pt x="2" y="4"/>
                    </a:lnTo>
                    <a:lnTo>
                      <a:pt x="10" y="6"/>
                    </a:lnTo>
                    <a:lnTo>
                      <a:pt x="10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66" name="Freeform 32">
                <a:extLst>
                  <a:ext uri="{FF2B5EF4-FFF2-40B4-BE49-F238E27FC236}">
                    <a16:creationId xmlns:a16="http://schemas.microsoft.com/office/drawing/2014/main" id="{8C8D218C-67D1-4309-8E49-606ECE51E2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52" y="1468"/>
                <a:ext cx="20" cy="10"/>
              </a:xfrm>
              <a:custGeom>
                <a:avLst/>
                <a:gdLst>
                  <a:gd name="T0" fmla="*/ 6 w 20"/>
                  <a:gd name="T1" fmla="*/ 0 h 10"/>
                  <a:gd name="T2" fmla="*/ 3 w 20"/>
                  <a:gd name="T3" fmla="*/ 0 h 10"/>
                  <a:gd name="T4" fmla="*/ 0 w 20"/>
                  <a:gd name="T5" fmla="*/ 2 h 10"/>
                  <a:gd name="T6" fmla="*/ 1 w 20"/>
                  <a:gd name="T7" fmla="*/ 4 h 10"/>
                  <a:gd name="T8" fmla="*/ 3 w 20"/>
                  <a:gd name="T9" fmla="*/ 7 h 10"/>
                  <a:gd name="T10" fmla="*/ 3 w 20"/>
                  <a:gd name="T11" fmla="*/ 10 h 10"/>
                  <a:gd name="T12" fmla="*/ 9 w 20"/>
                  <a:gd name="T13" fmla="*/ 10 h 10"/>
                  <a:gd name="T14" fmla="*/ 12 w 20"/>
                  <a:gd name="T15" fmla="*/ 10 h 10"/>
                  <a:gd name="T16" fmla="*/ 18 w 20"/>
                  <a:gd name="T17" fmla="*/ 9 h 10"/>
                  <a:gd name="T18" fmla="*/ 20 w 20"/>
                  <a:gd name="T19" fmla="*/ 8 h 10"/>
                  <a:gd name="T20" fmla="*/ 20 w 20"/>
                  <a:gd name="T21" fmla="*/ 5 h 10"/>
                  <a:gd name="T22" fmla="*/ 14 w 20"/>
                  <a:gd name="T23" fmla="*/ 4 h 10"/>
                  <a:gd name="T24" fmla="*/ 12 w 20"/>
                  <a:gd name="T25" fmla="*/ 2 h 10"/>
                  <a:gd name="T26" fmla="*/ 9 w 20"/>
                  <a:gd name="T27" fmla="*/ 0 h 10"/>
                  <a:gd name="T28" fmla="*/ 6 w 20"/>
                  <a:gd name="T29" fmla="*/ 0 h 10"/>
                  <a:gd name="T30" fmla="*/ 6 w 20"/>
                  <a:gd name="T31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0" h="10">
                    <a:moveTo>
                      <a:pt x="6" y="0"/>
                    </a:moveTo>
                    <a:lnTo>
                      <a:pt x="3" y="0"/>
                    </a:lnTo>
                    <a:lnTo>
                      <a:pt x="0" y="2"/>
                    </a:lnTo>
                    <a:lnTo>
                      <a:pt x="1" y="4"/>
                    </a:lnTo>
                    <a:lnTo>
                      <a:pt x="3" y="7"/>
                    </a:lnTo>
                    <a:lnTo>
                      <a:pt x="3" y="10"/>
                    </a:lnTo>
                    <a:lnTo>
                      <a:pt x="9" y="10"/>
                    </a:lnTo>
                    <a:lnTo>
                      <a:pt x="12" y="10"/>
                    </a:lnTo>
                    <a:lnTo>
                      <a:pt x="18" y="9"/>
                    </a:lnTo>
                    <a:lnTo>
                      <a:pt x="20" y="8"/>
                    </a:lnTo>
                    <a:lnTo>
                      <a:pt x="20" y="5"/>
                    </a:lnTo>
                    <a:lnTo>
                      <a:pt x="14" y="4"/>
                    </a:lnTo>
                    <a:lnTo>
                      <a:pt x="12" y="2"/>
                    </a:lnTo>
                    <a:lnTo>
                      <a:pt x="9" y="0"/>
                    </a:lnTo>
                    <a:lnTo>
                      <a:pt x="6" y="0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67" name="Freeform 33">
                <a:extLst>
                  <a:ext uri="{FF2B5EF4-FFF2-40B4-BE49-F238E27FC236}">
                    <a16:creationId xmlns:a16="http://schemas.microsoft.com/office/drawing/2014/main" id="{384BF7A7-81F0-41C4-A6E9-776C8711F7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55" y="1478"/>
                <a:ext cx="25" cy="8"/>
              </a:xfrm>
              <a:custGeom>
                <a:avLst/>
                <a:gdLst>
                  <a:gd name="T0" fmla="*/ 24 w 25"/>
                  <a:gd name="T1" fmla="*/ 0 h 8"/>
                  <a:gd name="T2" fmla="*/ 22 w 25"/>
                  <a:gd name="T3" fmla="*/ 0 h 8"/>
                  <a:gd name="T4" fmla="*/ 18 w 25"/>
                  <a:gd name="T5" fmla="*/ 0 h 8"/>
                  <a:gd name="T6" fmla="*/ 2 w 25"/>
                  <a:gd name="T7" fmla="*/ 2 h 8"/>
                  <a:gd name="T8" fmla="*/ 0 w 25"/>
                  <a:gd name="T9" fmla="*/ 3 h 8"/>
                  <a:gd name="T10" fmla="*/ 0 w 25"/>
                  <a:gd name="T11" fmla="*/ 7 h 8"/>
                  <a:gd name="T12" fmla="*/ 8 w 25"/>
                  <a:gd name="T13" fmla="*/ 8 h 8"/>
                  <a:gd name="T14" fmla="*/ 15 w 25"/>
                  <a:gd name="T15" fmla="*/ 8 h 8"/>
                  <a:gd name="T16" fmla="*/ 19 w 25"/>
                  <a:gd name="T17" fmla="*/ 7 h 8"/>
                  <a:gd name="T18" fmla="*/ 23 w 25"/>
                  <a:gd name="T19" fmla="*/ 6 h 8"/>
                  <a:gd name="T20" fmla="*/ 25 w 25"/>
                  <a:gd name="T21" fmla="*/ 3 h 8"/>
                  <a:gd name="T22" fmla="*/ 24 w 25"/>
                  <a:gd name="T23" fmla="*/ 0 h 8"/>
                  <a:gd name="T24" fmla="*/ 24 w 25"/>
                  <a:gd name="T25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5" h="8">
                    <a:moveTo>
                      <a:pt x="24" y="0"/>
                    </a:moveTo>
                    <a:lnTo>
                      <a:pt x="22" y="0"/>
                    </a:lnTo>
                    <a:lnTo>
                      <a:pt x="18" y="0"/>
                    </a:lnTo>
                    <a:lnTo>
                      <a:pt x="2" y="2"/>
                    </a:lnTo>
                    <a:lnTo>
                      <a:pt x="0" y="3"/>
                    </a:lnTo>
                    <a:lnTo>
                      <a:pt x="0" y="7"/>
                    </a:lnTo>
                    <a:lnTo>
                      <a:pt x="8" y="8"/>
                    </a:lnTo>
                    <a:lnTo>
                      <a:pt x="15" y="8"/>
                    </a:lnTo>
                    <a:lnTo>
                      <a:pt x="19" y="7"/>
                    </a:lnTo>
                    <a:lnTo>
                      <a:pt x="23" y="6"/>
                    </a:lnTo>
                    <a:lnTo>
                      <a:pt x="25" y="3"/>
                    </a:lnTo>
                    <a:lnTo>
                      <a:pt x="24" y="0"/>
                    </a:lnTo>
                    <a:lnTo>
                      <a:pt x="2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68" name="Freeform 34">
                <a:extLst>
                  <a:ext uri="{FF2B5EF4-FFF2-40B4-BE49-F238E27FC236}">
                    <a16:creationId xmlns:a16="http://schemas.microsoft.com/office/drawing/2014/main" id="{AC7FFD82-E701-46DC-B52C-C43AFC7F11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63" y="1485"/>
                <a:ext cx="20" cy="4"/>
              </a:xfrm>
              <a:custGeom>
                <a:avLst/>
                <a:gdLst>
                  <a:gd name="T0" fmla="*/ 20 w 20"/>
                  <a:gd name="T1" fmla="*/ 0 h 4"/>
                  <a:gd name="T2" fmla="*/ 15 w 20"/>
                  <a:gd name="T3" fmla="*/ 0 h 4"/>
                  <a:gd name="T4" fmla="*/ 7 w 20"/>
                  <a:gd name="T5" fmla="*/ 1 h 4"/>
                  <a:gd name="T6" fmla="*/ 3 w 20"/>
                  <a:gd name="T7" fmla="*/ 2 h 4"/>
                  <a:gd name="T8" fmla="*/ 0 w 20"/>
                  <a:gd name="T9" fmla="*/ 4 h 4"/>
                  <a:gd name="T10" fmla="*/ 6 w 20"/>
                  <a:gd name="T11" fmla="*/ 4 h 4"/>
                  <a:gd name="T12" fmla="*/ 15 w 20"/>
                  <a:gd name="T13" fmla="*/ 3 h 4"/>
                  <a:gd name="T14" fmla="*/ 17 w 20"/>
                  <a:gd name="T15" fmla="*/ 2 h 4"/>
                  <a:gd name="T16" fmla="*/ 20 w 20"/>
                  <a:gd name="T17" fmla="*/ 0 h 4"/>
                  <a:gd name="T18" fmla="*/ 20 w 20"/>
                  <a:gd name="T1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" h="4">
                    <a:moveTo>
                      <a:pt x="20" y="0"/>
                    </a:moveTo>
                    <a:lnTo>
                      <a:pt x="15" y="0"/>
                    </a:lnTo>
                    <a:lnTo>
                      <a:pt x="7" y="1"/>
                    </a:lnTo>
                    <a:lnTo>
                      <a:pt x="3" y="2"/>
                    </a:lnTo>
                    <a:lnTo>
                      <a:pt x="0" y="4"/>
                    </a:lnTo>
                    <a:lnTo>
                      <a:pt x="6" y="4"/>
                    </a:lnTo>
                    <a:lnTo>
                      <a:pt x="15" y="3"/>
                    </a:lnTo>
                    <a:lnTo>
                      <a:pt x="17" y="2"/>
                    </a:lnTo>
                    <a:lnTo>
                      <a:pt x="20" y="0"/>
                    </a:lnTo>
                    <a:lnTo>
                      <a:pt x="2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69" name="Freeform 35">
                <a:extLst>
                  <a:ext uri="{FF2B5EF4-FFF2-40B4-BE49-F238E27FC236}">
                    <a16:creationId xmlns:a16="http://schemas.microsoft.com/office/drawing/2014/main" id="{14F03BA5-0CBD-4DB9-AB17-C1E3877977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03" y="1497"/>
                <a:ext cx="9" cy="2"/>
              </a:xfrm>
              <a:custGeom>
                <a:avLst/>
                <a:gdLst>
                  <a:gd name="T0" fmla="*/ 5 w 9"/>
                  <a:gd name="T1" fmla="*/ 2 h 2"/>
                  <a:gd name="T2" fmla="*/ 9 w 9"/>
                  <a:gd name="T3" fmla="*/ 0 h 2"/>
                  <a:gd name="T4" fmla="*/ 3 w 9"/>
                  <a:gd name="T5" fmla="*/ 1 h 2"/>
                  <a:gd name="T6" fmla="*/ 0 w 9"/>
                  <a:gd name="T7" fmla="*/ 2 h 2"/>
                  <a:gd name="T8" fmla="*/ 3 w 9"/>
                  <a:gd name="T9" fmla="*/ 1 h 2"/>
                  <a:gd name="T10" fmla="*/ 5 w 9"/>
                  <a:gd name="T11" fmla="*/ 2 h 2"/>
                  <a:gd name="T12" fmla="*/ 5 w 9"/>
                  <a:gd name="T13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2">
                    <a:moveTo>
                      <a:pt x="5" y="2"/>
                    </a:moveTo>
                    <a:lnTo>
                      <a:pt x="9" y="0"/>
                    </a:lnTo>
                    <a:lnTo>
                      <a:pt x="3" y="1"/>
                    </a:lnTo>
                    <a:lnTo>
                      <a:pt x="0" y="2"/>
                    </a:lnTo>
                    <a:lnTo>
                      <a:pt x="3" y="1"/>
                    </a:lnTo>
                    <a:lnTo>
                      <a:pt x="5" y="2"/>
                    </a:lnTo>
                    <a:lnTo>
                      <a:pt x="5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70" name="Freeform 36">
                <a:extLst>
                  <a:ext uri="{FF2B5EF4-FFF2-40B4-BE49-F238E27FC236}">
                    <a16:creationId xmlns:a16="http://schemas.microsoft.com/office/drawing/2014/main" id="{CB33B236-C9FD-4678-AB0F-B58C0E5790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74" y="1537"/>
                <a:ext cx="74" cy="56"/>
              </a:xfrm>
              <a:custGeom>
                <a:avLst/>
                <a:gdLst>
                  <a:gd name="T0" fmla="*/ 41 w 74"/>
                  <a:gd name="T1" fmla="*/ 2 h 56"/>
                  <a:gd name="T2" fmla="*/ 39 w 74"/>
                  <a:gd name="T3" fmla="*/ 1 h 56"/>
                  <a:gd name="T4" fmla="*/ 33 w 74"/>
                  <a:gd name="T5" fmla="*/ 0 h 56"/>
                  <a:gd name="T6" fmla="*/ 29 w 74"/>
                  <a:gd name="T7" fmla="*/ 0 h 56"/>
                  <a:gd name="T8" fmla="*/ 26 w 74"/>
                  <a:gd name="T9" fmla="*/ 1 h 56"/>
                  <a:gd name="T10" fmla="*/ 22 w 74"/>
                  <a:gd name="T11" fmla="*/ 1 h 56"/>
                  <a:gd name="T12" fmla="*/ 12 w 74"/>
                  <a:gd name="T13" fmla="*/ 2 h 56"/>
                  <a:gd name="T14" fmla="*/ 10 w 74"/>
                  <a:gd name="T15" fmla="*/ 3 h 56"/>
                  <a:gd name="T16" fmla="*/ 7 w 74"/>
                  <a:gd name="T17" fmla="*/ 4 h 56"/>
                  <a:gd name="T18" fmla="*/ 6 w 74"/>
                  <a:gd name="T19" fmla="*/ 7 h 56"/>
                  <a:gd name="T20" fmla="*/ 10 w 74"/>
                  <a:gd name="T21" fmla="*/ 12 h 56"/>
                  <a:gd name="T22" fmla="*/ 14 w 74"/>
                  <a:gd name="T23" fmla="*/ 13 h 56"/>
                  <a:gd name="T24" fmla="*/ 10 w 74"/>
                  <a:gd name="T25" fmla="*/ 13 h 56"/>
                  <a:gd name="T26" fmla="*/ 5 w 74"/>
                  <a:gd name="T27" fmla="*/ 11 h 56"/>
                  <a:gd name="T28" fmla="*/ 2 w 74"/>
                  <a:gd name="T29" fmla="*/ 11 h 56"/>
                  <a:gd name="T30" fmla="*/ 0 w 74"/>
                  <a:gd name="T31" fmla="*/ 13 h 56"/>
                  <a:gd name="T32" fmla="*/ 1 w 74"/>
                  <a:gd name="T33" fmla="*/ 17 h 56"/>
                  <a:gd name="T34" fmla="*/ 0 w 74"/>
                  <a:gd name="T35" fmla="*/ 19 h 56"/>
                  <a:gd name="T36" fmla="*/ 1 w 74"/>
                  <a:gd name="T37" fmla="*/ 25 h 56"/>
                  <a:gd name="T38" fmla="*/ 0 w 74"/>
                  <a:gd name="T39" fmla="*/ 30 h 56"/>
                  <a:gd name="T40" fmla="*/ 0 w 74"/>
                  <a:gd name="T41" fmla="*/ 36 h 56"/>
                  <a:gd name="T42" fmla="*/ 1 w 74"/>
                  <a:gd name="T43" fmla="*/ 38 h 56"/>
                  <a:gd name="T44" fmla="*/ 5 w 74"/>
                  <a:gd name="T45" fmla="*/ 39 h 56"/>
                  <a:gd name="T46" fmla="*/ 6 w 74"/>
                  <a:gd name="T47" fmla="*/ 43 h 56"/>
                  <a:gd name="T48" fmla="*/ 8 w 74"/>
                  <a:gd name="T49" fmla="*/ 45 h 56"/>
                  <a:gd name="T50" fmla="*/ 7 w 74"/>
                  <a:gd name="T51" fmla="*/ 51 h 56"/>
                  <a:gd name="T52" fmla="*/ 10 w 74"/>
                  <a:gd name="T53" fmla="*/ 53 h 56"/>
                  <a:gd name="T54" fmla="*/ 12 w 74"/>
                  <a:gd name="T55" fmla="*/ 53 h 56"/>
                  <a:gd name="T56" fmla="*/ 7 w 74"/>
                  <a:gd name="T57" fmla="*/ 54 h 56"/>
                  <a:gd name="T58" fmla="*/ 7 w 74"/>
                  <a:gd name="T59" fmla="*/ 56 h 56"/>
                  <a:gd name="T60" fmla="*/ 10 w 74"/>
                  <a:gd name="T61" fmla="*/ 56 h 56"/>
                  <a:gd name="T62" fmla="*/ 18 w 74"/>
                  <a:gd name="T63" fmla="*/ 56 h 56"/>
                  <a:gd name="T64" fmla="*/ 20 w 74"/>
                  <a:gd name="T65" fmla="*/ 56 h 56"/>
                  <a:gd name="T66" fmla="*/ 26 w 74"/>
                  <a:gd name="T67" fmla="*/ 49 h 56"/>
                  <a:gd name="T68" fmla="*/ 29 w 74"/>
                  <a:gd name="T69" fmla="*/ 46 h 56"/>
                  <a:gd name="T70" fmla="*/ 31 w 74"/>
                  <a:gd name="T71" fmla="*/ 44 h 56"/>
                  <a:gd name="T72" fmla="*/ 26 w 74"/>
                  <a:gd name="T73" fmla="*/ 38 h 56"/>
                  <a:gd name="T74" fmla="*/ 20 w 74"/>
                  <a:gd name="T75" fmla="*/ 38 h 56"/>
                  <a:gd name="T76" fmla="*/ 24 w 74"/>
                  <a:gd name="T77" fmla="*/ 37 h 56"/>
                  <a:gd name="T78" fmla="*/ 32 w 74"/>
                  <a:gd name="T79" fmla="*/ 36 h 56"/>
                  <a:gd name="T80" fmla="*/ 45 w 74"/>
                  <a:gd name="T81" fmla="*/ 38 h 56"/>
                  <a:gd name="T82" fmla="*/ 49 w 74"/>
                  <a:gd name="T83" fmla="*/ 38 h 56"/>
                  <a:gd name="T84" fmla="*/ 51 w 74"/>
                  <a:gd name="T85" fmla="*/ 36 h 56"/>
                  <a:gd name="T86" fmla="*/ 54 w 74"/>
                  <a:gd name="T87" fmla="*/ 33 h 56"/>
                  <a:gd name="T88" fmla="*/ 58 w 74"/>
                  <a:gd name="T89" fmla="*/ 27 h 56"/>
                  <a:gd name="T90" fmla="*/ 57 w 74"/>
                  <a:gd name="T91" fmla="*/ 25 h 56"/>
                  <a:gd name="T92" fmla="*/ 60 w 74"/>
                  <a:gd name="T93" fmla="*/ 25 h 56"/>
                  <a:gd name="T94" fmla="*/ 62 w 74"/>
                  <a:gd name="T95" fmla="*/ 21 h 56"/>
                  <a:gd name="T96" fmla="*/ 70 w 74"/>
                  <a:gd name="T97" fmla="*/ 13 h 56"/>
                  <a:gd name="T98" fmla="*/ 73 w 74"/>
                  <a:gd name="T99" fmla="*/ 11 h 56"/>
                  <a:gd name="T100" fmla="*/ 74 w 74"/>
                  <a:gd name="T101" fmla="*/ 8 h 56"/>
                  <a:gd name="T102" fmla="*/ 70 w 74"/>
                  <a:gd name="T103" fmla="*/ 5 h 56"/>
                  <a:gd name="T104" fmla="*/ 68 w 74"/>
                  <a:gd name="T105" fmla="*/ 5 h 56"/>
                  <a:gd name="T106" fmla="*/ 57 w 74"/>
                  <a:gd name="T107" fmla="*/ 3 h 56"/>
                  <a:gd name="T108" fmla="*/ 51 w 74"/>
                  <a:gd name="T109" fmla="*/ 4 h 56"/>
                  <a:gd name="T110" fmla="*/ 49 w 74"/>
                  <a:gd name="T111" fmla="*/ 5 h 56"/>
                  <a:gd name="T112" fmla="*/ 45 w 74"/>
                  <a:gd name="T113" fmla="*/ 3 h 56"/>
                  <a:gd name="T114" fmla="*/ 43 w 74"/>
                  <a:gd name="T115" fmla="*/ 2 h 56"/>
                  <a:gd name="T116" fmla="*/ 41 w 74"/>
                  <a:gd name="T117" fmla="*/ 2 h 56"/>
                  <a:gd name="T118" fmla="*/ 41 w 74"/>
                  <a:gd name="T119" fmla="*/ 2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74" h="56">
                    <a:moveTo>
                      <a:pt x="41" y="2"/>
                    </a:moveTo>
                    <a:lnTo>
                      <a:pt x="39" y="1"/>
                    </a:lnTo>
                    <a:lnTo>
                      <a:pt x="33" y="0"/>
                    </a:lnTo>
                    <a:lnTo>
                      <a:pt x="29" y="0"/>
                    </a:lnTo>
                    <a:lnTo>
                      <a:pt x="26" y="1"/>
                    </a:lnTo>
                    <a:lnTo>
                      <a:pt x="22" y="1"/>
                    </a:lnTo>
                    <a:lnTo>
                      <a:pt x="12" y="2"/>
                    </a:lnTo>
                    <a:lnTo>
                      <a:pt x="10" y="3"/>
                    </a:lnTo>
                    <a:lnTo>
                      <a:pt x="7" y="4"/>
                    </a:lnTo>
                    <a:lnTo>
                      <a:pt x="6" y="7"/>
                    </a:lnTo>
                    <a:lnTo>
                      <a:pt x="10" y="12"/>
                    </a:lnTo>
                    <a:lnTo>
                      <a:pt x="14" y="13"/>
                    </a:lnTo>
                    <a:lnTo>
                      <a:pt x="10" y="13"/>
                    </a:lnTo>
                    <a:lnTo>
                      <a:pt x="5" y="11"/>
                    </a:lnTo>
                    <a:lnTo>
                      <a:pt x="2" y="11"/>
                    </a:lnTo>
                    <a:lnTo>
                      <a:pt x="0" y="13"/>
                    </a:lnTo>
                    <a:lnTo>
                      <a:pt x="1" y="17"/>
                    </a:lnTo>
                    <a:lnTo>
                      <a:pt x="0" y="19"/>
                    </a:lnTo>
                    <a:lnTo>
                      <a:pt x="1" y="25"/>
                    </a:lnTo>
                    <a:lnTo>
                      <a:pt x="0" y="30"/>
                    </a:lnTo>
                    <a:lnTo>
                      <a:pt x="0" y="36"/>
                    </a:lnTo>
                    <a:lnTo>
                      <a:pt x="1" y="38"/>
                    </a:lnTo>
                    <a:lnTo>
                      <a:pt x="5" y="39"/>
                    </a:lnTo>
                    <a:lnTo>
                      <a:pt x="6" y="43"/>
                    </a:lnTo>
                    <a:lnTo>
                      <a:pt x="8" y="45"/>
                    </a:lnTo>
                    <a:lnTo>
                      <a:pt x="7" y="51"/>
                    </a:lnTo>
                    <a:lnTo>
                      <a:pt x="10" y="53"/>
                    </a:lnTo>
                    <a:lnTo>
                      <a:pt x="12" y="53"/>
                    </a:lnTo>
                    <a:lnTo>
                      <a:pt x="7" y="54"/>
                    </a:lnTo>
                    <a:lnTo>
                      <a:pt x="7" y="56"/>
                    </a:lnTo>
                    <a:lnTo>
                      <a:pt x="10" y="56"/>
                    </a:lnTo>
                    <a:lnTo>
                      <a:pt x="18" y="56"/>
                    </a:lnTo>
                    <a:lnTo>
                      <a:pt x="20" y="56"/>
                    </a:lnTo>
                    <a:lnTo>
                      <a:pt x="26" y="49"/>
                    </a:lnTo>
                    <a:lnTo>
                      <a:pt x="29" y="46"/>
                    </a:lnTo>
                    <a:lnTo>
                      <a:pt x="31" y="44"/>
                    </a:lnTo>
                    <a:lnTo>
                      <a:pt x="26" y="38"/>
                    </a:lnTo>
                    <a:lnTo>
                      <a:pt x="20" y="38"/>
                    </a:lnTo>
                    <a:lnTo>
                      <a:pt x="24" y="37"/>
                    </a:lnTo>
                    <a:lnTo>
                      <a:pt x="32" y="36"/>
                    </a:lnTo>
                    <a:lnTo>
                      <a:pt x="45" y="38"/>
                    </a:lnTo>
                    <a:lnTo>
                      <a:pt x="49" y="38"/>
                    </a:lnTo>
                    <a:lnTo>
                      <a:pt x="51" y="36"/>
                    </a:lnTo>
                    <a:lnTo>
                      <a:pt x="54" y="33"/>
                    </a:lnTo>
                    <a:lnTo>
                      <a:pt x="58" y="27"/>
                    </a:lnTo>
                    <a:lnTo>
                      <a:pt x="57" y="25"/>
                    </a:lnTo>
                    <a:lnTo>
                      <a:pt x="60" y="25"/>
                    </a:lnTo>
                    <a:lnTo>
                      <a:pt x="62" y="21"/>
                    </a:lnTo>
                    <a:lnTo>
                      <a:pt x="70" y="13"/>
                    </a:lnTo>
                    <a:lnTo>
                      <a:pt x="73" y="11"/>
                    </a:lnTo>
                    <a:lnTo>
                      <a:pt x="74" y="8"/>
                    </a:lnTo>
                    <a:lnTo>
                      <a:pt x="70" y="5"/>
                    </a:lnTo>
                    <a:lnTo>
                      <a:pt x="68" y="5"/>
                    </a:lnTo>
                    <a:lnTo>
                      <a:pt x="57" y="3"/>
                    </a:lnTo>
                    <a:lnTo>
                      <a:pt x="51" y="4"/>
                    </a:lnTo>
                    <a:lnTo>
                      <a:pt x="49" y="5"/>
                    </a:lnTo>
                    <a:lnTo>
                      <a:pt x="45" y="3"/>
                    </a:lnTo>
                    <a:lnTo>
                      <a:pt x="43" y="2"/>
                    </a:lnTo>
                    <a:lnTo>
                      <a:pt x="41" y="2"/>
                    </a:lnTo>
                    <a:lnTo>
                      <a:pt x="41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71" name="Freeform 37">
                <a:extLst>
                  <a:ext uri="{FF2B5EF4-FFF2-40B4-BE49-F238E27FC236}">
                    <a16:creationId xmlns:a16="http://schemas.microsoft.com/office/drawing/2014/main" id="{F8698516-F50F-4015-AFBA-7C8E605717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36" y="1439"/>
                <a:ext cx="21" cy="13"/>
              </a:xfrm>
              <a:custGeom>
                <a:avLst/>
                <a:gdLst>
                  <a:gd name="T0" fmla="*/ 16 w 21"/>
                  <a:gd name="T1" fmla="*/ 3 h 13"/>
                  <a:gd name="T2" fmla="*/ 11 w 21"/>
                  <a:gd name="T3" fmla="*/ 0 h 13"/>
                  <a:gd name="T4" fmla="*/ 7 w 21"/>
                  <a:gd name="T5" fmla="*/ 0 h 13"/>
                  <a:gd name="T6" fmla="*/ 5 w 21"/>
                  <a:gd name="T7" fmla="*/ 0 h 13"/>
                  <a:gd name="T8" fmla="*/ 3 w 21"/>
                  <a:gd name="T9" fmla="*/ 0 h 13"/>
                  <a:gd name="T10" fmla="*/ 0 w 21"/>
                  <a:gd name="T11" fmla="*/ 4 h 13"/>
                  <a:gd name="T12" fmla="*/ 0 w 21"/>
                  <a:gd name="T13" fmla="*/ 6 h 13"/>
                  <a:gd name="T14" fmla="*/ 1 w 21"/>
                  <a:gd name="T15" fmla="*/ 10 h 13"/>
                  <a:gd name="T16" fmla="*/ 5 w 21"/>
                  <a:gd name="T17" fmla="*/ 11 h 13"/>
                  <a:gd name="T18" fmla="*/ 13 w 21"/>
                  <a:gd name="T19" fmla="*/ 13 h 13"/>
                  <a:gd name="T20" fmla="*/ 16 w 21"/>
                  <a:gd name="T21" fmla="*/ 13 h 13"/>
                  <a:gd name="T22" fmla="*/ 18 w 21"/>
                  <a:gd name="T23" fmla="*/ 12 h 13"/>
                  <a:gd name="T24" fmla="*/ 21 w 21"/>
                  <a:gd name="T25" fmla="*/ 8 h 13"/>
                  <a:gd name="T26" fmla="*/ 21 w 21"/>
                  <a:gd name="T27" fmla="*/ 6 h 13"/>
                  <a:gd name="T28" fmla="*/ 16 w 21"/>
                  <a:gd name="T29" fmla="*/ 3 h 13"/>
                  <a:gd name="T30" fmla="*/ 16 w 21"/>
                  <a:gd name="T31" fmla="*/ 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1" h="13">
                    <a:moveTo>
                      <a:pt x="16" y="3"/>
                    </a:moveTo>
                    <a:lnTo>
                      <a:pt x="11" y="0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1" y="10"/>
                    </a:lnTo>
                    <a:lnTo>
                      <a:pt x="5" y="11"/>
                    </a:lnTo>
                    <a:lnTo>
                      <a:pt x="13" y="13"/>
                    </a:lnTo>
                    <a:lnTo>
                      <a:pt x="16" y="13"/>
                    </a:lnTo>
                    <a:lnTo>
                      <a:pt x="18" y="12"/>
                    </a:lnTo>
                    <a:lnTo>
                      <a:pt x="21" y="8"/>
                    </a:lnTo>
                    <a:lnTo>
                      <a:pt x="21" y="6"/>
                    </a:lnTo>
                    <a:lnTo>
                      <a:pt x="16" y="3"/>
                    </a:lnTo>
                    <a:lnTo>
                      <a:pt x="16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72" name="Freeform 38">
                <a:extLst>
                  <a:ext uri="{FF2B5EF4-FFF2-40B4-BE49-F238E27FC236}">
                    <a16:creationId xmlns:a16="http://schemas.microsoft.com/office/drawing/2014/main" id="{13894A76-2F95-4467-9E87-85E452A22D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44" y="1463"/>
                <a:ext cx="13" cy="10"/>
              </a:xfrm>
              <a:custGeom>
                <a:avLst/>
                <a:gdLst>
                  <a:gd name="T0" fmla="*/ 8 w 13"/>
                  <a:gd name="T1" fmla="*/ 10 h 10"/>
                  <a:gd name="T2" fmla="*/ 9 w 13"/>
                  <a:gd name="T3" fmla="*/ 9 h 10"/>
                  <a:gd name="T4" fmla="*/ 13 w 13"/>
                  <a:gd name="T5" fmla="*/ 9 h 10"/>
                  <a:gd name="T6" fmla="*/ 10 w 13"/>
                  <a:gd name="T7" fmla="*/ 7 h 10"/>
                  <a:gd name="T8" fmla="*/ 13 w 13"/>
                  <a:gd name="T9" fmla="*/ 4 h 10"/>
                  <a:gd name="T10" fmla="*/ 12 w 13"/>
                  <a:gd name="T11" fmla="*/ 1 h 10"/>
                  <a:gd name="T12" fmla="*/ 8 w 13"/>
                  <a:gd name="T13" fmla="*/ 0 h 10"/>
                  <a:gd name="T14" fmla="*/ 3 w 13"/>
                  <a:gd name="T15" fmla="*/ 0 h 10"/>
                  <a:gd name="T16" fmla="*/ 0 w 13"/>
                  <a:gd name="T17" fmla="*/ 4 h 10"/>
                  <a:gd name="T18" fmla="*/ 6 w 13"/>
                  <a:gd name="T19" fmla="*/ 9 h 10"/>
                  <a:gd name="T20" fmla="*/ 8 w 13"/>
                  <a:gd name="T21" fmla="*/ 10 h 10"/>
                  <a:gd name="T22" fmla="*/ 8 w 13"/>
                  <a:gd name="T23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3" h="10">
                    <a:moveTo>
                      <a:pt x="8" y="10"/>
                    </a:moveTo>
                    <a:lnTo>
                      <a:pt x="9" y="9"/>
                    </a:lnTo>
                    <a:lnTo>
                      <a:pt x="13" y="9"/>
                    </a:lnTo>
                    <a:lnTo>
                      <a:pt x="10" y="7"/>
                    </a:lnTo>
                    <a:lnTo>
                      <a:pt x="13" y="4"/>
                    </a:lnTo>
                    <a:lnTo>
                      <a:pt x="12" y="1"/>
                    </a:lnTo>
                    <a:lnTo>
                      <a:pt x="8" y="0"/>
                    </a:lnTo>
                    <a:lnTo>
                      <a:pt x="3" y="0"/>
                    </a:lnTo>
                    <a:lnTo>
                      <a:pt x="0" y="4"/>
                    </a:lnTo>
                    <a:lnTo>
                      <a:pt x="6" y="9"/>
                    </a:lnTo>
                    <a:lnTo>
                      <a:pt x="8" y="10"/>
                    </a:lnTo>
                    <a:lnTo>
                      <a:pt x="8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73" name="Freeform 39">
                <a:extLst>
                  <a:ext uri="{FF2B5EF4-FFF2-40B4-BE49-F238E27FC236}">
                    <a16:creationId xmlns:a16="http://schemas.microsoft.com/office/drawing/2014/main" id="{2A1F235F-30D2-4263-9123-30DC6C3568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03" y="1398"/>
                <a:ext cx="14" cy="4"/>
              </a:xfrm>
              <a:custGeom>
                <a:avLst/>
                <a:gdLst>
                  <a:gd name="T0" fmla="*/ 5 w 14"/>
                  <a:gd name="T1" fmla="*/ 0 h 4"/>
                  <a:gd name="T2" fmla="*/ 0 w 14"/>
                  <a:gd name="T3" fmla="*/ 2 h 4"/>
                  <a:gd name="T4" fmla="*/ 0 w 14"/>
                  <a:gd name="T5" fmla="*/ 4 h 4"/>
                  <a:gd name="T6" fmla="*/ 11 w 14"/>
                  <a:gd name="T7" fmla="*/ 2 h 4"/>
                  <a:gd name="T8" fmla="*/ 14 w 14"/>
                  <a:gd name="T9" fmla="*/ 0 h 4"/>
                  <a:gd name="T10" fmla="*/ 8 w 14"/>
                  <a:gd name="T11" fmla="*/ 0 h 4"/>
                  <a:gd name="T12" fmla="*/ 5 w 14"/>
                  <a:gd name="T13" fmla="*/ 0 h 4"/>
                  <a:gd name="T14" fmla="*/ 5 w 14"/>
                  <a:gd name="T1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4" h="4">
                    <a:moveTo>
                      <a:pt x="5" y="0"/>
                    </a:moveTo>
                    <a:lnTo>
                      <a:pt x="0" y="2"/>
                    </a:lnTo>
                    <a:lnTo>
                      <a:pt x="0" y="4"/>
                    </a:lnTo>
                    <a:lnTo>
                      <a:pt x="11" y="2"/>
                    </a:lnTo>
                    <a:lnTo>
                      <a:pt x="14" y="0"/>
                    </a:lnTo>
                    <a:lnTo>
                      <a:pt x="8" y="0"/>
                    </a:lnTo>
                    <a:lnTo>
                      <a:pt x="5" y="0"/>
                    </a:lnTo>
                    <a:lnTo>
                      <a:pt x="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74" name="Freeform 40">
                <a:extLst>
                  <a:ext uri="{FF2B5EF4-FFF2-40B4-BE49-F238E27FC236}">
                    <a16:creationId xmlns:a16="http://schemas.microsoft.com/office/drawing/2014/main" id="{3A73ED96-723F-43F7-A967-B6335B2F12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78" y="1542"/>
                <a:ext cx="87" cy="70"/>
              </a:xfrm>
              <a:custGeom>
                <a:avLst/>
                <a:gdLst>
                  <a:gd name="T0" fmla="*/ 87 w 87"/>
                  <a:gd name="T1" fmla="*/ 41 h 70"/>
                  <a:gd name="T2" fmla="*/ 85 w 87"/>
                  <a:gd name="T3" fmla="*/ 33 h 70"/>
                  <a:gd name="T4" fmla="*/ 78 w 87"/>
                  <a:gd name="T5" fmla="*/ 33 h 70"/>
                  <a:gd name="T6" fmla="*/ 74 w 87"/>
                  <a:gd name="T7" fmla="*/ 27 h 70"/>
                  <a:gd name="T8" fmla="*/ 63 w 87"/>
                  <a:gd name="T9" fmla="*/ 25 h 70"/>
                  <a:gd name="T10" fmla="*/ 59 w 87"/>
                  <a:gd name="T11" fmla="*/ 27 h 70"/>
                  <a:gd name="T12" fmla="*/ 74 w 87"/>
                  <a:gd name="T13" fmla="*/ 16 h 70"/>
                  <a:gd name="T14" fmla="*/ 72 w 87"/>
                  <a:gd name="T15" fmla="*/ 11 h 70"/>
                  <a:gd name="T16" fmla="*/ 79 w 87"/>
                  <a:gd name="T17" fmla="*/ 7 h 70"/>
                  <a:gd name="T18" fmla="*/ 65 w 87"/>
                  <a:gd name="T19" fmla="*/ 4 h 70"/>
                  <a:gd name="T20" fmla="*/ 54 w 87"/>
                  <a:gd name="T21" fmla="*/ 6 h 70"/>
                  <a:gd name="T22" fmla="*/ 46 w 87"/>
                  <a:gd name="T23" fmla="*/ 5 h 70"/>
                  <a:gd name="T24" fmla="*/ 37 w 87"/>
                  <a:gd name="T25" fmla="*/ 0 h 70"/>
                  <a:gd name="T26" fmla="*/ 37 w 87"/>
                  <a:gd name="T27" fmla="*/ 5 h 70"/>
                  <a:gd name="T28" fmla="*/ 29 w 87"/>
                  <a:gd name="T29" fmla="*/ 4 h 70"/>
                  <a:gd name="T30" fmla="*/ 22 w 87"/>
                  <a:gd name="T31" fmla="*/ 7 h 70"/>
                  <a:gd name="T32" fmla="*/ 29 w 87"/>
                  <a:gd name="T33" fmla="*/ 13 h 70"/>
                  <a:gd name="T34" fmla="*/ 26 w 87"/>
                  <a:gd name="T35" fmla="*/ 12 h 70"/>
                  <a:gd name="T36" fmla="*/ 18 w 87"/>
                  <a:gd name="T37" fmla="*/ 12 h 70"/>
                  <a:gd name="T38" fmla="*/ 24 w 87"/>
                  <a:gd name="T39" fmla="*/ 19 h 70"/>
                  <a:gd name="T40" fmla="*/ 35 w 87"/>
                  <a:gd name="T41" fmla="*/ 17 h 70"/>
                  <a:gd name="T42" fmla="*/ 37 w 87"/>
                  <a:gd name="T43" fmla="*/ 21 h 70"/>
                  <a:gd name="T44" fmla="*/ 33 w 87"/>
                  <a:gd name="T45" fmla="*/ 22 h 70"/>
                  <a:gd name="T46" fmla="*/ 34 w 87"/>
                  <a:gd name="T47" fmla="*/ 29 h 70"/>
                  <a:gd name="T48" fmla="*/ 33 w 87"/>
                  <a:gd name="T49" fmla="*/ 32 h 70"/>
                  <a:gd name="T50" fmla="*/ 24 w 87"/>
                  <a:gd name="T51" fmla="*/ 33 h 70"/>
                  <a:gd name="T52" fmla="*/ 16 w 87"/>
                  <a:gd name="T53" fmla="*/ 29 h 70"/>
                  <a:gd name="T54" fmla="*/ 10 w 87"/>
                  <a:gd name="T55" fmla="*/ 24 h 70"/>
                  <a:gd name="T56" fmla="*/ 3 w 87"/>
                  <a:gd name="T57" fmla="*/ 25 h 70"/>
                  <a:gd name="T58" fmla="*/ 0 w 87"/>
                  <a:gd name="T59" fmla="*/ 33 h 70"/>
                  <a:gd name="T60" fmla="*/ 11 w 87"/>
                  <a:gd name="T61" fmla="*/ 39 h 70"/>
                  <a:gd name="T62" fmla="*/ 14 w 87"/>
                  <a:gd name="T63" fmla="*/ 45 h 70"/>
                  <a:gd name="T64" fmla="*/ 22 w 87"/>
                  <a:gd name="T65" fmla="*/ 45 h 70"/>
                  <a:gd name="T66" fmla="*/ 29 w 87"/>
                  <a:gd name="T67" fmla="*/ 48 h 70"/>
                  <a:gd name="T68" fmla="*/ 45 w 87"/>
                  <a:gd name="T69" fmla="*/ 62 h 70"/>
                  <a:gd name="T70" fmla="*/ 53 w 87"/>
                  <a:gd name="T71" fmla="*/ 70 h 70"/>
                  <a:gd name="T72" fmla="*/ 61 w 87"/>
                  <a:gd name="T73" fmla="*/ 67 h 70"/>
                  <a:gd name="T74" fmla="*/ 59 w 87"/>
                  <a:gd name="T75" fmla="*/ 59 h 70"/>
                  <a:gd name="T76" fmla="*/ 60 w 87"/>
                  <a:gd name="T77" fmla="*/ 57 h 70"/>
                  <a:gd name="T78" fmla="*/ 70 w 87"/>
                  <a:gd name="T79" fmla="*/ 62 h 70"/>
                  <a:gd name="T80" fmla="*/ 80 w 87"/>
                  <a:gd name="T81" fmla="*/ 56 h 70"/>
                  <a:gd name="T82" fmla="*/ 82 w 87"/>
                  <a:gd name="T83" fmla="*/ 54 h 70"/>
                  <a:gd name="T84" fmla="*/ 86 w 87"/>
                  <a:gd name="T85" fmla="*/ 49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87" h="70">
                    <a:moveTo>
                      <a:pt x="85" y="47"/>
                    </a:moveTo>
                    <a:lnTo>
                      <a:pt x="82" y="44"/>
                    </a:lnTo>
                    <a:lnTo>
                      <a:pt x="87" y="41"/>
                    </a:lnTo>
                    <a:lnTo>
                      <a:pt x="87" y="39"/>
                    </a:lnTo>
                    <a:lnTo>
                      <a:pt x="86" y="36"/>
                    </a:lnTo>
                    <a:lnTo>
                      <a:pt x="85" y="33"/>
                    </a:lnTo>
                    <a:lnTo>
                      <a:pt x="79" y="34"/>
                    </a:lnTo>
                    <a:lnTo>
                      <a:pt x="77" y="36"/>
                    </a:lnTo>
                    <a:lnTo>
                      <a:pt x="78" y="33"/>
                    </a:lnTo>
                    <a:lnTo>
                      <a:pt x="76" y="31"/>
                    </a:lnTo>
                    <a:lnTo>
                      <a:pt x="73" y="30"/>
                    </a:lnTo>
                    <a:lnTo>
                      <a:pt x="74" y="27"/>
                    </a:lnTo>
                    <a:lnTo>
                      <a:pt x="69" y="25"/>
                    </a:lnTo>
                    <a:lnTo>
                      <a:pt x="65" y="24"/>
                    </a:lnTo>
                    <a:lnTo>
                      <a:pt x="63" y="25"/>
                    </a:lnTo>
                    <a:lnTo>
                      <a:pt x="61" y="27"/>
                    </a:lnTo>
                    <a:lnTo>
                      <a:pt x="59" y="30"/>
                    </a:lnTo>
                    <a:lnTo>
                      <a:pt x="59" y="27"/>
                    </a:lnTo>
                    <a:lnTo>
                      <a:pt x="63" y="22"/>
                    </a:lnTo>
                    <a:lnTo>
                      <a:pt x="69" y="17"/>
                    </a:lnTo>
                    <a:lnTo>
                      <a:pt x="74" y="16"/>
                    </a:lnTo>
                    <a:lnTo>
                      <a:pt x="76" y="13"/>
                    </a:lnTo>
                    <a:lnTo>
                      <a:pt x="70" y="14"/>
                    </a:lnTo>
                    <a:lnTo>
                      <a:pt x="72" y="11"/>
                    </a:lnTo>
                    <a:lnTo>
                      <a:pt x="74" y="12"/>
                    </a:lnTo>
                    <a:lnTo>
                      <a:pt x="78" y="10"/>
                    </a:lnTo>
                    <a:lnTo>
                      <a:pt x="79" y="7"/>
                    </a:lnTo>
                    <a:lnTo>
                      <a:pt x="77" y="4"/>
                    </a:lnTo>
                    <a:lnTo>
                      <a:pt x="71" y="3"/>
                    </a:lnTo>
                    <a:lnTo>
                      <a:pt x="65" y="4"/>
                    </a:lnTo>
                    <a:lnTo>
                      <a:pt x="62" y="4"/>
                    </a:lnTo>
                    <a:lnTo>
                      <a:pt x="56" y="5"/>
                    </a:lnTo>
                    <a:lnTo>
                      <a:pt x="54" y="6"/>
                    </a:lnTo>
                    <a:lnTo>
                      <a:pt x="51" y="6"/>
                    </a:lnTo>
                    <a:lnTo>
                      <a:pt x="48" y="7"/>
                    </a:lnTo>
                    <a:lnTo>
                      <a:pt x="46" y="5"/>
                    </a:lnTo>
                    <a:lnTo>
                      <a:pt x="41" y="3"/>
                    </a:lnTo>
                    <a:lnTo>
                      <a:pt x="37" y="0"/>
                    </a:lnTo>
                    <a:lnTo>
                      <a:pt x="37" y="0"/>
                    </a:lnTo>
                    <a:lnTo>
                      <a:pt x="35" y="2"/>
                    </a:lnTo>
                    <a:lnTo>
                      <a:pt x="37" y="4"/>
                    </a:lnTo>
                    <a:lnTo>
                      <a:pt x="37" y="5"/>
                    </a:lnTo>
                    <a:lnTo>
                      <a:pt x="35" y="5"/>
                    </a:lnTo>
                    <a:lnTo>
                      <a:pt x="31" y="4"/>
                    </a:lnTo>
                    <a:lnTo>
                      <a:pt x="29" y="4"/>
                    </a:lnTo>
                    <a:lnTo>
                      <a:pt x="26" y="4"/>
                    </a:lnTo>
                    <a:lnTo>
                      <a:pt x="24" y="5"/>
                    </a:lnTo>
                    <a:lnTo>
                      <a:pt x="22" y="7"/>
                    </a:lnTo>
                    <a:lnTo>
                      <a:pt x="26" y="8"/>
                    </a:lnTo>
                    <a:lnTo>
                      <a:pt x="28" y="10"/>
                    </a:lnTo>
                    <a:lnTo>
                      <a:pt x="29" y="13"/>
                    </a:lnTo>
                    <a:lnTo>
                      <a:pt x="31" y="15"/>
                    </a:lnTo>
                    <a:lnTo>
                      <a:pt x="29" y="14"/>
                    </a:lnTo>
                    <a:lnTo>
                      <a:pt x="26" y="12"/>
                    </a:lnTo>
                    <a:lnTo>
                      <a:pt x="24" y="11"/>
                    </a:lnTo>
                    <a:lnTo>
                      <a:pt x="20" y="10"/>
                    </a:lnTo>
                    <a:lnTo>
                      <a:pt x="18" y="12"/>
                    </a:lnTo>
                    <a:lnTo>
                      <a:pt x="16" y="14"/>
                    </a:lnTo>
                    <a:lnTo>
                      <a:pt x="18" y="15"/>
                    </a:lnTo>
                    <a:lnTo>
                      <a:pt x="24" y="19"/>
                    </a:lnTo>
                    <a:lnTo>
                      <a:pt x="27" y="19"/>
                    </a:lnTo>
                    <a:lnTo>
                      <a:pt x="31" y="17"/>
                    </a:lnTo>
                    <a:lnTo>
                      <a:pt x="35" y="17"/>
                    </a:lnTo>
                    <a:lnTo>
                      <a:pt x="37" y="20"/>
                    </a:lnTo>
                    <a:lnTo>
                      <a:pt x="41" y="20"/>
                    </a:lnTo>
                    <a:lnTo>
                      <a:pt x="37" y="21"/>
                    </a:lnTo>
                    <a:lnTo>
                      <a:pt x="31" y="19"/>
                    </a:lnTo>
                    <a:lnTo>
                      <a:pt x="30" y="21"/>
                    </a:lnTo>
                    <a:lnTo>
                      <a:pt x="33" y="22"/>
                    </a:lnTo>
                    <a:lnTo>
                      <a:pt x="35" y="25"/>
                    </a:lnTo>
                    <a:lnTo>
                      <a:pt x="36" y="28"/>
                    </a:lnTo>
                    <a:lnTo>
                      <a:pt x="34" y="29"/>
                    </a:lnTo>
                    <a:lnTo>
                      <a:pt x="31" y="27"/>
                    </a:lnTo>
                    <a:lnTo>
                      <a:pt x="31" y="29"/>
                    </a:lnTo>
                    <a:lnTo>
                      <a:pt x="33" y="32"/>
                    </a:lnTo>
                    <a:lnTo>
                      <a:pt x="29" y="32"/>
                    </a:lnTo>
                    <a:lnTo>
                      <a:pt x="26" y="32"/>
                    </a:lnTo>
                    <a:lnTo>
                      <a:pt x="24" y="33"/>
                    </a:lnTo>
                    <a:lnTo>
                      <a:pt x="20" y="33"/>
                    </a:lnTo>
                    <a:lnTo>
                      <a:pt x="18" y="31"/>
                    </a:lnTo>
                    <a:lnTo>
                      <a:pt x="16" y="29"/>
                    </a:lnTo>
                    <a:lnTo>
                      <a:pt x="13" y="28"/>
                    </a:lnTo>
                    <a:lnTo>
                      <a:pt x="11" y="24"/>
                    </a:lnTo>
                    <a:lnTo>
                      <a:pt x="10" y="24"/>
                    </a:lnTo>
                    <a:lnTo>
                      <a:pt x="9" y="23"/>
                    </a:lnTo>
                    <a:lnTo>
                      <a:pt x="5" y="24"/>
                    </a:lnTo>
                    <a:lnTo>
                      <a:pt x="3" y="25"/>
                    </a:lnTo>
                    <a:lnTo>
                      <a:pt x="2" y="28"/>
                    </a:lnTo>
                    <a:lnTo>
                      <a:pt x="0" y="30"/>
                    </a:lnTo>
                    <a:lnTo>
                      <a:pt x="0" y="33"/>
                    </a:lnTo>
                    <a:lnTo>
                      <a:pt x="5" y="37"/>
                    </a:lnTo>
                    <a:lnTo>
                      <a:pt x="10" y="39"/>
                    </a:lnTo>
                    <a:lnTo>
                      <a:pt x="11" y="39"/>
                    </a:lnTo>
                    <a:lnTo>
                      <a:pt x="12" y="42"/>
                    </a:lnTo>
                    <a:lnTo>
                      <a:pt x="11" y="42"/>
                    </a:lnTo>
                    <a:lnTo>
                      <a:pt x="14" y="45"/>
                    </a:lnTo>
                    <a:lnTo>
                      <a:pt x="17" y="45"/>
                    </a:lnTo>
                    <a:lnTo>
                      <a:pt x="19" y="44"/>
                    </a:lnTo>
                    <a:lnTo>
                      <a:pt x="22" y="45"/>
                    </a:lnTo>
                    <a:lnTo>
                      <a:pt x="24" y="47"/>
                    </a:lnTo>
                    <a:lnTo>
                      <a:pt x="27" y="47"/>
                    </a:lnTo>
                    <a:lnTo>
                      <a:pt x="29" y="48"/>
                    </a:lnTo>
                    <a:lnTo>
                      <a:pt x="35" y="53"/>
                    </a:lnTo>
                    <a:lnTo>
                      <a:pt x="39" y="57"/>
                    </a:lnTo>
                    <a:lnTo>
                      <a:pt x="45" y="62"/>
                    </a:lnTo>
                    <a:lnTo>
                      <a:pt x="47" y="67"/>
                    </a:lnTo>
                    <a:lnTo>
                      <a:pt x="51" y="67"/>
                    </a:lnTo>
                    <a:lnTo>
                      <a:pt x="53" y="70"/>
                    </a:lnTo>
                    <a:lnTo>
                      <a:pt x="55" y="70"/>
                    </a:lnTo>
                    <a:lnTo>
                      <a:pt x="59" y="70"/>
                    </a:lnTo>
                    <a:lnTo>
                      <a:pt x="61" y="67"/>
                    </a:lnTo>
                    <a:lnTo>
                      <a:pt x="63" y="64"/>
                    </a:lnTo>
                    <a:lnTo>
                      <a:pt x="61" y="62"/>
                    </a:lnTo>
                    <a:lnTo>
                      <a:pt x="59" y="59"/>
                    </a:lnTo>
                    <a:lnTo>
                      <a:pt x="59" y="56"/>
                    </a:lnTo>
                    <a:lnTo>
                      <a:pt x="62" y="55"/>
                    </a:lnTo>
                    <a:lnTo>
                      <a:pt x="60" y="57"/>
                    </a:lnTo>
                    <a:lnTo>
                      <a:pt x="61" y="61"/>
                    </a:lnTo>
                    <a:lnTo>
                      <a:pt x="64" y="61"/>
                    </a:lnTo>
                    <a:lnTo>
                      <a:pt x="70" y="62"/>
                    </a:lnTo>
                    <a:lnTo>
                      <a:pt x="72" y="62"/>
                    </a:lnTo>
                    <a:lnTo>
                      <a:pt x="74" y="61"/>
                    </a:lnTo>
                    <a:lnTo>
                      <a:pt x="80" y="56"/>
                    </a:lnTo>
                    <a:lnTo>
                      <a:pt x="84" y="56"/>
                    </a:lnTo>
                    <a:lnTo>
                      <a:pt x="86" y="54"/>
                    </a:lnTo>
                    <a:lnTo>
                      <a:pt x="82" y="54"/>
                    </a:lnTo>
                    <a:lnTo>
                      <a:pt x="86" y="51"/>
                    </a:lnTo>
                    <a:lnTo>
                      <a:pt x="82" y="51"/>
                    </a:lnTo>
                    <a:lnTo>
                      <a:pt x="86" y="49"/>
                    </a:lnTo>
                    <a:lnTo>
                      <a:pt x="85" y="4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75" name="Freeform 41">
                <a:extLst>
                  <a:ext uri="{FF2B5EF4-FFF2-40B4-BE49-F238E27FC236}">
                    <a16:creationId xmlns:a16="http://schemas.microsoft.com/office/drawing/2014/main" id="{B0B7E97C-0206-42E2-8E9D-1ABCDA87C9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70" y="1487"/>
                <a:ext cx="18" cy="7"/>
              </a:xfrm>
              <a:custGeom>
                <a:avLst/>
                <a:gdLst>
                  <a:gd name="T0" fmla="*/ 18 w 18"/>
                  <a:gd name="T1" fmla="*/ 1 h 7"/>
                  <a:gd name="T2" fmla="*/ 12 w 18"/>
                  <a:gd name="T3" fmla="*/ 2 h 7"/>
                  <a:gd name="T4" fmla="*/ 11 w 18"/>
                  <a:gd name="T5" fmla="*/ 6 h 7"/>
                  <a:gd name="T6" fmla="*/ 5 w 18"/>
                  <a:gd name="T7" fmla="*/ 7 h 7"/>
                  <a:gd name="T8" fmla="*/ 0 w 18"/>
                  <a:gd name="T9" fmla="*/ 7 h 7"/>
                  <a:gd name="T10" fmla="*/ 5 w 18"/>
                  <a:gd name="T11" fmla="*/ 2 h 7"/>
                  <a:gd name="T12" fmla="*/ 8 w 18"/>
                  <a:gd name="T13" fmla="*/ 1 h 7"/>
                  <a:gd name="T14" fmla="*/ 13 w 18"/>
                  <a:gd name="T15" fmla="*/ 0 h 7"/>
                  <a:gd name="T16" fmla="*/ 17 w 18"/>
                  <a:gd name="T17" fmla="*/ 0 h 7"/>
                  <a:gd name="T18" fmla="*/ 18 w 18"/>
                  <a:gd name="T19" fmla="*/ 1 h 7"/>
                  <a:gd name="T20" fmla="*/ 18 w 18"/>
                  <a:gd name="T21" fmla="*/ 1 h 7"/>
                  <a:gd name="T22" fmla="*/ 18 w 18"/>
                  <a:gd name="T23" fmla="*/ 1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8" h="7">
                    <a:moveTo>
                      <a:pt x="18" y="1"/>
                    </a:moveTo>
                    <a:lnTo>
                      <a:pt x="12" y="2"/>
                    </a:lnTo>
                    <a:lnTo>
                      <a:pt x="11" y="6"/>
                    </a:lnTo>
                    <a:lnTo>
                      <a:pt x="5" y="7"/>
                    </a:lnTo>
                    <a:lnTo>
                      <a:pt x="0" y="7"/>
                    </a:lnTo>
                    <a:lnTo>
                      <a:pt x="5" y="2"/>
                    </a:lnTo>
                    <a:lnTo>
                      <a:pt x="8" y="1"/>
                    </a:lnTo>
                    <a:lnTo>
                      <a:pt x="13" y="0"/>
                    </a:lnTo>
                    <a:lnTo>
                      <a:pt x="17" y="0"/>
                    </a:lnTo>
                    <a:lnTo>
                      <a:pt x="18" y="1"/>
                    </a:lnTo>
                    <a:lnTo>
                      <a:pt x="18" y="1"/>
                    </a:lnTo>
                    <a:lnTo>
                      <a:pt x="18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76" name="Freeform 42">
                <a:extLst>
                  <a:ext uri="{FF2B5EF4-FFF2-40B4-BE49-F238E27FC236}">
                    <a16:creationId xmlns:a16="http://schemas.microsoft.com/office/drawing/2014/main" id="{0EAF2E22-830E-42B9-A0AA-94DB685FDC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86" y="1476"/>
                <a:ext cx="2" cy="4"/>
              </a:xfrm>
              <a:custGeom>
                <a:avLst/>
                <a:gdLst>
                  <a:gd name="T0" fmla="*/ 2 w 2"/>
                  <a:gd name="T1" fmla="*/ 4 h 4"/>
                  <a:gd name="T2" fmla="*/ 0 w 2"/>
                  <a:gd name="T3" fmla="*/ 4 h 4"/>
                  <a:gd name="T4" fmla="*/ 1 w 2"/>
                  <a:gd name="T5" fmla="*/ 1 h 4"/>
                  <a:gd name="T6" fmla="*/ 2 w 2"/>
                  <a:gd name="T7" fmla="*/ 0 h 4"/>
                  <a:gd name="T8" fmla="*/ 2 w 2"/>
                  <a:gd name="T9" fmla="*/ 4 h 4"/>
                  <a:gd name="T10" fmla="*/ 2 w 2"/>
                  <a:gd name="T11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4">
                    <a:moveTo>
                      <a:pt x="2" y="4"/>
                    </a:moveTo>
                    <a:lnTo>
                      <a:pt x="0" y="4"/>
                    </a:lnTo>
                    <a:lnTo>
                      <a:pt x="1" y="1"/>
                    </a:lnTo>
                    <a:lnTo>
                      <a:pt x="2" y="0"/>
                    </a:lnTo>
                    <a:lnTo>
                      <a:pt x="2" y="4"/>
                    </a:lnTo>
                    <a:lnTo>
                      <a:pt x="2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77" name="Freeform 43">
                <a:extLst>
                  <a:ext uri="{FF2B5EF4-FFF2-40B4-BE49-F238E27FC236}">
                    <a16:creationId xmlns:a16="http://schemas.microsoft.com/office/drawing/2014/main" id="{E83523CC-0ACA-49B4-9CE3-4B0ED40115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18" y="1737"/>
                <a:ext cx="8" cy="10"/>
              </a:xfrm>
              <a:custGeom>
                <a:avLst/>
                <a:gdLst>
                  <a:gd name="T0" fmla="*/ 3 w 8"/>
                  <a:gd name="T1" fmla="*/ 0 h 10"/>
                  <a:gd name="T2" fmla="*/ 3 w 8"/>
                  <a:gd name="T3" fmla="*/ 0 h 10"/>
                  <a:gd name="T4" fmla="*/ 0 w 8"/>
                  <a:gd name="T5" fmla="*/ 1 h 10"/>
                  <a:gd name="T6" fmla="*/ 1 w 8"/>
                  <a:gd name="T7" fmla="*/ 4 h 10"/>
                  <a:gd name="T8" fmla="*/ 1 w 8"/>
                  <a:gd name="T9" fmla="*/ 7 h 10"/>
                  <a:gd name="T10" fmla="*/ 4 w 8"/>
                  <a:gd name="T11" fmla="*/ 8 h 10"/>
                  <a:gd name="T12" fmla="*/ 6 w 8"/>
                  <a:gd name="T13" fmla="*/ 10 h 10"/>
                  <a:gd name="T14" fmla="*/ 8 w 8"/>
                  <a:gd name="T15" fmla="*/ 9 h 10"/>
                  <a:gd name="T16" fmla="*/ 6 w 8"/>
                  <a:gd name="T17" fmla="*/ 4 h 10"/>
                  <a:gd name="T18" fmla="*/ 3 w 8"/>
                  <a:gd name="T19" fmla="*/ 0 h 10"/>
                  <a:gd name="T20" fmla="*/ 3 w 8"/>
                  <a:gd name="T21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" h="10">
                    <a:moveTo>
                      <a:pt x="3" y="0"/>
                    </a:moveTo>
                    <a:lnTo>
                      <a:pt x="3" y="0"/>
                    </a:lnTo>
                    <a:lnTo>
                      <a:pt x="0" y="1"/>
                    </a:lnTo>
                    <a:lnTo>
                      <a:pt x="1" y="4"/>
                    </a:lnTo>
                    <a:lnTo>
                      <a:pt x="1" y="7"/>
                    </a:lnTo>
                    <a:lnTo>
                      <a:pt x="4" y="8"/>
                    </a:lnTo>
                    <a:lnTo>
                      <a:pt x="6" y="10"/>
                    </a:lnTo>
                    <a:lnTo>
                      <a:pt x="8" y="9"/>
                    </a:lnTo>
                    <a:lnTo>
                      <a:pt x="6" y="4"/>
                    </a:lnTo>
                    <a:lnTo>
                      <a:pt x="3" y="0"/>
                    </a:lnTo>
                    <a:lnTo>
                      <a:pt x="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78" name="Freeform 44">
                <a:extLst>
                  <a:ext uri="{FF2B5EF4-FFF2-40B4-BE49-F238E27FC236}">
                    <a16:creationId xmlns:a16="http://schemas.microsoft.com/office/drawing/2014/main" id="{7D07BD7B-9470-4467-9562-B3A3CEEC7D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5" y="1804"/>
                <a:ext cx="27" cy="17"/>
              </a:xfrm>
              <a:custGeom>
                <a:avLst/>
                <a:gdLst>
                  <a:gd name="T0" fmla="*/ 0 w 27"/>
                  <a:gd name="T1" fmla="*/ 11 h 17"/>
                  <a:gd name="T2" fmla="*/ 3 w 27"/>
                  <a:gd name="T3" fmla="*/ 17 h 17"/>
                  <a:gd name="T4" fmla="*/ 6 w 27"/>
                  <a:gd name="T5" fmla="*/ 17 h 17"/>
                  <a:gd name="T6" fmla="*/ 9 w 27"/>
                  <a:gd name="T7" fmla="*/ 16 h 17"/>
                  <a:gd name="T8" fmla="*/ 11 w 27"/>
                  <a:gd name="T9" fmla="*/ 17 h 17"/>
                  <a:gd name="T10" fmla="*/ 17 w 27"/>
                  <a:gd name="T11" fmla="*/ 15 h 17"/>
                  <a:gd name="T12" fmla="*/ 21 w 27"/>
                  <a:gd name="T13" fmla="*/ 9 h 17"/>
                  <a:gd name="T14" fmla="*/ 25 w 27"/>
                  <a:gd name="T15" fmla="*/ 8 h 17"/>
                  <a:gd name="T16" fmla="*/ 27 w 27"/>
                  <a:gd name="T17" fmla="*/ 7 h 17"/>
                  <a:gd name="T18" fmla="*/ 27 w 27"/>
                  <a:gd name="T19" fmla="*/ 1 h 17"/>
                  <a:gd name="T20" fmla="*/ 25 w 27"/>
                  <a:gd name="T21" fmla="*/ 0 h 17"/>
                  <a:gd name="T22" fmla="*/ 17 w 27"/>
                  <a:gd name="T23" fmla="*/ 1 h 17"/>
                  <a:gd name="T24" fmla="*/ 13 w 27"/>
                  <a:gd name="T25" fmla="*/ 3 h 17"/>
                  <a:gd name="T26" fmla="*/ 11 w 27"/>
                  <a:gd name="T27" fmla="*/ 3 h 17"/>
                  <a:gd name="T28" fmla="*/ 9 w 27"/>
                  <a:gd name="T29" fmla="*/ 2 h 17"/>
                  <a:gd name="T30" fmla="*/ 6 w 27"/>
                  <a:gd name="T31" fmla="*/ 5 h 17"/>
                  <a:gd name="T32" fmla="*/ 4 w 27"/>
                  <a:gd name="T33" fmla="*/ 7 h 17"/>
                  <a:gd name="T34" fmla="*/ 0 w 27"/>
                  <a:gd name="T35" fmla="*/ 11 h 17"/>
                  <a:gd name="T36" fmla="*/ 0 w 27"/>
                  <a:gd name="T37" fmla="*/ 1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" h="17">
                    <a:moveTo>
                      <a:pt x="0" y="11"/>
                    </a:moveTo>
                    <a:lnTo>
                      <a:pt x="3" y="17"/>
                    </a:lnTo>
                    <a:lnTo>
                      <a:pt x="6" y="17"/>
                    </a:lnTo>
                    <a:lnTo>
                      <a:pt x="9" y="16"/>
                    </a:lnTo>
                    <a:lnTo>
                      <a:pt x="11" y="17"/>
                    </a:lnTo>
                    <a:lnTo>
                      <a:pt x="17" y="15"/>
                    </a:lnTo>
                    <a:lnTo>
                      <a:pt x="21" y="9"/>
                    </a:lnTo>
                    <a:lnTo>
                      <a:pt x="25" y="8"/>
                    </a:lnTo>
                    <a:lnTo>
                      <a:pt x="27" y="7"/>
                    </a:lnTo>
                    <a:lnTo>
                      <a:pt x="27" y="1"/>
                    </a:lnTo>
                    <a:lnTo>
                      <a:pt x="25" y="0"/>
                    </a:lnTo>
                    <a:lnTo>
                      <a:pt x="17" y="1"/>
                    </a:lnTo>
                    <a:lnTo>
                      <a:pt x="13" y="3"/>
                    </a:lnTo>
                    <a:lnTo>
                      <a:pt x="11" y="3"/>
                    </a:lnTo>
                    <a:lnTo>
                      <a:pt x="9" y="2"/>
                    </a:lnTo>
                    <a:lnTo>
                      <a:pt x="6" y="5"/>
                    </a:lnTo>
                    <a:lnTo>
                      <a:pt x="4" y="7"/>
                    </a:lnTo>
                    <a:lnTo>
                      <a:pt x="0" y="11"/>
                    </a:lnTo>
                    <a:lnTo>
                      <a:pt x="0" y="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79" name="Freeform 45">
                <a:extLst>
                  <a:ext uri="{FF2B5EF4-FFF2-40B4-BE49-F238E27FC236}">
                    <a16:creationId xmlns:a16="http://schemas.microsoft.com/office/drawing/2014/main" id="{B8EAFAB0-1EF5-4593-ACC9-D3AAB5DD3C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61" y="1999"/>
                <a:ext cx="19" cy="9"/>
              </a:xfrm>
              <a:custGeom>
                <a:avLst/>
                <a:gdLst>
                  <a:gd name="T0" fmla="*/ 14 w 19"/>
                  <a:gd name="T1" fmla="*/ 1 h 9"/>
                  <a:gd name="T2" fmla="*/ 10 w 19"/>
                  <a:gd name="T3" fmla="*/ 0 h 9"/>
                  <a:gd name="T4" fmla="*/ 2 w 19"/>
                  <a:gd name="T5" fmla="*/ 1 h 9"/>
                  <a:gd name="T6" fmla="*/ 0 w 19"/>
                  <a:gd name="T7" fmla="*/ 3 h 9"/>
                  <a:gd name="T8" fmla="*/ 2 w 19"/>
                  <a:gd name="T9" fmla="*/ 4 h 9"/>
                  <a:gd name="T10" fmla="*/ 11 w 19"/>
                  <a:gd name="T11" fmla="*/ 7 h 9"/>
                  <a:gd name="T12" fmla="*/ 14 w 19"/>
                  <a:gd name="T13" fmla="*/ 8 h 9"/>
                  <a:gd name="T14" fmla="*/ 19 w 19"/>
                  <a:gd name="T15" fmla="*/ 9 h 9"/>
                  <a:gd name="T16" fmla="*/ 18 w 19"/>
                  <a:gd name="T17" fmla="*/ 6 h 9"/>
                  <a:gd name="T18" fmla="*/ 14 w 19"/>
                  <a:gd name="T19" fmla="*/ 1 h 9"/>
                  <a:gd name="T20" fmla="*/ 14 w 19"/>
                  <a:gd name="T21" fmla="*/ 1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9" h="9">
                    <a:moveTo>
                      <a:pt x="14" y="1"/>
                    </a:moveTo>
                    <a:lnTo>
                      <a:pt x="10" y="0"/>
                    </a:lnTo>
                    <a:lnTo>
                      <a:pt x="2" y="1"/>
                    </a:lnTo>
                    <a:lnTo>
                      <a:pt x="0" y="3"/>
                    </a:lnTo>
                    <a:lnTo>
                      <a:pt x="2" y="4"/>
                    </a:lnTo>
                    <a:lnTo>
                      <a:pt x="11" y="7"/>
                    </a:lnTo>
                    <a:lnTo>
                      <a:pt x="14" y="8"/>
                    </a:lnTo>
                    <a:lnTo>
                      <a:pt x="19" y="9"/>
                    </a:lnTo>
                    <a:lnTo>
                      <a:pt x="18" y="6"/>
                    </a:lnTo>
                    <a:lnTo>
                      <a:pt x="14" y="1"/>
                    </a:lnTo>
                    <a:lnTo>
                      <a:pt x="14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80" name="Freeform 46">
                <a:extLst>
                  <a:ext uri="{FF2B5EF4-FFF2-40B4-BE49-F238E27FC236}">
                    <a16:creationId xmlns:a16="http://schemas.microsoft.com/office/drawing/2014/main" id="{35C0A3BF-BA3B-4DB7-9001-31A3DD569C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78" y="1648"/>
                <a:ext cx="19" cy="8"/>
              </a:xfrm>
              <a:custGeom>
                <a:avLst/>
                <a:gdLst>
                  <a:gd name="T0" fmla="*/ 11 w 19"/>
                  <a:gd name="T1" fmla="*/ 7 h 8"/>
                  <a:gd name="T2" fmla="*/ 11 w 19"/>
                  <a:gd name="T3" fmla="*/ 4 h 8"/>
                  <a:gd name="T4" fmla="*/ 13 w 19"/>
                  <a:gd name="T5" fmla="*/ 5 h 8"/>
                  <a:gd name="T6" fmla="*/ 17 w 19"/>
                  <a:gd name="T7" fmla="*/ 5 h 8"/>
                  <a:gd name="T8" fmla="*/ 19 w 19"/>
                  <a:gd name="T9" fmla="*/ 3 h 8"/>
                  <a:gd name="T10" fmla="*/ 19 w 19"/>
                  <a:gd name="T11" fmla="*/ 1 h 8"/>
                  <a:gd name="T12" fmla="*/ 16 w 19"/>
                  <a:gd name="T13" fmla="*/ 0 h 8"/>
                  <a:gd name="T14" fmla="*/ 11 w 19"/>
                  <a:gd name="T15" fmla="*/ 2 h 8"/>
                  <a:gd name="T16" fmla="*/ 8 w 19"/>
                  <a:gd name="T17" fmla="*/ 1 h 8"/>
                  <a:gd name="T18" fmla="*/ 6 w 19"/>
                  <a:gd name="T19" fmla="*/ 1 h 8"/>
                  <a:gd name="T20" fmla="*/ 6 w 19"/>
                  <a:gd name="T21" fmla="*/ 3 h 8"/>
                  <a:gd name="T22" fmla="*/ 3 w 19"/>
                  <a:gd name="T23" fmla="*/ 2 h 8"/>
                  <a:gd name="T24" fmla="*/ 0 w 19"/>
                  <a:gd name="T25" fmla="*/ 3 h 8"/>
                  <a:gd name="T26" fmla="*/ 6 w 19"/>
                  <a:gd name="T27" fmla="*/ 4 h 8"/>
                  <a:gd name="T28" fmla="*/ 9 w 19"/>
                  <a:gd name="T29" fmla="*/ 7 h 8"/>
                  <a:gd name="T30" fmla="*/ 11 w 19"/>
                  <a:gd name="T31" fmla="*/ 8 h 8"/>
                  <a:gd name="T32" fmla="*/ 11 w 19"/>
                  <a:gd name="T33" fmla="*/ 7 h 8"/>
                  <a:gd name="T34" fmla="*/ 11 w 19"/>
                  <a:gd name="T35" fmla="*/ 7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9" h="8">
                    <a:moveTo>
                      <a:pt x="11" y="7"/>
                    </a:moveTo>
                    <a:lnTo>
                      <a:pt x="11" y="4"/>
                    </a:lnTo>
                    <a:lnTo>
                      <a:pt x="13" y="5"/>
                    </a:lnTo>
                    <a:lnTo>
                      <a:pt x="17" y="5"/>
                    </a:lnTo>
                    <a:lnTo>
                      <a:pt x="19" y="3"/>
                    </a:lnTo>
                    <a:lnTo>
                      <a:pt x="19" y="1"/>
                    </a:lnTo>
                    <a:lnTo>
                      <a:pt x="16" y="0"/>
                    </a:lnTo>
                    <a:lnTo>
                      <a:pt x="11" y="2"/>
                    </a:lnTo>
                    <a:lnTo>
                      <a:pt x="8" y="1"/>
                    </a:lnTo>
                    <a:lnTo>
                      <a:pt x="6" y="1"/>
                    </a:lnTo>
                    <a:lnTo>
                      <a:pt x="6" y="3"/>
                    </a:lnTo>
                    <a:lnTo>
                      <a:pt x="3" y="2"/>
                    </a:lnTo>
                    <a:lnTo>
                      <a:pt x="0" y="3"/>
                    </a:lnTo>
                    <a:lnTo>
                      <a:pt x="6" y="4"/>
                    </a:lnTo>
                    <a:lnTo>
                      <a:pt x="9" y="7"/>
                    </a:lnTo>
                    <a:lnTo>
                      <a:pt x="11" y="8"/>
                    </a:lnTo>
                    <a:lnTo>
                      <a:pt x="11" y="7"/>
                    </a:lnTo>
                    <a:lnTo>
                      <a:pt x="11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81" name="Freeform 47">
                <a:extLst>
                  <a:ext uri="{FF2B5EF4-FFF2-40B4-BE49-F238E27FC236}">
                    <a16:creationId xmlns:a16="http://schemas.microsoft.com/office/drawing/2014/main" id="{0C813FEA-57B6-408B-9913-C1EEF24DB7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85" y="1817"/>
                <a:ext cx="14" cy="18"/>
              </a:xfrm>
              <a:custGeom>
                <a:avLst/>
                <a:gdLst>
                  <a:gd name="T0" fmla="*/ 4 w 14"/>
                  <a:gd name="T1" fmla="*/ 14 h 18"/>
                  <a:gd name="T2" fmla="*/ 6 w 14"/>
                  <a:gd name="T3" fmla="*/ 18 h 18"/>
                  <a:gd name="T4" fmla="*/ 10 w 14"/>
                  <a:gd name="T5" fmla="*/ 14 h 18"/>
                  <a:gd name="T6" fmla="*/ 12 w 14"/>
                  <a:gd name="T7" fmla="*/ 10 h 18"/>
                  <a:gd name="T8" fmla="*/ 13 w 14"/>
                  <a:gd name="T9" fmla="*/ 6 h 18"/>
                  <a:gd name="T10" fmla="*/ 14 w 14"/>
                  <a:gd name="T11" fmla="*/ 4 h 18"/>
                  <a:gd name="T12" fmla="*/ 12 w 14"/>
                  <a:gd name="T13" fmla="*/ 1 h 18"/>
                  <a:gd name="T14" fmla="*/ 10 w 14"/>
                  <a:gd name="T15" fmla="*/ 0 h 18"/>
                  <a:gd name="T16" fmla="*/ 4 w 14"/>
                  <a:gd name="T17" fmla="*/ 1 h 18"/>
                  <a:gd name="T18" fmla="*/ 1 w 14"/>
                  <a:gd name="T19" fmla="*/ 5 h 18"/>
                  <a:gd name="T20" fmla="*/ 0 w 14"/>
                  <a:gd name="T21" fmla="*/ 7 h 18"/>
                  <a:gd name="T22" fmla="*/ 2 w 14"/>
                  <a:gd name="T23" fmla="*/ 13 h 18"/>
                  <a:gd name="T24" fmla="*/ 4 w 14"/>
                  <a:gd name="T25" fmla="*/ 14 h 18"/>
                  <a:gd name="T26" fmla="*/ 4 w 14"/>
                  <a:gd name="T27" fmla="*/ 14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4" h="18">
                    <a:moveTo>
                      <a:pt x="4" y="14"/>
                    </a:moveTo>
                    <a:lnTo>
                      <a:pt x="6" y="18"/>
                    </a:lnTo>
                    <a:lnTo>
                      <a:pt x="10" y="14"/>
                    </a:lnTo>
                    <a:lnTo>
                      <a:pt x="12" y="10"/>
                    </a:lnTo>
                    <a:lnTo>
                      <a:pt x="13" y="6"/>
                    </a:lnTo>
                    <a:lnTo>
                      <a:pt x="14" y="4"/>
                    </a:lnTo>
                    <a:lnTo>
                      <a:pt x="12" y="1"/>
                    </a:lnTo>
                    <a:lnTo>
                      <a:pt x="10" y="0"/>
                    </a:lnTo>
                    <a:lnTo>
                      <a:pt x="4" y="1"/>
                    </a:lnTo>
                    <a:lnTo>
                      <a:pt x="1" y="5"/>
                    </a:lnTo>
                    <a:lnTo>
                      <a:pt x="0" y="7"/>
                    </a:lnTo>
                    <a:lnTo>
                      <a:pt x="2" y="13"/>
                    </a:lnTo>
                    <a:lnTo>
                      <a:pt x="4" y="14"/>
                    </a:lnTo>
                    <a:lnTo>
                      <a:pt x="4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82" name="Freeform 48">
                <a:extLst>
                  <a:ext uri="{FF2B5EF4-FFF2-40B4-BE49-F238E27FC236}">
                    <a16:creationId xmlns:a16="http://schemas.microsoft.com/office/drawing/2014/main" id="{16D7E10F-B288-45F1-A84F-AE71E5AA3C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97" y="1659"/>
                <a:ext cx="16" cy="13"/>
              </a:xfrm>
              <a:custGeom>
                <a:avLst/>
                <a:gdLst>
                  <a:gd name="T0" fmla="*/ 13 w 16"/>
                  <a:gd name="T1" fmla="*/ 0 h 13"/>
                  <a:gd name="T2" fmla="*/ 10 w 16"/>
                  <a:gd name="T3" fmla="*/ 0 h 13"/>
                  <a:gd name="T4" fmla="*/ 7 w 16"/>
                  <a:gd name="T5" fmla="*/ 6 h 13"/>
                  <a:gd name="T6" fmla="*/ 4 w 16"/>
                  <a:gd name="T7" fmla="*/ 7 h 13"/>
                  <a:gd name="T8" fmla="*/ 1 w 16"/>
                  <a:gd name="T9" fmla="*/ 9 h 13"/>
                  <a:gd name="T10" fmla="*/ 0 w 16"/>
                  <a:gd name="T11" fmla="*/ 13 h 13"/>
                  <a:gd name="T12" fmla="*/ 4 w 16"/>
                  <a:gd name="T13" fmla="*/ 13 h 13"/>
                  <a:gd name="T14" fmla="*/ 8 w 16"/>
                  <a:gd name="T15" fmla="*/ 10 h 13"/>
                  <a:gd name="T16" fmla="*/ 13 w 16"/>
                  <a:gd name="T17" fmla="*/ 5 h 13"/>
                  <a:gd name="T18" fmla="*/ 16 w 16"/>
                  <a:gd name="T19" fmla="*/ 2 h 13"/>
                  <a:gd name="T20" fmla="*/ 15 w 16"/>
                  <a:gd name="T21" fmla="*/ 0 h 13"/>
                  <a:gd name="T22" fmla="*/ 13 w 16"/>
                  <a:gd name="T23" fmla="*/ 0 h 13"/>
                  <a:gd name="T24" fmla="*/ 13 w 16"/>
                  <a:gd name="T25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6" h="13">
                    <a:moveTo>
                      <a:pt x="13" y="0"/>
                    </a:moveTo>
                    <a:lnTo>
                      <a:pt x="10" y="0"/>
                    </a:lnTo>
                    <a:lnTo>
                      <a:pt x="7" y="6"/>
                    </a:lnTo>
                    <a:lnTo>
                      <a:pt x="4" y="7"/>
                    </a:lnTo>
                    <a:lnTo>
                      <a:pt x="1" y="9"/>
                    </a:lnTo>
                    <a:lnTo>
                      <a:pt x="0" y="13"/>
                    </a:lnTo>
                    <a:lnTo>
                      <a:pt x="4" y="13"/>
                    </a:lnTo>
                    <a:lnTo>
                      <a:pt x="8" y="10"/>
                    </a:lnTo>
                    <a:lnTo>
                      <a:pt x="13" y="5"/>
                    </a:lnTo>
                    <a:lnTo>
                      <a:pt x="16" y="2"/>
                    </a:lnTo>
                    <a:lnTo>
                      <a:pt x="15" y="0"/>
                    </a:lnTo>
                    <a:lnTo>
                      <a:pt x="13" y="0"/>
                    </a:lnTo>
                    <a:lnTo>
                      <a:pt x="1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83" name="Freeform 49">
                <a:extLst>
                  <a:ext uri="{FF2B5EF4-FFF2-40B4-BE49-F238E27FC236}">
                    <a16:creationId xmlns:a16="http://schemas.microsoft.com/office/drawing/2014/main" id="{32AEE333-9439-4C86-B2EB-AF90B9F75A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01" y="1683"/>
                <a:ext cx="3" cy="4"/>
              </a:xfrm>
              <a:custGeom>
                <a:avLst/>
                <a:gdLst>
                  <a:gd name="T0" fmla="*/ 1 w 3"/>
                  <a:gd name="T1" fmla="*/ 0 h 4"/>
                  <a:gd name="T2" fmla="*/ 0 w 3"/>
                  <a:gd name="T3" fmla="*/ 1 h 4"/>
                  <a:gd name="T4" fmla="*/ 0 w 3"/>
                  <a:gd name="T5" fmla="*/ 4 h 4"/>
                  <a:gd name="T6" fmla="*/ 3 w 3"/>
                  <a:gd name="T7" fmla="*/ 3 h 4"/>
                  <a:gd name="T8" fmla="*/ 3 w 3"/>
                  <a:gd name="T9" fmla="*/ 1 h 4"/>
                  <a:gd name="T10" fmla="*/ 1 w 3"/>
                  <a:gd name="T11" fmla="*/ 0 h 4"/>
                  <a:gd name="T12" fmla="*/ 1 w 3"/>
                  <a:gd name="T13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" h="4">
                    <a:moveTo>
                      <a:pt x="1" y="0"/>
                    </a:moveTo>
                    <a:lnTo>
                      <a:pt x="0" y="1"/>
                    </a:lnTo>
                    <a:lnTo>
                      <a:pt x="0" y="4"/>
                    </a:lnTo>
                    <a:lnTo>
                      <a:pt x="3" y="3"/>
                    </a:lnTo>
                    <a:lnTo>
                      <a:pt x="3" y="1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84" name="Freeform 50">
                <a:extLst>
                  <a:ext uri="{FF2B5EF4-FFF2-40B4-BE49-F238E27FC236}">
                    <a16:creationId xmlns:a16="http://schemas.microsoft.com/office/drawing/2014/main" id="{C6E9FB73-B943-4F95-A82E-6158A07AA3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06" y="1650"/>
                <a:ext cx="12" cy="6"/>
              </a:xfrm>
              <a:custGeom>
                <a:avLst/>
                <a:gdLst>
                  <a:gd name="T0" fmla="*/ 8 w 12"/>
                  <a:gd name="T1" fmla="*/ 0 h 6"/>
                  <a:gd name="T2" fmla="*/ 2 w 12"/>
                  <a:gd name="T3" fmla="*/ 2 h 6"/>
                  <a:gd name="T4" fmla="*/ 0 w 12"/>
                  <a:gd name="T5" fmla="*/ 5 h 6"/>
                  <a:gd name="T6" fmla="*/ 2 w 12"/>
                  <a:gd name="T7" fmla="*/ 6 h 6"/>
                  <a:gd name="T8" fmla="*/ 12 w 12"/>
                  <a:gd name="T9" fmla="*/ 2 h 6"/>
                  <a:gd name="T10" fmla="*/ 8 w 12"/>
                  <a:gd name="T11" fmla="*/ 0 h 6"/>
                  <a:gd name="T12" fmla="*/ 8 w 12"/>
                  <a:gd name="T13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6">
                    <a:moveTo>
                      <a:pt x="8" y="0"/>
                    </a:moveTo>
                    <a:lnTo>
                      <a:pt x="2" y="2"/>
                    </a:lnTo>
                    <a:lnTo>
                      <a:pt x="0" y="5"/>
                    </a:lnTo>
                    <a:lnTo>
                      <a:pt x="2" y="6"/>
                    </a:lnTo>
                    <a:lnTo>
                      <a:pt x="12" y="2"/>
                    </a:lnTo>
                    <a:lnTo>
                      <a:pt x="8" y="0"/>
                    </a:lnTo>
                    <a:lnTo>
                      <a:pt x="8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85" name="Freeform 51">
                <a:extLst>
                  <a:ext uri="{FF2B5EF4-FFF2-40B4-BE49-F238E27FC236}">
                    <a16:creationId xmlns:a16="http://schemas.microsoft.com/office/drawing/2014/main" id="{EF7B31E3-3B97-4170-90E8-CC2D83D181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11" y="1793"/>
                <a:ext cx="11" cy="9"/>
              </a:xfrm>
              <a:custGeom>
                <a:avLst/>
                <a:gdLst>
                  <a:gd name="T0" fmla="*/ 2 w 11"/>
                  <a:gd name="T1" fmla="*/ 0 h 9"/>
                  <a:gd name="T2" fmla="*/ 0 w 11"/>
                  <a:gd name="T3" fmla="*/ 1 h 9"/>
                  <a:gd name="T4" fmla="*/ 0 w 11"/>
                  <a:gd name="T5" fmla="*/ 3 h 9"/>
                  <a:gd name="T6" fmla="*/ 5 w 11"/>
                  <a:gd name="T7" fmla="*/ 9 h 9"/>
                  <a:gd name="T8" fmla="*/ 8 w 11"/>
                  <a:gd name="T9" fmla="*/ 9 h 9"/>
                  <a:gd name="T10" fmla="*/ 11 w 11"/>
                  <a:gd name="T11" fmla="*/ 8 h 9"/>
                  <a:gd name="T12" fmla="*/ 11 w 11"/>
                  <a:gd name="T13" fmla="*/ 4 h 9"/>
                  <a:gd name="T14" fmla="*/ 10 w 11"/>
                  <a:gd name="T15" fmla="*/ 2 h 9"/>
                  <a:gd name="T16" fmla="*/ 7 w 11"/>
                  <a:gd name="T17" fmla="*/ 1 h 9"/>
                  <a:gd name="T18" fmla="*/ 4 w 11"/>
                  <a:gd name="T19" fmla="*/ 1 h 9"/>
                  <a:gd name="T20" fmla="*/ 2 w 11"/>
                  <a:gd name="T21" fmla="*/ 0 h 9"/>
                  <a:gd name="T22" fmla="*/ 2 w 11"/>
                  <a:gd name="T23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1" h="9">
                    <a:moveTo>
                      <a:pt x="2" y="0"/>
                    </a:moveTo>
                    <a:lnTo>
                      <a:pt x="0" y="1"/>
                    </a:lnTo>
                    <a:lnTo>
                      <a:pt x="0" y="3"/>
                    </a:lnTo>
                    <a:lnTo>
                      <a:pt x="5" y="9"/>
                    </a:lnTo>
                    <a:lnTo>
                      <a:pt x="8" y="9"/>
                    </a:lnTo>
                    <a:lnTo>
                      <a:pt x="11" y="8"/>
                    </a:lnTo>
                    <a:lnTo>
                      <a:pt x="11" y="4"/>
                    </a:lnTo>
                    <a:lnTo>
                      <a:pt x="10" y="2"/>
                    </a:lnTo>
                    <a:lnTo>
                      <a:pt x="7" y="1"/>
                    </a:lnTo>
                    <a:lnTo>
                      <a:pt x="4" y="1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86" name="Freeform 52">
                <a:extLst>
                  <a:ext uri="{FF2B5EF4-FFF2-40B4-BE49-F238E27FC236}">
                    <a16:creationId xmlns:a16="http://schemas.microsoft.com/office/drawing/2014/main" id="{D387E02E-9CF0-4B8A-9946-477BE0A5AF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25" y="1657"/>
                <a:ext cx="10" cy="8"/>
              </a:xfrm>
              <a:custGeom>
                <a:avLst/>
                <a:gdLst>
                  <a:gd name="T0" fmla="*/ 4 w 10"/>
                  <a:gd name="T1" fmla="*/ 0 h 8"/>
                  <a:gd name="T2" fmla="*/ 0 w 10"/>
                  <a:gd name="T3" fmla="*/ 1 h 8"/>
                  <a:gd name="T4" fmla="*/ 0 w 10"/>
                  <a:gd name="T5" fmla="*/ 4 h 8"/>
                  <a:gd name="T6" fmla="*/ 0 w 10"/>
                  <a:gd name="T7" fmla="*/ 7 h 8"/>
                  <a:gd name="T8" fmla="*/ 4 w 10"/>
                  <a:gd name="T9" fmla="*/ 8 h 8"/>
                  <a:gd name="T10" fmla="*/ 6 w 10"/>
                  <a:gd name="T11" fmla="*/ 8 h 8"/>
                  <a:gd name="T12" fmla="*/ 7 w 10"/>
                  <a:gd name="T13" fmla="*/ 6 h 8"/>
                  <a:gd name="T14" fmla="*/ 10 w 10"/>
                  <a:gd name="T15" fmla="*/ 3 h 8"/>
                  <a:gd name="T16" fmla="*/ 10 w 10"/>
                  <a:gd name="T17" fmla="*/ 1 h 8"/>
                  <a:gd name="T18" fmla="*/ 6 w 10"/>
                  <a:gd name="T19" fmla="*/ 1 h 8"/>
                  <a:gd name="T20" fmla="*/ 4 w 10"/>
                  <a:gd name="T21" fmla="*/ 0 h 8"/>
                  <a:gd name="T22" fmla="*/ 4 w 10"/>
                  <a:gd name="T2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" h="8">
                    <a:moveTo>
                      <a:pt x="4" y="0"/>
                    </a:moveTo>
                    <a:lnTo>
                      <a:pt x="0" y="1"/>
                    </a:lnTo>
                    <a:lnTo>
                      <a:pt x="0" y="4"/>
                    </a:lnTo>
                    <a:lnTo>
                      <a:pt x="0" y="7"/>
                    </a:lnTo>
                    <a:lnTo>
                      <a:pt x="4" y="8"/>
                    </a:lnTo>
                    <a:lnTo>
                      <a:pt x="6" y="8"/>
                    </a:lnTo>
                    <a:lnTo>
                      <a:pt x="7" y="6"/>
                    </a:lnTo>
                    <a:lnTo>
                      <a:pt x="10" y="3"/>
                    </a:lnTo>
                    <a:lnTo>
                      <a:pt x="10" y="1"/>
                    </a:lnTo>
                    <a:lnTo>
                      <a:pt x="6" y="1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87" name="Freeform 53">
                <a:extLst>
                  <a:ext uri="{FF2B5EF4-FFF2-40B4-BE49-F238E27FC236}">
                    <a16:creationId xmlns:a16="http://schemas.microsoft.com/office/drawing/2014/main" id="{D450C346-9E69-4B19-9B2B-CBBD9B0ABC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27" y="1684"/>
                <a:ext cx="30" cy="26"/>
              </a:xfrm>
              <a:custGeom>
                <a:avLst/>
                <a:gdLst>
                  <a:gd name="T0" fmla="*/ 1 w 30"/>
                  <a:gd name="T1" fmla="*/ 22 h 26"/>
                  <a:gd name="T2" fmla="*/ 2 w 30"/>
                  <a:gd name="T3" fmla="*/ 24 h 26"/>
                  <a:gd name="T4" fmla="*/ 4 w 30"/>
                  <a:gd name="T5" fmla="*/ 25 h 26"/>
                  <a:gd name="T6" fmla="*/ 8 w 30"/>
                  <a:gd name="T7" fmla="*/ 26 h 26"/>
                  <a:gd name="T8" fmla="*/ 15 w 30"/>
                  <a:gd name="T9" fmla="*/ 25 h 26"/>
                  <a:gd name="T10" fmla="*/ 18 w 30"/>
                  <a:gd name="T11" fmla="*/ 25 h 26"/>
                  <a:gd name="T12" fmla="*/ 23 w 30"/>
                  <a:gd name="T13" fmla="*/ 23 h 26"/>
                  <a:gd name="T14" fmla="*/ 27 w 30"/>
                  <a:gd name="T15" fmla="*/ 22 h 26"/>
                  <a:gd name="T16" fmla="*/ 29 w 30"/>
                  <a:gd name="T17" fmla="*/ 19 h 26"/>
                  <a:gd name="T18" fmla="*/ 30 w 30"/>
                  <a:gd name="T19" fmla="*/ 16 h 26"/>
                  <a:gd name="T20" fmla="*/ 29 w 30"/>
                  <a:gd name="T21" fmla="*/ 8 h 26"/>
                  <a:gd name="T22" fmla="*/ 30 w 30"/>
                  <a:gd name="T23" fmla="*/ 6 h 26"/>
                  <a:gd name="T24" fmla="*/ 29 w 30"/>
                  <a:gd name="T25" fmla="*/ 2 h 26"/>
                  <a:gd name="T26" fmla="*/ 21 w 30"/>
                  <a:gd name="T27" fmla="*/ 0 h 26"/>
                  <a:gd name="T28" fmla="*/ 18 w 30"/>
                  <a:gd name="T29" fmla="*/ 0 h 26"/>
                  <a:gd name="T30" fmla="*/ 15 w 30"/>
                  <a:gd name="T31" fmla="*/ 1 h 26"/>
                  <a:gd name="T32" fmla="*/ 12 w 30"/>
                  <a:gd name="T33" fmla="*/ 0 h 26"/>
                  <a:gd name="T34" fmla="*/ 8 w 30"/>
                  <a:gd name="T35" fmla="*/ 2 h 26"/>
                  <a:gd name="T36" fmla="*/ 4 w 30"/>
                  <a:gd name="T37" fmla="*/ 5 h 26"/>
                  <a:gd name="T38" fmla="*/ 1 w 30"/>
                  <a:gd name="T39" fmla="*/ 10 h 26"/>
                  <a:gd name="T40" fmla="*/ 0 w 30"/>
                  <a:gd name="T41" fmla="*/ 13 h 26"/>
                  <a:gd name="T42" fmla="*/ 0 w 30"/>
                  <a:gd name="T43" fmla="*/ 15 h 26"/>
                  <a:gd name="T44" fmla="*/ 0 w 30"/>
                  <a:gd name="T45" fmla="*/ 18 h 26"/>
                  <a:gd name="T46" fmla="*/ 0 w 30"/>
                  <a:gd name="T47" fmla="*/ 20 h 26"/>
                  <a:gd name="T48" fmla="*/ 1 w 30"/>
                  <a:gd name="T49" fmla="*/ 22 h 26"/>
                  <a:gd name="T50" fmla="*/ 1 w 30"/>
                  <a:gd name="T51" fmla="*/ 22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0" h="26">
                    <a:moveTo>
                      <a:pt x="1" y="22"/>
                    </a:moveTo>
                    <a:lnTo>
                      <a:pt x="2" y="24"/>
                    </a:lnTo>
                    <a:lnTo>
                      <a:pt x="4" y="25"/>
                    </a:lnTo>
                    <a:lnTo>
                      <a:pt x="8" y="26"/>
                    </a:lnTo>
                    <a:lnTo>
                      <a:pt x="15" y="25"/>
                    </a:lnTo>
                    <a:lnTo>
                      <a:pt x="18" y="25"/>
                    </a:lnTo>
                    <a:lnTo>
                      <a:pt x="23" y="23"/>
                    </a:lnTo>
                    <a:lnTo>
                      <a:pt x="27" y="22"/>
                    </a:lnTo>
                    <a:lnTo>
                      <a:pt x="29" y="19"/>
                    </a:lnTo>
                    <a:lnTo>
                      <a:pt x="30" y="16"/>
                    </a:lnTo>
                    <a:lnTo>
                      <a:pt x="29" y="8"/>
                    </a:lnTo>
                    <a:lnTo>
                      <a:pt x="30" y="6"/>
                    </a:lnTo>
                    <a:lnTo>
                      <a:pt x="29" y="2"/>
                    </a:lnTo>
                    <a:lnTo>
                      <a:pt x="21" y="0"/>
                    </a:lnTo>
                    <a:lnTo>
                      <a:pt x="18" y="0"/>
                    </a:lnTo>
                    <a:lnTo>
                      <a:pt x="15" y="1"/>
                    </a:lnTo>
                    <a:lnTo>
                      <a:pt x="12" y="0"/>
                    </a:lnTo>
                    <a:lnTo>
                      <a:pt x="8" y="2"/>
                    </a:lnTo>
                    <a:lnTo>
                      <a:pt x="4" y="5"/>
                    </a:lnTo>
                    <a:lnTo>
                      <a:pt x="1" y="10"/>
                    </a:lnTo>
                    <a:lnTo>
                      <a:pt x="0" y="13"/>
                    </a:lnTo>
                    <a:lnTo>
                      <a:pt x="0" y="15"/>
                    </a:lnTo>
                    <a:lnTo>
                      <a:pt x="0" y="18"/>
                    </a:lnTo>
                    <a:lnTo>
                      <a:pt x="0" y="20"/>
                    </a:lnTo>
                    <a:lnTo>
                      <a:pt x="1" y="22"/>
                    </a:lnTo>
                    <a:lnTo>
                      <a:pt x="1" y="2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88" name="Freeform 54">
                <a:extLst>
                  <a:ext uri="{FF2B5EF4-FFF2-40B4-BE49-F238E27FC236}">
                    <a16:creationId xmlns:a16="http://schemas.microsoft.com/office/drawing/2014/main" id="{3E6F7BFF-AB25-4F53-A6AB-FBBD1A68B4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66" y="1681"/>
                <a:ext cx="4" cy="4"/>
              </a:xfrm>
              <a:custGeom>
                <a:avLst/>
                <a:gdLst>
                  <a:gd name="T0" fmla="*/ 0 w 4"/>
                  <a:gd name="T1" fmla="*/ 0 h 4"/>
                  <a:gd name="T2" fmla="*/ 0 w 4"/>
                  <a:gd name="T3" fmla="*/ 2 h 4"/>
                  <a:gd name="T4" fmla="*/ 4 w 4"/>
                  <a:gd name="T5" fmla="*/ 4 h 4"/>
                  <a:gd name="T6" fmla="*/ 4 w 4"/>
                  <a:gd name="T7" fmla="*/ 2 h 4"/>
                  <a:gd name="T8" fmla="*/ 0 w 4"/>
                  <a:gd name="T9" fmla="*/ 0 h 4"/>
                  <a:gd name="T10" fmla="*/ 0 w 4"/>
                  <a:gd name="T11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4">
                    <a:moveTo>
                      <a:pt x="0" y="0"/>
                    </a:moveTo>
                    <a:lnTo>
                      <a:pt x="0" y="2"/>
                    </a:lnTo>
                    <a:lnTo>
                      <a:pt x="4" y="4"/>
                    </a:lnTo>
                    <a:lnTo>
                      <a:pt x="4" y="2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89" name="Rectangle 55">
                <a:extLst>
                  <a:ext uri="{FF2B5EF4-FFF2-40B4-BE49-F238E27FC236}">
                    <a16:creationId xmlns:a16="http://schemas.microsoft.com/office/drawing/2014/main" id="{05693B65-5043-4CAA-8F7C-35EC902560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21" y="1391"/>
                <a:ext cx="1" cy="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90" name="Freeform 56">
                <a:extLst>
                  <a:ext uri="{FF2B5EF4-FFF2-40B4-BE49-F238E27FC236}">
                    <a16:creationId xmlns:a16="http://schemas.microsoft.com/office/drawing/2014/main" id="{59C07678-88DD-4FC2-BB8E-AB19041FAE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21" y="1331"/>
                <a:ext cx="35" cy="4"/>
              </a:xfrm>
              <a:custGeom>
                <a:avLst/>
                <a:gdLst>
                  <a:gd name="T0" fmla="*/ 0 w 35"/>
                  <a:gd name="T1" fmla="*/ 4 h 4"/>
                  <a:gd name="T2" fmla="*/ 0 w 35"/>
                  <a:gd name="T3" fmla="*/ 3 h 4"/>
                  <a:gd name="T4" fmla="*/ 22 w 35"/>
                  <a:gd name="T5" fmla="*/ 1 h 4"/>
                  <a:gd name="T6" fmla="*/ 30 w 35"/>
                  <a:gd name="T7" fmla="*/ 0 h 4"/>
                  <a:gd name="T8" fmla="*/ 35 w 35"/>
                  <a:gd name="T9" fmla="*/ 0 h 4"/>
                  <a:gd name="T10" fmla="*/ 30 w 35"/>
                  <a:gd name="T11" fmla="*/ 2 h 4"/>
                  <a:gd name="T12" fmla="*/ 24 w 35"/>
                  <a:gd name="T13" fmla="*/ 2 h 4"/>
                  <a:gd name="T14" fmla="*/ 18 w 35"/>
                  <a:gd name="T15" fmla="*/ 3 h 4"/>
                  <a:gd name="T16" fmla="*/ 12 w 35"/>
                  <a:gd name="T17" fmla="*/ 3 h 4"/>
                  <a:gd name="T18" fmla="*/ 4 w 35"/>
                  <a:gd name="T19" fmla="*/ 4 h 4"/>
                  <a:gd name="T20" fmla="*/ 0 w 35"/>
                  <a:gd name="T21" fmla="*/ 4 h 4"/>
                  <a:gd name="T22" fmla="*/ 0 w 35"/>
                  <a:gd name="T23" fmla="*/ 4 h 4"/>
                  <a:gd name="T24" fmla="*/ 0 w 35"/>
                  <a:gd name="T25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5" h="4">
                    <a:moveTo>
                      <a:pt x="0" y="4"/>
                    </a:moveTo>
                    <a:lnTo>
                      <a:pt x="0" y="3"/>
                    </a:lnTo>
                    <a:lnTo>
                      <a:pt x="22" y="1"/>
                    </a:lnTo>
                    <a:lnTo>
                      <a:pt x="30" y="0"/>
                    </a:lnTo>
                    <a:lnTo>
                      <a:pt x="35" y="0"/>
                    </a:lnTo>
                    <a:lnTo>
                      <a:pt x="30" y="2"/>
                    </a:lnTo>
                    <a:lnTo>
                      <a:pt x="24" y="2"/>
                    </a:lnTo>
                    <a:lnTo>
                      <a:pt x="18" y="3"/>
                    </a:lnTo>
                    <a:lnTo>
                      <a:pt x="12" y="3"/>
                    </a:lnTo>
                    <a:lnTo>
                      <a:pt x="4" y="4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91" name="Freeform 57">
                <a:extLst>
                  <a:ext uri="{FF2B5EF4-FFF2-40B4-BE49-F238E27FC236}">
                    <a16:creationId xmlns:a16="http://schemas.microsoft.com/office/drawing/2014/main" id="{8871E57A-C87C-4E9E-B570-B39B062485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21" y="1326"/>
                <a:ext cx="3" cy="2"/>
              </a:xfrm>
              <a:custGeom>
                <a:avLst/>
                <a:gdLst>
                  <a:gd name="T0" fmla="*/ 0 w 3"/>
                  <a:gd name="T1" fmla="*/ 2 h 2"/>
                  <a:gd name="T2" fmla="*/ 0 w 3"/>
                  <a:gd name="T3" fmla="*/ 0 h 2"/>
                  <a:gd name="T4" fmla="*/ 0 w 3"/>
                  <a:gd name="T5" fmla="*/ 0 h 2"/>
                  <a:gd name="T6" fmla="*/ 3 w 3"/>
                  <a:gd name="T7" fmla="*/ 2 h 2"/>
                  <a:gd name="T8" fmla="*/ 0 w 3"/>
                  <a:gd name="T9" fmla="*/ 2 h 2"/>
                  <a:gd name="T10" fmla="*/ 0 w 3"/>
                  <a:gd name="T11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" h="2">
                    <a:moveTo>
                      <a:pt x="0" y="2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3" y="2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92" name="Freeform 58">
                <a:extLst>
                  <a:ext uri="{FF2B5EF4-FFF2-40B4-BE49-F238E27FC236}">
                    <a16:creationId xmlns:a16="http://schemas.microsoft.com/office/drawing/2014/main" id="{FB3AD00B-F17B-46D0-B697-2A9F0CF8A5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21" y="1306"/>
                <a:ext cx="0" cy="1"/>
              </a:xfrm>
              <a:custGeom>
                <a:avLst/>
                <a:gdLst>
                  <a:gd name="T0" fmla="*/ 1 h 1"/>
                  <a:gd name="T1" fmla="*/ 0 h 1"/>
                  <a:gd name="T2" fmla="*/ 1 h 1"/>
                  <a:gd name="T3" fmla="*/ 1 h 1"/>
                  <a:gd name="T4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lnTo>
                      <a:pt x="0" y="0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93" name="Freeform 59">
                <a:extLst>
                  <a:ext uri="{FF2B5EF4-FFF2-40B4-BE49-F238E27FC236}">
                    <a16:creationId xmlns:a16="http://schemas.microsoft.com/office/drawing/2014/main" id="{5836CE95-0722-48D7-90FA-5397E9E2B7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20" y="1305"/>
                <a:ext cx="1" cy="1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1 w 1"/>
                  <a:gd name="T5" fmla="*/ 0 h 1"/>
                  <a:gd name="T6" fmla="*/ 1 w 1"/>
                  <a:gd name="T7" fmla="*/ 1 h 1"/>
                  <a:gd name="T8" fmla="*/ 1 w 1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lnTo>
                      <a:pt x="0" y="0"/>
                    </a:lnTo>
                    <a:lnTo>
                      <a:pt x="1" y="0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94" name="Freeform 60">
                <a:extLst>
                  <a:ext uri="{FF2B5EF4-FFF2-40B4-BE49-F238E27FC236}">
                    <a16:creationId xmlns:a16="http://schemas.microsoft.com/office/drawing/2014/main" id="{F5D52485-CD94-4315-A196-0187B8D897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21" y="1304"/>
                <a:ext cx="3" cy="3"/>
              </a:xfrm>
              <a:custGeom>
                <a:avLst/>
                <a:gdLst>
                  <a:gd name="T0" fmla="*/ 0 w 3"/>
                  <a:gd name="T1" fmla="*/ 1 h 3"/>
                  <a:gd name="T2" fmla="*/ 0 w 3"/>
                  <a:gd name="T3" fmla="*/ 0 h 3"/>
                  <a:gd name="T4" fmla="*/ 0 w 3"/>
                  <a:gd name="T5" fmla="*/ 0 h 3"/>
                  <a:gd name="T6" fmla="*/ 3 w 3"/>
                  <a:gd name="T7" fmla="*/ 1 h 3"/>
                  <a:gd name="T8" fmla="*/ 3 w 3"/>
                  <a:gd name="T9" fmla="*/ 3 h 3"/>
                  <a:gd name="T10" fmla="*/ 1 w 3"/>
                  <a:gd name="T11" fmla="*/ 1 h 3"/>
                  <a:gd name="T12" fmla="*/ 0 w 3"/>
                  <a:gd name="T13" fmla="*/ 1 h 3"/>
                  <a:gd name="T14" fmla="*/ 0 w 3"/>
                  <a:gd name="T15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" h="3">
                    <a:moveTo>
                      <a:pt x="0" y="1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3" y="1"/>
                    </a:lnTo>
                    <a:lnTo>
                      <a:pt x="3" y="3"/>
                    </a:lnTo>
                    <a:lnTo>
                      <a:pt x="1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95" name="Freeform 61">
                <a:extLst>
                  <a:ext uri="{FF2B5EF4-FFF2-40B4-BE49-F238E27FC236}">
                    <a16:creationId xmlns:a16="http://schemas.microsoft.com/office/drawing/2014/main" id="{B2A3A276-92D4-4797-A9C8-3D93477906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64" y="2549"/>
                <a:ext cx="21" cy="8"/>
              </a:xfrm>
              <a:custGeom>
                <a:avLst/>
                <a:gdLst>
                  <a:gd name="T0" fmla="*/ 18 w 21"/>
                  <a:gd name="T1" fmla="*/ 8 h 8"/>
                  <a:gd name="T2" fmla="*/ 19 w 21"/>
                  <a:gd name="T3" fmla="*/ 7 h 8"/>
                  <a:gd name="T4" fmla="*/ 21 w 21"/>
                  <a:gd name="T5" fmla="*/ 5 h 8"/>
                  <a:gd name="T6" fmla="*/ 20 w 21"/>
                  <a:gd name="T7" fmla="*/ 2 h 8"/>
                  <a:gd name="T8" fmla="*/ 18 w 21"/>
                  <a:gd name="T9" fmla="*/ 1 h 8"/>
                  <a:gd name="T10" fmla="*/ 2 w 21"/>
                  <a:gd name="T11" fmla="*/ 0 h 8"/>
                  <a:gd name="T12" fmla="*/ 0 w 21"/>
                  <a:gd name="T13" fmla="*/ 2 h 8"/>
                  <a:gd name="T14" fmla="*/ 2 w 21"/>
                  <a:gd name="T15" fmla="*/ 8 h 8"/>
                  <a:gd name="T16" fmla="*/ 4 w 21"/>
                  <a:gd name="T17" fmla="*/ 8 h 8"/>
                  <a:gd name="T18" fmla="*/ 6 w 21"/>
                  <a:gd name="T19" fmla="*/ 8 h 8"/>
                  <a:gd name="T20" fmla="*/ 12 w 21"/>
                  <a:gd name="T21" fmla="*/ 8 h 8"/>
                  <a:gd name="T22" fmla="*/ 14 w 21"/>
                  <a:gd name="T23" fmla="*/ 8 h 8"/>
                  <a:gd name="T24" fmla="*/ 18 w 21"/>
                  <a:gd name="T25" fmla="*/ 8 h 8"/>
                  <a:gd name="T26" fmla="*/ 18 w 21"/>
                  <a:gd name="T27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1" h="8">
                    <a:moveTo>
                      <a:pt x="18" y="8"/>
                    </a:moveTo>
                    <a:lnTo>
                      <a:pt x="19" y="7"/>
                    </a:lnTo>
                    <a:lnTo>
                      <a:pt x="21" y="5"/>
                    </a:lnTo>
                    <a:lnTo>
                      <a:pt x="20" y="2"/>
                    </a:lnTo>
                    <a:lnTo>
                      <a:pt x="18" y="1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2" y="8"/>
                    </a:lnTo>
                    <a:lnTo>
                      <a:pt x="4" y="8"/>
                    </a:lnTo>
                    <a:lnTo>
                      <a:pt x="6" y="8"/>
                    </a:lnTo>
                    <a:lnTo>
                      <a:pt x="12" y="8"/>
                    </a:lnTo>
                    <a:lnTo>
                      <a:pt x="14" y="8"/>
                    </a:lnTo>
                    <a:lnTo>
                      <a:pt x="18" y="8"/>
                    </a:lnTo>
                    <a:lnTo>
                      <a:pt x="18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96" name="Freeform 62">
                <a:extLst>
                  <a:ext uri="{FF2B5EF4-FFF2-40B4-BE49-F238E27FC236}">
                    <a16:creationId xmlns:a16="http://schemas.microsoft.com/office/drawing/2014/main" id="{E178C496-CC02-49FA-A473-AF8315BC18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02" y="2111"/>
                <a:ext cx="33" cy="17"/>
              </a:xfrm>
              <a:custGeom>
                <a:avLst/>
                <a:gdLst>
                  <a:gd name="T0" fmla="*/ 29 w 33"/>
                  <a:gd name="T1" fmla="*/ 8 h 17"/>
                  <a:gd name="T2" fmla="*/ 18 w 33"/>
                  <a:gd name="T3" fmla="*/ 9 h 17"/>
                  <a:gd name="T4" fmla="*/ 13 w 33"/>
                  <a:gd name="T5" fmla="*/ 7 h 17"/>
                  <a:gd name="T6" fmla="*/ 10 w 33"/>
                  <a:gd name="T7" fmla="*/ 8 h 17"/>
                  <a:gd name="T8" fmla="*/ 7 w 33"/>
                  <a:gd name="T9" fmla="*/ 8 h 17"/>
                  <a:gd name="T10" fmla="*/ 8 w 33"/>
                  <a:gd name="T11" fmla="*/ 6 h 17"/>
                  <a:gd name="T12" fmla="*/ 5 w 33"/>
                  <a:gd name="T13" fmla="*/ 3 h 17"/>
                  <a:gd name="T14" fmla="*/ 7 w 33"/>
                  <a:gd name="T15" fmla="*/ 1 h 17"/>
                  <a:gd name="T16" fmla="*/ 4 w 33"/>
                  <a:gd name="T17" fmla="*/ 0 h 17"/>
                  <a:gd name="T18" fmla="*/ 0 w 33"/>
                  <a:gd name="T19" fmla="*/ 6 h 17"/>
                  <a:gd name="T20" fmla="*/ 4 w 33"/>
                  <a:gd name="T21" fmla="*/ 6 h 17"/>
                  <a:gd name="T22" fmla="*/ 5 w 33"/>
                  <a:gd name="T23" fmla="*/ 9 h 17"/>
                  <a:gd name="T24" fmla="*/ 10 w 33"/>
                  <a:gd name="T25" fmla="*/ 10 h 17"/>
                  <a:gd name="T26" fmla="*/ 10 w 33"/>
                  <a:gd name="T27" fmla="*/ 12 h 17"/>
                  <a:gd name="T28" fmla="*/ 13 w 33"/>
                  <a:gd name="T29" fmla="*/ 14 h 17"/>
                  <a:gd name="T30" fmla="*/ 16 w 33"/>
                  <a:gd name="T31" fmla="*/ 14 h 17"/>
                  <a:gd name="T32" fmla="*/ 18 w 33"/>
                  <a:gd name="T33" fmla="*/ 12 h 17"/>
                  <a:gd name="T34" fmla="*/ 22 w 33"/>
                  <a:gd name="T35" fmla="*/ 14 h 17"/>
                  <a:gd name="T36" fmla="*/ 22 w 33"/>
                  <a:gd name="T37" fmla="*/ 17 h 17"/>
                  <a:gd name="T38" fmla="*/ 24 w 33"/>
                  <a:gd name="T39" fmla="*/ 17 h 17"/>
                  <a:gd name="T40" fmla="*/ 27 w 33"/>
                  <a:gd name="T41" fmla="*/ 17 h 17"/>
                  <a:gd name="T42" fmla="*/ 27 w 33"/>
                  <a:gd name="T43" fmla="*/ 14 h 17"/>
                  <a:gd name="T44" fmla="*/ 29 w 33"/>
                  <a:gd name="T45" fmla="*/ 11 h 17"/>
                  <a:gd name="T46" fmla="*/ 33 w 33"/>
                  <a:gd name="T47" fmla="*/ 9 h 17"/>
                  <a:gd name="T48" fmla="*/ 31 w 33"/>
                  <a:gd name="T49" fmla="*/ 8 h 17"/>
                  <a:gd name="T50" fmla="*/ 29 w 33"/>
                  <a:gd name="T51" fmla="*/ 8 h 17"/>
                  <a:gd name="T52" fmla="*/ 29 w 33"/>
                  <a:gd name="T53" fmla="*/ 8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3" h="17">
                    <a:moveTo>
                      <a:pt x="29" y="8"/>
                    </a:moveTo>
                    <a:lnTo>
                      <a:pt x="18" y="9"/>
                    </a:lnTo>
                    <a:lnTo>
                      <a:pt x="13" y="7"/>
                    </a:lnTo>
                    <a:lnTo>
                      <a:pt x="10" y="8"/>
                    </a:lnTo>
                    <a:lnTo>
                      <a:pt x="7" y="8"/>
                    </a:lnTo>
                    <a:lnTo>
                      <a:pt x="8" y="6"/>
                    </a:lnTo>
                    <a:lnTo>
                      <a:pt x="5" y="3"/>
                    </a:lnTo>
                    <a:lnTo>
                      <a:pt x="7" y="1"/>
                    </a:lnTo>
                    <a:lnTo>
                      <a:pt x="4" y="0"/>
                    </a:lnTo>
                    <a:lnTo>
                      <a:pt x="0" y="6"/>
                    </a:lnTo>
                    <a:lnTo>
                      <a:pt x="4" y="6"/>
                    </a:lnTo>
                    <a:lnTo>
                      <a:pt x="5" y="9"/>
                    </a:lnTo>
                    <a:lnTo>
                      <a:pt x="10" y="10"/>
                    </a:lnTo>
                    <a:lnTo>
                      <a:pt x="10" y="12"/>
                    </a:lnTo>
                    <a:lnTo>
                      <a:pt x="13" y="14"/>
                    </a:lnTo>
                    <a:lnTo>
                      <a:pt x="16" y="14"/>
                    </a:lnTo>
                    <a:lnTo>
                      <a:pt x="18" y="12"/>
                    </a:lnTo>
                    <a:lnTo>
                      <a:pt x="22" y="14"/>
                    </a:lnTo>
                    <a:lnTo>
                      <a:pt x="22" y="17"/>
                    </a:lnTo>
                    <a:lnTo>
                      <a:pt x="24" y="17"/>
                    </a:lnTo>
                    <a:lnTo>
                      <a:pt x="27" y="17"/>
                    </a:lnTo>
                    <a:lnTo>
                      <a:pt x="27" y="14"/>
                    </a:lnTo>
                    <a:lnTo>
                      <a:pt x="29" y="11"/>
                    </a:lnTo>
                    <a:lnTo>
                      <a:pt x="33" y="9"/>
                    </a:lnTo>
                    <a:lnTo>
                      <a:pt x="31" y="8"/>
                    </a:lnTo>
                    <a:lnTo>
                      <a:pt x="29" y="8"/>
                    </a:lnTo>
                    <a:lnTo>
                      <a:pt x="29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97" name="Freeform 63">
                <a:extLst>
                  <a:ext uri="{FF2B5EF4-FFF2-40B4-BE49-F238E27FC236}">
                    <a16:creationId xmlns:a16="http://schemas.microsoft.com/office/drawing/2014/main" id="{8C6FF026-562C-46D3-A913-28CE0024F0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32" y="1636"/>
                <a:ext cx="42" cy="27"/>
              </a:xfrm>
              <a:custGeom>
                <a:avLst/>
                <a:gdLst>
                  <a:gd name="T0" fmla="*/ 4 w 42"/>
                  <a:gd name="T1" fmla="*/ 7 h 27"/>
                  <a:gd name="T2" fmla="*/ 10 w 42"/>
                  <a:gd name="T3" fmla="*/ 10 h 27"/>
                  <a:gd name="T4" fmla="*/ 4 w 42"/>
                  <a:gd name="T5" fmla="*/ 8 h 27"/>
                  <a:gd name="T6" fmla="*/ 2 w 42"/>
                  <a:gd name="T7" fmla="*/ 10 h 27"/>
                  <a:gd name="T8" fmla="*/ 0 w 42"/>
                  <a:gd name="T9" fmla="*/ 12 h 27"/>
                  <a:gd name="T10" fmla="*/ 4 w 42"/>
                  <a:gd name="T11" fmla="*/ 13 h 27"/>
                  <a:gd name="T12" fmla="*/ 6 w 42"/>
                  <a:gd name="T13" fmla="*/ 15 h 27"/>
                  <a:gd name="T14" fmla="*/ 4 w 42"/>
                  <a:gd name="T15" fmla="*/ 14 h 27"/>
                  <a:gd name="T16" fmla="*/ 0 w 42"/>
                  <a:gd name="T17" fmla="*/ 16 h 27"/>
                  <a:gd name="T18" fmla="*/ 4 w 42"/>
                  <a:gd name="T19" fmla="*/ 17 h 27"/>
                  <a:gd name="T20" fmla="*/ 6 w 42"/>
                  <a:gd name="T21" fmla="*/ 19 h 27"/>
                  <a:gd name="T22" fmla="*/ 12 w 42"/>
                  <a:gd name="T23" fmla="*/ 19 h 27"/>
                  <a:gd name="T24" fmla="*/ 17 w 42"/>
                  <a:gd name="T25" fmla="*/ 21 h 27"/>
                  <a:gd name="T26" fmla="*/ 20 w 42"/>
                  <a:gd name="T27" fmla="*/ 19 h 27"/>
                  <a:gd name="T28" fmla="*/ 22 w 42"/>
                  <a:gd name="T29" fmla="*/ 21 h 27"/>
                  <a:gd name="T30" fmla="*/ 19 w 42"/>
                  <a:gd name="T31" fmla="*/ 21 h 27"/>
                  <a:gd name="T32" fmla="*/ 16 w 42"/>
                  <a:gd name="T33" fmla="*/ 22 h 27"/>
                  <a:gd name="T34" fmla="*/ 13 w 42"/>
                  <a:gd name="T35" fmla="*/ 21 h 27"/>
                  <a:gd name="T36" fmla="*/ 11 w 42"/>
                  <a:gd name="T37" fmla="*/ 23 h 27"/>
                  <a:gd name="T38" fmla="*/ 13 w 42"/>
                  <a:gd name="T39" fmla="*/ 24 h 27"/>
                  <a:gd name="T40" fmla="*/ 16 w 42"/>
                  <a:gd name="T41" fmla="*/ 25 h 27"/>
                  <a:gd name="T42" fmla="*/ 20 w 42"/>
                  <a:gd name="T43" fmla="*/ 27 h 27"/>
                  <a:gd name="T44" fmla="*/ 37 w 42"/>
                  <a:gd name="T45" fmla="*/ 21 h 27"/>
                  <a:gd name="T46" fmla="*/ 39 w 42"/>
                  <a:gd name="T47" fmla="*/ 20 h 27"/>
                  <a:gd name="T48" fmla="*/ 42 w 42"/>
                  <a:gd name="T49" fmla="*/ 17 h 27"/>
                  <a:gd name="T50" fmla="*/ 41 w 42"/>
                  <a:gd name="T51" fmla="*/ 15 h 27"/>
                  <a:gd name="T52" fmla="*/ 40 w 42"/>
                  <a:gd name="T53" fmla="*/ 12 h 27"/>
                  <a:gd name="T54" fmla="*/ 31 w 42"/>
                  <a:gd name="T55" fmla="*/ 10 h 27"/>
                  <a:gd name="T56" fmla="*/ 29 w 42"/>
                  <a:gd name="T57" fmla="*/ 7 h 27"/>
                  <a:gd name="T58" fmla="*/ 27 w 42"/>
                  <a:gd name="T59" fmla="*/ 5 h 27"/>
                  <a:gd name="T60" fmla="*/ 21 w 42"/>
                  <a:gd name="T61" fmla="*/ 2 h 27"/>
                  <a:gd name="T62" fmla="*/ 10 w 42"/>
                  <a:gd name="T63" fmla="*/ 0 h 27"/>
                  <a:gd name="T64" fmla="*/ 7 w 42"/>
                  <a:gd name="T65" fmla="*/ 0 h 27"/>
                  <a:gd name="T66" fmla="*/ 4 w 42"/>
                  <a:gd name="T67" fmla="*/ 0 h 27"/>
                  <a:gd name="T68" fmla="*/ 2 w 42"/>
                  <a:gd name="T69" fmla="*/ 4 h 27"/>
                  <a:gd name="T70" fmla="*/ 2 w 42"/>
                  <a:gd name="T71" fmla="*/ 6 h 27"/>
                  <a:gd name="T72" fmla="*/ 4 w 42"/>
                  <a:gd name="T73" fmla="*/ 7 h 27"/>
                  <a:gd name="T74" fmla="*/ 4 w 42"/>
                  <a:gd name="T75" fmla="*/ 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2" h="27">
                    <a:moveTo>
                      <a:pt x="4" y="7"/>
                    </a:moveTo>
                    <a:lnTo>
                      <a:pt x="10" y="10"/>
                    </a:lnTo>
                    <a:lnTo>
                      <a:pt x="4" y="8"/>
                    </a:lnTo>
                    <a:lnTo>
                      <a:pt x="2" y="10"/>
                    </a:lnTo>
                    <a:lnTo>
                      <a:pt x="0" y="12"/>
                    </a:lnTo>
                    <a:lnTo>
                      <a:pt x="4" y="13"/>
                    </a:lnTo>
                    <a:lnTo>
                      <a:pt x="6" y="15"/>
                    </a:lnTo>
                    <a:lnTo>
                      <a:pt x="4" y="14"/>
                    </a:lnTo>
                    <a:lnTo>
                      <a:pt x="0" y="16"/>
                    </a:lnTo>
                    <a:lnTo>
                      <a:pt x="4" y="17"/>
                    </a:lnTo>
                    <a:lnTo>
                      <a:pt x="6" y="19"/>
                    </a:lnTo>
                    <a:lnTo>
                      <a:pt x="12" y="19"/>
                    </a:lnTo>
                    <a:lnTo>
                      <a:pt x="17" y="21"/>
                    </a:lnTo>
                    <a:lnTo>
                      <a:pt x="20" y="19"/>
                    </a:lnTo>
                    <a:lnTo>
                      <a:pt x="22" y="21"/>
                    </a:lnTo>
                    <a:lnTo>
                      <a:pt x="19" y="21"/>
                    </a:lnTo>
                    <a:lnTo>
                      <a:pt x="16" y="22"/>
                    </a:lnTo>
                    <a:lnTo>
                      <a:pt x="13" y="21"/>
                    </a:lnTo>
                    <a:lnTo>
                      <a:pt x="11" y="23"/>
                    </a:lnTo>
                    <a:lnTo>
                      <a:pt x="13" y="24"/>
                    </a:lnTo>
                    <a:lnTo>
                      <a:pt x="16" y="25"/>
                    </a:lnTo>
                    <a:lnTo>
                      <a:pt x="20" y="27"/>
                    </a:lnTo>
                    <a:lnTo>
                      <a:pt x="37" y="21"/>
                    </a:lnTo>
                    <a:lnTo>
                      <a:pt x="39" y="20"/>
                    </a:lnTo>
                    <a:lnTo>
                      <a:pt x="42" y="17"/>
                    </a:lnTo>
                    <a:lnTo>
                      <a:pt x="41" y="15"/>
                    </a:lnTo>
                    <a:lnTo>
                      <a:pt x="40" y="12"/>
                    </a:lnTo>
                    <a:lnTo>
                      <a:pt x="31" y="10"/>
                    </a:lnTo>
                    <a:lnTo>
                      <a:pt x="29" y="7"/>
                    </a:lnTo>
                    <a:lnTo>
                      <a:pt x="27" y="5"/>
                    </a:lnTo>
                    <a:lnTo>
                      <a:pt x="21" y="2"/>
                    </a:lnTo>
                    <a:lnTo>
                      <a:pt x="10" y="0"/>
                    </a:lnTo>
                    <a:lnTo>
                      <a:pt x="7" y="0"/>
                    </a:lnTo>
                    <a:lnTo>
                      <a:pt x="4" y="0"/>
                    </a:lnTo>
                    <a:lnTo>
                      <a:pt x="2" y="4"/>
                    </a:lnTo>
                    <a:lnTo>
                      <a:pt x="2" y="6"/>
                    </a:lnTo>
                    <a:lnTo>
                      <a:pt x="4" y="7"/>
                    </a:lnTo>
                    <a:lnTo>
                      <a:pt x="4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98" name="Freeform 64">
                <a:extLst>
                  <a:ext uri="{FF2B5EF4-FFF2-40B4-BE49-F238E27FC236}">
                    <a16:creationId xmlns:a16="http://schemas.microsoft.com/office/drawing/2014/main" id="{8E380526-3F9A-4776-9823-97AB252C26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01" y="2059"/>
                <a:ext cx="39" cy="15"/>
              </a:xfrm>
              <a:custGeom>
                <a:avLst/>
                <a:gdLst>
                  <a:gd name="T0" fmla="*/ 35 w 39"/>
                  <a:gd name="T1" fmla="*/ 10 h 15"/>
                  <a:gd name="T2" fmla="*/ 33 w 39"/>
                  <a:gd name="T3" fmla="*/ 9 h 15"/>
                  <a:gd name="T4" fmla="*/ 27 w 39"/>
                  <a:gd name="T5" fmla="*/ 6 h 15"/>
                  <a:gd name="T6" fmla="*/ 19 w 39"/>
                  <a:gd name="T7" fmla="*/ 2 h 15"/>
                  <a:gd name="T8" fmla="*/ 16 w 39"/>
                  <a:gd name="T9" fmla="*/ 2 h 15"/>
                  <a:gd name="T10" fmla="*/ 14 w 39"/>
                  <a:gd name="T11" fmla="*/ 1 h 15"/>
                  <a:gd name="T12" fmla="*/ 9 w 39"/>
                  <a:gd name="T13" fmla="*/ 1 h 15"/>
                  <a:gd name="T14" fmla="*/ 6 w 39"/>
                  <a:gd name="T15" fmla="*/ 0 h 15"/>
                  <a:gd name="T16" fmla="*/ 0 w 39"/>
                  <a:gd name="T17" fmla="*/ 1 h 15"/>
                  <a:gd name="T18" fmla="*/ 3 w 39"/>
                  <a:gd name="T19" fmla="*/ 2 h 15"/>
                  <a:gd name="T20" fmla="*/ 9 w 39"/>
                  <a:gd name="T21" fmla="*/ 4 h 15"/>
                  <a:gd name="T22" fmla="*/ 11 w 39"/>
                  <a:gd name="T23" fmla="*/ 7 h 15"/>
                  <a:gd name="T24" fmla="*/ 13 w 39"/>
                  <a:gd name="T25" fmla="*/ 9 h 15"/>
                  <a:gd name="T26" fmla="*/ 16 w 39"/>
                  <a:gd name="T27" fmla="*/ 10 h 15"/>
                  <a:gd name="T28" fmla="*/ 24 w 39"/>
                  <a:gd name="T29" fmla="*/ 13 h 15"/>
                  <a:gd name="T30" fmla="*/ 32 w 39"/>
                  <a:gd name="T31" fmla="*/ 15 h 15"/>
                  <a:gd name="T32" fmla="*/ 37 w 39"/>
                  <a:gd name="T33" fmla="*/ 15 h 15"/>
                  <a:gd name="T34" fmla="*/ 39 w 39"/>
                  <a:gd name="T35" fmla="*/ 12 h 15"/>
                  <a:gd name="T36" fmla="*/ 35 w 39"/>
                  <a:gd name="T37" fmla="*/ 1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9" h="15">
                    <a:moveTo>
                      <a:pt x="35" y="10"/>
                    </a:moveTo>
                    <a:lnTo>
                      <a:pt x="33" y="9"/>
                    </a:lnTo>
                    <a:lnTo>
                      <a:pt x="27" y="6"/>
                    </a:lnTo>
                    <a:lnTo>
                      <a:pt x="19" y="2"/>
                    </a:lnTo>
                    <a:lnTo>
                      <a:pt x="16" y="2"/>
                    </a:lnTo>
                    <a:lnTo>
                      <a:pt x="14" y="1"/>
                    </a:lnTo>
                    <a:lnTo>
                      <a:pt x="9" y="1"/>
                    </a:lnTo>
                    <a:lnTo>
                      <a:pt x="6" y="0"/>
                    </a:lnTo>
                    <a:lnTo>
                      <a:pt x="0" y="1"/>
                    </a:lnTo>
                    <a:lnTo>
                      <a:pt x="3" y="2"/>
                    </a:lnTo>
                    <a:lnTo>
                      <a:pt x="9" y="4"/>
                    </a:lnTo>
                    <a:lnTo>
                      <a:pt x="11" y="7"/>
                    </a:lnTo>
                    <a:lnTo>
                      <a:pt x="13" y="9"/>
                    </a:lnTo>
                    <a:lnTo>
                      <a:pt x="16" y="10"/>
                    </a:lnTo>
                    <a:lnTo>
                      <a:pt x="24" y="13"/>
                    </a:lnTo>
                    <a:lnTo>
                      <a:pt x="32" y="15"/>
                    </a:lnTo>
                    <a:lnTo>
                      <a:pt x="37" y="15"/>
                    </a:lnTo>
                    <a:lnTo>
                      <a:pt x="39" y="12"/>
                    </a:lnTo>
                    <a:lnTo>
                      <a:pt x="35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99" name="Freeform 65">
                <a:extLst>
                  <a:ext uri="{FF2B5EF4-FFF2-40B4-BE49-F238E27FC236}">
                    <a16:creationId xmlns:a16="http://schemas.microsoft.com/office/drawing/2014/main" id="{FA4EC948-76CD-40D8-9E15-F1256DAF29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22" y="1274"/>
                <a:ext cx="11" cy="4"/>
              </a:xfrm>
              <a:custGeom>
                <a:avLst/>
                <a:gdLst>
                  <a:gd name="T0" fmla="*/ 1 w 11"/>
                  <a:gd name="T1" fmla="*/ 4 h 4"/>
                  <a:gd name="T2" fmla="*/ 8 w 11"/>
                  <a:gd name="T3" fmla="*/ 4 h 4"/>
                  <a:gd name="T4" fmla="*/ 11 w 11"/>
                  <a:gd name="T5" fmla="*/ 2 h 4"/>
                  <a:gd name="T6" fmla="*/ 9 w 11"/>
                  <a:gd name="T7" fmla="*/ 1 h 4"/>
                  <a:gd name="T8" fmla="*/ 2 w 11"/>
                  <a:gd name="T9" fmla="*/ 0 h 4"/>
                  <a:gd name="T10" fmla="*/ 0 w 11"/>
                  <a:gd name="T11" fmla="*/ 1 h 4"/>
                  <a:gd name="T12" fmla="*/ 1 w 11"/>
                  <a:gd name="T13" fmla="*/ 4 h 4"/>
                  <a:gd name="T14" fmla="*/ 1 w 11"/>
                  <a:gd name="T15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" h="4">
                    <a:moveTo>
                      <a:pt x="1" y="4"/>
                    </a:moveTo>
                    <a:lnTo>
                      <a:pt x="8" y="4"/>
                    </a:lnTo>
                    <a:lnTo>
                      <a:pt x="11" y="2"/>
                    </a:lnTo>
                    <a:lnTo>
                      <a:pt x="9" y="1"/>
                    </a:lnTo>
                    <a:lnTo>
                      <a:pt x="2" y="0"/>
                    </a:lnTo>
                    <a:lnTo>
                      <a:pt x="0" y="1"/>
                    </a:lnTo>
                    <a:lnTo>
                      <a:pt x="1" y="4"/>
                    </a:lnTo>
                    <a:lnTo>
                      <a:pt x="1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00" name="Freeform 66">
                <a:extLst>
                  <a:ext uri="{FF2B5EF4-FFF2-40B4-BE49-F238E27FC236}">
                    <a16:creationId xmlns:a16="http://schemas.microsoft.com/office/drawing/2014/main" id="{A2214696-7645-457F-B97A-5771083B78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32" y="1281"/>
                <a:ext cx="43" cy="21"/>
              </a:xfrm>
              <a:custGeom>
                <a:avLst/>
                <a:gdLst>
                  <a:gd name="T0" fmla="*/ 6 w 43"/>
                  <a:gd name="T1" fmla="*/ 6 h 21"/>
                  <a:gd name="T2" fmla="*/ 11 w 43"/>
                  <a:gd name="T3" fmla="*/ 11 h 21"/>
                  <a:gd name="T4" fmla="*/ 28 w 43"/>
                  <a:gd name="T5" fmla="*/ 16 h 21"/>
                  <a:gd name="T6" fmla="*/ 31 w 43"/>
                  <a:gd name="T7" fmla="*/ 17 h 21"/>
                  <a:gd name="T8" fmla="*/ 34 w 43"/>
                  <a:gd name="T9" fmla="*/ 20 h 21"/>
                  <a:gd name="T10" fmla="*/ 36 w 43"/>
                  <a:gd name="T11" fmla="*/ 21 h 21"/>
                  <a:gd name="T12" fmla="*/ 39 w 43"/>
                  <a:gd name="T13" fmla="*/ 20 h 21"/>
                  <a:gd name="T14" fmla="*/ 36 w 43"/>
                  <a:gd name="T15" fmla="*/ 15 h 21"/>
                  <a:gd name="T16" fmla="*/ 39 w 43"/>
                  <a:gd name="T17" fmla="*/ 13 h 21"/>
                  <a:gd name="T18" fmla="*/ 42 w 43"/>
                  <a:gd name="T19" fmla="*/ 12 h 21"/>
                  <a:gd name="T20" fmla="*/ 43 w 43"/>
                  <a:gd name="T21" fmla="*/ 9 h 21"/>
                  <a:gd name="T22" fmla="*/ 41 w 43"/>
                  <a:gd name="T23" fmla="*/ 8 h 21"/>
                  <a:gd name="T24" fmla="*/ 38 w 43"/>
                  <a:gd name="T25" fmla="*/ 7 h 21"/>
                  <a:gd name="T26" fmla="*/ 35 w 43"/>
                  <a:gd name="T27" fmla="*/ 6 h 21"/>
                  <a:gd name="T28" fmla="*/ 24 w 43"/>
                  <a:gd name="T29" fmla="*/ 2 h 21"/>
                  <a:gd name="T30" fmla="*/ 18 w 43"/>
                  <a:gd name="T31" fmla="*/ 0 h 21"/>
                  <a:gd name="T32" fmla="*/ 13 w 43"/>
                  <a:gd name="T33" fmla="*/ 0 h 21"/>
                  <a:gd name="T34" fmla="*/ 9 w 43"/>
                  <a:gd name="T35" fmla="*/ 1 h 21"/>
                  <a:gd name="T36" fmla="*/ 0 w 43"/>
                  <a:gd name="T37" fmla="*/ 1 h 21"/>
                  <a:gd name="T38" fmla="*/ 6 w 43"/>
                  <a:gd name="T39" fmla="*/ 6 h 21"/>
                  <a:gd name="T40" fmla="*/ 6 w 43"/>
                  <a:gd name="T41" fmla="*/ 6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3" h="21">
                    <a:moveTo>
                      <a:pt x="6" y="6"/>
                    </a:moveTo>
                    <a:lnTo>
                      <a:pt x="11" y="11"/>
                    </a:lnTo>
                    <a:lnTo>
                      <a:pt x="28" y="16"/>
                    </a:lnTo>
                    <a:lnTo>
                      <a:pt x="31" y="17"/>
                    </a:lnTo>
                    <a:lnTo>
                      <a:pt x="34" y="20"/>
                    </a:lnTo>
                    <a:lnTo>
                      <a:pt x="36" y="21"/>
                    </a:lnTo>
                    <a:lnTo>
                      <a:pt x="39" y="20"/>
                    </a:lnTo>
                    <a:lnTo>
                      <a:pt x="36" y="15"/>
                    </a:lnTo>
                    <a:lnTo>
                      <a:pt x="39" y="13"/>
                    </a:lnTo>
                    <a:lnTo>
                      <a:pt x="42" y="12"/>
                    </a:lnTo>
                    <a:lnTo>
                      <a:pt x="43" y="9"/>
                    </a:lnTo>
                    <a:lnTo>
                      <a:pt x="41" y="8"/>
                    </a:lnTo>
                    <a:lnTo>
                      <a:pt x="38" y="7"/>
                    </a:lnTo>
                    <a:lnTo>
                      <a:pt x="35" y="6"/>
                    </a:lnTo>
                    <a:lnTo>
                      <a:pt x="24" y="2"/>
                    </a:lnTo>
                    <a:lnTo>
                      <a:pt x="18" y="0"/>
                    </a:lnTo>
                    <a:lnTo>
                      <a:pt x="13" y="0"/>
                    </a:lnTo>
                    <a:lnTo>
                      <a:pt x="9" y="1"/>
                    </a:lnTo>
                    <a:lnTo>
                      <a:pt x="0" y="1"/>
                    </a:lnTo>
                    <a:lnTo>
                      <a:pt x="6" y="6"/>
                    </a:lnTo>
                    <a:lnTo>
                      <a:pt x="6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01" name="Freeform 67">
                <a:extLst>
                  <a:ext uri="{FF2B5EF4-FFF2-40B4-BE49-F238E27FC236}">
                    <a16:creationId xmlns:a16="http://schemas.microsoft.com/office/drawing/2014/main" id="{085472D6-B955-4D4C-ADE0-869CBCE074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18" y="1264"/>
                <a:ext cx="21" cy="7"/>
              </a:xfrm>
              <a:custGeom>
                <a:avLst/>
                <a:gdLst>
                  <a:gd name="T0" fmla="*/ 21 w 21"/>
                  <a:gd name="T1" fmla="*/ 7 h 7"/>
                  <a:gd name="T2" fmla="*/ 19 w 21"/>
                  <a:gd name="T3" fmla="*/ 6 h 7"/>
                  <a:gd name="T4" fmla="*/ 16 w 21"/>
                  <a:gd name="T5" fmla="*/ 4 h 7"/>
                  <a:gd name="T6" fmla="*/ 13 w 21"/>
                  <a:gd name="T7" fmla="*/ 3 h 7"/>
                  <a:gd name="T8" fmla="*/ 9 w 21"/>
                  <a:gd name="T9" fmla="*/ 2 h 7"/>
                  <a:gd name="T10" fmla="*/ 7 w 21"/>
                  <a:gd name="T11" fmla="*/ 0 h 7"/>
                  <a:gd name="T12" fmla="*/ 4 w 21"/>
                  <a:gd name="T13" fmla="*/ 0 h 7"/>
                  <a:gd name="T14" fmla="*/ 0 w 21"/>
                  <a:gd name="T15" fmla="*/ 1 h 7"/>
                  <a:gd name="T16" fmla="*/ 12 w 21"/>
                  <a:gd name="T17" fmla="*/ 7 h 7"/>
                  <a:gd name="T18" fmla="*/ 21 w 21"/>
                  <a:gd name="T19" fmla="*/ 7 h 7"/>
                  <a:gd name="T20" fmla="*/ 21 w 21"/>
                  <a:gd name="T21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1" h="7">
                    <a:moveTo>
                      <a:pt x="21" y="7"/>
                    </a:moveTo>
                    <a:lnTo>
                      <a:pt x="19" y="6"/>
                    </a:lnTo>
                    <a:lnTo>
                      <a:pt x="16" y="4"/>
                    </a:lnTo>
                    <a:lnTo>
                      <a:pt x="13" y="3"/>
                    </a:lnTo>
                    <a:lnTo>
                      <a:pt x="9" y="2"/>
                    </a:lnTo>
                    <a:lnTo>
                      <a:pt x="7" y="0"/>
                    </a:lnTo>
                    <a:lnTo>
                      <a:pt x="4" y="0"/>
                    </a:lnTo>
                    <a:lnTo>
                      <a:pt x="0" y="1"/>
                    </a:lnTo>
                    <a:lnTo>
                      <a:pt x="12" y="7"/>
                    </a:lnTo>
                    <a:lnTo>
                      <a:pt x="21" y="7"/>
                    </a:lnTo>
                    <a:lnTo>
                      <a:pt x="21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02" name="Freeform 68">
                <a:extLst>
                  <a:ext uri="{FF2B5EF4-FFF2-40B4-BE49-F238E27FC236}">
                    <a16:creationId xmlns:a16="http://schemas.microsoft.com/office/drawing/2014/main" id="{9BE2309F-5AF2-4E5A-9513-BFCD9685A5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28" y="1258"/>
                <a:ext cx="26" cy="8"/>
              </a:xfrm>
              <a:custGeom>
                <a:avLst/>
                <a:gdLst>
                  <a:gd name="T0" fmla="*/ 23 w 26"/>
                  <a:gd name="T1" fmla="*/ 8 h 8"/>
                  <a:gd name="T2" fmla="*/ 24 w 26"/>
                  <a:gd name="T3" fmla="*/ 8 h 8"/>
                  <a:gd name="T4" fmla="*/ 26 w 26"/>
                  <a:gd name="T5" fmla="*/ 8 h 8"/>
                  <a:gd name="T6" fmla="*/ 24 w 26"/>
                  <a:gd name="T7" fmla="*/ 6 h 8"/>
                  <a:gd name="T8" fmla="*/ 17 w 26"/>
                  <a:gd name="T9" fmla="*/ 5 h 8"/>
                  <a:gd name="T10" fmla="*/ 15 w 26"/>
                  <a:gd name="T11" fmla="*/ 5 h 8"/>
                  <a:gd name="T12" fmla="*/ 12 w 26"/>
                  <a:gd name="T13" fmla="*/ 3 h 8"/>
                  <a:gd name="T14" fmla="*/ 3 w 26"/>
                  <a:gd name="T15" fmla="*/ 0 h 8"/>
                  <a:gd name="T16" fmla="*/ 0 w 26"/>
                  <a:gd name="T17" fmla="*/ 4 h 8"/>
                  <a:gd name="T18" fmla="*/ 8 w 26"/>
                  <a:gd name="T19" fmla="*/ 4 h 8"/>
                  <a:gd name="T20" fmla="*/ 12 w 26"/>
                  <a:gd name="T21" fmla="*/ 6 h 8"/>
                  <a:gd name="T22" fmla="*/ 15 w 26"/>
                  <a:gd name="T23" fmla="*/ 7 h 8"/>
                  <a:gd name="T24" fmla="*/ 23 w 26"/>
                  <a:gd name="T25" fmla="*/ 8 h 8"/>
                  <a:gd name="T26" fmla="*/ 23 w 26"/>
                  <a:gd name="T27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6" h="8">
                    <a:moveTo>
                      <a:pt x="23" y="8"/>
                    </a:moveTo>
                    <a:lnTo>
                      <a:pt x="24" y="8"/>
                    </a:lnTo>
                    <a:lnTo>
                      <a:pt x="26" y="8"/>
                    </a:lnTo>
                    <a:lnTo>
                      <a:pt x="24" y="6"/>
                    </a:lnTo>
                    <a:lnTo>
                      <a:pt x="17" y="5"/>
                    </a:lnTo>
                    <a:lnTo>
                      <a:pt x="15" y="5"/>
                    </a:lnTo>
                    <a:lnTo>
                      <a:pt x="12" y="3"/>
                    </a:lnTo>
                    <a:lnTo>
                      <a:pt x="3" y="0"/>
                    </a:lnTo>
                    <a:lnTo>
                      <a:pt x="0" y="4"/>
                    </a:lnTo>
                    <a:lnTo>
                      <a:pt x="8" y="4"/>
                    </a:lnTo>
                    <a:lnTo>
                      <a:pt x="12" y="6"/>
                    </a:lnTo>
                    <a:lnTo>
                      <a:pt x="15" y="7"/>
                    </a:lnTo>
                    <a:lnTo>
                      <a:pt x="23" y="8"/>
                    </a:lnTo>
                    <a:lnTo>
                      <a:pt x="23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03" name="Freeform 69">
                <a:extLst>
                  <a:ext uri="{FF2B5EF4-FFF2-40B4-BE49-F238E27FC236}">
                    <a16:creationId xmlns:a16="http://schemas.microsoft.com/office/drawing/2014/main" id="{52DE0D83-8AC6-4EF8-9F77-DF012902F0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31" y="1264"/>
                <a:ext cx="16" cy="7"/>
              </a:xfrm>
              <a:custGeom>
                <a:avLst/>
                <a:gdLst>
                  <a:gd name="T0" fmla="*/ 11 w 16"/>
                  <a:gd name="T1" fmla="*/ 7 h 7"/>
                  <a:gd name="T2" fmla="*/ 13 w 16"/>
                  <a:gd name="T3" fmla="*/ 6 h 7"/>
                  <a:gd name="T4" fmla="*/ 16 w 16"/>
                  <a:gd name="T5" fmla="*/ 3 h 7"/>
                  <a:gd name="T6" fmla="*/ 9 w 16"/>
                  <a:gd name="T7" fmla="*/ 2 h 7"/>
                  <a:gd name="T8" fmla="*/ 6 w 16"/>
                  <a:gd name="T9" fmla="*/ 1 h 7"/>
                  <a:gd name="T10" fmla="*/ 3 w 16"/>
                  <a:gd name="T11" fmla="*/ 0 h 7"/>
                  <a:gd name="T12" fmla="*/ 0 w 16"/>
                  <a:gd name="T13" fmla="*/ 2 h 7"/>
                  <a:gd name="T14" fmla="*/ 3 w 16"/>
                  <a:gd name="T15" fmla="*/ 3 h 7"/>
                  <a:gd name="T16" fmla="*/ 5 w 16"/>
                  <a:gd name="T17" fmla="*/ 3 h 7"/>
                  <a:gd name="T18" fmla="*/ 9 w 16"/>
                  <a:gd name="T19" fmla="*/ 6 h 7"/>
                  <a:gd name="T20" fmla="*/ 11 w 16"/>
                  <a:gd name="T21" fmla="*/ 7 h 7"/>
                  <a:gd name="T22" fmla="*/ 11 w 16"/>
                  <a:gd name="T23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" h="7">
                    <a:moveTo>
                      <a:pt x="11" y="7"/>
                    </a:moveTo>
                    <a:lnTo>
                      <a:pt x="13" y="6"/>
                    </a:lnTo>
                    <a:lnTo>
                      <a:pt x="16" y="3"/>
                    </a:lnTo>
                    <a:lnTo>
                      <a:pt x="9" y="2"/>
                    </a:lnTo>
                    <a:lnTo>
                      <a:pt x="6" y="1"/>
                    </a:lnTo>
                    <a:lnTo>
                      <a:pt x="3" y="0"/>
                    </a:lnTo>
                    <a:lnTo>
                      <a:pt x="0" y="2"/>
                    </a:lnTo>
                    <a:lnTo>
                      <a:pt x="3" y="3"/>
                    </a:lnTo>
                    <a:lnTo>
                      <a:pt x="5" y="3"/>
                    </a:lnTo>
                    <a:lnTo>
                      <a:pt x="9" y="6"/>
                    </a:lnTo>
                    <a:lnTo>
                      <a:pt x="11" y="7"/>
                    </a:lnTo>
                    <a:lnTo>
                      <a:pt x="11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04" name="Freeform 70">
                <a:extLst>
                  <a:ext uri="{FF2B5EF4-FFF2-40B4-BE49-F238E27FC236}">
                    <a16:creationId xmlns:a16="http://schemas.microsoft.com/office/drawing/2014/main" id="{288B03A0-BD4B-49AE-852E-E2AC358263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65" y="1297"/>
                <a:ext cx="18" cy="8"/>
              </a:xfrm>
              <a:custGeom>
                <a:avLst/>
                <a:gdLst>
                  <a:gd name="T0" fmla="*/ 0 w 18"/>
                  <a:gd name="T1" fmla="*/ 5 h 8"/>
                  <a:gd name="T2" fmla="*/ 0 w 18"/>
                  <a:gd name="T3" fmla="*/ 0 h 8"/>
                  <a:gd name="T4" fmla="*/ 3 w 18"/>
                  <a:gd name="T5" fmla="*/ 1 h 8"/>
                  <a:gd name="T6" fmla="*/ 6 w 18"/>
                  <a:gd name="T7" fmla="*/ 1 h 8"/>
                  <a:gd name="T8" fmla="*/ 9 w 18"/>
                  <a:gd name="T9" fmla="*/ 2 h 8"/>
                  <a:gd name="T10" fmla="*/ 17 w 18"/>
                  <a:gd name="T11" fmla="*/ 7 h 8"/>
                  <a:gd name="T12" fmla="*/ 18 w 18"/>
                  <a:gd name="T13" fmla="*/ 8 h 8"/>
                  <a:gd name="T14" fmla="*/ 13 w 18"/>
                  <a:gd name="T15" fmla="*/ 8 h 8"/>
                  <a:gd name="T16" fmla="*/ 9 w 18"/>
                  <a:gd name="T17" fmla="*/ 8 h 8"/>
                  <a:gd name="T18" fmla="*/ 0 w 18"/>
                  <a:gd name="T19" fmla="*/ 5 h 8"/>
                  <a:gd name="T20" fmla="*/ 0 w 18"/>
                  <a:gd name="T21" fmla="*/ 5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8" h="8">
                    <a:moveTo>
                      <a:pt x="0" y="5"/>
                    </a:moveTo>
                    <a:lnTo>
                      <a:pt x="0" y="0"/>
                    </a:lnTo>
                    <a:lnTo>
                      <a:pt x="3" y="1"/>
                    </a:lnTo>
                    <a:lnTo>
                      <a:pt x="6" y="1"/>
                    </a:lnTo>
                    <a:lnTo>
                      <a:pt x="9" y="2"/>
                    </a:lnTo>
                    <a:lnTo>
                      <a:pt x="17" y="7"/>
                    </a:lnTo>
                    <a:lnTo>
                      <a:pt x="18" y="8"/>
                    </a:lnTo>
                    <a:lnTo>
                      <a:pt x="13" y="8"/>
                    </a:lnTo>
                    <a:lnTo>
                      <a:pt x="9" y="8"/>
                    </a:lnTo>
                    <a:lnTo>
                      <a:pt x="0" y="5"/>
                    </a:lnTo>
                    <a:lnTo>
                      <a:pt x="0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05" name="Freeform 71">
                <a:extLst>
                  <a:ext uri="{FF2B5EF4-FFF2-40B4-BE49-F238E27FC236}">
                    <a16:creationId xmlns:a16="http://schemas.microsoft.com/office/drawing/2014/main" id="{011ED35D-E51C-4D5E-82C0-B821E0AD9F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54" y="1293"/>
                <a:ext cx="11" cy="9"/>
              </a:xfrm>
              <a:custGeom>
                <a:avLst/>
                <a:gdLst>
                  <a:gd name="T0" fmla="*/ 11 w 11"/>
                  <a:gd name="T1" fmla="*/ 9 h 9"/>
                  <a:gd name="T2" fmla="*/ 3 w 11"/>
                  <a:gd name="T3" fmla="*/ 7 h 9"/>
                  <a:gd name="T4" fmla="*/ 1 w 11"/>
                  <a:gd name="T5" fmla="*/ 5 h 9"/>
                  <a:gd name="T6" fmla="*/ 0 w 11"/>
                  <a:gd name="T7" fmla="*/ 3 h 9"/>
                  <a:gd name="T8" fmla="*/ 3 w 11"/>
                  <a:gd name="T9" fmla="*/ 0 h 9"/>
                  <a:gd name="T10" fmla="*/ 7 w 11"/>
                  <a:gd name="T11" fmla="*/ 0 h 9"/>
                  <a:gd name="T12" fmla="*/ 9 w 11"/>
                  <a:gd name="T13" fmla="*/ 0 h 9"/>
                  <a:gd name="T14" fmla="*/ 11 w 11"/>
                  <a:gd name="T15" fmla="*/ 4 h 9"/>
                  <a:gd name="T16" fmla="*/ 11 w 11"/>
                  <a:gd name="T17" fmla="*/ 4 h 9"/>
                  <a:gd name="T18" fmla="*/ 11 w 11"/>
                  <a:gd name="T19" fmla="*/ 9 h 9"/>
                  <a:gd name="T20" fmla="*/ 11 w 11"/>
                  <a:gd name="T21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" h="9">
                    <a:moveTo>
                      <a:pt x="11" y="9"/>
                    </a:moveTo>
                    <a:lnTo>
                      <a:pt x="3" y="7"/>
                    </a:lnTo>
                    <a:lnTo>
                      <a:pt x="1" y="5"/>
                    </a:lnTo>
                    <a:lnTo>
                      <a:pt x="0" y="3"/>
                    </a:lnTo>
                    <a:lnTo>
                      <a:pt x="3" y="0"/>
                    </a:lnTo>
                    <a:lnTo>
                      <a:pt x="7" y="0"/>
                    </a:lnTo>
                    <a:lnTo>
                      <a:pt x="9" y="0"/>
                    </a:lnTo>
                    <a:lnTo>
                      <a:pt x="11" y="4"/>
                    </a:lnTo>
                    <a:lnTo>
                      <a:pt x="11" y="4"/>
                    </a:lnTo>
                    <a:lnTo>
                      <a:pt x="11" y="9"/>
                    </a:lnTo>
                    <a:lnTo>
                      <a:pt x="11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06" name="Freeform 72">
                <a:extLst>
                  <a:ext uri="{FF2B5EF4-FFF2-40B4-BE49-F238E27FC236}">
                    <a16:creationId xmlns:a16="http://schemas.microsoft.com/office/drawing/2014/main" id="{76FD86AE-8D79-4E4B-B45D-D64704ECE7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2" y="1297"/>
                <a:ext cx="15" cy="1"/>
              </a:xfrm>
              <a:custGeom>
                <a:avLst/>
                <a:gdLst>
                  <a:gd name="T0" fmla="*/ 12 w 15"/>
                  <a:gd name="T1" fmla="*/ 1 h 1"/>
                  <a:gd name="T2" fmla="*/ 15 w 15"/>
                  <a:gd name="T3" fmla="*/ 1 h 1"/>
                  <a:gd name="T4" fmla="*/ 6 w 15"/>
                  <a:gd name="T5" fmla="*/ 1 h 1"/>
                  <a:gd name="T6" fmla="*/ 0 w 15"/>
                  <a:gd name="T7" fmla="*/ 1 h 1"/>
                  <a:gd name="T8" fmla="*/ 9 w 15"/>
                  <a:gd name="T9" fmla="*/ 0 h 1"/>
                  <a:gd name="T10" fmla="*/ 12 w 15"/>
                  <a:gd name="T11" fmla="*/ 1 h 1"/>
                  <a:gd name="T12" fmla="*/ 12 w 15"/>
                  <a:gd name="T13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" h="1">
                    <a:moveTo>
                      <a:pt x="12" y="1"/>
                    </a:moveTo>
                    <a:lnTo>
                      <a:pt x="15" y="1"/>
                    </a:lnTo>
                    <a:lnTo>
                      <a:pt x="6" y="1"/>
                    </a:lnTo>
                    <a:lnTo>
                      <a:pt x="0" y="1"/>
                    </a:lnTo>
                    <a:lnTo>
                      <a:pt x="9" y="0"/>
                    </a:lnTo>
                    <a:lnTo>
                      <a:pt x="12" y="1"/>
                    </a:lnTo>
                    <a:lnTo>
                      <a:pt x="12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07" name="Freeform 73">
                <a:extLst>
                  <a:ext uri="{FF2B5EF4-FFF2-40B4-BE49-F238E27FC236}">
                    <a16:creationId xmlns:a16="http://schemas.microsoft.com/office/drawing/2014/main" id="{6E36D2D7-CEE2-4400-90C5-28A1334107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02" y="1617"/>
                <a:ext cx="36" cy="16"/>
              </a:xfrm>
              <a:custGeom>
                <a:avLst/>
                <a:gdLst>
                  <a:gd name="T0" fmla="*/ 31 w 36"/>
                  <a:gd name="T1" fmla="*/ 0 h 16"/>
                  <a:gd name="T2" fmla="*/ 28 w 36"/>
                  <a:gd name="T3" fmla="*/ 1 h 16"/>
                  <a:gd name="T4" fmla="*/ 25 w 36"/>
                  <a:gd name="T5" fmla="*/ 2 h 16"/>
                  <a:gd name="T6" fmla="*/ 22 w 36"/>
                  <a:gd name="T7" fmla="*/ 4 h 16"/>
                  <a:gd name="T8" fmla="*/ 20 w 36"/>
                  <a:gd name="T9" fmla="*/ 5 h 16"/>
                  <a:gd name="T10" fmla="*/ 12 w 36"/>
                  <a:gd name="T11" fmla="*/ 5 h 16"/>
                  <a:gd name="T12" fmla="*/ 9 w 36"/>
                  <a:gd name="T13" fmla="*/ 7 h 16"/>
                  <a:gd name="T14" fmla="*/ 7 w 36"/>
                  <a:gd name="T15" fmla="*/ 8 h 16"/>
                  <a:gd name="T16" fmla="*/ 3 w 36"/>
                  <a:gd name="T17" fmla="*/ 10 h 16"/>
                  <a:gd name="T18" fmla="*/ 1 w 36"/>
                  <a:gd name="T19" fmla="*/ 12 h 16"/>
                  <a:gd name="T20" fmla="*/ 0 w 36"/>
                  <a:gd name="T21" fmla="*/ 14 h 16"/>
                  <a:gd name="T22" fmla="*/ 2 w 36"/>
                  <a:gd name="T23" fmla="*/ 16 h 16"/>
                  <a:gd name="T24" fmla="*/ 11 w 36"/>
                  <a:gd name="T25" fmla="*/ 15 h 16"/>
                  <a:gd name="T26" fmla="*/ 13 w 36"/>
                  <a:gd name="T27" fmla="*/ 14 h 16"/>
                  <a:gd name="T28" fmla="*/ 19 w 36"/>
                  <a:gd name="T29" fmla="*/ 14 h 16"/>
                  <a:gd name="T30" fmla="*/ 21 w 36"/>
                  <a:gd name="T31" fmla="*/ 13 h 16"/>
                  <a:gd name="T32" fmla="*/ 25 w 36"/>
                  <a:gd name="T33" fmla="*/ 13 h 16"/>
                  <a:gd name="T34" fmla="*/ 27 w 36"/>
                  <a:gd name="T35" fmla="*/ 13 h 16"/>
                  <a:gd name="T36" fmla="*/ 29 w 36"/>
                  <a:gd name="T37" fmla="*/ 12 h 16"/>
                  <a:gd name="T38" fmla="*/ 35 w 36"/>
                  <a:gd name="T39" fmla="*/ 10 h 16"/>
                  <a:gd name="T40" fmla="*/ 36 w 36"/>
                  <a:gd name="T41" fmla="*/ 8 h 16"/>
                  <a:gd name="T42" fmla="*/ 35 w 36"/>
                  <a:gd name="T43" fmla="*/ 5 h 16"/>
                  <a:gd name="T44" fmla="*/ 33 w 36"/>
                  <a:gd name="T45" fmla="*/ 2 h 16"/>
                  <a:gd name="T46" fmla="*/ 31 w 36"/>
                  <a:gd name="T47" fmla="*/ 0 h 16"/>
                  <a:gd name="T48" fmla="*/ 31 w 36"/>
                  <a:gd name="T49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6" h="16">
                    <a:moveTo>
                      <a:pt x="31" y="0"/>
                    </a:moveTo>
                    <a:lnTo>
                      <a:pt x="28" y="1"/>
                    </a:lnTo>
                    <a:lnTo>
                      <a:pt x="25" y="2"/>
                    </a:lnTo>
                    <a:lnTo>
                      <a:pt x="22" y="4"/>
                    </a:lnTo>
                    <a:lnTo>
                      <a:pt x="20" y="5"/>
                    </a:lnTo>
                    <a:lnTo>
                      <a:pt x="12" y="5"/>
                    </a:lnTo>
                    <a:lnTo>
                      <a:pt x="9" y="7"/>
                    </a:lnTo>
                    <a:lnTo>
                      <a:pt x="7" y="8"/>
                    </a:lnTo>
                    <a:lnTo>
                      <a:pt x="3" y="10"/>
                    </a:lnTo>
                    <a:lnTo>
                      <a:pt x="1" y="12"/>
                    </a:lnTo>
                    <a:lnTo>
                      <a:pt x="0" y="14"/>
                    </a:lnTo>
                    <a:lnTo>
                      <a:pt x="2" y="16"/>
                    </a:lnTo>
                    <a:lnTo>
                      <a:pt x="11" y="15"/>
                    </a:lnTo>
                    <a:lnTo>
                      <a:pt x="13" y="14"/>
                    </a:lnTo>
                    <a:lnTo>
                      <a:pt x="19" y="14"/>
                    </a:lnTo>
                    <a:lnTo>
                      <a:pt x="21" y="13"/>
                    </a:lnTo>
                    <a:lnTo>
                      <a:pt x="25" y="13"/>
                    </a:lnTo>
                    <a:lnTo>
                      <a:pt x="27" y="13"/>
                    </a:lnTo>
                    <a:lnTo>
                      <a:pt x="29" y="12"/>
                    </a:lnTo>
                    <a:lnTo>
                      <a:pt x="35" y="10"/>
                    </a:lnTo>
                    <a:lnTo>
                      <a:pt x="36" y="8"/>
                    </a:lnTo>
                    <a:lnTo>
                      <a:pt x="35" y="5"/>
                    </a:lnTo>
                    <a:lnTo>
                      <a:pt x="33" y="2"/>
                    </a:lnTo>
                    <a:lnTo>
                      <a:pt x="31" y="0"/>
                    </a:lnTo>
                    <a:lnTo>
                      <a:pt x="3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08" name="Freeform 74">
                <a:extLst>
                  <a:ext uri="{FF2B5EF4-FFF2-40B4-BE49-F238E27FC236}">
                    <a16:creationId xmlns:a16="http://schemas.microsoft.com/office/drawing/2014/main" id="{C7406DA9-2DF5-4E66-AB8F-FED2481AEA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05" y="1622"/>
                <a:ext cx="6" cy="3"/>
              </a:xfrm>
              <a:custGeom>
                <a:avLst/>
                <a:gdLst>
                  <a:gd name="T0" fmla="*/ 6 w 6"/>
                  <a:gd name="T1" fmla="*/ 0 h 3"/>
                  <a:gd name="T2" fmla="*/ 2 w 6"/>
                  <a:gd name="T3" fmla="*/ 0 h 3"/>
                  <a:gd name="T4" fmla="*/ 0 w 6"/>
                  <a:gd name="T5" fmla="*/ 1 h 3"/>
                  <a:gd name="T6" fmla="*/ 0 w 6"/>
                  <a:gd name="T7" fmla="*/ 3 h 3"/>
                  <a:gd name="T8" fmla="*/ 4 w 6"/>
                  <a:gd name="T9" fmla="*/ 2 h 3"/>
                  <a:gd name="T10" fmla="*/ 6 w 6"/>
                  <a:gd name="T11" fmla="*/ 0 h 3"/>
                  <a:gd name="T12" fmla="*/ 6 w 6"/>
                  <a:gd name="T13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3">
                    <a:moveTo>
                      <a:pt x="6" y="0"/>
                    </a:moveTo>
                    <a:lnTo>
                      <a:pt x="2" y="0"/>
                    </a:lnTo>
                    <a:lnTo>
                      <a:pt x="0" y="1"/>
                    </a:lnTo>
                    <a:lnTo>
                      <a:pt x="0" y="3"/>
                    </a:lnTo>
                    <a:lnTo>
                      <a:pt x="4" y="2"/>
                    </a:lnTo>
                    <a:lnTo>
                      <a:pt x="6" y="0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09" name="Freeform 75">
                <a:extLst>
                  <a:ext uri="{FF2B5EF4-FFF2-40B4-BE49-F238E27FC236}">
                    <a16:creationId xmlns:a16="http://schemas.microsoft.com/office/drawing/2014/main" id="{D9F434CB-F1B9-4540-B230-ECF629F5B0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24" y="1631"/>
                <a:ext cx="4" cy="1"/>
              </a:xfrm>
              <a:custGeom>
                <a:avLst/>
                <a:gdLst>
                  <a:gd name="T0" fmla="*/ 4 w 4"/>
                  <a:gd name="T1" fmla="*/ 0 h 1"/>
                  <a:gd name="T2" fmla="*/ 3 w 4"/>
                  <a:gd name="T3" fmla="*/ 0 h 1"/>
                  <a:gd name="T4" fmla="*/ 0 w 4"/>
                  <a:gd name="T5" fmla="*/ 1 h 1"/>
                  <a:gd name="T6" fmla="*/ 4 w 4"/>
                  <a:gd name="T7" fmla="*/ 0 h 1"/>
                  <a:gd name="T8" fmla="*/ 4 w 4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1">
                    <a:moveTo>
                      <a:pt x="4" y="0"/>
                    </a:moveTo>
                    <a:lnTo>
                      <a:pt x="3" y="0"/>
                    </a:lnTo>
                    <a:lnTo>
                      <a:pt x="0" y="1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10" name="Freeform 76">
                <a:extLst>
                  <a:ext uri="{FF2B5EF4-FFF2-40B4-BE49-F238E27FC236}">
                    <a16:creationId xmlns:a16="http://schemas.microsoft.com/office/drawing/2014/main" id="{5D0F453F-3B7D-4EB9-833E-1778DB4B62D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38" y="1571"/>
                <a:ext cx="7" cy="2"/>
              </a:xfrm>
              <a:custGeom>
                <a:avLst/>
                <a:gdLst>
                  <a:gd name="T0" fmla="*/ 7 w 7"/>
                  <a:gd name="T1" fmla="*/ 0 h 2"/>
                  <a:gd name="T2" fmla="*/ 6 w 7"/>
                  <a:gd name="T3" fmla="*/ 0 h 2"/>
                  <a:gd name="T4" fmla="*/ 3 w 7"/>
                  <a:gd name="T5" fmla="*/ 0 h 2"/>
                  <a:gd name="T6" fmla="*/ 0 w 7"/>
                  <a:gd name="T7" fmla="*/ 1 h 2"/>
                  <a:gd name="T8" fmla="*/ 6 w 7"/>
                  <a:gd name="T9" fmla="*/ 2 h 2"/>
                  <a:gd name="T10" fmla="*/ 7 w 7"/>
                  <a:gd name="T11" fmla="*/ 0 h 2"/>
                  <a:gd name="T12" fmla="*/ 7 w 7"/>
                  <a:gd name="T13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" h="2">
                    <a:moveTo>
                      <a:pt x="7" y="0"/>
                    </a:moveTo>
                    <a:lnTo>
                      <a:pt x="6" y="0"/>
                    </a:lnTo>
                    <a:lnTo>
                      <a:pt x="3" y="0"/>
                    </a:lnTo>
                    <a:lnTo>
                      <a:pt x="0" y="1"/>
                    </a:lnTo>
                    <a:lnTo>
                      <a:pt x="6" y="2"/>
                    </a:lnTo>
                    <a:lnTo>
                      <a:pt x="7" y="0"/>
                    </a:lnTo>
                    <a:lnTo>
                      <a:pt x="7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11" name="Freeform 77">
                <a:extLst>
                  <a:ext uri="{FF2B5EF4-FFF2-40B4-BE49-F238E27FC236}">
                    <a16:creationId xmlns:a16="http://schemas.microsoft.com/office/drawing/2014/main" id="{1A725826-40EB-4379-84CC-2F2A3B0152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40" y="1557"/>
                <a:ext cx="24" cy="5"/>
              </a:xfrm>
              <a:custGeom>
                <a:avLst/>
                <a:gdLst>
                  <a:gd name="T0" fmla="*/ 2 w 24"/>
                  <a:gd name="T1" fmla="*/ 2 h 5"/>
                  <a:gd name="T2" fmla="*/ 13 w 24"/>
                  <a:gd name="T3" fmla="*/ 4 h 5"/>
                  <a:gd name="T4" fmla="*/ 18 w 24"/>
                  <a:gd name="T5" fmla="*/ 5 h 5"/>
                  <a:gd name="T6" fmla="*/ 22 w 24"/>
                  <a:gd name="T7" fmla="*/ 5 h 5"/>
                  <a:gd name="T8" fmla="*/ 24 w 24"/>
                  <a:gd name="T9" fmla="*/ 4 h 5"/>
                  <a:gd name="T10" fmla="*/ 18 w 24"/>
                  <a:gd name="T11" fmla="*/ 1 h 5"/>
                  <a:gd name="T12" fmla="*/ 10 w 24"/>
                  <a:gd name="T13" fmla="*/ 0 h 5"/>
                  <a:gd name="T14" fmla="*/ 2 w 24"/>
                  <a:gd name="T15" fmla="*/ 0 h 5"/>
                  <a:gd name="T16" fmla="*/ 0 w 24"/>
                  <a:gd name="T17" fmla="*/ 2 h 5"/>
                  <a:gd name="T18" fmla="*/ 2 w 24"/>
                  <a:gd name="T19" fmla="*/ 2 h 5"/>
                  <a:gd name="T20" fmla="*/ 2 w 24"/>
                  <a:gd name="T21" fmla="*/ 2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4" h="5">
                    <a:moveTo>
                      <a:pt x="2" y="2"/>
                    </a:moveTo>
                    <a:lnTo>
                      <a:pt x="13" y="4"/>
                    </a:lnTo>
                    <a:lnTo>
                      <a:pt x="18" y="5"/>
                    </a:lnTo>
                    <a:lnTo>
                      <a:pt x="22" y="5"/>
                    </a:lnTo>
                    <a:lnTo>
                      <a:pt x="24" y="4"/>
                    </a:lnTo>
                    <a:lnTo>
                      <a:pt x="18" y="1"/>
                    </a:lnTo>
                    <a:lnTo>
                      <a:pt x="10" y="0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2" y="2"/>
                    </a:lnTo>
                    <a:lnTo>
                      <a:pt x="2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12" name="Freeform 78">
                <a:extLst>
                  <a:ext uri="{FF2B5EF4-FFF2-40B4-BE49-F238E27FC236}">
                    <a16:creationId xmlns:a16="http://schemas.microsoft.com/office/drawing/2014/main" id="{B7912520-033D-425C-B561-0C6D87BF7C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50" y="1566"/>
                <a:ext cx="34" cy="9"/>
              </a:xfrm>
              <a:custGeom>
                <a:avLst/>
                <a:gdLst>
                  <a:gd name="T0" fmla="*/ 34 w 34"/>
                  <a:gd name="T1" fmla="*/ 4 h 9"/>
                  <a:gd name="T2" fmla="*/ 28 w 34"/>
                  <a:gd name="T3" fmla="*/ 1 h 9"/>
                  <a:gd name="T4" fmla="*/ 22 w 34"/>
                  <a:gd name="T5" fmla="*/ 1 h 9"/>
                  <a:gd name="T6" fmla="*/ 20 w 34"/>
                  <a:gd name="T7" fmla="*/ 1 h 9"/>
                  <a:gd name="T8" fmla="*/ 16 w 34"/>
                  <a:gd name="T9" fmla="*/ 0 h 9"/>
                  <a:gd name="T10" fmla="*/ 11 w 34"/>
                  <a:gd name="T11" fmla="*/ 1 h 9"/>
                  <a:gd name="T12" fmla="*/ 3 w 34"/>
                  <a:gd name="T13" fmla="*/ 1 h 9"/>
                  <a:gd name="T14" fmla="*/ 0 w 34"/>
                  <a:gd name="T15" fmla="*/ 5 h 9"/>
                  <a:gd name="T16" fmla="*/ 6 w 34"/>
                  <a:gd name="T17" fmla="*/ 4 h 9"/>
                  <a:gd name="T18" fmla="*/ 12 w 34"/>
                  <a:gd name="T19" fmla="*/ 5 h 9"/>
                  <a:gd name="T20" fmla="*/ 20 w 34"/>
                  <a:gd name="T21" fmla="*/ 6 h 9"/>
                  <a:gd name="T22" fmla="*/ 22 w 34"/>
                  <a:gd name="T23" fmla="*/ 7 h 9"/>
                  <a:gd name="T24" fmla="*/ 24 w 34"/>
                  <a:gd name="T25" fmla="*/ 9 h 9"/>
                  <a:gd name="T26" fmla="*/ 29 w 34"/>
                  <a:gd name="T27" fmla="*/ 9 h 9"/>
                  <a:gd name="T28" fmla="*/ 34 w 34"/>
                  <a:gd name="T29" fmla="*/ 9 h 9"/>
                  <a:gd name="T30" fmla="*/ 32 w 34"/>
                  <a:gd name="T31" fmla="*/ 6 h 9"/>
                  <a:gd name="T32" fmla="*/ 34 w 34"/>
                  <a:gd name="T33" fmla="*/ 4 h 9"/>
                  <a:gd name="T34" fmla="*/ 34 w 34"/>
                  <a:gd name="T35" fmla="*/ 4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4" h="9">
                    <a:moveTo>
                      <a:pt x="34" y="4"/>
                    </a:moveTo>
                    <a:lnTo>
                      <a:pt x="28" y="1"/>
                    </a:lnTo>
                    <a:lnTo>
                      <a:pt x="22" y="1"/>
                    </a:lnTo>
                    <a:lnTo>
                      <a:pt x="20" y="1"/>
                    </a:lnTo>
                    <a:lnTo>
                      <a:pt x="16" y="0"/>
                    </a:lnTo>
                    <a:lnTo>
                      <a:pt x="11" y="1"/>
                    </a:lnTo>
                    <a:lnTo>
                      <a:pt x="3" y="1"/>
                    </a:lnTo>
                    <a:lnTo>
                      <a:pt x="0" y="5"/>
                    </a:lnTo>
                    <a:lnTo>
                      <a:pt x="6" y="4"/>
                    </a:lnTo>
                    <a:lnTo>
                      <a:pt x="12" y="5"/>
                    </a:lnTo>
                    <a:lnTo>
                      <a:pt x="20" y="6"/>
                    </a:lnTo>
                    <a:lnTo>
                      <a:pt x="22" y="7"/>
                    </a:lnTo>
                    <a:lnTo>
                      <a:pt x="24" y="9"/>
                    </a:lnTo>
                    <a:lnTo>
                      <a:pt x="29" y="9"/>
                    </a:lnTo>
                    <a:lnTo>
                      <a:pt x="34" y="9"/>
                    </a:lnTo>
                    <a:lnTo>
                      <a:pt x="32" y="6"/>
                    </a:lnTo>
                    <a:lnTo>
                      <a:pt x="34" y="4"/>
                    </a:lnTo>
                    <a:lnTo>
                      <a:pt x="34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13" name="Freeform 79">
                <a:extLst>
                  <a:ext uri="{FF2B5EF4-FFF2-40B4-BE49-F238E27FC236}">
                    <a16:creationId xmlns:a16="http://schemas.microsoft.com/office/drawing/2014/main" id="{0E807397-F55E-4146-A8D2-1DA2F5B98E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50" y="1571"/>
                <a:ext cx="33" cy="19"/>
              </a:xfrm>
              <a:custGeom>
                <a:avLst/>
                <a:gdLst>
                  <a:gd name="T0" fmla="*/ 26 w 33"/>
                  <a:gd name="T1" fmla="*/ 13 h 19"/>
                  <a:gd name="T2" fmla="*/ 24 w 33"/>
                  <a:gd name="T3" fmla="*/ 13 h 19"/>
                  <a:gd name="T4" fmla="*/ 24 w 33"/>
                  <a:gd name="T5" fmla="*/ 11 h 19"/>
                  <a:gd name="T6" fmla="*/ 26 w 33"/>
                  <a:gd name="T7" fmla="*/ 11 h 19"/>
                  <a:gd name="T8" fmla="*/ 30 w 33"/>
                  <a:gd name="T9" fmla="*/ 11 h 19"/>
                  <a:gd name="T10" fmla="*/ 32 w 33"/>
                  <a:gd name="T11" fmla="*/ 12 h 19"/>
                  <a:gd name="T12" fmla="*/ 33 w 33"/>
                  <a:gd name="T13" fmla="*/ 10 h 19"/>
                  <a:gd name="T14" fmla="*/ 31 w 33"/>
                  <a:gd name="T15" fmla="*/ 10 h 19"/>
                  <a:gd name="T16" fmla="*/ 28 w 33"/>
                  <a:gd name="T17" fmla="*/ 8 h 19"/>
                  <a:gd name="T18" fmla="*/ 25 w 33"/>
                  <a:gd name="T19" fmla="*/ 7 h 19"/>
                  <a:gd name="T20" fmla="*/ 23 w 33"/>
                  <a:gd name="T21" fmla="*/ 5 h 19"/>
                  <a:gd name="T22" fmla="*/ 20 w 33"/>
                  <a:gd name="T23" fmla="*/ 4 h 19"/>
                  <a:gd name="T24" fmla="*/ 17 w 33"/>
                  <a:gd name="T25" fmla="*/ 1 h 19"/>
                  <a:gd name="T26" fmla="*/ 12 w 33"/>
                  <a:gd name="T27" fmla="*/ 1 h 19"/>
                  <a:gd name="T28" fmla="*/ 7 w 33"/>
                  <a:gd name="T29" fmla="*/ 0 h 19"/>
                  <a:gd name="T30" fmla="*/ 2 w 33"/>
                  <a:gd name="T31" fmla="*/ 1 h 19"/>
                  <a:gd name="T32" fmla="*/ 0 w 33"/>
                  <a:gd name="T33" fmla="*/ 3 h 19"/>
                  <a:gd name="T34" fmla="*/ 0 w 33"/>
                  <a:gd name="T35" fmla="*/ 5 h 19"/>
                  <a:gd name="T36" fmla="*/ 3 w 33"/>
                  <a:gd name="T37" fmla="*/ 9 h 19"/>
                  <a:gd name="T38" fmla="*/ 6 w 33"/>
                  <a:gd name="T39" fmla="*/ 9 h 19"/>
                  <a:gd name="T40" fmla="*/ 8 w 33"/>
                  <a:gd name="T41" fmla="*/ 11 h 19"/>
                  <a:gd name="T42" fmla="*/ 16 w 33"/>
                  <a:gd name="T43" fmla="*/ 13 h 19"/>
                  <a:gd name="T44" fmla="*/ 22 w 33"/>
                  <a:gd name="T45" fmla="*/ 17 h 19"/>
                  <a:gd name="T46" fmla="*/ 28 w 33"/>
                  <a:gd name="T47" fmla="*/ 19 h 19"/>
                  <a:gd name="T48" fmla="*/ 30 w 33"/>
                  <a:gd name="T49" fmla="*/ 19 h 19"/>
                  <a:gd name="T50" fmla="*/ 31 w 33"/>
                  <a:gd name="T51" fmla="*/ 17 h 19"/>
                  <a:gd name="T52" fmla="*/ 26 w 33"/>
                  <a:gd name="T53" fmla="*/ 13 h 19"/>
                  <a:gd name="T54" fmla="*/ 26 w 33"/>
                  <a:gd name="T55" fmla="*/ 13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3" h="19">
                    <a:moveTo>
                      <a:pt x="26" y="13"/>
                    </a:moveTo>
                    <a:lnTo>
                      <a:pt x="24" y="13"/>
                    </a:lnTo>
                    <a:lnTo>
                      <a:pt x="24" y="11"/>
                    </a:lnTo>
                    <a:lnTo>
                      <a:pt x="26" y="11"/>
                    </a:lnTo>
                    <a:lnTo>
                      <a:pt x="30" y="11"/>
                    </a:lnTo>
                    <a:lnTo>
                      <a:pt x="32" y="12"/>
                    </a:lnTo>
                    <a:lnTo>
                      <a:pt x="33" y="10"/>
                    </a:lnTo>
                    <a:lnTo>
                      <a:pt x="31" y="10"/>
                    </a:lnTo>
                    <a:lnTo>
                      <a:pt x="28" y="8"/>
                    </a:lnTo>
                    <a:lnTo>
                      <a:pt x="25" y="7"/>
                    </a:lnTo>
                    <a:lnTo>
                      <a:pt x="23" y="5"/>
                    </a:lnTo>
                    <a:lnTo>
                      <a:pt x="20" y="4"/>
                    </a:lnTo>
                    <a:lnTo>
                      <a:pt x="17" y="1"/>
                    </a:lnTo>
                    <a:lnTo>
                      <a:pt x="12" y="1"/>
                    </a:lnTo>
                    <a:lnTo>
                      <a:pt x="7" y="0"/>
                    </a:lnTo>
                    <a:lnTo>
                      <a:pt x="2" y="1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3" y="9"/>
                    </a:lnTo>
                    <a:lnTo>
                      <a:pt x="6" y="9"/>
                    </a:lnTo>
                    <a:lnTo>
                      <a:pt x="8" y="11"/>
                    </a:lnTo>
                    <a:lnTo>
                      <a:pt x="16" y="13"/>
                    </a:lnTo>
                    <a:lnTo>
                      <a:pt x="22" y="17"/>
                    </a:lnTo>
                    <a:lnTo>
                      <a:pt x="28" y="19"/>
                    </a:lnTo>
                    <a:lnTo>
                      <a:pt x="30" y="19"/>
                    </a:lnTo>
                    <a:lnTo>
                      <a:pt x="31" y="17"/>
                    </a:lnTo>
                    <a:lnTo>
                      <a:pt x="26" y="13"/>
                    </a:lnTo>
                    <a:lnTo>
                      <a:pt x="26" y="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14" name="Freeform 80">
                <a:extLst>
                  <a:ext uri="{FF2B5EF4-FFF2-40B4-BE49-F238E27FC236}">
                    <a16:creationId xmlns:a16="http://schemas.microsoft.com/office/drawing/2014/main" id="{EED43C17-7596-4854-B6E8-CC442970A4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83" y="1529"/>
                <a:ext cx="26" cy="10"/>
              </a:xfrm>
              <a:custGeom>
                <a:avLst/>
                <a:gdLst>
                  <a:gd name="T0" fmla="*/ 15 w 26"/>
                  <a:gd name="T1" fmla="*/ 0 h 10"/>
                  <a:gd name="T2" fmla="*/ 9 w 26"/>
                  <a:gd name="T3" fmla="*/ 0 h 10"/>
                  <a:gd name="T4" fmla="*/ 4 w 26"/>
                  <a:gd name="T5" fmla="*/ 2 h 10"/>
                  <a:gd name="T6" fmla="*/ 0 w 26"/>
                  <a:gd name="T7" fmla="*/ 6 h 10"/>
                  <a:gd name="T8" fmla="*/ 4 w 26"/>
                  <a:gd name="T9" fmla="*/ 8 h 10"/>
                  <a:gd name="T10" fmla="*/ 12 w 26"/>
                  <a:gd name="T11" fmla="*/ 10 h 10"/>
                  <a:gd name="T12" fmla="*/ 23 w 26"/>
                  <a:gd name="T13" fmla="*/ 8 h 10"/>
                  <a:gd name="T14" fmla="*/ 26 w 26"/>
                  <a:gd name="T15" fmla="*/ 7 h 10"/>
                  <a:gd name="T16" fmla="*/ 23 w 26"/>
                  <a:gd name="T17" fmla="*/ 6 h 10"/>
                  <a:gd name="T18" fmla="*/ 22 w 26"/>
                  <a:gd name="T19" fmla="*/ 3 h 10"/>
                  <a:gd name="T20" fmla="*/ 18 w 26"/>
                  <a:gd name="T21" fmla="*/ 1 h 10"/>
                  <a:gd name="T22" fmla="*/ 15 w 26"/>
                  <a:gd name="T23" fmla="*/ 0 h 10"/>
                  <a:gd name="T24" fmla="*/ 15 w 26"/>
                  <a:gd name="T25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6" h="10">
                    <a:moveTo>
                      <a:pt x="15" y="0"/>
                    </a:moveTo>
                    <a:lnTo>
                      <a:pt x="9" y="0"/>
                    </a:lnTo>
                    <a:lnTo>
                      <a:pt x="4" y="2"/>
                    </a:lnTo>
                    <a:lnTo>
                      <a:pt x="0" y="6"/>
                    </a:lnTo>
                    <a:lnTo>
                      <a:pt x="4" y="8"/>
                    </a:lnTo>
                    <a:lnTo>
                      <a:pt x="12" y="10"/>
                    </a:lnTo>
                    <a:lnTo>
                      <a:pt x="23" y="8"/>
                    </a:lnTo>
                    <a:lnTo>
                      <a:pt x="26" y="7"/>
                    </a:lnTo>
                    <a:lnTo>
                      <a:pt x="23" y="6"/>
                    </a:lnTo>
                    <a:lnTo>
                      <a:pt x="22" y="3"/>
                    </a:lnTo>
                    <a:lnTo>
                      <a:pt x="18" y="1"/>
                    </a:lnTo>
                    <a:lnTo>
                      <a:pt x="15" y="0"/>
                    </a:lnTo>
                    <a:lnTo>
                      <a:pt x="1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15" name="Freeform 81">
                <a:extLst>
                  <a:ext uri="{FF2B5EF4-FFF2-40B4-BE49-F238E27FC236}">
                    <a16:creationId xmlns:a16="http://schemas.microsoft.com/office/drawing/2014/main" id="{0E71C552-842C-4BE9-A6FB-72EC5991F3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3" y="1429"/>
                <a:ext cx="3" cy="3"/>
              </a:xfrm>
              <a:custGeom>
                <a:avLst/>
                <a:gdLst>
                  <a:gd name="T0" fmla="*/ 3 w 3"/>
                  <a:gd name="T1" fmla="*/ 0 h 3"/>
                  <a:gd name="T2" fmla="*/ 0 w 3"/>
                  <a:gd name="T3" fmla="*/ 0 h 3"/>
                  <a:gd name="T4" fmla="*/ 0 w 3"/>
                  <a:gd name="T5" fmla="*/ 3 h 3"/>
                  <a:gd name="T6" fmla="*/ 3 w 3"/>
                  <a:gd name="T7" fmla="*/ 0 h 3"/>
                  <a:gd name="T8" fmla="*/ 3 w 3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3">
                    <a:moveTo>
                      <a:pt x="3" y="0"/>
                    </a:moveTo>
                    <a:lnTo>
                      <a:pt x="0" y="0"/>
                    </a:lnTo>
                    <a:lnTo>
                      <a:pt x="0" y="3"/>
                    </a:lnTo>
                    <a:lnTo>
                      <a:pt x="3" y="0"/>
                    </a:lnTo>
                    <a:lnTo>
                      <a:pt x="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16" name="Freeform 82">
                <a:extLst>
                  <a:ext uri="{FF2B5EF4-FFF2-40B4-BE49-F238E27FC236}">
                    <a16:creationId xmlns:a16="http://schemas.microsoft.com/office/drawing/2014/main" id="{5F0BA4A4-E5D8-42A7-950C-0595827962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00" y="1298"/>
                <a:ext cx="14" cy="10"/>
              </a:xfrm>
              <a:custGeom>
                <a:avLst/>
                <a:gdLst>
                  <a:gd name="T0" fmla="*/ 8 w 14"/>
                  <a:gd name="T1" fmla="*/ 9 h 10"/>
                  <a:gd name="T2" fmla="*/ 12 w 14"/>
                  <a:gd name="T3" fmla="*/ 10 h 10"/>
                  <a:gd name="T4" fmla="*/ 14 w 14"/>
                  <a:gd name="T5" fmla="*/ 9 h 10"/>
                  <a:gd name="T6" fmla="*/ 12 w 14"/>
                  <a:gd name="T7" fmla="*/ 6 h 10"/>
                  <a:gd name="T8" fmla="*/ 9 w 14"/>
                  <a:gd name="T9" fmla="*/ 4 h 10"/>
                  <a:gd name="T10" fmla="*/ 7 w 14"/>
                  <a:gd name="T11" fmla="*/ 1 h 10"/>
                  <a:gd name="T12" fmla="*/ 4 w 14"/>
                  <a:gd name="T13" fmla="*/ 0 h 10"/>
                  <a:gd name="T14" fmla="*/ 0 w 14"/>
                  <a:gd name="T15" fmla="*/ 2 h 10"/>
                  <a:gd name="T16" fmla="*/ 3 w 14"/>
                  <a:gd name="T17" fmla="*/ 4 h 10"/>
                  <a:gd name="T18" fmla="*/ 8 w 14"/>
                  <a:gd name="T19" fmla="*/ 9 h 10"/>
                  <a:gd name="T20" fmla="*/ 8 w 14"/>
                  <a:gd name="T21" fmla="*/ 9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4" h="10">
                    <a:moveTo>
                      <a:pt x="8" y="9"/>
                    </a:moveTo>
                    <a:lnTo>
                      <a:pt x="12" y="10"/>
                    </a:lnTo>
                    <a:lnTo>
                      <a:pt x="14" y="9"/>
                    </a:lnTo>
                    <a:lnTo>
                      <a:pt x="12" y="6"/>
                    </a:lnTo>
                    <a:lnTo>
                      <a:pt x="9" y="4"/>
                    </a:lnTo>
                    <a:lnTo>
                      <a:pt x="7" y="1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3" y="4"/>
                    </a:lnTo>
                    <a:lnTo>
                      <a:pt x="8" y="9"/>
                    </a:lnTo>
                    <a:lnTo>
                      <a:pt x="8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17" name="Freeform 83">
                <a:extLst>
                  <a:ext uri="{FF2B5EF4-FFF2-40B4-BE49-F238E27FC236}">
                    <a16:creationId xmlns:a16="http://schemas.microsoft.com/office/drawing/2014/main" id="{8161EEE9-AFDA-4DCE-8F41-BEA401057C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03" y="1513"/>
                <a:ext cx="11" cy="9"/>
              </a:xfrm>
              <a:custGeom>
                <a:avLst/>
                <a:gdLst>
                  <a:gd name="T0" fmla="*/ 7 w 11"/>
                  <a:gd name="T1" fmla="*/ 3 h 9"/>
                  <a:gd name="T2" fmla="*/ 5 w 11"/>
                  <a:gd name="T3" fmla="*/ 3 h 9"/>
                  <a:gd name="T4" fmla="*/ 7 w 11"/>
                  <a:gd name="T5" fmla="*/ 2 h 9"/>
                  <a:gd name="T6" fmla="*/ 7 w 11"/>
                  <a:gd name="T7" fmla="*/ 1 h 9"/>
                  <a:gd name="T8" fmla="*/ 5 w 11"/>
                  <a:gd name="T9" fmla="*/ 0 h 9"/>
                  <a:gd name="T10" fmla="*/ 2 w 11"/>
                  <a:gd name="T11" fmla="*/ 0 h 9"/>
                  <a:gd name="T12" fmla="*/ 0 w 11"/>
                  <a:gd name="T13" fmla="*/ 2 h 9"/>
                  <a:gd name="T14" fmla="*/ 0 w 11"/>
                  <a:gd name="T15" fmla="*/ 5 h 9"/>
                  <a:gd name="T16" fmla="*/ 0 w 11"/>
                  <a:gd name="T17" fmla="*/ 7 h 9"/>
                  <a:gd name="T18" fmla="*/ 3 w 11"/>
                  <a:gd name="T19" fmla="*/ 9 h 9"/>
                  <a:gd name="T20" fmla="*/ 6 w 11"/>
                  <a:gd name="T21" fmla="*/ 9 h 9"/>
                  <a:gd name="T22" fmla="*/ 7 w 11"/>
                  <a:gd name="T23" fmla="*/ 9 h 9"/>
                  <a:gd name="T24" fmla="*/ 11 w 11"/>
                  <a:gd name="T25" fmla="*/ 7 h 9"/>
                  <a:gd name="T26" fmla="*/ 9 w 11"/>
                  <a:gd name="T27" fmla="*/ 3 h 9"/>
                  <a:gd name="T28" fmla="*/ 7 w 11"/>
                  <a:gd name="T29" fmla="*/ 3 h 9"/>
                  <a:gd name="T30" fmla="*/ 7 w 11"/>
                  <a:gd name="T31" fmla="*/ 3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1" h="9">
                    <a:moveTo>
                      <a:pt x="7" y="3"/>
                    </a:moveTo>
                    <a:lnTo>
                      <a:pt x="5" y="3"/>
                    </a:lnTo>
                    <a:lnTo>
                      <a:pt x="7" y="2"/>
                    </a:lnTo>
                    <a:lnTo>
                      <a:pt x="7" y="1"/>
                    </a:lnTo>
                    <a:lnTo>
                      <a:pt x="5" y="0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0" y="5"/>
                    </a:lnTo>
                    <a:lnTo>
                      <a:pt x="0" y="7"/>
                    </a:lnTo>
                    <a:lnTo>
                      <a:pt x="3" y="9"/>
                    </a:lnTo>
                    <a:lnTo>
                      <a:pt x="6" y="9"/>
                    </a:lnTo>
                    <a:lnTo>
                      <a:pt x="7" y="9"/>
                    </a:lnTo>
                    <a:lnTo>
                      <a:pt x="11" y="7"/>
                    </a:lnTo>
                    <a:lnTo>
                      <a:pt x="9" y="3"/>
                    </a:lnTo>
                    <a:lnTo>
                      <a:pt x="7" y="3"/>
                    </a:lnTo>
                    <a:lnTo>
                      <a:pt x="7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18" name="Freeform 84">
                <a:extLst>
                  <a:ext uri="{FF2B5EF4-FFF2-40B4-BE49-F238E27FC236}">
                    <a16:creationId xmlns:a16="http://schemas.microsoft.com/office/drawing/2014/main" id="{FC162C67-38BF-4669-A5AC-93F365610A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05" y="1429"/>
                <a:ext cx="15" cy="6"/>
              </a:xfrm>
              <a:custGeom>
                <a:avLst/>
                <a:gdLst>
                  <a:gd name="T0" fmla="*/ 5 w 15"/>
                  <a:gd name="T1" fmla="*/ 0 h 6"/>
                  <a:gd name="T2" fmla="*/ 0 w 15"/>
                  <a:gd name="T3" fmla="*/ 0 h 6"/>
                  <a:gd name="T4" fmla="*/ 3 w 15"/>
                  <a:gd name="T5" fmla="*/ 3 h 6"/>
                  <a:gd name="T6" fmla="*/ 5 w 15"/>
                  <a:gd name="T7" fmla="*/ 4 h 6"/>
                  <a:gd name="T8" fmla="*/ 9 w 15"/>
                  <a:gd name="T9" fmla="*/ 5 h 6"/>
                  <a:gd name="T10" fmla="*/ 13 w 15"/>
                  <a:gd name="T11" fmla="*/ 6 h 6"/>
                  <a:gd name="T12" fmla="*/ 15 w 15"/>
                  <a:gd name="T13" fmla="*/ 4 h 6"/>
                  <a:gd name="T14" fmla="*/ 9 w 15"/>
                  <a:gd name="T15" fmla="*/ 4 h 6"/>
                  <a:gd name="T16" fmla="*/ 5 w 15"/>
                  <a:gd name="T17" fmla="*/ 1 h 6"/>
                  <a:gd name="T18" fmla="*/ 5 w 15"/>
                  <a:gd name="T19" fmla="*/ 0 h 6"/>
                  <a:gd name="T20" fmla="*/ 5 w 15"/>
                  <a:gd name="T21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5" h="6">
                    <a:moveTo>
                      <a:pt x="5" y="0"/>
                    </a:moveTo>
                    <a:lnTo>
                      <a:pt x="0" y="0"/>
                    </a:lnTo>
                    <a:lnTo>
                      <a:pt x="3" y="3"/>
                    </a:lnTo>
                    <a:lnTo>
                      <a:pt x="5" y="4"/>
                    </a:lnTo>
                    <a:lnTo>
                      <a:pt x="9" y="5"/>
                    </a:lnTo>
                    <a:lnTo>
                      <a:pt x="13" y="6"/>
                    </a:lnTo>
                    <a:lnTo>
                      <a:pt x="15" y="4"/>
                    </a:lnTo>
                    <a:lnTo>
                      <a:pt x="9" y="4"/>
                    </a:lnTo>
                    <a:lnTo>
                      <a:pt x="5" y="1"/>
                    </a:lnTo>
                    <a:lnTo>
                      <a:pt x="5" y="0"/>
                    </a:lnTo>
                    <a:lnTo>
                      <a:pt x="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19" name="Freeform 85">
                <a:extLst>
                  <a:ext uri="{FF2B5EF4-FFF2-40B4-BE49-F238E27FC236}">
                    <a16:creationId xmlns:a16="http://schemas.microsoft.com/office/drawing/2014/main" id="{AE4C2F7B-F594-45D6-BA3D-B38134A51D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23" y="1310"/>
                <a:ext cx="10" cy="6"/>
              </a:xfrm>
              <a:custGeom>
                <a:avLst/>
                <a:gdLst>
                  <a:gd name="T0" fmla="*/ 8 w 10"/>
                  <a:gd name="T1" fmla="*/ 6 h 6"/>
                  <a:gd name="T2" fmla="*/ 10 w 10"/>
                  <a:gd name="T3" fmla="*/ 4 h 6"/>
                  <a:gd name="T4" fmla="*/ 4 w 10"/>
                  <a:gd name="T5" fmla="*/ 0 h 6"/>
                  <a:gd name="T6" fmla="*/ 2 w 10"/>
                  <a:gd name="T7" fmla="*/ 0 h 6"/>
                  <a:gd name="T8" fmla="*/ 0 w 10"/>
                  <a:gd name="T9" fmla="*/ 1 h 6"/>
                  <a:gd name="T10" fmla="*/ 8 w 10"/>
                  <a:gd name="T11" fmla="*/ 6 h 6"/>
                  <a:gd name="T12" fmla="*/ 8 w 10"/>
                  <a:gd name="T1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6">
                    <a:moveTo>
                      <a:pt x="8" y="6"/>
                    </a:moveTo>
                    <a:lnTo>
                      <a:pt x="10" y="4"/>
                    </a:lnTo>
                    <a:lnTo>
                      <a:pt x="4" y="0"/>
                    </a:lnTo>
                    <a:lnTo>
                      <a:pt x="2" y="0"/>
                    </a:lnTo>
                    <a:lnTo>
                      <a:pt x="0" y="1"/>
                    </a:lnTo>
                    <a:lnTo>
                      <a:pt x="8" y="6"/>
                    </a:lnTo>
                    <a:lnTo>
                      <a:pt x="8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20" name="Freeform 86">
                <a:extLst>
                  <a:ext uri="{FF2B5EF4-FFF2-40B4-BE49-F238E27FC236}">
                    <a16:creationId xmlns:a16="http://schemas.microsoft.com/office/drawing/2014/main" id="{00DB7028-B639-43B2-BCE4-ED21E1683A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26" y="1503"/>
                <a:ext cx="22" cy="12"/>
              </a:xfrm>
              <a:custGeom>
                <a:avLst/>
                <a:gdLst>
                  <a:gd name="T0" fmla="*/ 14 w 22"/>
                  <a:gd name="T1" fmla="*/ 0 h 12"/>
                  <a:gd name="T2" fmla="*/ 11 w 22"/>
                  <a:gd name="T3" fmla="*/ 2 h 12"/>
                  <a:gd name="T4" fmla="*/ 8 w 22"/>
                  <a:gd name="T5" fmla="*/ 3 h 12"/>
                  <a:gd name="T6" fmla="*/ 5 w 22"/>
                  <a:gd name="T7" fmla="*/ 1 h 12"/>
                  <a:gd name="T8" fmla="*/ 0 w 22"/>
                  <a:gd name="T9" fmla="*/ 2 h 12"/>
                  <a:gd name="T10" fmla="*/ 1 w 22"/>
                  <a:gd name="T11" fmla="*/ 6 h 12"/>
                  <a:gd name="T12" fmla="*/ 0 w 22"/>
                  <a:gd name="T13" fmla="*/ 11 h 12"/>
                  <a:gd name="T14" fmla="*/ 6 w 22"/>
                  <a:gd name="T15" fmla="*/ 12 h 12"/>
                  <a:gd name="T16" fmla="*/ 8 w 22"/>
                  <a:gd name="T17" fmla="*/ 11 h 12"/>
                  <a:gd name="T18" fmla="*/ 11 w 22"/>
                  <a:gd name="T19" fmla="*/ 11 h 12"/>
                  <a:gd name="T20" fmla="*/ 16 w 22"/>
                  <a:gd name="T21" fmla="*/ 11 h 12"/>
                  <a:gd name="T22" fmla="*/ 20 w 22"/>
                  <a:gd name="T23" fmla="*/ 12 h 12"/>
                  <a:gd name="T24" fmla="*/ 22 w 22"/>
                  <a:gd name="T25" fmla="*/ 10 h 12"/>
                  <a:gd name="T26" fmla="*/ 22 w 22"/>
                  <a:gd name="T27" fmla="*/ 8 h 12"/>
                  <a:gd name="T28" fmla="*/ 20 w 22"/>
                  <a:gd name="T29" fmla="*/ 8 h 12"/>
                  <a:gd name="T30" fmla="*/ 16 w 22"/>
                  <a:gd name="T31" fmla="*/ 9 h 12"/>
                  <a:gd name="T32" fmla="*/ 14 w 22"/>
                  <a:gd name="T33" fmla="*/ 8 h 12"/>
                  <a:gd name="T34" fmla="*/ 13 w 22"/>
                  <a:gd name="T35" fmla="*/ 4 h 12"/>
                  <a:gd name="T36" fmla="*/ 9 w 22"/>
                  <a:gd name="T37" fmla="*/ 6 h 12"/>
                  <a:gd name="T38" fmla="*/ 13 w 22"/>
                  <a:gd name="T39" fmla="*/ 4 h 12"/>
                  <a:gd name="T40" fmla="*/ 15 w 22"/>
                  <a:gd name="T41" fmla="*/ 3 h 12"/>
                  <a:gd name="T42" fmla="*/ 14 w 22"/>
                  <a:gd name="T43" fmla="*/ 0 h 12"/>
                  <a:gd name="T44" fmla="*/ 14 w 22"/>
                  <a:gd name="T45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2" h="12">
                    <a:moveTo>
                      <a:pt x="14" y="0"/>
                    </a:moveTo>
                    <a:lnTo>
                      <a:pt x="11" y="2"/>
                    </a:lnTo>
                    <a:lnTo>
                      <a:pt x="8" y="3"/>
                    </a:lnTo>
                    <a:lnTo>
                      <a:pt x="5" y="1"/>
                    </a:lnTo>
                    <a:lnTo>
                      <a:pt x="0" y="2"/>
                    </a:lnTo>
                    <a:lnTo>
                      <a:pt x="1" y="6"/>
                    </a:lnTo>
                    <a:lnTo>
                      <a:pt x="0" y="11"/>
                    </a:lnTo>
                    <a:lnTo>
                      <a:pt x="6" y="12"/>
                    </a:lnTo>
                    <a:lnTo>
                      <a:pt x="8" y="11"/>
                    </a:lnTo>
                    <a:lnTo>
                      <a:pt x="11" y="11"/>
                    </a:lnTo>
                    <a:lnTo>
                      <a:pt x="16" y="11"/>
                    </a:lnTo>
                    <a:lnTo>
                      <a:pt x="20" y="12"/>
                    </a:lnTo>
                    <a:lnTo>
                      <a:pt x="22" y="10"/>
                    </a:lnTo>
                    <a:lnTo>
                      <a:pt x="22" y="8"/>
                    </a:lnTo>
                    <a:lnTo>
                      <a:pt x="20" y="8"/>
                    </a:lnTo>
                    <a:lnTo>
                      <a:pt x="16" y="9"/>
                    </a:lnTo>
                    <a:lnTo>
                      <a:pt x="14" y="8"/>
                    </a:lnTo>
                    <a:lnTo>
                      <a:pt x="13" y="4"/>
                    </a:lnTo>
                    <a:lnTo>
                      <a:pt x="9" y="6"/>
                    </a:lnTo>
                    <a:lnTo>
                      <a:pt x="13" y="4"/>
                    </a:lnTo>
                    <a:lnTo>
                      <a:pt x="15" y="3"/>
                    </a:lnTo>
                    <a:lnTo>
                      <a:pt x="14" y="0"/>
                    </a:lnTo>
                    <a:lnTo>
                      <a:pt x="1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21" name="Freeform 87">
                <a:extLst>
                  <a:ext uri="{FF2B5EF4-FFF2-40B4-BE49-F238E27FC236}">
                    <a16:creationId xmlns:a16="http://schemas.microsoft.com/office/drawing/2014/main" id="{D9DEFA48-8289-4954-A706-330203BA5E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7" y="2207"/>
                <a:ext cx="22" cy="39"/>
              </a:xfrm>
              <a:custGeom>
                <a:avLst/>
                <a:gdLst>
                  <a:gd name="T0" fmla="*/ 4 w 22"/>
                  <a:gd name="T1" fmla="*/ 25 h 39"/>
                  <a:gd name="T2" fmla="*/ 3 w 22"/>
                  <a:gd name="T3" fmla="*/ 25 h 39"/>
                  <a:gd name="T4" fmla="*/ 2 w 22"/>
                  <a:gd name="T5" fmla="*/ 35 h 39"/>
                  <a:gd name="T6" fmla="*/ 5 w 22"/>
                  <a:gd name="T7" fmla="*/ 35 h 39"/>
                  <a:gd name="T8" fmla="*/ 5 w 22"/>
                  <a:gd name="T9" fmla="*/ 39 h 39"/>
                  <a:gd name="T10" fmla="*/ 9 w 22"/>
                  <a:gd name="T11" fmla="*/ 38 h 39"/>
                  <a:gd name="T12" fmla="*/ 11 w 22"/>
                  <a:gd name="T13" fmla="*/ 35 h 39"/>
                  <a:gd name="T14" fmla="*/ 12 w 22"/>
                  <a:gd name="T15" fmla="*/ 33 h 39"/>
                  <a:gd name="T16" fmla="*/ 11 w 22"/>
                  <a:gd name="T17" fmla="*/ 32 h 39"/>
                  <a:gd name="T18" fmla="*/ 12 w 22"/>
                  <a:gd name="T19" fmla="*/ 33 h 39"/>
                  <a:gd name="T20" fmla="*/ 16 w 22"/>
                  <a:gd name="T21" fmla="*/ 33 h 39"/>
                  <a:gd name="T22" fmla="*/ 19 w 22"/>
                  <a:gd name="T23" fmla="*/ 33 h 39"/>
                  <a:gd name="T24" fmla="*/ 20 w 22"/>
                  <a:gd name="T25" fmla="*/ 27 h 39"/>
                  <a:gd name="T26" fmla="*/ 20 w 22"/>
                  <a:gd name="T27" fmla="*/ 21 h 39"/>
                  <a:gd name="T28" fmla="*/ 20 w 22"/>
                  <a:gd name="T29" fmla="*/ 19 h 39"/>
                  <a:gd name="T30" fmla="*/ 19 w 22"/>
                  <a:gd name="T31" fmla="*/ 17 h 39"/>
                  <a:gd name="T32" fmla="*/ 20 w 22"/>
                  <a:gd name="T33" fmla="*/ 14 h 39"/>
                  <a:gd name="T34" fmla="*/ 22 w 22"/>
                  <a:gd name="T35" fmla="*/ 12 h 39"/>
                  <a:gd name="T36" fmla="*/ 19 w 22"/>
                  <a:gd name="T37" fmla="*/ 4 h 39"/>
                  <a:gd name="T38" fmla="*/ 17 w 22"/>
                  <a:gd name="T39" fmla="*/ 1 h 39"/>
                  <a:gd name="T40" fmla="*/ 13 w 22"/>
                  <a:gd name="T41" fmla="*/ 0 h 39"/>
                  <a:gd name="T42" fmla="*/ 11 w 22"/>
                  <a:gd name="T43" fmla="*/ 1 h 39"/>
                  <a:gd name="T44" fmla="*/ 9 w 22"/>
                  <a:gd name="T45" fmla="*/ 5 h 39"/>
                  <a:gd name="T46" fmla="*/ 5 w 22"/>
                  <a:gd name="T47" fmla="*/ 6 h 39"/>
                  <a:gd name="T48" fmla="*/ 3 w 22"/>
                  <a:gd name="T49" fmla="*/ 7 h 39"/>
                  <a:gd name="T50" fmla="*/ 0 w 22"/>
                  <a:gd name="T51" fmla="*/ 5 h 39"/>
                  <a:gd name="T52" fmla="*/ 0 w 22"/>
                  <a:gd name="T53" fmla="*/ 9 h 39"/>
                  <a:gd name="T54" fmla="*/ 2 w 22"/>
                  <a:gd name="T55" fmla="*/ 13 h 39"/>
                  <a:gd name="T56" fmla="*/ 4 w 22"/>
                  <a:gd name="T57" fmla="*/ 15 h 39"/>
                  <a:gd name="T58" fmla="*/ 3 w 22"/>
                  <a:gd name="T59" fmla="*/ 21 h 39"/>
                  <a:gd name="T60" fmla="*/ 4 w 22"/>
                  <a:gd name="T61" fmla="*/ 22 h 39"/>
                  <a:gd name="T62" fmla="*/ 4 w 22"/>
                  <a:gd name="T63" fmla="*/ 25 h 39"/>
                  <a:gd name="T64" fmla="*/ 4 w 22"/>
                  <a:gd name="T65" fmla="*/ 25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2" h="39">
                    <a:moveTo>
                      <a:pt x="4" y="25"/>
                    </a:moveTo>
                    <a:lnTo>
                      <a:pt x="3" y="25"/>
                    </a:lnTo>
                    <a:lnTo>
                      <a:pt x="2" y="35"/>
                    </a:lnTo>
                    <a:lnTo>
                      <a:pt x="5" y="35"/>
                    </a:lnTo>
                    <a:lnTo>
                      <a:pt x="5" y="39"/>
                    </a:lnTo>
                    <a:lnTo>
                      <a:pt x="9" y="38"/>
                    </a:lnTo>
                    <a:lnTo>
                      <a:pt x="11" y="35"/>
                    </a:lnTo>
                    <a:lnTo>
                      <a:pt x="12" y="33"/>
                    </a:lnTo>
                    <a:lnTo>
                      <a:pt x="11" y="32"/>
                    </a:lnTo>
                    <a:lnTo>
                      <a:pt x="12" y="33"/>
                    </a:lnTo>
                    <a:lnTo>
                      <a:pt x="16" y="33"/>
                    </a:lnTo>
                    <a:lnTo>
                      <a:pt x="19" y="33"/>
                    </a:lnTo>
                    <a:lnTo>
                      <a:pt x="20" y="27"/>
                    </a:lnTo>
                    <a:lnTo>
                      <a:pt x="20" y="21"/>
                    </a:lnTo>
                    <a:lnTo>
                      <a:pt x="20" y="19"/>
                    </a:lnTo>
                    <a:lnTo>
                      <a:pt x="19" y="17"/>
                    </a:lnTo>
                    <a:lnTo>
                      <a:pt x="20" y="14"/>
                    </a:lnTo>
                    <a:lnTo>
                      <a:pt x="22" y="12"/>
                    </a:lnTo>
                    <a:lnTo>
                      <a:pt x="19" y="4"/>
                    </a:lnTo>
                    <a:lnTo>
                      <a:pt x="17" y="1"/>
                    </a:lnTo>
                    <a:lnTo>
                      <a:pt x="13" y="0"/>
                    </a:lnTo>
                    <a:lnTo>
                      <a:pt x="11" y="1"/>
                    </a:lnTo>
                    <a:lnTo>
                      <a:pt x="9" y="5"/>
                    </a:lnTo>
                    <a:lnTo>
                      <a:pt x="5" y="6"/>
                    </a:lnTo>
                    <a:lnTo>
                      <a:pt x="3" y="7"/>
                    </a:lnTo>
                    <a:lnTo>
                      <a:pt x="0" y="5"/>
                    </a:lnTo>
                    <a:lnTo>
                      <a:pt x="0" y="9"/>
                    </a:lnTo>
                    <a:lnTo>
                      <a:pt x="2" y="13"/>
                    </a:lnTo>
                    <a:lnTo>
                      <a:pt x="4" y="15"/>
                    </a:lnTo>
                    <a:lnTo>
                      <a:pt x="3" y="21"/>
                    </a:lnTo>
                    <a:lnTo>
                      <a:pt x="4" y="22"/>
                    </a:lnTo>
                    <a:lnTo>
                      <a:pt x="4" y="25"/>
                    </a:lnTo>
                    <a:lnTo>
                      <a:pt x="4" y="2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22" name="Freeform 88">
                <a:extLst>
                  <a:ext uri="{FF2B5EF4-FFF2-40B4-BE49-F238E27FC236}">
                    <a16:creationId xmlns:a16="http://schemas.microsoft.com/office/drawing/2014/main" id="{99A5D240-3D54-4A9A-8D38-760A85DB75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02" y="2178"/>
                <a:ext cx="14" cy="27"/>
              </a:xfrm>
              <a:custGeom>
                <a:avLst/>
                <a:gdLst>
                  <a:gd name="T0" fmla="*/ 0 w 14"/>
                  <a:gd name="T1" fmla="*/ 10 h 27"/>
                  <a:gd name="T2" fmla="*/ 2 w 14"/>
                  <a:gd name="T3" fmla="*/ 12 h 27"/>
                  <a:gd name="T4" fmla="*/ 0 w 14"/>
                  <a:gd name="T5" fmla="*/ 17 h 27"/>
                  <a:gd name="T6" fmla="*/ 3 w 14"/>
                  <a:gd name="T7" fmla="*/ 18 h 27"/>
                  <a:gd name="T8" fmla="*/ 2 w 14"/>
                  <a:gd name="T9" fmla="*/ 21 h 27"/>
                  <a:gd name="T10" fmla="*/ 4 w 14"/>
                  <a:gd name="T11" fmla="*/ 22 h 27"/>
                  <a:gd name="T12" fmla="*/ 5 w 14"/>
                  <a:gd name="T13" fmla="*/ 25 h 27"/>
                  <a:gd name="T14" fmla="*/ 8 w 14"/>
                  <a:gd name="T15" fmla="*/ 27 h 27"/>
                  <a:gd name="T16" fmla="*/ 9 w 14"/>
                  <a:gd name="T17" fmla="*/ 27 h 27"/>
                  <a:gd name="T18" fmla="*/ 12 w 14"/>
                  <a:gd name="T19" fmla="*/ 21 h 27"/>
                  <a:gd name="T20" fmla="*/ 12 w 14"/>
                  <a:gd name="T21" fmla="*/ 18 h 27"/>
                  <a:gd name="T22" fmla="*/ 13 w 14"/>
                  <a:gd name="T23" fmla="*/ 15 h 27"/>
                  <a:gd name="T24" fmla="*/ 14 w 14"/>
                  <a:gd name="T25" fmla="*/ 13 h 27"/>
                  <a:gd name="T26" fmla="*/ 13 w 14"/>
                  <a:gd name="T27" fmla="*/ 8 h 27"/>
                  <a:gd name="T28" fmla="*/ 12 w 14"/>
                  <a:gd name="T29" fmla="*/ 5 h 27"/>
                  <a:gd name="T30" fmla="*/ 13 w 14"/>
                  <a:gd name="T31" fmla="*/ 3 h 27"/>
                  <a:gd name="T32" fmla="*/ 12 w 14"/>
                  <a:gd name="T33" fmla="*/ 0 h 27"/>
                  <a:gd name="T34" fmla="*/ 11 w 14"/>
                  <a:gd name="T35" fmla="*/ 2 h 27"/>
                  <a:gd name="T36" fmla="*/ 9 w 14"/>
                  <a:gd name="T37" fmla="*/ 5 h 27"/>
                  <a:gd name="T38" fmla="*/ 7 w 14"/>
                  <a:gd name="T39" fmla="*/ 4 h 27"/>
                  <a:gd name="T40" fmla="*/ 2 w 14"/>
                  <a:gd name="T41" fmla="*/ 8 h 27"/>
                  <a:gd name="T42" fmla="*/ 0 w 14"/>
                  <a:gd name="T43" fmla="*/ 10 h 27"/>
                  <a:gd name="T44" fmla="*/ 0 w 14"/>
                  <a:gd name="T45" fmla="*/ 1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4" h="27">
                    <a:moveTo>
                      <a:pt x="0" y="10"/>
                    </a:moveTo>
                    <a:lnTo>
                      <a:pt x="2" y="12"/>
                    </a:lnTo>
                    <a:lnTo>
                      <a:pt x="0" y="17"/>
                    </a:lnTo>
                    <a:lnTo>
                      <a:pt x="3" y="18"/>
                    </a:lnTo>
                    <a:lnTo>
                      <a:pt x="2" y="21"/>
                    </a:lnTo>
                    <a:lnTo>
                      <a:pt x="4" y="22"/>
                    </a:lnTo>
                    <a:lnTo>
                      <a:pt x="5" y="25"/>
                    </a:lnTo>
                    <a:lnTo>
                      <a:pt x="8" y="27"/>
                    </a:lnTo>
                    <a:lnTo>
                      <a:pt x="9" y="27"/>
                    </a:lnTo>
                    <a:lnTo>
                      <a:pt x="12" y="21"/>
                    </a:lnTo>
                    <a:lnTo>
                      <a:pt x="12" y="18"/>
                    </a:lnTo>
                    <a:lnTo>
                      <a:pt x="13" y="15"/>
                    </a:lnTo>
                    <a:lnTo>
                      <a:pt x="14" y="13"/>
                    </a:lnTo>
                    <a:lnTo>
                      <a:pt x="13" y="8"/>
                    </a:lnTo>
                    <a:lnTo>
                      <a:pt x="12" y="5"/>
                    </a:lnTo>
                    <a:lnTo>
                      <a:pt x="13" y="3"/>
                    </a:lnTo>
                    <a:lnTo>
                      <a:pt x="12" y="0"/>
                    </a:lnTo>
                    <a:lnTo>
                      <a:pt x="11" y="2"/>
                    </a:lnTo>
                    <a:lnTo>
                      <a:pt x="9" y="5"/>
                    </a:lnTo>
                    <a:lnTo>
                      <a:pt x="7" y="4"/>
                    </a:lnTo>
                    <a:lnTo>
                      <a:pt x="2" y="8"/>
                    </a:lnTo>
                    <a:lnTo>
                      <a:pt x="0" y="10"/>
                    </a:lnTo>
                    <a:lnTo>
                      <a:pt x="0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23" name="Freeform 89">
                <a:extLst>
                  <a:ext uri="{FF2B5EF4-FFF2-40B4-BE49-F238E27FC236}">
                    <a16:creationId xmlns:a16="http://schemas.microsoft.com/office/drawing/2014/main" id="{41A4B892-96EE-4043-9105-806C0DD242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56" y="2255"/>
                <a:ext cx="42" cy="25"/>
              </a:xfrm>
              <a:custGeom>
                <a:avLst/>
                <a:gdLst>
                  <a:gd name="T0" fmla="*/ 26 w 42"/>
                  <a:gd name="T1" fmla="*/ 20 h 25"/>
                  <a:gd name="T2" fmla="*/ 26 w 42"/>
                  <a:gd name="T3" fmla="*/ 21 h 25"/>
                  <a:gd name="T4" fmla="*/ 29 w 42"/>
                  <a:gd name="T5" fmla="*/ 24 h 25"/>
                  <a:gd name="T6" fmla="*/ 34 w 42"/>
                  <a:gd name="T7" fmla="*/ 25 h 25"/>
                  <a:gd name="T8" fmla="*/ 36 w 42"/>
                  <a:gd name="T9" fmla="*/ 25 h 25"/>
                  <a:gd name="T10" fmla="*/ 36 w 42"/>
                  <a:gd name="T11" fmla="*/ 21 h 25"/>
                  <a:gd name="T12" fmla="*/ 38 w 42"/>
                  <a:gd name="T13" fmla="*/ 19 h 25"/>
                  <a:gd name="T14" fmla="*/ 37 w 42"/>
                  <a:gd name="T15" fmla="*/ 17 h 25"/>
                  <a:gd name="T16" fmla="*/ 36 w 42"/>
                  <a:gd name="T17" fmla="*/ 15 h 25"/>
                  <a:gd name="T18" fmla="*/ 35 w 42"/>
                  <a:gd name="T19" fmla="*/ 12 h 25"/>
                  <a:gd name="T20" fmla="*/ 37 w 42"/>
                  <a:gd name="T21" fmla="*/ 8 h 25"/>
                  <a:gd name="T22" fmla="*/ 42 w 42"/>
                  <a:gd name="T23" fmla="*/ 2 h 25"/>
                  <a:gd name="T24" fmla="*/ 42 w 42"/>
                  <a:gd name="T25" fmla="*/ 0 h 25"/>
                  <a:gd name="T26" fmla="*/ 37 w 42"/>
                  <a:gd name="T27" fmla="*/ 2 h 25"/>
                  <a:gd name="T28" fmla="*/ 31 w 42"/>
                  <a:gd name="T29" fmla="*/ 2 h 25"/>
                  <a:gd name="T30" fmla="*/ 26 w 42"/>
                  <a:gd name="T31" fmla="*/ 4 h 25"/>
                  <a:gd name="T32" fmla="*/ 20 w 42"/>
                  <a:gd name="T33" fmla="*/ 3 h 25"/>
                  <a:gd name="T34" fmla="*/ 17 w 42"/>
                  <a:gd name="T35" fmla="*/ 4 h 25"/>
                  <a:gd name="T36" fmla="*/ 12 w 42"/>
                  <a:gd name="T37" fmla="*/ 1 h 25"/>
                  <a:gd name="T38" fmla="*/ 9 w 42"/>
                  <a:gd name="T39" fmla="*/ 1 h 25"/>
                  <a:gd name="T40" fmla="*/ 6 w 42"/>
                  <a:gd name="T41" fmla="*/ 3 h 25"/>
                  <a:gd name="T42" fmla="*/ 4 w 42"/>
                  <a:gd name="T43" fmla="*/ 3 h 25"/>
                  <a:gd name="T44" fmla="*/ 2 w 42"/>
                  <a:gd name="T45" fmla="*/ 3 h 25"/>
                  <a:gd name="T46" fmla="*/ 0 w 42"/>
                  <a:gd name="T47" fmla="*/ 5 h 25"/>
                  <a:gd name="T48" fmla="*/ 0 w 42"/>
                  <a:gd name="T49" fmla="*/ 9 h 25"/>
                  <a:gd name="T50" fmla="*/ 2 w 42"/>
                  <a:gd name="T51" fmla="*/ 11 h 25"/>
                  <a:gd name="T52" fmla="*/ 5 w 42"/>
                  <a:gd name="T53" fmla="*/ 11 h 25"/>
                  <a:gd name="T54" fmla="*/ 14 w 42"/>
                  <a:gd name="T55" fmla="*/ 16 h 25"/>
                  <a:gd name="T56" fmla="*/ 17 w 42"/>
                  <a:gd name="T57" fmla="*/ 18 h 25"/>
                  <a:gd name="T58" fmla="*/ 20 w 42"/>
                  <a:gd name="T59" fmla="*/ 18 h 25"/>
                  <a:gd name="T60" fmla="*/ 22 w 42"/>
                  <a:gd name="T61" fmla="*/ 18 h 25"/>
                  <a:gd name="T62" fmla="*/ 26 w 42"/>
                  <a:gd name="T63" fmla="*/ 20 h 25"/>
                  <a:gd name="T64" fmla="*/ 26 w 42"/>
                  <a:gd name="T65" fmla="*/ 2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42" h="25">
                    <a:moveTo>
                      <a:pt x="26" y="20"/>
                    </a:moveTo>
                    <a:lnTo>
                      <a:pt x="26" y="21"/>
                    </a:lnTo>
                    <a:lnTo>
                      <a:pt x="29" y="24"/>
                    </a:lnTo>
                    <a:lnTo>
                      <a:pt x="34" y="25"/>
                    </a:lnTo>
                    <a:lnTo>
                      <a:pt x="36" y="25"/>
                    </a:lnTo>
                    <a:lnTo>
                      <a:pt x="36" y="21"/>
                    </a:lnTo>
                    <a:lnTo>
                      <a:pt x="38" y="19"/>
                    </a:lnTo>
                    <a:lnTo>
                      <a:pt x="37" y="17"/>
                    </a:lnTo>
                    <a:lnTo>
                      <a:pt x="36" y="15"/>
                    </a:lnTo>
                    <a:lnTo>
                      <a:pt x="35" y="12"/>
                    </a:lnTo>
                    <a:lnTo>
                      <a:pt x="37" y="8"/>
                    </a:lnTo>
                    <a:lnTo>
                      <a:pt x="42" y="2"/>
                    </a:lnTo>
                    <a:lnTo>
                      <a:pt x="42" y="0"/>
                    </a:lnTo>
                    <a:lnTo>
                      <a:pt x="37" y="2"/>
                    </a:lnTo>
                    <a:lnTo>
                      <a:pt x="31" y="2"/>
                    </a:lnTo>
                    <a:lnTo>
                      <a:pt x="26" y="4"/>
                    </a:lnTo>
                    <a:lnTo>
                      <a:pt x="20" y="3"/>
                    </a:lnTo>
                    <a:lnTo>
                      <a:pt x="17" y="4"/>
                    </a:lnTo>
                    <a:lnTo>
                      <a:pt x="12" y="1"/>
                    </a:lnTo>
                    <a:lnTo>
                      <a:pt x="9" y="1"/>
                    </a:lnTo>
                    <a:lnTo>
                      <a:pt x="6" y="3"/>
                    </a:lnTo>
                    <a:lnTo>
                      <a:pt x="4" y="3"/>
                    </a:lnTo>
                    <a:lnTo>
                      <a:pt x="2" y="3"/>
                    </a:lnTo>
                    <a:lnTo>
                      <a:pt x="0" y="5"/>
                    </a:lnTo>
                    <a:lnTo>
                      <a:pt x="0" y="9"/>
                    </a:lnTo>
                    <a:lnTo>
                      <a:pt x="2" y="11"/>
                    </a:lnTo>
                    <a:lnTo>
                      <a:pt x="5" y="11"/>
                    </a:lnTo>
                    <a:lnTo>
                      <a:pt x="14" y="16"/>
                    </a:lnTo>
                    <a:lnTo>
                      <a:pt x="17" y="18"/>
                    </a:lnTo>
                    <a:lnTo>
                      <a:pt x="20" y="18"/>
                    </a:lnTo>
                    <a:lnTo>
                      <a:pt x="22" y="18"/>
                    </a:lnTo>
                    <a:lnTo>
                      <a:pt x="26" y="20"/>
                    </a:lnTo>
                    <a:lnTo>
                      <a:pt x="26" y="2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24" name="Freeform 90">
                <a:extLst>
                  <a:ext uri="{FF2B5EF4-FFF2-40B4-BE49-F238E27FC236}">
                    <a16:creationId xmlns:a16="http://schemas.microsoft.com/office/drawing/2014/main" id="{452BD31F-462A-461D-8E35-0CC6A970412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542" y="1894"/>
                <a:ext cx="166" cy="164"/>
              </a:xfrm>
              <a:custGeom>
                <a:avLst/>
                <a:gdLst>
                  <a:gd name="T0" fmla="*/ 51 w 166"/>
                  <a:gd name="T1" fmla="*/ 12 h 164"/>
                  <a:gd name="T2" fmla="*/ 52 w 166"/>
                  <a:gd name="T3" fmla="*/ 6 h 164"/>
                  <a:gd name="T4" fmla="*/ 54 w 166"/>
                  <a:gd name="T5" fmla="*/ 20 h 164"/>
                  <a:gd name="T6" fmla="*/ 62 w 166"/>
                  <a:gd name="T7" fmla="*/ 30 h 164"/>
                  <a:gd name="T8" fmla="*/ 56 w 166"/>
                  <a:gd name="T9" fmla="*/ 47 h 164"/>
                  <a:gd name="T10" fmla="*/ 60 w 166"/>
                  <a:gd name="T11" fmla="*/ 45 h 164"/>
                  <a:gd name="T12" fmla="*/ 148 w 166"/>
                  <a:gd name="T13" fmla="*/ 113 h 164"/>
                  <a:gd name="T14" fmla="*/ 134 w 166"/>
                  <a:gd name="T15" fmla="*/ 96 h 164"/>
                  <a:gd name="T16" fmla="*/ 135 w 166"/>
                  <a:gd name="T17" fmla="*/ 81 h 164"/>
                  <a:gd name="T18" fmla="*/ 118 w 166"/>
                  <a:gd name="T19" fmla="*/ 60 h 164"/>
                  <a:gd name="T20" fmla="*/ 90 w 166"/>
                  <a:gd name="T21" fmla="*/ 51 h 164"/>
                  <a:gd name="T22" fmla="*/ 103 w 166"/>
                  <a:gd name="T23" fmla="*/ 44 h 164"/>
                  <a:gd name="T24" fmla="*/ 115 w 166"/>
                  <a:gd name="T25" fmla="*/ 28 h 164"/>
                  <a:gd name="T26" fmla="*/ 90 w 166"/>
                  <a:gd name="T27" fmla="*/ 21 h 164"/>
                  <a:gd name="T28" fmla="*/ 87 w 166"/>
                  <a:gd name="T29" fmla="*/ 14 h 164"/>
                  <a:gd name="T30" fmla="*/ 87 w 166"/>
                  <a:gd name="T31" fmla="*/ 2 h 164"/>
                  <a:gd name="T32" fmla="*/ 69 w 166"/>
                  <a:gd name="T33" fmla="*/ 9 h 164"/>
                  <a:gd name="T34" fmla="*/ 62 w 166"/>
                  <a:gd name="T35" fmla="*/ 23 h 164"/>
                  <a:gd name="T36" fmla="*/ 69 w 166"/>
                  <a:gd name="T37" fmla="*/ 30 h 164"/>
                  <a:gd name="T38" fmla="*/ 59 w 166"/>
                  <a:gd name="T39" fmla="*/ 39 h 164"/>
                  <a:gd name="T40" fmla="*/ 72 w 166"/>
                  <a:gd name="T41" fmla="*/ 39 h 164"/>
                  <a:gd name="T42" fmla="*/ 67 w 166"/>
                  <a:gd name="T43" fmla="*/ 48 h 164"/>
                  <a:gd name="T44" fmla="*/ 68 w 166"/>
                  <a:gd name="T45" fmla="*/ 61 h 164"/>
                  <a:gd name="T46" fmla="*/ 77 w 166"/>
                  <a:gd name="T47" fmla="*/ 49 h 164"/>
                  <a:gd name="T48" fmla="*/ 78 w 166"/>
                  <a:gd name="T49" fmla="*/ 63 h 164"/>
                  <a:gd name="T50" fmla="*/ 76 w 166"/>
                  <a:gd name="T51" fmla="*/ 78 h 164"/>
                  <a:gd name="T52" fmla="*/ 87 w 166"/>
                  <a:gd name="T53" fmla="*/ 75 h 164"/>
                  <a:gd name="T54" fmla="*/ 96 w 166"/>
                  <a:gd name="T55" fmla="*/ 83 h 164"/>
                  <a:gd name="T56" fmla="*/ 103 w 166"/>
                  <a:gd name="T57" fmla="*/ 96 h 164"/>
                  <a:gd name="T58" fmla="*/ 92 w 166"/>
                  <a:gd name="T59" fmla="*/ 104 h 164"/>
                  <a:gd name="T60" fmla="*/ 80 w 166"/>
                  <a:gd name="T61" fmla="*/ 111 h 164"/>
                  <a:gd name="T62" fmla="*/ 87 w 166"/>
                  <a:gd name="T63" fmla="*/ 118 h 164"/>
                  <a:gd name="T64" fmla="*/ 75 w 166"/>
                  <a:gd name="T65" fmla="*/ 133 h 164"/>
                  <a:gd name="T66" fmla="*/ 84 w 166"/>
                  <a:gd name="T67" fmla="*/ 135 h 164"/>
                  <a:gd name="T68" fmla="*/ 103 w 166"/>
                  <a:gd name="T69" fmla="*/ 135 h 164"/>
                  <a:gd name="T70" fmla="*/ 94 w 166"/>
                  <a:gd name="T71" fmla="*/ 141 h 164"/>
                  <a:gd name="T72" fmla="*/ 71 w 166"/>
                  <a:gd name="T73" fmla="*/ 158 h 164"/>
                  <a:gd name="T74" fmla="*/ 77 w 166"/>
                  <a:gd name="T75" fmla="*/ 159 h 164"/>
                  <a:gd name="T76" fmla="*/ 95 w 166"/>
                  <a:gd name="T77" fmla="*/ 151 h 164"/>
                  <a:gd name="T78" fmla="*/ 122 w 166"/>
                  <a:gd name="T79" fmla="*/ 150 h 164"/>
                  <a:gd name="T80" fmla="*/ 155 w 166"/>
                  <a:gd name="T81" fmla="*/ 147 h 164"/>
                  <a:gd name="T82" fmla="*/ 148 w 166"/>
                  <a:gd name="T83" fmla="*/ 138 h 164"/>
                  <a:gd name="T84" fmla="*/ 157 w 166"/>
                  <a:gd name="T85" fmla="*/ 129 h 164"/>
                  <a:gd name="T86" fmla="*/ 68 w 166"/>
                  <a:gd name="T87" fmla="*/ 83 h 164"/>
                  <a:gd name="T88" fmla="*/ 61 w 166"/>
                  <a:gd name="T89" fmla="*/ 70 h 164"/>
                  <a:gd name="T90" fmla="*/ 43 w 166"/>
                  <a:gd name="T91" fmla="*/ 70 h 164"/>
                  <a:gd name="T92" fmla="*/ 38 w 166"/>
                  <a:gd name="T93" fmla="*/ 71 h 164"/>
                  <a:gd name="T94" fmla="*/ 32 w 166"/>
                  <a:gd name="T95" fmla="*/ 79 h 164"/>
                  <a:gd name="T96" fmla="*/ 17 w 166"/>
                  <a:gd name="T97" fmla="*/ 87 h 164"/>
                  <a:gd name="T98" fmla="*/ 7 w 166"/>
                  <a:gd name="T99" fmla="*/ 92 h 164"/>
                  <a:gd name="T100" fmla="*/ 3 w 166"/>
                  <a:gd name="T101" fmla="*/ 99 h 164"/>
                  <a:gd name="T102" fmla="*/ 16 w 166"/>
                  <a:gd name="T103" fmla="*/ 106 h 164"/>
                  <a:gd name="T104" fmla="*/ 23 w 166"/>
                  <a:gd name="T105" fmla="*/ 115 h 164"/>
                  <a:gd name="T106" fmla="*/ 9 w 166"/>
                  <a:gd name="T107" fmla="*/ 125 h 164"/>
                  <a:gd name="T108" fmla="*/ 6 w 166"/>
                  <a:gd name="T109" fmla="*/ 134 h 164"/>
                  <a:gd name="T110" fmla="*/ 27 w 166"/>
                  <a:gd name="T111" fmla="*/ 130 h 164"/>
                  <a:gd name="T112" fmla="*/ 43 w 166"/>
                  <a:gd name="T113" fmla="*/ 125 h 164"/>
                  <a:gd name="T114" fmla="*/ 55 w 166"/>
                  <a:gd name="T115" fmla="*/ 121 h 164"/>
                  <a:gd name="T116" fmla="*/ 59 w 166"/>
                  <a:gd name="T117" fmla="*/ 100 h 164"/>
                  <a:gd name="T118" fmla="*/ 67 w 166"/>
                  <a:gd name="T119" fmla="*/ 83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66" h="164">
                    <a:moveTo>
                      <a:pt x="50" y="15"/>
                    </a:moveTo>
                    <a:lnTo>
                      <a:pt x="49" y="15"/>
                    </a:lnTo>
                    <a:lnTo>
                      <a:pt x="45" y="17"/>
                    </a:lnTo>
                    <a:lnTo>
                      <a:pt x="49" y="18"/>
                    </a:lnTo>
                    <a:lnTo>
                      <a:pt x="50" y="15"/>
                    </a:lnTo>
                    <a:close/>
                    <a:moveTo>
                      <a:pt x="50" y="15"/>
                    </a:moveTo>
                    <a:lnTo>
                      <a:pt x="51" y="14"/>
                    </a:lnTo>
                    <a:lnTo>
                      <a:pt x="51" y="12"/>
                    </a:lnTo>
                    <a:lnTo>
                      <a:pt x="52" y="14"/>
                    </a:lnTo>
                    <a:lnTo>
                      <a:pt x="54" y="14"/>
                    </a:lnTo>
                    <a:lnTo>
                      <a:pt x="54" y="11"/>
                    </a:lnTo>
                    <a:lnTo>
                      <a:pt x="56" y="9"/>
                    </a:lnTo>
                    <a:lnTo>
                      <a:pt x="58" y="6"/>
                    </a:lnTo>
                    <a:lnTo>
                      <a:pt x="58" y="4"/>
                    </a:lnTo>
                    <a:lnTo>
                      <a:pt x="55" y="4"/>
                    </a:lnTo>
                    <a:lnTo>
                      <a:pt x="52" y="6"/>
                    </a:lnTo>
                    <a:lnTo>
                      <a:pt x="50" y="9"/>
                    </a:lnTo>
                    <a:lnTo>
                      <a:pt x="49" y="11"/>
                    </a:lnTo>
                    <a:lnTo>
                      <a:pt x="46" y="9"/>
                    </a:lnTo>
                    <a:lnTo>
                      <a:pt x="45" y="11"/>
                    </a:lnTo>
                    <a:lnTo>
                      <a:pt x="46" y="14"/>
                    </a:lnTo>
                    <a:lnTo>
                      <a:pt x="50" y="15"/>
                    </a:lnTo>
                    <a:close/>
                    <a:moveTo>
                      <a:pt x="58" y="20"/>
                    </a:moveTo>
                    <a:lnTo>
                      <a:pt x="54" y="20"/>
                    </a:lnTo>
                    <a:lnTo>
                      <a:pt x="55" y="23"/>
                    </a:lnTo>
                    <a:lnTo>
                      <a:pt x="53" y="22"/>
                    </a:lnTo>
                    <a:lnTo>
                      <a:pt x="50" y="23"/>
                    </a:lnTo>
                    <a:lnTo>
                      <a:pt x="51" y="26"/>
                    </a:lnTo>
                    <a:lnTo>
                      <a:pt x="54" y="27"/>
                    </a:lnTo>
                    <a:lnTo>
                      <a:pt x="56" y="30"/>
                    </a:lnTo>
                    <a:lnTo>
                      <a:pt x="59" y="30"/>
                    </a:lnTo>
                    <a:lnTo>
                      <a:pt x="62" y="30"/>
                    </a:lnTo>
                    <a:lnTo>
                      <a:pt x="60" y="32"/>
                    </a:lnTo>
                    <a:lnTo>
                      <a:pt x="63" y="30"/>
                    </a:lnTo>
                    <a:lnTo>
                      <a:pt x="64" y="28"/>
                    </a:lnTo>
                    <a:lnTo>
                      <a:pt x="61" y="28"/>
                    </a:lnTo>
                    <a:lnTo>
                      <a:pt x="59" y="26"/>
                    </a:lnTo>
                    <a:lnTo>
                      <a:pt x="59" y="23"/>
                    </a:lnTo>
                    <a:lnTo>
                      <a:pt x="58" y="20"/>
                    </a:lnTo>
                    <a:close/>
                    <a:moveTo>
                      <a:pt x="56" y="47"/>
                    </a:moveTo>
                    <a:lnTo>
                      <a:pt x="61" y="46"/>
                    </a:lnTo>
                    <a:lnTo>
                      <a:pt x="64" y="46"/>
                    </a:lnTo>
                    <a:lnTo>
                      <a:pt x="64" y="43"/>
                    </a:lnTo>
                    <a:lnTo>
                      <a:pt x="61" y="43"/>
                    </a:lnTo>
                    <a:lnTo>
                      <a:pt x="59" y="39"/>
                    </a:lnTo>
                    <a:lnTo>
                      <a:pt x="58" y="43"/>
                    </a:lnTo>
                    <a:lnTo>
                      <a:pt x="60" y="43"/>
                    </a:lnTo>
                    <a:lnTo>
                      <a:pt x="60" y="45"/>
                    </a:lnTo>
                    <a:lnTo>
                      <a:pt x="56" y="47"/>
                    </a:lnTo>
                    <a:close/>
                    <a:moveTo>
                      <a:pt x="166" y="116"/>
                    </a:moveTo>
                    <a:lnTo>
                      <a:pt x="165" y="113"/>
                    </a:lnTo>
                    <a:lnTo>
                      <a:pt x="160" y="111"/>
                    </a:lnTo>
                    <a:lnTo>
                      <a:pt x="155" y="109"/>
                    </a:lnTo>
                    <a:lnTo>
                      <a:pt x="152" y="109"/>
                    </a:lnTo>
                    <a:lnTo>
                      <a:pt x="149" y="111"/>
                    </a:lnTo>
                    <a:lnTo>
                      <a:pt x="148" y="113"/>
                    </a:lnTo>
                    <a:lnTo>
                      <a:pt x="143" y="112"/>
                    </a:lnTo>
                    <a:lnTo>
                      <a:pt x="147" y="106"/>
                    </a:lnTo>
                    <a:lnTo>
                      <a:pt x="147" y="104"/>
                    </a:lnTo>
                    <a:lnTo>
                      <a:pt x="146" y="101"/>
                    </a:lnTo>
                    <a:lnTo>
                      <a:pt x="138" y="96"/>
                    </a:lnTo>
                    <a:lnTo>
                      <a:pt x="136" y="96"/>
                    </a:lnTo>
                    <a:lnTo>
                      <a:pt x="132" y="96"/>
                    </a:lnTo>
                    <a:lnTo>
                      <a:pt x="134" y="96"/>
                    </a:lnTo>
                    <a:lnTo>
                      <a:pt x="137" y="96"/>
                    </a:lnTo>
                    <a:lnTo>
                      <a:pt x="138" y="96"/>
                    </a:lnTo>
                    <a:lnTo>
                      <a:pt x="143" y="97"/>
                    </a:lnTo>
                    <a:lnTo>
                      <a:pt x="145" y="97"/>
                    </a:lnTo>
                    <a:lnTo>
                      <a:pt x="141" y="92"/>
                    </a:lnTo>
                    <a:lnTo>
                      <a:pt x="140" y="90"/>
                    </a:lnTo>
                    <a:lnTo>
                      <a:pt x="140" y="88"/>
                    </a:lnTo>
                    <a:lnTo>
                      <a:pt x="135" y="81"/>
                    </a:lnTo>
                    <a:lnTo>
                      <a:pt x="132" y="80"/>
                    </a:lnTo>
                    <a:lnTo>
                      <a:pt x="127" y="79"/>
                    </a:lnTo>
                    <a:lnTo>
                      <a:pt x="127" y="78"/>
                    </a:lnTo>
                    <a:lnTo>
                      <a:pt x="124" y="75"/>
                    </a:lnTo>
                    <a:lnTo>
                      <a:pt x="123" y="70"/>
                    </a:lnTo>
                    <a:lnTo>
                      <a:pt x="122" y="69"/>
                    </a:lnTo>
                    <a:lnTo>
                      <a:pt x="120" y="61"/>
                    </a:lnTo>
                    <a:lnTo>
                      <a:pt x="118" y="60"/>
                    </a:lnTo>
                    <a:lnTo>
                      <a:pt x="113" y="54"/>
                    </a:lnTo>
                    <a:lnTo>
                      <a:pt x="111" y="53"/>
                    </a:lnTo>
                    <a:lnTo>
                      <a:pt x="107" y="52"/>
                    </a:lnTo>
                    <a:lnTo>
                      <a:pt x="104" y="52"/>
                    </a:lnTo>
                    <a:lnTo>
                      <a:pt x="102" y="53"/>
                    </a:lnTo>
                    <a:lnTo>
                      <a:pt x="94" y="53"/>
                    </a:lnTo>
                    <a:lnTo>
                      <a:pt x="92" y="52"/>
                    </a:lnTo>
                    <a:lnTo>
                      <a:pt x="90" y="51"/>
                    </a:lnTo>
                    <a:lnTo>
                      <a:pt x="92" y="52"/>
                    </a:lnTo>
                    <a:lnTo>
                      <a:pt x="94" y="52"/>
                    </a:lnTo>
                    <a:lnTo>
                      <a:pt x="96" y="52"/>
                    </a:lnTo>
                    <a:lnTo>
                      <a:pt x="98" y="52"/>
                    </a:lnTo>
                    <a:lnTo>
                      <a:pt x="102" y="48"/>
                    </a:lnTo>
                    <a:lnTo>
                      <a:pt x="104" y="48"/>
                    </a:lnTo>
                    <a:lnTo>
                      <a:pt x="105" y="46"/>
                    </a:lnTo>
                    <a:lnTo>
                      <a:pt x="103" y="44"/>
                    </a:lnTo>
                    <a:lnTo>
                      <a:pt x="98" y="46"/>
                    </a:lnTo>
                    <a:lnTo>
                      <a:pt x="97" y="45"/>
                    </a:lnTo>
                    <a:lnTo>
                      <a:pt x="102" y="44"/>
                    </a:lnTo>
                    <a:lnTo>
                      <a:pt x="105" y="44"/>
                    </a:lnTo>
                    <a:lnTo>
                      <a:pt x="107" y="41"/>
                    </a:lnTo>
                    <a:lnTo>
                      <a:pt x="110" y="38"/>
                    </a:lnTo>
                    <a:lnTo>
                      <a:pt x="113" y="35"/>
                    </a:lnTo>
                    <a:lnTo>
                      <a:pt x="115" y="28"/>
                    </a:lnTo>
                    <a:lnTo>
                      <a:pt x="118" y="26"/>
                    </a:lnTo>
                    <a:lnTo>
                      <a:pt x="118" y="22"/>
                    </a:lnTo>
                    <a:lnTo>
                      <a:pt x="117" y="20"/>
                    </a:lnTo>
                    <a:lnTo>
                      <a:pt x="109" y="20"/>
                    </a:lnTo>
                    <a:lnTo>
                      <a:pt x="103" y="19"/>
                    </a:lnTo>
                    <a:lnTo>
                      <a:pt x="101" y="20"/>
                    </a:lnTo>
                    <a:lnTo>
                      <a:pt x="96" y="19"/>
                    </a:lnTo>
                    <a:lnTo>
                      <a:pt x="90" y="21"/>
                    </a:lnTo>
                    <a:lnTo>
                      <a:pt x="87" y="21"/>
                    </a:lnTo>
                    <a:lnTo>
                      <a:pt x="85" y="23"/>
                    </a:lnTo>
                    <a:lnTo>
                      <a:pt x="85" y="20"/>
                    </a:lnTo>
                    <a:lnTo>
                      <a:pt x="88" y="19"/>
                    </a:lnTo>
                    <a:lnTo>
                      <a:pt x="88" y="17"/>
                    </a:lnTo>
                    <a:lnTo>
                      <a:pt x="86" y="17"/>
                    </a:lnTo>
                    <a:lnTo>
                      <a:pt x="84" y="15"/>
                    </a:lnTo>
                    <a:lnTo>
                      <a:pt x="87" y="14"/>
                    </a:lnTo>
                    <a:lnTo>
                      <a:pt x="88" y="14"/>
                    </a:lnTo>
                    <a:lnTo>
                      <a:pt x="100" y="5"/>
                    </a:lnTo>
                    <a:lnTo>
                      <a:pt x="100" y="1"/>
                    </a:lnTo>
                    <a:lnTo>
                      <a:pt x="97" y="0"/>
                    </a:lnTo>
                    <a:lnTo>
                      <a:pt x="94" y="1"/>
                    </a:lnTo>
                    <a:lnTo>
                      <a:pt x="93" y="1"/>
                    </a:lnTo>
                    <a:lnTo>
                      <a:pt x="89" y="2"/>
                    </a:lnTo>
                    <a:lnTo>
                      <a:pt x="87" y="2"/>
                    </a:lnTo>
                    <a:lnTo>
                      <a:pt x="85" y="3"/>
                    </a:lnTo>
                    <a:lnTo>
                      <a:pt x="81" y="3"/>
                    </a:lnTo>
                    <a:lnTo>
                      <a:pt x="77" y="2"/>
                    </a:lnTo>
                    <a:lnTo>
                      <a:pt x="75" y="1"/>
                    </a:lnTo>
                    <a:lnTo>
                      <a:pt x="75" y="4"/>
                    </a:lnTo>
                    <a:lnTo>
                      <a:pt x="72" y="5"/>
                    </a:lnTo>
                    <a:lnTo>
                      <a:pt x="73" y="9"/>
                    </a:lnTo>
                    <a:lnTo>
                      <a:pt x="69" y="9"/>
                    </a:lnTo>
                    <a:lnTo>
                      <a:pt x="70" y="11"/>
                    </a:lnTo>
                    <a:lnTo>
                      <a:pt x="70" y="13"/>
                    </a:lnTo>
                    <a:lnTo>
                      <a:pt x="71" y="17"/>
                    </a:lnTo>
                    <a:lnTo>
                      <a:pt x="66" y="15"/>
                    </a:lnTo>
                    <a:lnTo>
                      <a:pt x="63" y="18"/>
                    </a:lnTo>
                    <a:lnTo>
                      <a:pt x="64" y="21"/>
                    </a:lnTo>
                    <a:lnTo>
                      <a:pt x="64" y="22"/>
                    </a:lnTo>
                    <a:lnTo>
                      <a:pt x="62" y="23"/>
                    </a:lnTo>
                    <a:lnTo>
                      <a:pt x="64" y="26"/>
                    </a:lnTo>
                    <a:lnTo>
                      <a:pt x="67" y="26"/>
                    </a:lnTo>
                    <a:lnTo>
                      <a:pt x="64" y="27"/>
                    </a:lnTo>
                    <a:lnTo>
                      <a:pt x="68" y="27"/>
                    </a:lnTo>
                    <a:lnTo>
                      <a:pt x="68" y="29"/>
                    </a:lnTo>
                    <a:lnTo>
                      <a:pt x="66" y="28"/>
                    </a:lnTo>
                    <a:lnTo>
                      <a:pt x="66" y="30"/>
                    </a:lnTo>
                    <a:lnTo>
                      <a:pt x="69" y="30"/>
                    </a:lnTo>
                    <a:lnTo>
                      <a:pt x="67" y="30"/>
                    </a:lnTo>
                    <a:lnTo>
                      <a:pt x="63" y="31"/>
                    </a:lnTo>
                    <a:lnTo>
                      <a:pt x="67" y="34"/>
                    </a:lnTo>
                    <a:lnTo>
                      <a:pt x="63" y="32"/>
                    </a:lnTo>
                    <a:lnTo>
                      <a:pt x="63" y="35"/>
                    </a:lnTo>
                    <a:lnTo>
                      <a:pt x="62" y="38"/>
                    </a:lnTo>
                    <a:lnTo>
                      <a:pt x="61" y="37"/>
                    </a:lnTo>
                    <a:lnTo>
                      <a:pt x="59" y="39"/>
                    </a:lnTo>
                    <a:lnTo>
                      <a:pt x="63" y="38"/>
                    </a:lnTo>
                    <a:lnTo>
                      <a:pt x="67" y="39"/>
                    </a:lnTo>
                    <a:lnTo>
                      <a:pt x="63" y="39"/>
                    </a:lnTo>
                    <a:lnTo>
                      <a:pt x="62" y="41"/>
                    </a:lnTo>
                    <a:lnTo>
                      <a:pt x="64" y="43"/>
                    </a:lnTo>
                    <a:lnTo>
                      <a:pt x="68" y="41"/>
                    </a:lnTo>
                    <a:lnTo>
                      <a:pt x="72" y="36"/>
                    </a:lnTo>
                    <a:lnTo>
                      <a:pt x="72" y="39"/>
                    </a:lnTo>
                    <a:lnTo>
                      <a:pt x="75" y="38"/>
                    </a:lnTo>
                    <a:lnTo>
                      <a:pt x="70" y="39"/>
                    </a:lnTo>
                    <a:lnTo>
                      <a:pt x="69" y="41"/>
                    </a:lnTo>
                    <a:lnTo>
                      <a:pt x="69" y="44"/>
                    </a:lnTo>
                    <a:lnTo>
                      <a:pt x="71" y="44"/>
                    </a:lnTo>
                    <a:lnTo>
                      <a:pt x="69" y="44"/>
                    </a:lnTo>
                    <a:lnTo>
                      <a:pt x="67" y="46"/>
                    </a:lnTo>
                    <a:lnTo>
                      <a:pt x="67" y="48"/>
                    </a:lnTo>
                    <a:lnTo>
                      <a:pt x="66" y="51"/>
                    </a:lnTo>
                    <a:lnTo>
                      <a:pt x="66" y="55"/>
                    </a:lnTo>
                    <a:lnTo>
                      <a:pt x="66" y="57"/>
                    </a:lnTo>
                    <a:lnTo>
                      <a:pt x="64" y="61"/>
                    </a:lnTo>
                    <a:lnTo>
                      <a:pt x="63" y="65"/>
                    </a:lnTo>
                    <a:lnTo>
                      <a:pt x="64" y="65"/>
                    </a:lnTo>
                    <a:lnTo>
                      <a:pt x="67" y="63"/>
                    </a:lnTo>
                    <a:lnTo>
                      <a:pt x="68" y="61"/>
                    </a:lnTo>
                    <a:lnTo>
                      <a:pt x="69" y="53"/>
                    </a:lnTo>
                    <a:lnTo>
                      <a:pt x="71" y="49"/>
                    </a:lnTo>
                    <a:lnTo>
                      <a:pt x="75" y="48"/>
                    </a:lnTo>
                    <a:lnTo>
                      <a:pt x="70" y="52"/>
                    </a:lnTo>
                    <a:lnTo>
                      <a:pt x="72" y="54"/>
                    </a:lnTo>
                    <a:lnTo>
                      <a:pt x="72" y="53"/>
                    </a:lnTo>
                    <a:lnTo>
                      <a:pt x="75" y="55"/>
                    </a:lnTo>
                    <a:lnTo>
                      <a:pt x="77" y="49"/>
                    </a:lnTo>
                    <a:lnTo>
                      <a:pt x="77" y="52"/>
                    </a:lnTo>
                    <a:lnTo>
                      <a:pt x="80" y="54"/>
                    </a:lnTo>
                    <a:lnTo>
                      <a:pt x="77" y="53"/>
                    </a:lnTo>
                    <a:lnTo>
                      <a:pt x="77" y="53"/>
                    </a:lnTo>
                    <a:lnTo>
                      <a:pt x="76" y="56"/>
                    </a:lnTo>
                    <a:lnTo>
                      <a:pt x="76" y="58"/>
                    </a:lnTo>
                    <a:lnTo>
                      <a:pt x="79" y="61"/>
                    </a:lnTo>
                    <a:lnTo>
                      <a:pt x="78" y="63"/>
                    </a:lnTo>
                    <a:lnTo>
                      <a:pt x="75" y="69"/>
                    </a:lnTo>
                    <a:lnTo>
                      <a:pt x="73" y="72"/>
                    </a:lnTo>
                    <a:lnTo>
                      <a:pt x="75" y="73"/>
                    </a:lnTo>
                    <a:lnTo>
                      <a:pt x="72" y="71"/>
                    </a:lnTo>
                    <a:lnTo>
                      <a:pt x="72" y="71"/>
                    </a:lnTo>
                    <a:lnTo>
                      <a:pt x="72" y="73"/>
                    </a:lnTo>
                    <a:lnTo>
                      <a:pt x="76" y="79"/>
                    </a:lnTo>
                    <a:lnTo>
                      <a:pt x="76" y="78"/>
                    </a:lnTo>
                    <a:lnTo>
                      <a:pt x="75" y="75"/>
                    </a:lnTo>
                    <a:lnTo>
                      <a:pt x="78" y="74"/>
                    </a:lnTo>
                    <a:lnTo>
                      <a:pt x="80" y="77"/>
                    </a:lnTo>
                    <a:lnTo>
                      <a:pt x="83" y="75"/>
                    </a:lnTo>
                    <a:lnTo>
                      <a:pt x="83" y="73"/>
                    </a:lnTo>
                    <a:lnTo>
                      <a:pt x="85" y="74"/>
                    </a:lnTo>
                    <a:lnTo>
                      <a:pt x="87" y="74"/>
                    </a:lnTo>
                    <a:lnTo>
                      <a:pt x="87" y="75"/>
                    </a:lnTo>
                    <a:lnTo>
                      <a:pt x="88" y="75"/>
                    </a:lnTo>
                    <a:lnTo>
                      <a:pt x="94" y="72"/>
                    </a:lnTo>
                    <a:lnTo>
                      <a:pt x="102" y="72"/>
                    </a:lnTo>
                    <a:lnTo>
                      <a:pt x="98" y="73"/>
                    </a:lnTo>
                    <a:lnTo>
                      <a:pt x="96" y="75"/>
                    </a:lnTo>
                    <a:lnTo>
                      <a:pt x="94" y="79"/>
                    </a:lnTo>
                    <a:lnTo>
                      <a:pt x="93" y="81"/>
                    </a:lnTo>
                    <a:lnTo>
                      <a:pt x="96" y="83"/>
                    </a:lnTo>
                    <a:lnTo>
                      <a:pt x="98" y="86"/>
                    </a:lnTo>
                    <a:lnTo>
                      <a:pt x="100" y="89"/>
                    </a:lnTo>
                    <a:lnTo>
                      <a:pt x="101" y="87"/>
                    </a:lnTo>
                    <a:lnTo>
                      <a:pt x="102" y="87"/>
                    </a:lnTo>
                    <a:lnTo>
                      <a:pt x="104" y="87"/>
                    </a:lnTo>
                    <a:lnTo>
                      <a:pt x="103" y="91"/>
                    </a:lnTo>
                    <a:lnTo>
                      <a:pt x="101" y="94"/>
                    </a:lnTo>
                    <a:lnTo>
                      <a:pt x="103" y="96"/>
                    </a:lnTo>
                    <a:lnTo>
                      <a:pt x="102" y="96"/>
                    </a:lnTo>
                    <a:lnTo>
                      <a:pt x="101" y="99"/>
                    </a:lnTo>
                    <a:lnTo>
                      <a:pt x="102" y="101"/>
                    </a:lnTo>
                    <a:lnTo>
                      <a:pt x="101" y="101"/>
                    </a:lnTo>
                    <a:lnTo>
                      <a:pt x="101" y="105"/>
                    </a:lnTo>
                    <a:lnTo>
                      <a:pt x="96" y="103"/>
                    </a:lnTo>
                    <a:lnTo>
                      <a:pt x="94" y="104"/>
                    </a:lnTo>
                    <a:lnTo>
                      <a:pt x="92" y="104"/>
                    </a:lnTo>
                    <a:lnTo>
                      <a:pt x="86" y="105"/>
                    </a:lnTo>
                    <a:lnTo>
                      <a:pt x="86" y="104"/>
                    </a:lnTo>
                    <a:lnTo>
                      <a:pt x="83" y="101"/>
                    </a:lnTo>
                    <a:lnTo>
                      <a:pt x="80" y="104"/>
                    </a:lnTo>
                    <a:lnTo>
                      <a:pt x="83" y="107"/>
                    </a:lnTo>
                    <a:lnTo>
                      <a:pt x="85" y="105"/>
                    </a:lnTo>
                    <a:lnTo>
                      <a:pt x="83" y="108"/>
                    </a:lnTo>
                    <a:lnTo>
                      <a:pt x="80" y="111"/>
                    </a:lnTo>
                    <a:lnTo>
                      <a:pt x="77" y="113"/>
                    </a:lnTo>
                    <a:lnTo>
                      <a:pt x="81" y="113"/>
                    </a:lnTo>
                    <a:lnTo>
                      <a:pt x="84" y="111"/>
                    </a:lnTo>
                    <a:lnTo>
                      <a:pt x="86" y="112"/>
                    </a:lnTo>
                    <a:lnTo>
                      <a:pt x="87" y="114"/>
                    </a:lnTo>
                    <a:lnTo>
                      <a:pt x="87" y="115"/>
                    </a:lnTo>
                    <a:lnTo>
                      <a:pt x="88" y="117"/>
                    </a:lnTo>
                    <a:lnTo>
                      <a:pt x="87" y="118"/>
                    </a:lnTo>
                    <a:lnTo>
                      <a:pt x="86" y="121"/>
                    </a:lnTo>
                    <a:lnTo>
                      <a:pt x="84" y="123"/>
                    </a:lnTo>
                    <a:lnTo>
                      <a:pt x="79" y="126"/>
                    </a:lnTo>
                    <a:lnTo>
                      <a:pt x="73" y="128"/>
                    </a:lnTo>
                    <a:lnTo>
                      <a:pt x="71" y="130"/>
                    </a:lnTo>
                    <a:lnTo>
                      <a:pt x="71" y="132"/>
                    </a:lnTo>
                    <a:lnTo>
                      <a:pt x="76" y="133"/>
                    </a:lnTo>
                    <a:lnTo>
                      <a:pt x="75" y="133"/>
                    </a:lnTo>
                    <a:lnTo>
                      <a:pt x="75" y="134"/>
                    </a:lnTo>
                    <a:lnTo>
                      <a:pt x="78" y="134"/>
                    </a:lnTo>
                    <a:lnTo>
                      <a:pt x="80" y="132"/>
                    </a:lnTo>
                    <a:lnTo>
                      <a:pt x="83" y="131"/>
                    </a:lnTo>
                    <a:lnTo>
                      <a:pt x="84" y="133"/>
                    </a:lnTo>
                    <a:lnTo>
                      <a:pt x="87" y="133"/>
                    </a:lnTo>
                    <a:lnTo>
                      <a:pt x="87" y="134"/>
                    </a:lnTo>
                    <a:lnTo>
                      <a:pt x="84" y="135"/>
                    </a:lnTo>
                    <a:lnTo>
                      <a:pt x="87" y="135"/>
                    </a:lnTo>
                    <a:lnTo>
                      <a:pt x="89" y="134"/>
                    </a:lnTo>
                    <a:lnTo>
                      <a:pt x="92" y="135"/>
                    </a:lnTo>
                    <a:lnTo>
                      <a:pt x="94" y="138"/>
                    </a:lnTo>
                    <a:lnTo>
                      <a:pt x="95" y="139"/>
                    </a:lnTo>
                    <a:lnTo>
                      <a:pt x="98" y="139"/>
                    </a:lnTo>
                    <a:lnTo>
                      <a:pt x="102" y="135"/>
                    </a:lnTo>
                    <a:lnTo>
                      <a:pt x="103" y="135"/>
                    </a:lnTo>
                    <a:lnTo>
                      <a:pt x="105" y="135"/>
                    </a:lnTo>
                    <a:lnTo>
                      <a:pt x="110" y="131"/>
                    </a:lnTo>
                    <a:lnTo>
                      <a:pt x="105" y="137"/>
                    </a:lnTo>
                    <a:lnTo>
                      <a:pt x="104" y="138"/>
                    </a:lnTo>
                    <a:lnTo>
                      <a:pt x="102" y="140"/>
                    </a:lnTo>
                    <a:lnTo>
                      <a:pt x="102" y="142"/>
                    </a:lnTo>
                    <a:lnTo>
                      <a:pt x="97" y="142"/>
                    </a:lnTo>
                    <a:lnTo>
                      <a:pt x="94" y="141"/>
                    </a:lnTo>
                    <a:lnTo>
                      <a:pt x="88" y="142"/>
                    </a:lnTo>
                    <a:lnTo>
                      <a:pt x="84" y="146"/>
                    </a:lnTo>
                    <a:lnTo>
                      <a:pt x="81" y="146"/>
                    </a:lnTo>
                    <a:lnTo>
                      <a:pt x="79" y="150"/>
                    </a:lnTo>
                    <a:lnTo>
                      <a:pt x="77" y="152"/>
                    </a:lnTo>
                    <a:lnTo>
                      <a:pt x="75" y="154"/>
                    </a:lnTo>
                    <a:lnTo>
                      <a:pt x="73" y="155"/>
                    </a:lnTo>
                    <a:lnTo>
                      <a:pt x="71" y="158"/>
                    </a:lnTo>
                    <a:lnTo>
                      <a:pt x="69" y="159"/>
                    </a:lnTo>
                    <a:lnTo>
                      <a:pt x="67" y="160"/>
                    </a:lnTo>
                    <a:lnTo>
                      <a:pt x="66" y="163"/>
                    </a:lnTo>
                    <a:lnTo>
                      <a:pt x="68" y="161"/>
                    </a:lnTo>
                    <a:lnTo>
                      <a:pt x="71" y="164"/>
                    </a:lnTo>
                    <a:lnTo>
                      <a:pt x="72" y="164"/>
                    </a:lnTo>
                    <a:lnTo>
                      <a:pt x="75" y="161"/>
                    </a:lnTo>
                    <a:lnTo>
                      <a:pt x="77" y="159"/>
                    </a:lnTo>
                    <a:lnTo>
                      <a:pt x="79" y="158"/>
                    </a:lnTo>
                    <a:lnTo>
                      <a:pt x="83" y="157"/>
                    </a:lnTo>
                    <a:lnTo>
                      <a:pt x="85" y="157"/>
                    </a:lnTo>
                    <a:lnTo>
                      <a:pt x="85" y="156"/>
                    </a:lnTo>
                    <a:lnTo>
                      <a:pt x="85" y="157"/>
                    </a:lnTo>
                    <a:lnTo>
                      <a:pt x="92" y="159"/>
                    </a:lnTo>
                    <a:lnTo>
                      <a:pt x="95" y="157"/>
                    </a:lnTo>
                    <a:lnTo>
                      <a:pt x="95" y="151"/>
                    </a:lnTo>
                    <a:lnTo>
                      <a:pt x="96" y="152"/>
                    </a:lnTo>
                    <a:lnTo>
                      <a:pt x="100" y="151"/>
                    </a:lnTo>
                    <a:lnTo>
                      <a:pt x="104" y="150"/>
                    </a:lnTo>
                    <a:lnTo>
                      <a:pt x="109" y="152"/>
                    </a:lnTo>
                    <a:lnTo>
                      <a:pt x="112" y="152"/>
                    </a:lnTo>
                    <a:lnTo>
                      <a:pt x="115" y="150"/>
                    </a:lnTo>
                    <a:lnTo>
                      <a:pt x="115" y="151"/>
                    </a:lnTo>
                    <a:lnTo>
                      <a:pt x="122" y="150"/>
                    </a:lnTo>
                    <a:lnTo>
                      <a:pt x="124" y="148"/>
                    </a:lnTo>
                    <a:lnTo>
                      <a:pt x="130" y="148"/>
                    </a:lnTo>
                    <a:lnTo>
                      <a:pt x="131" y="150"/>
                    </a:lnTo>
                    <a:lnTo>
                      <a:pt x="135" y="149"/>
                    </a:lnTo>
                    <a:lnTo>
                      <a:pt x="140" y="149"/>
                    </a:lnTo>
                    <a:lnTo>
                      <a:pt x="146" y="150"/>
                    </a:lnTo>
                    <a:lnTo>
                      <a:pt x="149" y="148"/>
                    </a:lnTo>
                    <a:lnTo>
                      <a:pt x="155" y="147"/>
                    </a:lnTo>
                    <a:lnTo>
                      <a:pt x="156" y="144"/>
                    </a:lnTo>
                    <a:lnTo>
                      <a:pt x="160" y="143"/>
                    </a:lnTo>
                    <a:lnTo>
                      <a:pt x="162" y="141"/>
                    </a:lnTo>
                    <a:lnTo>
                      <a:pt x="161" y="139"/>
                    </a:lnTo>
                    <a:lnTo>
                      <a:pt x="155" y="140"/>
                    </a:lnTo>
                    <a:lnTo>
                      <a:pt x="151" y="138"/>
                    </a:lnTo>
                    <a:lnTo>
                      <a:pt x="151" y="137"/>
                    </a:lnTo>
                    <a:lnTo>
                      <a:pt x="148" y="138"/>
                    </a:lnTo>
                    <a:lnTo>
                      <a:pt x="149" y="137"/>
                    </a:lnTo>
                    <a:lnTo>
                      <a:pt x="154" y="135"/>
                    </a:lnTo>
                    <a:lnTo>
                      <a:pt x="153" y="133"/>
                    </a:lnTo>
                    <a:lnTo>
                      <a:pt x="154" y="132"/>
                    </a:lnTo>
                    <a:lnTo>
                      <a:pt x="156" y="131"/>
                    </a:lnTo>
                    <a:lnTo>
                      <a:pt x="160" y="131"/>
                    </a:lnTo>
                    <a:lnTo>
                      <a:pt x="160" y="129"/>
                    </a:lnTo>
                    <a:lnTo>
                      <a:pt x="157" y="129"/>
                    </a:lnTo>
                    <a:lnTo>
                      <a:pt x="163" y="126"/>
                    </a:lnTo>
                    <a:lnTo>
                      <a:pt x="165" y="124"/>
                    </a:lnTo>
                    <a:lnTo>
                      <a:pt x="166" y="118"/>
                    </a:lnTo>
                    <a:lnTo>
                      <a:pt x="166" y="116"/>
                    </a:lnTo>
                    <a:close/>
                    <a:moveTo>
                      <a:pt x="66" y="82"/>
                    </a:moveTo>
                    <a:lnTo>
                      <a:pt x="67" y="81"/>
                    </a:lnTo>
                    <a:lnTo>
                      <a:pt x="67" y="83"/>
                    </a:lnTo>
                    <a:lnTo>
                      <a:pt x="68" y="83"/>
                    </a:lnTo>
                    <a:lnTo>
                      <a:pt x="68" y="80"/>
                    </a:lnTo>
                    <a:lnTo>
                      <a:pt x="67" y="78"/>
                    </a:lnTo>
                    <a:lnTo>
                      <a:pt x="64" y="78"/>
                    </a:lnTo>
                    <a:lnTo>
                      <a:pt x="62" y="79"/>
                    </a:lnTo>
                    <a:lnTo>
                      <a:pt x="62" y="78"/>
                    </a:lnTo>
                    <a:lnTo>
                      <a:pt x="64" y="75"/>
                    </a:lnTo>
                    <a:lnTo>
                      <a:pt x="61" y="71"/>
                    </a:lnTo>
                    <a:lnTo>
                      <a:pt x="61" y="70"/>
                    </a:lnTo>
                    <a:lnTo>
                      <a:pt x="60" y="70"/>
                    </a:lnTo>
                    <a:lnTo>
                      <a:pt x="59" y="67"/>
                    </a:lnTo>
                    <a:lnTo>
                      <a:pt x="53" y="67"/>
                    </a:lnTo>
                    <a:lnTo>
                      <a:pt x="50" y="69"/>
                    </a:lnTo>
                    <a:lnTo>
                      <a:pt x="47" y="67"/>
                    </a:lnTo>
                    <a:lnTo>
                      <a:pt x="45" y="71"/>
                    </a:lnTo>
                    <a:lnTo>
                      <a:pt x="43" y="71"/>
                    </a:lnTo>
                    <a:lnTo>
                      <a:pt x="43" y="70"/>
                    </a:lnTo>
                    <a:lnTo>
                      <a:pt x="45" y="69"/>
                    </a:lnTo>
                    <a:lnTo>
                      <a:pt x="45" y="66"/>
                    </a:lnTo>
                    <a:lnTo>
                      <a:pt x="42" y="65"/>
                    </a:lnTo>
                    <a:lnTo>
                      <a:pt x="40" y="66"/>
                    </a:lnTo>
                    <a:lnTo>
                      <a:pt x="40" y="66"/>
                    </a:lnTo>
                    <a:lnTo>
                      <a:pt x="41" y="69"/>
                    </a:lnTo>
                    <a:lnTo>
                      <a:pt x="38" y="71"/>
                    </a:lnTo>
                    <a:lnTo>
                      <a:pt x="38" y="71"/>
                    </a:lnTo>
                    <a:lnTo>
                      <a:pt x="37" y="69"/>
                    </a:lnTo>
                    <a:lnTo>
                      <a:pt x="35" y="69"/>
                    </a:lnTo>
                    <a:lnTo>
                      <a:pt x="29" y="69"/>
                    </a:lnTo>
                    <a:lnTo>
                      <a:pt x="27" y="71"/>
                    </a:lnTo>
                    <a:lnTo>
                      <a:pt x="28" y="74"/>
                    </a:lnTo>
                    <a:lnTo>
                      <a:pt x="26" y="75"/>
                    </a:lnTo>
                    <a:lnTo>
                      <a:pt x="24" y="79"/>
                    </a:lnTo>
                    <a:lnTo>
                      <a:pt x="32" y="79"/>
                    </a:lnTo>
                    <a:lnTo>
                      <a:pt x="30" y="81"/>
                    </a:lnTo>
                    <a:lnTo>
                      <a:pt x="29" y="81"/>
                    </a:lnTo>
                    <a:lnTo>
                      <a:pt x="28" y="81"/>
                    </a:lnTo>
                    <a:lnTo>
                      <a:pt x="24" y="83"/>
                    </a:lnTo>
                    <a:lnTo>
                      <a:pt x="26" y="87"/>
                    </a:lnTo>
                    <a:lnTo>
                      <a:pt x="20" y="84"/>
                    </a:lnTo>
                    <a:lnTo>
                      <a:pt x="18" y="88"/>
                    </a:lnTo>
                    <a:lnTo>
                      <a:pt x="17" y="87"/>
                    </a:lnTo>
                    <a:lnTo>
                      <a:pt x="15" y="84"/>
                    </a:lnTo>
                    <a:lnTo>
                      <a:pt x="11" y="84"/>
                    </a:lnTo>
                    <a:lnTo>
                      <a:pt x="9" y="86"/>
                    </a:lnTo>
                    <a:lnTo>
                      <a:pt x="6" y="84"/>
                    </a:lnTo>
                    <a:lnTo>
                      <a:pt x="6" y="87"/>
                    </a:lnTo>
                    <a:lnTo>
                      <a:pt x="7" y="87"/>
                    </a:lnTo>
                    <a:lnTo>
                      <a:pt x="7" y="89"/>
                    </a:lnTo>
                    <a:lnTo>
                      <a:pt x="7" y="92"/>
                    </a:lnTo>
                    <a:lnTo>
                      <a:pt x="9" y="92"/>
                    </a:lnTo>
                    <a:lnTo>
                      <a:pt x="11" y="95"/>
                    </a:lnTo>
                    <a:lnTo>
                      <a:pt x="9" y="95"/>
                    </a:lnTo>
                    <a:lnTo>
                      <a:pt x="7" y="97"/>
                    </a:lnTo>
                    <a:lnTo>
                      <a:pt x="10" y="98"/>
                    </a:lnTo>
                    <a:lnTo>
                      <a:pt x="6" y="98"/>
                    </a:lnTo>
                    <a:lnTo>
                      <a:pt x="6" y="99"/>
                    </a:lnTo>
                    <a:lnTo>
                      <a:pt x="3" y="99"/>
                    </a:lnTo>
                    <a:lnTo>
                      <a:pt x="6" y="101"/>
                    </a:lnTo>
                    <a:lnTo>
                      <a:pt x="9" y="104"/>
                    </a:lnTo>
                    <a:lnTo>
                      <a:pt x="11" y="101"/>
                    </a:lnTo>
                    <a:lnTo>
                      <a:pt x="13" y="105"/>
                    </a:lnTo>
                    <a:lnTo>
                      <a:pt x="18" y="104"/>
                    </a:lnTo>
                    <a:lnTo>
                      <a:pt x="19" y="106"/>
                    </a:lnTo>
                    <a:lnTo>
                      <a:pt x="18" y="107"/>
                    </a:lnTo>
                    <a:lnTo>
                      <a:pt x="16" y="106"/>
                    </a:lnTo>
                    <a:lnTo>
                      <a:pt x="13" y="109"/>
                    </a:lnTo>
                    <a:lnTo>
                      <a:pt x="13" y="112"/>
                    </a:lnTo>
                    <a:lnTo>
                      <a:pt x="8" y="117"/>
                    </a:lnTo>
                    <a:lnTo>
                      <a:pt x="12" y="116"/>
                    </a:lnTo>
                    <a:lnTo>
                      <a:pt x="18" y="116"/>
                    </a:lnTo>
                    <a:lnTo>
                      <a:pt x="20" y="113"/>
                    </a:lnTo>
                    <a:lnTo>
                      <a:pt x="20" y="115"/>
                    </a:lnTo>
                    <a:lnTo>
                      <a:pt x="23" y="115"/>
                    </a:lnTo>
                    <a:lnTo>
                      <a:pt x="20" y="115"/>
                    </a:lnTo>
                    <a:lnTo>
                      <a:pt x="13" y="117"/>
                    </a:lnTo>
                    <a:lnTo>
                      <a:pt x="8" y="121"/>
                    </a:lnTo>
                    <a:lnTo>
                      <a:pt x="9" y="123"/>
                    </a:lnTo>
                    <a:lnTo>
                      <a:pt x="2" y="123"/>
                    </a:lnTo>
                    <a:lnTo>
                      <a:pt x="0" y="125"/>
                    </a:lnTo>
                    <a:lnTo>
                      <a:pt x="6" y="125"/>
                    </a:lnTo>
                    <a:lnTo>
                      <a:pt x="9" y="125"/>
                    </a:lnTo>
                    <a:lnTo>
                      <a:pt x="6" y="126"/>
                    </a:lnTo>
                    <a:lnTo>
                      <a:pt x="2" y="128"/>
                    </a:lnTo>
                    <a:lnTo>
                      <a:pt x="0" y="130"/>
                    </a:lnTo>
                    <a:lnTo>
                      <a:pt x="3" y="131"/>
                    </a:lnTo>
                    <a:lnTo>
                      <a:pt x="6" y="131"/>
                    </a:lnTo>
                    <a:lnTo>
                      <a:pt x="10" y="131"/>
                    </a:lnTo>
                    <a:lnTo>
                      <a:pt x="6" y="133"/>
                    </a:lnTo>
                    <a:lnTo>
                      <a:pt x="6" y="134"/>
                    </a:lnTo>
                    <a:lnTo>
                      <a:pt x="8" y="133"/>
                    </a:lnTo>
                    <a:lnTo>
                      <a:pt x="13" y="133"/>
                    </a:lnTo>
                    <a:lnTo>
                      <a:pt x="8" y="135"/>
                    </a:lnTo>
                    <a:lnTo>
                      <a:pt x="11" y="137"/>
                    </a:lnTo>
                    <a:lnTo>
                      <a:pt x="13" y="135"/>
                    </a:lnTo>
                    <a:lnTo>
                      <a:pt x="16" y="137"/>
                    </a:lnTo>
                    <a:lnTo>
                      <a:pt x="28" y="132"/>
                    </a:lnTo>
                    <a:lnTo>
                      <a:pt x="27" y="130"/>
                    </a:lnTo>
                    <a:lnTo>
                      <a:pt x="29" y="130"/>
                    </a:lnTo>
                    <a:lnTo>
                      <a:pt x="30" y="131"/>
                    </a:lnTo>
                    <a:lnTo>
                      <a:pt x="33" y="131"/>
                    </a:lnTo>
                    <a:lnTo>
                      <a:pt x="35" y="128"/>
                    </a:lnTo>
                    <a:lnTo>
                      <a:pt x="37" y="129"/>
                    </a:lnTo>
                    <a:lnTo>
                      <a:pt x="38" y="125"/>
                    </a:lnTo>
                    <a:lnTo>
                      <a:pt x="40" y="125"/>
                    </a:lnTo>
                    <a:lnTo>
                      <a:pt x="43" y="125"/>
                    </a:lnTo>
                    <a:lnTo>
                      <a:pt x="44" y="125"/>
                    </a:lnTo>
                    <a:lnTo>
                      <a:pt x="46" y="122"/>
                    </a:lnTo>
                    <a:lnTo>
                      <a:pt x="47" y="125"/>
                    </a:lnTo>
                    <a:lnTo>
                      <a:pt x="50" y="123"/>
                    </a:lnTo>
                    <a:lnTo>
                      <a:pt x="53" y="124"/>
                    </a:lnTo>
                    <a:lnTo>
                      <a:pt x="55" y="124"/>
                    </a:lnTo>
                    <a:lnTo>
                      <a:pt x="54" y="121"/>
                    </a:lnTo>
                    <a:lnTo>
                      <a:pt x="55" y="121"/>
                    </a:lnTo>
                    <a:lnTo>
                      <a:pt x="58" y="116"/>
                    </a:lnTo>
                    <a:lnTo>
                      <a:pt x="59" y="113"/>
                    </a:lnTo>
                    <a:lnTo>
                      <a:pt x="60" y="111"/>
                    </a:lnTo>
                    <a:lnTo>
                      <a:pt x="60" y="108"/>
                    </a:lnTo>
                    <a:lnTo>
                      <a:pt x="59" y="105"/>
                    </a:lnTo>
                    <a:lnTo>
                      <a:pt x="58" y="103"/>
                    </a:lnTo>
                    <a:lnTo>
                      <a:pt x="59" y="101"/>
                    </a:lnTo>
                    <a:lnTo>
                      <a:pt x="59" y="100"/>
                    </a:lnTo>
                    <a:lnTo>
                      <a:pt x="59" y="100"/>
                    </a:lnTo>
                    <a:lnTo>
                      <a:pt x="56" y="96"/>
                    </a:lnTo>
                    <a:lnTo>
                      <a:pt x="56" y="94"/>
                    </a:lnTo>
                    <a:lnTo>
                      <a:pt x="55" y="91"/>
                    </a:lnTo>
                    <a:lnTo>
                      <a:pt x="56" y="88"/>
                    </a:lnTo>
                    <a:lnTo>
                      <a:pt x="60" y="89"/>
                    </a:lnTo>
                    <a:lnTo>
                      <a:pt x="62" y="87"/>
                    </a:lnTo>
                    <a:lnTo>
                      <a:pt x="67" y="83"/>
                    </a:lnTo>
                    <a:lnTo>
                      <a:pt x="66" y="8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25" name="Freeform 91">
                <a:extLst>
                  <a:ext uri="{FF2B5EF4-FFF2-40B4-BE49-F238E27FC236}">
                    <a16:creationId xmlns:a16="http://schemas.microsoft.com/office/drawing/2014/main" id="{70597AA3-E3E8-4499-9972-B87FD97F8A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18" y="1954"/>
                <a:ext cx="15" cy="11"/>
              </a:xfrm>
              <a:custGeom>
                <a:avLst/>
                <a:gdLst>
                  <a:gd name="T0" fmla="*/ 4 w 15"/>
                  <a:gd name="T1" fmla="*/ 7 h 11"/>
                  <a:gd name="T2" fmla="*/ 9 w 15"/>
                  <a:gd name="T3" fmla="*/ 11 h 11"/>
                  <a:gd name="T4" fmla="*/ 12 w 15"/>
                  <a:gd name="T5" fmla="*/ 10 h 11"/>
                  <a:gd name="T6" fmla="*/ 14 w 15"/>
                  <a:gd name="T7" fmla="*/ 10 h 11"/>
                  <a:gd name="T8" fmla="*/ 15 w 15"/>
                  <a:gd name="T9" fmla="*/ 9 h 11"/>
                  <a:gd name="T10" fmla="*/ 15 w 15"/>
                  <a:gd name="T11" fmla="*/ 5 h 11"/>
                  <a:gd name="T12" fmla="*/ 12 w 15"/>
                  <a:gd name="T13" fmla="*/ 0 h 11"/>
                  <a:gd name="T14" fmla="*/ 12 w 15"/>
                  <a:gd name="T15" fmla="*/ 2 h 11"/>
                  <a:gd name="T16" fmla="*/ 9 w 15"/>
                  <a:gd name="T17" fmla="*/ 3 h 11"/>
                  <a:gd name="T18" fmla="*/ 9 w 15"/>
                  <a:gd name="T19" fmla="*/ 1 h 11"/>
                  <a:gd name="T20" fmla="*/ 6 w 15"/>
                  <a:gd name="T21" fmla="*/ 0 h 11"/>
                  <a:gd name="T22" fmla="*/ 3 w 15"/>
                  <a:gd name="T23" fmla="*/ 2 h 11"/>
                  <a:gd name="T24" fmla="*/ 0 w 15"/>
                  <a:gd name="T25" fmla="*/ 2 h 11"/>
                  <a:gd name="T26" fmla="*/ 4 w 15"/>
                  <a:gd name="T27" fmla="*/ 9 h 11"/>
                  <a:gd name="T28" fmla="*/ 4 w 15"/>
                  <a:gd name="T29" fmla="*/ 7 h 11"/>
                  <a:gd name="T30" fmla="*/ 4 w 15"/>
                  <a:gd name="T31" fmla="*/ 7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5" h="11">
                    <a:moveTo>
                      <a:pt x="4" y="7"/>
                    </a:moveTo>
                    <a:lnTo>
                      <a:pt x="9" y="11"/>
                    </a:lnTo>
                    <a:lnTo>
                      <a:pt x="12" y="10"/>
                    </a:lnTo>
                    <a:lnTo>
                      <a:pt x="14" y="10"/>
                    </a:lnTo>
                    <a:lnTo>
                      <a:pt x="15" y="9"/>
                    </a:lnTo>
                    <a:lnTo>
                      <a:pt x="15" y="5"/>
                    </a:lnTo>
                    <a:lnTo>
                      <a:pt x="12" y="0"/>
                    </a:lnTo>
                    <a:lnTo>
                      <a:pt x="12" y="2"/>
                    </a:lnTo>
                    <a:lnTo>
                      <a:pt x="9" y="3"/>
                    </a:lnTo>
                    <a:lnTo>
                      <a:pt x="9" y="1"/>
                    </a:lnTo>
                    <a:lnTo>
                      <a:pt x="6" y="0"/>
                    </a:lnTo>
                    <a:lnTo>
                      <a:pt x="3" y="2"/>
                    </a:lnTo>
                    <a:lnTo>
                      <a:pt x="0" y="2"/>
                    </a:lnTo>
                    <a:lnTo>
                      <a:pt x="4" y="9"/>
                    </a:lnTo>
                    <a:lnTo>
                      <a:pt x="4" y="7"/>
                    </a:lnTo>
                    <a:lnTo>
                      <a:pt x="4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26" name="Freeform 92">
                <a:extLst>
                  <a:ext uri="{FF2B5EF4-FFF2-40B4-BE49-F238E27FC236}">
                    <a16:creationId xmlns:a16="http://schemas.microsoft.com/office/drawing/2014/main" id="{EA3EE0C3-36EC-46C4-BF50-A8B2149E9F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34" y="1945"/>
                <a:ext cx="24" cy="28"/>
              </a:xfrm>
              <a:custGeom>
                <a:avLst/>
                <a:gdLst>
                  <a:gd name="T0" fmla="*/ 13 w 24"/>
                  <a:gd name="T1" fmla="*/ 24 h 28"/>
                  <a:gd name="T2" fmla="*/ 11 w 24"/>
                  <a:gd name="T3" fmla="*/ 23 h 28"/>
                  <a:gd name="T4" fmla="*/ 7 w 24"/>
                  <a:gd name="T5" fmla="*/ 23 h 28"/>
                  <a:gd name="T6" fmla="*/ 5 w 24"/>
                  <a:gd name="T7" fmla="*/ 21 h 28"/>
                  <a:gd name="T8" fmla="*/ 2 w 24"/>
                  <a:gd name="T9" fmla="*/ 22 h 28"/>
                  <a:gd name="T10" fmla="*/ 1 w 24"/>
                  <a:gd name="T11" fmla="*/ 24 h 28"/>
                  <a:gd name="T12" fmla="*/ 8 w 24"/>
                  <a:gd name="T13" fmla="*/ 28 h 28"/>
                  <a:gd name="T14" fmla="*/ 10 w 24"/>
                  <a:gd name="T15" fmla="*/ 27 h 28"/>
                  <a:gd name="T16" fmla="*/ 13 w 24"/>
                  <a:gd name="T17" fmla="*/ 24 h 28"/>
                  <a:gd name="T18" fmla="*/ 14 w 24"/>
                  <a:gd name="T19" fmla="*/ 26 h 28"/>
                  <a:gd name="T20" fmla="*/ 14 w 24"/>
                  <a:gd name="T21" fmla="*/ 28 h 28"/>
                  <a:gd name="T22" fmla="*/ 15 w 24"/>
                  <a:gd name="T23" fmla="*/ 28 h 28"/>
                  <a:gd name="T24" fmla="*/ 16 w 24"/>
                  <a:gd name="T25" fmla="*/ 22 h 28"/>
                  <a:gd name="T26" fmla="*/ 14 w 24"/>
                  <a:gd name="T27" fmla="*/ 20 h 28"/>
                  <a:gd name="T28" fmla="*/ 17 w 24"/>
                  <a:gd name="T29" fmla="*/ 21 h 28"/>
                  <a:gd name="T30" fmla="*/ 16 w 24"/>
                  <a:gd name="T31" fmla="*/ 18 h 28"/>
                  <a:gd name="T32" fmla="*/ 18 w 24"/>
                  <a:gd name="T33" fmla="*/ 15 h 28"/>
                  <a:gd name="T34" fmla="*/ 20 w 24"/>
                  <a:gd name="T35" fmla="*/ 15 h 28"/>
                  <a:gd name="T36" fmla="*/ 18 w 24"/>
                  <a:gd name="T37" fmla="*/ 10 h 28"/>
                  <a:gd name="T38" fmla="*/ 22 w 24"/>
                  <a:gd name="T39" fmla="*/ 9 h 28"/>
                  <a:gd name="T40" fmla="*/ 23 w 24"/>
                  <a:gd name="T41" fmla="*/ 6 h 28"/>
                  <a:gd name="T42" fmla="*/ 23 w 24"/>
                  <a:gd name="T43" fmla="*/ 2 h 28"/>
                  <a:gd name="T44" fmla="*/ 24 w 24"/>
                  <a:gd name="T45" fmla="*/ 1 h 28"/>
                  <a:gd name="T46" fmla="*/ 20 w 24"/>
                  <a:gd name="T47" fmla="*/ 0 h 28"/>
                  <a:gd name="T48" fmla="*/ 18 w 24"/>
                  <a:gd name="T49" fmla="*/ 0 h 28"/>
                  <a:gd name="T50" fmla="*/ 15 w 24"/>
                  <a:gd name="T51" fmla="*/ 1 h 28"/>
                  <a:gd name="T52" fmla="*/ 16 w 24"/>
                  <a:gd name="T53" fmla="*/ 5 h 28"/>
                  <a:gd name="T54" fmla="*/ 15 w 24"/>
                  <a:gd name="T55" fmla="*/ 6 h 28"/>
                  <a:gd name="T56" fmla="*/ 15 w 24"/>
                  <a:gd name="T57" fmla="*/ 4 h 28"/>
                  <a:gd name="T58" fmla="*/ 11 w 24"/>
                  <a:gd name="T59" fmla="*/ 7 h 28"/>
                  <a:gd name="T60" fmla="*/ 10 w 24"/>
                  <a:gd name="T61" fmla="*/ 5 h 28"/>
                  <a:gd name="T62" fmla="*/ 11 w 24"/>
                  <a:gd name="T63" fmla="*/ 2 h 28"/>
                  <a:gd name="T64" fmla="*/ 6 w 24"/>
                  <a:gd name="T65" fmla="*/ 2 h 28"/>
                  <a:gd name="T66" fmla="*/ 8 w 24"/>
                  <a:gd name="T67" fmla="*/ 4 h 28"/>
                  <a:gd name="T68" fmla="*/ 6 w 24"/>
                  <a:gd name="T69" fmla="*/ 6 h 28"/>
                  <a:gd name="T70" fmla="*/ 0 w 24"/>
                  <a:gd name="T71" fmla="*/ 6 h 28"/>
                  <a:gd name="T72" fmla="*/ 2 w 24"/>
                  <a:gd name="T73" fmla="*/ 9 h 28"/>
                  <a:gd name="T74" fmla="*/ 4 w 24"/>
                  <a:gd name="T75" fmla="*/ 11 h 28"/>
                  <a:gd name="T76" fmla="*/ 2 w 24"/>
                  <a:gd name="T77" fmla="*/ 14 h 28"/>
                  <a:gd name="T78" fmla="*/ 4 w 24"/>
                  <a:gd name="T79" fmla="*/ 14 h 28"/>
                  <a:gd name="T80" fmla="*/ 6 w 24"/>
                  <a:gd name="T81" fmla="*/ 16 h 28"/>
                  <a:gd name="T82" fmla="*/ 11 w 24"/>
                  <a:gd name="T83" fmla="*/ 16 h 28"/>
                  <a:gd name="T84" fmla="*/ 10 w 24"/>
                  <a:gd name="T85" fmla="*/ 19 h 28"/>
                  <a:gd name="T86" fmla="*/ 14 w 24"/>
                  <a:gd name="T87" fmla="*/ 20 h 28"/>
                  <a:gd name="T88" fmla="*/ 11 w 24"/>
                  <a:gd name="T89" fmla="*/ 23 h 28"/>
                  <a:gd name="T90" fmla="*/ 13 w 24"/>
                  <a:gd name="T91" fmla="*/ 24 h 28"/>
                  <a:gd name="T92" fmla="*/ 13 w 24"/>
                  <a:gd name="T93" fmla="*/ 24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24" h="28">
                    <a:moveTo>
                      <a:pt x="13" y="24"/>
                    </a:moveTo>
                    <a:lnTo>
                      <a:pt x="11" y="23"/>
                    </a:lnTo>
                    <a:lnTo>
                      <a:pt x="7" y="23"/>
                    </a:lnTo>
                    <a:lnTo>
                      <a:pt x="5" y="21"/>
                    </a:lnTo>
                    <a:lnTo>
                      <a:pt x="2" y="22"/>
                    </a:lnTo>
                    <a:lnTo>
                      <a:pt x="1" y="24"/>
                    </a:lnTo>
                    <a:lnTo>
                      <a:pt x="8" y="28"/>
                    </a:lnTo>
                    <a:lnTo>
                      <a:pt x="10" y="27"/>
                    </a:lnTo>
                    <a:lnTo>
                      <a:pt x="13" y="24"/>
                    </a:lnTo>
                    <a:lnTo>
                      <a:pt x="14" y="26"/>
                    </a:lnTo>
                    <a:lnTo>
                      <a:pt x="14" y="28"/>
                    </a:lnTo>
                    <a:lnTo>
                      <a:pt x="15" y="28"/>
                    </a:lnTo>
                    <a:lnTo>
                      <a:pt x="16" y="22"/>
                    </a:lnTo>
                    <a:lnTo>
                      <a:pt x="14" y="20"/>
                    </a:lnTo>
                    <a:lnTo>
                      <a:pt x="17" y="21"/>
                    </a:lnTo>
                    <a:lnTo>
                      <a:pt x="16" y="18"/>
                    </a:lnTo>
                    <a:lnTo>
                      <a:pt x="18" y="15"/>
                    </a:lnTo>
                    <a:lnTo>
                      <a:pt x="20" y="15"/>
                    </a:lnTo>
                    <a:lnTo>
                      <a:pt x="18" y="10"/>
                    </a:lnTo>
                    <a:lnTo>
                      <a:pt x="22" y="9"/>
                    </a:lnTo>
                    <a:lnTo>
                      <a:pt x="23" y="6"/>
                    </a:lnTo>
                    <a:lnTo>
                      <a:pt x="23" y="2"/>
                    </a:lnTo>
                    <a:lnTo>
                      <a:pt x="24" y="1"/>
                    </a:lnTo>
                    <a:lnTo>
                      <a:pt x="20" y="0"/>
                    </a:lnTo>
                    <a:lnTo>
                      <a:pt x="18" y="0"/>
                    </a:lnTo>
                    <a:lnTo>
                      <a:pt x="15" y="1"/>
                    </a:lnTo>
                    <a:lnTo>
                      <a:pt x="16" y="5"/>
                    </a:lnTo>
                    <a:lnTo>
                      <a:pt x="15" y="6"/>
                    </a:lnTo>
                    <a:lnTo>
                      <a:pt x="15" y="4"/>
                    </a:lnTo>
                    <a:lnTo>
                      <a:pt x="11" y="7"/>
                    </a:lnTo>
                    <a:lnTo>
                      <a:pt x="10" y="5"/>
                    </a:lnTo>
                    <a:lnTo>
                      <a:pt x="11" y="2"/>
                    </a:lnTo>
                    <a:lnTo>
                      <a:pt x="6" y="2"/>
                    </a:lnTo>
                    <a:lnTo>
                      <a:pt x="8" y="4"/>
                    </a:lnTo>
                    <a:lnTo>
                      <a:pt x="6" y="6"/>
                    </a:lnTo>
                    <a:lnTo>
                      <a:pt x="0" y="6"/>
                    </a:lnTo>
                    <a:lnTo>
                      <a:pt x="2" y="9"/>
                    </a:lnTo>
                    <a:lnTo>
                      <a:pt x="4" y="11"/>
                    </a:lnTo>
                    <a:lnTo>
                      <a:pt x="2" y="14"/>
                    </a:lnTo>
                    <a:lnTo>
                      <a:pt x="4" y="14"/>
                    </a:lnTo>
                    <a:lnTo>
                      <a:pt x="6" y="16"/>
                    </a:lnTo>
                    <a:lnTo>
                      <a:pt x="11" y="16"/>
                    </a:lnTo>
                    <a:lnTo>
                      <a:pt x="10" y="19"/>
                    </a:lnTo>
                    <a:lnTo>
                      <a:pt x="14" y="20"/>
                    </a:lnTo>
                    <a:lnTo>
                      <a:pt x="11" y="23"/>
                    </a:lnTo>
                    <a:lnTo>
                      <a:pt x="13" y="24"/>
                    </a:lnTo>
                    <a:lnTo>
                      <a:pt x="13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27" name="Freeform 93">
                <a:extLst>
                  <a:ext uri="{FF2B5EF4-FFF2-40B4-BE49-F238E27FC236}">
                    <a16:creationId xmlns:a16="http://schemas.microsoft.com/office/drawing/2014/main" id="{177F0E4E-8EAB-4859-A1E8-6535D6FBFD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33" y="1908"/>
                <a:ext cx="12" cy="21"/>
              </a:xfrm>
              <a:custGeom>
                <a:avLst/>
                <a:gdLst>
                  <a:gd name="T0" fmla="*/ 3 w 12"/>
                  <a:gd name="T1" fmla="*/ 18 h 21"/>
                  <a:gd name="T2" fmla="*/ 3 w 12"/>
                  <a:gd name="T3" fmla="*/ 17 h 21"/>
                  <a:gd name="T4" fmla="*/ 6 w 12"/>
                  <a:gd name="T5" fmla="*/ 15 h 21"/>
                  <a:gd name="T6" fmla="*/ 8 w 12"/>
                  <a:gd name="T7" fmla="*/ 13 h 21"/>
                  <a:gd name="T8" fmla="*/ 9 w 12"/>
                  <a:gd name="T9" fmla="*/ 9 h 21"/>
                  <a:gd name="T10" fmla="*/ 9 w 12"/>
                  <a:gd name="T11" fmla="*/ 5 h 21"/>
                  <a:gd name="T12" fmla="*/ 12 w 12"/>
                  <a:gd name="T13" fmla="*/ 4 h 21"/>
                  <a:gd name="T14" fmla="*/ 12 w 12"/>
                  <a:gd name="T15" fmla="*/ 0 h 21"/>
                  <a:gd name="T16" fmla="*/ 9 w 12"/>
                  <a:gd name="T17" fmla="*/ 3 h 21"/>
                  <a:gd name="T18" fmla="*/ 6 w 12"/>
                  <a:gd name="T19" fmla="*/ 3 h 21"/>
                  <a:gd name="T20" fmla="*/ 4 w 12"/>
                  <a:gd name="T21" fmla="*/ 4 h 21"/>
                  <a:gd name="T22" fmla="*/ 1 w 12"/>
                  <a:gd name="T23" fmla="*/ 7 h 21"/>
                  <a:gd name="T24" fmla="*/ 0 w 12"/>
                  <a:gd name="T25" fmla="*/ 9 h 21"/>
                  <a:gd name="T26" fmla="*/ 1 w 12"/>
                  <a:gd name="T27" fmla="*/ 13 h 21"/>
                  <a:gd name="T28" fmla="*/ 1 w 12"/>
                  <a:gd name="T29" fmla="*/ 15 h 21"/>
                  <a:gd name="T30" fmla="*/ 2 w 12"/>
                  <a:gd name="T31" fmla="*/ 17 h 21"/>
                  <a:gd name="T32" fmla="*/ 1 w 12"/>
                  <a:gd name="T33" fmla="*/ 21 h 21"/>
                  <a:gd name="T34" fmla="*/ 3 w 12"/>
                  <a:gd name="T35" fmla="*/ 18 h 21"/>
                  <a:gd name="T36" fmla="*/ 3 w 12"/>
                  <a:gd name="T37" fmla="*/ 18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" h="21">
                    <a:moveTo>
                      <a:pt x="3" y="18"/>
                    </a:moveTo>
                    <a:lnTo>
                      <a:pt x="3" y="17"/>
                    </a:lnTo>
                    <a:lnTo>
                      <a:pt x="6" y="15"/>
                    </a:lnTo>
                    <a:lnTo>
                      <a:pt x="8" y="13"/>
                    </a:lnTo>
                    <a:lnTo>
                      <a:pt x="9" y="9"/>
                    </a:lnTo>
                    <a:lnTo>
                      <a:pt x="9" y="5"/>
                    </a:lnTo>
                    <a:lnTo>
                      <a:pt x="12" y="4"/>
                    </a:lnTo>
                    <a:lnTo>
                      <a:pt x="12" y="0"/>
                    </a:lnTo>
                    <a:lnTo>
                      <a:pt x="9" y="3"/>
                    </a:lnTo>
                    <a:lnTo>
                      <a:pt x="6" y="3"/>
                    </a:lnTo>
                    <a:lnTo>
                      <a:pt x="4" y="4"/>
                    </a:lnTo>
                    <a:lnTo>
                      <a:pt x="1" y="7"/>
                    </a:lnTo>
                    <a:lnTo>
                      <a:pt x="0" y="9"/>
                    </a:lnTo>
                    <a:lnTo>
                      <a:pt x="1" y="13"/>
                    </a:lnTo>
                    <a:lnTo>
                      <a:pt x="1" y="15"/>
                    </a:lnTo>
                    <a:lnTo>
                      <a:pt x="2" y="17"/>
                    </a:lnTo>
                    <a:lnTo>
                      <a:pt x="1" y="21"/>
                    </a:lnTo>
                    <a:lnTo>
                      <a:pt x="3" y="18"/>
                    </a:lnTo>
                    <a:lnTo>
                      <a:pt x="3" y="1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28" name="Freeform 94">
                <a:extLst>
                  <a:ext uri="{FF2B5EF4-FFF2-40B4-BE49-F238E27FC236}">
                    <a16:creationId xmlns:a16="http://schemas.microsoft.com/office/drawing/2014/main" id="{2198F8DE-799A-48A3-A081-BA0F82D08E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85" y="1895"/>
                <a:ext cx="18" cy="14"/>
              </a:xfrm>
              <a:custGeom>
                <a:avLst/>
                <a:gdLst>
                  <a:gd name="T0" fmla="*/ 1 w 18"/>
                  <a:gd name="T1" fmla="*/ 14 h 14"/>
                  <a:gd name="T2" fmla="*/ 4 w 18"/>
                  <a:gd name="T3" fmla="*/ 11 h 14"/>
                  <a:gd name="T4" fmla="*/ 4 w 18"/>
                  <a:gd name="T5" fmla="*/ 9 h 14"/>
                  <a:gd name="T6" fmla="*/ 8 w 18"/>
                  <a:gd name="T7" fmla="*/ 8 h 14"/>
                  <a:gd name="T8" fmla="*/ 10 w 18"/>
                  <a:gd name="T9" fmla="*/ 8 h 14"/>
                  <a:gd name="T10" fmla="*/ 16 w 18"/>
                  <a:gd name="T11" fmla="*/ 4 h 14"/>
                  <a:gd name="T12" fmla="*/ 18 w 18"/>
                  <a:gd name="T13" fmla="*/ 3 h 14"/>
                  <a:gd name="T14" fmla="*/ 17 w 18"/>
                  <a:gd name="T15" fmla="*/ 1 h 14"/>
                  <a:gd name="T16" fmla="*/ 13 w 18"/>
                  <a:gd name="T17" fmla="*/ 0 h 14"/>
                  <a:gd name="T18" fmla="*/ 11 w 18"/>
                  <a:gd name="T19" fmla="*/ 1 h 14"/>
                  <a:gd name="T20" fmla="*/ 8 w 18"/>
                  <a:gd name="T21" fmla="*/ 0 h 14"/>
                  <a:gd name="T22" fmla="*/ 5 w 18"/>
                  <a:gd name="T23" fmla="*/ 1 h 14"/>
                  <a:gd name="T24" fmla="*/ 3 w 18"/>
                  <a:gd name="T25" fmla="*/ 2 h 14"/>
                  <a:gd name="T26" fmla="*/ 0 w 18"/>
                  <a:gd name="T27" fmla="*/ 2 h 14"/>
                  <a:gd name="T28" fmla="*/ 1 w 18"/>
                  <a:gd name="T29" fmla="*/ 4 h 14"/>
                  <a:gd name="T30" fmla="*/ 0 w 18"/>
                  <a:gd name="T31" fmla="*/ 8 h 14"/>
                  <a:gd name="T32" fmla="*/ 2 w 18"/>
                  <a:gd name="T33" fmla="*/ 9 h 14"/>
                  <a:gd name="T34" fmla="*/ 1 w 18"/>
                  <a:gd name="T35" fmla="*/ 14 h 14"/>
                  <a:gd name="T36" fmla="*/ 1 w 18"/>
                  <a:gd name="T37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8" h="14">
                    <a:moveTo>
                      <a:pt x="1" y="14"/>
                    </a:moveTo>
                    <a:lnTo>
                      <a:pt x="4" y="11"/>
                    </a:lnTo>
                    <a:lnTo>
                      <a:pt x="4" y="9"/>
                    </a:lnTo>
                    <a:lnTo>
                      <a:pt x="8" y="8"/>
                    </a:lnTo>
                    <a:lnTo>
                      <a:pt x="10" y="8"/>
                    </a:lnTo>
                    <a:lnTo>
                      <a:pt x="16" y="4"/>
                    </a:lnTo>
                    <a:lnTo>
                      <a:pt x="18" y="3"/>
                    </a:lnTo>
                    <a:lnTo>
                      <a:pt x="17" y="1"/>
                    </a:lnTo>
                    <a:lnTo>
                      <a:pt x="13" y="0"/>
                    </a:lnTo>
                    <a:lnTo>
                      <a:pt x="11" y="1"/>
                    </a:lnTo>
                    <a:lnTo>
                      <a:pt x="8" y="0"/>
                    </a:lnTo>
                    <a:lnTo>
                      <a:pt x="5" y="1"/>
                    </a:lnTo>
                    <a:lnTo>
                      <a:pt x="3" y="2"/>
                    </a:lnTo>
                    <a:lnTo>
                      <a:pt x="0" y="2"/>
                    </a:lnTo>
                    <a:lnTo>
                      <a:pt x="1" y="4"/>
                    </a:lnTo>
                    <a:lnTo>
                      <a:pt x="0" y="8"/>
                    </a:lnTo>
                    <a:lnTo>
                      <a:pt x="2" y="9"/>
                    </a:lnTo>
                    <a:lnTo>
                      <a:pt x="1" y="14"/>
                    </a:lnTo>
                    <a:lnTo>
                      <a:pt x="1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29" name="Freeform 95">
                <a:extLst>
                  <a:ext uri="{FF2B5EF4-FFF2-40B4-BE49-F238E27FC236}">
                    <a16:creationId xmlns:a16="http://schemas.microsoft.com/office/drawing/2014/main" id="{6BA6FA1D-8393-45DF-8AF6-7133BA5CBE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87" y="1886"/>
                <a:ext cx="12" cy="8"/>
              </a:xfrm>
              <a:custGeom>
                <a:avLst/>
                <a:gdLst>
                  <a:gd name="T0" fmla="*/ 8 w 12"/>
                  <a:gd name="T1" fmla="*/ 0 h 8"/>
                  <a:gd name="T2" fmla="*/ 6 w 12"/>
                  <a:gd name="T3" fmla="*/ 2 h 8"/>
                  <a:gd name="T4" fmla="*/ 0 w 12"/>
                  <a:gd name="T5" fmla="*/ 3 h 8"/>
                  <a:gd name="T6" fmla="*/ 6 w 12"/>
                  <a:gd name="T7" fmla="*/ 4 h 8"/>
                  <a:gd name="T8" fmla="*/ 7 w 12"/>
                  <a:gd name="T9" fmla="*/ 8 h 8"/>
                  <a:gd name="T10" fmla="*/ 12 w 12"/>
                  <a:gd name="T11" fmla="*/ 4 h 8"/>
                  <a:gd name="T12" fmla="*/ 10 w 12"/>
                  <a:gd name="T13" fmla="*/ 1 h 8"/>
                  <a:gd name="T14" fmla="*/ 8 w 12"/>
                  <a:gd name="T15" fmla="*/ 0 h 8"/>
                  <a:gd name="T16" fmla="*/ 8 w 12"/>
                  <a:gd name="T1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" h="8">
                    <a:moveTo>
                      <a:pt x="8" y="0"/>
                    </a:moveTo>
                    <a:lnTo>
                      <a:pt x="6" y="2"/>
                    </a:lnTo>
                    <a:lnTo>
                      <a:pt x="0" y="3"/>
                    </a:lnTo>
                    <a:lnTo>
                      <a:pt x="6" y="4"/>
                    </a:lnTo>
                    <a:lnTo>
                      <a:pt x="7" y="8"/>
                    </a:lnTo>
                    <a:lnTo>
                      <a:pt x="12" y="4"/>
                    </a:lnTo>
                    <a:lnTo>
                      <a:pt x="10" y="1"/>
                    </a:lnTo>
                    <a:lnTo>
                      <a:pt x="8" y="0"/>
                    </a:lnTo>
                    <a:lnTo>
                      <a:pt x="8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30" name="Freeform 96">
                <a:extLst>
                  <a:ext uri="{FF2B5EF4-FFF2-40B4-BE49-F238E27FC236}">
                    <a16:creationId xmlns:a16="http://schemas.microsoft.com/office/drawing/2014/main" id="{06D9D89C-97A7-45E6-BDC7-DAC1DFE9503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31" y="1352"/>
                <a:ext cx="226" cy="119"/>
              </a:xfrm>
              <a:custGeom>
                <a:avLst/>
                <a:gdLst>
                  <a:gd name="T0" fmla="*/ 130 w 226"/>
                  <a:gd name="T1" fmla="*/ 47 h 119"/>
                  <a:gd name="T2" fmla="*/ 111 w 226"/>
                  <a:gd name="T3" fmla="*/ 39 h 119"/>
                  <a:gd name="T4" fmla="*/ 94 w 226"/>
                  <a:gd name="T5" fmla="*/ 35 h 119"/>
                  <a:gd name="T6" fmla="*/ 84 w 226"/>
                  <a:gd name="T7" fmla="*/ 21 h 119"/>
                  <a:gd name="T8" fmla="*/ 72 w 226"/>
                  <a:gd name="T9" fmla="*/ 19 h 119"/>
                  <a:gd name="T10" fmla="*/ 73 w 226"/>
                  <a:gd name="T11" fmla="*/ 42 h 119"/>
                  <a:gd name="T12" fmla="*/ 54 w 226"/>
                  <a:gd name="T13" fmla="*/ 23 h 119"/>
                  <a:gd name="T14" fmla="*/ 45 w 226"/>
                  <a:gd name="T15" fmla="*/ 35 h 119"/>
                  <a:gd name="T16" fmla="*/ 35 w 226"/>
                  <a:gd name="T17" fmla="*/ 26 h 119"/>
                  <a:gd name="T18" fmla="*/ 28 w 226"/>
                  <a:gd name="T19" fmla="*/ 23 h 119"/>
                  <a:gd name="T20" fmla="*/ 10 w 226"/>
                  <a:gd name="T21" fmla="*/ 23 h 119"/>
                  <a:gd name="T22" fmla="*/ 3 w 226"/>
                  <a:gd name="T23" fmla="*/ 33 h 119"/>
                  <a:gd name="T24" fmla="*/ 19 w 226"/>
                  <a:gd name="T25" fmla="*/ 41 h 119"/>
                  <a:gd name="T26" fmla="*/ 5 w 226"/>
                  <a:gd name="T27" fmla="*/ 48 h 119"/>
                  <a:gd name="T28" fmla="*/ 22 w 226"/>
                  <a:gd name="T29" fmla="*/ 61 h 119"/>
                  <a:gd name="T30" fmla="*/ 33 w 226"/>
                  <a:gd name="T31" fmla="*/ 70 h 119"/>
                  <a:gd name="T32" fmla="*/ 48 w 226"/>
                  <a:gd name="T33" fmla="*/ 63 h 119"/>
                  <a:gd name="T34" fmla="*/ 61 w 226"/>
                  <a:gd name="T35" fmla="*/ 52 h 119"/>
                  <a:gd name="T36" fmla="*/ 76 w 226"/>
                  <a:gd name="T37" fmla="*/ 60 h 119"/>
                  <a:gd name="T38" fmla="*/ 87 w 226"/>
                  <a:gd name="T39" fmla="*/ 65 h 119"/>
                  <a:gd name="T40" fmla="*/ 63 w 226"/>
                  <a:gd name="T41" fmla="*/ 70 h 119"/>
                  <a:gd name="T42" fmla="*/ 38 w 226"/>
                  <a:gd name="T43" fmla="*/ 80 h 119"/>
                  <a:gd name="T44" fmla="*/ 60 w 226"/>
                  <a:gd name="T45" fmla="*/ 83 h 119"/>
                  <a:gd name="T46" fmla="*/ 85 w 226"/>
                  <a:gd name="T47" fmla="*/ 80 h 119"/>
                  <a:gd name="T48" fmla="*/ 70 w 226"/>
                  <a:gd name="T49" fmla="*/ 90 h 119"/>
                  <a:gd name="T50" fmla="*/ 55 w 226"/>
                  <a:gd name="T51" fmla="*/ 91 h 119"/>
                  <a:gd name="T52" fmla="*/ 51 w 226"/>
                  <a:gd name="T53" fmla="*/ 101 h 119"/>
                  <a:gd name="T54" fmla="*/ 79 w 226"/>
                  <a:gd name="T55" fmla="*/ 107 h 119"/>
                  <a:gd name="T56" fmla="*/ 73 w 226"/>
                  <a:gd name="T57" fmla="*/ 113 h 119"/>
                  <a:gd name="T58" fmla="*/ 85 w 226"/>
                  <a:gd name="T59" fmla="*/ 112 h 119"/>
                  <a:gd name="T60" fmla="*/ 101 w 226"/>
                  <a:gd name="T61" fmla="*/ 92 h 119"/>
                  <a:gd name="T62" fmla="*/ 113 w 226"/>
                  <a:gd name="T63" fmla="*/ 69 h 119"/>
                  <a:gd name="T64" fmla="*/ 135 w 226"/>
                  <a:gd name="T65" fmla="*/ 58 h 119"/>
                  <a:gd name="T66" fmla="*/ 200 w 226"/>
                  <a:gd name="T67" fmla="*/ 9 h 119"/>
                  <a:gd name="T68" fmla="*/ 182 w 226"/>
                  <a:gd name="T69" fmla="*/ 7 h 119"/>
                  <a:gd name="T70" fmla="*/ 172 w 226"/>
                  <a:gd name="T71" fmla="*/ 3 h 119"/>
                  <a:gd name="T72" fmla="*/ 161 w 226"/>
                  <a:gd name="T73" fmla="*/ 15 h 119"/>
                  <a:gd name="T74" fmla="*/ 139 w 226"/>
                  <a:gd name="T75" fmla="*/ 9 h 119"/>
                  <a:gd name="T76" fmla="*/ 124 w 226"/>
                  <a:gd name="T77" fmla="*/ 7 h 119"/>
                  <a:gd name="T78" fmla="*/ 118 w 226"/>
                  <a:gd name="T79" fmla="*/ 14 h 119"/>
                  <a:gd name="T80" fmla="*/ 112 w 226"/>
                  <a:gd name="T81" fmla="*/ 15 h 119"/>
                  <a:gd name="T82" fmla="*/ 112 w 226"/>
                  <a:gd name="T83" fmla="*/ 24 h 119"/>
                  <a:gd name="T84" fmla="*/ 156 w 226"/>
                  <a:gd name="T85" fmla="*/ 23 h 119"/>
                  <a:gd name="T86" fmla="*/ 141 w 226"/>
                  <a:gd name="T87" fmla="*/ 29 h 119"/>
                  <a:gd name="T88" fmla="*/ 136 w 226"/>
                  <a:gd name="T89" fmla="*/ 33 h 119"/>
                  <a:gd name="T90" fmla="*/ 166 w 226"/>
                  <a:gd name="T91" fmla="*/ 40 h 119"/>
                  <a:gd name="T92" fmla="*/ 206 w 226"/>
                  <a:gd name="T93" fmla="*/ 34 h 119"/>
                  <a:gd name="T94" fmla="*/ 225 w 226"/>
                  <a:gd name="T95" fmla="*/ 16 h 119"/>
                  <a:gd name="T96" fmla="*/ 157 w 226"/>
                  <a:gd name="T97" fmla="*/ 64 h 119"/>
                  <a:gd name="T98" fmla="*/ 135 w 226"/>
                  <a:gd name="T99" fmla="*/ 65 h 119"/>
                  <a:gd name="T100" fmla="*/ 180 w 226"/>
                  <a:gd name="T101" fmla="*/ 81 h 119"/>
                  <a:gd name="T102" fmla="*/ 167 w 226"/>
                  <a:gd name="T103" fmla="*/ 69 h 119"/>
                  <a:gd name="T104" fmla="*/ 149 w 226"/>
                  <a:gd name="T105" fmla="*/ 81 h 119"/>
                  <a:gd name="T106" fmla="*/ 148 w 226"/>
                  <a:gd name="T107" fmla="*/ 92 h 119"/>
                  <a:gd name="T108" fmla="*/ 166 w 226"/>
                  <a:gd name="T109" fmla="*/ 98 h 119"/>
                  <a:gd name="T110" fmla="*/ 193 w 226"/>
                  <a:gd name="T111" fmla="*/ 85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226" h="119">
                    <a:moveTo>
                      <a:pt x="135" y="58"/>
                    </a:moveTo>
                    <a:lnTo>
                      <a:pt x="138" y="57"/>
                    </a:lnTo>
                    <a:lnTo>
                      <a:pt x="140" y="58"/>
                    </a:lnTo>
                    <a:lnTo>
                      <a:pt x="146" y="57"/>
                    </a:lnTo>
                    <a:lnTo>
                      <a:pt x="148" y="55"/>
                    </a:lnTo>
                    <a:lnTo>
                      <a:pt x="147" y="51"/>
                    </a:lnTo>
                    <a:lnTo>
                      <a:pt x="136" y="49"/>
                    </a:lnTo>
                    <a:lnTo>
                      <a:pt x="130" y="47"/>
                    </a:lnTo>
                    <a:lnTo>
                      <a:pt x="128" y="47"/>
                    </a:lnTo>
                    <a:lnTo>
                      <a:pt x="124" y="42"/>
                    </a:lnTo>
                    <a:lnTo>
                      <a:pt x="119" y="41"/>
                    </a:lnTo>
                    <a:lnTo>
                      <a:pt x="115" y="42"/>
                    </a:lnTo>
                    <a:lnTo>
                      <a:pt x="113" y="42"/>
                    </a:lnTo>
                    <a:lnTo>
                      <a:pt x="111" y="40"/>
                    </a:lnTo>
                    <a:lnTo>
                      <a:pt x="107" y="39"/>
                    </a:lnTo>
                    <a:lnTo>
                      <a:pt x="111" y="39"/>
                    </a:lnTo>
                    <a:lnTo>
                      <a:pt x="111" y="36"/>
                    </a:lnTo>
                    <a:lnTo>
                      <a:pt x="111" y="33"/>
                    </a:lnTo>
                    <a:lnTo>
                      <a:pt x="110" y="31"/>
                    </a:lnTo>
                    <a:lnTo>
                      <a:pt x="104" y="27"/>
                    </a:lnTo>
                    <a:lnTo>
                      <a:pt x="101" y="30"/>
                    </a:lnTo>
                    <a:lnTo>
                      <a:pt x="99" y="32"/>
                    </a:lnTo>
                    <a:lnTo>
                      <a:pt x="97" y="35"/>
                    </a:lnTo>
                    <a:lnTo>
                      <a:pt x="94" y="35"/>
                    </a:lnTo>
                    <a:lnTo>
                      <a:pt x="96" y="33"/>
                    </a:lnTo>
                    <a:lnTo>
                      <a:pt x="94" y="30"/>
                    </a:lnTo>
                    <a:lnTo>
                      <a:pt x="99" y="26"/>
                    </a:lnTo>
                    <a:lnTo>
                      <a:pt x="99" y="24"/>
                    </a:lnTo>
                    <a:lnTo>
                      <a:pt x="94" y="19"/>
                    </a:lnTo>
                    <a:lnTo>
                      <a:pt x="88" y="18"/>
                    </a:lnTo>
                    <a:lnTo>
                      <a:pt x="85" y="17"/>
                    </a:lnTo>
                    <a:lnTo>
                      <a:pt x="84" y="21"/>
                    </a:lnTo>
                    <a:lnTo>
                      <a:pt x="81" y="19"/>
                    </a:lnTo>
                    <a:lnTo>
                      <a:pt x="80" y="16"/>
                    </a:lnTo>
                    <a:lnTo>
                      <a:pt x="78" y="15"/>
                    </a:lnTo>
                    <a:lnTo>
                      <a:pt x="76" y="15"/>
                    </a:lnTo>
                    <a:lnTo>
                      <a:pt x="74" y="17"/>
                    </a:lnTo>
                    <a:lnTo>
                      <a:pt x="74" y="17"/>
                    </a:lnTo>
                    <a:lnTo>
                      <a:pt x="76" y="21"/>
                    </a:lnTo>
                    <a:lnTo>
                      <a:pt x="72" y="19"/>
                    </a:lnTo>
                    <a:lnTo>
                      <a:pt x="70" y="22"/>
                    </a:lnTo>
                    <a:lnTo>
                      <a:pt x="73" y="31"/>
                    </a:lnTo>
                    <a:lnTo>
                      <a:pt x="74" y="36"/>
                    </a:lnTo>
                    <a:lnTo>
                      <a:pt x="80" y="47"/>
                    </a:lnTo>
                    <a:lnTo>
                      <a:pt x="80" y="50"/>
                    </a:lnTo>
                    <a:lnTo>
                      <a:pt x="78" y="48"/>
                    </a:lnTo>
                    <a:lnTo>
                      <a:pt x="77" y="44"/>
                    </a:lnTo>
                    <a:lnTo>
                      <a:pt x="73" y="42"/>
                    </a:lnTo>
                    <a:lnTo>
                      <a:pt x="71" y="41"/>
                    </a:lnTo>
                    <a:lnTo>
                      <a:pt x="70" y="39"/>
                    </a:lnTo>
                    <a:lnTo>
                      <a:pt x="68" y="36"/>
                    </a:lnTo>
                    <a:lnTo>
                      <a:pt x="65" y="31"/>
                    </a:lnTo>
                    <a:lnTo>
                      <a:pt x="65" y="29"/>
                    </a:lnTo>
                    <a:lnTo>
                      <a:pt x="60" y="24"/>
                    </a:lnTo>
                    <a:lnTo>
                      <a:pt x="56" y="23"/>
                    </a:lnTo>
                    <a:lnTo>
                      <a:pt x="54" y="23"/>
                    </a:lnTo>
                    <a:lnTo>
                      <a:pt x="51" y="25"/>
                    </a:lnTo>
                    <a:lnTo>
                      <a:pt x="51" y="29"/>
                    </a:lnTo>
                    <a:lnTo>
                      <a:pt x="48" y="29"/>
                    </a:lnTo>
                    <a:lnTo>
                      <a:pt x="45" y="31"/>
                    </a:lnTo>
                    <a:lnTo>
                      <a:pt x="48" y="36"/>
                    </a:lnTo>
                    <a:lnTo>
                      <a:pt x="48" y="39"/>
                    </a:lnTo>
                    <a:lnTo>
                      <a:pt x="45" y="38"/>
                    </a:lnTo>
                    <a:lnTo>
                      <a:pt x="45" y="35"/>
                    </a:lnTo>
                    <a:lnTo>
                      <a:pt x="42" y="33"/>
                    </a:lnTo>
                    <a:lnTo>
                      <a:pt x="39" y="33"/>
                    </a:lnTo>
                    <a:lnTo>
                      <a:pt x="36" y="32"/>
                    </a:lnTo>
                    <a:lnTo>
                      <a:pt x="38" y="29"/>
                    </a:lnTo>
                    <a:lnTo>
                      <a:pt x="36" y="29"/>
                    </a:lnTo>
                    <a:lnTo>
                      <a:pt x="30" y="30"/>
                    </a:lnTo>
                    <a:lnTo>
                      <a:pt x="27" y="29"/>
                    </a:lnTo>
                    <a:lnTo>
                      <a:pt x="35" y="26"/>
                    </a:lnTo>
                    <a:lnTo>
                      <a:pt x="38" y="25"/>
                    </a:lnTo>
                    <a:lnTo>
                      <a:pt x="40" y="25"/>
                    </a:lnTo>
                    <a:lnTo>
                      <a:pt x="44" y="25"/>
                    </a:lnTo>
                    <a:lnTo>
                      <a:pt x="46" y="24"/>
                    </a:lnTo>
                    <a:lnTo>
                      <a:pt x="45" y="21"/>
                    </a:lnTo>
                    <a:lnTo>
                      <a:pt x="43" y="21"/>
                    </a:lnTo>
                    <a:lnTo>
                      <a:pt x="37" y="21"/>
                    </a:lnTo>
                    <a:lnTo>
                      <a:pt x="28" y="23"/>
                    </a:lnTo>
                    <a:lnTo>
                      <a:pt x="26" y="23"/>
                    </a:lnTo>
                    <a:lnTo>
                      <a:pt x="22" y="22"/>
                    </a:lnTo>
                    <a:lnTo>
                      <a:pt x="21" y="24"/>
                    </a:lnTo>
                    <a:lnTo>
                      <a:pt x="22" y="26"/>
                    </a:lnTo>
                    <a:lnTo>
                      <a:pt x="20" y="26"/>
                    </a:lnTo>
                    <a:lnTo>
                      <a:pt x="18" y="24"/>
                    </a:lnTo>
                    <a:lnTo>
                      <a:pt x="16" y="21"/>
                    </a:lnTo>
                    <a:lnTo>
                      <a:pt x="10" y="23"/>
                    </a:lnTo>
                    <a:lnTo>
                      <a:pt x="8" y="25"/>
                    </a:lnTo>
                    <a:lnTo>
                      <a:pt x="9" y="27"/>
                    </a:lnTo>
                    <a:lnTo>
                      <a:pt x="7" y="27"/>
                    </a:lnTo>
                    <a:lnTo>
                      <a:pt x="3" y="29"/>
                    </a:lnTo>
                    <a:lnTo>
                      <a:pt x="5" y="30"/>
                    </a:lnTo>
                    <a:lnTo>
                      <a:pt x="3" y="30"/>
                    </a:lnTo>
                    <a:lnTo>
                      <a:pt x="0" y="31"/>
                    </a:lnTo>
                    <a:lnTo>
                      <a:pt x="3" y="33"/>
                    </a:lnTo>
                    <a:lnTo>
                      <a:pt x="3" y="35"/>
                    </a:lnTo>
                    <a:lnTo>
                      <a:pt x="7" y="41"/>
                    </a:lnTo>
                    <a:lnTo>
                      <a:pt x="8" y="44"/>
                    </a:lnTo>
                    <a:lnTo>
                      <a:pt x="11" y="43"/>
                    </a:lnTo>
                    <a:lnTo>
                      <a:pt x="13" y="41"/>
                    </a:lnTo>
                    <a:lnTo>
                      <a:pt x="13" y="38"/>
                    </a:lnTo>
                    <a:lnTo>
                      <a:pt x="19" y="38"/>
                    </a:lnTo>
                    <a:lnTo>
                      <a:pt x="19" y="41"/>
                    </a:lnTo>
                    <a:lnTo>
                      <a:pt x="16" y="42"/>
                    </a:lnTo>
                    <a:lnTo>
                      <a:pt x="16" y="46"/>
                    </a:lnTo>
                    <a:lnTo>
                      <a:pt x="18" y="48"/>
                    </a:lnTo>
                    <a:lnTo>
                      <a:pt x="21" y="50"/>
                    </a:lnTo>
                    <a:lnTo>
                      <a:pt x="18" y="50"/>
                    </a:lnTo>
                    <a:lnTo>
                      <a:pt x="16" y="49"/>
                    </a:lnTo>
                    <a:lnTo>
                      <a:pt x="9" y="47"/>
                    </a:lnTo>
                    <a:lnTo>
                      <a:pt x="5" y="48"/>
                    </a:lnTo>
                    <a:lnTo>
                      <a:pt x="9" y="50"/>
                    </a:lnTo>
                    <a:lnTo>
                      <a:pt x="13" y="52"/>
                    </a:lnTo>
                    <a:lnTo>
                      <a:pt x="11" y="52"/>
                    </a:lnTo>
                    <a:lnTo>
                      <a:pt x="11" y="55"/>
                    </a:lnTo>
                    <a:lnTo>
                      <a:pt x="13" y="58"/>
                    </a:lnTo>
                    <a:lnTo>
                      <a:pt x="17" y="59"/>
                    </a:lnTo>
                    <a:lnTo>
                      <a:pt x="19" y="59"/>
                    </a:lnTo>
                    <a:lnTo>
                      <a:pt x="22" y="61"/>
                    </a:lnTo>
                    <a:lnTo>
                      <a:pt x="25" y="61"/>
                    </a:lnTo>
                    <a:lnTo>
                      <a:pt x="31" y="61"/>
                    </a:lnTo>
                    <a:lnTo>
                      <a:pt x="19" y="63"/>
                    </a:lnTo>
                    <a:lnTo>
                      <a:pt x="22" y="65"/>
                    </a:lnTo>
                    <a:lnTo>
                      <a:pt x="25" y="67"/>
                    </a:lnTo>
                    <a:lnTo>
                      <a:pt x="28" y="68"/>
                    </a:lnTo>
                    <a:lnTo>
                      <a:pt x="29" y="72"/>
                    </a:lnTo>
                    <a:lnTo>
                      <a:pt x="33" y="70"/>
                    </a:lnTo>
                    <a:lnTo>
                      <a:pt x="38" y="72"/>
                    </a:lnTo>
                    <a:lnTo>
                      <a:pt x="40" y="69"/>
                    </a:lnTo>
                    <a:lnTo>
                      <a:pt x="44" y="70"/>
                    </a:lnTo>
                    <a:lnTo>
                      <a:pt x="46" y="68"/>
                    </a:lnTo>
                    <a:lnTo>
                      <a:pt x="47" y="66"/>
                    </a:lnTo>
                    <a:lnTo>
                      <a:pt x="50" y="66"/>
                    </a:lnTo>
                    <a:lnTo>
                      <a:pt x="52" y="64"/>
                    </a:lnTo>
                    <a:lnTo>
                      <a:pt x="48" y="63"/>
                    </a:lnTo>
                    <a:lnTo>
                      <a:pt x="51" y="59"/>
                    </a:lnTo>
                    <a:lnTo>
                      <a:pt x="50" y="57"/>
                    </a:lnTo>
                    <a:lnTo>
                      <a:pt x="52" y="56"/>
                    </a:lnTo>
                    <a:lnTo>
                      <a:pt x="55" y="56"/>
                    </a:lnTo>
                    <a:lnTo>
                      <a:pt x="55" y="59"/>
                    </a:lnTo>
                    <a:lnTo>
                      <a:pt x="57" y="58"/>
                    </a:lnTo>
                    <a:lnTo>
                      <a:pt x="60" y="56"/>
                    </a:lnTo>
                    <a:lnTo>
                      <a:pt x="61" y="52"/>
                    </a:lnTo>
                    <a:lnTo>
                      <a:pt x="64" y="52"/>
                    </a:lnTo>
                    <a:lnTo>
                      <a:pt x="64" y="56"/>
                    </a:lnTo>
                    <a:lnTo>
                      <a:pt x="63" y="58"/>
                    </a:lnTo>
                    <a:lnTo>
                      <a:pt x="61" y="60"/>
                    </a:lnTo>
                    <a:lnTo>
                      <a:pt x="62" y="63"/>
                    </a:lnTo>
                    <a:lnTo>
                      <a:pt x="64" y="64"/>
                    </a:lnTo>
                    <a:lnTo>
                      <a:pt x="70" y="63"/>
                    </a:lnTo>
                    <a:lnTo>
                      <a:pt x="76" y="60"/>
                    </a:lnTo>
                    <a:lnTo>
                      <a:pt x="77" y="58"/>
                    </a:lnTo>
                    <a:lnTo>
                      <a:pt x="80" y="57"/>
                    </a:lnTo>
                    <a:lnTo>
                      <a:pt x="80" y="59"/>
                    </a:lnTo>
                    <a:lnTo>
                      <a:pt x="78" y="61"/>
                    </a:lnTo>
                    <a:lnTo>
                      <a:pt x="78" y="64"/>
                    </a:lnTo>
                    <a:lnTo>
                      <a:pt x="81" y="65"/>
                    </a:lnTo>
                    <a:lnTo>
                      <a:pt x="84" y="66"/>
                    </a:lnTo>
                    <a:lnTo>
                      <a:pt x="87" y="65"/>
                    </a:lnTo>
                    <a:lnTo>
                      <a:pt x="89" y="65"/>
                    </a:lnTo>
                    <a:lnTo>
                      <a:pt x="84" y="67"/>
                    </a:lnTo>
                    <a:lnTo>
                      <a:pt x="81" y="67"/>
                    </a:lnTo>
                    <a:lnTo>
                      <a:pt x="72" y="67"/>
                    </a:lnTo>
                    <a:lnTo>
                      <a:pt x="70" y="67"/>
                    </a:lnTo>
                    <a:lnTo>
                      <a:pt x="67" y="68"/>
                    </a:lnTo>
                    <a:lnTo>
                      <a:pt x="67" y="70"/>
                    </a:lnTo>
                    <a:lnTo>
                      <a:pt x="63" y="70"/>
                    </a:lnTo>
                    <a:lnTo>
                      <a:pt x="55" y="74"/>
                    </a:lnTo>
                    <a:lnTo>
                      <a:pt x="50" y="75"/>
                    </a:lnTo>
                    <a:lnTo>
                      <a:pt x="46" y="74"/>
                    </a:lnTo>
                    <a:lnTo>
                      <a:pt x="46" y="77"/>
                    </a:lnTo>
                    <a:lnTo>
                      <a:pt x="44" y="75"/>
                    </a:lnTo>
                    <a:lnTo>
                      <a:pt x="40" y="75"/>
                    </a:lnTo>
                    <a:lnTo>
                      <a:pt x="38" y="77"/>
                    </a:lnTo>
                    <a:lnTo>
                      <a:pt x="38" y="80"/>
                    </a:lnTo>
                    <a:lnTo>
                      <a:pt x="39" y="83"/>
                    </a:lnTo>
                    <a:lnTo>
                      <a:pt x="40" y="85"/>
                    </a:lnTo>
                    <a:lnTo>
                      <a:pt x="43" y="85"/>
                    </a:lnTo>
                    <a:lnTo>
                      <a:pt x="46" y="84"/>
                    </a:lnTo>
                    <a:lnTo>
                      <a:pt x="48" y="84"/>
                    </a:lnTo>
                    <a:lnTo>
                      <a:pt x="52" y="84"/>
                    </a:lnTo>
                    <a:lnTo>
                      <a:pt x="56" y="83"/>
                    </a:lnTo>
                    <a:lnTo>
                      <a:pt x="60" y="83"/>
                    </a:lnTo>
                    <a:lnTo>
                      <a:pt x="62" y="81"/>
                    </a:lnTo>
                    <a:lnTo>
                      <a:pt x="65" y="81"/>
                    </a:lnTo>
                    <a:lnTo>
                      <a:pt x="68" y="82"/>
                    </a:lnTo>
                    <a:lnTo>
                      <a:pt x="71" y="82"/>
                    </a:lnTo>
                    <a:lnTo>
                      <a:pt x="73" y="82"/>
                    </a:lnTo>
                    <a:lnTo>
                      <a:pt x="79" y="82"/>
                    </a:lnTo>
                    <a:lnTo>
                      <a:pt x="82" y="80"/>
                    </a:lnTo>
                    <a:lnTo>
                      <a:pt x="85" y="80"/>
                    </a:lnTo>
                    <a:lnTo>
                      <a:pt x="84" y="82"/>
                    </a:lnTo>
                    <a:lnTo>
                      <a:pt x="86" y="84"/>
                    </a:lnTo>
                    <a:lnTo>
                      <a:pt x="84" y="83"/>
                    </a:lnTo>
                    <a:lnTo>
                      <a:pt x="69" y="84"/>
                    </a:lnTo>
                    <a:lnTo>
                      <a:pt x="61" y="85"/>
                    </a:lnTo>
                    <a:lnTo>
                      <a:pt x="57" y="86"/>
                    </a:lnTo>
                    <a:lnTo>
                      <a:pt x="55" y="87"/>
                    </a:lnTo>
                    <a:lnTo>
                      <a:pt x="70" y="90"/>
                    </a:lnTo>
                    <a:lnTo>
                      <a:pt x="72" y="92"/>
                    </a:lnTo>
                    <a:lnTo>
                      <a:pt x="74" y="93"/>
                    </a:lnTo>
                    <a:lnTo>
                      <a:pt x="72" y="93"/>
                    </a:lnTo>
                    <a:lnTo>
                      <a:pt x="70" y="91"/>
                    </a:lnTo>
                    <a:lnTo>
                      <a:pt x="67" y="91"/>
                    </a:lnTo>
                    <a:lnTo>
                      <a:pt x="64" y="91"/>
                    </a:lnTo>
                    <a:lnTo>
                      <a:pt x="59" y="90"/>
                    </a:lnTo>
                    <a:lnTo>
                      <a:pt x="55" y="91"/>
                    </a:lnTo>
                    <a:lnTo>
                      <a:pt x="53" y="92"/>
                    </a:lnTo>
                    <a:lnTo>
                      <a:pt x="51" y="90"/>
                    </a:lnTo>
                    <a:lnTo>
                      <a:pt x="47" y="90"/>
                    </a:lnTo>
                    <a:lnTo>
                      <a:pt x="45" y="90"/>
                    </a:lnTo>
                    <a:lnTo>
                      <a:pt x="42" y="91"/>
                    </a:lnTo>
                    <a:lnTo>
                      <a:pt x="43" y="94"/>
                    </a:lnTo>
                    <a:lnTo>
                      <a:pt x="47" y="100"/>
                    </a:lnTo>
                    <a:lnTo>
                      <a:pt x="51" y="101"/>
                    </a:lnTo>
                    <a:lnTo>
                      <a:pt x="53" y="101"/>
                    </a:lnTo>
                    <a:lnTo>
                      <a:pt x="56" y="102"/>
                    </a:lnTo>
                    <a:lnTo>
                      <a:pt x="59" y="104"/>
                    </a:lnTo>
                    <a:lnTo>
                      <a:pt x="62" y="106"/>
                    </a:lnTo>
                    <a:lnTo>
                      <a:pt x="68" y="107"/>
                    </a:lnTo>
                    <a:lnTo>
                      <a:pt x="70" y="104"/>
                    </a:lnTo>
                    <a:lnTo>
                      <a:pt x="73" y="106"/>
                    </a:lnTo>
                    <a:lnTo>
                      <a:pt x="79" y="107"/>
                    </a:lnTo>
                    <a:lnTo>
                      <a:pt x="76" y="108"/>
                    </a:lnTo>
                    <a:lnTo>
                      <a:pt x="73" y="107"/>
                    </a:lnTo>
                    <a:lnTo>
                      <a:pt x="70" y="108"/>
                    </a:lnTo>
                    <a:lnTo>
                      <a:pt x="68" y="108"/>
                    </a:lnTo>
                    <a:lnTo>
                      <a:pt x="64" y="110"/>
                    </a:lnTo>
                    <a:lnTo>
                      <a:pt x="68" y="111"/>
                    </a:lnTo>
                    <a:lnTo>
                      <a:pt x="70" y="112"/>
                    </a:lnTo>
                    <a:lnTo>
                      <a:pt x="73" y="113"/>
                    </a:lnTo>
                    <a:lnTo>
                      <a:pt x="76" y="116"/>
                    </a:lnTo>
                    <a:lnTo>
                      <a:pt x="76" y="119"/>
                    </a:lnTo>
                    <a:lnTo>
                      <a:pt x="79" y="118"/>
                    </a:lnTo>
                    <a:lnTo>
                      <a:pt x="81" y="119"/>
                    </a:lnTo>
                    <a:lnTo>
                      <a:pt x="84" y="118"/>
                    </a:lnTo>
                    <a:lnTo>
                      <a:pt x="87" y="116"/>
                    </a:lnTo>
                    <a:lnTo>
                      <a:pt x="87" y="113"/>
                    </a:lnTo>
                    <a:lnTo>
                      <a:pt x="85" y="112"/>
                    </a:lnTo>
                    <a:lnTo>
                      <a:pt x="89" y="108"/>
                    </a:lnTo>
                    <a:lnTo>
                      <a:pt x="87" y="104"/>
                    </a:lnTo>
                    <a:lnTo>
                      <a:pt x="90" y="104"/>
                    </a:lnTo>
                    <a:lnTo>
                      <a:pt x="93" y="99"/>
                    </a:lnTo>
                    <a:lnTo>
                      <a:pt x="94" y="97"/>
                    </a:lnTo>
                    <a:lnTo>
                      <a:pt x="95" y="93"/>
                    </a:lnTo>
                    <a:lnTo>
                      <a:pt x="98" y="92"/>
                    </a:lnTo>
                    <a:lnTo>
                      <a:pt x="101" y="92"/>
                    </a:lnTo>
                    <a:lnTo>
                      <a:pt x="104" y="90"/>
                    </a:lnTo>
                    <a:lnTo>
                      <a:pt x="105" y="84"/>
                    </a:lnTo>
                    <a:lnTo>
                      <a:pt x="105" y="78"/>
                    </a:lnTo>
                    <a:lnTo>
                      <a:pt x="106" y="76"/>
                    </a:lnTo>
                    <a:lnTo>
                      <a:pt x="112" y="76"/>
                    </a:lnTo>
                    <a:lnTo>
                      <a:pt x="114" y="74"/>
                    </a:lnTo>
                    <a:lnTo>
                      <a:pt x="112" y="72"/>
                    </a:lnTo>
                    <a:lnTo>
                      <a:pt x="113" y="69"/>
                    </a:lnTo>
                    <a:lnTo>
                      <a:pt x="114" y="66"/>
                    </a:lnTo>
                    <a:lnTo>
                      <a:pt x="113" y="64"/>
                    </a:lnTo>
                    <a:lnTo>
                      <a:pt x="119" y="63"/>
                    </a:lnTo>
                    <a:lnTo>
                      <a:pt x="121" y="60"/>
                    </a:lnTo>
                    <a:lnTo>
                      <a:pt x="124" y="59"/>
                    </a:lnTo>
                    <a:lnTo>
                      <a:pt x="128" y="59"/>
                    </a:lnTo>
                    <a:lnTo>
                      <a:pt x="132" y="58"/>
                    </a:lnTo>
                    <a:lnTo>
                      <a:pt x="135" y="58"/>
                    </a:lnTo>
                    <a:close/>
                    <a:moveTo>
                      <a:pt x="226" y="14"/>
                    </a:moveTo>
                    <a:lnTo>
                      <a:pt x="224" y="13"/>
                    </a:lnTo>
                    <a:lnTo>
                      <a:pt x="221" y="10"/>
                    </a:lnTo>
                    <a:lnTo>
                      <a:pt x="218" y="10"/>
                    </a:lnTo>
                    <a:lnTo>
                      <a:pt x="209" y="10"/>
                    </a:lnTo>
                    <a:lnTo>
                      <a:pt x="206" y="10"/>
                    </a:lnTo>
                    <a:lnTo>
                      <a:pt x="204" y="9"/>
                    </a:lnTo>
                    <a:lnTo>
                      <a:pt x="200" y="9"/>
                    </a:lnTo>
                    <a:lnTo>
                      <a:pt x="198" y="8"/>
                    </a:lnTo>
                    <a:lnTo>
                      <a:pt x="195" y="8"/>
                    </a:lnTo>
                    <a:lnTo>
                      <a:pt x="193" y="6"/>
                    </a:lnTo>
                    <a:lnTo>
                      <a:pt x="191" y="7"/>
                    </a:lnTo>
                    <a:lnTo>
                      <a:pt x="188" y="5"/>
                    </a:lnTo>
                    <a:lnTo>
                      <a:pt x="185" y="5"/>
                    </a:lnTo>
                    <a:lnTo>
                      <a:pt x="185" y="7"/>
                    </a:lnTo>
                    <a:lnTo>
                      <a:pt x="182" y="7"/>
                    </a:lnTo>
                    <a:lnTo>
                      <a:pt x="180" y="7"/>
                    </a:lnTo>
                    <a:lnTo>
                      <a:pt x="179" y="9"/>
                    </a:lnTo>
                    <a:lnTo>
                      <a:pt x="176" y="13"/>
                    </a:lnTo>
                    <a:lnTo>
                      <a:pt x="171" y="10"/>
                    </a:lnTo>
                    <a:lnTo>
                      <a:pt x="170" y="8"/>
                    </a:lnTo>
                    <a:lnTo>
                      <a:pt x="173" y="7"/>
                    </a:lnTo>
                    <a:lnTo>
                      <a:pt x="172" y="5"/>
                    </a:lnTo>
                    <a:lnTo>
                      <a:pt x="172" y="3"/>
                    </a:lnTo>
                    <a:lnTo>
                      <a:pt x="166" y="0"/>
                    </a:lnTo>
                    <a:lnTo>
                      <a:pt x="165" y="6"/>
                    </a:lnTo>
                    <a:lnTo>
                      <a:pt x="164" y="3"/>
                    </a:lnTo>
                    <a:lnTo>
                      <a:pt x="162" y="3"/>
                    </a:lnTo>
                    <a:lnTo>
                      <a:pt x="159" y="6"/>
                    </a:lnTo>
                    <a:lnTo>
                      <a:pt x="163" y="7"/>
                    </a:lnTo>
                    <a:lnTo>
                      <a:pt x="161" y="13"/>
                    </a:lnTo>
                    <a:lnTo>
                      <a:pt x="161" y="15"/>
                    </a:lnTo>
                    <a:lnTo>
                      <a:pt x="159" y="16"/>
                    </a:lnTo>
                    <a:lnTo>
                      <a:pt x="157" y="16"/>
                    </a:lnTo>
                    <a:lnTo>
                      <a:pt x="156" y="14"/>
                    </a:lnTo>
                    <a:lnTo>
                      <a:pt x="154" y="13"/>
                    </a:lnTo>
                    <a:lnTo>
                      <a:pt x="150" y="13"/>
                    </a:lnTo>
                    <a:lnTo>
                      <a:pt x="153" y="9"/>
                    </a:lnTo>
                    <a:lnTo>
                      <a:pt x="150" y="7"/>
                    </a:lnTo>
                    <a:lnTo>
                      <a:pt x="139" y="9"/>
                    </a:lnTo>
                    <a:lnTo>
                      <a:pt x="138" y="7"/>
                    </a:lnTo>
                    <a:lnTo>
                      <a:pt x="136" y="7"/>
                    </a:lnTo>
                    <a:lnTo>
                      <a:pt x="133" y="5"/>
                    </a:lnTo>
                    <a:lnTo>
                      <a:pt x="130" y="3"/>
                    </a:lnTo>
                    <a:lnTo>
                      <a:pt x="122" y="0"/>
                    </a:lnTo>
                    <a:lnTo>
                      <a:pt x="120" y="4"/>
                    </a:lnTo>
                    <a:lnTo>
                      <a:pt x="125" y="5"/>
                    </a:lnTo>
                    <a:lnTo>
                      <a:pt x="124" y="7"/>
                    </a:lnTo>
                    <a:lnTo>
                      <a:pt x="122" y="9"/>
                    </a:lnTo>
                    <a:lnTo>
                      <a:pt x="119" y="7"/>
                    </a:lnTo>
                    <a:lnTo>
                      <a:pt x="116" y="6"/>
                    </a:lnTo>
                    <a:lnTo>
                      <a:pt x="113" y="6"/>
                    </a:lnTo>
                    <a:lnTo>
                      <a:pt x="114" y="8"/>
                    </a:lnTo>
                    <a:lnTo>
                      <a:pt x="118" y="10"/>
                    </a:lnTo>
                    <a:lnTo>
                      <a:pt x="120" y="10"/>
                    </a:lnTo>
                    <a:lnTo>
                      <a:pt x="118" y="14"/>
                    </a:lnTo>
                    <a:lnTo>
                      <a:pt x="112" y="10"/>
                    </a:lnTo>
                    <a:lnTo>
                      <a:pt x="110" y="10"/>
                    </a:lnTo>
                    <a:lnTo>
                      <a:pt x="101" y="10"/>
                    </a:lnTo>
                    <a:lnTo>
                      <a:pt x="97" y="12"/>
                    </a:lnTo>
                    <a:lnTo>
                      <a:pt x="103" y="14"/>
                    </a:lnTo>
                    <a:lnTo>
                      <a:pt x="106" y="15"/>
                    </a:lnTo>
                    <a:lnTo>
                      <a:pt x="108" y="15"/>
                    </a:lnTo>
                    <a:lnTo>
                      <a:pt x="112" y="15"/>
                    </a:lnTo>
                    <a:lnTo>
                      <a:pt x="111" y="16"/>
                    </a:lnTo>
                    <a:lnTo>
                      <a:pt x="108" y="16"/>
                    </a:lnTo>
                    <a:lnTo>
                      <a:pt x="105" y="18"/>
                    </a:lnTo>
                    <a:lnTo>
                      <a:pt x="103" y="18"/>
                    </a:lnTo>
                    <a:lnTo>
                      <a:pt x="104" y="22"/>
                    </a:lnTo>
                    <a:lnTo>
                      <a:pt x="106" y="23"/>
                    </a:lnTo>
                    <a:lnTo>
                      <a:pt x="110" y="24"/>
                    </a:lnTo>
                    <a:lnTo>
                      <a:pt x="112" y="24"/>
                    </a:lnTo>
                    <a:lnTo>
                      <a:pt x="119" y="24"/>
                    </a:lnTo>
                    <a:lnTo>
                      <a:pt x="121" y="25"/>
                    </a:lnTo>
                    <a:lnTo>
                      <a:pt x="128" y="24"/>
                    </a:lnTo>
                    <a:lnTo>
                      <a:pt x="133" y="23"/>
                    </a:lnTo>
                    <a:lnTo>
                      <a:pt x="141" y="22"/>
                    </a:lnTo>
                    <a:lnTo>
                      <a:pt x="150" y="22"/>
                    </a:lnTo>
                    <a:lnTo>
                      <a:pt x="154" y="24"/>
                    </a:lnTo>
                    <a:lnTo>
                      <a:pt x="156" y="23"/>
                    </a:lnTo>
                    <a:lnTo>
                      <a:pt x="159" y="23"/>
                    </a:lnTo>
                    <a:lnTo>
                      <a:pt x="156" y="24"/>
                    </a:lnTo>
                    <a:lnTo>
                      <a:pt x="154" y="24"/>
                    </a:lnTo>
                    <a:lnTo>
                      <a:pt x="150" y="25"/>
                    </a:lnTo>
                    <a:lnTo>
                      <a:pt x="141" y="25"/>
                    </a:lnTo>
                    <a:lnTo>
                      <a:pt x="136" y="26"/>
                    </a:lnTo>
                    <a:lnTo>
                      <a:pt x="139" y="29"/>
                    </a:lnTo>
                    <a:lnTo>
                      <a:pt x="141" y="29"/>
                    </a:lnTo>
                    <a:lnTo>
                      <a:pt x="133" y="29"/>
                    </a:lnTo>
                    <a:lnTo>
                      <a:pt x="130" y="27"/>
                    </a:lnTo>
                    <a:lnTo>
                      <a:pt x="128" y="27"/>
                    </a:lnTo>
                    <a:lnTo>
                      <a:pt x="124" y="27"/>
                    </a:lnTo>
                    <a:lnTo>
                      <a:pt x="123" y="31"/>
                    </a:lnTo>
                    <a:lnTo>
                      <a:pt x="128" y="32"/>
                    </a:lnTo>
                    <a:lnTo>
                      <a:pt x="130" y="33"/>
                    </a:lnTo>
                    <a:lnTo>
                      <a:pt x="136" y="33"/>
                    </a:lnTo>
                    <a:lnTo>
                      <a:pt x="141" y="35"/>
                    </a:lnTo>
                    <a:lnTo>
                      <a:pt x="147" y="35"/>
                    </a:lnTo>
                    <a:lnTo>
                      <a:pt x="149" y="35"/>
                    </a:lnTo>
                    <a:lnTo>
                      <a:pt x="153" y="35"/>
                    </a:lnTo>
                    <a:lnTo>
                      <a:pt x="158" y="34"/>
                    </a:lnTo>
                    <a:lnTo>
                      <a:pt x="164" y="35"/>
                    </a:lnTo>
                    <a:lnTo>
                      <a:pt x="164" y="38"/>
                    </a:lnTo>
                    <a:lnTo>
                      <a:pt x="166" y="40"/>
                    </a:lnTo>
                    <a:lnTo>
                      <a:pt x="170" y="41"/>
                    </a:lnTo>
                    <a:lnTo>
                      <a:pt x="175" y="41"/>
                    </a:lnTo>
                    <a:lnTo>
                      <a:pt x="181" y="41"/>
                    </a:lnTo>
                    <a:lnTo>
                      <a:pt x="183" y="41"/>
                    </a:lnTo>
                    <a:lnTo>
                      <a:pt x="185" y="38"/>
                    </a:lnTo>
                    <a:lnTo>
                      <a:pt x="195" y="35"/>
                    </a:lnTo>
                    <a:lnTo>
                      <a:pt x="197" y="38"/>
                    </a:lnTo>
                    <a:lnTo>
                      <a:pt x="206" y="34"/>
                    </a:lnTo>
                    <a:lnTo>
                      <a:pt x="208" y="32"/>
                    </a:lnTo>
                    <a:lnTo>
                      <a:pt x="208" y="30"/>
                    </a:lnTo>
                    <a:lnTo>
                      <a:pt x="210" y="27"/>
                    </a:lnTo>
                    <a:lnTo>
                      <a:pt x="216" y="25"/>
                    </a:lnTo>
                    <a:lnTo>
                      <a:pt x="222" y="22"/>
                    </a:lnTo>
                    <a:lnTo>
                      <a:pt x="225" y="21"/>
                    </a:lnTo>
                    <a:lnTo>
                      <a:pt x="226" y="18"/>
                    </a:lnTo>
                    <a:lnTo>
                      <a:pt x="225" y="16"/>
                    </a:lnTo>
                    <a:lnTo>
                      <a:pt x="226" y="14"/>
                    </a:lnTo>
                    <a:close/>
                    <a:moveTo>
                      <a:pt x="139" y="70"/>
                    </a:moveTo>
                    <a:lnTo>
                      <a:pt x="142" y="72"/>
                    </a:lnTo>
                    <a:lnTo>
                      <a:pt x="145" y="70"/>
                    </a:lnTo>
                    <a:lnTo>
                      <a:pt x="150" y="69"/>
                    </a:lnTo>
                    <a:lnTo>
                      <a:pt x="156" y="69"/>
                    </a:lnTo>
                    <a:lnTo>
                      <a:pt x="157" y="67"/>
                    </a:lnTo>
                    <a:lnTo>
                      <a:pt x="157" y="64"/>
                    </a:lnTo>
                    <a:lnTo>
                      <a:pt x="157" y="61"/>
                    </a:lnTo>
                    <a:lnTo>
                      <a:pt x="150" y="59"/>
                    </a:lnTo>
                    <a:lnTo>
                      <a:pt x="148" y="60"/>
                    </a:lnTo>
                    <a:lnTo>
                      <a:pt x="145" y="59"/>
                    </a:lnTo>
                    <a:lnTo>
                      <a:pt x="139" y="60"/>
                    </a:lnTo>
                    <a:lnTo>
                      <a:pt x="131" y="63"/>
                    </a:lnTo>
                    <a:lnTo>
                      <a:pt x="129" y="63"/>
                    </a:lnTo>
                    <a:lnTo>
                      <a:pt x="135" y="65"/>
                    </a:lnTo>
                    <a:lnTo>
                      <a:pt x="135" y="67"/>
                    </a:lnTo>
                    <a:lnTo>
                      <a:pt x="137" y="68"/>
                    </a:lnTo>
                    <a:lnTo>
                      <a:pt x="137" y="70"/>
                    </a:lnTo>
                    <a:lnTo>
                      <a:pt x="139" y="70"/>
                    </a:lnTo>
                    <a:close/>
                    <a:moveTo>
                      <a:pt x="188" y="81"/>
                    </a:moveTo>
                    <a:lnTo>
                      <a:pt x="184" y="81"/>
                    </a:lnTo>
                    <a:lnTo>
                      <a:pt x="182" y="81"/>
                    </a:lnTo>
                    <a:lnTo>
                      <a:pt x="180" y="81"/>
                    </a:lnTo>
                    <a:lnTo>
                      <a:pt x="176" y="81"/>
                    </a:lnTo>
                    <a:lnTo>
                      <a:pt x="174" y="78"/>
                    </a:lnTo>
                    <a:lnTo>
                      <a:pt x="171" y="77"/>
                    </a:lnTo>
                    <a:lnTo>
                      <a:pt x="170" y="75"/>
                    </a:lnTo>
                    <a:lnTo>
                      <a:pt x="172" y="74"/>
                    </a:lnTo>
                    <a:lnTo>
                      <a:pt x="173" y="72"/>
                    </a:lnTo>
                    <a:lnTo>
                      <a:pt x="171" y="70"/>
                    </a:lnTo>
                    <a:lnTo>
                      <a:pt x="167" y="69"/>
                    </a:lnTo>
                    <a:lnTo>
                      <a:pt x="162" y="70"/>
                    </a:lnTo>
                    <a:lnTo>
                      <a:pt x="159" y="72"/>
                    </a:lnTo>
                    <a:lnTo>
                      <a:pt x="154" y="70"/>
                    </a:lnTo>
                    <a:lnTo>
                      <a:pt x="148" y="72"/>
                    </a:lnTo>
                    <a:lnTo>
                      <a:pt x="139" y="74"/>
                    </a:lnTo>
                    <a:lnTo>
                      <a:pt x="142" y="76"/>
                    </a:lnTo>
                    <a:lnTo>
                      <a:pt x="148" y="78"/>
                    </a:lnTo>
                    <a:lnTo>
                      <a:pt x="149" y="81"/>
                    </a:lnTo>
                    <a:lnTo>
                      <a:pt x="146" y="84"/>
                    </a:lnTo>
                    <a:lnTo>
                      <a:pt x="145" y="86"/>
                    </a:lnTo>
                    <a:lnTo>
                      <a:pt x="141" y="90"/>
                    </a:lnTo>
                    <a:lnTo>
                      <a:pt x="139" y="91"/>
                    </a:lnTo>
                    <a:lnTo>
                      <a:pt x="139" y="93"/>
                    </a:lnTo>
                    <a:lnTo>
                      <a:pt x="141" y="93"/>
                    </a:lnTo>
                    <a:lnTo>
                      <a:pt x="145" y="93"/>
                    </a:lnTo>
                    <a:lnTo>
                      <a:pt x="148" y="92"/>
                    </a:lnTo>
                    <a:lnTo>
                      <a:pt x="156" y="92"/>
                    </a:lnTo>
                    <a:lnTo>
                      <a:pt x="158" y="90"/>
                    </a:lnTo>
                    <a:lnTo>
                      <a:pt x="162" y="90"/>
                    </a:lnTo>
                    <a:lnTo>
                      <a:pt x="164" y="90"/>
                    </a:lnTo>
                    <a:lnTo>
                      <a:pt x="162" y="93"/>
                    </a:lnTo>
                    <a:lnTo>
                      <a:pt x="161" y="99"/>
                    </a:lnTo>
                    <a:lnTo>
                      <a:pt x="163" y="99"/>
                    </a:lnTo>
                    <a:lnTo>
                      <a:pt x="166" y="98"/>
                    </a:lnTo>
                    <a:lnTo>
                      <a:pt x="168" y="95"/>
                    </a:lnTo>
                    <a:lnTo>
                      <a:pt x="172" y="94"/>
                    </a:lnTo>
                    <a:lnTo>
                      <a:pt x="174" y="95"/>
                    </a:lnTo>
                    <a:lnTo>
                      <a:pt x="178" y="94"/>
                    </a:lnTo>
                    <a:lnTo>
                      <a:pt x="180" y="92"/>
                    </a:lnTo>
                    <a:lnTo>
                      <a:pt x="184" y="86"/>
                    </a:lnTo>
                    <a:lnTo>
                      <a:pt x="190" y="85"/>
                    </a:lnTo>
                    <a:lnTo>
                      <a:pt x="193" y="85"/>
                    </a:lnTo>
                    <a:lnTo>
                      <a:pt x="190" y="82"/>
                    </a:lnTo>
                    <a:lnTo>
                      <a:pt x="188" y="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31" name="Freeform 97">
                <a:extLst>
                  <a:ext uri="{FF2B5EF4-FFF2-40B4-BE49-F238E27FC236}">
                    <a16:creationId xmlns:a16="http://schemas.microsoft.com/office/drawing/2014/main" id="{8B390230-6883-44AE-8AB5-BF57980BDD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8" y="1912"/>
                <a:ext cx="32" cy="21"/>
              </a:xfrm>
              <a:custGeom>
                <a:avLst/>
                <a:gdLst>
                  <a:gd name="T0" fmla="*/ 2 w 32"/>
                  <a:gd name="T1" fmla="*/ 21 h 21"/>
                  <a:gd name="T2" fmla="*/ 0 w 32"/>
                  <a:gd name="T3" fmla="*/ 19 h 21"/>
                  <a:gd name="T4" fmla="*/ 1 w 32"/>
                  <a:gd name="T5" fmla="*/ 16 h 21"/>
                  <a:gd name="T6" fmla="*/ 4 w 32"/>
                  <a:gd name="T7" fmla="*/ 13 h 21"/>
                  <a:gd name="T8" fmla="*/ 6 w 32"/>
                  <a:gd name="T9" fmla="*/ 12 h 21"/>
                  <a:gd name="T10" fmla="*/ 8 w 32"/>
                  <a:gd name="T11" fmla="*/ 12 h 21"/>
                  <a:gd name="T12" fmla="*/ 10 w 32"/>
                  <a:gd name="T13" fmla="*/ 12 h 21"/>
                  <a:gd name="T14" fmla="*/ 13 w 32"/>
                  <a:gd name="T15" fmla="*/ 12 h 21"/>
                  <a:gd name="T16" fmla="*/ 16 w 32"/>
                  <a:gd name="T17" fmla="*/ 12 h 21"/>
                  <a:gd name="T18" fmla="*/ 19 w 32"/>
                  <a:gd name="T19" fmla="*/ 9 h 21"/>
                  <a:gd name="T20" fmla="*/ 20 w 32"/>
                  <a:gd name="T21" fmla="*/ 6 h 21"/>
                  <a:gd name="T22" fmla="*/ 24 w 32"/>
                  <a:gd name="T23" fmla="*/ 3 h 21"/>
                  <a:gd name="T24" fmla="*/ 26 w 32"/>
                  <a:gd name="T25" fmla="*/ 3 h 21"/>
                  <a:gd name="T26" fmla="*/ 32 w 32"/>
                  <a:gd name="T27" fmla="*/ 0 h 21"/>
                  <a:gd name="T28" fmla="*/ 29 w 32"/>
                  <a:gd name="T29" fmla="*/ 3 h 21"/>
                  <a:gd name="T30" fmla="*/ 30 w 32"/>
                  <a:gd name="T31" fmla="*/ 5 h 21"/>
                  <a:gd name="T32" fmla="*/ 30 w 32"/>
                  <a:gd name="T33" fmla="*/ 10 h 21"/>
                  <a:gd name="T34" fmla="*/ 29 w 32"/>
                  <a:gd name="T35" fmla="*/ 13 h 21"/>
                  <a:gd name="T36" fmla="*/ 26 w 32"/>
                  <a:gd name="T37" fmla="*/ 14 h 21"/>
                  <a:gd name="T38" fmla="*/ 24 w 32"/>
                  <a:gd name="T39" fmla="*/ 13 h 21"/>
                  <a:gd name="T40" fmla="*/ 24 w 32"/>
                  <a:gd name="T41" fmla="*/ 13 h 21"/>
                  <a:gd name="T42" fmla="*/ 23 w 32"/>
                  <a:gd name="T43" fmla="*/ 13 h 21"/>
                  <a:gd name="T44" fmla="*/ 20 w 32"/>
                  <a:gd name="T45" fmla="*/ 13 h 21"/>
                  <a:gd name="T46" fmla="*/ 13 w 32"/>
                  <a:gd name="T47" fmla="*/ 14 h 21"/>
                  <a:gd name="T48" fmla="*/ 11 w 32"/>
                  <a:gd name="T49" fmla="*/ 13 h 21"/>
                  <a:gd name="T50" fmla="*/ 11 w 32"/>
                  <a:gd name="T51" fmla="*/ 14 h 21"/>
                  <a:gd name="T52" fmla="*/ 6 w 32"/>
                  <a:gd name="T53" fmla="*/ 16 h 21"/>
                  <a:gd name="T54" fmla="*/ 2 w 32"/>
                  <a:gd name="T55" fmla="*/ 21 h 21"/>
                  <a:gd name="T56" fmla="*/ 2 w 32"/>
                  <a:gd name="T57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2" h="21">
                    <a:moveTo>
                      <a:pt x="2" y="21"/>
                    </a:moveTo>
                    <a:lnTo>
                      <a:pt x="0" y="19"/>
                    </a:lnTo>
                    <a:lnTo>
                      <a:pt x="1" y="16"/>
                    </a:lnTo>
                    <a:lnTo>
                      <a:pt x="4" y="13"/>
                    </a:lnTo>
                    <a:lnTo>
                      <a:pt x="6" y="12"/>
                    </a:lnTo>
                    <a:lnTo>
                      <a:pt x="8" y="12"/>
                    </a:lnTo>
                    <a:lnTo>
                      <a:pt x="10" y="12"/>
                    </a:lnTo>
                    <a:lnTo>
                      <a:pt x="13" y="12"/>
                    </a:lnTo>
                    <a:lnTo>
                      <a:pt x="16" y="12"/>
                    </a:lnTo>
                    <a:lnTo>
                      <a:pt x="19" y="9"/>
                    </a:lnTo>
                    <a:lnTo>
                      <a:pt x="20" y="6"/>
                    </a:lnTo>
                    <a:lnTo>
                      <a:pt x="24" y="3"/>
                    </a:lnTo>
                    <a:lnTo>
                      <a:pt x="26" y="3"/>
                    </a:lnTo>
                    <a:lnTo>
                      <a:pt x="32" y="0"/>
                    </a:lnTo>
                    <a:lnTo>
                      <a:pt x="29" y="3"/>
                    </a:lnTo>
                    <a:lnTo>
                      <a:pt x="30" y="5"/>
                    </a:lnTo>
                    <a:lnTo>
                      <a:pt x="30" y="10"/>
                    </a:lnTo>
                    <a:lnTo>
                      <a:pt x="29" y="13"/>
                    </a:lnTo>
                    <a:lnTo>
                      <a:pt x="26" y="14"/>
                    </a:lnTo>
                    <a:lnTo>
                      <a:pt x="24" y="13"/>
                    </a:lnTo>
                    <a:lnTo>
                      <a:pt x="24" y="13"/>
                    </a:lnTo>
                    <a:lnTo>
                      <a:pt x="23" y="13"/>
                    </a:lnTo>
                    <a:lnTo>
                      <a:pt x="20" y="13"/>
                    </a:lnTo>
                    <a:lnTo>
                      <a:pt x="13" y="14"/>
                    </a:lnTo>
                    <a:lnTo>
                      <a:pt x="11" y="13"/>
                    </a:lnTo>
                    <a:lnTo>
                      <a:pt x="11" y="14"/>
                    </a:lnTo>
                    <a:lnTo>
                      <a:pt x="6" y="16"/>
                    </a:lnTo>
                    <a:lnTo>
                      <a:pt x="2" y="21"/>
                    </a:lnTo>
                    <a:lnTo>
                      <a:pt x="2" y="2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32" name="Freeform 98">
                <a:extLst>
                  <a:ext uri="{FF2B5EF4-FFF2-40B4-BE49-F238E27FC236}">
                    <a16:creationId xmlns:a16="http://schemas.microsoft.com/office/drawing/2014/main" id="{EAB55EFF-F9DE-40A2-AEFB-CE3BA4B8AF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35" y="1966"/>
                <a:ext cx="12" cy="7"/>
              </a:xfrm>
              <a:custGeom>
                <a:avLst/>
                <a:gdLst>
                  <a:gd name="T0" fmla="*/ 12 w 12"/>
                  <a:gd name="T1" fmla="*/ 3 h 7"/>
                  <a:gd name="T2" fmla="*/ 9 w 12"/>
                  <a:gd name="T3" fmla="*/ 6 h 7"/>
                  <a:gd name="T4" fmla="*/ 7 w 12"/>
                  <a:gd name="T5" fmla="*/ 7 h 7"/>
                  <a:gd name="T6" fmla="*/ 0 w 12"/>
                  <a:gd name="T7" fmla="*/ 3 h 7"/>
                  <a:gd name="T8" fmla="*/ 1 w 12"/>
                  <a:gd name="T9" fmla="*/ 1 h 7"/>
                  <a:gd name="T10" fmla="*/ 4 w 12"/>
                  <a:gd name="T11" fmla="*/ 0 h 7"/>
                  <a:gd name="T12" fmla="*/ 6 w 12"/>
                  <a:gd name="T13" fmla="*/ 2 h 7"/>
                  <a:gd name="T14" fmla="*/ 10 w 12"/>
                  <a:gd name="T15" fmla="*/ 2 h 7"/>
                  <a:gd name="T16" fmla="*/ 12 w 12"/>
                  <a:gd name="T17" fmla="*/ 3 h 7"/>
                  <a:gd name="T18" fmla="*/ 12 w 12"/>
                  <a:gd name="T19" fmla="*/ 3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" h="7">
                    <a:moveTo>
                      <a:pt x="12" y="3"/>
                    </a:moveTo>
                    <a:lnTo>
                      <a:pt x="9" y="6"/>
                    </a:lnTo>
                    <a:lnTo>
                      <a:pt x="7" y="7"/>
                    </a:lnTo>
                    <a:lnTo>
                      <a:pt x="0" y="3"/>
                    </a:lnTo>
                    <a:lnTo>
                      <a:pt x="1" y="1"/>
                    </a:lnTo>
                    <a:lnTo>
                      <a:pt x="4" y="0"/>
                    </a:lnTo>
                    <a:lnTo>
                      <a:pt x="6" y="2"/>
                    </a:lnTo>
                    <a:lnTo>
                      <a:pt x="10" y="2"/>
                    </a:lnTo>
                    <a:lnTo>
                      <a:pt x="12" y="3"/>
                    </a:lnTo>
                    <a:lnTo>
                      <a:pt x="12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33" name="Freeform 99">
                <a:extLst>
                  <a:ext uri="{FF2B5EF4-FFF2-40B4-BE49-F238E27FC236}">
                    <a16:creationId xmlns:a16="http://schemas.microsoft.com/office/drawing/2014/main" id="{9FE0C78A-1BB4-4481-AB6B-3BF19C488B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07" y="2297"/>
                <a:ext cx="38" cy="10"/>
              </a:xfrm>
              <a:custGeom>
                <a:avLst/>
                <a:gdLst>
                  <a:gd name="T0" fmla="*/ 36 w 38"/>
                  <a:gd name="T1" fmla="*/ 9 h 10"/>
                  <a:gd name="T2" fmla="*/ 36 w 38"/>
                  <a:gd name="T3" fmla="*/ 9 h 10"/>
                  <a:gd name="T4" fmla="*/ 38 w 38"/>
                  <a:gd name="T5" fmla="*/ 8 h 10"/>
                  <a:gd name="T6" fmla="*/ 38 w 38"/>
                  <a:gd name="T7" fmla="*/ 4 h 10"/>
                  <a:gd name="T8" fmla="*/ 36 w 38"/>
                  <a:gd name="T9" fmla="*/ 5 h 10"/>
                  <a:gd name="T10" fmla="*/ 30 w 38"/>
                  <a:gd name="T11" fmla="*/ 6 h 10"/>
                  <a:gd name="T12" fmla="*/ 30 w 38"/>
                  <a:gd name="T13" fmla="*/ 4 h 10"/>
                  <a:gd name="T14" fmla="*/ 26 w 38"/>
                  <a:gd name="T15" fmla="*/ 4 h 10"/>
                  <a:gd name="T16" fmla="*/ 23 w 38"/>
                  <a:gd name="T17" fmla="*/ 4 h 10"/>
                  <a:gd name="T18" fmla="*/ 20 w 38"/>
                  <a:gd name="T19" fmla="*/ 3 h 10"/>
                  <a:gd name="T20" fmla="*/ 16 w 38"/>
                  <a:gd name="T21" fmla="*/ 2 h 10"/>
                  <a:gd name="T22" fmla="*/ 11 w 38"/>
                  <a:gd name="T23" fmla="*/ 4 h 10"/>
                  <a:gd name="T24" fmla="*/ 9 w 38"/>
                  <a:gd name="T25" fmla="*/ 3 h 10"/>
                  <a:gd name="T26" fmla="*/ 8 w 38"/>
                  <a:gd name="T27" fmla="*/ 1 h 10"/>
                  <a:gd name="T28" fmla="*/ 6 w 38"/>
                  <a:gd name="T29" fmla="*/ 1 h 10"/>
                  <a:gd name="T30" fmla="*/ 0 w 38"/>
                  <a:gd name="T31" fmla="*/ 0 h 10"/>
                  <a:gd name="T32" fmla="*/ 0 w 38"/>
                  <a:gd name="T33" fmla="*/ 5 h 10"/>
                  <a:gd name="T34" fmla="*/ 11 w 38"/>
                  <a:gd name="T35" fmla="*/ 6 h 10"/>
                  <a:gd name="T36" fmla="*/ 16 w 38"/>
                  <a:gd name="T37" fmla="*/ 8 h 10"/>
                  <a:gd name="T38" fmla="*/ 16 w 38"/>
                  <a:gd name="T39" fmla="*/ 9 h 10"/>
                  <a:gd name="T40" fmla="*/ 17 w 38"/>
                  <a:gd name="T41" fmla="*/ 10 h 10"/>
                  <a:gd name="T42" fmla="*/ 22 w 38"/>
                  <a:gd name="T43" fmla="*/ 10 h 10"/>
                  <a:gd name="T44" fmla="*/ 25 w 38"/>
                  <a:gd name="T45" fmla="*/ 9 h 10"/>
                  <a:gd name="T46" fmla="*/ 36 w 38"/>
                  <a:gd name="T47" fmla="*/ 9 h 10"/>
                  <a:gd name="T48" fmla="*/ 36 w 38"/>
                  <a:gd name="T49" fmla="*/ 9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8" h="10">
                    <a:moveTo>
                      <a:pt x="36" y="9"/>
                    </a:moveTo>
                    <a:lnTo>
                      <a:pt x="36" y="9"/>
                    </a:lnTo>
                    <a:lnTo>
                      <a:pt x="38" y="8"/>
                    </a:lnTo>
                    <a:lnTo>
                      <a:pt x="38" y="4"/>
                    </a:lnTo>
                    <a:lnTo>
                      <a:pt x="36" y="5"/>
                    </a:lnTo>
                    <a:lnTo>
                      <a:pt x="30" y="6"/>
                    </a:lnTo>
                    <a:lnTo>
                      <a:pt x="30" y="4"/>
                    </a:lnTo>
                    <a:lnTo>
                      <a:pt x="26" y="4"/>
                    </a:lnTo>
                    <a:lnTo>
                      <a:pt x="23" y="4"/>
                    </a:lnTo>
                    <a:lnTo>
                      <a:pt x="20" y="3"/>
                    </a:lnTo>
                    <a:lnTo>
                      <a:pt x="16" y="2"/>
                    </a:lnTo>
                    <a:lnTo>
                      <a:pt x="11" y="4"/>
                    </a:lnTo>
                    <a:lnTo>
                      <a:pt x="9" y="3"/>
                    </a:lnTo>
                    <a:lnTo>
                      <a:pt x="8" y="1"/>
                    </a:lnTo>
                    <a:lnTo>
                      <a:pt x="6" y="1"/>
                    </a:lnTo>
                    <a:lnTo>
                      <a:pt x="0" y="0"/>
                    </a:lnTo>
                    <a:lnTo>
                      <a:pt x="0" y="5"/>
                    </a:lnTo>
                    <a:lnTo>
                      <a:pt x="11" y="6"/>
                    </a:lnTo>
                    <a:lnTo>
                      <a:pt x="16" y="8"/>
                    </a:lnTo>
                    <a:lnTo>
                      <a:pt x="16" y="9"/>
                    </a:lnTo>
                    <a:lnTo>
                      <a:pt x="17" y="10"/>
                    </a:lnTo>
                    <a:lnTo>
                      <a:pt x="22" y="10"/>
                    </a:lnTo>
                    <a:lnTo>
                      <a:pt x="25" y="9"/>
                    </a:lnTo>
                    <a:lnTo>
                      <a:pt x="36" y="9"/>
                    </a:lnTo>
                    <a:lnTo>
                      <a:pt x="36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34" name="Freeform 100">
                <a:extLst>
                  <a:ext uri="{FF2B5EF4-FFF2-40B4-BE49-F238E27FC236}">
                    <a16:creationId xmlns:a16="http://schemas.microsoft.com/office/drawing/2014/main" id="{5CC346E7-6F69-4751-BB71-3A91696734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64" y="2284"/>
                <a:ext cx="7" cy="8"/>
              </a:xfrm>
              <a:custGeom>
                <a:avLst/>
                <a:gdLst>
                  <a:gd name="T0" fmla="*/ 2 w 7"/>
                  <a:gd name="T1" fmla="*/ 7 h 8"/>
                  <a:gd name="T2" fmla="*/ 6 w 7"/>
                  <a:gd name="T3" fmla="*/ 5 h 8"/>
                  <a:gd name="T4" fmla="*/ 7 w 7"/>
                  <a:gd name="T5" fmla="*/ 0 h 8"/>
                  <a:gd name="T6" fmla="*/ 5 w 7"/>
                  <a:gd name="T7" fmla="*/ 0 h 8"/>
                  <a:gd name="T8" fmla="*/ 1 w 7"/>
                  <a:gd name="T9" fmla="*/ 2 h 8"/>
                  <a:gd name="T10" fmla="*/ 0 w 7"/>
                  <a:gd name="T11" fmla="*/ 5 h 8"/>
                  <a:gd name="T12" fmla="*/ 0 w 7"/>
                  <a:gd name="T13" fmla="*/ 8 h 8"/>
                  <a:gd name="T14" fmla="*/ 2 w 7"/>
                  <a:gd name="T15" fmla="*/ 7 h 8"/>
                  <a:gd name="T16" fmla="*/ 2 w 7"/>
                  <a:gd name="T17" fmla="*/ 7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8">
                    <a:moveTo>
                      <a:pt x="2" y="7"/>
                    </a:moveTo>
                    <a:lnTo>
                      <a:pt x="6" y="5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1" y="2"/>
                    </a:lnTo>
                    <a:lnTo>
                      <a:pt x="0" y="5"/>
                    </a:lnTo>
                    <a:lnTo>
                      <a:pt x="0" y="8"/>
                    </a:lnTo>
                    <a:lnTo>
                      <a:pt x="2" y="7"/>
                    </a:lnTo>
                    <a:lnTo>
                      <a:pt x="2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35" name="Freeform 101">
                <a:extLst>
                  <a:ext uri="{FF2B5EF4-FFF2-40B4-BE49-F238E27FC236}">
                    <a16:creationId xmlns:a16="http://schemas.microsoft.com/office/drawing/2014/main" id="{259AB2AE-FC32-446E-AE0F-BDE7EBEC9F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27" y="2296"/>
                <a:ext cx="31" cy="17"/>
              </a:xfrm>
              <a:custGeom>
                <a:avLst/>
                <a:gdLst>
                  <a:gd name="T0" fmla="*/ 3 w 31"/>
                  <a:gd name="T1" fmla="*/ 14 h 17"/>
                  <a:gd name="T2" fmla="*/ 5 w 31"/>
                  <a:gd name="T3" fmla="*/ 15 h 17"/>
                  <a:gd name="T4" fmla="*/ 8 w 31"/>
                  <a:gd name="T5" fmla="*/ 15 h 17"/>
                  <a:gd name="T6" fmla="*/ 10 w 31"/>
                  <a:gd name="T7" fmla="*/ 17 h 17"/>
                  <a:gd name="T8" fmla="*/ 10 w 31"/>
                  <a:gd name="T9" fmla="*/ 15 h 17"/>
                  <a:gd name="T10" fmla="*/ 11 w 31"/>
                  <a:gd name="T11" fmla="*/ 15 h 17"/>
                  <a:gd name="T12" fmla="*/ 13 w 31"/>
                  <a:gd name="T13" fmla="*/ 14 h 17"/>
                  <a:gd name="T14" fmla="*/ 17 w 31"/>
                  <a:gd name="T15" fmla="*/ 13 h 17"/>
                  <a:gd name="T16" fmla="*/ 19 w 31"/>
                  <a:gd name="T17" fmla="*/ 11 h 17"/>
                  <a:gd name="T18" fmla="*/ 22 w 31"/>
                  <a:gd name="T19" fmla="*/ 11 h 17"/>
                  <a:gd name="T20" fmla="*/ 24 w 31"/>
                  <a:gd name="T21" fmla="*/ 10 h 17"/>
                  <a:gd name="T22" fmla="*/ 22 w 31"/>
                  <a:gd name="T23" fmla="*/ 7 h 17"/>
                  <a:gd name="T24" fmla="*/ 23 w 31"/>
                  <a:gd name="T25" fmla="*/ 5 h 17"/>
                  <a:gd name="T26" fmla="*/ 25 w 31"/>
                  <a:gd name="T27" fmla="*/ 3 h 17"/>
                  <a:gd name="T28" fmla="*/ 29 w 31"/>
                  <a:gd name="T29" fmla="*/ 2 h 17"/>
                  <a:gd name="T30" fmla="*/ 31 w 31"/>
                  <a:gd name="T31" fmla="*/ 0 h 17"/>
                  <a:gd name="T32" fmla="*/ 29 w 31"/>
                  <a:gd name="T33" fmla="*/ 1 h 17"/>
                  <a:gd name="T34" fmla="*/ 24 w 31"/>
                  <a:gd name="T35" fmla="*/ 3 h 17"/>
                  <a:gd name="T36" fmla="*/ 19 w 31"/>
                  <a:gd name="T37" fmla="*/ 4 h 17"/>
                  <a:gd name="T38" fmla="*/ 14 w 31"/>
                  <a:gd name="T39" fmla="*/ 5 h 17"/>
                  <a:gd name="T40" fmla="*/ 12 w 31"/>
                  <a:gd name="T41" fmla="*/ 4 h 17"/>
                  <a:gd name="T42" fmla="*/ 8 w 31"/>
                  <a:gd name="T43" fmla="*/ 6 h 17"/>
                  <a:gd name="T44" fmla="*/ 8 w 31"/>
                  <a:gd name="T45" fmla="*/ 7 h 17"/>
                  <a:gd name="T46" fmla="*/ 4 w 31"/>
                  <a:gd name="T47" fmla="*/ 7 h 17"/>
                  <a:gd name="T48" fmla="*/ 0 w 31"/>
                  <a:gd name="T49" fmla="*/ 10 h 17"/>
                  <a:gd name="T50" fmla="*/ 0 w 31"/>
                  <a:gd name="T51" fmla="*/ 12 h 17"/>
                  <a:gd name="T52" fmla="*/ 3 w 31"/>
                  <a:gd name="T53" fmla="*/ 14 h 17"/>
                  <a:gd name="T54" fmla="*/ 3 w 31"/>
                  <a:gd name="T55" fmla="*/ 14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1" h="17">
                    <a:moveTo>
                      <a:pt x="3" y="14"/>
                    </a:moveTo>
                    <a:lnTo>
                      <a:pt x="5" y="15"/>
                    </a:lnTo>
                    <a:lnTo>
                      <a:pt x="8" y="15"/>
                    </a:lnTo>
                    <a:lnTo>
                      <a:pt x="10" y="17"/>
                    </a:lnTo>
                    <a:lnTo>
                      <a:pt x="10" y="15"/>
                    </a:lnTo>
                    <a:lnTo>
                      <a:pt x="11" y="15"/>
                    </a:lnTo>
                    <a:lnTo>
                      <a:pt x="13" y="14"/>
                    </a:lnTo>
                    <a:lnTo>
                      <a:pt x="17" y="13"/>
                    </a:lnTo>
                    <a:lnTo>
                      <a:pt x="19" y="11"/>
                    </a:lnTo>
                    <a:lnTo>
                      <a:pt x="22" y="11"/>
                    </a:lnTo>
                    <a:lnTo>
                      <a:pt x="24" y="10"/>
                    </a:lnTo>
                    <a:lnTo>
                      <a:pt x="22" y="7"/>
                    </a:lnTo>
                    <a:lnTo>
                      <a:pt x="23" y="5"/>
                    </a:lnTo>
                    <a:lnTo>
                      <a:pt x="25" y="3"/>
                    </a:lnTo>
                    <a:lnTo>
                      <a:pt x="29" y="2"/>
                    </a:lnTo>
                    <a:lnTo>
                      <a:pt x="31" y="0"/>
                    </a:lnTo>
                    <a:lnTo>
                      <a:pt x="29" y="1"/>
                    </a:lnTo>
                    <a:lnTo>
                      <a:pt x="24" y="3"/>
                    </a:lnTo>
                    <a:lnTo>
                      <a:pt x="19" y="4"/>
                    </a:lnTo>
                    <a:lnTo>
                      <a:pt x="14" y="5"/>
                    </a:lnTo>
                    <a:lnTo>
                      <a:pt x="12" y="4"/>
                    </a:lnTo>
                    <a:lnTo>
                      <a:pt x="8" y="6"/>
                    </a:lnTo>
                    <a:lnTo>
                      <a:pt x="8" y="7"/>
                    </a:lnTo>
                    <a:lnTo>
                      <a:pt x="4" y="7"/>
                    </a:lnTo>
                    <a:lnTo>
                      <a:pt x="0" y="10"/>
                    </a:lnTo>
                    <a:lnTo>
                      <a:pt x="0" y="12"/>
                    </a:lnTo>
                    <a:lnTo>
                      <a:pt x="3" y="14"/>
                    </a:lnTo>
                    <a:lnTo>
                      <a:pt x="3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36" name="Freeform 102">
                <a:extLst>
                  <a:ext uri="{FF2B5EF4-FFF2-40B4-BE49-F238E27FC236}">
                    <a16:creationId xmlns:a16="http://schemas.microsoft.com/office/drawing/2014/main" id="{0EB07D70-0670-4C5E-A35D-A2C60B55EA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45" y="1656"/>
                <a:ext cx="29" cy="18"/>
              </a:xfrm>
              <a:custGeom>
                <a:avLst/>
                <a:gdLst>
                  <a:gd name="T0" fmla="*/ 25 w 29"/>
                  <a:gd name="T1" fmla="*/ 10 h 18"/>
                  <a:gd name="T2" fmla="*/ 27 w 29"/>
                  <a:gd name="T3" fmla="*/ 9 h 18"/>
                  <a:gd name="T4" fmla="*/ 26 w 29"/>
                  <a:gd name="T5" fmla="*/ 11 h 18"/>
                  <a:gd name="T6" fmla="*/ 29 w 29"/>
                  <a:gd name="T7" fmla="*/ 9 h 18"/>
                  <a:gd name="T8" fmla="*/ 27 w 29"/>
                  <a:gd name="T9" fmla="*/ 7 h 18"/>
                  <a:gd name="T10" fmla="*/ 25 w 29"/>
                  <a:gd name="T11" fmla="*/ 4 h 18"/>
                  <a:gd name="T12" fmla="*/ 16 w 29"/>
                  <a:gd name="T13" fmla="*/ 1 h 18"/>
                  <a:gd name="T14" fmla="*/ 14 w 29"/>
                  <a:gd name="T15" fmla="*/ 0 h 18"/>
                  <a:gd name="T16" fmla="*/ 10 w 29"/>
                  <a:gd name="T17" fmla="*/ 0 h 18"/>
                  <a:gd name="T18" fmla="*/ 6 w 29"/>
                  <a:gd name="T19" fmla="*/ 1 h 18"/>
                  <a:gd name="T20" fmla="*/ 2 w 29"/>
                  <a:gd name="T21" fmla="*/ 3 h 18"/>
                  <a:gd name="T22" fmla="*/ 1 w 29"/>
                  <a:gd name="T23" fmla="*/ 7 h 18"/>
                  <a:gd name="T24" fmla="*/ 0 w 29"/>
                  <a:gd name="T25" fmla="*/ 12 h 18"/>
                  <a:gd name="T26" fmla="*/ 0 w 29"/>
                  <a:gd name="T27" fmla="*/ 14 h 18"/>
                  <a:gd name="T28" fmla="*/ 6 w 29"/>
                  <a:gd name="T29" fmla="*/ 18 h 18"/>
                  <a:gd name="T30" fmla="*/ 11 w 29"/>
                  <a:gd name="T31" fmla="*/ 18 h 18"/>
                  <a:gd name="T32" fmla="*/ 17 w 29"/>
                  <a:gd name="T33" fmla="*/ 17 h 18"/>
                  <a:gd name="T34" fmla="*/ 19 w 29"/>
                  <a:gd name="T35" fmla="*/ 16 h 18"/>
                  <a:gd name="T36" fmla="*/ 25 w 29"/>
                  <a:gd name="T37" fmla="*/ 10 h 18"/>
                  <a:gd name="T38" fmla="*/ 25 w 29"/>
                  <a:gd name="T39" fmla="*/ 1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9" h="18">
                    <a:moveTo>
                      <a:pt x="25" y="10"/>
                    </a:moveTo>
                    <a:lnTo>
                      <a:pt x="27" y="9"/>
                    </a:lnTo>
                    <a:lnTo>
                      <a:pt x="26" y="11"/>
                    </a:lnTo>
                    <a:lnTo>
                      <a:pt x="29" y="9"/>
                    </a:lnTo>
                    <a:lnTo>
                      <a:pt x="27" y="7"/>
                    </a:lnTo>
                    <a:lnTo>
                      <a:pt x="25" y="4"/>
                    </a:lnTo>
                    <a:lnTo>
                      <a:pt x="16" y="1"/>
                    </a:lnTo>
                    <a:lnTo>
                      <a:pt x="14" y="0"/>
                    </a:lnTo>
                    <a:lnTo>
                      <a:pt x="10" y="0"/>
                    </a:lnTo>
                    <a:lnTo>
                      <a:pt x="6" y="1"/>
                    </a:lnTo>
                    <a:lnTo>
                      <a:pt x="2" y="3"/>
                    </a:lnTo>
                    <a:lnTo>
                      <a:pt x="1" y="7"/>
                    </a:lnTo>
                    <a:lnTo>
                      <a:pt x="0" y="12"/>
                    </a:lnTo>
                    <a:lnTo>
                      <a:pt x="0" y="14"/>
                    </a:lnTo>
                    <a:lnTo>
                      <a:pt x="6" y="18"/>
                    </a:lnTo>
                    <a:lnTo>
                      <a:pt x="11" y="18"/>
                    </a:lnTo>
                    <a:lnTo>
                      <a:pt x="17" y="17"/>
                    </a:lnTo>
                    <a:lnTo>
                      <a:pt x="19" y="16"/>
                    </a:lnTo>
                    <a:lnTo>
                      <a:pt x="25" y="10"/>
                    </a:lnTo>
                    <a:lnTo>
                      <a:pt x="25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37" name="Freeform 103">
                <a:extLst>
                  <a:ext uri="{FF2B5EF4-FFF2-40B4-BE49-F238E27FC236}">
                    <a16:creationId xmlns:a16="http://schemas.microsoft.com/office/drawing/2014/main" id="{A4105272-A0F1-4815-AB68-50EEF73A62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87" y="1632"/>
                <a:ext cx="27" cy="19"/>
              </a:xfrm>
              <a:custGeom>
                <a:avLst/>
                <a:gdLst>
                  <a:gd name="T0" fmla="*/ 22 w 27"/>
                  <a:gd name="T1" fmla="*/ 11 h 19"/>
                  <a:gd name="T2" fmla="*/ 19 w 27"/>
                  <a:gd name="T3" fmla="*/ 9 h 19"/>
                  <a:gd name="T4" fmla="*/ 17 w 27"/>
                  <a:gd name="T5" fmla="*/ 9 h 19"/>
                  <a:gd name="T6" fmla="*/ 13 w 27"/>
                  <a:gd name="T7" fmla="*/ 7 h 19"/>
                  <a:gd name="T8" fmla="*/ 11 w 27"/>
                  <a:gd name="T9" fmla="*/ 4 h 19"/>
                  <a:gd name="T10" fmla="*/ 5 w 27"/>
                  <a:gd name="T11" fmla="*/ 0 h 19"/>
                  <a:gd name="T12" fmla="*/ 3 w 27"/>
                  <a:gd name="T13" fmla="*/ 1 h 19"/>
                  <a:gd name="T14" fmla="*/ 0 w 27"/>
                  <a:gd name="T15" fmla="*/ 3 h 19"/>
                  <a:gd name="T16" fmla="*/ 3 w 27"/>
                  <a:gd name="T17" fmla="*/ 6 h 19"/>
                  <a:gd name="T18" fmla="*/ 0 w 27"/>
                  <a:gd name="T19" fmla="*/ 6 h 19"/>
                  <a:gd name="T20" fmla="*/ 1 w 27"/>
                  <a:gd name="T21" fmla="*/ 10 h 19"/>
                  <a:gd name="T22" fmla="*/ 2 w 27"/>
                  <a:gd name="T23" fmla="*/ 11 h 19"/>
                  <a:gd name="T24" fmla="*/ 6 w 27"/>
                  <a:gd name="T25" fmla="*/ 15 h 19"/>
                  <a:gd name="T26" fmla="*/ 10 w 27"/>
                  <a:gd name="T27" fmla="*/ 15 h 19"/>
                  <a:gd name="T28" fmla="*/ 12 w 27"/>
                  <a:gd name="T29" fmla="*/ 15 h 19"/>
                  <a:gd name="T30" fmla="*/ 13 w 27"/>
                  <a:gd name="T31" fmla="*/ 18 h 19"/>
                  <a:gd name="T32" fmla="*/ 17 w 27"/>
                  <a:gd name="T33" fmla="*/ 19 h 19"/>
                  <a:gd name="T34" fmla="*/ 19 w 27"/>
                  <a:gd name="T35" fmla="*/ 18 h 19"/>
                  <a:gd name="T36" fmla="*/ 22 w 27"/>
                  <a:gd name="T37" fmla="*/ 19 h 19"/>
                  <a:gd name="T38" fmla="*/ 24 w 27"/>
                  <a:gd name="T39" fmla="*/ 18 h 19"/>
                  <a:gd name="T40" fmla="*/ 27 w 27"/>
                  <a:gd name="T41" fmla="*/ 16 h 19"/>
                  <a:gd name="T42" fmla="*/ 26 w 27"/>
                  <a:gd name="T43" fmla="*/ 12 h 19"/>
                  <a:gd name="T44" fmla="*/ 22 w 27"/>
                  <a:gd name="T45" fmla="*/ 11 h 19"/>
                  <a:gd name="T46" fmla="*/ 22 w 27"/>
                  <a:gd name="T47" fmla="*/ 11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7" h="19">
                    <a:moveTo>
                      <a:pt x="22" y="11"/>
                    </a:moveTo>
                    <a:lnTo>
                      <a:pt x="19" y="9"/>
                    </a:lnTo>
                    <a:lnTo>
                      <a:pt x="17" y="9"/>
                    </a:lnTo>
                    <a:lnTo>
                      <a:pt x="13" y="7"/>
                    </a:lnTo>
                    <a:lnTo>
                      <a:pt x="11" y="4"/>
                    </a:lnTo>
                    <a:lnTo>
                      <a:pt x="5" y="0"/>
                    </a:lnTo>
                    <a:lnTo>
                      <a:pt x="3" y="1"/>
                    </a:lnTo>
                    <a:lnTo>
                      <a:pt x="0" y="3"/>
                    </a:lnTo>
                    <a:lnTo>
                      <a:pt x="3" y="6"/>
                    </a:lnTo>
                    <a:lnTo>
                      <a:pt x="0" y="6"/>
                    </a:lnTo>
                    <a:lnTo>
                      <a:pt x="1" y="10"/>
                    </a:lnTo>
                    <a:lnTo>
                      <a:pt x="2" y="11"/>
                    </a:lnTo>
                    <a:lnTo>
                      <a:pt x="6" y="15"/>
                    </a:lnTo>
                    <a:lnTo>
                      <a:pt x="10" y="15"/>
                    </a:lnTo>
                    <a:lnTo>
                      <a:pt x="12" y="15"/>
                    </a:lnTo>
                    <a:lnTo>
                      <a:pt x="13" y="18"/>
                    </a:lnTo>
                    <a:lnTo>
                      <a:pt x="17" y="19"/>
                    </a:lnTo>
                    <a:lnTo>
                      <a:pt x="19" y="18"/>
                    </a:lnTo>
                    <a:lnTo>
                      <a:pt x="22" y="19"/>
                    </a:lnTo>
                    <a:lnTo>
                      <a:pt x="24" y="18"/>
                    </a:lnTo>
                    <a:lnTo>
                      <a:pt x="27" y="16"/>
                    </a:lnTo>
                    <a:lnTo>
                      <a:pt x="26" y="12"/>
                    </a:lnTo>
                    <a:lnTo>
                      <a:pt x="22" y="11"/>
                    </a:lnTo>
                    <a:lnTo>
                      <a:pt x="22" y="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38" name="Freeform 104">
                <a:extLst>
                  <a:ext uri="{FF2B5EF4-FFF2-40B4-BE49-F238E27FC236}">
                    <a16:creationId xmlns:a16="http://schemas.microsoft.com/office/drawing/2014/main" id="{092F285C-63E9-4844-AD24-FAFBEF7359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98" y="2242"/>
                <a:ext cx="23" cy="17"/>
              </a:xfrm>
              <a:custGeom>
                <a:avLst/>
                <a:gdLst>
                  <a:gd name="T0" fmla="*/ 9 w 23"/>
                  <a:gd name="T1" fmla="*/ 9 h 17"/>
                  <a:gd name="T2" fmla="*/ 8 w 23"/>
                  <a:gd name="T3" fmla="*/ 7 h 17"/>
                  <a:gd name="T4" fmla="*/ 6 w 23"/>
                  <a:gd name="T5" fmla="*/ 5 h 17"/>
                  <a:gd name="T6" fmla="*/ 3 w 23"/>
                  <a:gd name="T7" fmla="*/ 4 h 17"/>
                  <a:gd name="T8" fmla="*/ 0 w 23"/>
                  <a:gd name="T9" fmla="*/ 4 h 17"/>
                  <a:gd name="T10" fmla="*/ 3 w 23"/>
                  <a:gd name="T11" fmla="*/ 1 h 17"/>
                  <a:gd name="T12" fmla="*/ 6 w 23"/>
                  <a:gd name="T13" fmla="*/ 0 h 17"/>
                  <a:gd name="T14" fmla="*/ 8 w 23"/>
                  <a:gd name="T15" fmla="*/ 4 h 17"/>
                  <a:gd name="T16" fmla="*/ 11 w 23"/>
                  <a:gd name="T17" fmla="*/ 5 h 17"/>
                  <a:gd name="T18" fmla="*/ 13 w 23"/>
                  <a:gd name="T19" fmla="*/ 6 h 17"/>
                  <a:gd name="T20" fmla="*/ 16 w 23"/>
                  <a:gd name="T21" fmla="*/ 6 h 17"/>
                  <a:gd name="T22" fmla="*/ 18 w 23"/>
                  <a:gd name="T23" fmla="*/ 9 h 17"/>
                  <a:gd name="T24" fmla="*/ 18 w 23"/>
                  <a:gd name="T25" fmla="*/ 12 h 17"/>
                  <a:gd name="T26" fmla="*/ 20 w 23"/>
                  <a:gd name="T27" fmla="*/ 14 h 17"/>
                  <a:gd name="T28" fmla="*/ 22 w 23"/>
                  <a:gd name="T29" fmla="*/ 15 h 17"/>
                  <a:gd name="T30" fmla="*/ 23 w 23"/>
                  <a:gd name="T31" fmla="*/ 17 h 17"/>
                  <a:gd name="T32" fmla="*/ 22 w 23"/>
                  <a:gd name="T33" fmla="*/ 17 h 17"/>
                  <a:gd name="T34" fmla="*/ 20 w 23"/>
                  <a:gd name="T35" fmla="*/ 16 h 17"/>
                  <a:gd name="T36" fmla="*/ 16 w 23"/>
                  <a:gd name="T37" fmla="*/ 12 h 17"/>
                  <a:gd name="T38" fmla="*/ 11 w 23"/>
                  <a:gd name="T39" fmla="*/ 11 h 17"/>
                  <a:gd name="T40" fmla="*/ 9 w 23"/>
                  <a:gd name="T41" fmla="*/ 9 h 17"/>
                  <a:gd name="T42" fmla="*/ 9 w 23"/>
                  <a:gd name="T43" fmla="*/ 9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3" h="17">
                    <a:moveTo>
                      <a:pt x="9" y="9"/>
                    </a:moveTo>
                    <a:lnTo>
                      <a:pt x="8" y="7"/>
                    </a:lnTo>
                    <a:lnTo>
                      <a:pt x="6" y="5"/>
                    </a:lnTo>
                    <a:lnTo>
                      <a:pt x="3" y="4"/>
                    </a:lnTo>
                    <a:lnTo>
                      <a:pt x="0" y="4"/>
                    </a:lnTo>
                    <a:lnTo>
                      <a:pt x="3" y="1"/>
                    </a:lnTo>
                    <a:lnTo>
                      <a:pt x="6" y="0"/>
                    </a:lnTo>
                    <a:lnTo>
                      <a:pt x="8" y="4"/>
                    </a:lnTo>
                    <a:lnTo>
                      <a:pt x="11" y="5"/>
                    </a:lnTo>
                    <a:lnTo>
                      <a:pt x="13" y="6"/>
                    </a:lnTo>
                    <a:lnTo>
                      <a:pt x="16" y="6"/>
                    </a:lnTo>
                    <a:lnTo>
                      <a:pt x="18" y="9"/>
                    </a:lnTo>
                    <a:lnTo>
                      <a:pt x="18" y="12"/>
                    </a:lnTo>
                    <a:lnTo>
                      <a:pt x="20" y="14"/>
                    </a:lnTo>
                    <a:lnTo>
                      <a:pt x="22" y="15"/>
                    </a:lnTo>
                    <a:lnTo>
                      <a:pt x="23" y="17"/>
                    </a:lnTo>
                    <a:lnTo>
                      <a:pt x="22" y="17"/>
                    </a:lnTo>
                    <a:lnTo>
                      <a:pt x="20" y="16"/>
                    </a:lnTo>
                    <a:lnTo>
                      <a:pt x="16" y="12"/>
                    </a:lnTo>
                    <a:lnTo>
                      <a:pt x="11" y="11"/>
                    </a:lnTo>
                    <a:lnTo>
                      <a:pt x="9" y="9"/>
                    </a:lnTo>
                    <a:lnTo>
                      <a:pt x="9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39" name="Freeform 105">
                <a:extLst>
                  <a:ext uri="{FF2B5EF4-FFF2-40B4-BE49-F238E27FC236}">
                    <a16:creationId xmlns:a16="http://schemas.microsoft.com/office/drawing/2014/main" id="{D3749DB2-B6CB-4840-BCB6-C0BBFB0E45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31" y="2123"/>
                <a:ext cx="55" cy="31"/>
              </a:xfrm>
              <a:custGeom>
                <a:avLst/>
                <a:gdLst>
                  <a:gd name="T0" fmla="*/ 15 w 55"/>
                  <a:gd name="T1" fmla="*/ 3 h 31"/>
                  <a:gd name="T2" fmla="*/ 15 w 55"/>
                  <a:gd name="T3" fmla="*/ 2 h 31"/>
                  <a:gd name="T4" fmla="*/ 15 w 55"/>
                  <a:gd name="T5" fmla="*/ 2 h 31"/>
                  <a:gd name="T6" fmla="*/ 15 w 55"/>
                  <a:gd name="T7" fmla="*/ 0 h 31"/>
                  <a:gd name="T8" fmla="*/ 15 w 55"/>
                  <a:gd name="T9" fmla="*/ 0 h 31"/>
                  <a:gd name="T10" fmla="*/ 18 w 55"/>
                  <a:gd name="T11" fmla="*/ 3 h 31"/>
                  <a:gd name="T12" fmla="*/ 19 w 55"/>
                  <a:gd name="T13" fmla="*/ 3 h 31"/>
                  <a:gd name="T14" fmla="*/ 21 w 55"/>
                  <a:gd name="T15" fmla="*/ 6 h 31"/>
                  <a:gd name="T16" fmla="*/ 25 w 55"/>
                  <a:gd name="T17" fmla="*/ 5 h 31"/>
                  <a:gd name="T18" fmla="*/ 26 w 55"/>
                  <a:gd name="T19" fmla="*/ 6 h 31"/>
                  <a:gd name="T20" fmla="*/ 27 w 55"/>
                  <a:gd name="T21" fmla="*/ 5 h 31"/>
                  <a:gd name="T22" fmla="*/ 26 w 55"/>
                  <a:gd name="T23" fmla="*/ 8 h 31"/>
                  <a:gd name="T24" fmla="*/ 26 w 55"/>
                  <a:gd name="T25" fmla="*/ 8 h 31"/>
                  <a:gd name="T26" fmla="*/ 28 w 55"/>
                  <a:gd name="T27" fmla="*/ 7 h 31"/>
                  <a:gd name="T28" fmla="*/ 33 w 55"/>
                  <a:gd name="T29" fmla="*/ 11 h 31"/>
                  <a:gd name="T30" fmla="*/ 34 w 55"/>
                  <a:gd name="T31" fmla="*/ 14 h 31"/>
                  <a:gd name="T32" fmla="*/ 36 w 55"/>
                  <a:gd name="T33" fmla="*/ 16 h 31"/>
                  <a:gd name="T34" fmla="*/ 36 w 55"/>
                  <a:gd name="T35" fmla="*/ 14 h 31"/>
                  <a:gd name="T36" fmla="*/ 33 w 55"/>
                  <a:gd name="T37" fmla="*/ 11 h 31"/>
                  <a:gd name="T38" fmla="*/ 32 w 55"/>
                  <a:gd name="T39" fmla="*/ 9 h 31"/>
                  <a:gd name="T40" fmla="*/ 33 w 55"/>
                  <a:gd name="T41" fmla="*/ 9 h 31"/>
                  <a:gd name="T42" fmla="*/ 33 w 55"/>
                  <a:gd name="T43" fmla="*/ 8 h 31"/>
                  <a:gd name="T44" fmla="*/ 33 w 55"/>
                  <a:gd name="T45" fmla="*/ 9 h 31"/>
                  <a:gd name="T46" fmla="*/ 37 w 55"/>
                  <a:gd name="T47" fmla="*/ 15 h 31"/>
                  <a:gd name="T48" fmla="*/ 41 w 55"/>
                  <a:gd name="T49" fmla="*/ 16 h 31"/>
                  <a:gd name="T50" fmla="*/ 45 w 55"/>
                  <a:gd name="T51" fmla="*/ 15 h 31"/>
                  <a:gd name="T52" fmla="*/ 47 w 55"/>
                  <a:gd name="T53" fmla="*/ 15 h 31"/>
                  <a:gd name="T54" fmla="*/ 50 w 55"/>
                  <a:gd name="T55" fmla="*/ 14 h 31"/>
                  <a:gd name="T56" fmla="*/ 53 w 55"/>
                  <a:gd name="T57" fmla="*/ 14 h 31"/>
                  <a:gd name="T58" fmla="*/ 55 w 55"/>
                  <a:gd name="T59" fmla="*/ 15 h 31"/>
                  <a:gd name="T60" fmla="*/ 52 w 55"/>
                  <a:gd name="T61" fmla="*/ 19 h 31"/>
                  <a:gd name="T62" fmla="*/ 52 w 55"/>
                  <a:gd name="T63" fmla="*/ 21 h 31"/>
                  <a:gd name="T64" fmla="*/ 44 w 55"/>
                  <a:gd name="T65" fmla="*/ 22 h 31"/>
                  <a:gd name="T66" fmla="*/ 42 w 55"/>
                  <a:gd name="T67" fmla="*/ 20 h 31"/>
                  <a:gd name="T68" fmla="*/ 38 w 55"/>
                  <a:gd name="T69" fmla="*/ 20 h 31"/>
                  <a:gd name="T70" fmla="*/ 38 w 55"/>
                  <a:gd name="T71" fmla="*/ 22 h 31"/>
                  <a:gd name="T72" fmla="*/ 36 w 55"/>
                  <a:gd name="T73" fmla="*/ 23 h 31"/>
                  <a:gd name="T74" fmla="*/ 34 w 55"/>
                  <a:gd name="T75" fmla="*/ 25 h 31"/>
                  <a:gd name="T76" fmla="*/ 33 w 55"/>
                  <a:gd name="T77" fmla="*/ 24 h 31"/>
                  <a:gd name="T78" fmla="*/ 27 w 55"/>
                  <a:gd name="T79" fmla="*/ 25 h 31"/>
                  <a:gd name="T80" fmla="*/ 25 w 55"/>
                  <a:gd name="T81" fmla="*/ 28 h 31"/>
                  <a:gd name="T82" fmla="*/ 23 w 55"/>
                  <a:gd name="T83" fmla="*/ 30 h 31"/>
                  <a:gd name="T84" fmla="*/ 20 w 55"/>
                  <a:gd name="T85" fmla="*/ 31 h 31"/>
                  <a:gd name="T86" fmla="*/ 15 w 55"/>
                  <a:gd name="T87" fmla="*/ 31 h 31"/>
                  <a:gd name="T88" fmla="*/ 13 w 55"/>
                  <a:gd name="T89" fmla="*/ 30 h 31"/>
                  <a:gd name="T90" fmla="*/ 13 w 55"/>
                  <a:gd name="T91" fmla="*/ 30 h 31"/>
                  <a:gd name="T92" fmla="*/ 10 w 55"/>
                  <a:gd name="T93" fmla="*/ 29 h 31"/>
                  <a:gd name="T94" fmla="*/ 12 w 55"/>
                  <a:gd name="T95" fmla="*/ 28 h 31"/>
                  <a:gd name="T96" fmla="*/ 12 w 55"/>
                  <a:gd name="T97" fmla="*/ 25 h 31"/>
                  <a:gd name="T98" fmla="*/ 15 w 55"/>
                  <a:gd name="T99" fmla="*/ 22 h 31"/>
                  <a:gd name="T100" fmla="*/ 11 w 55"/>
                  <a:gd name="T101" fmla="*/ 19 h 31"/>
                  <a:gd name="T102" fmla="*/ 10 w 55"/>
                  <a:gd name="T103" fmla="*/ 19 h 31"/>
                  <a:gd name="T104" fmla="*/ 7 w 55"/>
                  <a:gd name="T105" fmla="*/ 17 h 31"/>
                  <a:gd name="T106" fmla="*/ 4 w 55"/>
                  <a:gd name="T107" fmla="*/ 15 h 31"/>
                  <a:gd name="T108" fmla="*/ 2 w 55"/>
                  <a:gd name="T109" fmla="*/ 15 h 31"/>
                  <a:gd name="T110" fmla="*/ 0 w 55"/>
                  <a:gd name="T111" fmla="*/ 16 h 31"/>
                  <a:gd name="T112" fmla="*/ 0 w 55"/>
                  <a:gd name="T113" fmla="*/ 13 h 31"/>
                  <a:gd name="T114" fmla="*/ 6 w 55"/>
                  <a:gd name="T115" fmla="*/ 11 h 31"/>
                  <a:gd name="T116" fmla="*/ 13 w 55"/>
                  <a:gd name="T117" fmla="*/ 7 h 31"/>
                  <a:gd name="T118" fmla="*/ 16 w 55"/>
                  <a:gd name="T119" fmla="*/ 6 h 31"/>
                  <a:gd name="T120" fmla="*/ 15 w 55"/>
                  <a:gd name="T121" fmla="*/ 3 h 31"/>
                  <a:gd name="T122" fmla="*/ 15 w 55"/>
                  <a:gd name="T123" fmla="*/ 3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55" h="31">
                    <a:moveTo>
                      <a:pt x="15" y="3"/>
                    </a:moveTo>
                    <a:lnTo>
                      <a:pt x="15" y="2"/>
                    </a:lnTo>
                    <a:lnTo>
                      <a:pt x="15" y="2"/>
                    </a:lnTo>
                    <a:lnTo>
                      <a:pt x="15" y="0"/>
                    </a:lnTo>
                    <a:lnTo>
                      <a:pt x="15" y="0"/>
                    </a:lnTo>
                    <a:lnTo>
                      <a:pt x="18" y="3"/>
                    </a:lnTo>
                    <a:lnTo>
                      <a:pt x="19" y="3"/>
                    </a:lnTo>
                    <a:lnTo>
                      <a:pt x="21" y="6"/>
                    </a:lnTo>
                    <a:lnTo>
                      <a:pt x="25" y="5"/>
                    </a:lnTo>
                    <a:lnTo>
                      <a:pt x="26" y="6"/>
                    </a:lnTo>
                    <a:lnTo>
                      <a:pt x="27" y="5"/>
                    </a:lnTo>
                    <a:lnTo>
                      <a:pt x="26" y="8"/>
                    </a:lnTo>
                    <a:lnTo>
                      <a:pt x="26" y="8"/>
                    </a:lnTo>
                    <a:lnTo>
                      <a:pt x="28" y="7"/>
                    </a:lnTo>
                    <a:lnTo>
                      <a:pt x="33" y="11"/>
                    </a:lnTo>
                    <a:lnTo>
                      <a:pt x="34" y="14"/>
                    </a:lnTo>
                    <a:lnTo>
                      <a:pt x="36" y="16"/>
                    </a:lnTo>
                    <a:lnTo>
                      <a:pt x="36" y="14"/>
                    </a:lnTo>
                    <a:lnTo>
                      <a:pt x="33" y="11"/>
                    </a:lnTo>
                    <a:lnTo>
                      <a:pt x="32" y="9"/>
                    </a:lnTo>
                    <a:lnTo>
                      <a:pt x="33" y="9"/>
                    </a:lnTo>
                    <a:lnTo>
                      <a:pt x="33" y="8"/>
                    </a:lnTo>
                    <a:lnTo>
                      <a:pt x="33" y="9"/>
                    </a:lnTo>
                    <a:lnTo>
                      <a:pt x="37" y="15"/>
                    </a:lnTo>
                    <a:lnTo>
                      <a:pt x="41" y="16"/>
                    </a:lnTo>
                    <a:lnTo>
                      <a:pt x="45" y="15"/>
                    </a:lnTo>
                    <a:lnTo>
                      <a:pt x="47" y="15"/>
                    </a:lnTo>
                    <a:lnTo>
                      <a:pt x="50" y="14"/>
                    </a:lnTo>
                    <a:lnTo>
                      <a:pt x="53" y="14"/>
                    </a:lnTo>
                    <a:lnTo>
                      <a:pt x="55" y="15"/>
                    </a:lnTo>
                    <a:lnTo>
                      <a:pt x="52" y="19"/>
                    </a:lnTo>
                    <a:lnTo>
                      <a:pt x="52" y="21"/>
                    </a:lnTo>
                    <a:lnTo>
                      <a:pt x="44" y="22"/>
                    </a:lnTo>
                    <a:lnTo>
                      <a:pt x="42" y="20"/>
                    </a:lnTo>
                    <a:lnTo>
                      <a:pt x="38" y="20"/>
                    </a:lnTo>
                    <a:lnTo>
                      <a:pt x="38" y="22"/>
                    </a:lnTo>
                    <a:lnTo>
                      <a:pt x="36" y="23"/>
                    </a:lnTo>
                    <a:lnTo>
                      <a:pt x="34" y="25"/>
                    </a:lnTo>
                    <a:lnTo>
                      <a:pt x="33" y="24"/>
                    </a:lnTo>
                    <a:lnTo>
                      <a:pt x="27" y="25"/>
                    </a:lnTo>
                    <a:lnTo>
                      <a:pt x="25" y="28"/>
                    </a:lnTo>
                    <a:lnTo>
                      <a:pt x="23" y="30"/>
                    </a:lnTo>
                    <a:lnTo>
                      <a:pt x="20" y="31"/>
                    </a:lnTo>
                    <a:lnTo>
                      <a:pt x="15" y="31"/>
                    </a:lnTo>
                    <a:lnTo>
                      <a:pt x="13" y="30"/>
                    </a:lnTo>
                    <a:lnTo>
                      <a:pt x="13" y="30"/>
                    </a:lnTo>
                    <a:lnTo>
                      <a:pt x="10" y="29"/>
                    </a:lnTo>
                    <a:lnTo>
                      <a:pt x="12" y="28"/>
                    </a:lnTo>
                    <a:lnTo>
                      <a:pt x="12" y="25"/>
                    </a:lnTo>
                    <a:lnTo>
                      <a:pt x="15" y="22"/>
                    </a:lnTo>
                    <a:lnTo>
                      <a:pt x="11" y="19"/>
                    </a:lnTo>
                    <a:lnTo>
                      <a:pt x="10" y="19"/>
                    </a:lnTo>
                    <a:lnTo>
                      <a:pt x="7" y="17"/>
                    </a:lnTo>
                    <a:lnTo>
                      <a:pt x="4" y="15"/>
                    </a:lnTo>
                    <a:lnTo>
                      <a:pt x="2" y="15"/>
                    </a:lnTo>
                    <a:lnTo>
                      <a:pt x="0" y="16"/>
                    </a:lnTo>
                    <a:lnTo>
                      <a:pt x="0" y="13"/>
                    </a:lnTo>
                    <a:lnTo>
                      <a:pt x="6" y="11"/>
                    </a:lnTo>
                    <a:lnTo>
                      <a:pt x="13" y="7"/>
                    </a:lnTo>
                    <a:lnTo>
                      <a:pt x="16" y="6"/>
                    </a:lnTo>
                    <a:lnTo>
                      <a:pt x="15" y="3"/>
                    </a:lnTo>
                    <a:lnTo>
                      <a:pt x="15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40" name="Freeform 106">
                <a:extLst>
                  <a:ext uri="{FF2B5EF4-FFF2-40B4-BE49-F238E27FC236}">
                    <a16:creationId xmlns:a16="http://schemas.microsoft.com/office/drawing/2014/main" id="{48B48F5D-8AB8-4FCF-AC26-49936CB165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77" y="2972"/>
                <a:ext cx="99" cy="192"/>
              </a:xfrm>
              <a:custGeom>
                <a:avLst/>
                <a:gdLst>
                  <a:gd name="T0" fmla="*/ 0 w 99"/>
                  <a:gd name="T1" fmla="*/ 146 h 192"/>
                  <a:gd name="T2" fmla="*/ 5 w 99"/>
                  <a:gd name="T3" fmla="*/ 156 h 192"/>
                  <a:gd name="T4" fmla="*/ 6 w 99"/>
                  <a:gd name="T5" fmla="*/ 164 h 192"/>
                  <a:gd name="T6" fmla="*/ 10 w 99"/>
                  <a:gd name="T7" fmla="*/ 181 h 192"/>
                  <a:gd name="T8" fmla="*/ 17 w 99"/>
                  <a:gd name="T9" fmla="*/ 188 h 192"/>
                  <a:gd name="T10" fmla="*/ 32 w 99"/>
                  <a:gd name="T11" fmla="*/ 191 h 192"/>
                  <a:gd name="T12" fmla="*/ 48 w 99"/>
                  <a:gd name="T13" fmla="*/ 185 h 192"/>
                  <a:gd name="T14" fmla="*/ 56 w 99"/>
                  <a:gd name="T15" fmla="*/ 176 h 192"/>
                  <a:gd name="T16" fmla="*/ 60 w 99"/>
                  <a:gd name="T17" fmla="*/ 163 h 192"/>
                  <a:gd name="T18" fmla="*/ 68 w 99"/>
                  <a:gd name="T19" fmla="*/ 134 h 192"/>
                  <a:gd name="T20" fmla="*/ 75 w 99"/>
                  <a:gd name="T21" fmla="*/ 111 h 192"/>
                  <a:gd name="T22" fmla="*/ 84 w 99"/>
                  <a:gd name="T23" fmla="*/ 89 h 192"/>
                  <a:gd name="T24" fmla="*/ 85 w 99"/>
                  <a:gd name="T25" fmla="*/ 82 h 192"/>
                  <a:gd name="T26" fmla="*/ 87 w 99"/>
                  <a:gd name="T27" fmla="*/ 68 h 192"/>
                  <a:gd name="T28" fmla="*/ 88 w 99"/>
                  <a:gd name="T29" fmla="*/ 55 h 192"/>
                  <a:gd name="T30" fmla="*/ 89 w 99"/>
                  <a:gd name="T31" fmla="*/ 46 h 192"/>
                  <a:gd name="T32" fmla="*/ 94 w 99"/>
                  <a:gd name="T33" fmla="*/ 54 h 192"/>
                  <a:gd name="T34" fmla="*/ 99 w 99"/>
                  <a:gd name="T35" fmla="*/ 47 h 192"/>
                  <a:gd name="T36" fmla="*/ 95 w 99"/>
                  <a:gd name="T37" fmla="*/ 37 h 192"/>
                  <a:gd name="T38" fmla="*/ 94 w 99"/>
                  <a:gd name="T39" fmla="*/ 28 h 192"/>
                  <a:gd name="T40" fmla="*/ 91 w 99"/>
                  <a:gd name="T41" fmla="*/ 12 h 192"/>
                  <a:gd name="T42" fmla="*/ 86 w 99"/>
                  <a:gd name="T43" fmla="*/ 5 h 192"/>
                  <a:gd name="T44" fmla="*/ 84 w 99"/>
                  <a:gd name="T45" fmla="*/ 0 h 192"/>
                  <a:gd name="T46" fmla="*/ 78 w 99"/>
                  <a:gd name="T47" fmla="*/ 5 h 192"/>
                  <a:gd name="T48" fmla="*/ 78 w 99"/>
                  <a:gd name="T49" fmla="*/ 10 h 192"/>
                  <a:gd name="T50" fmla="*/ 77 w 99"/>
                  <a:gd name="T51" fmla="*/ 17 h 192"/>
                  <a:gd name="T52" fmla="*/ 69 w 99"/>
                  <a:gd name="T53" fmla="*/ 22 h 192"/>
                  <a:gd name="T54" fmla="*/ 63 w 99"/>
                  <a:gd name="T55" fmla="*/ 23 h 192"/>
                  <a:gd name="T56" fmla="*/ 63 w 99"/>
                  <a:gd name="T57" fmla="*/ 30 h 192"/>
                  <a:gd name="T58" fmla="*/ 65 w 99"/>
                  <a:gd name="T59" fmla="*/ 35 h 192"/>
                  <a:gd name="T60" fmla="*/ 61 w 99"/>
                  <a:gd name="T61" fmla="*/ 37 h 192"/>
                  <a:gd name="T62" fmla="*/ 56 w 99"/>
                  <a:gd name="T63" fmla="*/ 38 h 192"/>
                  <a:gd name="T64" fmla="*/ 54 w 99"/>
                  <a:gd name="T65" fmla="*/ 46 h 192"/>
                  <a:gd name="T66" fmla="*/ 52 w 99"/>
                  <a:gd name="T67" fmla="*/ 47 h 192"/>
                  <a:gd name="T68" fmla="*/ 45 w 99"/>
                  <a:gd name="T69" fmla="*/ 47 h 192"/>
                  <a:gd name="T70" fmla="*/ 44 w 99"/>
                  <a:gd name="T71" fmla="*/ 54 h 192"/>
                  <a:gd name="T72" fmla="*/ 42 w 99"/>
                  <a:gd name="T73" fmla="*/ 53 h 192"/>
                  <a:gd name="T74" fmla="*/ 34 w 99"/>
                  <a:gd name="T75" fmla="*/ 52 h 192"/>
                  <a:gd name="T76" fmla="*/ 24 w 99"/>
                  <a:gd name="T77" fmla="*/ 57 h 192"/>
                  <a:gd name="T78" fmla="*/ 16 w 99"/>
                  <a:gd name="T79" fmla="*/ 57 h 192"/>
                  <a:gd name="T80" fmla="*/ 16 w 99"/>
                  <a:gd name="T81" fmla="*/ 65 h 192"/>
                  <a:gd name="T82" fmla="*/ 10 w 99"/>
                  <a:gd name="T83" fmla="*/ 80 h 192"/>
                  <a:gd name="T84" fmla="*/ 14 w 99"/>
                  <a:gd name="T85" fmla="*/ 94 h 192"/>
                  <a:gd name="T86" fmla="*/ 16 w 99"/>
                  <a:gd name="T87" fmla="*/ 102 h 192"/>
                  <a:gd name="T88" fmla="*/ 16 w 99"/>
                  <a:gd name="T89" fmla="*/ 106 h 192"/>
                  <a:gd name="T90" fmla="*/ 17 w 99"/>
                  <a:gd name="T91" fmla="*/ 111 h 192"/>
                  <a:gd name="T92" fmla="*/ 11 w 99"/>
                  <a:gd name="T93" fmla="*/ 121 h 192"/>
                  <a:gd name="T94" fmla="*/ 7 w 99"/>
                  <a:gd name="T95" fmla="*/ 130 h 192"/>
                  <a:gd name="T96" fmla="*/ 3 w 99"/>
                  <a:gd name="T97" fmla="*/ 133 h 192"/>
                  <a:gd name="T98" fmla="*/ 0 w 99"/>
                  <a:gd name="T99" fmla="*/ 141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99" h="192">
                    <a:moveTo>
                      <a:pt x="0" y="141"/>
                    </a:moveTo>
                    <a:lnTo>
                      <a:pt x="0" y="142"/>
                    </a:lnTo>
                    <a:lnTo>
                      <a:pt x="0" y="146"/>
                    </a:lnTo>
                    <a:lnTo>
                      <a:pt x="1" y="150"/>
                    </a:lnTo>
                    <a:lnTo>
                      <a:pt x="2" y="154"/>
                    </a:lnTo>
                    <a:lnTo>
                      <a:pt x="5" y="156"/>
                    </a:lnTo>
                    <a:lnTo>
                      <a:pt x="5" y="158"/>
                    </a:lnTo>
                    <a:lnTo>
                      <a:pt x="7" y="163"/>
                    </a:lnTo>
                    <a:lnTo>
                      <a:pt x="6" y="164"/>
                    </a:lnTo>
                    <a:lnTo>
                      <a:pt x="6" y="173"/>
                    </a:lnTo>
                    <a:lnTo>
                      <a:pt x="9" y="177"/>
                    </a:lnTo>
                    <a:lnTo>
                      <a:pt x="10" y="181"/>
                    </a:lnTo>
                    <a:lnTo>
                      <a:pt x="11" y="184"/>
                    </a:lnTo>
                    <a:lnTo>
                      <a:pt x="14" y="185"/>
                    </a:lnTo>
                    <a:lnTo>
                      <a:pt x="17" y="188"/>
                    </a:lnTo>
                    <a:lnTo>
                      <a:pt x="20" y="188"/>
                    </a:lnTo>
                    <a:lnTo>
                      <a:pt x="26" y="192"/>
                    </a:lnTo>
                    <a:lnTo>
                      <a:pt x="32" y="191"/>
                    </a:lnTo>
                    <a:lnTo>
                      <a:pt x="35" y="189"/>
                    </a:lnTo>
                    <a:lnTo>
                      <a:pt x="41" y="186"/>
                    </a:lnTo>
                    <a:lnTo>
                      <a:pt x="48" y="185"/>
                    </a:lnTo>
                    <a:lnTo>
                      <a:pt x="51" y="184"/>
                    </a:lnTo>
                    <a:lnTo>
                      <a:pt x="53" y="181"/>
                    </a:lnTo>
                    <a:lnTo>
                      <a:pt x="56" y="176"/>
                    </a:lnTo>
                    <a:lnTo>
                      <a:pt x="56" y="173"/>
                    </a:lnTo>
                    <a:lnTo>
                      <a:pt x="59" y="166"/>
                    </a:lnTo>
                    <a:lnTo>
                      <a:pt x="60" y="163"/>
                    </a:lnTo>
                    <a:lnTo>
                      <a:pt x="61" y="157"/>
                    </a:lnTo>
                    <a:lnTo>
                      <a:pt x="65" y="145"/>
                    </a:lnTo>
                    <a:lnTo>
                      <a:pt x="68" y="134"/>
                    </a:lnTo>
                    <a:lnTo>
                      <a:pt x="74" y="116"/>
                    </a:lnTo>
                    <a:lnTo>
                      <a:pt x="76" y="111"/>
                    </a:lnTo>
                    <a:lnTo>
                      <a:pt x="75" y="111"/>
                    </a:lnTo>
                    <a:lnTo>
                      <a:pt x="76" y="111"/>
                    </a:lnTo>
                    <a:lnTo>
                      <a:pt x="79" y="99"/>
                    </a:lnTo>
                    <a:lnTo>
                      <a:pt x="84" y="89"/>
                    </a:lnTo>
                    <a:lnTo>
                      <a:pt x="84" y="86"/>
                    </a:lnTo>
                    <a:lnTo>
                      <a:pt x="85" y="85"/>
                    </a:lnTo>
                    <a:lnTo>
                      <a:pt x="85" y="82"/>
                    </a:lnTo>
                    <a:lnTo>
                      <a:pt x="86" y="80"/>
                    </a:lnTo>
                    <a:lnTo>
                      <a:pt x="85" y="72"/>
                    </a:lnTo>
                    <a:lnTo>
                      <a:pt x="87" y="68"/>
                    </a:lnTo>
                    <a:lnTo>
                      <a:pt x="91" y="62"/>
                    </a:lnTo>
                    <a:lnTo>
                      <a:pt x="91" y="60"/>
                    </a:lnTo>
                    <a:lnTo>
                      <a:pt x="88" y="55"/>
                    </a:lnTo>
                    <a:lnTo>
                      <a:pt x="88" y="52"/>
                    </a:lnTo>
                    <a:lnTo>
                      <a:pt x="87" y="49"/>
                    </a:lnTo>
                    <a:lnTo>
                      <a:pt x="89" y="46"/>
                    </a:lnTo>
                    <a:lnTo>
                      <a:pt x="91" y="48"/>
                    </a:lnTo>
                    <a:lnTo>
                      <a:pt x="93" y="51"/>
                    </a:lnTo>
                    <a:lnTo>
                      <a:pt x="94" y="54"/>
                    </a:lnTo>
                    <a:lnTo>
                      <a:pt x="96" y="53"/>
                    </a:lnTo>
                    <a:lnTo>
                      <a:pt x="97" y="49"/>
                    </a:lnTo>
                    <a:lnTo>
                      <a:pt x="99" y="47"/>
                    </a:lnTo>
                    <a:lnTo>
                      <a:pt x="99" y="44"/>
                    </a:lnTo>
                    <a:lnTo>
                      <a:pt x="96" y="39"/>
                    </a:lnTo>
                    <a:lnTo>
                      <a:pt x="95" y="37"/>
                    </a:lnTo>
                    <a:lnTo>
                      <a:pt x="95" y="34"/>
                    </a:lnTo>
                    <a:lnTo>
                      <a:pt x="95" y="31"/>
                    </a:lnTo>
                    <a:lnTo>
                      <a:pt x="94" y="28"/>
                    </a:lnTo>
                    <a:lnTo>
                      <a:pt x="94" y="23"/>
                    </a:lnTo>
                    <a:lnTo>
                      <a:pt x="92" y="15"/>
                    </a:lnTo>
                    <a:lnTo>
                      <a:pt x="91" y="12"/>
                    </a:lnTo>
                    <a:lnTo>
                      <a:pt x="89" y="10"/>
                    </a:lnTo>
                    <a:lnTo>
                      <a:pt x="87" y="8"/>
                    </a:lnTo>
                    <a:lnTo>
                      <a:pt x="86" y="5"/>
                    </a:lnTo>
                    <a:lnTo>
                      <a:pt x="84" y="2"/>
                    </a:lnTo>
                    <a:lnTo>
                      <a:pt x="82" y="3"/>
                    </a:lnTo>
                    <a:lnTo>
                      <a:pt x="84" y="0"/>
                    </a:lnTo>
                    <a:lnTo>
                      <a:pt x="80" y="0"/>
                    </a:lnTo>
                    <a:lnTo>
                      <a:pt x="80" y="2"/>
                    </a:lnTo>
                    <a:lnTo>
                      <a:pt x="78" y="5"/>
                    </a:lnTo>
                    <a:lnTo>
                      <a:pt x="76" y="4"/>
                    </a:lnTo>
                    <a:lnTo>
                      <a:pt x="77" y="6"/>
                    </a:lnTo>
                    <a:lnTo>
                      <a:pt x="78" y="10"/>
                    </a:lnTo>
                    <a:lnTo>
                      <a:pt x="77" y="12"/>
                    </a:lnTo>
                    <a:lnTo>
                      <a:pt x="77" y="13"/>
                    </a:lnTo>
                    <a:lnTo>
                      <a:pt x="77" y="17"/>
                    </a:lnTo>
                    <a:lnTo>
                      <a:pt x="74" y="19"/>
                    </a:lnTo>
                    <a:lnTo>
                      <a:pt x="71" y="20"/>
                    </a:lnTo>
                    <a:lnTo>
                      <a:pt x="69" y="22"/>
                    </a:lnTo>
                    <a:lnTo>
                      <a:pt x="67" y="21"/>
                    </a:lnTo>
                    <a:lnTo>
                      <a:pt x="63" y="21"/>
                    </a:lnTo>
                    <a:lnTo>
                      <a:pt x="63" y="23"/>
                    </a:lnTo>
                    <a:lnTo>
                      <a:pt x="65" y="26"/>
                    </a:lnTo>
                    <a:lnTo>
                      <a:pt x="66" y="28"/>
                    </a:lnTo>
                    <a:lnTo>
                      <a:pt x="63" y="30"/>
                    </a:lnTo>
                    <a:lnTo>
                      <a:pt x="61" y="31"/>
                    </a:lnTo>
                    <a:lnTo>
                      <a:pt x="62" y="35"/>
                    </a:lnTo>
                    <a:lnTo>
                      <a:pt x="65" y="35"/>
                    </a:lnTo>
                    <a:lnTo>
                      <a:pt x="65" y="37"/>
                    </a:lnTo>
                    <a:lnTo>
                      <a:pt x="63" y="36"/>
                    </a:lnTo>
                    <a:lnTo>
                      <a:pt x="61" y="37"/>
                    </a:lnTo>
                    <a:lnTo>
                      <a:pt x="57" y="42"/>
                    </a:lnTo>
                    <a:lnTo>
                      <a:pt x="58" y="37"/>
                    </a:lnTo>
                    <a:lnTo>
                      <a:pt x="56" y="38"/>
                    </a:lnTo>
                    <a:lnTo>
                      <a:pt x="54" y="42"/>
                    </a:lnTo>
                    <a:lnTo>
                      <a:pt x="52" y="44"/>
                    </a:lnTo>
                    <a:lnTo>
                      <a:pt x="54" y="46"/>
                    </a:lnTo>
                    <a:lnTo>
                      <a:pt x="54" y="47"/>
                    </a:lnTo>
                    <a:lnTo>
                      <a:pt x="53" y="47"/>
                    </a:lnTo>
                    <a:lnTo>
                      <a:pt x="52" y="47"/>
                    </a:lnTo>
                    <a:lnTo>
                      <a:pt x="51" y="46"/>
                    </a:lnTo>
                    <a:lnTo>
                      <a:pt x="51" y="44"/>
                    </a:lnTo>
                    <a:lnTo>
                      <a:pt x="45" y="47"/>
                    </a:lnTo>
                    <a:lnTo>
                      <a:pt x="42" y="49"/>
                    </a:lnTo>
                    <a:lnTo>
                      <a:pt x="42" y="52"/>
                    </a:lnTo>
                    <a:lnTo>
                      <a:pt x="44" y="54"/>
                    </a:lnTo>
                    <a:lnTo>
                      <a:pt x="43" y="54"/>
                    </a:lnTo>
                    <a:lnTo>
                      <a:pt x="42" y="54"/>
                    </a:lnTo>
                    <a:lnTo>
                      <a:pt x="42" y="53"/>
                    </a:lnTo>
                    <a:lnTo>
                      <a:pt x="41" y="51"/>
                    </a:lnTo>
                    <a:lnTo>
                      <a:pt x="37" y="53"/>
                    </a:lnTo>
                    <a:lnTo>
                      <a:pt x="34" y="52"/>
                    </a:lnTo>
                    <a:lnTo>
                      <a:pt x="28" y="56"/>
                    </a:lnTo>
                    <a:lnTo>
                      <a:pt x="26" y="54"/>
                    </a:lnTo>
                    <a:lnTo>
                      <a:pt x="24" y="57"/>
                    </a:lnTo>
                    <a:lnTo>
                      <a:pt x="22" y="57"/>
                    </a:lnTo>
                    <a:lnTo>
                      <a:pt x="19" y="57"/>
                    </a:lnTo>
                    <a:lnTo>
                      <a:pt x="16" y="57"/>
                    </a:lnTo>
                    <a:lnTo>
                      <a:pt x="16" y="60"/>
                    </a:lnTo>
                    <a:lnTo>
                      <a:pt x="16" y="63"/>
                    </a:lnTo>
                    <a:lnTo>
                      <a:pt x="16" y="65"/>
                    </a:lnTo>
                    <a:lnTo>
                      <a:pt x="12" y="70"/>
                    </a:lnTo>
                    <a:lnTo>
                      <a:pt x="9" y="75"/>
                    </a:lnTo>
                    <a:lnTo>
                      <a:pt x="10" y="80"/>
                    </a:lnTo>
                    <a:lnTo>
                      <a:pt x="10" y="82"/>
                    </a:lnTo>
                    <a:lnTo>
                      <a:pt x="11" y="88"/>
                    </a:lnTo>
                    <a:lnTo>
                      <a:pt x="14" y="94"/>
                    </a:lnTo>
                    <a:lnTo>
                      <a:pt x="14" y="96"/>
                    </a:lnTo>
                    <a:lnTo>
                      <a:pt x="14" y="99"/>
                    </a:lnTo>
                    <a:lnTo>
                      <a:pt x="16" y="102"/>
                    </a:lnTo>
                    <a:lnTo>
                      <a:pt x="16" y="102"/>
                    </a:lnTo>
                    <a:lnTo>
                      <a:pt x="17" y="105"/>
                    </a:lnTo>
                    <a:lnTo>
                      <a:pt x="16" y="106"/>
                    </a:lnTo>
                    <a:lnTo>
                      <a:pt x="16" y="108"/>
                    </a:lnTo>
                    <a:lnTo>
                      <a:pt x="16" y="109"/>
                    </a:lnTo>
                    <a:lnTo>
                      <a:pt x="17" y="111"/>
                    </a:lnTo>
                    <a:lnTo>
                      <a:pt x="16" y="112"/>
                    </a:lnTo>
                    <a:lnTo>
                      <a:pt x="14" y="115"/>
                    </a:lnTo>
                    <a:lnTo>
                      <a:pt x="11" y="121"/>
                    </a:lnTo>
                    <a:lnTo>
                      <a:pt x="9" y="124"/>
                    </a:lnTo>
                    <a:lnTo>
                      <a:pt x="8" y="126"/>
                    </a:lnTo>
                    <a:lnTo>
                      <a:pt x="7" y="130"/>
                    </a:lnTo>
                    <a:lnTo>
                      <a:pt x="5" y="129"/>
                    </a:lnTo>
                    <a:lnTo>
                      <a:pt x="3" y="131"/>
                    </a:lnTo>
                    <a:lnTo>
                      <a:pt x="3" y="133"/>
                    </a:lnTo>
                    <a:lnTo>
                      <a:pt x="1" y="137"/>
                    </a:lnTo>
                    <a:lnTo>
                      <a:pt x="0" y="141"/>
                    </a:lnTo>
                    <a:lnTo>
                      <a:pt x="0" y="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41" name="Freeform 107">
                <a:extLst>
                  <a:ext uri="{FF2B5EF4-FFF2-40B4-BE49-F238E27FC236}">
                    <a16:creationId xmlns:a16="http://schemas.microsoft.com/office/drawing/2014/main" id="{88F03789-D113-423D-9396-C173EA35EF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01" y="1341"/>
                <a:ext cx="51" cy="14"/>
              </a:xfrm>
              <a:custGeom>
                <a:avLst/>
                <a:gdLst>
                  <a:gd name="T0" fmla="*/ 0 w 51"/>
                  <a:gd name="T1" fmla="*/ 8 h 14"/>
                  <a:gd name="T2" fmla="*/ 0 w 51"/>
                  <a:gd name="T3" fmla="*/ 9 h 14"/>
                  <a:gd name="T4" fmla="*/ 3 w 51"/>
                  <a:gd name="T5" fmla="*/ 9 h 14"/>
                  <a:gd name="T6" fmla="*/ 9 w 51"/>
                  <a:gd name="T7" fmla="*/ 10 h 14"/>
                  <a:gd name="T8" fmla="*/ 11 w 51"/>
                  <a:gd name="T9" fmla="*/ 10 h 14"/>
                  <a:gd name="T10" fmla="*/ 15 w 51"/>
                  <a:gd name="T11" fmla="*/ 11 h 14"/>
                  <a:gd name="T12" fmla="*/ 15 w 51"/>
                  <a:gd name="T13" fmla="*/ 14 h 14"/>
                  <a:gd name="T14" fmla="*/ 18 w 51"/>
                  <a:gd name="T15" fmla="*/ 14 h 14"/>
                  <a:gd name="T16" fmla="*/ 22 w 51"/>
                  <a:gd name="T17" fmla="*/ 10 h 14"/>
                  <a:gd name="T18" fmla="*/ 26 w 51"/>
                  <a:gd name="T19" fmla="*/ 10 h 14"/>
                  <a:gd name="T20" fmla="*/ 32 w 51"/>
                  <a:gd name="T21" fmla="*/ 7 h 14"/>
                  <a:gd name="T22" fmla="*/ 34 w 51"/>
                  <a:gd name="T23" fmla="*/ 4 h 14"/>
                  <a:gd name="T24" fmla="*/ 37 w 51"/>
                  <a:gd name="T25" fmla="*/ 3 h 14"/>
                  <a:gd name="T26" fmla="*/ 43 w 51"/>
                  <a:gd name="T27" fmla="*/ 7 h 14"/>
                  <a:gd name="T28" fmla="*/ 51 w 51"/>
                  <a:gd name="T29" fmla="*/ 8 h 14"/>
                  <a:gd name="T30" fmla="*/ 50 w 51"/>
                  <a:gd name="T31" fmla="*/ 6 h 14"/>
                  <a:gd name="T32" fmla="*/ 48 w 51"/>
                  <a:gd name="T33" fmla="*/ 2 h 14"/>
                  <a:gd name="T34" fmla="*/ 46 w 51"/>
                  <a:gd name="T35" fmla="*/ 1 h 14"/>
                  <a:gd name="T36" fmla="*/ 39 w 51"/>
                  <a:gd name="T37" fmla="*/ 2 h 14"/>
                  <a:gd name="T38" fmla="*/ 34 w 51"/>
                  <a:gd name="T39" fmla="*/ 0 h 14"/>
                  <a:gd name="T40" fmla="*/ 32 w 51"/>
                  <a:gd name="T41" fmla="*/ 1 h 14"/>
                  <a:gd name="T42" fmla="*/ 28 w 51"/>
                  <a:gd name="T43" fmla="*/ 3 h 14"/>
                  <a:gd name="T44" fmla="*/ 26 w 51"/>
                  <a:gd name="T45" fmla="*/ 3 h 14"/>
                  <a:gd name="T46" fmla="*/ 22 w 51"/>
                  <a:gd name="T47" fmla="*/ 3 h 14"/>
                  <a:gd name="T48" fmla="*/ 17 w 51"/>
                  <a:gd name="T49" fmla="*/ 6 h 14"/>
                  <a:gd name="T50" fmla="*/ 0 w 51"/>
                  <a:gd name="T51" fmla="*/ 8 h 14"/>
                  <a:gd name="T52" fmla="*/ 0 w 51"/>
                  <a:gd name="T53" fmla="*/ 8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51" h="14">
                    <a:moveTo>
                      <a:pt x="0" y="8"/>
                    </a:moveTo>
                    <a:lnTo>
                      <a:pt x="0" y="9"/>
                    </a:lnTo>
                    <a:lnTo>
                      <a:pt x="3" y="9"/>
                    </a:lnTo>
                    <a:lnTo>
                      <a:pt x="9" y="10"/>
                    </a:lnTo>
                    <a:lnTo>
                      <a:pt x="11" y="10"/>
                    </a:lnTo>
                    <a:lnTo>
                      <a:pt x="15" y="11"/>
                    </a:lnTo>
                    <a:lnTo>
                      <a:pt x="15" y="14"/>
                    </a:lnTo>
                    <a:lnTo>
                      <a:pt x="18" y="14"/>
                    </a:lnTo>
                    <a:lnTo>
                      <a:pt x="22" y="10"/>
                    </a:lnTo>
                    <a:lnTo>
                      <a:pt x="26" y="10"/>
                    </a:lnTo>
                    <a:lnTo>
                      <a:pt x="32" y="7"/>
                    </a:lnTo>
                    <a:lnTo>
                      <a:pt x="34" y="4"/>
                    </a:lnTo>
                    <a:lnTo>
                      <a:pt x="37" y="3"/>
                    </a:lnTo>
                    <a:lnTo>
                      <a:pt x="43" y="7"/>
                    </a:lnTo>
                    <a:lnTo>
                      <a:pt x="51" y="8"/>
                    </a:lnTo>
                    <a:lnTo>
                      <a:pt x="50" y="6"/>
                    </a:lnTo>
                    <a:lnTo>
                      <a:pt x="48" y="2"/>
                    </a:lnTo>
                    <a:lnTo>
                      <a:pt x="46" y="1"/>
                    </a:lnTo>
                    <a:lnTo>
                      <a:pt x="39" y="2"/>
                    </a:lnTo>
                    <a:lnTo>
                      <a:pt x="34" y="0"/>
                    </a:lnTo>
                    <a:lnTo>
                      <a:pt x="32" y="1"/>
                    </a:lnTo>
                    <a:lnTo>
                      <a:pt x="28" y="3"/>
                    </a:lnTo>
                    <a:lnTo>
                      <a:pt x="26" y="3"/>
                    </a:lnTo>
                    <a:lnTo>
                      <a:pt x="22" y="3"/>
                    </a:lnTo>
                    <a:lnTo>
                      <a:pt x="17" y="6"/>
                    </a:lnTo>
                    <a:lnTo>
                      <a:pt x="0" y="8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42" name="Freeform 108">
                <a:extLst>
                  <a:ext uri="{FF2B5EF4-FFF2-40B4-BE49-F238E27FC236}">
                    <a16:creationId xmlns:a16="http://schemas.microsoft.com/office/drawing/2014/main" id="{1A92046C-A7DD-4066-8B97-E8BD4A2404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25" y="1340"/>
                <a:ext cx="68" cy="26"/>
              </a:xfrm>
              <a:custGeom>
                <a:avLst/>
                <a:gdLst>
                  <a:gd name="T0" fmla="*/ 14 w 68"/>
                  <a:gd name="T1" fmla="*/ 26 h 26"/>
                  <a:gd name="T2" fmla="*/ 23 w 68"/>
                  <a:gd name="T3" fmla="*/ 25 h 26"/>
                  <a:gd name="T4" fmla="*/ 29 w 68"/>
                  <a:gd name="T5" fmla="*/ 24 h 26"/>
                  <a:gd name="T6" fmla="*/ 28 w 68"/>
                  <a:gd name="T7" fmla="*/ 19 h 26"/>
                  <a:gd name="T8" fmla="*/ 39 w 68"/>
                  <a:gd name="T9" fmla="*/ 17 h 26"/>
                  <a:gd name="T10" fmla="*/ 41 w 68"/>
                  <a:gd name="T11" fmla="*/ 13 h 26"/>
                  <a:gd name="T12" fmla="*/ 55 w 68"/>
                  <a:gd name="T13" fmla="*/ 11 h 26"/>
                  <a:gd name="T14" fmla="*/ 62 w 68"/>
                  <a:gd name="T15" fmla="*/ 9 h 26"/>
                  <a:gd name="T16" fmla="*/ 68 w 68"/>
                  <a:gd name="T17" fmla="*/ 8 h 26"/>
                  <a:gd name="T18" fmla="*/ 61 w 68"/>
                  <a:gd name="T19" fmla="*/ 3 h 26"/>
                  <a:gd name="T20" fmla="*/ 53 w 68"/>
                  <a:gd name="T21" fmla="*/ 4 h 26"/>
                  <a:gd name="T22" fmla="*/ 51 w 68"/>
                  <a:gd name="T23" fmla="*/ 3 h 26"/>
                  <a:gd name="T24" fmla="*/ 56 w 68"/>
                  <a:gd name="T25" fmla="*/ 0 h 26"/>
                  <a:gd name="T26" fmla="*/ 45 w 68"/>
                  <a:gd name="T27" fmla="*/ 1 h 26"/>
                  <a:gd name="T28" fmla="*/ 45 w 68"/>
                  <a:gd name="T29" fmla="*/ 0 h 26"/>
                  <a:gd name="T30" fmla="*/ 39 w 68"/>
                  <a:gd name="T31" fmla="*/ 1 h 26"/>
                  <a:gd name="T32" fmla="*/ 34 w 68"/>
                  <a:gd name="T33" fmla="*/ 5 h 26"/>
                  <a:gd name="T34" fmla="*/ 39 w 68"/>
                  <a:gd name="T35" fmla="*/ 5 h 26"/>
                  <a:gd name="T36" fmla="*/ 36 w 68"/>
                  <a:gd name="T37" fmla="*/ 8 h 26"/>
                  <a:gd name="T38" fmla="*/ 31 w 68"/>
                  <a:gd name="T39" fmla="*/ 12 h 26"/>
                  <a:gd name="T40" fmla="*/ 26 w 68"/>
                  <a:gd name="T41" fmla="*/ 12 h 26"/>
                  <a:gd name="T42" fmla="*/ 20 w 68"/>
                  <a:gd name="T43" fmla="*/ 11 h 26"/>
                  <a:gd name="T44" fmla="*/ 9 w 68"/>
                  <a:gd name="T45" fmla="*/ 15 h 26"/>
                  <a:gd name="T46" fmla="*/ 18 w 68"/>
                  <a:gd name="T47" fmla="*/ 13 h 26"/>
                  <a:gd name="T48" fmla="*/ 14 w 68"/>
                  <a:gd name="T49" fmla="*/ 16 h 26"/>
                  <a:gd name="T50" fmla="*/ 14 w 68"/>
                  <a:gd name="T51" fmla="*/ 19 h 26"/>
                  <a:gd name="T52" fmla="*/ 3 w 68"/>
                  <a:gd name="T53" fmla="*/ 17 h 26"/>
                  <a:gd name="T54" fmla="*/ 1 w 68"/>
                  <a:gd name="T55" fmla="*/ 20 h 26"/>
                  <a:gd name="T56" fmla="*/ 10 w 68"/>
                  <a:gd name="T57" fmla="*/ 21 h 26"/>
                  <a:gd name="T58" fmla="*/ 15 w 68"/>
                  <a:gd name="T59" fmla="*/ 20 h 26"/>
                  <a:gd name="T60" fmla="*/ 15 w 68"/>
                  <a:gd name="T61" fmla="*/ 22 h 26"/>
                  <a:gd name="T62" fmla="*/ 12 w 68"/>
                  <a:gd name="T63" fmla="*/ 25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68" h="26">
                    <a:moveTo>
                      <a:pt x="12" y="25"/>
                    </a:moveTo>
                    <a:lnTo>
                      <a:pt x="14" y="26"/>
                    </a:lnTo>
                    <a:lnTo>
                      <a:pt x="20" y="25"/>
                    </a:lnTo>
                    <a:lnTo>
                      <a:pt x="23" y="25"/>
                    </a:lnTo>
                    <a:lnTo>
                      <a:pt x="23" y="22"/>
                    </a:lnTo>
                    <a:lnTo>
                      <a:pt x="29" y="24"/>
                    </a:lnTo>
                    <a:lnTo>
                      <a:pt x="31" y="21"/>
                    </a:lnTo>
                    <a:lnTo>
                      <a:pt x="28" y="19"/>
                    </a:lnTo>
                    <a:lnTo>
                      <a:pt x="28" y="17"/>
                    </a:lnTo>
                    <a:lnTo>
                      <a:pt x="39" y="17"/>
                    </a:lnTo>
                    <a:lnTo>
                      <a:pt x="43" y="16"/>
                    </a:lnTo>
                    <a:lnTo>
                      <a:pt x="41" y="13"/>
                    </a:lnTo>
                    <a:lnTo>
                      <a:pt x="46" y="12"/>
                    </a:lnTo>
                    <a:lnTo>
                      <a:pt x="55" y="11"/>
                    </a:lnTo>
                    <a:lnTo>
                      <a:pt x="58" y="11"/>
                    </a:lnTo>
                    <a:lnTo>
                      <a:pt x="62" y="9"/>
                    </a:lnTo>
                    <a:lnTo>
                      <a:pt x="64" y="9"/>
                    </a:lnTo>
                    <a:lnTo>
                      <a:pt x="68" y="8"/>
                    </a:lnTo>
                    <a:lnTo>
                      <a:pt x="64" y="5"/>
                    </a:lnTo>
                    <a:lnTo>
                      <a:pt x="61" y="3"/>
                    </a:lnTo>
                    <a:lnTo>
                      <a:pt x="55" y="4"/>
                    </a:lnTo>
                    <a:lnTo>
                      <a:pt x="53" y="4"/>
                    </a:lnTo>
                    <a:lnTo>
                      <a:pt x="49" y="5"/>
                    </a:lnTo>
                    <a:lnTo>
                      <a:pt x="51" y="3"/>
                    </a:lnTo>
                    <a:lnTo>
                      <a:pt x="57" y="2"/>
                    </a:lnTo>
                    <a:lnTo>
                      <a:pt x="56" y="0"/>
                    </a:lnTo>
                    <a:lnTo>
                      <a:pt x="47" y="1"/>
                    </a:lnTo>
                    <a:lnTo>
                      <a:pt x="45" y="1"/>
                    </a:lnTo>
                    <a:lnTo>
                      <a:pt x="48" y="0"/>
                    </a:lnTo>
                    <a:lnTo>
                      <a:pt x="45" y="0"/>
                    </a:lnTo>
                    <a:lnTo>
                      <a:pt x="43" y="0"/>
                    </a:lnTo>
                    <a:lnTo>
                      <a:pt x="39" y="1"/>
                    </a:lnTo>
                    <a:lnTo>
                      <a:pt x="31" y="3"/>
                    </a:lnTo>
                    <a:lnTo>
                      <a:pt x="34" y="5"/>
                    </a:lnTo>
                    <a:lnTo>
                      <a:pt x="37" y="5"/>
                    </a:lnTo>
                    <a:lnTo>
                      <a:pt x="39" y="5"/>
                    </a:lnTo>
                    <a:lnTo>
                      <a:pt x="39" y="8"/>
                    </a:lnTo>
                    <a:lnTo>
                      <a:pt x="36" y="8"/>
                    </a:lnTo>
                    <a:lnTo>
                      <a:pt x="34" y="10"/>
                    </a:lnTo>
                    <a:lnTo>
                      <a:pt x="31" y="12"/>
                    </a:lnTo>
                    <a:lnTo>
                      <a:pt x="28" y="12"/>
                    </a:lnTo>
                    <a:lnTo>
                      <a:pt x="26" y="12"/>
                    </a:lnTo>
                    <a:lnTo>
                      <a:pt x="22" y="10"/>
                    </a:lnTo>
                    <a:lnTo>
                      <a:pt x="20" y="11"/>
                    </a:lnTo>
                    <a:lnTo>
                      <a:pt x="17" y="11"/>
                    </a:lnTo>
                    <a:lnTo>
                      <a:pt x="9" y="15"/>
                    </a:lnTo>
                    <a:lnTo>
                      <a:pt x="14" y="13"/>
                    </a:lnTo>
                    <a:lnTo>
                      <a:pt x="18" y="13"/>
                    </a:lnTo>
                    <a:lnTo>
                      <a:pt x="20" y="15"/>
                    </a:lnTo>
                    <a:lnTo>
                      <a:pt x="14" y="16"/>
                    </a:lnTo>
                    <a:lnTo>
                      <a:pt x="17" y="17"/>
                    </a:lnTo>
                    <a:lnTo>
                      <a:pt x="14" y="19"/>
                    </a:lnTo>
                    <a:lnTo>
                      <a:pt x="6" y="19"/>
                    </a:lnTo>
                    <a:lnTo>
                      <a:pt x="3" y="17"/>
                    </a:lnTo>
                    <a:lnTo>
                      <a:pt x="0" y="18"/>
                    </a:lnTo>
                    <a:lnTo>
                      <a:pt x="1" y="20"/>
                    </a:lnTo>
                    <a:lnTo>
                      <a:pt x="4" y="22"/>
                    </a:lnTo>
                    <a:lnTo>
                      <a:pt x="10" y="21"/>
                    </a:lnTo>
                    <a:lnTo>
                      <a:pt x="12" y="20"/>
                    </a:lnTo>
                    <a:lnTo>
                      <a:pt x="15" y="20"/>
                    </a:lnTo>
                    <a:lnTo>
                      <a:pt x="18" y="22"/>
                    </a:lnTo>
                    <a:lnTo>
                      <a:pt x="15" y="22"/>
                    </a:lnTo>
                    <a:lnTo>
                      <a:pt x="12" y="25"/>
                    </a:lnTo>
                    <a:lnTo>
                      <a:pt x="12" y="25"/>
                    </a:lnTo>
                    <a:lnTo>
                      <a:pt x="12" y="2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43" name="Freeform 109">
                <a:extLst>
                  <a:ext uri="{FF2B5EF4-FFF2-40B4-BE49-F238E27FC236}">
                    <a16:creationId xmlns:a16="http://schemas.microsoft.com/office/drawing/2014/main" id="{B979AC05-9150-4342-BBF3-93C8120C5B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65" y="1361"/>
                <a:ext cx="7" cy="6"/>
              </a:xfrm>
              <a:custGeom>
                <a:avLst/>
                <a:gdLst>
                  <a:gd name="T0" fmla="*/ 3 w 7"/>
                  <a:gd name="T1" fmla="*/ 5 h 6"/>
                  <a:gd name="T2" fmla="*/ 3 w 7"/>
                  <a:gd name="T3" fmla="*/ 6 h 6"/>
                  <a:gd name="T4" fmla="*/ 6 w 7"/>
                  <a:gd name="T5" fmla="*/ 4 h 6"/>
                  <a:gd name="T6" fmla="*/ 7 w 7"/>
                  <a:gd name="T7" fmla="*/ 0 h 6"/>
                  <a:gd name="T8" fmla="*/ 5 w 7"/>
                  <a:gd name="T9" fmla="*/ 0 h 6"/>
                  <a:gd name="T10" fmla="*/ 1 w 7"/>
                  <a:gd name="T11" fmla="*/ 0 h 6"/>
                  <a:gd name="T12" fmla="*/ 0 w 7"/>
                  <a:gd name="T13" fmla="*/ 4 h 6"/>
                  <a:gd name="T14" fmla="*/ 3 w 7"/>
                  <a:gd name="T15" fmla="*/ 5 h 6"/>
                  <a:gd name="T16" fmla="*/ 3 w 7"/>
                  <a:gd name="T17" fmla="*/ 5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6">
                    <a:moveTo>
                      <a:pt x="3" y="5"/>
                    </a:moveTo>
                    <a:lnTo>
                      <a:pt x="3" y="6"/>
                    </a:lnTo>
                    <a:lnTo>
                      <a:pt x="6" y="4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1" y="0"/>
                    </a:lnTo>
                    <a:lnTo>
                      <a:pt x="0" y="4"/>
                    </a:lnTo>
                    <a:lnTo>
                      <a:pt x="3" y="5"/>
                    </a:lnTo>
                    <a:lnTo>
                      <a:pt x="3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44" name="Freeform 110">
                <a:extLst>
                  <a:ext uri="{FF2B5EF4-FFF2-40B4-BE49-F238E27FC236}">
                    <a16:creationId xmlns:a16="http://schemas.microsoft.com/office/drawing/2014/main" id="{99600106-7BC6-49C7-B50E-5975D0B604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71" y="1365"/>
                <a:ext cx="18" cy="5"/>
              </a:xfrm>
              <a:custGeom>
                <a:avLst/>
                <a:gdLst>
                  <a:gd name="T0" fmla="*/ 7 w 18"/>
                  <a:gd name="T1" fmla="*/ 3 h 5"/>
                  <a:gd name="T2" fmla="*/ 6 w 18"/>
                  <a:gd name="T3" fmla="*/ 4 h 5"/>
                  <a:gd name="T4" fmla="*/ 2 w 18"/>
                  <a:gd name="T5" fmla="*/ 3 h 5"/>
                  <a:gd name="T6" fmla="*/ 0 w 18"/>
                  <a:gd name="T7" fmla="*/ 4 h 5"/>
                  <a:gd name="T8" fmla="*/ 3 w 18"/>
                  <a:gd name="T9" fmla="*/ 5 h 5"/>
                  <a:gd name="T10" fmla="*/ 15 w 18"/>
                  <a:gd name="T11" fmla="*/ 5 h 5"/>
                  <a:gd name="T12" fmla="*/ 18 w 18"/>
                  <a:gd name="T13" fmla="*/ 5 h 5"/>
                  <a:gd name="T14" fmla="*/ 15 w 18"/>
                  <a:gd name="T15" fmla="*/ 3 h 5"/>
                  <a:gd name="T16" fmla="*/ 15 w 18"/>
                  <a:gd name="T17" fmla="*/ 2 h 5"/>
                  <a:gd name="T18" fmla="*/ 12 w 18"/>
                  <a:gd name="T19" fmla="*/ 0 h 5"/>
                  <a:gd name="T20" fmla="*/ 9 w 18"/>
                  <a:gd name="T21" fmla="*/ 2 h 5"/>
                  <a:gd name="T22" fmla="*/ 7 w 18"/>
                  <a:gd name="T23" fmla="*/ 3 h 5"/>
                  <a:gd name="T24" fmla="*/ 7 w 18"/>
                  <a:gd name="T25" fmla="*/ 3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" h="5">
                    <a:moveTo>
                      <a:pt x="7" y="3"/>
                    </a:moveTo>
                    <a:lnTo>
                      <a:pt x="6" y="4"/>
                    </a:lnTo>
                    <a:lnTo>
                      <a:pt x="2" y="3"/>
                    </a:lnTo>
                    <a:lnTo>
                      <a:pt x="0" y="4"/>
                    </a:lnTo>
                    <a:lnTo>
                      <a:pt x="3" y="5"/>
                    </a:lnTo>
                    <a:lnTo>
                      <a:pt x="15" y="5"/>
                    </a:lnTo>
                    <a:lnTo>
                      <a:pt x="18" y="5"/>
                    </a:lnTo>
                    <a:lnTo>
                      <a:pt x="15" y="3"/>
                    </a:lnTo>
                    <a:lnTo>
                      <a:pt x="15" y="2"/>
                    </a:lnTo>
                    <a:lnTo>
                      <a:pt x="12" y="0"/>
                    </a:lnTo>
                    <a:lnTo>
                      <a:pt x="9" y="2"/>
                    </a:lnTo>
                    <a:lnTo>
                      <a:pt x="7" y="3"/>
                    </a:lnTo>
                    <a:lnTo>
                      <a:pt x="7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45" name="Freeform 111">
                <a:extLst>
                  <a:ext uri="{FF2B5EF4-FFF2-40B4-BE49-F238E27FC236}">
                    <a16:creationId xmlns:a16="http://schemas.microsoft.com/office/drawing/2014/main" id="{ABEA6274-FBB3-4F3E-A4B9-534662087E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74" y="1332"/>
                <a:ext cx="8" cy="4"/>
              </a:xfrm>
              <a:custGeom>
                <a:avLst/>
                <a:gdLst>
                  <a:gd name="T0" fmla="*/ 2 w 8"/>
                  <a:gd name="T1" fmla="*/ 3 h 4"/>
                  <a:gd name="T2" fmla="*/ 0 w 8"/>
                  <a:gd name="T3" fmla="*/ 4 h 4"/>
                  <a:gd name="T4" fmla="*/ 6 w 8"/>
                  <a:gd name="T5" fmla="*/ 2 h 4"/>
                  <a:gd name="T6" fmla="*/ 8 w 8"/>
                  <a:gd name="T7" fmla="*/ 1 h 4"/>
                  <a:gd name="T8" fmla="*/ 6 w 8"/>
                  <a:gd name="T9" fmla="*/ 0 h 4"/>
                  <a:gd name="T10" fmla="*/ 4 w 8"/>
                  <a:gd name="T11" fmla="*/ 0 h 4"/>
                  <a:gd name="T12" fmla="*/ 0 w 8"/>
                  <a:gd name="T13" fmla="*/ 1 h 4"/>
                  <a:gd name="T14" fmla="*/ 2 w 8"/>
                  <a:gd name="T15" fmla="*/ 3 h 4"/>
                  <a:gd name="T16" fmla="*/ 2 w 8"/>
                  <a:gd name="T17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" h="4">
                    <a:moveTo>
                      <a:pt x="2" y="3"/>
                    </a:moveTo>
                    <a:lnTo>
                      <a:pt x="0" y="4"/>
                    </a:lnTo>
                    <a:lnTo>
                      <a:pt x="6" y="2"/>
                    </a:lnTo>
                    <a:lnTo>
                      <a:pt x="8" y="1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0" y="1"/>
                    </a:lnTo>
                    <a:lnTo>
                      <a:pt x="2" y="3"/>
                    </a:lnTo>
                    <a:lnTo>
                      <a:pt x="2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46" name="Freeform 112">
                <a:extLst>
                  <a:ext uri="{FF2B5EF4-FFF2-40B4-BE49-F238E27FC236}">
                    <a16:creationId xmlns:a16="http://schemas.microsoft.com/office/drawing/2014/main" id="{C7E71EBB-725C-4D5A-A786-F3F55B274B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89" y="1458"/>
                <a:ext cx="239" cy="172"/>
              </a:xfrm>
              <a:custGeom>
                <a:avLst/>
                <a:gdLst>
                  <a:gd name="T0" fmla="*/ 24 w 239"/>
                  <a:gd name="T1" fmla="*/ 111 h 172"/>
                  <a:gd name="T2" fmla="*/ 14 w 239"/>
                  <a:gd name="T3" fmla="*/ 117 h 172"/>
                  <a:gd name="T4" fmla="*/ 23 w 239"/>
                  <a:gd name="T5" fmla="*/ 121 h 172"/>
                  <a:gd name="T6" fmla="*/ 14 w 239"/>
                  <a:gd name="T7" fmla="*/ 131 h 172"/>
                  <a:gd name="T8" fmla="*/ 2 w 239"/>
                  <a:gd name="T9" fmla="*/ 134 h 172"/>
                  <a:gd name="T10" fmla="*/ 5 w 239"/>
                  <a:gd name="T11" fmla="*/ 149 h 172"/>
                  <a:gd name="T12" fmla="*/ 21 w 239"/>
                  <a:gd name="T13" fmla="*/ 150 h 172"/>
                  <a:gd name="T14" fmla="*/ 33 w 239"/>
                  <a:gd name="T15" fmla="*/ 150 h 172"/>
                  <a:gd name="T16" fmla="*/ 38 w 239"/>
                  <a:gd name="T17" fmla="*/ 158 h 172"/>
                  <a:gd name="T18" fmla="*/ 26 w 239"/>
                  <a:gd name="T19" fmla="*/ 165 h 172"/>
                  <a:gd name="T20" fmla="*/ 40 w 239"/>
                  <a:gd name="T21" fmla="*/ 167 h 172"/>
                  <a:gd name="T22" fmla="*/ 52 w 239"/>
                  <a:gd name="T23" fmla="*/ 172 h 172"/>
                  <a:gd name="T24" fmla="*/ 60 w 239"/>
                  <a:gd name="T25" fmla="*/ 168 h 172"/>
                  <a:gd name="T26" fmla="*/ 69 w 239"/>
                  <a:gd name="T27" fmla="*/ 167 h 172"/>
                  <a:gd name="T28" fmla="*/ 77 w 239"/>
                  <a:gd name="T29" fmla="*/ 169 h 172"/>
                  <a:gd name="T30" fmla="*/ 65 w 239"/>
                  <a:gd name="T31" fmla="*/ 155 h 172"/>
                  <a:gd name="T32" fmla="*/ 55 w 239"/>
                  <a:gd name="T33" fmla="*/ 135 h 172"/>
                  <a:gd name="T34" fmla="*/ 51 w 239"/>
                  <a:gd name="T35" fmla="*/ 124 h 172"/>
                  <a:gd name="T36" fmla="*/ 60 w 239"/>
                  <a:gd name="T37" fmla="*/ 116 h 172"/>
                  <a:gd name="T38" fmla="*/ 65 w 239"/>
                  <a:gd name="T39" fmla="*/ 111 h 172"/>
                  <a:gd name="T40" fmla="*/ 61 w 239"/>
                  <a:gd name="T41" fmla="*/ 108 h 172"/>
                  <a:gd name="T42" fmla="*/ 59 w 239"/>
                  <a:gd name="T43" fmla="*/ 101 h 172"/>
                  <a:gd name="T44" fmla="*/ 47 w 239"/>
                  <a:gd name="T45" fmla="*/ 98 h 172"/>
                  <a:gd name="T46" fmla="*/ 64 w 239"/>
                  <a:gd name="T47" fmla="*/ 99 h 172"/>
                  <a:gd name="T48" fmla="*/ 78 w 239"/>
                  <a:gd name="T49" fmla="*/ 99 h 172"/>
                  <a:gd name="T50" fmla="*/ 79 w 239"/>
                  <a:gd name="T51" fmla="*/ 95 h 172"/>
                  <a:gd name="T52" fmla="*/ 70 w 239"/>
                  <a:gd name="T53" fmla="*/ 87 h 172"/>
                  <a:gd name="T54" fmla="*/ 87 w 239"/>
                  <a:gd name="T55" fmla="*/ 84 h 172"/>
                  <a:gd name="T56" fmla="*/ 88 w 239"/>
                  <a:gd name="T57" fmla="*/ 83 h 172"/>
                  <a:gd name="T58" fmla="*/ 100 w 239"/>
                  <a:gd name="T59" fmla="*/ 77 h 172"/>
                  <a:gd name="T60" fmla="*/ 105 w 239"/>
                  <a:gd name="T61" fmla="*/ 70 h 172"/>
                  <a:gd name="T62" fmla="*/ 115 w 239"/>
                  <a:gd name="T63" fmla="*/ 64 h 172"/>
                  <a:gd name="T64" fmla="*/ 122 w 239"/>
                  <a:gd name="T65" fmla="*/ 61 h 172"/>
                  <a:gd name="T66" fmla="*/ 117 w 239"/>
                  <a:gd name="T67" fmla="*/ 56 h 172"/>
                  <a:gd name="T68" fmla="*/ 136 w 239"/>
                  <a:gd name="T69" fmla="*/ 49 h 172"/>
                  <a:gd name="T70" fmla="*/ 155 w 239"/>
                  <a:gd name="T71" fmla="*/ 41 h 172"/>
                  <a:gd name="T72" fmla="*/ 170 w 239"/>
                  <a:gd name="T73" fmla="*/ 38 h 172"/>
                  <a:gd name="T74" fmla="*/ 201 w 239"/>
                  <a:gd name="T75" fmla="*/ 30 h 172"/>
                  <a:gd name="T76" fmla="*/ 220 w 239"/>
                  <a:gd name="T77" fmla="*/ 23 h 172"/>
                  <a:gd name="T78" fmla="*/ 237 w 239"/>
                  <a:gd name="T79" fmla="*/ 14 h 172"/>
                  <a:gd name="T80" fmla="*/ 232 w 239"/>
                  <a:gd name="T81" fmla="*/ 2 h 172"/>
                  <a:gd name="T82" fmla="*/ 209 w 239"/>
                  <a:gd name="T83" fmla="*/ 3 h 172"/>
                  <a:gd name="T84" fmla="*/ 190 w 239"/>
                  <a:gd name="T85" fmla="*/ 14 h 172"/>
                  <a:gd name="T86" fmla="*/ 168 w 239"/>
                  <a:gd name="T87" fmla="*/ 19 h 172"/>
                  <a:gd name="T88" fmla="*/ 149 w 239"/>
                  <a:gd name="T89" fmla="*/ 21 h 172"/>
                  <a:gd name="T90" fmla="*/ 132 w 239"/>
                  <a:gd name="T91" fmla="*/ 27 h 172"/>
                  <a:gd name="T92" fmla="*/ 120 w 239"/>
                  <a:gd name="T93" fmla="*/ 29 h 172"/>
                  <a:gd name="T94" fmla="*/ 103 w 239"/>
                  <a:gd name="T95" fmla="*/ 32 h 172"/>
                  <a:gd name="T96" fmla="*/ 85 w 239"/>
                  <a:gd name="T97" fmla="*/ 41 h 172"/>
                  <a:gd name="T98" fmla="*/ 74 w 239"/>
                  <a:gd name="T99" fmla="*/ 47 h 172"/>
                  <a:gd name="T100" fmla="*/ 61 w 239"/>
                  <a:gd name="T101" fmla="*/ 52 h 172"/>
                  <a:gd name="T102" fmla="*/ 72 w 239"/>
                  <a:gd name="T103" fmla="*/ 57 h 172"/>
                  <a:gd name="T104" fmla="*/ 72 w 239"/>
                  <a:gd name="T105" fmla="*/ 65 h 172"/>
                  <a:gd name="T106" fmla="*/ 56 w 239"/>
                  <a:gd name="T107" fmla="*/ 69 h 172"/>
                  <a:gd name="T108" fmla="*/ 52 w 239"/>
                  <a:gd name="T109" fmla="*/ 74 h 172"/>
                  <a:gd name="T110" fmla="*/ 56 w 239"/>
                  <a:gd name="T111" fmla="*/ 78 h 172"/>
                  <a:gd name="T112" fmla="*/ 42 w 239"/>
                  <a:gd name="T113" fmla="*/ 84 h 172"/>
                  <a:gd name="T114" fmla="*/ 33 w 239"/>
                  <a:gd name="T115" fmla="*/ 92 h 172"/>
                  <a:gd name="T116" fmla="*/ 48 w 239"/>
                  <a:gd name="T117" fmla="*/ 91 h 172"/>
                  <a:gd name="T118" fmla="*/ 39 w 239"/>
                  <a:gd name="T119" fmla="*/ 101 h 172"/>
                  <a:gd name="T120" fmla="*/ 28 w 239"/>
                  <a:gd name="T121" fmla="*/ 104 h 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39" h="172">
                    <a:moveTo>
                      <a:pt x="26" y="104"/>
                    </a:moveTo>
                    <a:lnTo>
                      <a:pt x="25" y="105"/>
                    </a:lnTo>
                    <a:lnTo>
                      <a:pt x="24" y="108"/>
                    </a:lnTo>
                    <a:lnTo>
                      <a:pt x="26" y="109"/>
                    </a:lnTo>
                    <a:lnTo>
                      <a:pt x="24" y="111"/>
                    </a:lnTo>
                    <a:lnTo>
                      <a:pt x="26" y="113"/>
                    </a:lnTo>
                    <a:lnTo>
                      <a:pt x="21" y="112"/>
                    </a:lnTo>
                    <a:lnTo>
                      <a:pt x="17" y="113"/>
                    </a:lnTo>
                    <a:lnTo>
                      <a:pt x="15" y="115"/>
                    </a:lnTo>
                    <a:lnTo>
                      <a:pt x="14" y="117"/>
                    </a:lnTo>
                    <a:lnTo>
                      <a:pt x="17" y="118"/>
                    </a:lnTo>
                    <a:lnTo>
                      <a:pt x="19" y="118"/>
                    </a:lnTo>
                    <a:lnTo>
                      <a:pt x="23" y="118"/>
                    </a:lnTo>
                    <a:lnTo>
                      <a:pt x="19" y="121"/>
                    </a:lnTo>
                    <a:lnTo>
                      <a:pt x="23" y="121"/>
                    </a:lnTo>
                    <a:lnTo>
                      <a:pt x="17" y="124"/>
                    </a:lnTo>
                    <a:lnTo>
                      <a:pt x="19" y="126"/>
                    </a:lnTo>
                    <a:lnTo>
                      <a:pt x="16" y="128"/>
                    </a:lnTo>
                    <a:lnTo>
                      <a:pt x="14" y="129"/>
                    </a:lnTo>
                    <a:lnTo>
                      <a:pt x="14" y="131"/>
                    </a:lnTo>
                    <a:lnTo>
                      <a:pt x="13" y="134"/>
                    </a:lnTo>
                    <a:lnTo>
                      <a:pt x="10" y="132"/>
                    </a:lnTo>
                    <a:lnTo>
                      <a:pt x="7" y="133"/>
                    </a:lnTo>
                    <a:lnTo>
                      <a:pt x="5" y="132"/>
                    </a:lnTo>
                    <a:lnTo>
                      <a:pt x="2" y="134"/>
                    </a:lnTo>
                    <a:lnTo>
                      <a:pt x="0" y="137"/>
                    </a:lnTo>
                    <a:lnTo>
                      <a:pt x="0" y="139"/>
                    </a:lnTo>
                    <a:lnTo>
                      <a:pt x="0" y="142"/>
                    </a:lnTo>
                    <a:lnTo>
                      <a:pt x="2" y="148"/>
                    </a:lnTo>
                    <a:lnTo>
                      <a:pt x="5" y="149"/>
                    </a:lnTo>
                    <a:lnTo>
                      <a:pt x="8" y="149"/>
                    </a:lnTo>
                    <a:lnTo>
                      <a:pt x="10" y="147"/>
                    </a:lnTo>
                    <a:lnTo>
                      <a:pt x="17" y="147"/>
                    </a:lnTo>
                    <a:lnTo>
                      <a:pt x="18" y="150"/>
                    </a:lnTo>
                    <a:lnTo>
                      <a:pt x="21" y="150"/>
                    </a:lnTo>
                    <a:lnTo>
                      <a:pt x="26" y="148"/>
                    </a:lnTo>
                    <a:lnTo>
                      <a:pt x="26" y="151"/>
                    </a:lnTo>
                    <a:lnTo>
                      <a:pt x="28" y="154"/>
                    </a:lnTo>
                    <a:lnTo>
                      <a:pt x="31" y="151"/>
                    </a:lnTo>
                    <a:lnTo>
                      <a:pt x="33" y="150"/>
                    </a:lnTo>
                    <a:lnTo>
                      <a:pt x="31" y="152"/>
                    </a:lnTo>
                    <a:lnTo>
                      <a:pt x="27" y="155"/>
                    </a:lnTo>
                    <a:lnTo>
                      <a:pt x="31" y="156"/>
                    </a:lnTo>
                    <a:lnTo>
                      <a:pt x="36" y="156"/>
                    </a:lnTo>
                    <a:lnTo>
                      <a:pt x="38" y="158"/>
                    </a:lnTo>
                    <a:lnTo>
                      <a:pt x="34" y="157"/>
                    </a:lnTo>
                    <a:lnTo>
                      <a:pt x="28" y="160"/>
                    </a:lnTo>
                    <a:lnTo>
                      <a:pt x="32" y="163"/>
                    </a:lnTo>
                    <a:lnTo>
                      <a:pt x="28" y="164"/>
                    </a:lnTo>
                    <a:lnTo>
                      <a:pt x="26" y="165"/>
                    </a:lnTo>
                    <a:lnTo>
                      <a:pt x="28" y="165"/>
                    </a:lnTo>
                    <a:lnTo>
                      <a:pt x="32" y="166"/>
                    </a:lnTo>
                    <a:lnTo>
                      <a:pt x="34" y="166"/>
                    </a:lnTo>
                    <a:lnTo>
                      <a:pt x="38" y="167"/>
                    </a:lnTo>
                    <a:lnTo>
                      <a:pt x="40" y="167"/>
                    </a:lnTo>
                    <a:lnTo>
                      <a:pt x="43" y="169"/>
                    </a:lnTo>
                    <a:lnTo>
                      <a:pt x="45" y="169"/>
                    </a:lnTo>
                    <a:lnTo>
                      <a:pt x="43" y="166"/>
                    </a:lnTo>
                    <a:lnTo>
                      <a:pt x="47" y="169"/>
                    </a:lnTo>
                    <a:lnTo>
                      <a:pt x="52" y="172"/>
                    </a:lnTo>
                    <a:lnTo>
                      <a:pt x="52" y="169"/>
                    </a:lnTo>
                    <a:lnTo>
                      <a:pt x="56" y="167"/>
                    </a:lnTo>
                    <a:lnTo>
                      <a:pt x="58" y="171"/>
                    </a:lnTo>
                    <a:lnTo>
                      <a:pt x="64" y="172"/>
                    </a:lnTo>
                    <a:lnTo>
                      <a:pt x="60" y="168"/>
                    </a:lnTo>
                    <a:lnTo>
                      <a:pt x="66" y="171"/>
                    </a:lnTo>
                    <a:lnTo>
                      <a:pt x="69" y="172"/>
                    </a:lnTo>
                    <a:lnTo>
                      <a:pt x="72" y="171"/>
                    </a:lnTo>
                    <a:lnTo>
                      <a:pt x="66" y="167"/>
                    </a:lnTo>
                    <a:lnTo>
                      <a:pt x="69" y="167"/>
                    </a:lnTo>
                    <a:lnTo>
                      <a:pt x="72" y="169"/>
                    </a:lnTo>
                    <a:lnTo>
                      <a:pt x="74" y="171"/>
                    </a:lnTo>
                    <a:lnTo>
                      <a:pt x="79" y="172"/>
                    </a:lnTo>
                    <a:lnTo>
                      <a:pt x="74" y="169"/>
                    </a:lnTo>
                    <a:lnTo>
                      <a:pt x="77" y="169"/>
                    </a:lnTo>
                    <a:lnTo>
                      <a:pt x="81" y="171"/>
                    </a:lnTo>
                    <a:lnTo>
                      <a:pt x="83" y="169"/>
                    </a:lnTo>
                    <a:lnTo>
                      <a:pt x="84" y="167"/>
                    </a:lnTo>
                    <a:lnTo>
                      <a:pt x="75" y="164"/>
                    </a:lnTo>
                    <a:lnTo>
                      <a:pt x="65" y="155"/>
                    </a:lnTo>
                    <a:lnTo>
                      <a:pt x="62" y="152"/>
                    </a:lnTo>
                    <a:lnTo>
                      <a:pt x="59" y="147"/>
                    </a:lnTo>
                    <a:lnTo>
                      <a:pt x="56" y="141"/>
                    </a:lnTo>
                    <a:lnTo>
                      <a:pt x="56" y="138"/>
                    </a:lnTo>
                    <a:lnTo>
                      <a:pt x="55" y="135"/>
                    </a:lnTo>
                    <a:lnTo>
                      <a:pt x="55" y="133"/>
                    </a:lnTo>
                    <a:lnTo>
                      <a:pt x="57" y="130"/>
                    </a:lnTo>
                    <a:lnTo>
                      <a:pt x="55" y="128"/>
                    </a:lnTo>
                    <a:lnTo>
                      <a:pt x="53" y="124"/>
                    </a:lnTo>
                    <a:lnTo>
                      <a:pt x="51" y="124"/>
                    </a:lnTo>
                    <a:lnTo>
                      <a:pt x="57" y="123"/>
                    </a:lnTo>
                    <a:lnTo>
                      <a:pt x="55" y="121"/>
                    </a:lnTo>
                    <a:lnTo>
                      <a:pt x="58" y="121"/>
                    </a:lnTo>
                    <a:lnTo>
                      <a:pt x="58" y="117"/>
                    </a:lnTo>
                    <a:lnTo>
                      <a:pt x="60" y="116"/>
                    </a:lnTo>
                    <a:lnTo>
                      <a:pt x="55" y="115"/>
                    </a:lnTo>
                    <a:lnTo>
                      <a:pt x="60" y="115"/>
                    </a:lnTo>
                    <a:lnTo>
                      <a:pt x="62" y="116"/>
                    </a:lnTo>
                    <a:lnTo>
                      <a:pt x="66" y="114"/>
                    </a:lnTo>
                    <a:lnTo>
                      <a:pt x="65" y="111"/>
                    </a:lnTo>
                    <a:lnTo>
                      <a:pt x="62" y="112"/>
                    </a:lnTo>
                    <a:lnTo>
                      <a:pt x="59" y="111"/>
                    </a:lnTo>
                    <a:lnTo>
                      <a:pt x="65" y="109"/>
                    </a:lnTo>
                    <a:lnTo>
                      <a:pt x="67" y="108"/>
                    </a:lnTo>
                    <a:lnTo>
                      <a:pt x="61" y="108"/>
                    </a:lnTo>
                    <a:lnTo>
                      <a:pt x="67" y="107"/>
                    </a:lnTo>
                    <a:lnTo>
                      <a:pt x="70" y="106"/>
                    </a:lnTo>
                    <a:lnTo>
                      <a:pt x="67" y="104"/>
                    </a:lnTo>
                    <a:lnTo>
                      <a:pt x="62" y="103"/>
                    </a:lnTo>
                    <a:lnTo>
                      <a:pt x="59" y="101"/>
                    </a:lnTo>
                    <a:lnTo>
                      <a:pt x="53" y="101"/>
                    </a:lnTo>
                    <a:lnTo>
                      <a:pt x="51" y="99"/>
                    </a:lnTo>
                    <a:lnTo>
                      <a:pt x="48" y="99"/>
                    </a:lnTo>
                    <a:lnTo>
                      <a:pt x="43" y="100"/>
                    </a:lnTo>
                    <a:lnTo>
                      <a:pt x="47" y="98"/>
                    </a:lnTo>
                    <a:lnTo>
                      <a:pt x="49" y="98"/>
                    </a:lnTo>
                    <a:lnTo>
                      <a:pt x="55" y="100"/>
                    </a:lnTo>
                    <a:lnTo>
                      <a:pt x="58" y="100"/>
                    </a:lnTo>
                    <a:lnTo>
                      <a:pt x="60" y="101"/>
                    </a:lnTo>
                    <a:lnTo>
                      <a:pt x="64" y="99"/>
                    </a:lnTo>
                    <a:lnTo>
                      <a:pt x="65" y="103"/>
                    </a:lnTo>
                    <a:lnTo>
                      <a:pt x="73" y="103"/>
                    </a:lnTo>
                    <a:lnTo>
                      <a:pt x="73" y="100"/>
                    </a:lnTo>
                    <a:lnTo>
                      <a:pt x="76" y="100"/>
                    </a:lnTo>
                    <a:lnTo>
                      <a:pt x="78" y="99"/>
                    </a:lnTo>
                    <a:lnTo>
                      <a:pt x="78" y="96"/>
                    </a:lnTo>
                    <a:lnTo>
                      <a:pt x="76" y="95"/>
                    </a:lnTo>
                    <a:lnTo>
                      <a:pt x="74" y="92"/>
                    </a:lnTo>
                    <a:lnTo>
                      <a:pt x="76" y="95"/>
                    </a:lnTo>
                    <a:lnTo>
                      <a:pt x="79" y="95"/>
                    </a:lnTo>
                    <a:lnTo>
                      <a:pt x="82" y="95"/>
                    </a:lnTo>
                    <a:lnTo>
                      <a:pt x="85" y="92"/>
                    </a:lnTo>
                    <a:lnTo>
                      <a:pt x="83" y="89"/>
                    </a:lnTo>
                    <a:lnTo>
                      <a:pt x="79" y="88"/>
                    </a:lnTo>
                    <a:lnTo>
                      <a:pt x="70" y="87"/>
                    </a:lnTo>
                    <a:lnTo>
                      <a:pt x="82" y="88"/>
                    </a:lnTo>
                    <a:lnTo>
                      <a:pt x="85" y="90"/>
                    </a:lnTo>
                    <a:lnTo>
                      <a:pt x="87" y="90"/>
                    </a:lnTo>
                    <a:lnTo>
                      <a:pt x="88" y="87"/>
                    </a:lnTo>
                    <a:lnTo>
                      <a:pt x="87" y="84"/>
                    </a:lnTo>
                    <a:lnTo>
                      <a:pt x="84" y="82"/>
                    </a:lnTo>
                    <a:lnTo>
                      <a:pt x="82" y="81"/>
                    </a:lnTo>
                    <a:lnTo>
                      <a:pt x="84" y="79"/>
                    </a:lnTo>
                    <a:lnTo>
                      <a:pt x="86" y="82"/>
                    </a:lnTo>
                    <a:lnTo>
                      <a:pt x="88" y="83"/>
                    </a:lnTo>
                    <a:lnTo>
                      <a:pt x="92" y="81"/>
                    </a:lnTo>
                    <a:lnTo>
                      <a:pt x="94" y="81"/>
                    </a:lnTo>
                    <a:lnTo>
                      <a:pt x="96" y="80"/>
                    </a:lnTo>
                    <a:lnTo>
                      <a:pt x="94" y="79"/>
                    </a:lnTo>
                    <a:lnTo>
                      <a:pt x="100" y="77"/>
                    </a:lnTo>
                    <a:lnTo>
                      <a:pt x="96" y="71"/>
                    </a:lnTo>
                    <a:lnTo>
                      <a:pt x="94" y="69"/>
                    </a:lnTo>
                    <a:lnTo>
                      <a:pt x="100" y="70"/>
                    </a:lnTo>
                    <a:lnTo>
                      <a:pt x="103" y="71"/>
                    </a:lnTo>
                    <a:lnTo>
                      <a:pt x="105" y="70"/>
                    </a:lnTo>
                    <a:lnTo>
                      <a:pt x="107" y="66"/>
                    </a:lnTo>
                    <a:lnTo>
                      <a:pt x="107" y="64"/>
                    </a:lnTo>
                    <a:lnTo>
                      <a:pt x="112" y="68"/>
                    </a:lnTo>
                    <a:lnTo>
                      <a:pt x="115" y="66"/>
                    </a:lnTo>
                    <a:lnTo>
                      <a:pt x="115" y="64"/>
                    </a:lnTo>
                    <a:lnTo>
                      <a:pt x="111" y="62"/>
                    </a:lnTo>
                    <a:lnTo>
                      <a:pt x="115" y="63"/>
                    </a:lnTo>
                    <a:lnTo>
                      <a:pt x="117" y="64"/>
                    </a:lnTo>
                    <a:lnTo>
                      <a:pt x="121" y="63"/>
                    </a:lnTo>
                    <a:lnTo>
                      <a:pt x="122" y="61"/>
                    </a:lnTo>
                    <a:lnTo>
                      <a:pt x="125" y="60"/>
                    </a:lnTo>
                    <a:lnTo>
                      <a:pt x="126" y="57"/>
                    </a:lnTo>
                    <a:lnTo>
                      <a:pt x="120" y="57"/>
                    </a:lnTo>
                    <a:lnTo>
                      <a:pt x="117" y="57"/>
                    </a:lnTo>
                    <a:lnTo>
                      <a:pt x="117" y="56"/>
                    </a:lnTo>
                    <a:lnTo>
                      <a:pt x="122" y="56"/>
                    </a:lnTo>
                    <a:lnTo>
                      <a:pt x="126" y="55"/>
                    </a:lnTo>
                    <a:lnTo>
                      <a:pt x="134" y="51"/>
                    </a:lnTo>
                    <a:lnTo>
                      <a:pt x="136" y="47"/>
                    </a:lnTo>
                    <a:lnTo>
                      <a:pt x="136" y="49"/>
                    </a:lnTo>
                    <a:lnTo>
                      <a:pt x="139" y="48"/>
                    </a:lnTo>
                    <a:lnTo>
                      <a:pt x="145" y="45"/>
                    </a:lnTo>
                    <a:lnTo>
                      <a:pt x="147" y="44"/>
                    </a:lnTo>
                    <a:lnTo>
                      <a:pt x="153" y="43"/>
                    </a:lnTo>
                    <a:lnTo>
                      <a:pt x="155" y="41"/>
                    </a:lnTo>
                    <a:lnTo>
                      <a:pt x="159" y="40"/>
                    </a:lnTo>
                    <a:lnTo>
                      <a:pt x="161" y="40"/>
                    </a:lnTo>
                    <a:lnTo>
                      <a:pt x="164" y="39"/>
                    </a:lnTo>
                    <a:lnTo>
                      <a:pt x="167" y="37"/>
                    </a:lnTo>
                    <a:lnTo>
                      <a:pt x="170" y="38"/>
                    </a:lnTo>
                    <a:lnTo>
                      <a:pt x="175" y="36"/>
                    </a:lnTo>
                    <a:lnTo>
                      <a:pt x="186" y="35"/>
                    </a:lnTo>
                    <a:lnTo>
                      <a:pt x="192" y="31"/>
                    </a:lnTo>
                    <a:lnTo>
                      <a:pt x="197" y="30"/>
                    </a:lnTo>
                    <a:lnTo>
                      <a:pt x="201" y="30"/>
                    </a:lnTo>
                    <a:lnTo>
                      <a:pt x="203" y="29"/>
                    </a:lnTo>
                    <a:lnTo>
                      <a:pt x="205" y="29"/>
                    </a:lnTo>
                    <a:lnTo>
                      <a:pt x="209" y="27"/>
                    </a:lnTo>
                    <a:lnTo>
                      <a:pt x="214" y="26"/>
                    </a:lnTo>
                    <a:lnTo>
                      <a:pt x="220" y="23"/>
                    </a:lnTo>
                    <a:lnTo>
                      <a:pt x="226" y="21"/>
                    </a:lnTo>
                    <a:lnTo>
                      <a:pt x="229" y="21"/>
                    </a:lnTo>
                    <a:lnTo>
                      <a:pt x="231" y="19"/>
                    </a:lnTo>
                    <a:lnTo>
                      <a:pt x="233" y="17"/>
                    </a:lnTo>
                    <a:lnTo>
                      <a:pt x="237" y="14"/>
                    </a:lnTo>
                    <a:lnTo>
                      <a:pt x="238" y="12"/>
                    </a:lnTo>
                    <a:lnTo>
                      <a:pt x="239" y="10"/>
                    </a:lnTo>
                    <a:lnTo>
                      <a:pt x="239" y="6"/>
                    </a:lnTo>
                    <a:lnTo>
                      <a:pt x="238" y="4"/>
                    </a:lnTo>
                    <a:lnTo>
                      <a:pt x="232" y="2"/>
                    </a:lnTo>
                    <a:lnTo>
                      <a:pt x="229" y="1"/>
                    </a:lnTo>
                    <a:lnTo>
                      <a:pt x="227" y="0"/>
                    </a:lnTo>
                    <a:lnTo>
                      <a:pt x="220" y="0"/>
                    </a:lnTo>
                    <a:lnTo>
                      <a:pt x="214" y="2"/>
                    </a:lnTo>
                    <a:lnTo>
                      <a:pt x="209" y="3"/>
                    </a:lnTo>
                    <a:lnTo>
                      <a:pt x="201" y="7"/>
                    </a:lnTo>
                    <a:lnTo>
                      <a:pt x="197" y="9"/>
                    </a:lnTo>
                    <a:lnTo>
                      <a:pt x="198" y="14"/>
                    </a:lnTo>
                    <a:lnTo>
                      <a:pt x="194" y="12"/>
                    </a:lnTo>
                    <a:lnTo>
                      <a:pt x="190" y="14"/>
                    </a:lnTo>
                    <a:lnTo>
                      <a:pt x="187" y="15"/>
                    </a:lnTo>
                    <a:lnTo>
                      <a:pt x="185" y="14"/>
                    </a:lnTo>
                    <a:lnTo>
                      <a:pt x="173" y="20"/>
                    </a:lnTo>
                    <a:lnTo>
                      <a:pt x="171" y="19"/>
                    </a:lnTo>
                    <a:lnTo>
                      <a:pt x="168" y="19"/>
                    </a:lnTo>
                    <a:lnTo>
                      <a:pt x="166" y="20"/>
                    </a:lnTo>
                    <a:lnTo>
                      <a:pt x="160" y="22"/>
                    </a:lnTo>
                    <a:lnTo>
                      <a:pt x="154" y="22"/>
                    </a:lnTo>
                    <a:lnTo>
                      <a:pt x="151" y="23"/>
                    </a:lnTo>
                    <a:lnTo>
                      <a:pt x="149" y="21"/>
                    </a:lnTo>
                    <a:lnTo>
                      <a:pt x="145" y="21"/>
                    </a:lnTo>
                    <a:lnTo>
                      <a:pt x="139" y="20"/>
                    </a:lnTo>
                    <a:lnTo>
                      <a:pt x="132" y="21"/>
                    </a:lnTo>
                    <a:lnTo>
                      <a:pt x="130" y="23"/>
                    </a:lnTo>
                    <a:lnTo>
                      <a:pt x="132" y="27"/>
                    </a:lnTo>
                    <a:lnTo>
                      <a:pt x="126" y="27"/>
                    </a:lnTo>
                    <a:lnTo>
                      <a:pt x="128" y="26"/>
                    </a:lnTo>
                    <a:lnTo>
                      <a:pt x="122" y="26"/>
                    </a:lnTo>
                    <a:lnTo>
                      <a:pt x="120" y="26"/>
                    </a:lnTo>
                    <a:lnTo>
                      <a:pt x="120" y="29"/>
                    </a:lnTo>
                    <a:lnTo>
                      <a:pt x="117" y="29"/>
                    </a:lnTo>
                    <a:lnTo>
                      <a:pt x="115" y="30"/>
                    </a:lnTo>
                    <a:lnTo>
                      <a:pt x="111" y="30"/>
                    </a:lnTo>
                    <a:lnTo>
                      <a:pt x="105" y="32"/>
                    </a:lnTo>
                    <a:lnTo>
                      <a:pt x="103" y="32"/>
                    </a:lnTo>
                    <a:lnTo>
                      <a:pt x="100" y="34"/>
                    </a:lnTo>
                    <a:lnTo>
                      <a:pt x="98" y="36"/>
                    </a:lnTo>
                    <a:lnTo>
                      <a:pt x="90" y="38"/>
                    </a:lnTo>
                    <a:lnTo>
                      <a:pt x="91" y="40"/>
                    </a:lnTo>
                    <a:lnTo>
                      <a:pt x="85" y="41"/>
                    </a:lnTo>
                    <a:lnTo>
                      <a:pt x="85" y="45"/>
                    </a:lnTo>
                    <a:lnTo>
                      <a:pt x="84" y="47"/>
                    </a:lnTo>
                    <a:lnTo>
                      <a:pt x="82" y="46"/>
                    </a:lnTo>
                    <a:lnTo>
                      <a:pt x="76" y="46"/>
                    </a:lnTo>
                    <a:lnTo>
                      <a:pt x="74" y="47"/>
                    </a:lnTo>
                    <a:lnTo>
                      <a:pt x="75" y="51"/>
                    </a:lnTo>
                    <a:lnTo>
                      <a:pt x="69" y="54"/>
                    </a:lnTo>
                    <a:lnTo>
                      <a:pt x="67" y="52"/>
                    </a:lnTo>
                    <a:lnTo>
                      <a:pt x="64" y="51"/>
                    </a:lnTo>
                    <a:lnTo>
                      <a:pt x="61" y="52"/>
                    </a:lnTo>
                    <a:lnTo>
                      <a:pt x="60" y="54"/>
                    </a:lnTo>
                    <a:lnTo>
                      <a:pt x="62" y="56"/>
                    </a:lnTo>
                    <a:lnTo>
                      <a:pt x="66" y="56"/>
                    </a:lnTo>
                    <a:lnTo>
                      <a:pt x="68" y="57"/>
                    </a:lnTo>
                    <a:lnTo>
                      <a:pt x="72" y="57"/>
                    </a:lnTo>
                    <a:lnTo>
                      <a:pt x="62" y="61"/>
                    </a:lnTo>
                    <a:lnTo>
                      <a:pt x="60" y="62"/>
                    </a:lnTo>
                    <a:lnTo>
                      <a:pt x="64" y="62"/>
                    </a:lnTo>
                    <a:lnTo>
                      <a:pt x="66" y="62"/>
                    </a:lnTo>
                    <a:lnTo>
                      <a:pt x="72" y="65"/>
                    </a:lnTo>
                    <a:lnTo>
                      <a:pt x="74" y="65"/>
                    </a:lnTo>
                    <a:lnTo>
                      <a:pt x="72" y="65"/>
                    </a:lnTo>
                    <a:lnTo>
                      <a:pt x="66" y="64"/>
                    </a:lnTo>
                    <a:lnTo>
                      <a:pt x="57" y="65"/>
                    </a:lnTo>
                    <a:lnTo>
                      <a:pt x="56" y="69"/>
                    </a:lnTo>
                    <a:lnTo>
                      <a:pt x="58" y="70"/>
                    </a:lnTo>
                    <a:lnTo>
                      <a:pt x="61" y="69"/>
                    </a:lnTo>
                    <a:lnTo>
                      <a:pt x="65" y="71"/>
                    </a:lnTo>
                    <a:lnTo>
                      <a:pt x="56" y="72"/>
                    </a:lnTo>
                    <a:lnTo>
                      <a:pt x="52" y="74"/>
                    </a:lnTo>
                    <a:lnTo>
                      <a:pt x="56" y="74"/>
                    </a:lnTo>
                    <a:lnTo>
                      <a:pt x="58" y="77"/>
                    </a:lnTo>
                    <a:lnTo>
                      <a:pt x="56" y="75"/>
                    </a:lnTo>
                    <a:lnTo>
                      <a:pt x="50" y="77"/>
                    </a:lnTo>
                    <a:lnTo>
                      <a:pt x="56" y="78"/>
                    </a:lnTo>
                    <a:lnTo>
                      <a:pt x="58" y="80"/>
                    </a:lnTo>
                    <a:lnTo>
                      <a:pt x="50" y="79"/>
                    </a:lnTo>
                    <a:lnTo>
                      <a:pt x="44" y="82"/>
                    </a:lnTo>
                    <a:lnTo>
                      <a:pt x="44" y="84"/>
                    </a:lnTo>
                    <a:lnTo>
                      <a:pt x="42" y="84"/>
                    </a:lnTo>
                    <a:lnTo>
                      <a:pt x="39" y="86"/>
                    </a:lnTo>
                    <a:lnTo>
                      <a:pt x="36" y="88"/>
                    </a:lnTo>
                    <a:lnTo>
                      <a:pt x="33" y="89"/>
                    </a:lnTo>
                    <a:lnTo>
                      <a:pt x="31" y="90"/>
                    </a:lnTo>
                    <a:lnTo>
                      <a:pt x="33" y="92"/>
                    </a:lnTo>
                    <a:lnTo>
                      <a:pt x="36" y="94"/>
                    </a:lnTo>
                    <a:lnTo>
                      <a:pt x="39" y="94"/>
                    </a:lnTo>
                    <a:lnTo>
                      <a:pt x="42" y="91"/>
                    </a:lnTo>
                    <a:lnTo>
                      <a:pt x="44" y="91"/>
                    </a:lnTo>
                    <a:lnTo>
                      <a:pt x="48" y="91"/>
                    </a:lnTo>
                    <a:lnTo>
                      <a:pt x="50" y="91"/>
                    </a:lnTo>
                    <a:lnTo>
                      <a:pt x="42" y="94"/>
                    </a:lnTo>
                    <a:lnTo>
                      <a:pt x="40" y="96"/>
                    </a:lnTo>
                    <a:lnTo>
                      <a:pt x="39" y="98"/>
                    </a:lnTo>
                    <a:lnTo>
                      <a:pt x="39" y="101"/>
                    </a:lnTo>
                    <a:lnTo>
                      <a:pt x="43" y="100"/>
                    </a:lnTo>
                    <a:lnTo>
                      <a:pt x="40" y="101"/>
                    </a:lnTo>
                    <a:lnTo>
                      <a:pt x="38" y="103"/>
                    </a:lnTo>
                    <a:lnTo>
                      <a:pt x="32" y="101"/>
                    </a:lnTo>
                    <a:lnTo>
                      <a:pt x="28" y="104"/>
                    </a:lnTo>
                    <a:lnTo>
                      <a:pt x="26" y="104"/>
                    </a:lnTo>
                    <a:lnTo>
                      <a:pt x="26" y="10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47" name="Freeform 113">
                <a:extLst>
                  <a:ext uri="{FF2B5EF4-FFF2-40B4-BE49-F238E27FC236}">
                    <a16:creationId xmlns:a16="http://schemas.microsoft.com/office/drawing/2014/main" id="{85528C43-0005-431A-AB4E-0F28F26A43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02" y="1356"/>
                <a:ext cx="18" cy="6"/>
              </a:xfrm>
              <a:custGeom>
                <a:avLst/>
                <a:gdLst>
                  <a:gd name="T0" fmla="*/ 0 w 18"/>
                  <a:gd name="T1" fmla="*/ 5 h 6"/>
                  <a:gd name="T2" fmla="*/ 4 w 18"/>
                  <a:gd name="T3" fmla="*/ 6 h 6"/>
                  <a:gd name="T4" fmla="*/ 13 w 18"/>
                  <a:gd name="T5" fmla="*/ 6 h 6"/>
                  <a:gd name="T6" fmla="*/ 15 w 18"/>
                  <a:gd name="T7" fmla="*/ 6 h 6"/>
                  <a:gd name="T8" fmla="*/ 18 w 18"/>
                  <a:gd name="T9" fmla="*/ 3 h 6"/>
                  <a:gd name="T10" fmla="*/ 15 w 18"/>
                  <a:gd name="T11" fmla="*/ 2 h 6"/>
                  <a:gd name="T12" fmla="*/ 12 w 18"/>
                  <a:gd name="T13" fmla="*/ 0 h 6"/>
                  <a:gd name="T14" fmla="*/ 6 w 18"/>
                  <a:gd name="T15" fmla="*/ 0 h 6"/>
                  <a:gd name="T16" fmla="*/ 4 w 18"/>
                  <a:gd name="T17" fmla="*/ 2 h 6"/>
                  <a:gd name="T18" fmla="*/ 2 w 18"/>
                  <a:gd name="T19" fmla="*/ 3 h 6"/>
                  <a:gd name="T20" fmla="*/ 0 w 18"/>
                  <a:gd name="T21" fmla="*/ 5 h 6"/>
                  <a:gd name="T22" fmla="*/ 0 w 18"/>
                  <a:gd name="T23" fmla="*/ 5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8" h="6">
                    <a:moveTo>
                      <a:pt x="0" y="5"/>
                    </a:moveTo>
                    <a:lnTo>
                      <a:pt x="4" y="6"/>
                    </a:lnTo>
                    <a:lnTo>
                      <a:pt x="13" y="6"/>
                    </a:lnTo>
                    <a:lnTo>
                      <a:pt x="15" y="6"/>
                    </a:lnTo>
                    <a:lnTo>
                      <a:pt x="18" y="3"/>
                    </a:lnTo>
                    <a:lnTo>
                      <a:pt x="15" y="2"/>
                    </a:lnTo>
                    <a:lnTo>
                      <a:pt x="12" y="0"/>
                    </a:lnTo>
                    <a:lnTo>
                      <a:pt x="6" y="0"/>
                    </a:lnTo>
                    <a:lnTo>
                      <a:pt x="4" y="2"/>
                    </a:lnTo>
                    <a:lnTo>
                      <a:pt x="2" y="3"/>
                    </a:lnTo>
                    <a:lnTo>
                      <a:pt x="0" y="5"/>
                    </a:lnTo>
                    <a:lnTo>
                      <a:pt x="0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48" name="Freeform 114">
                <a:extLst>
                  <a:ext uri="{FF2B5EF4-FFF2-40B4-BE49-F238E27FC236}">
                    <a16:creationId xmlns:a16="http://schemas.microsoft.com/office/drawing/2014/main" id="{EFF2A363-285C-497E-898A-64E3E6C78C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22" y="1350"/>
                <a:ext cx="8" cy="5"/>
              </a:xfrm>
              <a:custGeom>
                <a:avLst/>
                <a:gdLst>
                  <a:gd name="T0" fmla="*/ 0 w 8"/>
                  <a:gd name="T1" fmla="*/ 2 h 5"/>
                  <a:gd name="T2" fmla="*/ 1 w 8"/>
                  <a:gd name="T3" fmla="*/ 3 h 5"/>
                  <a:gd name="T4" fmla="*/ 6 w 8"/>
                  <a:gd name="T5" fmla="*/ 5 h 5"/>
                  <a:gd name="T6" fmla="*/ 8 w 8"/>
                  <a:gd name="T7" fmla="*/ 2 h 5"/>
                  <a:gd name="T8" fmla="*/ 6 w 8"/>
                  <a:gd name="T9" fmla="*/ 0 h 5"/>
                  <a:gd name="T10" fmla="*/ 2 w 8"/>
                  <a:gd name="T11" fmla="*/ 0 h 5"/>
                  <a:gd name="T12" fmla="*/ 0 w 8"/>
                  <a:gd name="T13" fmla="*/ 0 h 5"/>
                  <a:gd name="T14" fmla="*/ 0 w 8"/>
                  <a:gd name="T15" fmla="*/ 2 h 5"/>
                  <a:gd name="T16" fmla="*/ 0 w 8"/>
                  <a:gd name="T17" fmla="*/ 2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" h="5">
                    <a:moveTo>
                      <a:pt x="0" y="2"/>
                    </a:moveTo>
                    <a:lnTo>
                      <a:pt x="1" y="3"/>
                    </a:lnTo>
                    <a:lnTo>
                      <a:pt x="6" y="5"/>
                    </a:lnTo>
                    <a:lnTo>
                      <a:pt x="8" y="2"/>
                    </a:lnTo>
                    <a:lnTo>
                      <a:pt x="6" y="0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49" name="Freeform 115">
                <a:extLst>
                  <a:ext uri="{FF2B5EF4-FFF2-40B4-BE49-F238E27FC236}">
                    <a16:creationId xmlns:a16="http://schemas.microsoft.com/office/drawing/2014/main" id="{5DCAC0DB-BCB9-4495-BE5E-2C8A836FD5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24" y="1340"/>
                <a:ext cx="27" cy="5"/>
              </a:xfrm>
              <a:custGeom>
                <a:avLst/>
                <a:gdLst>
                  <a:gd name="T0" fmla="*/ 0 w 27"/>
                  <a:gd name="T1" fmla="*/ 2 h 5"/>
                  <a:gd name="T2" fmla="*/ 1 w 27"/>
                  <a:gd name="T3" fmla="*/ 3 h 5"/>
                  <a:gd name="T4" fmla="*/ 7 w 27"/>
                  <a:gd name="T5" fmla="*/ 3 h 5"/>
                  <a:gd name="T6" fmla="*/ 10 w 27"/>
                  <a:gd name="T7" fmla="*/ 5 h 5"/>
                  <a:gd name="T8" fmla="*/ 13 w 27"/>
                  <a:gd name="T9" fmla="*/ 5 h 5"/>
                  <a:gd name="T10" fmla="*/ 18 w 27"/>
                  <a:gd name="T11" fmla="*/ 4 h 5"/>
                  <a:gd name="T12" fmla="*/ 24 w 27"/>
                  <a:gd name="T13" fmla="*/ 3 h 5"/>
                  <a:gd name="T14" fmla="*/ 27 w 27"/>
                  <a:gd name="T15" fmla="*/ 3 h 5"/>
                  <a:gd name="T16" fmla="*/ 15 w 27"/>
                  <a:gd name="T17" fmla="*/ 0 h 5"/>
                  <a:gd name="T18" fmla="*/ 13 w 27"/>
                  <a:gd name="T19" fmla="*/ 2 h 5"/>
                  <a:gd name="T20" fmla="*/ 9 w 27"/>
                  <a:gd name="T21" fmla="*/ 1 h 5"/>
                  <a:gd name="T22" fmla="*/ 7 w 27"/>
                  <a:gd name="T23" fmla="*/ 1 h 5"/>
                  <a:gd name="T24" fmla="*/ 4 w 27"/>
                  <a:gd name="T25" fmla="*/ 1 h 5"/>
                  <a:gd name="T26" fmla="*/ 0 w 27"/>
                  <a:gd name="T27" fmla="*/ 2 h 5"/>
                  <a:gd name="T28" fmla="*/ 0 w 27"/>
                  <a:gd name="T29" fmla="*/ 2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7" h="5">
                    <a:moveTo>
                      <a:pt x="0" y="2"/>
                    </a:moveTo>
                    <a:lnTo>
                      <a:pt x="1" y="3"/>
                    </a:lnTo>
                    <a:lnTo>
                      <a:pt x="7" y="3"/>
                    </a:lnTo>
                    <a:lnTo>
                      <a:pt x="10" y="5"/>
                    </a:lnTo>
                    <a:lnTo>
                      <a:pt x="13" y="5"/>
                    </a:lnTo>
                    <a:lnTo>
                      <a:pt x="18" y="4"/>
                    </a:lnTo>
                    <a:lnTo>
                      <a:pt x="24" y="3"/>
                    </a:lnTo>
                    <a:lnTo>
                      <a:pt x="27" y="3"/>
                    </a:lnTo>
                    <a:lnTo>
                      <a:pt x="15" y="0"/>
                    </a:lnTo>
                    <a:lnTo>
                      <a:pt x="13" y="2"/>
                    </a:lnTo>
                    <a:lnTo>
                      <a:pt x="9" y="1"/>
                    </a:lnTo>
                    <a:lnTo>
                      <a:pt x="7" y="1"/>
                    </a:lnTo>
                    <a:lnTo>
                      <a:pt x="4" y="1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50" name="Freeform 116">
                <a:extLst>
                  <a:ext uri="{FF2B5EF4-FFF2-40B4-BE49-F238E27FC236}">
                    <a16:creationId xmlns:a16="http://schemas.microsoft.com/office/drawing/2014/main" id="{D7C91335-D64E-4F2D-8FEE-AC057332EE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30" y="1333"/>
                <a:ext cx="43" cy="14"/>
              </a:xfrm>
              <a:custGeom>
                <a:avLst/>
                <a:gdLst>
                  <a:gd name="T0" fmla="*/ 0 w 43"/>
                  <a:gd name="T1" fmla="*/ 3 h 14"/>
                  <a:gd name="T2" fmla="*/ 0 w 43"/>
                  <a:gd name="T3" fmla="*/ 3 h 14"/>
                  <a:gd name="T4" fmla="*/ 9 w 43"/>
                  <a:gd name="T5" fmla="*/ 5 h 14"/>
                  <a:gd name="T6" fmla="*/ 11 w 43"/>
                  <a:gd name="T7" fmla="*/ 5 h 14"/>
                  <a:gd name="T8" fmla="*/ 15 w 43"/>
                  <a:gd name="T9" fmla="*/ 7 h 14"/>
                  <a:gd name="T10" fmla="*/ 17 w 43"/>
                  <a:gd name="T11" fmla="*/ 7 h 14"/>
                  <a:gd name="T12" fmla="*/ 20 w 43"/>
                  <a:gd name="T13" fmla="*/ 8 h 14"/>
                  <a:gd name="T14" fmla="*/ 28 w 43"/>
                  <a:gd name="T15" fmla="*/ 9 h 14"/>
                  <a:gd name="T16" fmla="*/ 37 w 43"/>
                  <a:gd name="T17" fmla="*/ 14 h 14"/>
                  <a:gd name="T18" fmla="*/ 43 w 43"/>
                  <a:gd name="T19" fmla="*/ 12 h 14"/>
                  <a:gd name="T20" fmla="*/ 43 w 43"/>
                  <a:gd name="T21" fmla="*/ 9 h 14"/>
                  <a:gd name="T22" fmla="*/ 33 w 43"/>
                  <a:gd name="T23" fmla="*/ 7 h 14"/>
                  <a:gd name="T24" fmla="*/ 29 w 43"/>
                  <a:gd name="T25" fmla="*/ 5 h 14"/>
                  <a:gd name="T26" fmla="*/ 24 w 43"/>
                  <a:gd name="T27" fmla="*/ 2 h 14"/>
                  <a:gd name="T28" fmla="*/ 17 w 43"/>
                  <a:gd name="T29" fmla="*/ 3 h 14"/>
                  <a:gd name="T30" fmla="*/ 15 w 43"/>
                  <a:gd name="T31" fmla="*/ 3 h 14"/>
                  <a:gd name="T32" fmla="*/ 11 w 43"/>
                  <a:gd name="T33" fmla="*/ 2 h 14"/>
                  <a:gd name="T34" fmla="*/ 2 w 43"/>
                  <a:gd name="T35" fmla="*/ 0 h 14"/>
                  <a:gd name="T36" fmla="*/ 0 w 43"/>
                  <a:gd name="T37" fmla="*/ 3 h 14"/>
                  <a:gd name="T38" fmla="*/ 0 w 43"/>
                  <a:gd name="T39" fmla="*/ 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3" h="14">
                    <a:moveTo>
                      <a:pt x="0" y="3"/>
                    </a:moveTo>
                    <a:lnTo>
                      <a:pt x="0" y="3"/>
                    </a:lnTo>
                    <a:lnTo>
                      <a:pt x="9" y="5"/>
                    </a:lnTo>
                    <a:lnTo>
                      <a:pt x="11" y="5"/>
                    </a:lnTo>
                    <a:lnTo>
                      <a:pt x="15" y="7"/>
                    </a:lnTo>
                    <a:lnTo>
                      <a:pt x="17" y="7"/>
                    </a:lnTo>
                    <a:lnTo>
                      <a:pt x="20" y="8"/>
                    </a:lnTo>
                    <a:lnTo>
                      <a:pt x="28" y="9"/>
                    </a:lnTo>
                    <a:lnTo>
                      <a:pt x="37" y="14"/>
                    </a:lnTo>
                    <a:lnTo>
                      <a:pt x="43" y="12"/>
                    </a:lnTo>
                    <a:lnTo>
                      <a:pt x="43" y="9"/>
                    </a:lnTo>
                    <a:lnTo>
                      <a:pt x="33" y="7"/>
                    </a:lnTo>
                    <a:lnTo>
                      <a:pt x="29" y="5"/>
                    </a:lnTo>
                    <a:lnTo>
                      <a:pt x="24" y="2"/>
                    </a:lnTo>
                    <a:lnTo>
                      <a:pt x="17" y="3"/>
                    </a:lnTo>
                    <a:lnTo>
                      <a:pt x="15" y="3"/>
                    </a:lnTo>
                    <a:lnTo>
                      <a:pt x="11" y="2"/>
                    </a:lnTo>
                    <a:lnTo>
                      <a:pt x="2" y="0"/>
                    </a:lnTo>
                    <a:lnTo>
                      <a:pt x="0" y="3"/>
                    </a:lnTo>
                    <a:lnTo>
                      <a:pt x="0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51" name="Freeform 117">
                <a:extLst>
                  <a:ext uri="{FF2B5EF4-FFF2-40B4-BE49-F238E27FC236}">
                    <a16:creationId xmlns:a16="http://schemas.microsoft.com/office/drawing/2014/main" id="{972FDF78-1932-4974-8D3E-3CFF12E77B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45" y="1343"/>
                <a:ext cx="19" cy="6"/>
              </a:xfrm>
              <a:custGeom>
                <a:avLst/>
                <a:gdLst>
                  <a:gd name="T0" fmla="*/ 0 w 19"/>
                  <a:gd name="T1" fmla="*/ 2 h 6"/>
                  <a:gd name="T2" fmla="*/ 1 w 19"/>
                  <a:gd name="T3" fmla="*/ 5 h 6"/>
                  <a:gd name="T4" fmla="*/ 4 w 19"/>
                  <a:gd name="T5" fmla="*/ 6 h 6"/>
                  <a:gd name="T6" fmla="*/ 8 w 19"/>
                  <a:gd name="T7" fmla="*/ 6 h 6"/>
                  <a:gd name="T8" fmla="*/ 10 w 19"/>
                  <a:gd name="T9" fmla="*/ 5 h 6"/>
                  <a:gd name="T10" fmla="*/ 17 w 19"/>
                  <a:gd name="T11" fmla="*/ 6 h 6"/>
                  <a:gd name="T12" fmla="*/ 19 w 19"/>
                  <a:gd name="T13" fmla="*/ 5 h 6"/>
                  <a:gd name="T14" fmla="*/ 17 w 19"/>
                  <a:gd name="T15" fmla="*/ 2 h 6"/>
                  <a:gd name="T16" fmla="*/ 14 w 19"/>
                  <a:gd name="T17" fmla="*/ 0 h 6"/>
                  <a:gd name="T18" fmla="*/ 5 w 19"/>
                  <a:gd name="T19" fmla="*/ 1 h 6"/>
                  <a:gd name="T20" fmla="*/ 2 w 19"/>
                  <a:gd name="T21" fmla="*/ 2 h 6"/>
                  <a:gd name="T22" fmla="*/ 0 w 19"/>
                  <a:gd name="T23" fmla="*/ 2 h 6"/>
                  <a:gd name="T24" fmla="*/ 0 w 19"/>
                  <a:gd name="T25" fmla="*/ 2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9" h="6">
                    <a:moveTo>
                      <a:pt x="0" y="2"/>
                    </a:moveTo>
                    <a:lnTo>
                      <a:pt x="1" y="5"/>
                    </a:lnTo>
                    <a:lnTo>
                      <a:pt x="4" y="6"/>
                    </a:lnTo>
                    <a:lnTo>
                      <a:pt x="8" y="6"/>
                    </a:lnTo>
                    <a:lnTo>
                      <a:pt x="10" y="5"/>
                    </a:lnTo>
                    <a:lnTo>
                      <a:pt x="17" y="6"/>
                    </a:lnTo>
                    <a:lnTo>
                      <a:pt x="19" y="5"/>
                    </a:lnTo>
                    <a:lnTo>
                      <a:pt x="17" y="2"/>
                    </a:lnTo>
                    <a:lnTo>
                      <a:pt x="14" y="0"/>
                    </a:lnTo>
                    <a:lnTo>
                      <a:pt x="5" y="1"/>
                    </a:lnTo>
                    <a:lnTo>
                      <a:pt x="2" y="2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52" name="Freeform 118">
                <a:extLst>
                  <a:ext uri="{FF2B5EF4-FFF2-40B4-BE49-F238E27FC236}">
                    <a16:creationId xmlns:a16="http://schemas.microsoft.com/office/drawing/2014/main" id="{AD3FF816-A54E-4701-BB7F-E7ACAEA058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45" y="1324"/>
                <a:ext cx="32" cy="7"/>
              </a:xfrm>
              <a:custGeom>
                <a:avLst/>
                <a:gdLst>
                  <a:gd name="T0" fmla="*/ 1 w 32"/>
                  <a:gd name="T1" fmla="*/ 6 h 7"/>
                  <a:gd name="T2" fmla="*/ 1 w 32"/>
                  <a:gd name="T3" fmla="*/ 6 h 7"/>
                  <a:gd name="T4" fmla="*/ 6 w 32"/>
                  <a:gd name="T5" fmla="*/ 7 h 7"/>
                  <a:gd name="T6" fmla="*/ 9 w 32"/>
                  <a:gd name="T7" fmla="*/ 6 h 7"/>
                  <a:gd name="T8" fmla="*/ 12 w 32"/>
                  <a:gd name="T9" fmla="*/ 7 h 7"/>
                  <a:gd name="T10" fmla="*/ 27 w 32"/>
                  <a:gd name="T11" fmla="*/ 3 h 7"/>
                  <a:gd name="T12" fmla="*/ 29 w 32"/>
                  <a:gd name="T13" fmla="*/ 3 h 7"/>
                  <a:gd name="T14" fmla="*/ 32 w 32"/>
                  <a:gd name="T15" fmla="*/ 3 h 7"/>
                  <a:gd name="T16" fmla="*/ 30 w 32"/>
                  <a:gd name="T17" fmla="*/ 2 h 7"/>
                  <a:gd name="T18" fmla="*/ 27 w 32"/>
                  <a:gd name="T19" fmla="*/ 2 h 7"/>
                  <a:gd name="T20" fmla="*/ 21 w 32"/>
                  <a:gd name="T21" fmla="*/ 0 h 7"/>
                  <a:gd name="T22" fmla="*/ 18 w 32"/>
                  <a:gd name="T23" fmla="*/ 0 h 7"/>
                  <a:gd name="T24" fmla="*/ 16 w 32"/>
                  <a:gd name="T25" fmla="*/ 0 h 7"/>
                  <a:gd name="T26" fmla="*/ 12 w 32"/>
                  <a:gd name="T27" fmla="*/ 1 h 7"/>
                  <a:gd name="T28" fmla="*/ 13 w 32"/>
                  <a:gd name="T29" fmla="*/ 4 h 7"/>
                  <a:gd name="T30" fmla="*/ 5 w 32"/>
                  <a:gd name="T31" fmla="*/ 2 h 7"/>
                  <a:gd name="T32" fmla="*/ 3 w 32"/>
                  <a:gd name="T33" fmla="*/ 2 h 7"/>
                  <a:gd name="T34" fmla="*/ 0 w 32"/>
                  <a:gd name="T35" fmla="*/ 2 h 7"/>
                  <a:gd name="T36" fmla="*/ 1 w 32"/>
                  <a:gd name="T37" fmla="*/ 6 h 7"/>
                  <a:gd name="T38" fmla="*/ 1 w 32"/>
                  <a:gd name="T39" fmla="*/ 6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2" h="7">
                    <a:moveTo>
                      <a:pt x="1" y="6"/>
                    </a:moveTo>
                    <a:lnTo>
                      <a:pt x="1" y="6"/>
                    </a:lnTo>
                    <a:lnTo>
                      <a:pt x="6" y="7"/>
                    </a:lnTo>
                    <a:lnTo>
                      <a:pt x="9" y="6"/>
                    </a:lnTo>
                    <a:lnTo>
                      <a:pt x="12" y="7"/>
                    </a:lnTo>
                    <a:lnTo>
                      <a:pt x="27" y="3"/>
                    </a:lnTo>
                    <a:lnTo>
                      <a:pt x="29" y="3"/>
                    </a:lnTo>
                    <a:lnTo>
                      <a:pt x="32" y="3"/>
                    </a:lnTo>
                    <a:lnTo>
                      <a:pt x="30" y="2"/>
                    </a:lnTo>
                    <a:lnTo>
                      <a:pt x="27" y="2"/>
                    </a:lnTo>
                    <a:lnTo>
                      <a:pt x="21" y="0"/>
                    </a:lnTo>
                    <a:lnTo>
                      <a:pt x="18" y="0"/>
                    </a:lnTo>
                    <a:lnTo>
                      <a:pt x="16" y="0"/>
                    </a:lnTo>
                    <a:lnTo>
                      <a:pt x="12" y="1"/>
                    </a:lnTo>
                    <a:lnTo>
                      <a:pt x="13" y="4"/>
                    </a:lnTo>
                    <a:lnTo>
                      <a:pt x="5" y="2"/>
                    </a:lnTo>
                    <a:lnTo>
                      <a:pt x="3" y="2"/>
                    </a:lnTo>
                    <a:lnTo>
                      <a:pt x="0" y="2"/>
                    </a:lnTo>
                    <a:lnTo>
                      <a:pt x="1" y="6"/>
                    </a:lnTo>
                    <a:lnTo>
                      <a:pt x="1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53" name="Freeform 119">
                <a:extLst>
                  <a:ext uri="{FF2B5EF4-FFF2-40B4-BE49-F238E27FC236}">
                    <a16:creationId xmlns:a16="http://schemas.microsoft.com/office/drawing/2014/main" id="{963387CE-EE25-4F0A-AD82-D6987E1ABF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49" y="1357"/>
                <a:ext cx="18" cy="9"/>
              </a:xfrm>
              <a:custGeom>
                <a:avLst/>
                <a:gdLst>
                  <a:gd name="T0" fmla="*/ 0 w 18"/>
                  <a:gd name="T1" fmla="*/ 8 h 9"/>
                  <a:gd name="T2" fmla="*/ 0 w 18"/>
                  <a:gd name="T3" fmla="*/ 9 h 9"/>
                  <a:gd name="T4" fmla="*/ 4 w 18"/>
                  <a:gd name="T5" fmla="*/ 9 h 9"/>
                  <a:gd name="T6" fmla="*/ 15 w 18"/>
                  <a:gd name="T7" fmla="*/ 9 h 9"/>
                  <a:gd name="T8" fmla="*/ 17 w 18"/>
                  <a:gd name="T9" fmla="*/ 9 h 9"/>
                  <a:gd name="T10" fmla="*/ 18 w 18"/>
                  <a:gd name="T11" fmla="*/ 5 h 9"/>
                  <a:gd name="T12" fmla="*/ 17 w 18"/>
                  <a:gd name="T13" fmla="*/ 0 h 9"/>
                  <a:gd name="T14" fmla="*/ 14 w 18"/>
                  <a:gd name="T15" fmla="*/ 0 h 9"/>
                  <a:gd name="T16" fmla="*/ 10 w 18"/>
                  <a:gd name="T17" fmla="*/ 1 h 9"/>
                  <a:gd name="T18" fmla="*/ 5 w 18"/>
                  <a:gd name="T19" fmla="*/ 1 h 9"/>
                  <a:gd name="T20" fmla="*/ 2 w 18"/>
                  <a:gd name="T21" fmla="*/ 3 h 9"/>
                  <a:gd name="T22" fmla="*/ 2 w 18"/>
                  <a:gd name="T23" fmla="*/ 5 h 9"/>
                  <a:gd name="T24" fmla="*/ 0 w 18"/>
                  <a:gd name="T25" fmla="*/ 8 h 9"/>
                  <a:gd name="T26" fmla="*/ 0 w 18"/>
                  <a:gd name="T27" fmla="*/ 8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8" h="9">
                    <a:moveTo>
                      <a:pt x="0" y="8"/>
                    </a:moveTo>
                    <a:lnTo>
                      <a:pt x="0" y="9"/>
                    </a:lnTo>
                    <a:lnTo>
                      <a:pt x="4" y="9"/>
                    </a:lnTo>
                    <a:lnTo>
                      <a:pt x="15" y="9"/>
                    </a:lnTo>
                    <a:lnTo>
                      <a:pt x="17" y="9"/>
                    </a:lnTo>
                    <a:lnTo>
                      <a:pt x="18" y="5"/>
                    </a:lnTo>
                    <a:lnTo>
                      <a:pt x="17" y="0"/>
                    </a:lnTo>
                    <a:lnTo>
                      <a:pt x="14" y="0"/>
                    </a:lnTo>
                    <a:lnTo>
                      <a:pt x="10" y="1"/>
                    </a:lnTo>
                    <a:lnTo>
                      <a:pt x="5" y="1"/>
                    </a:lnTo>
                    <a:lnTo>
                      <a:pt x="2" y="3"/>
                    </a:lnTo>
                    <a:lnTo>
                      <a:pt x="2" y="5"/>
                    </a:lnTo>
                    <a:lnTo>
                      <a:pt x="0" y="8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54" name="Freeform 120">
                <a:extLst>
                  <a:ext uri="{FF2B5EF4-FFF2-40B4-BE49-F238E27FC236}">
                    <a16:creationId xmlns:a16="http://schemas.microsoft.com/office/drawing/2014/main" id="{53DE4096-8B28-4BAF-8322-52100EF773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53" y="1333"/>
                <a:ext cx="29" cy="8"/>
              </a:xfrm>
              <a:custGeom>
                <a:avLst/>
                <a:gdLst>
                  <a:gd name="T0" fmla="*/ 0 w 29"/>
                  <a:gd name="T1" fmla="*/ 0 h 8"/>
                  <a:gd name="T2" fmla="*/ 2 w 29"/>
                  <a:gd name="T3" fmla="*/ 1 h 8"/>
                  <a:gd name="T4" fmla="*/ 9 w 29"/>
                  <a:gd name="T5" fmla="*/ 2 h 8"/>
                  <a:gd name="T6" fmla="*/ 11 w 29"/>
                  <a:gd name="T7" fmla="*/ 5 h 8"/>
                  <a:gd name="T8" fmla="*/ 14 w 29"/>
                  <a:gd name="T9" fmla="*/ 5 h 8"/>
                  <a:gd name="T10" fmla="*/ 18 w 29"/>
                  <a:gd name="T11" fmla="*/ 8 h 8"/>
                  <a:gd name="T12" fmla="*/ 23 w 29"/>
                  <a:gd name="T13" fmla="*/ 8 h 8"/>
                  <a:gd name="T14" fmla="*/ 29 w 29"/>
                  <a:gd name="T15" fmla="*/ 6 h 8"/>
                  <a:gd name="T16" fmla="*/ 23 w 29"/>
                  <a:gd name="T17" fmla="*/ 5 h 8"/>
                  <a:gd name="T18" fmla="*/ 20 w 29"/>
                  <a:gd name="T19" fmla="*/ 2 h 8"/>
                  <a:gd name="T20" fmla="*/ 14 w 29"/>
                  <a:gd name="T21" fmla="*/ 2 h 8"/>
                  <a:gd name="T22" fmla="*/ 9 w 29"/>
                  <a:gd name="T23" fmla="*/ 0 h 8"/>
                  <a:gd name="T24" fmla="*/ 0 w 29"/>
                  <a:gd name="T25" fmla="*/ 0 h 8"/>
                  <a:gd name="T26" fmla="*/ 0 w 29"/>
                  <a:gd name="T2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9" h="8">
                    <a:moveTo>
                      <a:pt x="0" y="0"/>
                    </a:moveTo>
                    <a:lnTo>
                      <a:pt x="2" y="1"/>
                    </a:lnTo>
                    <a:lnTo>
                      <a:pt x="9" y="2"/>
                    </a:lnTo>
                    <a:lnTo>
                      <a:pt x="11" y="5"/>
                    </a:lnTo>
                    <a:lnTo>
                      <a:pt x="14" y="5"/>
                    </a:lnTo>
                    <a:lnTo>
                      <a:pt x="18" y="8"/>
                    </a:lnTo>
                    <a:lnTo>
                      <a:pt x="23" y="8"/>
                    </a:lnTo>
                    <a:lnTo>
                      <a:pt x="29" y="6"/>
                    </a:lnTo>
                    <a:lnTo>
                      <a:pt x="23" y="5"/>
                    </a:lnTo>
                    <a:lnTo>
                      <a:pt x="20" y="2"/>
                    </a:lnTo>
                    <a:lnTo>
                      <a:pt x="14" y="2"/>
                    </a:lnTo>
                    <a:lnTo>
                      <a:pt x="9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55" name="Freeform 121">
                <a:extLst>
                  <a:ext uri="{FF2B5EF4-FFF2-40B4-BE49-F238E27FC236}">
                    <a16:creationId xmlns:a16="http://schemas.microsoft.com/office/drawing/2014/main" id="{121147A3-DB3A-4B8F-9C92-37AD4EA86D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63" y="1318"/>
                <a:ext cx="22" cy="7"/>
              </a:xfrm>
              <a:custGeom>
                <a:avLst/>
                <a:gdLst>
                  <a:gd name="T0" fmla="*/ 17 w 22"/>
                  <a:gd name="T1" fmla="*/ 7 h 7"/>
                  <a:gd name="T2" fmla="*/ 19 w 22"/>
                  <a:gd name="T3" fmla="*/ 6 h 7"/>
                  <a:gd name="T4" fmla="*/ 22 w 22"/>
                  <a:gd name="T5" fmla="*/ 5 h 7"/>
                  <a:gd name="T6" fmla="*/ 20 w 22"/>
                  <a:gd name="T7" fmla="*/ 4 h 7"/>
                  <a:gd name="T8" fmla="*/ 17 w 22"/>
                  <a:gd name="T9" fmla="*/ 3 h 7"/>
                  <a:gd name="T10" fmla="*/ 13 w 22"/>
                  <a:gd name="T11" fmla="*/ 1 h 7"/>
                  <a:gd name="T12" fmla="*/ 11 w 22"/>
                  <a:gd name="T13" fmla="*/ 0 h 7"/>
                  <a:gd name="T14" fmla="*/ 8 w 22"/>
                  <a:gd name="T15" fmla="*/ 1 h 7"/>
                  <a:gd name="T16" fmla="*/ 5 w 22"/>
                  <a:gd name="T17" fmla="*/ 1 h 7"/>
                  <a:gd name="T18" fmla="*/ 2 w 22"/>
                  <a:gd name="T19" fmla="*/ 3 h 7"/>
                  <a:gd name="T20" fmla="*/ 0 w 22"/>
                  <a:gd name="T21" fmla="*/ 5 h 7"/>
                  <a:gd name="T22" fmla="*/ 5 w 22"/>
                  <a:gd name="T23" fmla="*/ 5 h 7"/>
                  <a:gd name="T24" fmla="*/ 9 w 22"/>
                  <a:gd name="T25" fmla="*/ 5 h 7"/>
                  <a:gd name="T26" fmla="*/ 11 w 22"/>
                  <a:gd name="T27" fmla="*/ 6 h 7"/>
                  <a:gd name="T28" fmla="*/ 17 w 22"/>
                  <a:gd name="T29" fmla="*/ 7 h 7"/>
                  <a:gd name="T30" fmla="*/ 17 w 22"/>
                  <a:gd name="T31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2" h="7">
                    <a:moveTo>
                      <a:pt x="17" y="7"/>
                    </a:moveTo>
                    <a:lnTo>
                      <a:pt x="19" y="6"/>
                    </a:lnTo>
                    <a:lnTo>
                      <a:pt x="22" y="5"/>
                    </a:lnTo>
                    <a:lnTo>
                      <a:pt x="20" y="4"/>
                    </a:lnTo>
                    <a:lnTo>
                      <a:pt x="17" y="3"/>
                    </a:lnTo>
                    <a:lnTo>
                      <a:pt x="13" y="1"/>
                    </a:lnTo>
                    <a:lnTo>
                      <a:pt x="11" y="0"/>
                    </a:lnTo>
                    <a:lnTo>
                      <a:pt x="8" y="1"/>
                    </a:lnTo>
                    <a:lnTo>
                      <a:pt x="5" y="1"/>
                    </a:lnTo>
                    <a:lnTo>
                      <a:pt x="2" y="3"/>
                    </a:lnTo>
                    <a:lnTo>
                      <a:pt x="0" y="5"/>
                    </a:lnTo>
                    <a:lnTo>
                      <a:pt x="5" y="5"/>
                    </a:lnTo>
                    <a:lnTo>
                      <a:pt x="9" y="5"/>
                    </a:lnTo>
                    <a:lnTo>
                      <a:pt x="11" y="6"/>
                    </a:lnTo>
                    <a:lnTo>
                      <a:pt x="17" y="7"/>
                    </a:lnTo>
                    <a:lnTo>
                      <a:pt x="17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56" name="Freeform 122">
                <a:extLst>
                  <a:ext uri="{FF2B5EF4-FFF2-40B4-BE49-F238E27FC236}">
                    <a16:creationId xmlns:a16="http://schemas.microsoft.com/office/drawing/2014/main" id="{B826EF85-EB83-42AE-90A9-E7E59614D4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66" y="1353"/>
                <a:ext cx="28" cy="12"/>
              </a:xfrm>
              <a:custGeom>
                <a:avLst/>
                <a:gdLst>
                  <a:gd name="T0" fmla="*/ 8 w 28"/>
                  <a:gd name="T1" fmla="*/ 12 h 12"/>
                  <a:gd name="T2" fmla="*/ 13 w 28"/>
                  <a:gd name="T3" fmla="*/ 12 h 12"/>
                  <a:gd name="T4" fmla="*/ 13 w 28"/>
                  <a:gd name="T5" fmla="*/ 9 h 12"/>
                  <a:gd name="T6" fmla="*/ 15 w 28"/>
                  <a:gd name="T7" fmla="*/ 9 h 12"/>
                  <a:gd name="T8" fmla="*/ 17 w 28"/>
                  <a:gd name="T9" fmla="*/ 8 h 12"/>
                  <a:gd name="T10" fmla="*/ 15 w 28"/>
                  <a:gd name="T11" fmla="*/ 6 h 12"/>
                  <a:gd name="T12" fmla="*/ 18 w 28"/>
                  <a:gd name="T13" fmla="*/ 6 h 12"/>
                  <a:gd name="T14" fmla="*/ 21 w 28"/>
                  <a:gd name="T15" fmla="*/ 6 h 12"/>
                  <a:gd name="T16" fmla="*/ 23 w 28"/>
                  <a:gd name="T17" fmla="*/ 5 h 12"/>
                  <a:gd name="T18" fmla="*/ 26 w 28"/>
                  <a:gd name="T19" fmla="*/ 5 h 12"/>
                  <a:gd name="T20" fmla="*/ 28 w 28"/>
                  <a:gd name="T21" fmla="*/ 4 h 12"/>
                  <a:gd name="T22" fmla="*/ 18 w 28"/>
                  <a:gd name="T23" fmla="*/ 0 h 12"/>
                  <a:gd name="T24" fmla="*/ 11 w 28"/>
                  <a:gd name="T25" fmla="*/ 0 h 12"/>
                  <a:gd name="T26" fmla="*/ 4 w 28"/>
                  <a:gd name="T27" fmla="*/ 0 h 12"/>
                  <a:gd name="T28" fmla="*/ 0 w 28"/>
                  <a:gd name="T29" fmla="*/ 2 h 12"/>
                  <a:gd name="T30" fmla="*/ 2 w 28"/>
                  <a:gd name="T31" fmla="*/ 3 h 12"/>
                  <a:gd name="T32" fmla="*/ 2 w 28"/>
                  <a:gd name="T33" fmla="*/ 6 h 12"/>
                  <a:gd name="T34" fmla="*/ 4 w 28"/>
                  <a:gd name="T35" fmla="*/ 8 h 12"/>
                  <a:gd name="T36" fmla="*/ 6 w 28"/>
                  <a:gd name="T37" fmla="*/ 12 h 12"/>
                  <a:gd name="T38" fmla="*/ 8 w 28"/>
                  <a:gd name="T39" fmla="*/ 12 h 12"/>
                  <a:gd name="T40" fmla="*/ 8 w 28"/>
                  <a:gd name="T41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8" h="12">
                    <a:moveTo>
                      <a:pt x="8" y="12"/>
                    </a:moveTo>
                    <a:lnTo>
                      <a:pt x="13" y="12"/>
                    </a:lnTo>
                    <a:lnTo>
                      <a:pt x="13" y="9"/>
                    </a:lnTo>
                    <a:lnTo>
                      <a:pt x="15" y="9"/>
                    </a:lnTo>
                    <a:lnTo>
                      <a:pt x="17" y="8"/>
                    </a:lnTo>
                    <a:lnTo>
                      <a:pt x="15" y="6"/>
                    </a:lnTo>
                    <a:lnTo>
                      <a:pt x="18" y="6"/>
                    </a:lnTo>
                    <a:lnTo>
                      <a:pt x="21" y="6"/>
                    </a:lnTo>
                    <a:lnTo>
                      <a:pt x="23" y="5"/>
                    </a:lnTo>
                    <a:lnTo>
                      <a:pt x="26" y="5"/>
                    </a:lnTo>
                    <a:lnTo>
                      <a:pt x="28" y="4"/>
                    </a:lnTo>
                    <a:lnTo>
                      <a:pt x="18" y="0"/>
                    </a:lnTo>
                    <a:lnTo>
                      <a:pt x="11" y="0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2" y="3"/>
                    </a:lnTo>
                    <a:lnTo>
                      <a:pt x="2" y="6"/>
                    </a:lnTo>
                    <a:lnTo>
                      <a:pt x="4" y="8"/>
                    </a:lnTo>
                    <a:lnTo>
                      <a:pt x="6" y="12"/>
                    </a:lnTo>
                    <a:lnTo>
                      <a:pt x="8" y="12"/>
                    </a:lnTo>
                    <a:lnTo>
                      <a:pt x="8" y="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57" name="Freeform 123">
                <a:extLst>
                  <a:ext uri="{FF2B5EF4-FFF2-40B4-BE49-F238E27FC236}">
                    <a16:creationId xmlns:a16="http://schemas.microsoft.com/office/drawing/2014/main" id="{BC242B0D-6421-4A53-ACCB-365C079AE7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66" y="1328"/>
                <a:ext cx="11" cy="4"/>
              </a:xfrm>
              <a:custGeom>
                <a:avLst/>
                <a:gdLst>
                  <a:gd name="T0" fmla="*/ 0 w 11"/>
                  <a:gd name="T1" fmla="*/ 3 h 4"/>
                  <a:gd name="T2" fmla="*/ 1 w 11"/>
                  <a:gd name="T3" fmla="*/ 4 h 4"/>
                  <a:gd name="T4" fmla="*/ 7 w 11"/>
                  <a:gd name="T5" fmla="*/ 4 h 4"/>
                  <a:gd name="T6" fmla="*/ 10 w 11"/>
                  <a:gd name="T7" fmla="*/ 4 h 4"/>
                  <a:gd name="T8" fmla="*/ 11 w 11"/>
                  <a:gd name="T9" fmla="*/ 0 h 4"/>
                  <a:gd name="T10" fmla="*/ 6 w 11"/>
                  <a:gd name="T11" fmla="*/ 2 h 4"/>
                  <a:gd name="T12" fmla="*/ 0 w 11"/>
                  <a:gd name="T13" fmla="*/ 3 h 4"/>
                  <a:gd name="T14" fmla="*/ 0 w 11"/>
                  <a:gd name="T15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" h="4">
                    <a:moveTo>
                      <a:pt x="0" y="3"/>
                    </a:moveTo>
                    <a:lnTo>
                      <a:pt x="1" y="4"/>
                    </a:lnTo>
                    <a:lnTo>
                      <a:pt x="7" y="4"/>
                    </a:lnTo>
                    <a:lnTo>
                      <a:pt x="10" y="4"/>
                    </a:lnTo>
                    <a:lnTo>
                      <a:pt x="11" y="0"/>
                    </a:lnTo>
                    <a:lnTo>
                      <a:pt x="6" y="2"/>
                    </a:lnTo>
                    <a:lnTo>
                      <a:pt x="0" y="3"/>
                    </a:lnTo>
                    <a:lnTo>
                      <a:pt x="0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58" name="Freeform 124">
                <a:extLst>
                  <a:ext uri="{FF2B5EF4-FFF2-40B4-BE49-F238E27FC236}">
                    <a16:creationId xmlns:a16="http://schemas.microsoft.com/office/drawing/2014/main" id="{BCF302FE-6C23-45A7-841C-1760AD1C33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76" y="1333"/>
                <a:ext cx="12" cy="6"/>
              </a:xfrm>
              <a:custGeom>
                <a:avLst/>
                <a:gdLst>
                  <a:gd name="T0" fmla="*/ 0 w 12"/>
                  <a:gd name="T1" fmla="*/ 2 h 6"/>
                  <a:gd name="T2" fmla="*/ 8 w 12"/>
                  <a:gd name="T3" fmla="*/ 6 h 6"/>
                  <a:gd name="T4" fmla="*/ 11 w 12"/>
                  <a:gd name="T5" fmla="*/ 5 h 6"/>
                  <a:gd name="T6" fmla="*/ 12 w 12"/>
                  <a:gd name="T7" fmla="*/ 2 h 6"/>
                  <a:gd name="T8" fmla="*/ 6 w 12"/>
                  <a:gd name="T9" fmla="*/ 0 h 6"/>
                  <a:gd name="T10" fmla="*/ 4 w 12"/>
                  <a:gd name="T11" fmla="*/ 0 h 6"/>
                  <a:gd name="T12" fmla="*/ 0 w 12"/>
                  <a:gd name="T13" fmla="*/ 2 h 6"/>
                  <a:gd name="T14" fmla="*/ 0 w 12"/>
                  <a:gd name="T15" fmla="*/ 2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" h="6">
                    <a:moveTo>
                      <a:pt x="0" y="2"/>
                    </a:moveTo>
                    <a:lnTo>
                      <a:pt x="8" y="6"/>
                    </a:lnTo>
                    <a:lnTo>
                      <a:pt x="11" y="5"/>
                    </a:lnTo>
                    <a:lnTo>
                      <a:pt x="12" y="2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59" name="Freeform 125">
                <a:extLst>
                  <a:ext uri="{FF2B5EF4-FFF2-40B4-BE49-F238E27FC236}">
                    <a16:creationId xmlns:a16="http://schemas.microsoft.com/office/drawing/2014/main" id="{6D93FB4C-6453-4CA9-85AE-6BBEE1C32B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77" y="1340"/>
                <a:ext cx="15" cy="4"/>
              </a:xfrm>
              <a:custGeom>
                <a:avLst/>
                <a:gdLst>
                  <a:gd name="T0" fmla="*/ 2 w 15"/>
                  <a:gd name="T1" fmla="*/ 2 h 4"/>
                  <a:gd name="T2" fmla="*/ 0 w 15"/>
                  <a:gd name="T3" fmla="*/ 3 h 4"/>
                  <a:gd name="T4" fmla="*/ 10 w 15"/>
                  <a:gd name="T5" fmla="*/ 4 h 4"/>
                  <a:gd name="T6" fmla="*/ 12 w 15"/>
                  <a:gd name="T7" fmla="*/ 3 h 4"/>
                  <a:gd name="T8" fmla="*/ 15 w 15"/>
                  <a:gd name="T9" fmla="*/ 3 h 4"/>
                  <a:gd name="T10" fmla="*/ 15 w 15"/>
                  <a:gd name="T11" fmla="*/ 1 h 4"/>
                  <a:gd name="T12" fmla="*/ 12 w 15"/>
                  <a:gd name="T13" fmla="*/ 0 h 4"/>
                  <a:gd name="T14" fmla="*/ 7 w 15"/>
                  <a:gd name="T15" fmla="*/ 1 h 4"/>
                  <a:gd name="T16" fmla="*/ 2 w 15"/>
                  <a:gd name="T17" fmla="*/ 2 h 4"/>
                  <a:gd name="T18" fmla="*/ 2 w 15"/>
                  <a:gd name="T1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5" h="4">
                    <a:moveTo>
                      <a:pt x="2" y="2"/>
                    </a:moveTo>
                    <a:lnTo>
                      <a:pt x="0" y="3"/>
                    </a:lnTo>
                    <a:lnTo>
                      <a:pt x="10" y="4"/>
                    </a:lnTo>
                    <a:lnTo>
                      <a:pt x="12" y="3"/>
                    </a:lnTo>
                    <a:lnTo>
                      <a:pt x="15" y="3"/>
                    </a:lnTo>
                    <a:lnTo>
                      <a:pt x="15" y="1"/>
                    </a:lnTo>
                    <a:lnTo>
                      <a:pt x="12" y="0"/>
                    </a:lnTo>
                    <a:lnTo>
                      <a:pt x="7" y="1"/>
                    </a:lnTo>
                    <a:lnTo>
                      <a:pt x="2" y="2"/>
                    </a:lnTo>
                    <a:lnTo>
                      <a:pt x="2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60" name="Freeform 126">
                <a:extLst>
                  <a:ext uri="{FF2B5EF4-FFF2-40B4-BE49-F238E27FC236}">
                    <a16:creationId xmlns:a16="http://schemas.microsoft.com/office/drawing/2014/main" id="{D4216DD6-1999-466D-AC78-71874BBD18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79" y="1309"/>
                <a:ext cx="19" cy="5"/>
              </a:xfrm>
              <a:custGeom>
                <a:avLst/>
                <a:gdLst>
                  <a:gd name="T0" fmla="*/ 1 w 19"/>
                  <a:gd name="T1" fmla="*/ 5 h 5"/>
                  <a:gd name="T2" fmla="*/ 9 w 19"/>
                  <a:gd name="T3" fmla="*/ 4 h 5"/>
                  <a:gd name="T4" fmla="*/ 18 w 19"/>
                  <a:gd name="T5" fmla="*/ 4 h 5"/>
                  <a:gd name="T6" fmla="*/ 19 w 19"/>
                  <a:gd name="T7" fmla="*/ 0 h 5"/>
                  <a:gd name="T8" fmla="*/ 17 w 19"/>
                  <a:gd name="T9" fmla="*/ 0 h 5"/>
                  <a:gd name="T10" fmla="*/ 2 w 19"/>
                  <a:gd name="T11" fmla="*/ 1 h 5"/>
                  <a:gd name="T12" fmla="*/ 0 w 19"/>
                  <a:gd name="T13" fmla="*/ 1 h 5"/>
                  <a:gd name="T14" fmla="*/ 2 w 19"/>
                  <a:gd name="T15" fmla="*/ 2 h 5"/>
                  <a:gd name="T16" fmla="*/ 1 w 19"/>
                  <a:gd name="T17" fmla="*/ 5 h 5"/>
                  <a:gd name="T18" fmla="*/ 1 w 19"/>
                  <a:gd name="T19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9" h="5">
                    <a:moveTo>
                      <a:pt x="1" y="5"/>
                    </a:moveTo>
                    <a:lnTo>
                      <a:pt x="9" y="4"/>
                    </a:lnTo>
                    <a:lnTo>
                      <a:pt x="18" y="4"/>
                    </a:lnTo>
                    <a:lnTo>
                      <a:pt x="19" y="0"/>
                    </a:lnTo>
                    <a:lnTo>
                      <a:pt x="17" y="0"/>
                    </a:lnTo>
                    <a:lnTo>
                      <a:pt x="2" y="1"/>
                    </a:lnTo>
                    <a:lnTo>
                      <a:pt x="0" y="1"/>
                    </a:lnTo>
                    <a:lnTo>
                      <a:pt x="2" y="2"/>
                    </a:lnTo>
                    <a:lnTo>
                      <a:pt x="1" y="5"/>
                    </a:lnTo>
                    <a:lnTo>
                      <a:pt x="1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61" name="Freeform 127">
                <a:extLst>
                  <a:ext uri="{FF2B5EF4-FFF2-40B4-BE49-F238E27FC236}">
                    <a16:creationId xmlns:a16="http://schemas.microsoft.com/office/drawing/2014/main" id="{FBDD778E-B921-48FA-9A21-718A23992A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85" y="1324"/>
                <a:ext cx="12" cy="3"/>
              </a:xfrm>
              <a:custGeom>
                <a:avLst/>
                <a:gdLst>
                  <a:gd name="T0" fmla="*/ 0 w 12"/>
                  <a:gd name="T1" fmla="*/ 1 h 3"/>
                  <a:gd name="T2" fmla="*/ 0 w 12"/>
                  <a:gd name="T3" fmla="*/ 2 h 3"/>
                  <a:gd name="T4" fmla="*/ 4 w 12"/>
                  <a:gd name="T5" fmla="*/ 3 h 3"/>
                  <a:gd name="T6" fmla="*/ 8 w 12"/>
                  <a:gd name="T7" fmla="*/ 3 h 3"/>
                  <a:gd name="T8" fmla="*/ 12 w 12"/>
                  <a:gd name="T9" fmla="*/ 1 h 3"/>
                  <a:gd name="T10" fmla="*/ 8 w 12"/>
                  <a:gd name="T11" fmla="*/ 0 h 3"/>
                  <a:gd name="T12" fmla="*/ 6 w 12"/>
                  <a:gd name="T13" fmla="*/ 0 h 3"/>
                  <a:gd name="T14" fmla="*/ 0 w 12"/>
                  <a:gd name="T15" fmla="*/ 1 h 3"/>
                  <a:gd name="T16" fmla="*/ 0 w 12"/>
                  <a:gd name="T17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" h="3">
                    <a:moveTo>
                      <a:pt x="0" y="1"/>
                    </a:moveTo>
                    <a:lnTo>
                      <a:pt x="0" y="2"/>
                    </a:lnTo>
                    <a:lnTo>
                      <a:pt x="4" y="3"/>
                    </a:lnTo>
                    <a:lnTo>
                      <a:pt x="8" y="3"/>
                    </a:lnTo>
                    <a:lnTo>
                      <a:pt x="12" y="1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62" name="Freeform 128">
                <a:extLst>
                  <a:ext uri="{FF2B5EF4-FFF2-40B4-BE49-F238E27FC236}">
                    <a16:creationId xmlns:a16="http://schemas.microsoft.com/office/drawing/2014/main" id="{45C72761-2C4E-42C5-A2F2-16F849EFEB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90" y="1487"/>
                <a:ext cx="6" cy="2"/>
              </a:xfrm>
              <a:custGeom>
                <a:avLst/>
                <a:gdLst>
                  <a:gd name="T0" fmla="*/ 0 w 6"/>
                  <a:gd name="T1" fmla="*/ 2 h 2"/>
                  <a:gd name="T2" fmla="*/ 0 w 6"/>
                  <a:gd name="T3" fmla="*/ 2 h 2"/>
                  <a:gd name="T4" fmla="*/ 2 w 6"/>
                  <a:gd name="T5" fmla="*/ 2 h 2"/>
                  <a:gd name="T6" fmla="*/ 6 w 6"/>
                  <a:gd name="T7" fmla="*/ 0 h 2"/>
                  <a:gd name="T8" fmla="*/ 0 w 6"/>
                  <a:gd name="T9" fmla="*/ 2 h 2"/>
                  <a:gd name="T10" fmla="*/ 0 w 6"/>
                  <a:gd name="T11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" h="2">
                    <a:moveTo>
                      <a:pt x="0" y="2"/>
                    </a:moveTo>
                    <a:lnTo>
                      <a:pt x="0" y="2"/>
                    </a:lnTo>
                    <a:lnTo>
                      <a:pt x="2" y="2"/>
                    </a:lnTo>
                    <a:lnTo>
                      <a:pt x="6" y="0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63" name="Freeform 129">
                <a:extLst>
                  <a:ext uri="{FF2B5EF4-FFF2-40B4-BE49-F238E27FC236}">
                    <a16:creationId xmlns:a16="http://schemas.microsoft.com/office/drawing/2014/main" id="{EF73262A-4275-4498-BA8F-1411BC100C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90" y="1365"/>
                <a:ext cx="15" cy="5"/>
              </a:xfrm>
              <a:custGeom>
                <a:avLst/>
                <a:gdLst>
                  <a:gd name="T0" fmla="*/ 0 w 15"/>
                  <a:gd name="T1" fmla="*/ 3 h 5"/>
                  <a:gd name="T2" fmla="*/ 3 w 15"/>
                  <a:gd name="T3" fmla="*/ 4 h 5"/>
                  <a:gd name="T4" fmla="*/ 6 w 15"/>
                  <a:gd name="T5" fmla="*/ 5 h 5"/>
                  <a:gd name="T6" fmla="*/ 12 w 15"/>
                  <a:gd name="T7" fmla="*/ 5 h 5"/>
                  <a:gd name="T8" fmla="*/ 15 w 15"/>
                  <a:gd name="T9" fmla="*/ 3 h 5"/>
                  <a:gd name="T10" fmla="*/ 14 w 15"/>
                  <a:gd name="T11" fmla="*/ 3 h 5"/>
                  <a:gd name="T12" fmla="*/ 12 w 15"/>
                  <a:gd name="T13" fmla="*/ 0 h 5"/>
                  <a:gd name="T14" fmla="*/ 9 w 15"/>
                  <a:gd name="T15" fmla="*/ 0 h 5"/>
                  <a:gd name="T16" fmla="*/ 3 w 15"/>
                  <a:gd name="T17" fmla="*/ 1 h 5"/>
                  <a:gd name="T18" fmla="*/ 0 w 15"/>
                  <a:gd name="T19" fmla="*/ 3 h 5"/>
                  <a:gd name="T20" fmla="*/ 0 w 15"/>
                  <a:gd name="T21" fmla="*/ 3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5" h="5">
                    <a:moveTo>
                      <a:pt x="0" y="3"/>
                    </a:moveTo>
                    <a:lnTo>
                      <a:pt x="3" y="4"/>
                    </a:lnTo>
                    <a:lnTo>
                      <a:pt x="6" y="5"/>
                    </a:lnTo>
                    <a:lnTo>
                      <a:pt x="12" y="5"/>
                    </a:lnTo>
                    <a:lnTo>
                      <a:pt x="15" y="3"/>
                    </a:lnTo>
                    <a:lnTo>
                      <a:pt x="14" y="3"/>
                    </a:lnTo>
                    <a:lnTo>
                      <a:pt x="12" y="0"/>
                    </a:lnTo>
                    <a:lnTo>
                      <a:pt x="9" y="0"/>
                    </a:lnTo>
                    <a:lnTo>
                      <a:pt x="3" y="1"/>
                    </a:lnTo>
                    <a:lnTo>
                      <a:pt x="0" y="3"/>
                    </a:lnTo>
                    <a:lnTo>
                      <a:pt x="0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64" name="Freeform 130">
                <a:extLst>
                  <a:ext uri="{FF2B5EF4-FFF2-40B4-BE49-F238E27FC236}">
                    <a16:creationId xmlns:a16="http://schemas.microsoft.com/office/drawing/2014/main" id="{C0F86A52-8FD0-41A6-B500-9820C5C2FA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97" y="1340"/>
                <a:ext cx="41" cy="16"/>
              </a:xfrm>
              <a:custGeom>
                <a:avLst/>
                <a:gdLst>
                  <a:gd name="T0" fmla="*/ 0 w 41"/>
                  <a:gd name="T1" fmla="*/ 11 h 16"/>
                  <a:gd name="T2" fmla="*/ 0 w 41"/>
                  <a:gd name="T3" fmla="*/ 12 h 16"/>
                  <a:gd name="T4" fmla="*/ 5 w 41"/>
                  <a:gd name="T5" fmla="*/ 15 h 16"/>
                  <a:gd name="T6" fmla="*/ 8 w 41"/>
                  <a:gd name="T7" fmla="*/ 15 h 16"/>
                  <a:gd name="T8" fmla="*/ 13 w 41"/>
                  <a:gd name="T9" fmla="*/ 13 h 16"/>
                  <a:gd name="T10" fmla="*/ 22 w 41"/>
                  <a:gd name="T11" fmla="*/ 16 h 16"/>
                  <a:gd name="T12" fmla="*/ 25 w 41"/>
                  <a:gd name="T13" fmla="*/ 15 h 16"/>
                  <a:gd name="T14" fmla="*/ 27 w 41"/>
                  <a:gd name="T15" fmla="*/ 12 h 16"/>
                  <a:gd name="T16" fmla="*/ 30 w 41"/>
                  <a:gd name="T17" fmla="*/ 12 h 16"/>
                  <a:gd name="T18" fmla="*/ 34 w 41"/>
                  <a:gd name="T19" fmla="*/ 10 h 16"/>
                  <a:gd name="T20" fmla="*/ 36 w 41"/>
                  <a:gd name="T21" fmla="*/ 9 h 16"/>
                  <a:gd name="T22" fmla="*/ 41 w 41"/>
                  <a:gd name="T23" fmla="*/ 4 h 16"/>
                  <a:gd name="T24" fmla="*/ 38 w 41"/>
                  <a:gd name="T25" fmla="*/ 1 h 16"/>
                  <a:gd name="T26" fmla="*/ 36 w 41"/>
                  <a:gd name="T27" fmla="*/ 1 h 16"/>
                  <a:gd name="T28" fmla="*/ 33 w 41"/>
                  <a:gd name="T29" fmla="*/ 0 h 16"/>
                  <a:gd name="T30" fmla="*/ 24 w 41"/>
                  <a:gd name="T31" fmla="*/ 2 h 16"/>
                  <a:gd name="T32" fmla="*/ 14 w 41"/>
                  <a:gd name="T33" fmla="*/ 3 h 16"/>
                  <a:gd name="T34" fmla="*/ 9 w 41"/>
                  <a:gd name="T35" fmla="*/ 2 h 16"/>
                  <a:gd name="T36" fmla="*/ 12 w 41"/>
                  <a:gd name="T37" fmla="*/ 1 h 16"/>
                  <a:gd name="T38" fmla="*/ 9 w 41"/>
                  <a:gd name="T39" fmla="*/ 1 h 16"/>
                  <a:gd name="T40" fmla="*/ 7 w 41"/>
                  <a:gd name="T41" fmla="*/ 2 h 16"/>
                  <a:gd name="T42" fmla="*/ 1 w 41"/>
                  <a:gd name="T43" fmla="*/ 5 h 16"/>
                  <a:gd name="T44" fmla="*/ 0 w 41"/>
                  <a:gd name="T45" fmla="*/ 9 h 16"/>
                  <a:gd name="T46" fmla="*/ 0 w 41"/>
                  <a:gd name="T47" fmla="*/ 11 h 16"/>
                  <a:gd name="T48" fmla="*/ 0 w 41"/>
                  <a:gd name="T49" fmla="*/ 11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1" h="16">
                    <a:moveTo>
                      <a:pt x="0" y="11"/>
                    </a:moveTo>
                    <a:lnTo>
                      <a:pt x="0" y="12"/>
                    </a:lnTo>
                    <a:lnTo>
                      <a:pt x="5" y="15"/>
                    </a:lnTo>
                    <a:lnTo>
                      <a:pt x="8" y="15"/>
                    </a:lnTo>
                    <a:lnTo>
                      <a:pt x="13" y="13"/>
                    </a:lnTo>
                    <a:lnTo>
                      <a:pt x="22" y="16"/>
                    </a:lnTo>
                    <a:lnTo>
                      <a:pt x="25" y="15"/>
                    </a:lnTo>
                    <a:lnTo>
                      <a:pt x="27" y="12"/>
                    </a:lnTo>
                    <a:lnTo>
                      <a:pt x="30" y="12"/>
                    </a:lnTo>
                    <a:lnTo>
                      <a:pt x="34" y="10"/>
                    </a:lnTo>
                    <a:lnTo>
                      <a:pt x="36" y="9"/>
                    </a:lnTo>
                    <a:lnTo>
                      <a:pt x="41" y="4"/>
                    </a:lnTo>
                    <a:lnTo>
                      <a:pt x="38" y="1"/>
                    </a:lnTo>
                    <a:lnTo>
                      <a:pt x="36" y="1"/>
                    </a:lnTo>
                    <a:lnTo>
                      <a:pt x="33" y="0"/>
                    </a:lnTo>
                    <a:lnTo>
                      <a:pt x="24" y="2"/>
                    </a:lnTo>
                    <a:lnTo>
                      <a:pt x="14" y="3"/>
                    </a:lnTo>
                    <a:lnTo>
                      <a:pt x="9" y="2"/>
                    </a:lnTo>
                    <a:lnTo>
                      <a:pt x="12" y="1"/>
                    </a:lnTo>
                    <a:lnTo>
                      <a:pt x="9" y="1"/>
                    </a:lnTo>
                    <a:lnTo>
                      <a:pt x="7" y="2"/>
                    </a:lnTo>
                    <a:lnTo>
                      <a:pt x="1" y="5"/>
                    </a:lnTo>
                    <a:lnTo>
                      <a:pt x="0" y="9"/>
                    </a:lnTo>
                    <a:lnTo>
                      <a:pt x="0" y="11"/>
                    </a:lnTo>
                    <a:lnTo>
                      <a:pt x="0" y="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65" name="Freeform 131">
                <a:extLst>
                  <a:ext uri="{FF2B5EF4-FFF2-40B4-BE49-F238E27FC236}">
                    <a16:creationId xmlns:a16="http://schemas.microsoft.com/office/drawing/2014/main" id="{7C440F68-1C94-4A8F-A0F5-9B1081EE80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8" y="1333"/>
                <a:ext cx="20" cy="7"/>
              </a:xfrm>
              <a:custGeom>
                <a:avLst/>
                <a:gdLst>
                  <a:gd name="T0" fmla="*/ 0 w 20"/>
                  <a:gd name="T1" fmla="*/ 3 h 7"/>
                  <a:gd name="T2" fmla="*/ 0 w 20"/>
                  <a:gd name="T3" fmla="*/ 5 h 7"/>
                  <a:gd name="T4" fmla="*/ 3 w 20"/>
                  <a:gd name="T5" fmla="*/ 6 h 7"/>
                  <a:gd name="T6" fmla="*/ 11 w 20"/>
                  <a:gd name="T7" fmla="*/ 7 h 7"/>
                  <a:gd name="T8" fmla="*/ 15 w 20"/>
                  <a:gd name="T9" fmla="*/ 6 h 7"/>
                  <a:gd name="T10" fmla="*/ 20 w 20"/>
                  <a:gd name="T11" fmla="*/ 2 h 7"/>
                  <a:gd name="T12" fmla="*/ 20 w 20"/>
                  <a:gd name="T13" fmla="*/ 0 h 7"/>
                  <a:gd name="T14" fmla="*/ 14 w 20"/>
                  <a:gd name="T15" fmla="*/ 0 h 7"/>
                  <a:gd name="T16" fmla="*/ 8 w 20"/>
                  <a:gd name="T17" fmla="*/ 0 h 7"/>
                  <a:gd name="T18" fmla="*/ 2 w 20"/>
                  <a:gd name="T19" fmla="*/ 2 h 7"/>
                  <a:gd name="T20" fmla="*/ 0 w 20"/>
                  <a:gd name="T21" fmla="*/ 3 h 7"/>
                  <a:gd name="T22" fmla="*/ 0 w 20"/>
                  <a:gd name="T23" fmla="*/ 3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0" h="7">
                    <a:moveTo>
                      <a:pt x="0" y="3"/>
                    </a:moveTo>
                    <a:lnTo>
                      <a:pt x="0" y="5"/>
                    </a:lnTo>
                    <a:lnTo>
                      <a:pt x="3" y="6"/>
                    </a:lnTo>
                    <a:lnTo>
                      <a:pt x="11" y="7"/>
                    </a:lnTo>
                    <a:lnTo>
                      <a:pt x="15" y="6"/>
                    </a:lnTo>
                    <a:lnTo>
                      <a:pt x="20" y="2"/>
                    </a:lnTo>
                    <a:lnTo>
                      <a:pt x="20" y="0"/>
                    </a:lnTo>
                    <a:lnTo>
                      <a:pt x="14" y="0"/>
                    </a:lnTo>
                    <a:lnTo>
                      <a:pt x="8" y="0"/>
                    </a:lnTo>
                    <a:lnTo>
                      <a:pt x="2" y="2"/>
                    </a:lnTo>
                    <a:lnTo>
                      <a:pt x="0" y="3"/>
                    </a:lnTo>
                    <a:lnTo>
                      <a:pt x="0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66" name="Freeform 132">
                <a:extLst>
                  <a:ext uri="{FF2B5EF4-FFF2-40B4-BE49-F238E27FC236}">
                    <a16:creationId xmlns:a16="http://schemas.microsoft.com/office/drawing/2014/main" id="{7193F032-EC90-46B2-BE6F-008DC2AA78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31" y="1317"/>
                <a:ext cx="5" cy="2"/>
              </a:xfrm>
              <a:custGeom>
                <a:avLst/>
                <a:gdLst>
                  <a:gd name="T0" fmla="*/ 0 w 5"/>
                  <a:gd name="T1" fmla="*/ 0 h 2"/>
                  <a:gd name="T2" fmla="*/ 0 w 5"/>
                  <a:gd name="T3" fmla="*/ 1 h 2"/>
                  <a:gd name="T4" fmla="*/ 2 w 5"/>
                  <a:gd name="T5" fmla="*/ 2 h 2"/>
                  <a:gd name="T6" fmla="*/ 5 w 5"/>
                  <a:gd name="T7" fmla="*/ 1 h 2"/>
                  <a:gd name="T8" fmla="*/ 0 w 5"/>
                  <a:gd name="T9" fmla="*/ 0 h 2"/>
                  <a:gd name="T10" fmla="*/ 0 w 5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2">
                    <a:moveTo>
                      <a:pt x="0" y="0"/>
                    </a:moveTo>
                    <a:lnTo>
                      <a:pt x="0" y="1"/>
                    </a:lnTo>
                    <a:lnTo>
                      <a:pt x="2" y="2"/>
                    </a:lnTo>
                    <a:lnTo>
                      <a:pt x="5" y="1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67" name="Freeform 133">
                <a:extLst>
                  <a:ext uri="{FF2B5EF4-FFF2-40B4-BE49-F238E27FC236}">
                    <a16:creationId xmlns:a16="http://schemas.microsoft.com/office/drawing/2014/main" id="{72030EA3-AA67-4786-BE26-BA5E33D443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36" y="1313"/>
                <a:ext cx="21" cy="4"/>
              </a:xfrm>
              <a:custGeom>
                <a:avLst/>
                <a:gdLst>
                  <a:gd name="T0" fmla="*/ 0 w 21"/>
                  <a:gd name="T1" fmla="*/ 2 h 4"/>
                  <a:gd name="T2" fmla="*/ 0 w 21"/>
                  <a:gd name="T3" fmla="*/ 2 h 4"/>
                  <a:gd name="T4" fmla="*/ 4 w 21"/>
                  <a:gd name="T5" fmla="*/ 2 h 4"/>
                  <a:gd name="T6" fmla="*/ 6 w 21"/>
                  <a:gd name="T7" fmla="*/ 3 h 4"/>
                  <a:gd name="T8" fmla="*/ 12 w 21"/>
                  <a:gd name="T9" fmla="*/ 4 h 4"/>
                  <a:gd name="T10" fmla="*/ 19 w 21"/>
                  <a:gd name="T11" fmla="*/ 4 h 4"/>
                  <a:gd name="T12" fmla="*/ 21 w 21"/>
                  <a:gd name="T13" fmla="*/ 4 h 4"/>
                  <a:gd name="T14" fmla="*/ 21 w 21"/>
                  <a:gd name="T15" fmla="*/ 1 h 4"/>
                  <a:gd name="T16" fmla="*/ 17 w 21"/>
                  <a:gd name="T17" fmla="*/ 1 h 4"/>
                  <a:gd name="T18" fmla="*/ 15 w 21"/>
                  <a:gd name="T19" fmla="*/ 0 h 4"/>
                  <a:gd name="T20" fmla="*/ 9 w 21"/>
                  <a:gd name="T21" fmla="*/ 1 h 4"/>
                  <a:gd name="T22" fmla="*/ 6 w 21"/>
                  <a:gd name="T23" fmla="*/ 1 h 4"/>
                  <a:gd name="T24" fmla="*/ 0 w 21"/>
                  <a:gd name="T25" fmla="*/ 2 h 4"/>
                  <a:gd name="T26" fmla="*/ 0 w 21"/>
                  <a:gd name="T27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1" h="4">
                    <a:moveTo>
                      <a:pt x="0" y="2"/>
                    </a:moveTo>
                    <a:lnTo>
                      <a:pt x="0" y="2"/>
                    </a:lnTo>
                    <a:lnTo>
                      <a:pt x="4" y="2"/>
                    </a:lnTo>
                    <a:lnTo>
                      <a:pt x="6" y="3"/>
                    </a:lnTo>
                    <a:lnTo>
                      <a:pt x="12" y="4"/>
                    </a:lnTo>
                    <a:lnTo>
                      <a:pt x="19" y="4"/>
                    </a:lnTo>
                    <a:lnTo>
                      <a:pt x="21" y="4"/>
                    </a:lnTo>
                    <a:lnTo>
                      <a:pt x="21" y="1"/>
                    </a:lnTo>
                    <a:lnTo>
                      <a:pt x="17" y="1"/>
                    </a:lnTo>
                    <a:lnTo>
                      <a:pt x="15" y="0"/>
                    </a:lnTo>
                    <a:lnTo>
                      <a:pt x="9" y="1"/>
                    </a:lnTo>
                    <a:lnTo>
                      <a:pt x="6" y="1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68" name="Freeform 134">
                <a:extLst>
                  <a:ext uri="{FF2B5EF4-FFF2-40B4-BE49-F238E27FC236}">
                    <a16:creationId xmlns:a16="http://schemas.microsoft.com/office/drawing/2014/main" id="{93D084AE-4A45-4D89-8689-E9BD68925B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41" y="1331"/>
                <a:ext cx="40" cy="16"/>
              </a:xfrm>
              <a:custGeom>
                <a:avLst/>
                <a:gdLst>
                  <a:gd name="T0" fmla="*/ 0 w 40"/>
                  <a:gd name="T1" fmla="*/ 10 h 16"/>
                  <a:gd name="T2" fmla="*/ 0 w 40"/>
                  <a:gd name="T3" fmla="*/ 12 h 16"/>
                  <a:gd name="T4" fmla="*/ 9 w 40"/>
                  <a:gd name="T5" fmla="*/ 16 h 16"/>
                  <a:gd name="T6" fmla="*/ 14 w 40"/>
                  <a:gd name="T7" fmla="*/ 14 h 16"/>
                  <a:gd name="T8" fmla="*/ 26 w 40"/>
                  <a:gd name="T9" fmla="*/ 14 h 16"/>
                  <a:gd name="T10" fmla="*/ 28 w 40"/>
                  <a:gd name="T11" fmla="*/ 13 h 16"/>
                  <a:gd name="T12" fmla="*/ 34 w 40"/>
                  <a:gd name="T13" fmla="*/ 11 h 16"/>
                  <a:gd name="T14" fmla="*/ 37 w 40"/>
                  <a:gd name="T15" fmla="*/ 10 h 16"/>
                  <a:gd name="T16" fmla="*/ 40 w 40"/>
                  <a:gd name="T17" fmla="*/ 7 h 16"/>
                  <a:gd name="T18" fmla="*/ 40 w 40"/>
                  <a:gd name="T19" fmla="*/ 4 h 16"/>
                  <a:gd name="T20" fmla="*/ 37 w 40"/>
                  <a:gd name="T21" fmla="*/ 2 h 16"/>
                  <a:gd name="T22" fmla="*/ 35 w 40"/>
                  <a:gd name="T23" fmla="*/ 1 h 16"/>
                  <a:gd name="T24" fmla="*/ 32 w 40"/>
                  <a:gd name="T25" fmla="*/ 0 h 16"/>
                  <a:gd name="T26" fmla="*/ 26 w 40"/>
                  <a:gd name="T27" fmla="*/ 0 h 16"/>
                  <a:gd name="T28" fmla="*/ 24 w 40"/>
                  <a:gd name="T29" fmla="*/ 1 h 16"/>
                  <a:gd name="T30" fmla="*/ 23 w 40"/>
                  <a:gd name="T31" fmla="*/ 3 h 16"/>
                  <a:gd name="T32" fmla="*/ 21 w 40"/>
                  <a:gd name="T33" fmla="*/ 5 h 16"/>
                  <a:gd name="T34" fmla="*/ 9 w 40"/>
                  <a:gd name="T35" fmla="*/ 7 h 16"/>
                  <a:gd name="T36" fmla="*/ 6 w 40"/>
                  <a:gd name="T37" fmla="*/ 9 h 16"/>
                  <a:gd name="T38" fmla="*/ 0 w 40"/>
                  <a:gd name="T39" fmla="*/ 10 h 16"/>
                  <a:gd name="T40" fmla="*/ 0 w 40"/>
                  <a:gd name="T41" fmla="*/ 1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0" h="16">
                    <a:moveTo>
                      <a:pt x="0" y="10"/>
                    </a:moveTo>
                    <a:lnTo>
                      <a:pt x="0" y="12"/>
                    </a:lnTo>
                    <a:lnTo>
                      <a:pt x="9" y="16"/>
                    </a:lnTo>
                    <a:lnTo>
                      <a:pt x="14" y="14"/>
                    </a:lnTo>
                    <a:lnTo>
                      <a:pt x="26" y="14"/>
                    </a:lnTo>
                    <a:lnTo>
                      <a:pt x="28" y="13"/>
                    </a:lnTo>
                    <a:lnTo>
                      <a:pt x="34" y="11"/>
                    </a:lnTo>
                    <a:lnTo>
                      <a:pt x="37" y="10"/>
                    </a:lnTo>
                    <a:lnTo>
                      <a:pt x="40" y="7"/>
                    </a:lnTo>
                    <a:lnTo>
                      <a:pt x="40" y="4"/>
                    </a:lnTo>
                    <a:lnTo>
                      <a:pt x="37" y="2"/>
                    </a:lnTo>
                    <a:lnTo>
                      <a:pt x="35" y="1"/>
                    </a:lnTo>
                    <a:lnTo>
                      <a:pt x="32" y="0"/>
                    </a:lnTo>
                    <a:lnTo>
                      <a:pt x="26" y="0"/>
                    </a:lnTo>
                    <a:lnTo>
                      <a:pt x="24" y="1"/>
                    </a:lnTo>
                    <a:lnTo>
                      <a:pt x="23" y="3"/>
                    </a:lnTo>
                    <a:lnTo>
                      <a:pt x="21" y="5"/>
                    </a:lnTo>
                    <a:lnTo>
                      <a:pt x="9" y="7"/>
                    </a:lnTo>
                    <a:lnTo>
                      <a:pt x="6" y="9"/>
                    </a:lnTo>
                    <a:lnTo>
                      <a:pt x="0" y="10"/>
                    </a:lnTo>
                    <a:lnTo>
                      <a:pt x="0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69" name="Freeform 135">
                <a:extLst>
                  <a:ext uri="{FF2B5EF4-FFF2-40B4-BE49-F238E27FC236}">
                    <a16:creationId xmlns:a16="http://schemas.microsoft.com/office/drawing/2014/main" id="{8C42EBB8-D488-47A6-9F08-1A82567F91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89" y="1557"/>
                <a:ext cx="84" cy="73"/>
              </a:xfrm>
              <a:custGeom>
                <a:avLst/>
                <a:gdLst>
                  <a:gd name="T0" fmla="*/ 28 w 84"/>
                  <a:gd name="T1" fmla="*/ 5 h 73"/>
                  <a:gd name="T2" fmla="*/ 38 w 84"/>
                  <a:gd name="T3" fmla="*/ 4 h 73"/>
                  <a:gd name="T4" fmla="*/ 43 w 84"/>
                  <a:gd name="T5" fmla="*/ 1 h 73"/>
                  <a:gd name="T6" fmla="*/ 51 w 84"/>
                  <a:gd name="T7" fmla="*/ 0 h 73"/>
                  <a:gd name="T8" fmla="*/ 59 w 84"/>
                  <a:gd name="T9" fmla="*/ 2 h 73"/>
                  <a:gd name="T10" fmla="*/ 67 w 84"/>
                  <a:gd name="T11" fmla="*/ 5 h 73"/>
                  <a:gd name="T12" fmla="*/ 67 w 84"/>
                  <a:gd name="T13" fmla="*/ 8 h 73"/>
                  <a:gd name="T14" fmla="*/ 67 w 84"/>
                  <a:gd name="T15" fmla="*/ 9 h 73"/>
                  <a:gd name="T16" fmla="*/ 59 w 84"/>
                  <a:gd name="T17" fmla="*/ 12 h 73"/>
                  <a:gd name="T18" fmla="*/ 65 w 84"/>
                  <a:gd name="T19" fmla="*/ 12 h 73"/>
                  <a:gd name="T20" fmla="*/ 62 w 84"/>
                  <a:gd name="T21" fmla="*/ 17 h 73"/>
                  <a:gd name="T22" fmla="*/ 55 w 84"/>
                  <a:gd name="T23" fmla="*/ 16 h 73"/>
                  <a:gd name="T24" fmla="*/ 58 w 84"/>
                  <a:gd name="T25" fmla="*/ 18 h 73"/>
                  <a:gd name="T26" fmla="*/ 55 w 84"/>
                  <a:gd name="T27" fmla="*/ 22 h 73"/>
                  <a:gd name="T28" fmla="*/ 51 w 84"/>
                  <a:gd name="T29" fmla="*/ 25 h 73"/>
                  <a:gd name="T30" fmla="*/ 55 w 84"/>
                  <a:gd name="T31" fmla="*/ 29 h 73"/>
                  <a:gd name="T32" fmla="*/ 55 w 84"/>
                  <a:gd name="T33" fmla="*/ 34 h 73"/>
                  <a:gd name="T34" fmla="*/ 56 w 84"/>
                  <a:gd name="T35" fmla="*/ 39 h 73"/>
                  <a:gd name="T36" fmla="*/ 59 w 84"/>
                  <a:gd name="T37" fmla="*/ 48 h 73"/>
                  <a:gd name="T38" fmla="*/ 65 w 84"/>
                  <a:gd name="T39" fmla="*/ 56 h 73"/>
                  <a:gd name="T40" fmla="*/ 84 w 84"/>
                  <a:gd name="T41" fmla="*/ 68 h 73"/>
                  <a:gd name="T42" fmla="*/ 81 w 84"/>
                  <a:gd name="T43" fmla="*/ 72 h 73"/>
                  <a:gd name="T44" fmla="*/ 74 w 84"/>
                  <a:gd name="T45" fmla="*/ 70 h 73"/>
                  <a:gd name="T46" fmla="*/ 74 w 84"/>
                  <a:gd name="T47" fmla="*/ 72 h 73"/>
                  <a:gd name="T48" fmla="*/ 69 w 84"/>
                  <a:gd name="T49" fmla="*/ 68 h 73"/>
                  <a:gd name="T50" fmla="*/ 72 w 84"/>
                  <a:gd name="T51" fmla="*/ 72 h 73"/>
                  <a:gd name="T52" fmla="*/ 66 w 84"/>
                  <a:gd name="T53" fmla="*/ 72 h 73"/>
                  <a:gd name="T54" fmla="*/ 64 w 84"/>
                  <a:gd name="T55" fmla="*/ 73 h 73"/>
                  <a:gd name="T56" fmla="*/ 56 w 84"/>
                  <a:gd name="T57" fmla="*/ 68 h 73"/>
                  <a:gd name="T58" fmla="*/ 52 w 84"/>
                  <a:gd name="T59" fmla="*/ 73 h 73"/>
                  <a:gd name="T60" fmla="*/ 43 w 84"/>
                  <a:gd name="T61" fmla="*/ 67 h 73"/>
                  <a:gd name="T62" fmla="*/ 43 w 84"/>
                  <a:gd name="T63" fmla="*/ 70 h 73"/>
                  <a:gd name="T64" fmla="*/ 38 w 84"/>
                  <a:gd name="T65" fmla="*/ 68 h 73"/>
                  <a:gd name="T66" fmla="*/ 32 w 84"/>
                  <a:gd name="T67" fmla="*/ 67 h 73"/>
                  <a:gd name="T68" fmla="*/ 26 w 84"/>
                  <a:gd name="T69" fmla="*/ 66 h 73"/>
                  <a:gd name="T70" fmla="*/ 32 w 84"/>
                  <a:gd name="T71" fmla="*/ 64 h 73"/>
                  <a:gd name="T72" fmla="*/ 34 w 84"/>
                  <a:gd name="T73" fmla="*/ 58 h 73"/>
                  <a:gd name="T74" fmla="*/ 36 w 84"/>
                  <a:gd name="T75" fmla="*/ 57 h 73"/>
                  <a:gd name="T76" fmla="*/ 27 w 84"/>
                  <a:gd name="T77" fmla="*/ 56 h 73"/>
                  <a:gd name="T78" fmla="*/ 33 w 84"/>
                  <a:gd name="T79" fmla="*/ 51 h 73"/>
                  <a:gd name="T80" fmla="*/ 28 w 84"/>
                  <a:gd name="T81" fmla="*/ 55 h 73"/>
                  <a:gd name="T82" fmla="*/ 26 w 84"/>
                  <a:gd name="T83" fmla="*/ 49 h 73"/>
                  <a:gd name="T84" fmla="*/ 18 w 84"/>
                  <a:gd name="T85" fmla="*/ 51 h 73"/>
                  <a:gd name="T86" fmla="*/ 10 w 84"/>
                  <a:gd name="T87" fmla="*/ 48 h 73"/>
                  <a:gd name="T88" fmla="*/ 5 w 84"/>
                  <a:gd name="T89" fmla="*/ 50 h 73"/>
                  <a:gd name="T90" fmla="*/ 0 w 84"/>
                  <a:gd name="T91" fmla="*/ 43 h 73"/>
                  <a:gd name="T92" fmla="*/ 0 w 84"/>
                  <a:gd name="T93" fmla="*/ 38 h 73"/>
                  <a:gd name="T94" fmla="*/ 5 w 84"/>
                  <a:gd name="T95" fmla="*/ 33 h 73"/>
                  <a:gd name="T96" fmla="*/ 10 w 84"/>
                  <a:gd name="T97" fmla="*/ 33 h 73"/>
                  <a:gd name="T98" fmla="*/ 14 w 84"/>
                  <a:gd name="T99" fmla="*/ 32 h 73"/>
                  <a:gd name="T100" fmla="*/ 16 w 84"/>
                  <a:gd name="T101" fmla="*/ 29 h 73"/>
                  <a:gd name="T102" fmla="*/ 17 w 84"/>
                  <a:gd name="T103" fmla="*/ 25 h 73"/>
                  <a:gd name="T104" fmla="*/ 19 w 84"/>
                  <a:gd name="T105" fmla="*/ 22 h 73"/>
                  <a:gd name="T106" fmla="*/ 19 w 84"/>
                  <a:gd name="T107" fmla="*/ 19 h 73"/>
                  <a:gd name="T108" fmla="*/ 14 w 84"/>
                  <a:gd name="T109" fmla="*/ 18 h 73"/>
                  <a:gd name="T110" fmla="*/ 17 w 84"/>
                  <a:gd name="T111" fmla="*/ 14 h 73"/>
                  <a:gd name="T112" fmla="*/ 26 w 84"/>
                  <a:gd name="T113" fmla="*/ 14 h 73"/>
                  <a:gd name="T114" fmla="*/ 26 w 84"/>
                  <a:gd name="T115" fmla="*/ 10 h 73"/>
                  <a:gd name="T116" fmla="*/ 25 w 84"/>
                  <a:gd name="T117" fmla="*/ 6 h 73"/>
                  <a:gd name="T118" fmla="*/ 26 w 84"/>
                  <a:gd name="T119" fmla="*/ 5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84" h="73">
                    <a:moveTo>
                      <a:pt x="26" y="5"/>
                    </a:moveTo>
                    <a:lnTo>
                      <a:pt x="28" y="5"/>
                    </a:lnTo>
                    <a:lnTo>
                      <a:pt x="32" y="2"/>
                    </a:lnTo>
                    <a:lnTo>
                      <a:pt x="38" y="4"/>
                    </a:lnTo>
                    <a:lnTo>
                      <a:pt x="40" y="2"/>
                    </a:lnTo>
                    <a:lnTo>
                      <a:pt x="43" y="1"/>
                    </a:lnTo>
                    <a:lnTo>
                      <a:pt x="48" y="0"/>
                    </a:lnTo>
                    <a:lnTo>
                      <a:pt x="51" y="0"/>
                    </a:lnTo>
                    <a:lnTo>
                      <a:pt x="53" y="2"/>
                    </a:lnTo>
                    <a:lnTo>
                      <a:pt x="59" y="2"/>
                    </a:lnTo>
                    <a:lnTo>
                      <a:pt x="62" y="4"/>
                    </a:lnTo>
                    <a:lnTo>
                      <a:pt x="67" y="5"/>
                    </a:lnTo>
                    <a:lnTo>
                      <a:pt x="70" y="7"/>
                    </a:lnTo>
                    <a:lnTo>
                      <a:pt x="67" y="8"/>
                    </a:lnTo>
                    <a:lnTo>
                      <a:pt x="61" y="9"/>
                    </a:lnTo>
                    <a:lnTo>
                      <a:pt x="67" y="9"/>
                    </a:lnTo>
                    <a:lnTo>
                      <a:pt x="65" y="10"/>
                    </a:lnTo>
                    <a:lnTo>
                      <a:pt x="59" y="12"/>
                    </a:lnTo>
                    <a:lnTo>
                      <a:pt x="62" y="13"/>
                    </a:lnTo>
                    <a:lnTo>
                      <a:pt x="65" y="12"/>
                    </a:lnTo>
                    <a:lnTo>
                      <a:pt x="66" y="15"/>
                    </a:lnTo>
                    <a:lnTo>
                      <a:pt x="62" y="17"/>
                    </a:lnTo>
                    <a:lnTo>
                      <a:pt x="60" y="16"/>
                    </a:lnTo>
                    <a:lnTo>
                      <a:pt x="55" y="16"/>
                    </a:lnTo>
                    <a:lnTo>
                      <a:pt x="60" y="17"/>
                    </a:lnTo>
                    <a:lnTo>
                      <a:pt x="58" y="18"/>
                    </a:lnTo>
                    <a:lnTo>
                      <a:pt x="58" y="22"/>
                    </a:lnTo>
                    <a:lnTo>
                      <a:pt x="55" y="22"/>
                    </a:lnTo>
                    <a:lnTo>
                      <a:pt x="57" y="24"/>
                    </a:lnTo>
                    <a:lnTo>
                      <a:pt x="51" y="25"/>
                    </a:lnTo>
                    <a:lnTo>
                      <a:pt x="53" y="25"/>
                    </a:lnTo>
                    <a:lnTo>
                      <a:pt x="55" y="29"/>
                    </a:lnTo>
                    <a:lnTo>
                      <a:pt x="57" y="31"/>
                    </a:lnTo>
                    <a:lnTo>
                      <a:pt x="55" y="34"/>
                    </a:lnTo>
                    <a:lnTo>
                      <a:pt x="55" y="36"/>
                    </a:lnTo>
                    <a:lnTo>
                      <a:pt x="56" y="39"/>
                    </a:lnTo>
                    <a:lnTo>
                      <a:pt x="56" y="42"/>
                    </a:lnTo>
                    <a:lnTo>
                      <a:pt x="59" y="48"/>
                    </a:lnTo>
                    <a:lnTo>
                      <a:pt x="62" y="53"/>
                    </a:lnTo>
                    <a:lnTo>
                      <a:pt x="65" y="56"/>
                    </a:lnTo>
                    <a:lnTo>
                      <a:pt x="75" y="65"/>
                    </a:lnTo>
                    <a:lnTo>
                      <a:pt x="84" y="68"/>
                    </a:lnTo>
                    <a:lnTo>
                      <a:pt x="83" y="70"/>
                    </a:lnTo>
                    <a:lnTo>
                      <a:pt x="81" y="72"/>
                    </a:lnTo>
                    <a:lnTo>
                      <a:pt x="77" y="70"/>
                    </a:lnTo>
                    <a:lnTo>
                      <a:pt x="74" y="70"/>
                    </a:lnTo>
                    <a:lnTo>
                      <a:pt x="79" y="73"/>
                    </a:lnTo>
                    <a:lnTo>
                      <a:pt x="74" y="72"/>
                    </a:lnTo>
                    <a:lnTo>
                      <a:pt x="72" y="70"/>
                    </a:lnTo>
                    <a:lnTo>
                      <a:pt x="69" y="68"/>
                    </a:lnTo>
                    <a:lnTo>
                      <a:pt x="66" y="68"/>
                    </a:lnTo>
                    <a:lnTo>
                      <a:pt x="72" y="72"/>
                    </a:lnTo>
                    <a:lnTo>
                      <a:pt x="69" y="73"/>
                    </a:lnTo>
                    <a:lnTo>
                      <a:pt x="66" y="72"/>
                    </a:lnTo>
                    <a:lnTo>
                      <a:pt x="60" y="69"/>
                    </a:lnTo>
                    <a:lnTo>
                      <a:pt x="64" y="73"/>
                    </a:lnTo>
                    <a:lnTo>
                      <a:pt x="58" y="72"/>
                    </a:lnTo>
                    <a:lnTo>
                      <a:pt x="56" y="68"/>
                    </a:lnTo>
                    <a:lnTo>
                      <a:pt x="52" y="70"/>
                    </a:lnTo>
                    <a:lnTo>
                      <a:pt x="52" y="73"/>
                    </a:lnTo>
                    <a:lnTo>
                      <a:pt x="47" y="70"/>
                    </a:lnTo>
                    <a:lnTo>
                      <a:pt x="43" y="67"/>
                    </a:lnTo>
                    <a:lnTo>
                      <a:pt x="45" y="70"/>
                    </a:lnTo>
                    <a:lnTo>
                      <a:pt x="43" y="70"/>
                    </a:lnTo>
                    <a:lnTo>
                      <a:pt x="40" y="68"/>
                    </a:lnTo>
                    <a:lnTo>
                      <a:pt x="38" y="68"/>
                    </a:lnTo>
                    <a:lnTo>
                      <a:pt x="34" y="67"/>
                    </a:lnTo>
                    <a:lnTo>
                      <a:pt x="32" y="67"/>
                    </a:lnTo>
                    <a:lnTo>
                      <a:pt x="28" y="66"/>
                    </a:lnTo>
                    <a:lnTo>
                      <a:pt x="26" y="66"/>
                    </a:lnTo>
                    <a:lnTo>
                      <a:pt x="28" y="65"/>
                    </a:lnTo>
                    <a:lnTo>
                      <a:pt x="32" y="64"/>
                    </a:lnTo>
                    <a:lnTo>
                      <a:pt x="28" y="61"/>
                    </a:lnTo>
                    <a:lnTo>
                      <a:pt x="34" y="58"/>
                    </a:lnTo>
                    <a:lnTo>
                      <a:pt x="38" y="59"/>
                    </a:lnTo>
                    <a:lnTo>
                      <a:pt x="36" y="57"/>
                    </a:lnTo>
                    <a:lnTo>
                      <a:pt x="31" y="57"/>
                    </a:lnTo>
                    <a:lnTo>
                      <a:pt x="27" y="56"/>
                    </a:lnTo>
                    <a:lnTo>
                      <a:pt x="31" y="53"/>
                    </a:lnTo>
                    <a:lnTo>
                      <a:pt x="33" y="51"/>
                    </a:lnTo>
                    <a:lnTo>
                      <a:pt x="31" y="52"/>
                    </a:lnTo>
                    <a:lnTo>
                      <a:pt x="28" y="55"/>
                    </a:lnTo>
                    <a:lnTo>
                      <a:pt x="26" y="52"/>
                    </a:lnTo>
                    <a:lnTo>
                      <a:pt x="26" y="49"/>
                    </a:lnTo>
                    <a:lnTo>
                      <a:pt x="21" y="51"/>
                    </a:lnTo>
                    <a:lnTo>
                      <a:pt x="18" y="51"/>
                    </a:lnTo>
                    <a:lnTo>
                      <a:pt x="17" y="48"/>
                    </a:lnTo>
                    <a:lnTo>
                      <a:pt x="10" y="48"/>
                    </a:lnTo>
                    <a:lnTo>
                      <a:pt x="8" y="50"/>
                    </a:lnTo>
                    <a:lnTo>
                      <a:pt x="5" y="50"/>
                    </a:lnTo>
                    <a:lnTo>
                      <a:pt x="2" y="49"/>
                    </a:lnTo>
                    <a:lnTo>
                      <a:pt x="0" y="43"/>
                    </a:lnTo>
                    <a:lnTo>
                      <a:pt x="0" y="40"/>
                    </a:lnTo>
                    <a:lnTo>
                      <a:pt x="0" y="38"/>
                    </a:lnTo>
                    <a:lnTo>
                      <a:pt x="2" y="35"/>
                    </a:lnTo>
                    <a:lnTo>
                      <a:pt x="5" y="33"/>
                    </a:lnTo>
                    <a:lnTo>
                      <a:pt x="7" y="34"/>
                    </a:lnTo>
                    <a:lnTo>
                      <a:pt x="10" y="33"/>
                    </a:lnTo>
                    <a:lnTo>
                      <a:pt x="13" y="35"/>
                    </a:lnTo>
                    <a:lnTo>
                      <a:pt x="14" y="32"/>
                    </a:lnTo>
                    <a:lnTo>
                      <a:pt x="14" y="30"/>
                    </a:lnTo>
                    <a:lnTo>
                      <a:pt x="16" y="29"/>
                    </a:lnTo>
                    <a:lnTo>
                      <a:pt x="19" y="27"/>
                    </a:lnTo>
                    <a:lnTo>
                      <a:pt x="17" y="25"/>
                    </a:lnTo>
                    <a:lnTo>
                      <a:pt x="23" y="22"/>
                    </a:lnTo>
                    <a:lnTo>
                      <a:pt x="19" y="22"/>
                    </a:lnTo>
                    <a:lnTo>
                      <a:pt x="23" y="19"/>
                    </a:lnTo>
                    <a:lnTo>
                      <a:pt x="19" y="19"/>
                    </a:lnTo>
                    <a:lnTo>
                      <a:pt x="17" y="19"/>
                    </a:lnTo>
                    <a:lnTo>
                      <a:pt x="14" y="18"/>
                    </a:lnTo>
                    <a:lnTo>
                      <a:pt x="15" y="16"/>
                    </a:lnTo>
                    <a:lnTo>
                      <a:pt x="17" y="14"/>
                    </a:lnTo>
                    <a:lnTo>
                      <a:pt x="21" y="13"/>
                    </a:lnTo>
                    <a:lnTo>
                      <a:pt x="26" y="14"/>
                    </a:lnTo>
                    <a:lnTo>
                      <a:pt x="24" y="12"/>
                    </a:lnTo>
                    <a:lnTo>
                      <a:pt x="26" y="10"/>
                    </a:lnTo>
                    <a:lnTo>
                      <a:pt x="24" y="9"/>
                    </a:lnTo>
                    <a:lnTo>
                      <a:pt x="25" y="6"/>
                    </a:lnTo>
                    <a:lnTo>
                      <a:pt x="26" y="5"/>
                    </a:lnTo>
                    <a:lnTo>
                      <a:pt x="26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70" name="Freeform 136">
                <a:extLst>
                  <a:ext uri="{FF2B5EF4-FFF2-40B4-BE49-F238E27FC236}">
                    <a16:creationId xmlns:a16="http://schemas.microsoft.com/office/drawing/2014/main" id="{230F2860-F0D4-4E9E-AE0E-EAFA78566C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20" y="1458"/>
                <a:ext cx="208" cy="103"/>
              </a:xfrm>
              <a:custGeom>
                <a:avLst/>
                <a:gdLst>
                  <a:gd name="T0" fmla="*/ 8 w 208"/>
                  <a:gd name="T1" fmla="*/ 98 h 103"/>
                  <a:gd name="T2" fmla="*/ 19 w 208"/>
                  <a:gd name="T3" fmla="*/ 91 h 103"/>
                  <a:gd name="T4" fmla="*/ 11 w 208"/>
                  <a:gd name="T5" fmla="*/ 91 h 103"/>
                  <a:gd name="T6" fmla="*/ 2 w 208"/>
                  <a:gd name="T7" fmla="*/ 92 h 103"/>
                  <a:gd name="T8" fmla="*/ 5 w 208"/>
                  <a:gd name="T9" fmla="*/ 88 h 103"/>
                  <a:gd name="T10" fmla="*/ 13 w 208"/>
                  <a:gd name="T11" fmla="*/ 84 h 103"/>
                  <a:gd name="T12" fmla="*/ 27 w 208"/>
                  <a:gd name="T13" fmla="*/ 80 h 103"/>
                  <a:gd name="T14" fmla="*/ 25 w 208"/>
                  <a:gd name="T15" fmla="*/ 75 h 103"/>
                  <a:gd name="T16" fmla="*/ 21 w 208"/>
                  <a:gd name="T17" fmla="*/ 74 h 103"/>
                  <a:gd name="T18" fmla="*/ 30 w 208"/>
                  <a:gd name="T19" fmla="*/ 69 h 103"/>
                  <a:gd name="T20" fmla="*/ 26 w 208"/>
                  <a:gd name="T21" fmla="*/ 65 h 103"/>
                  <a:gd name="T22" fmla="*/ 43 w 208"/>
                  <a:gd name="T23" fmla="*/ 65 h 103"/>
                  <a:gd name="T24" fmla="*/ 33 w 208"/>
                  <a:gd name="T25" fmla="*/ 62 h 103"/>
                  <a:gd name="T26" fmla="*/ 41 w 208"/>
                  <a:gd name="T27" fmla="*/ 57 h 103"/>
                  <a:gd name="T28" fmla="*/ 31 w 208"/>
                  <a:gd name="T29" fmla="*/ 56 h 103"/>
                  <a:gd name="T30" fmla="*/ 33 w 208"/>
                  <a:gd name="T31" fmla="*/ 51 h 103"/>
                  <a:gd name="T32" fmla="*/ 44 w 208"/>
                  <a:gd name="T33" fmla="*/ 51 h 103"/>
                  <a:gd name="T34" fmla="*/ 51 w 208"/>
                  <a:gd name="T35" fmla="*/ 46 h 103"/>
                  <a:gd name="T36" fmla="*/ 54 w 208"/>
                  <a:gd name="T37" fmla="*/ 41 h 103"/>
                  <a:gd name="T38" fmla="*/ 67 w 208"/>
                  <a:gd name="T39" fmla="*/ 36 h 103"/>
                  <a:gd name="T40" fmla="*/ 74 w 208"/>
                  <a:gd name="T41" fmla="*/ 32 h 103"/>
                  <a:gd name="T42" fmla="*/ 86 w 208"/>
                  <a:gd name="T43" fmla="*/ 29 h 103"/>
                  <a:gd name="T44" fmla="*/ 91 w 208"/>
                  <a:gd name="T45" fmla="*/ 26 h 103"/>
                  <a:gd name="T46" fmla="*/ 101 w 208"/>
                  <a:gd name="T47" fmla="*/ 27 h 103"/>
                  <a:gd name="T48" fmla="*/ 108 w 208"/>
                  <a:gd name="T49" fmla="*/ 20 h 103"/>
                  <a:gd name="T50" fmla="*/ 120 w 208"/>
                  <a:gd name="T51" fmla="*/ 23 h 103"/>
                  <a:gd name="T52" fmla="*/ 135 w 208"/>
                  <a:gd name="T53" fmla="*/ 20 h 103"/>
                  <a:gd name="T54" fmla="*/ 142 w 208"/>
                  <a:gd name="T55" fmla="*/ 20 h 103"/>
                  <a:gd name="T56" fmla="*/ 159 w 208"/>
                  <a:gd name="T57" fmla="*/ 14 h 103"/>
                  <a:gd name="T58" fmla="*/ 166 w 208"/>
                  <a:gd name="T59" fmla="*/ 9 h 103"/>
                  <a:gd name="T60" fmla="*/ 183 w 208"/>
                  <a:gd name="T61" fmla="*/ 2 h 103"/>
                  <a:gd name="T62" fmla="*/ 198 w 208"/>
                  <a:gd name="T63" fmla="*/ 1 h 103"/>
                  <a:gd name="T64" fmla="*/ 208 w 208"/>
                  <a:gd name="T65" fmla="*/ 6 h 103"/>
                  <a:gd name="T66" fmla="*/ 206 w 208"/>
                  <a:gd name="T67" fmla="*/ 14 h 103"/>
                  <a:gd name="T68" fmla="*/ 198 w 208"/>
                  <a:gd name="T69" fmla="*/ 21 h 103"/>
                  <a:gd name="T70" fmla="*/ 183 w 208"/>
                  <a:gd name="T71" fmla="*/ 26 h 103"/>
                  <a:gd name="T72" fmla="*/ 172 w 208"/>
                  <a:gd name="T73" fmla="*/ 29 h 103"/>
                  <a:gd name="T74" fmla="*/ 161 w 208"/>
                  <a:gd name="T75" fmla="*/ 31 h 103"/>
                  <a:gd name="T76" fmla="*/ 139 w 208"/>
                  <a:gd name="T77" fmla="*/ 38 h 103"/>
                  <a:gd name="T78" fmla="*/ 130 w 208"/>
                  <a:gd name="T79" fmla="*/ 40 h 103"/>
                  <a:gd name="T80" fmla="*/ 122 w 208"/>
                  <a:gd name="T81" fmla="*/ 43 h 103"/>
                  <a:gd name="T82" fmla="*/ 108 w 208"/>
                  <a:gd name="T83" fmla="*/ 48 h 103"/>
                  <a:gd name="T84" fmla="*/ 103 w 208"/>
                  <a:gd name="T85" fmla="*/ 51 h 103"/>
                  <a:gd name="T86" fmla="*/ 86 w 208"/>
                  <a:gd name="T87" fmla="*/ 56 h 103"/>
                  <a:gd name="T88" fmla="*/ 95 w 208"/>
                  <a:gd name="T89" fmla="*/ 57 h 103"/>
                  <a:gd name="T90" fmla="*/ 90 w 208"/>
                  <a:gd name="T91" fmla="*/ 63 h 103"/>
                  <a:gd name="T92" fmla="*/ 80 w 208"/>
                  <a:gd name="T93" fmla="*/ 62 h 103"/>
                  <a:gd name="T94" fmla="*/ 81 w 208"/>
                  <a:gd name="T95" fmla="*/ 68 h 103"/>
                  <a:gd name="T96" fmla="*/ 74 w 208"/>
                  <a:gd name="T97" fmla="*/ 70 h 103"/>
                  <a:gd name="T98" fmla="*/ 63 w 208"/>
                  <a:gd name="T99" fmla="*/ 69 h 103"/>
                  <a:gd name="T100" fmla="*/ 63 w 208"/>
                  <a:gd name="T101" fmla="*/ 79 h 103"/>
                  <a:gd name="T102" fmla="*/ 61 w 208"/>
                  <a:gd name="T103" fmla="*/ 81 h 103"/>
                  <a:gd name="T104" fmla="*/ 53 w 208"/>
                  <a:gd name="T105" fmla="*/ 79 h 103"/>
                  <a:gd name="T106" fmla="*/ 56 w 208"/>
                  <a:gd name="T107" fmla="*/ 84 h 103"/>
                  <a:gd name="T108" fmla="*/ 54 w 208"/>
                  <a:gd name="T109" fmla="*/ 90 h 103"/>
                  <a:gd name="T110" fmla="*/ 48 w 208"/>
                  <a:gd name="T111" fmla="*/ 88 h 103"/>
                  <a:gd name="T112" fmla="*/ 51 w 208"/>
                  <a:gd name="T113" fmla="*/ 95 h 103"/>
                  <a:gd name="T114" fmla="*/ 43 w 208"/>
                  <a:gd name="T115" fmla="*/ 92 h 103"/>
                  <a:gd name="T116" fmla="*/ 47 w 208"/>
                  <a:gd name="T117" fmla="*/ 99 h 103"/>
                  <a:gd name="T118" fmla="*/ 42 w 208"/>
                  <a:gd name="T119" fmla="*/ 103 h 103"/>
                  <a:gd name="T120" fmla="*/ 29 w 208"/>
                  <a:gd name="T121" fmla="*/ 101 h 103"/>
                  <a:gd name="T122" fmla="*/ 18 w 208"/>
                  <a:gd name="T123" fmla="*/ 98 h 103"/>
                  <a:gd name="T124" fmla="*/ 12 w 208"/>
                  <a:gd name="T125" fmla="*/ 100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208" h="103">
                    <a:moveTo>
                      <a:pt x="12" y="100"/>
                    </a:moveTo>
                    <a:lnTo>
                      <a:pt x="8" y="101"/>
                    </a:lnTo>
                    <a:lnTo>
                      <a:pt x="8" y="98"/>
                    </a:lnTo>
                    <a:lnTo>
                      <a:pt x="9" y="96"/>
                    </a:lnTo>
                    <a:lnTo>
                      <a:pt x="11" y="94"/>
                    </a:lnTo>
                    <a:lnTo>
                      <a:pt x="19" y="91"/>
                    </a:lnTo>
                    <a:lnTo>
                      <a:pt x="17" y="91"/>
                    </a:lnTo>
                    <a:lnTo>
                      <a:pt x="13" y="91"/>
                    </a:lnTo>
                    <a:lnTo>
                      <a:pt x="11" y="91"/>
                    </a:lnTo>
                    <a:lnTo>
                      <a:pt x="8" y="94"/>
                    </a:lnTo>
                    <a:lnTo>
                      <a:pt x="5" y="94"/>
                    </a:lnTo>
                    <a:lnTo>
                      <a:pt x="2" y="92"/>
                    </a:lnTo>
                    <a:lnTo>
                      <a:pt x="0" y="90"/>
                    </a:lnTo>
                    <a:lnTo>
                      <a:pt x="2" y="89"/>
                    </a:lnTo>
                    <a:lnTo>
                      <a:pt x="5" y="88"/>
                    </a:lnTo>
                    <a:lnTo>
                      <a:pt x="8" y="86"/>
                    </a:lnTo>
                    <a:lnTo>
                      <a:pt x="11" y="84"/>
                    </a:lnTo>
                    <a:lnTo>
                      <a:pt x="13" y="84"/>
                    </a:lnTo>
                    <a:lnTo>
                      <a:pt x="13" y="82"/>
                    </a:lnTo>
                    <a:lnTo>
                      <a:pt x="19" y="79"/>
                    </a:lnTo>
                    <a:lnTo>
                      <a:pt x="27" y="80"/>
                    </a:lnTo>
                    <a:lnTo>
                      <a:pt x="25" y="78"/>
                    </a:lnTo>
                    <a:lnTo>
                      <a:pt x="19" y="77"/>
                    </a:lnTo>
                    <a:lnTo>
                      <a:pt x="25" y="75"/>
                    </a:lnTo>
                    <a:lnTo>
                      <a:pt x="27" y="77"/>
                    </a:lnTo>
                    <a:lnTo>
                      <a:pt x="25" y="74"/>
                    </a:lnTo>
                    <a:lnTo>
                      <a:pt x="21" y="74"/>
                    </a:lnTo>
                    <a:lnTo>
                      <a:pt x="25" y="72"/>
                    </a:lnTo>
                    <a:lnTo>
                      <a:pt x="34" y="71"/>
                    </a:lnTo>
                    <a:lnTo>
                      <a:pt x="30" y="69"/>
                    </a:lnTo>
                    <a:lnTo>
                      <a:pt x="27" y="70"/>
                    </a:lnTo>
                    <a:lnTo>
                      <a:pt x="25" y="69"/>
                    </a:lnTo>
                    <a:lnTo>
                      <a:pt x="26" y="65"/>
                    </a:lnTo>
                    <a:lnTo>
                      <a:pt x="35" y="64"/>
                    </a:lnTo>
                    <a:lnTo>
                      <a:pt x="41" y="65"/>
                    </a:lnTo>
                    <a:lnTo>
                      <a:pt x="43" y="65"/>
                    </a:lnTo>
                    <a:lnTo>
                      <a:pt x="41" y="65"/>
                    </a:lnTo>
                    <a:lnTo>
                      <a:pt x="35" y="62"/>
                    </a:lnTo>
                    <a:lnTo>
                      <a:pt x="33" y="62"/>
                    </a:lnTo>
                    <a:lnTo>
                      <a:pt x="29" y="62"/>
                    </a:lnTo>
                    <a:lnTo>
                      <a:pt x="31" y="61"/>
                    </a:lnTo>
                    <a:lnTo>
                      <a:pt x="41" y="57"/>
                    </a:lnTo>
                    <a:lnTo>
                      <a:pt x="37" y="57"/>
                    </a:lnTo>
                    <a:lnTo>
                      <a:pt x="35" y="56"/>
                    </a:lnTo>
                    <a:lnTo>
                      <a:pt x="31" y="56"/>
                    </a:lnTo>
                    <a:lnTo>
                      <a:pt x="29" y="54"/>
                    </a:lnTo>
                    <a:lnTo>
                      <a:pt x="30" y="52"/>
                    </a:lnTo>
                    <a:lnTo>
                      <a:pt x="33" y="51"/>
                    </a:lnTo>
                    <a:lnTo>
                      <a:pt x="36" y="52"/>
                    </a:lnTo>
                    <a:lnTo>
                      <a:pt x="38" y="54"/>
                    </a:lnTo>
                    <a:lnTo>
                      <a:pt x="44" y="51"/>
                    </a:lnTo>
                    <a:lnTo>
                      <a:pt x="43" y="47"/>
                    </a:lnTo>
                    <a:lnTo>
                      <a:pt x="45" y="46"/>
                    </a:lnTo>
                    <a:lnTo>
                      <a:pt x="51" y="46"/>
                    </a:lnTo>
                    <a:lnTo>
                      <a:pt x="53" y="47"/>
                    </a:lnTo>
                    <a:lnTo>
                      <a:pt x="54" y="45"/>
                    </a:lnTo>
                    <a:lnTo>
                      <a:pt x="54" y="41"/>
                    </a:lnTo>
                    <a:lnTo>
                      <a:pt x="60" y="40"/>
                    </a:lnTo>
                    <a:lnTo>
                      <a:pt x="59" y="38"/>
                    </a:lnTo>
                    <a:lnTo>
                      <a:pt x="67" y="36"/>
                    </a:lnTo>
                    <a:lnTo>
                      <a:pt x="69" y="34"/>
                    </a:lnTo>
                    <a:lnTo>
                      <a:pt x="72" y="32"/>
                    </a:lnTo>
                    <a:lnTo>
                      <a:pt x="74" y="32"/>
                    </a:lnTo>
                    <a:lnTo>
                      <a:pt x="80" y="30"/>
                    </a:lnTo>
                    <a:lnTo>
                      <a:pt x="84" y="30"/>
                    </a:lnTo>
                    <a:lnTo>
                      <a:pt x="86" y="29"/>
                    </a:lnTo>
                    <a:lnTo>
                      <a:pt x="89" y="29"/>
                    </a:lnTo>
                    <a:lnTo>
                      <a:pt x="89" y="26"/>
                    </a:lnTo>
                    <a:lnTo>
                      <a:pt x="91" y="26"/>
                    </a:lnTo>
                    <a:lnTo>
                      <a:pt x="97" y="26"/>
                    </a:lnTo>
                    <a:lnTo>
                      <a:pt x="95" y="27"/>
                    </a:lnTo>
                    <a:lnTo>
                      <a:pt x="101" y="27"/>
                    </a:lnTo>
                    <a:lnTo>
                      <a:pt x="99" y="23"/>
                    </a:lnTo>
                    <a:lnTo>
                      <a:pt x="101" y="21"/>
                    </a:lnTo>
                    <a:lnTo>
                      <a:pt x="108" y="20"/>
                    </a:lnTo>
                    <a:lnTo>
                      <a:pt x="114" y="21"/>
                    </a:lnTo>
                    <a:lnTo>
                      <a:pt x="118" y="21"/>
                    </a:lnTo>
                    <a:lnTo>
                      <a:pt x="120" y="23"/>
                    </a:lnTo>
                    <a:lnTo>
                      <a:pt x="123" y="22"/>
                    </a:lnTo>
                    <a:lnTo>
                      <a:pt x="129" y="22"/>
                    </a:lnTo>
                    <a:lnTo>
                      <a:pt x="135" y="20"/>
                    </a:lnTo>
                    <a:lnTo>
                      <a:pt x="137" y="19"/>
                    </a:lnTo>
                    <a:lnTo>
                      <a:pt x="140" y="19"/>
                    </a:lnTo>
                    <a:lnTo>
                      <a:pt x="142" y="20"/>
                    </a:lnTo>
                    <a:lnTo>
                      <a:pt x="154" y="14"/>
                    </a:lnTo>
                    <a:lnTo>
                      <a:pt x="156" y="15"/>
                    </a:lnTo>
                    <a:lnTo>
                      <a:pt x="159" y="14"/>
                    </a:lnTo>
                    <a:lnTo>
                      <a:pt x="163" y="12"/>
                    </a:lnTo>
                    <a:lnTo>
                      <a:pt x="167" y="14"/>
                    </a:lnTo>
                    <a:lnTo>
                      <a:pt x="166" y="9"/>
                    </a:lnTo>
                    <a:lnTo>
                      <a:pt x="170" y="7"/>
                    </a:lnTo>
                    <a:lnTo>
                      <a:pt x="178" y="3"/>
                    </a:lnTo>
                    <a:lnTo>
                      <a:pt x="183" y="2"/>
                    </a:lnTo>
                    <a:lnTo>
                      <a:pt x="189" y="0"/>
                    </a:lnTo>
                    <a:lnTo>
                      <a:pt x="196" y="0"/>
                    </a:lnTo>
                    <a:lnTo>
                      <a:pt x="198" y="1"/>
                    </a:lnTo>
                    <a:lnTo>
                      <a:pt x="201" y="2"/>
                    </a:lnTo>
                    <a:lnTo>
                      <a:pt x="207" y="4"/>
                    </a:lnTo>
                    <a:lnTo>
                      <a:pt x="208" y="6"/>
                    </a:lnTo>
                    <a:lnTo>
                      <a:pt x="208" y="10"/>
                    </a:lnTo>
                    <a:lnTo>
                      <a:pt x="207" y="12"/>
                    </a:lnTo>
                    <a:lnTo>
                      <a:pt x="206" y="14"/>
                    </a:lnTo>
                    <a:lnTo>
                      <a:pt x="202" y="17"/>
                    </a:lnTo>
                    <a:lnTo>
                      <a:pt x="200" y="19"/>
                    </a:lnTo>
                    <a:lnTo>
                      <a:pt x="198" y="21"/>
                    </a:lnTo>
                    <a:lnTo>
                      <a:pt x="195" y="21"/>
                    </a:lnTo>
                    <a:lnTo>
                      <a:pt x="189" y="23"/>
                    </a:lnTo>
                    <a:lnTo>
                      <a:pt x="183" y="26"/>
                    </a:lnTo>
                    <a:lnTo>
                      <a:pt x="178" y="27"/>
                    </a:lnTo>
                    <a:lnTo>
                      <a:pt x="174" y="29"/>
                    </a:lnTo>
                    <a:lnTo>
                      <a:pt x="172" y="29"/>
                    </a:lnTo>
                    <a:lnTo>
                      <a:pt x="170" y="30"/>
                    </a:lnTo>
                    <a:lnTo>
                      <a:pt x="166" y="30"/>
                    </a:lnTo>
                    <a:lnTo>
                      <a:pt x="161" y="31"/>
                    </a:lnTo>
                    <a:lnTo>
                      <a:pt x="155" y="35"/>
                    </a:lnTo>
                    <a:lnTo>
                      <a:pt x="144" y="36"/>
                    </a:lnTo>
                    <a:lnTo>
                      <a:pt x="139" y="38"/>
                    </a:lnTo>
                    <a:lnTo>
                      <a:pt x="136" y="37"/>
                    </a:lnTo>
                    <a:lnTo>
                      <a:pt x="133" y="39"/>
                    </a:lnTo>
                    <a:lnTo>
                      <a:pt x="130" y="40"/>
                    </a:lnTo>
                    <a:lnTo>
                      <a:pt x="128" y="40"/>
                    </a:lnTo>
                    <a:lnTo>
                      <a:pt x="124" y="41"/>
                    </a:lnTo>
                    <a:lnTo>
                      <a:pt x="122" y="43"/>
                    </a:lnTo>
                    <a:lnTo>
                      <a:pt x="116" y="44"/>
                    </a:lnTo>
                    <a:lnTo>
                      <a:pt x="114" y="45"/>
                    </a:lnTo>
                    <a:lnTo>
                      <a:pt x="108" y="48"/>
                    </a:lnTo>
                    <a:lnTo>
                      <a:pt x="105" y="49"/>
                    </a:lnTo>
                    <a:lnTo>
                      <a:pt x="105" y="47"/>
                    </a:lnTo>
                    <a:lnTo>
                      <a:pt x="103" y="51"/>
                    </a:lnTo>
                    <a:lnTo>
                      <a:pt x="95" y="55"/>
                    </a:lnTo>
                    <a:lnTo>
                      <a:pt x="91" y="56"/>
                    </a:lnTo>
                    <a:lnTo>
                      <a:pt x="86" y="56"/>
                    </a:lnTo>
                    <a:lnTo>
                      <a:pt x="86" y="57"/>
                    </a:lnTo>
                    <a:lnTo>
                      <a:pt x="89" y="57"/>
                    </a:lnTo>
                    <a:lnTo>
                      <a:pt x="95" y="57"/>
                    </a:lnTo>
                    <a:lnTo>
                      <a:pt x="94" y="60"/>
                    </a:lnTo>
                    <a:lnTo>
                      <a:pt x="91" y="61"/>
                    </a:lnTo>
                    <a:lnTo>
                      <a:pt x="90" y="63"/>
                    </a:lnTo>
                    <a:lnTo>
                      <a:pt x="86" y="64"/>
                    </a:lnTo>
                    <a:lnTo>
                      <a:pt x="84" y="63"/>
                    </a:lnTo>
                    <a:lnTo>
                      <a:pt x="80" y="62"/>
                    </a:lnTo>
                    <a:lnTo>
                      <a:pt x="84" y="64"/>
                    </a:lnTo>
                    <a:lnTo>
                      <a:pt x="84" y="66"/>
                    </a:lnTo>
                    <a:lnTo>
                      <a:pt x="81" y="68"/>
                    </a:lnTo>
                    <a:lnTo>
                      <a:pt x="76" y="64"/>
                    </a:lnTo>
                    <a:lnTo>
                      <a:pt x="76" y="66"/>
                    </a:lnTo>
                    <a:lnTo>
                      <a:pt x="74" y="70"/>
                    </a:lnTo>
                    <a:lnTo>
                      <a:pt x="72" y="71"/>
                    </a:lnTo>
                    <a:lnTo>
                      <a:pt x="69" y="70"/>
                    </a:lnTo>
                    <a:lnTo>
                      <a:pt x="63" y="69"/>
                    </a:lnTo>
                    <a:lnTo>
                      <a:pt x="65" y="71"/>
                    </a:lnTo>
                    <a:lnTo>
                      <a:pt x="69" y="77"/>
                    </a:lnTo>
                    <a:lnTo>
                      <a:pt x="63" y="79"/>
                    </a:lnTo>
                    <a:lnTo>
                      <a:pt x="65" y="80"/>
                    </a:lnTo>
                    <a:lnTo>
                      <a:pt x="63" y="81"/>
                    </a:lnTo>
                    <a:lnTo>
                      <a:pt x="61" y="81"/>
                    </a:lnTo>
                    <a:lnTo>
                      <a:pt x="57" y="83"/>
                    </a:lnTo>
                    <a:lnTo>
                      <a:pt x="55" y="82"/>
                    </a:lnTo>
                    <a:lnTo>
                      <a:pt x="53" y="79"/>
                    </a:lnTo>
                    <a:lnTo>
                      <a:pt x="51" y="81"/>
                    </a:lnTo>
                    <a:lnTo>
                      <a:pt x="53" y="82"/>
                    </a:lnTo>
                    <a:lnTo>
                      <a:pt x="56" y="84"/>
                    </a:lnTo>
                    <a:lnTo>
                      <a:pt x="57" y="87"/>
                    </a:lnTo>
                    <a:lnTo>
                      <a:pt x="56" y="90"/>
                    </a:lnTo>
                    <a:lnTo>
                      <a:pt x="54" y="90"/>
                    </a:lnTo>
                    <a:lnTo>
                      <a:pt x="51" y="88"/>
                    </a:lnTo>
                    <a:lnTo>
                      <a:pt x="39" y="87"/>
                    </a:lnTo>
                    <a:lnTo>
                      <a:pt x="48" y="88"/>
                    </a:lnTo>
                    <a:lnTo>
                      <a:pt x="52" y="89"/>
                    </a:lnTo>
                    <a:lnTo>
                      <a:pt x="54" y="92"/>
                    </a:lnTo>
                    <a:lnTo>
                      <a:pt x="51" y="95"/>
                    </a:lnTo>
                    <a:lnTo>
                      <a:pt x="48" y="95"/>
                    </a:lnTo>
                    <a:lnTo>
                      <a:pt x="45" y="95"/>
                    </a:lnTo>
                    <a:lnTo>
                      <a:pt x="43" y="92"/>
                    </a:lnTo>
                    <a:lnTo>
                      <a:pt x="45" y="95"/>
                    </a:lnTo>
                    <a:lnTo>
                      <a:pt x="47" y="96"/>
                    </a:lnTo>
                    <a:lnTo>
                      <a:pt x="47" y="99"/>
                    </a:lnTo>
                    <a:lnTo>
                      <a:pt x="45" y="100"/>
                    </a:lnTo>
                    <a:lnTo>
                      <a:pt x="42" y="100"/>
                    </a:lnTo>
                    <a:lnTo>
                      <a:pt x="42" y="103"/>
                    </a:lnTo>
                    <a:lnTo>
                      <a:pt x="34" y="103"/>
                    </a:lnTo>
                    <a:lnTo>
                      <a:pt x="33" y="99"/>
                    </a:lnTo>
                    <a:lnTo>
                      <a:pt x="29" y="101"/>
                    </a:lnTo>
                    <a:lnTo>
                      <a:pt x="27" y="100"/>
                    </a:lnTo>
                    <a:lnTo>
                      <a:pt x="24" y="100"/>
                    </a:lnTo>
                    <a:lnTo>
                      <a:pt x="18" y="98"/>
                    </a:lnTo>
                    <a:lnTo>
                      <a:pt x="16" y="98"/>
                    </a:lnTo>
                    <a:lnTo>
                      <a:pt x="12" y="100"/>
                    </a:lnTo>
                    <a:lnTo>
                      <a:pt x="12" y="1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71" name="Freeform 137">
                <a:extLst>
                  <a:ext uri="{FF2B5EF4-FFF2-40B4-BE49-F238E27FC236}">
                    <a16:creationId xmlns:a16="http://schemas.microsoft.com/office/drawing/2014/main" id="{FB049A10-1E0B-4850-BB28-8F19DB298C9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940" y="1327"/>
                <a:ext cx="114" cy="78"/>
              </a:xfrm>
              <a:custGeom>
                <a:avLst/>
                <a:gdLst>
                  <a:gd name="T0" fmla="*/ 29 w 114"/>
                  <a:gd name="T1" fmla="*/ 41 h 78"/>
                  <a:gd name="T2" fmla="*/ 38 w 114"/>
                  <a:gd name="T3" fmla="*/ 38 h 78"/>
                  <a:gd name="T4" fmla="*/ 55 w 114"/>
                  <a:gd name="T5" fmla="*/ 35 h 78"/>
                  <a:gd name="T6" fmla="*/ 76 w 114"/>
                  <a:gd name="T7" fmla="*/ 33 h 78"/>
                  <a:gd name="T8" fmla="*/ 73 w 114"/>
                  <a:gd name="T9" fmla="*/ 23 h 78"/>
                  <a:gd name="T10" fmla="*/ 80 w 114"/>
                  <a:gd name="T11" fmla="*/ 20 h 78"/>
                  <a:gd name="T12" fmla="*/ 85 w 114"/>
                  <a:gd name="T13" fmla="*/ 16 h 78"/>
                  <a:gd name="T14" fmla="*/ 70 w 114"/>
                  <a:gd name="T15" fmla="*/ 12 h 78"/>
                  <a:gd name="T16" fmla="*/ 59 w 114"/>
                  <a:gd name="T17" fmla="*/ 1 h 78"/>
                  <a:gd name="T18" fmla="*/ 46 w 114"/>
                  <a:gd name="T19" fmla="*/ 1 h 78"/>
                  <a:gd name="T20" fmla="*/ 43 w 114"/>
                  <a:gd name="T21" fmla="*/ 6 h 78"/>
                  <a:gd name="T22" fmla="*/ 20 w 114"/>
                  <a:gd name="T23" fmla="*/ 9 h 78"/>
                  <a:gd name="T24" fmla="*/ 14 w 114"/>
                  <a:gd name="T25" fmla="*/ 15 h 78"/>
                  <a:gd name="T26" fmla="*/ 22 w 114"/>
                  <a:gd name="T27" fmla="*/ 16 h 78"/>
                  <a:gd name="T28" fmla="*/ 16 w 114"/>
                  <a:gd name="T29" fmla="*/ 23 h 78"/>
                  <a:gd name="T30" fmla="*/ 3 w 114"/>
                  <a:gd name="T31" fmla="*/ 28 h 78"/>
                  <a:gd name="T32" fmla="*/ 1 w 114"/>
                  <a:gd name="T33" fmla="*/ 30 h 78"/>
                  <a:gd name="T34" fmla="*/ 10 w 114"/>
                  <a:gd name="T35" fmla="*/ 32 h 78"/>
                  <a:gd name="T36" fmla="*/ 22 w 114"/>
                  <a:gd name="T37" fmla="*/ 33 h 78"/>
                  <a:gd name="T38" fmla="*/ 10 w 114"/>
                  <a:gd name="T39" fmla="*/ 34 h 78"/>
                  <a:gd name="T40" fmla="*/ 12 w 114"/>
                  <a:gd name="T41" fmla="*/ 35 h 78"/>
                  <a:gd name="T42" fmla="*/ 12 w 114"/>
                  <a:gd name="T43" fmla="*/ 37 h 78"/>
                  <a:gd name="T44" fmla="*/ 110 w 114"/>
                  <a:gd name="T45" fmla="*/ 63 h 78"/>
                  <a:gd name="T46" fmla="*/ 114 w 114"/>
                  <a:gd name="T47" fmla="*/ 49 h 78"/>
                  <a:gd name="T48" fmla="*/ 108 w 114"/>
                  <a:gd name="T49" fmla="*/ 43 h 78"/>
                  <a:gd name="T50" fmla="*/ 96 w 114"/>
                  <a:gd name="T51" fmla="*/ 40 h 78"/>
                  <a:gd name="T52" fmla="*/ 91 w 114"/>
                  <a:gd name="T53" fmla="*/ 46 h 78"/>
                  <a:gd name="T54" fmla="*/ 80 w 114"/>
                  <a:gd name="T55" fmla="*/ 49 h 78"/>
                  <a:gd name="T56" fmla="*/ 81 w 114"/>
                  <a:gd name="T57" fmla="*/ 46 h 78"/>
                  <a:gd name="T58" fmla="*/ 86 w 114"/>
                  <a:gd name="T59" fmla="*/ 39 h 78"/>
                  <a:gd name="T60" fmla="*/ 76 w 114"/>
                  <a:gd name="T61" fmla="*/ 35 h 78"/>
                  <a:gd name="T62" fmla="*/ 53 w 114"/>
                  <a:gd name="T63" fmla="*/ 38 h 78"/>
                  <a:gd name="T64" fmla="*/ 44 w 114"/>
                  <a:gd name="T65" fmla="*/ 40 h 78"/>
                  <a:gd name="T66" fmla="*/ 36 w 114"/>
                  <a:gd name="T67" fmla="*/ 44 h 78"/>
                  <a:gd name="T68" fmla="*/ 30 w 114"/>
                  <a:gd name="T69" fmla="*/ 50 h 78"/>
                  <a:gd name="T70" fmla="*/ 17 w 114"/>
                  <a:gd name="T71" fmla="*/ 55 h 78"/>
                  <a:gd name="T72" fmla="*/ 25 w 114"/>
                  <a:gd name="T73" fmla="*/ 56 h 78"/>
                  <a:gd name="T74" fmla="*/ 28 w 114"/>
                  <a:gd name="T75" fmla="*/ 58 h 78"/>
                  <a:gd name="T76" fmla="*/ 36 w 114"/>
                  <a:gd name="T77" fmla="*/ 59 h 78"/>
                  <a:gd name="T78" fmla="*/ 40 w 114"/>
                  <a:gd name="T79" fmla="*/ 66 h 78"/>
                  <a:gd name="T80" fmla="*/ 47 w 114"/>
                  <a:gd name="T81" fmla="*/ 71 h 78"/>
                  <a:gd name="T82" fmla="*/ 54 w 114"/>
                  <a:gd name="T83" fmla="*/ 72 h 78"/>
                  <a:gd name="T84" fmla="*/ 69 w 114"/>
                  <a:gd name="T85" fmla="*/ 72 h 78"/>
                  <a:gd name="T86" fmla="*/ 93 w 114"/>
                  <a:gd name="T87" fmla="*/ 78 h 78"/>
                  <a:gd name="T88" fmla="*/ 112 w 114"/>
                  <a:gd name="T89" fmla="*/ 74 h 78"/>
                  <a:gd name="T90" fmla="*/ 107 w 114"/>
                  <a:gd name="T91" fmla="*/ 66 h 78"/>
                  <a:gd name="T92" fmla="*/ 107 w 114"/>
                  <a:gd name="T93" fmla="*/ 64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14" h="78">
                    <a:moveTo>
                      <a:pt x="23" y="40"/>
                    </a:moveTo>
                    <a:lnTo>
                      <a:pt x="27" y="41"/>
                    </a:lnTo>
                    <a:lnTo>
                      <a:pt x="29" y="41"/>
                    </a:lnTo>
                    <a:lnTo>
                      <a:pt x="32" y="40"/>
                    </a:lnTo>
                    <a:lnTo>
                      <a:pt x="36" y="40"/>
                    </a:lnTo>
                    <a:lnTo>
                      <a:pt x="38" y="38"/>
                    </a:lnTo>
                    <a:lnTo>
                      <a:pt x="44" y="37"/>
                    </a:lnTo>
                    <a:lnTo>
                      <a:pt x="47" y="37"/>
                    </a:lnTo>
                    <a:lnTo>
                      <a:pt x="55" y="35"/>
                    </a:lnTo>
                    <a:lnTo>
                      <a:pt x="61" y="34"/>
                    </a:lnTo>
                    <a:lnTo>
                      <a:pt x="73" y="34"/>
                    </a:lnTo>
                    <a:lnTo>
                      <a:pt x="76" y="33"/>
                    </a:lnTo>
                    <a:lnTo>
                      <a:pt x="79" y="31"/>
                    </a:lnTo>
                    <a:lnTo>
                      <a:pt x="76" y="29"/>
                    </a:lnTo>
                    <a:lnTo>
                      <a:pt x="73" y="23"/>
                    </a:lnTo>
                    <a:lnTo>
                      <a:pt x="74" y="21"/>
                    </a:lnTo>
                    <a:lnTo>
                      <a:pt x="78" y="21"/>
                    </a:lnTo>
                    <a:lnTo>
                      <a:pt x="80" y="20"/>
                    </a:lnTo>
                    <a:lnTo>
                      <a:pt x="83" y="21"/>
                    </a:lnTo>
                    <a:lnTo>
                      <a:pt x="86" y="20"/>
                    </a:lnTo>
                    <a:lnTo>
                      <a:pt x="85" y="16"/>
                    </a:lnTo>
                    <a:lnTo>
                      <a:pt x="81" y="15"/>
                    </a:lnTo>
                    <a:lnTo>
                      <a:pt x="76" y="14"/>
                    </a:lnTo>
                    <a:lnTo>
                      <a:pt x="70" y="12"/>
                    </a:lnTo>
                    <a:lnTo>
                      <a:pt x="68" y="9"/>
                    </a:lnTo>
                    <a:lnTo>
                      <a:pt x="65" y="6"/>
                    </a:lnTo>
                    <a:lnTo>
                      <a:pt x="59" y="1"/>
                    </a:lnTo>
                    <a:lnTo>
                      <a:pt x="54" y="0"/>
                    </a:lnTo>
                    <a:lnTo>
                      <a:pt x="48" y="0"/>
                    </a:lnTo>
                    <a:lnTo>
                      <a:pt x="46" y="1"/>
                    </a:lnTo>
                    <a:lnTo>
                      <a:pt x="52" y="3"/>
                    </a:lnTo>
                    <a:lnTo>
                      <a:pt x="49" y="3"/>
                    </a:lnTo>
                    <a:lnTo>
                      <a:pt x="43" y="6"/>
                    </a:lnTo>
                    <a:lnTo>
                      <a:pt x="35" y="6"/>
                    </a:lnTo>
                    <a:lnTo>
                      <a:pt x="31" y="7"/>
                    </a:lnTo>
                    <a:lnTo>
                      <a:pt x="20" y="9"/>
                    </a:lnTo>
                    <a:lnTo>
                      <a:pt x="19" y="12"/>
                    </a:lnTo>
                    <a:lnTo>
                      <a:pt x="17" y="13"/>
                    </a:lnTo>
                    <a:lnTo>
                      <a:pt x="14" y="15"/>
                    </a:lnTo>
                    <a:lnTo>
                      <a:pt x="13" y="17"/>
                    </a:lnTo>
                    <a:lnTo>
                      <a:pt x="19" y="17"/>
                    </a:lnTo>
                    <a:lnTo>
                      <a:pt x="22" y="16"/>
                    </a:lnTo>
                    <a:lnTo>
                      <a:pt x="20" y="18"/>
                    </a:lnTo>
                    <a:lnTo>
                      <a:pt x="17" y="20"/>
                    </a:lnTo>
                    <a:lnTo>
                      <a:pt x="16" y="23"/>
                    </a:lnTo>
                    <a:lnTo>
                      <a:pt x="14" y="25"/>
                    </a:lnTo>
                    <a:lnTo>
                      <a:pt x="9" y="25"/>
                    </a:lnTo>
                    <a:lnTo>
                      <a:pt x="3" y="28"/>
                    </a:lnTo>
                    <a:lnTo>
                      <a:pt x="12" y="29"/>
                    </a:lnTo>
                    <a:lnTo>
                      <a:pt x="3" y="29"/>
                    </a:lnTo>
                    <a:lnTo>
                      <a:pt x="1" y="30"/>
                    </a:lnTo>
                    <a:lnTo>
                      <a:pt x="0" y="32"/>
                    </a:lnTo>
                    <a:lnTo>
                      <a:pt x="4" y="32"/>
                    </a:lnTo>
                    <a:lnTo>
                      <a:pt x="10" y="32"/>
                    </a:lnTo>
                    <a:lnTo>
                      <a:pt x="17" y="31"/>
                    </a:lnTo>
                    <a:lnTo>
                      <a:pt x="19" y="32"/>
                    </a:lnTo>
                    <a:lnTo>
                      <a:pt x="22" y="33"/>
                    </a:lnTo>
                    <a:lnTo>
                      <a:pt x="17" y="32"/>
                    </a:lnTo>
                    <a:lnTo>
                      <a:pt x="6" y="33"/>
                    </a:lnTo>
                    <a:lnTo>
                      <a:pt x="10" y="34"/>
                    </a:lnTo>
                    <a:lnTo>
                      <a:pt x="12" y="35"/>
                    </a:lnTo>
                    <a:lnTo>
                      <a:pt x="14" y="37"/>
                    </a:lnTo>
                    <a:lnTo>
                      <a:pt x="12" y="35"/>
                    </a:lnTo>
                    <a:lnTo>
                      <a:pt x="9" y="35"/>
                    </a:lnTo>
                    <a:lnTo>
                      <a:pt x="6" y="35"/>
                    </a:lnTo>
                    <a:lnTo>
                      <a:pt x="12" y="37"/>
                    </a:lnTo>
                    <a:lnTo>
                      <a:pt x="18" y="38"/>
                    </a:lnTo>
                    <a:lnTo>
                      <a:pt x="23" y="40"/>
                    </a:lnTo>
                    <a:close/>
                    <a:moveTo>
                      <a:pt x="110" y="63"/>
                    </a:moveTo>
                    <a:lnTo>
                      <a:pt x="111" y="55"/>
                    </a:lnTo>
                    <a:lnTo>
                      <a:pt x="112" y="51"/>
                    </a:lnTo>
                    <a:lnTo>
                      <a:pt x="114" y="49"/>
                    </a:lnTo>
                    <a:lnTo>
                      <a:pt x="114" y="47"/>
                    </a:lnTo>
                    <a:lnTo>
                      <a:pt x="112" y="44"/>
                    </a:lnTo>
                    <a:lnTo>
                      <a:pt x="108" y="43"/>
                    </a:lnTo>
                    <a:lnTo>
                      <a:pt x="106" y="41"/>
                    </a:lnTo>
                    <a:lnTo>
                      <a:pt x="102" y="40"/>
                    </a:lnTo>
                    <a:lnTo>
                      <a:pt x="96" y="40"/>
                    </a:lnTo>
                    <a:lnTo>
                      <a:pt x="93" y="41"/>
                    </a:lnTo>
                    <a:lnTo>
                      <a:pt x="94" y="42"/>
                    </a:lnTo>
                    <a:lnTo>
                      <a:pt x="91" y="46"/>
                    </a:lnTo>
                    <a:lnTo>
                      <a:pt x="86" y="44"/>
                    </a:lnTo>
                    <a:lnTo>
                      <a:pt x="83" y="47"/>
                    </a:lnTo>
                    <a:lnTo>
                      <a:pt x="80" y="49"/>
                    </a:lnTo>
                    <a:lnTo>
                      <a:pt x="78" y="49"/>
                    </a:lnTo>
                    <a:lnTo>
                      <a:pt x="81" y="49"/>
                    </a:lnTo>
                    <a:lnTo>
                      <a:pt x="81" y="46"/>
                    </a:lnTo>
                    <a:lnTo>
                      <a:pt x="85" y="44"/>
                    </a:lnTo>
                    <a:lnTo>
                      <a:pt x="86" y="41"/>
                    </a:lnTo>
                    <a:lnTo>
                      <a:pt x="86" y="39"/>
                    </a:lnTo>
                    <a:lnTo>
                      <a:pt x="83" y="37"/>
                    </a:lnTo>
                    <a:lnTo>
                      <a:pt x="80" y="35"/>
                    </a:lnTo>
                    <a:lnTo>
                      <a:pt x="76" y="35"/>
                    </a:lnTo>
                    <a:lnTo>
                      <a:pt x="72" y="37"/>
                    </a:lnTo>
                    <a:lnTo>
                      <a:pt x="66" y="38"/>
                    </a:lnTo>
                    <a:lnTo>
                      <a:pt x="53" y="38"/>
                    </a:lnTo>
                    <a:lnTo>
                      <a:pt x="49" y="40"/>
                    </a:lnTo>
                    <a:lnTo>
                      <a:pt x="47" y="39"/>
                    </a:lnTo>
                    <a:lnTo>
                      <a:pt x="44" y="40"/>
                    </a:lnTo>
                    <a:lnTo>
                      <a:pt x="42" y="41"/>
                    </a:lnTo>
                    <a:lnTo>
                      <a:pt x="38" y="42"/>
                    </a:lnTo>
                    <a:lnTo>
                      <a:pt x="36" y="44"/>
                    </a:lnTo>
                    <a:lnTo>
                      <a:pt x="42" y="47"/>
                    </a:lnTo>
                    <a:lnTo>
                      <a:pt x="32" y="49"/>
                    </a:lnTo>
                    <a:lnTo>
                      <a:pt x="30" y="50"/>
                    </a:lnTo>
                    <a:lnTo>
                      <a:pt x="28" y="52"/>
                    </a:lnTo>
                    <a:lnTo>
                      <a:pt x="22" y="56"/>
                    </a:lnTo>
                    <a:lnTo>
                      <a:pt x="17" y="55"/>
                    </a:lnTo>
                    <a:lnTo>
                      <a:pt x="19" y="56"/>
                    </a:lnTo>
                    <a:lnTo>
                      <a:pt x="22" y="58"/>
                    </a:lnTo>
                    <a:lnTo>
                      <a:pt x="25" y="56"/>
                    </a:lnTo>
                    <a:lnTo>
                      <a:pt x="28" y="56"/>
                    </a:lnTo>
                    <a:lnTo>
                      <a:pt x="30" y="58"/>
                    </a:lnTo>
                    <a:lnTo>
                      <a:pt x="28" y="58"/>
                    </a:lnTo>
                    <a:lnTo>
                      <a:pt x="31" y="59"/>
                    </a:lnTo>
                    <a:lnTo>
                      <a:pt x="34" y="58"/>
                    </a:lnTo>
                    <a:lnTo>
                      <a:pt x="36" y="59"/>
                    </a:lnTo>
                    <a:lnTo>
                      <a:pt x="37" y="63"/>
                    </a:lnTo>
                    <a:lnTo>
                      <a:pt x="38" y="65"/>
                    </a:lnTo>
                    <a:lnTo>
                      <a:pt x="40" y="66"/>
                    </a:lnTo>
                    <a:lnTo>
                      <a:pt x="42" y="69"/>
                    </a:lnTo>
                    <a:lnTo>
                      <a:pt x="45" y="71"/>
                    </a:lnTo>
                    <a:lnTo>
                      <a:pt x="47" y="71"/>
                    </a:lnTo>
                    <a:lnTo>
                      <a:pt x="51" y="69"/>
                    </a:lnTo>
                    <a:lnTo>
                      <a:pt x="54" y="69"/>
                    </a:lnTo>
                    <a:lnTo>
                      <a:pt x="54" y="72"/>
                    </a:lnTo>
                    <a:lnTo>
                      <a:pt x="61" y="72"/>
                    </a:lnTo>
                    <a:lnTo>
                      <a:pt x="66" y="73"/>
                    </a:lnTo>
                    <a:lnTo>
                      <a:pt x="69" y="72"/>
                    </a:lnTo>
                    <a:lnTo>
                      <a:pt x="76" y="76"/>
                    </a:lnTo>
                    <a:lnTo>
                      <a:pt x="80" y="77"/>
                    </a:lnTo>
                    <a:lnTo>
                      <a:pt x="93" y="78"/>
                    </a:lnTo>
                    <a:lnTo>
                      <a:pt x="95" y="77"/>
                    </a:lnTo>
                    <a:lnTo>
                      <a:pt x="107" y="77"/>
                    </a:lnTo>
                    <a:lnTo>
                      <a:pt x="112" y="74"/>
                    </a:lnTo>
                    <a:lnTo>
                      <a:pt x="112" y="72"/>
                    </a:lnTo>
                    <a:lnTo>
                      <a:pt x="111" y="68"/>
                    </a:lnTo>
                    <a:lnTo>
                      <a:pt x="107" y="66"/>
                    </a:lnTo>
                    <a:lnTo>
                      <a:pt x="104" y="65"/>
                    </a:lnTo>
                    <a:lnTo>
                      <a:pt x="102" y="63"/>
                    </a:lnTo>
                    <a:lnTo>
                      <a:pt x="107" y="64"/>
                    </a:lnTo>
                    <a:lnTo>
                      <a:pt x="110" y="6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72" name="Freeform 138">
                <a:extLst>
                  <a:ext uri="{FF2B5EF4-FFF2-40B4-BE49-F238E27FC236}">
                    <a16:creationId xmlns:a16="http://schemas.microsoft.com/office/drawing/2014/main" id="{1538E19E-14B2-4956-B748-8AFA5C2EFE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46" y="1386"/>
                <a:ext cx="84" cy="44"/>
              </a:xfrm>
              <a:custGeom>
                <a:avLst/>
                <a:gdLst>
                  <a:gd name="T0" fmla="*/ 35 w 84"/>
                  <a:gd name="T1" fmla="*/ 5 h 44"/>
                  <a:gd name="T2" fmla="*/ 35 w 84"/>
                  <a:gd name="T3" fmla="*/ 4 h 44"/>
                  <a:gd name="T4" fmla="*/ 32 w 84"/>
                  <a:gd name="T5" fmla="*/ 2 h 44"/>
                  <a:gd name="T6" fmla="*/ 30 w 84"/>
                  <a:gd name="T7" fmla="*/ 4 h 44"/>
                  <a:gd name="T8" fmla="*/ 28 w 84"/>
                  <a:gd name="T9" fmla="*/ 6 h 44"/>
                  <a:gd name="T10" fmla="*/ 25 w 84"/>
                  <a:gd name="T11" fmla="*/ 6 h 44"/>
                  <a:gd name="T12" fmla="*/ 23 w 84"/>
                  <a:gd name="T13" fmla="*/ 9 h 44"/>
                  <a:gd name="T14" fmla="*/ 23 w 84"/>
                  <a:gd name="T15" fmla="*/ 12 h 44"/>
                  <a:gd name="T16" fmla="*/ 28 w 84"/>
                  <a:gd name="T17" fmla="*/ 14 h 44"/>
                  <a:gd name="T18" fmla="*/ 23 w 84"/>
                  <a:gd name="T19" fmla="*/ 12 h 44"/>
                  <a:gd name="T20" fmla="*/ 21 w 84"/>
                  <a:gd name="T21" fmla="*/ 14 h 44"/>
                  <a:gd name="T22" fmla="*/ 18 w 84"/>
                  <a:gd name="T23" fmla="*/ 16 h 44"/>
                  <a:gd name="T24" fmla="*/ 22 w 84"/>
                  <a:gd name="T25" fmla="*/ 19 h 44"/>
                  <a:gd name="T26" fmla="*/ 24 w 84"/>
                  <a:gd name="T27" fmla="*/ 21 h 44"/>
                  <a:gd name="T28" fmla="*/ 16 w 84"/>
                  <a:gd name="T29" fmla="*/ 19 h 44"/>
                  <a:gd name="T30" fmla="*/ 13 w 84"/>
                  <a:gd name="T31" fmla="*/ 22 h 44"/>
                  <a:gd name="T32" fmla="*/ 10 w 84"/>
                  <a:gd name="T33" fmla="*/ 27 h 44"/>
                  <a:gd name="T34" fmla="*/ 8 w 84"/>
                  <a:gd name="T35" fmla="*/ 30 h 44"/>
                  <a:gd name="T36" fmla="*/ 8 w 84"/>
                  <a:gd name="T37" fmla="*/ 33 h 44"/>
                  <a:gd name="T38" fmla="*/ 2 w 84"/>
                  <a:gd name="T39" fmla="*/ 39 h 44"/>
                  <a:gd name="T40" fmla="*/ 0 w 84"/>
                  <a:gd name="T41" fmla="*/ 42 h 44"/>
                  <a:gd name="T42" fmla="*/ 2 w 84"/>
                  <a:gd name="T43" fmla="*/ 44 h 44"/>
                  <a:gd name="T44" fmla="*/ 5 w 84"/>
                  <a:gd name="T45" fmla="*/ 44 h 44"/>
                  <a:gd name="T46" fmla="*/ 8 w 84"/>
                  <a:gd name="T47" fmla="*/ 44 h 44"/>
                  <a:gd name="T48" fmla="*/ 22 w 84"/>
                  <a:gd name="T49" fmla="*/ 40 h 44"/>
                  <a:gd name="T50" fmla="*/ 24 w 84"/>
                  <a:gd name="T51" fmla="*/ 38 h 44"/>
                  <a:gd name="T52" fmla="*/ 41 w 84"/>
                  <a:gd name="T53" fmla="*/ 36 h 44"/>
                  <a:gd name="T54" fmla="*/ 44 w 84"/>
                  <a:gd name="T55" fmla="*/ 36 h 44"/>
                  <a:gd name="T56" fmla="*/ 47 w 84"/>
                  <a:gd name="T57" fmla="*/ 38 h 44"/>
                  <a:gd name="T58" fmla="*/ 49 w 84"/>
                  <a:gd name="T59" fmla="*/ 35 h 44"/>
                  <a:gd name="T60" fmla="*/ 52 w 84"/>
                  <a:gd name="T61" fmla="*/ 36 h 44"/>
                  <a:gd name="T62" fmla="*/ 61 w 84"/>
                  <a:gd name="T63" fmla="*/ 35 h 44"/>
                  <a:gd name="T64" fmla="*/ 69 w 84"/>
                  <a:gd name="T65" fmla="*/ 33 h 44"/>
                  <a:gd name="T66" fmla="*/ 73 w 84"/>
                  <a:gd name="T67" fmla="*/ 33 h 44"/>
                  <a:gd name="T68" fmla="*/ 75 w 84"/>
                  <a:gd name="T69" fmla="*/ 33 h 44"/>
                  <a:gd name="T70" fmla="*/ 83 w 84"/>
                  <a:gd name="T71" fmla="*/ 27 h 44"/>
                  <a:gd name="T72" fmla="*/ 84 w 84"/>
                  <a:gd name="T73" fmla="*/ 25 h 44"/>
                  <a:gd name="T74" fmla="*/ 82 w 84"/>
                  <a:gd name="T75" fmla="*/ 19 h 44"/>
                  <a:gd name="T76" fmla="*/ 78 w 84"/>
                  <a:gd name="T77" fmla="*/ 17 h 44"/>
                  <a:gd name="T78" fmla="*/ 76 w 84"/>
                  <a:gd name="T79" fmla="*/ 17 h 44"/>
                  <a:gd name="T80" fmla="*/ 74 w 84"/>
                  <a:gd name="T81" fmla="*/ 19 h 44"/>
                  <a:gd name="T82" fmla="*/ 70 w 84"/>
                  <a:gd name="T83" fmla="*/ 14 h 44"/>
                  <a:gd name="T84" fmla="*/ 65 w 84"/>
                  <a:gd name="T85" fmla="*/ 12 h 44"/>
                  <a:gd name="T86" fmla="*/ 62 w 84"/>
                  <a:gd name="T87" fmla="*/ 9 h 44"/>
                  <a:gd name="T88" fmla="*/ 60 w 84"/>
                  <a:gd name="T89" fmla="*/ 8 h 44"/>
                  <a:gd name="T90" fmla="*/ 54 w 84"/>
                  <a:gd name="T91" fmla="*/ 9 h 44"/>
                  <a:gd name="T92" fmla="*/ 52 w 84"/>
                  <a:gd name="T93" fmla="*/ 12 h 44"/>
                  <a:gd name="T94" fmla="*/ 49 w 84"/>
                  <a:gd name="T95" fmla="*/ 12 h 44"/>
                  <a:gd name="T96" fmla="*/ 44 w 84"/>
                  <a:gd name="T97" fmla="*/ 16 h 44"/>
                  <a:gd name="T98" fmla="*/ 42 w 84"/>
                  <a:gd name="T99" fmla="*/ 16 h 44"/>
                  <a:gd name="T100" fmla="*/ 44 w 84"/>
                  <a:gd name="T101" fmla="*/ 14 h 44"/>
                  <a:gd name="T102" fmla="*/ 48 w 84"/>
                  <a:gd name="T103" fmla="*/ 6 h 44"/>
                  <a:gd name="T104" fmla="*/ 50 w 84"/>
                  <a:gd name="T105" fmla="*/ 4 h 44"/>
                  <a:gd name="T106" fmla="*/ 48 w 84"/>
                  <a:gd name="T107" fmla="*/ 1 h 44"/>
                  <a:gd name="T108" fmla="*/ 42 w 84"/>
                  <a:gd name="T109" fmla="*/ 0 h 44"/>
                  <a:gd name="T110" fmla="*/ 39 w 84"/>
                  <a:gd name="T111" fmla="*/ 0 h 44"/>
                  <a:gd name="T112" fmla="*/ 38 w 84"/>
                  <a:gd name="T113" fmla="*/ 4 h 44"/>
                  <a:gd name="T114" fmla="*/ 39 w 84"/>
                  <a:gd name="T115" fmla="*/ 6 h 44"/>
                  <a:gd name="T116" fmla="*/ 35 w 84"/>
                  <a:gd name="T117" fmla="*/ 5 h 44"/>
                  <a:gd name="T118" fmla="*/ 35 w 84"/>
                  <a:gd name="T119" fmla="*/ 5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84" h="44">
                    <a:moveTo>
                      <a:pt x="35" y="5"/>
                    </a:moveTo>
                    <a:lnTo>
                      <a:pt x="35" y="4"/>
                    </a:lnTo>
                    <a:lnTo>
                      <a:pt x="32" y="2"/>
                    </a:lnTo>
                    <a:lnTo>
                      <a:pt x="30" y="4"/>
                    </a:lnTo>
                    <a:lnTo>
                      <a:pt x="28" y="6"/>
                    </a:lnTo>
                    <a:lnTo>
                      <a:pt x="25" y="6"/>
                    </a:lnTo>
                    <a:lnTo>
                      <a:pt x="23" y="9"/>
                    </a:lnTo>
                    <a:lnTo>
                      <a:pt x="23" y="12"/>
                    </a:lnTo>
                    <a:lnTo>
                      <a:pt x="28" y="14"/>
                    </a:lnTo>
                    <a:lnTo>
                      <a:pt x="23" y="12"/>
                    </a:lnTo>
                    <a:lnTo>
                      <a:pt x="21" y="14"/>
                    </a:lnTo>
                    <a:lnTo>
                      <a:pt x="18" y="16"/>
                    </a:lnTo>
                    <a:lnTo>
                      <a:pt x="22" y="19"/>
                    </a:lnTo>
                    <a:lnTo>
                      <a:pt x="24" y="21"/>
                    </a:lnTo>
                    <a:lnTo>
                      <a:pt x="16" y="19"/>
                    </a:lnTo>
                    <a:lnTo>
                      <a:pt x="13" y="22"/>
                    </a:lnTo>
                    <a:lnTo>
                      <a:pt x="10" y="27"/>
                    </a:lnTo>
                    <a:lnTo>
                      <a:pt x="8" y="30"/>
                    </a:lnTo>
                    <a:lnTo>
                      <a:pt x="8" y="33"/>
                    </a:lnTo>
                    <a:lnTo>
                      <a:pt x="2" y="39"/>
                    </a:lnTo>
                    <a:lnTo>
                      <a:pt x="0" y="42"/>
                    </a:lnTo>
                    <a:lnTo>
                      <a:pt x="2" y="44"/>
                    </a:lnTo>
                    <a:lnTo>
                      <a:pt x="5" y="44"/>
                    </a:lnTo>
                    <a:lnTo>
                      <a:pt x="8" y="44"/>
                    </a:lnTo>
                    <a:lnTo>
                      <a:pt x="22" y="40"/>
                    </a:lnTo>
                    <a:lnTo>
                      <a:pt x="24" y="38"/>
                    </a:lnTo>
                    <a:lnTo>
                      <a:pt x="41" y="36"/>
                    </a:lnTo>
                    <a:lnTo>
                      <a:pt x="44" y="36"/>
                    </a:lnTo>
                    <a:lnTo>
                      <a:pt x="47" y="38"/>
                    </a:lnTo>
                    <a:lnTo>
                      <a:pt x="49" y="35"/>
                    </a:lnTo>
                    <a:lnTo>
                      <a:pt x="52" y="36"/>
                    </a:lnTo>
                    <a:lnTo>
                      <a:pt x="61" y="35"/>
                    </a:lnTo>
                    <a:lnTo>
                      <a:pt x="69" y="33"/>
                    </a:lnTo>
                    <a:lnTo>
                      <a:pt x="73" y="33"/>
                    </a:lnTo>
                    <a:lnTo>
                      <a:pt x="75" y="33"/>
                    </a:lnTo>
                    <a:lnTo>
                      <a:pt x="83" y="27"/>
                    </a:lnTo>
                    <a:lnTo>
                      <a:pt x="84" y="25"/>
                    </a:lnTo>
                    <a:lnTo>
                      <a:pt x="82" y="19"/>
                    </a:lnTo>
                    <a:lnTo>
                      <a:pt x="78" y="17"/>
                    </a:lnTo>
                    <a:lnTo>
                      <a:pt x="76" y="17"/>
                    </a:lnTo>
                    <a:lnTo>
                      <a:pt x="74" y="19"/>
                    </a:lnTo>
                    <a:lnTo>
                      <a:pt x="70" y="14"/>
                    </a:lnTo>
                    <a:lnTo>
                      <a:pt x="65" y="12"/>
                    </a:lnTo>
                    <a:lnTo>
                      <a:pt x="62" y="9"/>
                    </a:lnTo>
                    <a:lnTo>
                      <a:pt x="60" y="8"/>
                    </a:lnTo>
                    <a:lnTo>
                      <a:pt x="54" y="9"/>
                    </a:lnTo>
                    <a:lnTo>
                      <a:pt x="52" y="12"/>
                    </a:lnTo>
                    <a:lnTo>
                      <a:pt x="49" y="12"/>
                    </a:lnTo>
                    <a:lnTo>
                      <a:pt x="44" y="16"/>
                    </a:lnTo>
                    <a:lnTo>
                      <a:pt x="42" y="16"/>
                    </a:lnTo>
                    <a:lnTo>
                      <a:pt x="44" y="14"/>
                    </a:lnTo>
                    <a:lnTo>
                      <a:pt x="48" y="6"/>
                    </a:lnTo>
                    <a:lnTo>
                      <a:pt x="50" y="4"/>
                    </a:lnTo>
                    <a:lnTo>
                      <a:pt x="48" y="1"/>
                    </a:lnTo>
                    <a:lnTo>
                      <a:pt x="42" y="0"/>
                    </a:lnTo>
                    <a:lnTo>
                      <a:pt x="39" y="0"/>
                    </a:lnTo>
                    <a:lnTo>
                      <a:pt x="38" y="4"/>
                    </a:lnTo>
                    <a:lnTo>
                      <a:pt x="39" y="6"/>
                    </a:lnTo>
                    <a:lnTo>
                      <a:pt x="35" y="5"/>
                    </a:lnTo>
                    <a:lnTo>
                      <a:pt x="35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73" name="Freeform 139">
                <a:extLst>
                  <a:ext uri="{FF2B5EF4-FFF2-40B4-BE49-F238E27FC236}">
                    <a16:creationId xmlns:a16="http://schemas.microsoft.com/office/drawing/2014/main" id="{A6E02C0F-1C34-4001-AFF8-70EFE98A10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13" y="2811"/>
                <a:ext cx="3" cy="2"/>
              </a:xfrm>
              <a:custGeom>
                <a:avLst/>
                <a:gdLst>
                  <a:gd name="T0" fmla="*/ 2 w 3"/>
                  <a:gd name="T1" fmla="*/ 0 h 2"/>
                  <a:gd name="T2" fmla="*/ 0 w 3"/>
                  <a:gd name="T3" fmla="*/ 0 h 2"/>
                  <a:gd name="T4" fmla="*/ 0 w 3"/>
                  <a:gd name="T5" fmla="*/ 2 h 2"/>
                  <a:gd name="T6" fmla="*/ 3 w 3"/>
                  <a:gd name="T7" fmla="*/ 2 h 2"/>
                  <a:gd name="T8" fmla="*/ 2 w 3"/>
                  <a:gd name="T9" fmla="*/ 0 h 2"/>
                  <a:gd name="T10" fmla="*/ 2 w 3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" h="2">
                    <a:moveTo>
                      <a:pt x="2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3" y="2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74" name="Freeform 140">
                <a:extLst>
                  <a:ext uri="{FF2B5EF4-FFF2-40B4-BE49-F238E27FC236}">
                    <a16:creationId xmlns:a16="http://schemas.microsoft.com/office/drawing/2014/main" id="{1BEA7AFA-77BC-40AA-A4C4-9486CB5B1A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15" y="2805"/>
                <a:ext cx="8" cy="5"/>
              </a:xfrm>
              <a:custGeom>
                <a:avLst/>
                <a:gdLst>
                  <a:gd name="T0" fmla="*/ 2 w 8"/>
                  <a:gd name="T1" fmla="*/ 0 h 5"/>
                  <a:gd name="T2" fmla="*/ 1 w 8"/>
                  <a:gd name="T3" fmla="*/ 0 h 5"/>
                  <a:gd name="T4" fmla="*/ 0 w 8"/>
                  <a:gd name="T5" fmla="*/ 4 h 5"/>
                  <a:gd name="T6" fmla="*/ 5 w 8"/>
                  <a:gd name="T7" fmla="*/ 5 h 5"/>
                  <a:gd name="T8" fmla="*/ 8 w 8"/>
                  <a:gd name="T9" fmla="*/ 5 h 5"/>
                  <a:gd name="T10" fmla="*/ 5 w 8"/>
                  <a:gd name="T11" fmla="*/ 4 h 5"/>
                  <a:gd name="T12" fmla="*/ 2 w 8"/>
                  <a:gd name="T13" fmla="*/ 0 h 5"/>
                  <a:gd name="T14" fmla="*/ 2 w 8"/>
                  <a:gd name="T15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" h="5">
                    <a:moveTo>
                      <a:pt x="2" y="0"/>
                    </a:moveTo>
                    <a:lnTo>
                      <a:pt x="1" y="0"/>
                    </a:lnTo>
                    <a:lnTo>
                      <a:pt x="0" y="4"/>
                    </a:lnTo>
                    <a:lnTo>
                      <a:pt x="5" y="5"/>
                    </a:lnTo>
                    <a:lnTo>
                      <a:pt x="8" y="5"/>
                    </a:lnTo>
                    <a:lnTo>
                      <a:pt x="5" y="4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75" name="Freeform 141">
                <a:extLst>
                  <a:ext uri="{FF2B5EF4-FFF2-40B4-BE49-F238E27FC236}">
                    <a16:creationId xmlns:a16="http://schemas.microsoft.com/office/drawing/2014/main" id="{C528BFC6-02B1-4708-B289-A9DC700DA3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25" y="2827"/>
                <a:ext cx="21" cy="21"/>
              </a:xfrm>
              <a:custGeom>
                <a:avLst/>
                <a:gdLst>
                  <a:gd name="T0" fmla="*/ 3 w 21"/>
                  <a:gd name="T1" fmla="*/ 2 h 21"/>
                  <a:gd name="T2" fmla="*/ 0 w 21"/>
                  <a:gd name="T3" fmla="*/ 5 h 21"/>
                  <a:gd name="T4" fmla="*/ 2 w 21"/>
                  <a:gd name="T5" fmla="*/ 8 h 21"/>
                  <a:gd name="T6" fmla="*/ 7 w 21"/>
                  <a:gd name="T7" fmla="*/ 8 h 21"/>
                  <a:gd name="T8" fmla="*/ 11 w 21"/>
                  <a:gd name="T9" fmla="*/ 13 h 21"/>
                  <a:gd name="T10" fmla="*/ 11 w 21"/>
                  <a:gd name="T11" fmla="*/ 16 h 21"/>
                  <a:gd name="T12" fmla="*/ 13 w 21"/>
                  <a:gd name="T13" fmla="*/ 18 h 21"/>
                  <a:gd name="T14" fmla="*/ 19 w 21"/>
                  <a:gd name="T15" fmla="*/ 20 h 21"/>
                  <a:gd name="T16" fmla="*/ 21 w 21"/>
                  <a:gd name="T17" fmla="*/ 21 h 21"/>
                  <a:gd name="T18" fmla="*/ 20 w 21"/>
                  <a:gd name="T19" fmla="*/ 18 h 21"/>
                  <a:gd name="T20" fmla="*/ 21 w 21"/>
                  <a:gd name="T21" fmla="*/ 16 h 21"/>
                  <a:gd name="T22" fmla="*/ 19 w 21"/>
                  <a:gd name="T23" fmla="*/ 13 h 21"/>
                  <a:gd name="T24" fmla="*/ 15 w 21"/>
                  <a:gd name="T25" fmla="*/ 12 h 21"/>
                  <a:gd name="T26" fmla="*/ 14 w 21"/>
                  <a:gd name="T27" fmla="*/ 9 h 21"/>
                  <a:gd name="T28" fmla="*/ 13 w 21"/>
                  <a:gd name="T29" fmla="*/ 4 h 21"/>
                  <a:gd name="T30" fmla="*/ 12 w 21"/>
                  <a:gd name="T31" fmla="*/ 1 h 21"/>
                  <a:gd name="T32" fmla="*/ 8 w 21"/>
                  <a:gd name="T33" fmla="*/ 0 h 21"/>
                  <a:gd name="T34" fmla="*/ 8 w 21"/>
                  <a:gd name="T35" fmla="*/ 2 h 21"/>
                  <a:gd name="T36" fmla="*/ 5 w 21"/>
                  <a:gd name="T37" fmla="*/ 0 h 21"/>
                  <a:gd name="T38" fmla="*/ 3 w 21"/>
                  <a:gd name="T39" fmla="*/ 1 h 21"/>
                  <a:gd name="T40" fmla="*/ 3 w 21"/>
                  <a:gd name="T41" fmla="*/ 2 h 21"/>
                  <a:gd name="T42" fmla="*/ 3 w 21"/>
                  <a:gd name="T43" fmla="*/ 2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1" h="21">
                    <a:moveTo>
                      <a:pt x="3" y="2"/>
                    </a:moveTo>
                    <a:lnTo>
                      <a:pt x="0" y="5"/>
                    </a:lnTo>
                    <a:lnTo>
                      <a:pt x="2" y="8"/>
                    </a:lnTo>
                    <a:lnTo>
                      <a:pt x="7" y="8"/>
                    </a:lnTo>
                    <a:lnTo>
                      <a:pt x="11" y="13"/>
                    </a:lnTo>
                    <a:lnTo>
                      <a:pt x="11" y="16"/>
                    </a:lnTo>
                    <a:lnTo>
                      <a:pt x="13" y="18"/>
                    </a:lnTo>
                    <a:lnTo>
                      <a:pt x="19" y="20"/>
                    </a:lnTo>
                    <a:lnTo>
                      <a:pt x="21" y="21"/>
                    </a:lnTo>
                    <a:lnTo>
                      <a:pt x="20" y="18"/>
                    </a:lnTo>
                    <a:lnTo>
                      <a:pt x="21" y="16"/>
                    </a:lnTo>
                    <a:lnTo>
                      <a:pt x="19" y="13"/>
                    </a:lnTo>
                    <a:lnTo>
                      <a:pt x="15" y="12"/>
                    </a:lnTo>
                    <a:lnTo>
                      <a:pt x="14" y="9"/>
                    </a:lnTo>
                    <a:lnTo>
                      <a:pt x="13" y="4"/>
                    </a:lnTo>
                    <a:lnTo>
                      <a:pt x="12" y="1"/>
                    </a:lnTo>
                    <a:lnTo>
                      <a:pt x="8" y="0"/>
                    </a:lnTo>
                    <a:lnTo>
                      <a:pt x="8" y="2"/>
                    </a:lnTo>
                    <a:lnTo>
                      <a:pt x="5" y="0"/>
                    </a:lnTo>
                    <a:lnTo>
                      <a:pt x="3" y="1"/>
                    </a:lnTo>
                    <a:lnTo>
                      <a:pt x="3" y="2"/>
                    </a:lnTo>
                    <a:lnTo>
                      <a:pt x="3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76" name="Freeform 142">
                <a:extLst>
                  <a:ext uri="{FF2B5EF4-FFF2-40B4-BE49-F238E27FC236}">
                    <a16:creationId xmlns:a16="http://schemas.microsoft.com/office/drawing/2014/main" id="{BB365291-F54E-447B-8C38-2FA1ABAA07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28" y="2887"/>
                <a:ext cx="125" cy="39"/>
              </a:xfrm>
              <a:custGeom>
                <a:avLst/>
                <a:gdLst>
                  <a:gd name="T0" fmla="*/ 47 w 125"/>
                  <a:gd name="T1" fmla="*/ 25 h 39"/>
                  <a:gd name="T2" fmla="*/ 47 w 125"/>
                  <a:gd name="T3" fmla="*/ 25 h 39"/>
                  <a:gd name="T4" fmla="*/ 52 w 125"/>
                  <a:gd name="T5" fmla="*/ 25 h 39"/>
                  <a:gd name="T6" fmla="*/ 69 w 125"/>
                  <a:gd name="T7" fmla="*/ 30 h 39"/>
                  <a:gd name="T8" fmla="*/ 81 w 125"/>
                  <a:gd name="T9" fmla="*/ 33 h 39"/>
                  <a:gd name="T10" fmla="*/ 87 w 125"/>
                  <a:gd name="T11" fmla="*/ 33 h 39"/>
                  <a:gd name="T12" fmla="*/ 100 w 125"/>
                  <a:gd name="T13" fmla="*/ 35 h 39"/>
                  <a:gd name="T14" fmla="*/ 105 w 125"/>
                  <a:gd name="T15" fmla="*/ 33 h 39"/>
                  <a:gd name="T16" fmla="*/ 111 w 125"/>
                  <a:gd name="T17" fmla="*/ 35 h 39"/>
                  <a:gd name="T18" fmla="*/ 119 w 125"/>
                  <a:gd name="T19" fmla="*/ 37 h 39"/>
                  <a:gd name="T20" fmla="*/ 123 w 125"/>
                  <a:gd name="T21" fmla="*/ 39 h 39"/>
                  <a:gd name="T22" fmla="*/ 123 w 125"/>
                  <a:gd name="T23" fmla="*/ 36 h 39"/>
                  <a:gd name="T24" fmla="*/ 124 w 125"/>
                  <a:gd name="T25" fmla="*/ 26 h 39"/>
                  <a:gd name="T26" fmla="*/ 113 w 125"/>
                  <a:gd name="T27" fmla="*/ 25 h 39"/>
                  <a:gd name="T28" fmla="*/ 108 w 125"/>
                  <a:gd name="T29" fmla="*/ 26 h 39"/>
                  <a:gd name="T30" fmla="*/ 102 w 125"/>
                  <a:gd name="T31" fmla="*/ 19 h 39"/>
                  <a:gd name="T32" fmla="*/ 99 w 125"/>
                  <a:gd name="T33" fmla="*/ 16 h 39"/>
                  <a:gd name="T34" fmla="*/ 94 w 125"/>
                  <a:gd name="T35" fmla="*/ 13 h 39"/>
                  <a:gd name="T36" fmla="*/ 84 w 125"/>
                  <a:gd name="T37" fmla="*/ 10 h 39"/>
                  <a:gd name="T38" fmla="*/ 79 w 125"/>
                  <a:gd name="T39" fmla="*/ 10 h 39"/>
                  <a:gd name="T40" fmla="*/ 74 w 125"/>
                  <a:gd name="T41" fmla="*/ 6 h 39"/>
                  <a:gd name="T42" fmla="*/ 71 w 125"/>
                  <a:gd name="T43" fmla="*/ 12 h 39"/>
                  <a:gd name="T44" fmla="*/ 65 w 125"/>
                  <a:gd name="T45" fmla="*/ 13 h 39"/>
                  <a:gd name="T46" fmla="*/ 57 w 125"/>
                  <a:gd name="T47" fmla="*/ 12 h 39"/>
                  <a:gd name="T48" fmla="*/ 50 w 125"/>
                  <a:gd name="T49" fmla="*/ 12 h 39"/>
                  <a:gd name="T50" fmla="*/ 45 w 125"/>
                  <a:gd name="T51" fmla="*/ 12 h 39"/>
                  <a:gd name="T52" fmla="*/ 39 w 125"/>
                  <a:gd name="T53" fmla="*/ 4 h 39"/>
                  <a:gd name="T54" fmla="*/ 34 w 125"/>
                  <a:gd name="T55" fmla="*/ 4 h 39"/>
                  <a:gd name="T56" fmla="*/ 28 w 125"/>
                  <a:gd name="T57" fmla="*/ 3 h 39"/>
                  <a:gd name="T58" fmla="*/ 22 w 125"/>
                  <a:gd name="T59" fmla="*/ 0 h 39"/>
                  <a:gd name="T60" fmla="*/ 19 w 125"/>
                  <a:gd name="T61" fmla="*/ 2 h 39"/>
                  <a:gd name="T62" fmla="*/ 8 w 125"/>
                  <a:gd name="T63" fmla="*/ 1 h 39"/>
                  <a:gd name="T64" fmla="*/ 5 w 125"/>
                  <a:gd name="T65" fmla="*/ 6 h 39"/>
                  <a:gd name="T66" fmla="*/ 2 w 125"/>
                  <a:gd name="T67" fmla="*/ 10 h 39"/>
                  <a:gd name="T68" fmla="*/ 2 w 125"/>
                  <a:gd name="T69" fmla="*/ 13 h 39"/>
                  <a:gd name="T70" fmla="*/ 10 w 125"/>
                  <a:gd name="T71" fmla="*/ 13 h 39"/>
                  <a:gd name="T72" fmla="*/ 16 w 125"/>
                  <a:gd name="T73" fmla="*/ 14 h 39"/>
                  <a:gd name="T74" fmla="*/ 27 w 125"/>
                  <a:gd name="T75" fmla="*/ 21 h 39"/>
                  <a:gd name="T76" fmla="*/ 34 w 125"/>
                  <a:gd name="T77" fmla="*/ 25 h 39"/>
                  <a:gd name="T78" fmla="*/ 43 w 125"/>
                  <a:gd name="T79" fmla="*/ 26 h 39"/>
                  <a:gd name="T80" fmla="*/ 47 w 125"/>
                  <a:gd name="T81" fmla="*/ 25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25" h="39">
                    <a:moveTo>
                      <a:pt x="47" y="25"/>
                    </a:moveTo>
                    <a:lnTo>
                      <a:pt x="47" y="25"/>
                    </a:lnTo>
                    <a:lnTo>
                      <a:pt x="50" y="26"/>
                    </a:lnTo>
                    <a:lnTo>
                      <a:pt x="47" y="25"/>
                    </a:lnTo>
                    <a:lnTo>
                      <a:pt x="50" y="25"/>
                    </a:lnTo>
                    <a:lnTo>
                      <a:pt x="52" y="25"/>
                    </a:lnTo>
                    <a:lnTo>
                      <a:pt x="63" y="27"/>
                    </a:lnTo>
                    <a:lnTo>
                      <a:pt x="69" y="30"/>
                    </a:lnTo>
                    <a:lnTo>
                      <a:pt x="74" y="31"/>
                    </a:lnTo>
                    <a:lnTo>
                      <a:pt x="81" y="33"/>
                    </a:lnTo>
                    <a:lnTo>
                      <a:pt x="84" y="33"/>
                    </a:lnTo>
                    <a:lnTo>
                      <a:pt x="87" y="33"/>
                    </a:lnTo>
                    <a:lnTo>
                      <a:pt x="93" y="33"/>
                    </a:lnTo>
                    <a:lnTo>
                      <a:pt x="100" y="35"/>
                    </a:lnTo>
                    <a:lnTo>
                      <a:pt x="103" y="34"/>
                    </a:lnTo>
                    <a:lnTo>
                      <a:pt x="105" y="33"/>
                    </a:lnTo>
                    <a:lnTo>
                      <a:pt x="108" y="33"/>
                    </a:lnTo>
                    <a:lnTo>
                      <a:pt x="111" y="35"/>
                    </a:lnTo>
                    <a:lnTo>
                      <a:pt x="116" y="36"/>
                    </a:lnTo>
                    <a:lnTo>
                      <a:pt x="119" y="37"/>
                    </a:lnTo>
                    <a:lnTo>
                      <a:pt x="122" y="37"/>
                    </a:lnTo>
                    <a:lnTo>
                      <a:pt x="123" y="39"/>
                    </a:lnTo>
                    <a:lnTo>
                      <a:pt x="125" y="39"/>
                    </a:lnTo>
                    <a:lnTo>
                      <a:pt x="123" y="36"/>
                    </a:lnTo>
                    <a:lnTo>
                      <a:pt x="123" y="34"/>
                    </a:lnTo>
                    <a:lnTo>
                      <a:pt x="124" y="26"/>
                    </a:lnTo>
                    <a:lnTo>
                      <a:pt x="119" y="23"/>
                    </a:lnTo>
                    <a:lnTo>
                      <a:pt x="113" y="25"/>
                    </a:lnTo>
                    <a:lnTo>
                      <a:pt x="111" y="25"/>
                    </a:lnTo>
                    <a:lnTo>
                      <a:pt x="108" y="26"/>
                    </a:lnTo>
                    <a:lnTo>
                      <a:pt x="100" y="22"/>
                    </a:lnTo>
                    <a:lnTo>
                      <a:pt x="102" y="19"/>
                    </a:lnTo>
                    <a:lnTo>
                      <a:pt x="99" y="18"/>
                    </a:lnTo>
                    <a:lnTo>
                      <a:pt x="99" y="16"/>
                    </a:lnTo>
                    <a:lnTo>
                      <a:pt x="96" y="13"/>
                    </a:lnTo>
                    <a:lnTo>
                      <a:pt x="94" y="13"/>
                    </a:lnTo>
                    <a:lnTo>
                      <a:pt x="88" y="12"/>
                    </a:lnTo>
                    <a:lnTo>
                      <a:pt x="84" y="10"/>
                    </a:lnTo>
                    <a:lnTo>
                      <a:pt x="80" y="11"/>
                    </a:lnTo>
                    <a:lnTo>
                      <a:pt x="79" y="10"/>
                    </a:lnTo>
                    <a:lnTo>
                      <a:pt x="78" y="8"/>
                    </a:lnTo>
                    <a:lnTo>
                      <a:pt x="74" y="6"/>
                    </a:lnTo>
                    <a:lnTo>
                      <a:pt x="72" y="8"/>
                    </a:lnTo>
                    <a:lnTo>
                      <a:pt x="71" y="12"/>
                    </a:lnTo>
                    <a:lnTo>
                      <a:pt x="69" y="14"/>
                    </a:lnTo>
                    <a:lnTo>
                      <a:pt x="65" y="13"/>
                    </a:lnTo>
                    <a:lnTo>
                      <a:pt x="63" y="13"/>
                    </a:lnTo>
                    <a:lnTo>
                      <a:pt x="57" y="12"/>
                    </a:lnTo>
                    <a:lnTo>
                      <a:pt x="52" y="13"/>
                    </a:lnTo>
                    <a:lnTo>
                      <a:pt x="50" y="12"/>
                    </a:lnTo>
                    <a:lnTo>
                      <a:pt x="48" y="12"/>
                    </a:lnTo>
                    <a:lnTo>
                      <a:pt x="45" y="12"/>
                    </a:lnTo>
                    <a:lnTo>
                      <a:pt x="42" y="6"/>
                    </a:lnTo>
                    <a:lnTo>
                      <a:pt x="39" y="4"/>
                    </a:lnTo>
                    <a:lnTo>
                      <a:pt x="36" y="5"/>
                    </a:lnTo>
                    <a:lnTo>
                      <a:pt x="34" y="4"/>
                    </a:lnTo>
                    <a:lnTo>
                      <a:pt x="31" y="4"/>
                    </a:lnTo>
                    <a:lnTo>
                      <a:pt x="28" y="3"/>
                    </a:lnTo>
                    <a:lnTo>
                      <a:pt x="26" y="0"/>
                    </a:lnTo>
                    <a:lnTo>
                      <a:pt x="22" y="0"/>
                    </a:lnTo>
                    <a:lnTo>
                      <a:pt x="22" y="2"/>
                    </a:lnTo>
                    <a:lnTo>
                      <a:pt x="19" y="2"/>
                    </a:lnTo>
                    <a:lnTo>
                      <a:pt x="13" y="1"/>
                    </a:lnTo>
                    <a:lnTo>
                      <a:pt x="8" y="1"/>
                    </a:lnTo>
                    <a:lnTo>
                      <a:pt x="5" y="4"/>
                    </a:lnTo>
                    <a:lnTo>
                      <a:pt x="5" y="6"/>
                    </a:lnTo>
                    <a:lnTo>
                      <a:pt x="3" y="8"/>
                    </a:lnTo>
                    <a:lnTo>
                      <a:pt x="2" y="10"/>
                    </a:lnTo>
                    <a:lnTo>
                      <a:pt x="0" y="10"/>
                    </a:lnTo>
                    <a:lnTo>
                      <a:pt x="2" y="13"/>
                    </a:lnTo>
                    <a:lnTo>
                      <a:pt x="8" y="12"/>
                    </a:lnTo>
                    <a:lnTo>
                      <a:pt x="10" y="13"/>
                    </a:lnTo>
                    <a:lnTo>
                      <a:pt x="13" y="14"/>
                    </a:lnTo>
                    <a:lnTo>
                      <a:pt x="16" y="14"/>
                    </a:lnTo>
                    <a:lnTo>
                      <a:pt x="14" y="20"/>
                    </a:lnTo>
                    <a:lnTo>
                      <a:pt x="27" y="21"/>
                    </a:lnTo>
                    <a:lnTo>
                      <a:pt x="30" y="22"/>
                    </a:lnTo>
                    <a:lnTo>
                      <a:pt x="34" y="25"/>
                    </a:lnTo>
                    <a:lnTo>
                      <a:pt x="37" y="26"/>
                    </a:lnTo>
                    <a:lnTo>
                      <a:pt x="43" y="26"/>
                    </a:lnTo>
                    <a:lnTo>
                      <a:pt x="45" y="23"/>
                    </a:lnTo>
                    <a:lnTo>
                      <a:pt x="47" y="25"/>
                    </a:lnTo>
                    <a:lnTo>
                      <a:pt x="47" y="2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77" name="Freeform 143">
                <a:extLst>
                  <a:ext uri="{FF2B5EF4-FFF2-40B4-BE49-F238E27FC236}">
                    <a16:creationId xmlns:a16="http://schemas.microsoft.com/office/drawing/2014/main" id="{A638923E-6B0A-40C1-9D35-A05BB33EB7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58" y="2840"/>
                <a:ext cx="9" cy="10"/>
              </a:xfrm>
              <a:custGeom>
                <a:avLst/>
                <a:gdLst>
                  <a:gd name="T0" fmla="*/ 1 w 9"/>
                  <a:gd name="T1" fmla="*/ 0 h 10"/>
                  <a:gd name="T2" fmla="*/ 0 w 9"/>
                  <a:gd name="T3" fmla="*/ 4 h 10"/>
                  <a:gd name="T4" fmla="*/ 0 w 9"/>
                  <a:gd name="T5" fmla="*/ 8 h 10"/>
                  <a:gd name="T6" fmla="*/ 4 w 9"/>
                  <a:gd name="T7" fmla="*/ 9 h 10"/>
                  <a:gd name="T8" fmla="*/ 6 w 9"/>
                  <a:gd name="T9" fmla="*/ 10 h 10"/>
                  <a:gd name="T10" fmla="*/ 8 w 9"/>
                  <a:gd name="T11" fmla="*/ 7 h 10"/>
                  <a:gd name="T12" fmla="*/ 9 w 9"/>
                  <a:gd name="T13" fmla="*/ 5 h 10"/>
                  <a:gd name="T14" fmla="*/ 7 w 9"/>
                  <a:gd name="T15" fmla="*/ 1 h 10"/>
                  <a:gd name="T16" fmla="*/ 3 w 9"/>
                  <a:gd name="T17" fmla="*/ 0 h 10"/>
                  <a:gd name="T18" fmla="*/ 1 w 9"/>
                  <a:gd name="T19" fmla="*/ 0 h 10"/>
                  <a:gd name="T20" fmla="*/ 1 w 9"/>
                  <a:gd name="T21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" h="10">
                    <a:moveTo>
                      <a:pt x="1" y="0"/>
                    </a:moveTo>
                    <a:lnTo>
                      <a:pt x="0" y="4"/>
                    </a:lnTo>
                    <a:lnTo>
                      <a:pt x="0" y="8"/>
                    </a:lnTo>
                    <a:lnTo>
                      <a:pt x="4" y="9"/>
                    </a:lnTo>
                    <a:lnTo>
                      <a:pt x="6" y="10"/>
                    </a:lnTo>
                    <a:lnTo>
                      <a:pt x="8" y="7"/>
                    </a:lnTo>
                    <a:lnTo>
                      <a:pt x="9" y="5"/>
                    </a:lnTo>
                    <a:lnTo>
                      <a:pt x="7" y="1"/>
                    </a:lnTo>
                    <a:lnTo>
                      <a:pt x="3" y="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78" name="Freeform 144">
                <a:extLst>
                  <a:ext uri="{FF2B5EF4-FFF2-40B4-BE49-F238E27FC236}">
                    <a16:creationId xmlns:a16="http://schemas.microsoft.com/office/drawing/2014/main" id="{090B5FD0-6E8B-4E3F-9C67-334CD9E3FD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2" y="2528"/>
                <a:ext cx="33" cy="26"/>
              </a:xfrm>
              <a:custGeom>
                <a:avLst/>
                <a:gdLst>
                  <a:gd name="T0" fmla="*/ 21 w 33"/>
                  <a:gd name="T1" fmla="*/ 0 h 26"/>
                  <a:gd name="T2" fmla="*/ 21 w 33"/>
                  <a:gd name="T3" fmla="*/ 1 h 26"/>
                  <a:gd name="T4" fmla="*/ 19 w 33"/>
                  <a:gd name="T5" fmla="*/ 2 h 26"/>
                  <a:gd name="T6" fmla="*/ 18 w 33"/>
                  <a:gd name="T7" fmla="*/ 1 h 26"/>
                  <a:gd name="T8" fmla="*/ 15 w 33"/>
                  <a:gd name="T9" fmla="*/ 0 h 26"/>
                  <a:gd name="T10" fmla="*/ 12 w 33"/>
                  <a:gd name="T11" fmla="*/ 2 h 26"/>
                  <a:gd name="T12" fmla="*/ 9 w 33"/>
                  <a:gd name="T13" fmla="*/ 2 h 26"/>
                  <a:gd name="T14" fmla="*/ 9 w 33"/>
                  <a:gd name="T15" fmla="*/ 4 h 26"/>
                  <a:gd name="T16" fmla="*/ 6 w 33"/>
                  <a:gd name="T17" fmla="*/ 5 h 26"/>
                  <a:gd name="T18" fmla="*/ 0 w 33"/>
                  <a:gd name="T19" fmla="*/ 11 h 26"/>
                  <a:gd name="T20" fmla="*/ 0 w 33"/>
                  <a:gd name="T21" fmla="*/ 16 h 26"/>
                  <a:gd name="T22" fmla="*/ 1 w 33"/>
                  <a:gd name="T23" fmla="*/ 19 h 26"/>
                  <a:gd name="T24" fmla="*/ 1 w 33"/>
                  <a:gd name="T25" fmla="*/ 21 h 26"/>
                  <a:gd name="T26" fmla="*/ 2 w 33"/>
                  <a:gd name="T27" fmla="*/ 21 h 26"/>
                  <a:gd name="T28" fmla="*/ 6 w 33"/>
                  <a:gd name="T29" fmla="*/ 23 h 26"/>
                  <a:gd name="T30" fmla="*/ 7 w 33"/>
                  <a:gd name="T31" fmla="*/ 23 h 26"/>
                  <a:gd name="T32" fmla="*/ 12 w 33"/>
                  <a:gd name="T33" fmla="*/ 25 h 26"/>
                  <a:gd name="T34" fmla="*/ 12 w 33"/>
                  <a:gd name="T35" fmla="*/ 26 h 26"/>
                  <a:gd name="T36" fmla="*/ 15 w 33"/>
                  <a:gd name="T37" fmla="*/ 26 h 26"/>
                  <a:gd name="T38" fmla="*/ 16 w 33"/>
                  <a:gd name="T39" fmla="*/ 23 h 26"/>
                  <a:gd name="T40" fmla="*/ 19 w 33"/>
                  <a:gd name="T41" fmla="*/ 22 h 26"/>
                  <a:gd name="T42" fmla="*/ 19 w 33"/>
                  <a:gd name="T43" fmla="*/ 23 h 26"/>
                  <a:gd name="T44" fmla="*/ 21 w 33"/>
                  <a:gd name="T45" fmla="*/ 20 h 26"/>
                  <a:gd name="T46" fmla="*/ 26 w 33"/>
                  <a:gd name="T47" fmla="*/ 18 h 26"/>
                  <a:gd name="T48" fmla="*/ 26 w 33"/>
                  <a:gd name="T49" fmla="*/ 12 h 26"/>
                  <a:gd name="T50" fmla="*/ 27 w 33"/>
                  <a:gd name="T51" fmla="*/ 12 h 26"/>
                  <a:gd name="T52" fmla="*/ 28 w 33"/>
                  <a:gd name="T53" fmla="*/ 9 h 26"/>
                  <a:gd name="T54" fmla="*/ 30 w 33"/>
                  <a:gd name="T55" fmla="*/ 6 h 26"/>
                  <a:gd name="T56" fmla="*/ 33 w 33"/>
                  <a:gd name="T57" fmla="*/ 5 h 26"/>
                  <a:gd name="T58" fmla="*/ 33 w 33"/>
                  <a:gd name="T59" fmla="*/ 3 h 26"/>
                  <a:gd name="T60" fmla="*/ 32 w 33"/>
                  <a:gd name="T61" fmla="*/ 0 h 26"/>
                  <a:gd name="T62" fmla="*/ 25 w 33"/>
                  <a:gd name="T63" fmla="*/ 0 h 26"/>
                  <a:gd name="T64" fmla="*/ 25 w 33"/>
                  <a:gd name="T65" fmla="*/ 2 h 26"/>
                  <a:gd name="T66" fmla="*/ 24 w 33"/>
                  <a:gd name="T67" fmla="*/ 0 h 26"/>
                  <a:gd name="T68" fmla="*/ 23 w 33"/>
                  <a:gd name="T69" fmla="*/ 0 h 26"/>
                  <a:gd name="T70" fmla="*/ 21 w 33"/>
                  <a:gd name="T71" fmla="*/ 0 h 26"/>
                  <a:gd name="T72" fmla="*/ 21 w 33"/>
                  <a:gd name="T73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33" h="26">
                    <a:moveTo>
                      <a:pt x="21" y="0"/>
                    </a:moveTo>
                    <a:lnTo>
                      <a:pt x="21" y="1"/>
                    </a:lnTo>
                    <a:lnTo>
                      <a:pt x="19" y="2"/>
                    </a:lnTo>
                    <a:lnTo>
                      <a:pt x="18" y="1"/>
                    </a:lnTo>
                    <a:lnTo>
                      <a:pt x="15" y="0"/>
                    </a:lnTo>
                    <a:lnTo>
                      <a:pt x="12" y="2"/>
                    </a:lnTo>
                    <a:lnTo>
                      <a:pt x="9" y="2"/>
                    </a:lnTo>
                    <a:lnTo>
                      <a:pt x="9" y="4"/>
                    </a:lnTo>
                    <a:lnTo>
                      <a:pt x="6" y="5"/>
                    </a:lnTo>
                    <a:lnTo>
                      <a:pt x="0" y="11"/>
                    </a:lnTo>
                    <a:lnTo>
                      <a:pt x="0" y="16"/>
                    </a:lnTo>
                    <a:lnTo>
                      <a:pt x="1" y="19"/>
                    </a:lnTo>
                    <a:lnTo>
                      <a:pt x="1" y="21"/>
                    </a:lnTo>
                    <a:lnTo>
                      <a:pt x="2" y="21"/>
                    </a:lnTo>
                    <a:lnTo>
                      <a:pt x="6" y="23"/>
                    </a:lnTo>
                    <a:lnTo>
                      <a:pt x="7" y="23"/>
                    </a:lnTo>
                    <a:lnTo>
                      <a:pt x="12" y="25"/>
                    </a:lnTo>
                    <a:lnTo>
                      <a:pt x="12" y="26"/>
                    </a:lnTo>
                    <a:lnTo>
                      <a:pt x="15" y="26"/>
                    </a:lnTo>
                    <a:lnTo>
                      <a:pt x="16" y="23"/>
                    </a:lnTo>
                    <a:lnTo>
                      <a:pt x="19" y="22"/>
                    </a:lnTo>
                    <a:lnTo>
                      <a:pt x="19" y="23"/>
                    </a:lnTo>
                    <a:lnTo>
                      <a:pt x="21" y="20"/>
                    </a:lnTo>
                    <a:lnTo>
                      <a:pt x="26" y="18"/>
                    </a:lnTo>
                    <a:lnTo>
                      <a:pt x="26" y="12"/>
                    </a:lnTo>
                    <a:lnTo>
                      <a:pt x="27" y="12"/>
                    </a:lnTo>
                    <a:lnTo>
                      <a:pt x="28" y="9"/>
                    </a:lnTo>
                    <a:lnTo>
                      <a:pt x="30" y="6"/>
                    </a:lnTo>
                    <a:lnTo>
                      <a:pt x="33" y="5"/>
                    </a:lnTo>
                    <a:lnTo>
                      <a:pt x="33" y="3"/>
                    </a:lnTo>
                    <a:lnTo>
                      <a:pt x="32" y="0"/>
                    </a:lnTo>
                    <a:lnTo>
                      <a:pt x="25" y="0"/>
                    </a:lnTo>
                    <a:lnTo>
                      <a:pt x="25" y="2"/>
                    </a:lnTo>
                    <a:lnTo>
                      <a:pt x="24" y="0"/>
                    </a:lnTo>
                    <a:lnTo>
                      <a:pt x="23" y="0"/>
                    </a:lnTo>
                    <a:lnTo>
                      <a:pt x="21" y="0"/>
                    </a:lnTo>
                    <a:lnTo>
                      <a:pt x="2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79" name="Freeform 145">
                <a:extLst>
                  <a:ext uri="{FF2B5EF4-FFF2-40B4-BE49-F238E27FC236}">
                    <a16:creationId xmlns:a16="http://schemas.microsoft.com/office/drawing/2014/main" id="{DD8B2CA6-5104-430C-AB4C-BF5D80B81E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31" y="3164"/>
                <a:ext cx="4" cy="8"/>
              </a:xfrm>
              <a:custGeom>
                <a:avLst/>
                <a:gdLst>
                  <a:gd name="T0" fmla="*/ 4 w 4"/>
                  <a:gd name="T1" fmla="*/ 8 h 8"/>
                  <a:gd name="T2" fmla="*/ 2 w 4"/>
                  <a:gd name="T3" fmla="*/ 2 h 8"/>
                  <a:gd name="T4" fmla="*/ 0 w 4"/>
                  <a:gd name="T5" fmla="*/ 0 h 8"/>
                  <a:gd name="T6" fmla="*/ 1 w 4"/>
                  <a:gd name="T7" fmla="*/ 2 h 8"/>
                  <a:gd name="T8" fmla="*/ 4 w 4"/>
                  <a:gd name="T9" fmla="*/ 8 h 8"/>
                  <a:gd name="T10" fmla="*/ 4 w 4"/>
                  <a:gd name="T11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8">
                    <a:moveTo>
                      <a:pt x="4" y="8"/>
                    </a:moveTo>
                    <a:lnTo>
                      <a:pt x="2" y="2"/>
                    </a:lnTo>
                    <a:lnTo>
                      <a:pt x="0" y="0"/>
                    </a:lnTo>
                    <a:lnTo>
                      <a:pt x="1" y="2"/>
                    </a:lnTo>
                    <a:lnTo>
                      <a:pt x="4" y="8"/>
                    </a:lnTo>
                    <a:lnTo>
                      <a:pt x="4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80" name="Freeform 146">
                <a:extLst>
                  <a:ext uri="{FF2B5EF4-FFF2-40B4-BE49-F238E27FC236}">
                    <a16:creationId xmlns:a16="http://schemas.microsoft.com/office/drawing/2014/main" id="{AF530607-F41F-43FE-AA33-0D68E0815B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52" y="2916"/>
                <a:ext cx="17" cy="11"/>
              </a:xfrm>
              <a:custGeom>
                <a:avLst/>
                <a:gdLst>
                  <a:gd name="T0" fmla="*/ 0 w 17"/>
                  <a:gd name="T1" fmla="*/ 1 h 11"/>
                  <a:gd name="T2" fmla="*/ 0 w 17"/>
                  <a:gd name="T3" fmla="*/ 4 h 11"/>
                  <a:gd name="T4" fmla="*/ 6 w 17"/>
                  <a:gd name="T5" fmla="*/ 6 h 11"/>
                  <a:gd name="T6" fmla="*/ 8 w 17"/>
                  <a:gd name="T7" fmla="*/ 8 h 11"/>
                  <a:gd name="T8" fmla="*/ 9 w 17"/>
                  <a:gd name="T9" fmla="*/ 11 h 11"/>
                  <a:gd name="T10" fmla="*/ 10 w 17"/>
                  <a:gd name="T11" fmla="*/ 11 h 11"/>
                  <a:gd name="T12" fmla="*/ 12 w 17"/>
                  <a:gd name="T13" fmla="*/ 8 h 11"/>
                  <a:gd name="T14" fmla="*/ 17 w 17"/>
                  <a:gd name="T15" fmla="*/ 6 h 11"/>
                  <a:gd name="T16" fmla="*/ 15 w 17"/>
                  <a:gd name="T17" fmla="*/ 2 h 11"/>
                  <a:gd name="T18" fmla="*/ 13 w 17"/>
                  <a:gd name="T19" fmla="*/ 1 h 11"/>
                  <a:gd name="T20" fmla="*/ 10 w 17"/>
                  <a:gd name="T21" fmla="*/ 0 h 11"/>
                  <a:gd name="T22" fmla="*/ 7 w 17"/>
                  <a:gd name="T23" fmla="*/ 2 h 11"/>
                  <a:gd name="T24" fmla="*/ 0 w 17"/>
                  <a:gd name="T25" fmla="*/ 1 h 11"/>
                  <a:gd name="T26" fmla="*/ 0 w 17"/>
                  <a:gd name="T27" fmla="*/ 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7" h="11">
                    <a:moveTo>
                      <a:pt x="0" y="1"/>
                    </a:moveTo>
                    <a:lnTo>
                      <a:pt x="0" y="4"/>
                    </a:lnTo>
                    <a:lnTo>
                      <a:pt x="6" y="6"/>
                    </a:lnTo>
                    <a:lnTo>
                      <a:pt x="8" y="8"/>
                    </a:lnTo>
                    <a:lnTo>
                      <a:pt x="9" y="11"/>
                    </a:lnTo>
                    <a:lnTo>
                      <a:pt x="10" y="11"/>
                    </a:lnTo>
                    <a:lnTo>
                      <a:pt x="12" y="8"/>
                    </a:lnTo>
                    <a:lnTo>
                      <a:pt x="17" y="6"/>
                    </a:lnTo>
                    <a:lnTo>
                      <a:pt x="15" y="2"/>
                    </a:lnTo>
                    <a:lnTo>
                      <a:pt x="13" y="1"/>
                    </a:lnTo>
                    <a:lnTo>
                      <a:pt x="10" y="0"/>
                    </a:lnTo>
                    <a:lnTo>
                      <a:pt x="7" y="2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81" name="Freeform 147">
                <a:extLst>
                  <a:ext uri="{FF2B5EF4-FFF2-40B4-BE49-F238E27FC236}">
                    <a16:creationId xmlns:a16="http://schemas.microsoft.com/office/drawing/2014/main" id="{568E6465-FE16-457D-A86A-2CC5FE74F6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72" y="2918"/>
                <a:ext cx="11" cy="9"/>
              </a:xfrm>
              <a:custGeom>
                <a:avLst/>
                <a:gdLst>
                  <a:gd name="T0" fmla="*/ 5 w 11"/>
                  <a:gd name="T1" fmla="*/ 0 h 9"/>
                  <a:gd name="T2" fmla="*/ 3 w 11"/>
                  <a:gd name="T3" fmla="*/ 3 h 9"/>
                  <a:gd name="T4" fmla="*/ 2 w 11"/>
                  <a:gd name="T5" fmla="*/ 5 h 9"/>
                  <a:gd name="T6" fmla="*/ 2 w 11"/>
                  <a:gd name="T7" fmla="*/ 8 h 9"/>
                  <a:gd name="T8" fmla="*/ 0 w 11"/>
                  <a:gd name="T9" fmla="*/ 7 h 9"/>
                  <a:gd name="T10" fmla="*/ 2 w 11"/>
                  <a:gd name="T11" fmla="*/ 9 h 9"/>
                  <a:gd name="T12" fmla="*/ 5 w 11"/>
                  <a:gd name="T13" fmla="*/ 9 h 9"/>
                  <a:gd name="T14" fmla="*/ 7 w 11"/>
                  <a:gd name="T15" fmla="*/ 8 h 9"/>
                  <a:gd name="T16" fmla="*/ 10 w 11"/>
                  <a:gd name="T17" fmla="*/ 6 h 9"/>
                  <a:gd name="T18" fmla="*/ 11 w 11"/>
                  <a:gd name="T19" fmla="*/ 4 h 9"/>
                  <a:gd name="T20" fmla="*/ 9 w 11"/>
                  <a:gd name="T21" fmla="*/ 0 h 9"/>
                  <a:gd name="T22" fmla="*/ 5 w 11"/>
                  <a:gd name="T23" fmla="*/ 0 h 9"/>
                  <a:gd name="T24" fmla="*/ 5 w 11"/>
                  <a:gd name="T25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" h="9">
                    <a:moveTo>
                      <a:pt x="5" y="0"/>
                    </a:moveTo>
                    <a:lnTo>
                      <a:pt x="3" y="3"/>
                    </a:lnTo>
                    <a:lnTo>
                      <a:pt x="2" y="5"/>
                    </a:lnTo>
                    <a:lnTo>
                      <a:pt x="2" y="8"/>
                    </a:lnTo>
                    <a:lnTo>
                      <a:pt x="0" y="7"/>
                    </a:lnTo>
                    <a:lnTo>
                      <a:pt x="2" y="9"/>
                    </a:lnTo>
                    <a:lnTo>
                      <a:pt x="5" y="9"/>
                    </a:lnTo>
                    <a:lnTo>
                      <a:pt x="7" y="8"/>
                    </a:lnTo>
                    <a:lnTo>
                      <a:pt x="10" y="6"/>
                    </a:lnTo>
                    <a:lnTo>
                      <a:pt x="11" y="4"/>
                    </a:lnTo>
                    <a:lnTo>
                      <a:pt x="9" y="0"/>
                    </a:lnTo>
                    <a:lnTo>
                      <a:pt x="5" y="0"/>
                    </a:lnTo>
                    <a:lnTo>
                      <a:pt x="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82" name="Freeform 148">
                <a:extLst>
                  <a:ext uri="{FF2B5EF4-FFF2-40B4-BE49-F238E27FC236}">
                    <a16:creationId xmlns:a16="http://schemas.microsoft.com/office/drawing/2014/main" id="{6E6DC5FE-FE8E-42AF-A128-4E436798DC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4" y="2917"/>
                <a:ext cx="32" cy="14"/>
              </a:xfrm>
              <a:custGeom>
                <a:avLst/>
                <a:gdLst>
                  <a:gd name="T0" fmla="*/ 15 w 32"/>
                  <a:gd name="T1" fmla="*/ 12 h 14"/>
                  <a:gd name="T2" fmla="*/ 20 w 32"/>
                  <a:gd name="T3" fmla="*/ 8 h 14"/>
                  <a:gd name="T4" fmla="*/ 24 w 32"/>
                  <a:gd name="T5" fmla="*/ 10 h 14"/>
                  <a:gd name="T6" fmla="*/ 26 w 32"/>
                  <a:gd name="T7" fmla="*/ 9 h 14"/>
                  <a:gd name="T8" fmla="*/ 28 w 32"/>
                  <a:gd name="T9" fmla="*/ 10 h 14"/>
                  <a:gd name="T10" fmla="*/ 32 w 32"/>
                  <a:gd name="T11" fmla="*/ 9 h 14"/>
                  <a:gd name="T12" fmla="*/ 31 w 32"/>
                  <a:gd name="T13" fmla="*/ 4 h 14"/>
                  <a:gd name="T14" fmla="*/ 27 w 32"/>
                  <a:gd name="T15" fmla="*/ 3 h 14"/>
                  <a:gd name="T16" fmla="*/ 26 w 32"/>
                  <a:gd name="T17" fmla="*/ 5 h 14"/>
                  <a:gd name="T18" fmla="*/ 26 w 32"/>
                  <a:gd name="T19" fmla="*/ 3 h 14"/>
                  <a:gd name="T20" fmla="*/ 23 w 32"/>
                  <a:gd name="T21" fmla="*/ 1 h 14"/>
                  <a:gd name="T22" fmla="*/ 20 w 32"/>
                  <a:gd name="T23" fmla="*/ 4 h 14"/>
                  <a:gd name="T24" fmla="*/ 19 w 32"/>
                  <a:gd name="T25" fmla="*/ 0 h 14"/>
                  <a:gd name="T26" fmla="*/ 16 w 32"/>
                  <a:gd name="T27" fmla="*/ 0 h 14"/>
                  <a:gd name="T28" fmla="*/ 14 w 32"/>
                  <a:gd name="T29" fmla="*/ 0 h 14"/>
                  <a:gd name="T30" fmla="*/ 14 w 32"/>
                  <a:gd name="T31" fmla="*/ 4 h 14"/>
                  <a:gd name="T32" fmla="*/ 19 w 32"/>
                  <a:gd name="T33" fmla="*/ 6 h 14"/>
                  <a:gd name="T34" fmla="*/ 17 w 32"/>
                  <a:gd name="T35" fmla="*/ 8 h 14"/>
                  <a:gd name="T36" fmla="*/ 14 w 32"/>
                  <a:gd name="T37" fmla="*/ 8 h 14"/>
                  <a:gd name="T38" fmla="*/ 11 w 32"/>
                  <a:gd name="T39" fmla="*/ 6 h 14"/>
                  <a:gd name="T40" fmla="*/ 6 w 32"/>
                  <a:gd name="T41" fmla="*/ 4 h 14"/>
                  <a:gd name="T42" fmla="*/ 1 w 32"/>
                  <a:gd name="T43" fmla="*/ 6 h 14"/>
                  <a:gd name="T44" fmla="*/ 0 w 32"/>
                  <a:gd name="T45" fmla="*/ 10 h 14"/>
                  <a:gd name="T46" fmla="*/ 2 w 32"/>
                  <a:gd name="T47" fmla="*/ 13 h 14"/>
                  <a:gd name="T48" fmla="*/ 5 w 32"/>
                  <a:gd name="T49" fmla="*/ 14 h 14"/>
                  <a:gd name="T50" fmla="*/ 10 w 32"/>
                  <a:gd name="T51" fmla="*/ 13 h 14"/>
                  <a:gd name="T52" fmla="*/ 12 w 32"/>
                  <a:gd name="T53" fmla="*/ 12 h 14"/>
                  <a:gd name="T54" fmla="*/ 15 w 32"/>
                  <a:gd name="T55" fmla="*/ 12 h 14"/>
                  <a:gd name="T56" fmla="*/ 15 w 32"/>
                  <a:gd name="T57" fmla="*/ 12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2" h="14">
                    <a:moveTo>
                      <a:pt x="15" y="12"/>
                    </a:moveTo>
                    <a:lnTo>
                      <a:pt x="20" y="8"/>
                    </a:lnTo>
                    <a:lnTo>
                      <a:pt x="24" y="10"/>
                    </a:lnTo>
                    <a:lnTo>
                      <a:pt x="26" y="9"/>
                    </a:lnTo>
                    <a:lnTo>
                      <a:pt x="28" y="10"/>
                    </a:lnTo>
                    <a:lnTo>
                      <a:pt x="32" y="9"/>
                    </a:lnTo>
                    <a:lnTo>
                      <a:pt x="31" y="4"/>
                    </a:lnTo>
                    <a:lnTo>
                      <a:pt x="27" y="3"/>
                    </a:lnTo>
                    <a:lnTo>
                      <a:pt x="26" y="5"/>
                    </a:lnTo>
                    <a:lnTo>
                      <a:pt x="26" y="3"/>
                    </a:lnTo>
                    <a:lnTo>
                      <a:pt x="23" y="1"/>
                    </a:lnTo>
                    <a:lnTo>
                      <a:pt x="20" y="4"/>
                    </a:lnTo>
                    <a:lnTo>
                      <a:pt x="19" y="0"/>
                    </a:lnTo>
                    <a:lnTo>
                      <a:pt x="16" y="0"/>
                    </a:lnTo>
                    <a:lnTo>
                      <a:pt x="14" y="0"/>
                    </a:lnTo>
                    <a:lnTo>
                      <a:pt x="14" y="4"/>
                    </a:lnTo>
                    <a:lnTo>
                      <a:pt x="19" y="6"/>
                    </a:lnTo>
                    <a:lnTo>
                      <a:pt x="17" y="8"/>
                    </a:lnTo>
                    <a:lnTo>
                      <a:pt x="14" y="8"/>
                    </a:lnTo>
                    <a:lnTo>
                      <a:pt x="11" y="6"/>
                    </a:lnTo>
                    <a:lnTo>
                      <a:pt x="6" y="4"/>
                    </a:lnTo>
                    <a:lnTo>
                      <a:pt x="1" y="6"/>
                    </a:lnTo>
                    <a:lnTo>
                      <a:pt x="0" y="10"/>
                    </a:lnTo>
                    <a:lnTo>
                      <a:pt x="2" y="13"/>
                    </a:lnTo>
                    <a:lnTo>
                      <a:pt x="5" y="14"/>
                    </a:lnTo>
                    <a:lnTo>
                      <a:pt x="10" y="13"/>
                    </a:lnTo>
                    <a:lnTo>
                      <a:pt x="12" y="12"/>
                    </a:lnTo>
                    <a:lnTo>
                      <a:pt x="15" y="12"/>
                    </a:lnTo>
                    <a:lnTo>
                      <a:pt x="15" y="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83" name="Freeform 149">
                <a:extLst>
                  <a:ext uri="{FF2B5EF4-FFF2-40B4-BE49-F238E27FC236}">
                    <a16:creationId xmlns:a16="http://schemas.microsoft.com/office/drawing/2014/main" id="{93FE7876-F7CB-42E4-AF9E-224107ED4C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90" y="2650"/>
                <a:ext cx="34" cy="41"/>
              </a:xfrm>
              <a:custGeom>
                <a:avLst/>
                <a:gdLst>
                  <a:gd name="T0" fmla="*/ 21 w 34"/>
                  <a:gd name="T1" fmla="*/ 23 h 41"/>
                  <a:gd name="T2" fmla="*/ 21 w 34"/>
                  <a:gd name="T3" fmla="*/ 19 h 41"/>
                  <a:gd name="T4" fmla="*/ 22 w 34"/>
                  <a:gd name="T5" fmla="*/ 18 h 41"/>
                  <a:gd name="T6" fmla="*/ 26 w 34"/>
                  <a:gd name="T7" fmla="*/ 18 h 41"/>
                  <a:gd name="T8" fmla="*/ 28 w 34"/>
                  <a:gd name="T9" fmla="*/ 15 h 41"/>
                  <a:gd name="T10" fmla="*/ 30 w 34"/>
                  <a:gd name="T11" fmla="*/ 14 h 41"/>
                  <a:gd name="T12" fmla="*/ 31 w 34"/>
                  <a:gd name="T13" fmla="*/ 14 h 41"/>
                  <a:gd name="T14" fmla="*/ 34 w 34"/>
                  <a:gd name="T15" fmla="*/ 10 h 41"/>
                  <a:gd name="T16" fmla="*/ 31 w 34"/>
                  <a:gd name="T17" fmla="*/ 6 h 41"/>
                  <a:gd name="T18" fmla="*/ 31 w 34"/>
                  <a:gd name="T19" fmla="*/ 0 h 41"/>
                  <a:gd name="T20" fmla="*/ 29 w 34"/>
                  <a:gd name="T21" fmla="*/ 6 h 41"/>
                  <a:gd name="T22" fmla="*/ 30 w 34"/>
                  <a:gd name="T23" fmla="*/ 8 h 41"/>
                  <a:gd name="T24" fmla="*/ 28 w 34"/>
                  <a:gd name="T25" fmla="*/ 6 h 41"/>
                  <a:gd name="T26" fmla="*/ 29 w 34"/>
                  <a:gd name="T27" fmla="*/ 8 h 41"/>
                  <a:gd name="T28" fmla="*/ 28 w 34"/>
                  <a:gd name="T29" fmla="*/ 10 h 41"/>
                  <a:gd name="T30" fmla="*/ 26 w 34"/>
                  <a:gd name="T31" fmla="*/ 11 h 41"/>
                  <a:gd name="T32" fmla="*/ 23 w 34"/>
                  <a:gd name="T33" fmla="*/ 15 h 41"/>
                  <a:gd name="T34" fmla="*/ 21 w 34"/>
                  <a:gd name="T35" fmla="*/ 16 h 41"/>
                  <a:gd name="T36" fmla="*/ 19 w 34"/>
                  <a:gd name="T37" fmla="*/ 18 h 41"/>
                  <a:gd name="T38" fmla="*/ 18 w 34"/>
                  <a:gd name="T39" fmla="*/ 20 h 41"/>
                  <a:gd name="T40" fmla="*/ 16 w 34"/>
                  <a:gd name="T41" fmla="*/ 23 h 41"/>
                  <a:gd name="T42" fmla="*/ 11 w 34"/>
                  <a:gd name="T43" fmla="*/ 28 h 41"/>
                  <a:gd name="T44" fmla="*/ 9 w 34"/>
                  <a:gd name="T45" fmla="*/ 29 h 41"/>
                  <a:gd name="T46" fmla="*/ 5 w 34"/>
                  <a:gd name="T47" fmla="*/ 31 h 41"/>
                  <a:gd name="T48" fmla="*/ 1 w 34"/>
                  <a:gd name="T49" fmla="*/ 37 h 41"/>
                  <a:gd name="T50" fmla="*/ 0 w 34"/>
                  <a:gd name="T51" fmla="*/ 41 h 41"/>
                  <a:gd name="T52" fmla="*/ 2 w 34"/>
                  <a:gd name="T53" fmla="*/ 40 h 41"/>
                  <a:gd name="T54" fmla="*/ 5 w 34"/>
                  <a:gd name="T55" fmla="*/ 36 h 41"/>
                  <a:gd name="T56" fmla="*/ 8 w 34"/>
                  <a:gd name="T57" fmla="*/ 36 h 41"/>
                  <a:gd name="T58" fmla="*/ 10 w 34"/>
                  <a:gd name="T59" fmla="*/ 34 h 41"/>
                  <a:gd name="T60" fmla="*/ 12 w 34"/>
                  <a:gd name="T61" fmla="*/ 32 h 41"/>
                  <a:gd name="T62" fmla="*/ 18 w 34"/>
                  <a:gd name="T63" fmla="*/ 28 h 41"/>
                  <a:gd name="T64" fmla="*/ 21 w 34"/>
                  <a:gd name="T65" fmla="*/ 23 h 41"/>
                  <a:gd name="T66" fmla="*/ 21 w 34"/>
                  <a:gd name="T67" fmla="*/ 23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4" h="41">
                    <a:moveTo>
                      <a:pt x="21" y="23"/>
                    </a:moveTo>
                    <a:lnTo>
                      <a:pt x="21" y="19"/>
                    </a:lnTo>
                    <a:lnTo>
                      <a:pt x="22" y="18"/>
                    </a:lnTo>
                    <a:lnTo>
                      <a:pt x="26" y="18"/>
                    </a:lnTo>
                    <a:lnTo>
                      <a:pt x="28" y="15"/>
                    </a:lnTo>
                    <a:lnTo>
                      <a:pt x="30" y="14"/>
                    </a:lnTo>
                    <a:lnTo>
                      <a:pt x="31" y="14"/>
                    </a:lnTo>
                    <a:lnTo>
                      <a:pt x="34" y="10"/>
                    </a:lnTo>
                    <a:lnTo>
                      <a:pt x="31" y="6"/>
                    </a:lnTo>
                    <a:lnTo>
                      <a:pt x="31" y="0"/>
                    </a:lnTo>
                    <a:lnTo>
                      <a:pt x="29" y="6"/>
                    </a:lnTo>
                    <a:lnTo>
                      <a:pt x="30" y="8"/>
                    </a:lnTo>
                    <a:lnTo>
                      <a:pt x="28" y="6"/>
                    </a:lnTo>
                    <a:lnTo>
                      <a:pt x="29" y="8"/>
                    </a:lnTo>
                    <a:lnTo>
                      <a:pt x="28" y="10"/>
                    </a:lnTo>
                    <a:lnTo>
                      <a:pt x="26" y="11"/>
                    </a:lnTo>
                    <a:lnTo>
                      <a:pt x="23" y="15"/>
                    </a:lnTo>
                    <a:lnTo>
                      <a:pt x="21" y="16"/>
                    </a:lnTo>
                    <a:lnTo>
                      <a:pt x="19" y="18"/>
                    </a:lnTo>
                    <a:lnTo>
                      <a:pt x="18" y="20"/>
                    </a:lnTo>
                    <a:lnTo>
                      <a:pt x="16" y="23"/>
                    </a:lnTo>
                    <a:lnTo>
                      <a:pt x="11" y="28"/>
                    </a:lnTo>
                    <a:lnTo>
                      <a:pt x="9" y="29"/>
                    </a:lnTo>
                    <a:lnTo>
                      <a:pt x="5" y="31"/>
                    </a:lnTo>
                    <a:lnTo>
                      <a:pt x="1" y="37"/>
                    </a:lnTo>
                    <a:lnTo>
                      <a:pt x="0" y="41"/>
                    </a:lnTo>
                    <a:lnTo>
                      <a:pt x="2" y="40"/>
                    </a:lnTo>
                    <a:lnTo>
                      <a:pt x="5" y="36"/>
                    </a:lnTo>
                    <a:lnTo>
                      <a:pt x="8" y="36"/>
                    </a:lnTo>
                    <a:lnTo>
                      <a:pt x="10" y="34"/>
                    </a:lnTo>
                    <a:lnTo>
                      <a:pt x="12" y="32"/>
                    </a:lnTo>
                    <a:lnTo>
                      <a:pt x="18" y="28"/>
                    </a:lnTo>
                    <a:lnTo>
                      <a:pt x="21" y="23"/>
                    </a:lnTo>
                    <a:lnTo>
                      <a:pt x="21" y="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84" name="Freeform 150">
                <a:extLst>
                  <a:ext uri="{FF2B5EF4-FFF2-40B4-BE49-F238E27FC236}">
                    <a16:creationId xmlns:a16="http://schemas.microsoft.com/office/drawing/2014/main" id="{10950628-92F2-4600-A116-47C5752746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93" y="2917"/>
                <a:ext cx="3" cy="4"/>
              </a:xfrm>
              <a:custGeom>
                <a:avLst/>
                <a:gdLst>
                  <a:gd name="T0" fmla="*/ 1 w 3"/>
                  <a:gd name="T1" fmla="*/ 4 h 4"/>
                  <a:gd name="T2" fmla="*/ 3 w 3"/>
                  <a:gd name="T3" fmla="*/ 0 h 4"/>
                  <a:gd name="T4" fmla="*/ 0 w 3"/>
                  <a:gd name="T5" fmla="*/ 1 h 4"/>
                  <a:gd name="T6" fmla="*/ 1 w 3"/>
                  <a:gd name="T7" fmla="*/ 4 h 4"/>
                  <a:gd name="T8" fmla="*/ 1 w 3"/>
                  <a:gd name="T9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4">
                    <a:moveTo>
                      <a:pt x="1" y="4"/>
                    </a:moveTo>
                    <a:lnTo>
                      <a:pt x="3" y="0"/>
                    </a:lnTo>
                    <a:lnTo>
                      <a:pt x="0" y="1"/>
                    </a:lnTo>
                    <a:lnTo>
                      <a:pt x="1" y="4"/>
                    </a:lnTo>
                    <a:lnTo>
                      <a:pt x="1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85" name="Freeform 151">
                <a:extLst>
                  <a:ext uri="{FF2B5EF4-FFF2-40B4-BE49-F238E27FC236}">
                    <a16:creationId xmlns:a16="http://schemas.microsoft.com/office/drawing/2014/main" id="{04127390-DD53-4660-A02A-077FF38455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1" y="2782"/>
                <a:ext cx="89" cy="101"/>
              </a:xfrm>
              <a:custGeom>
                <a:avLst/>
                <a:gdLst>
                  <a:gd name="T0" fmla="*/ 29 w 89"/>
                  <a:gd name="T1" fmla="*/ 61 h 101"/>
                  <a:gd name="T2" fmla="*/ 31 w 89"/>
                  <a:gd name="T3" fmla="*/ 68 h 101"/>
                  <a:gd name="T4" fmla="*/ 36 w 89"/>
                  <a:gd name="T5" fmla="*/ 79 h 101"/>
                  <a:gd name="T6" fmla="*/ 38 w 89"/>
                  <a:gd name="T7" fmla="*/ 87 h 101"/>
                  <a:gd name="T8" fmla="*/ 44 w 89"/>
                  <a:gd name="T9" fmla="*/ 88 h 101"/>
                  <a:gd name="T10" fmla="*/ 55 w 89"/>
                  <a:gd name="T11" fmla="*/ 84 h 101"/>
                  <a:gd name="T12" fmla="*/ 56 w 89"/>
                  <a:gd name="T13" fmla="*/ 80 h 101"/>
                  <a:gd name="T14" fmla="*/ 49 w 89"/>
                  <a:gd name="T15" fmla="*/ 74 h 101"/>
                  <a:gd name="T16" fmla="*/ 50 w 89"/>
                  <a:gd name="T17" fmla="*/ 71 h 101"/>
                  <a:gd name="T18" fmla="*/ 49 w 89"/>
                  <a:gd name="T19" fmla="*/ 65 h 101"/>
                  <a:gd name="T20" fmla="*/ 35 w 89"/>
                  <a:gd name="T21" fmla="*/ 51 h 101"/>
                  <a:gd name="T22" fmla="*/ 41 w 89"/>
                  <a:gd name="T23" fmla="*/ 49 h 101"/>
                  <a:gd name="T24" fmla="*/ 51 w 89"/>
                  <a:gd name="T25" fmla="*/ 42 h 101"/>
                  <a:gd name="T26" fmla="*/ 62 w 89"/>
                  <a:gd name="T27" fmla="*/ 38 h 101"/>
                  <a:gd name="T28" fmla="*/ 60 w 89"/>
                  <a:gd name="T29" fmla="*/ 31 h 101"/>
                  <a:gd name="T30" fmla="*/ 47 w 89"/>
                  <a:gd name="T31" fmla="*/ 34 h 101"/>
                  <a:gd name="T32" fmla="*/ 39 w 89"/>
                  <a:gd name="T33" fmla="*/ 34 h 101"/>
                  <a:gd name="T34" fmla="*/ 32 w 89"/>
                  <a:gd name="T35" fmla="*/ 44 h 101"/>
                  <a:gd name="T36" fmla="*/ 25 w 89"/>
                  <a:gd name="T37" fmla="*/ 39 h 101"/>
                  <a:gd name="T38" fmla="*/ 18 w 89"/>
                  <a:gd name="T39" fmla="*/ 32 h 101"/>
                  <a:gd name="T40" fmla="*/ 22 w 89"/>
                  <a:gd name="T41" fmla="*/ 17 h 101"/>
                  <a:gd name="T42" fmla="*/ 30 w 89"/>
                  <a:gd name="T43" fmla="*/ 17 h 101"/>
                  <a:gd name="T44" fmla="*/ 35 w 89"/>
                  <a:gd name="T45" fmla="*/ 17 h 101"/>
                  <a:gd name="T46" fmla="*/ 43 w 89"/>
                  <a:gd name="T47" fmla="*/ 17 h 101"/>
                  <a:gd name="T48" fmla="*/ 61 w 89"/>
                  <a:gd name="T49" fmla="*/ 20 h 101"/>
                  <a:gd name="T50" fmla="*/ 78 w 89"/>
                  <a:gd name="T51" fmla="*/ 16 h 101"/>
                  <a:gd name="T52" fmla="*/ 86 w 89"/>
                  <a:gd name="T53" fmla="*/ 6 h 101"/>
                  <a:gd name="T54" fmla="*/ 84 w 89"/>
                  <a:gd name="T55" fmla="*/ 0 h 101"/>
                  <a:gd name="T56" fmla="*/ 79 w 89"/>
                  <a:gd name="T57" fmla="*/ 7 h 101"/>
                  <a:gd name="T58" fmla="*/ 68 w 89"/>
                  <a:gd name="T59" fmla="*/ 12 h 101"/>
                  <a:gd name="T60" fmla="*/ 58 w 89"/>
                  <a:gd name="T61" fmla="*/ 11 h 101"/>
                  <a:gd name="T62" fmla="*/ 43 w 89"/>
                  <a:gd name="T63" fmla="*/ 8 h 101"/>
                  <a:gd name="T64" fmla="*/ 34 w 89"/>
                  <a:gd name="T65" fmla="*/ 6 h 101"/>
                  <a:gd name="T66" fmla="*/ 27 w 89"/>
                  <a:gd name="T67" fmla="*/ 10 h 101"/>
                  <a:gd name="T68" fmla="*/ 17 w 89"/>
                  <a:gd name="T69" fmla="*/ 14 h 101"/>
                  <a:gd name="T70" fmla="*/ 14 w 89"/>
                  <a:gd name="T71" fmla="*/ 21 h 101"/>
                  <a:gd name="T72" fmla="*/ 14 w 89"/>
                  <a:gd name="T73" fmla="*/ 28 h 101"/>
                  <a:gd name="T74" fmla="*/ 15 w 89"/>
                  <a:gd name="T75" fmla="*/ 36 h 101"/>
                  <a:gd name="T76" fmla="*/ 7 w 89"/>
                  <a:gd name="T77" fmla="*/ 44 h 101"/>
                  <a:gd name="T78" fmla="*/ 5 w 89"/>
                  <a:gd name="T79" fmla="*/ 54 h 101"/>
                  <a:gd name="T80" fmla="*/ 0 w 89"/>
                  <a:gd name="T81" fmla="*/ 62 h 101"/>
                  <a:gd name="T82" fmla="*/ 1 w 89"/>
                  <a:gd name="T83" fmla="*/ 72 h 101"/>
                  <a:gd name="T84" fmla="*/ 10 w 89"/>
                  <a:gd name="T85" fmla="*/ 72 h 101"/>
                  <a:gd name="T86" fmla="*/ 12 w 89"/>
                  <a:gd name="T87" fmla="*/ 84 h 101"/>
                  <a:gd name="T88" fmla="*/ 8 w 89"/>
                  <a:gd name="T89" fmla="*/ 94 h 101"/>
                  <a:gd name="T90" fmla="*/ 12 w 89"/>
                  <a:gd name="T91" fmla="*/ 100 h 101"/>
                  <a:gd name="T92" fmla="*/ 23 w 89"/>
                  <a:gd name="T93" fmla="*/ 99 h 101"/>
                  <a:gd name="T94" fmla="*/ 22 w 89"/>
                  <a:gd name="T95" fmla="*/ 91 h 101"/>
                  <a:gd name="T96" fmla="*/ 23 w 89"/>
                  <a:gd name="T97" fmla="*/ 74 h 101"/>
                  <a:gd name="T98" fmla="*/ 21 w 89"/>
                  <a:gd name="T99" fmla="*/ 64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89" h="101">
                    <a:moveTo>
                      <a:pt x="21" y="64"/>
                    </a:moveTo>
                    <a:lnTo>
                      <a:pt x="26" y="61"/>
                    </a:lnTo>
                    <a:lnTo>
                      <a:pt x="29" y="61"/>
                    </a:lnTo>
                    <a:lnTo>
                      <a:pt x="31" y="61"/>
                    </a:lnTo>
                    <a:lnTo>
                      <a:pt x="32" y="64"/>
                    </a:lnTo>
                    <a:lnTo>
                      <a:pt x="31" y="68"/>
                    </a:lnTo>
                    <a:lnTo>
                      <a:pt x="29" y="71"/>
                    </a:lnTo>
                    <a:lnTo>
                      <a:pt x="31" y="74"/>
                    </a:lnTo>
                    <a:lnTo>
                      <a:pt x="36" y="79"/>
                    </a:lnTo>
                    <a:lnTo>
                      <a:pt x="39" y="79"/>
                    </a:lnTo>
                    <a:lnTo>
                      <a:pt x="39" y="81"/>
                    </a:lnTo>
                    <a:lnTo>
                      <a:pt x="38" y="87"/>
                    </a:lnTo>
                    <a:lnTo>
                      <a:pt x="40" y="89"/>
                    </a:lnTo>
                    <a:lnTo>
                      <a:pt x="42" y="90"/>
                    </a:lnTo>
                    <a:lnTo>
                      <a:pt x="44" y="88"/>
                    </a:lnTo>
                    <a:lnTo>
                      <a:pt x="47" y="85"/>
                    </a:lnTo>
                    <a:lnTo>
                      <a:pt x="52" y="84"/>
                    </a:lnTo>
                    <a:lnTo>
                      <a:pt x="55" y="84"/>
                    </a:lnTo>
                    <a:lnTo>
                      <a:pt x="53" y="83"/>
                    </a:lnTo>
                    <a:lnTo>
                      <a:pt x="57" y="82"/>
                    </a:lnTo>
                    <a:lnTo>
                      <a:pt x="56" y="80"/>
                    </a:lnTo>
                    <a:lnTo>
                      <a:pt x="53" y="79"/>
                    </a:lnTo>
                    <a:lnTo>
                      <a:pt x="51" y="76"/>
                    </a:lnTo>
                    <a:lnTo>
                      <a:pt x="49" y="74"/>
                    </a:lnTo>
                    <a:lnTo>
                      <a:pt x="48" y="72"/>
                    </a:lnTo>
                    <a:lnTo>
                      <a:pt x="49" y="71"/>
                    </a:lnTo>
                    <a:lnTo>
                      <a:pt x="50" y="71"/>
                    </a:lnTo>
                    <a:lnTo>
                      <a:pt x="49" y="68"/>
                    </a:lnTo>
                    <a:lnTo>
                      <a:pt x="51" y="67"/>
                    </a:lnTo>
                    <a:lnTo>
                      <a:pt x="49" y="65"/>
                    </a:lnTo>
                    <a:lnTo>
                      <a:pt x="41" y="54"/>
                    </a:lnTo>
                    <a:lnTo>
                      <a:pt x="38" y="51"/>
                    </a:lnTo>
                    <a:lnTo>
                      <a:pt x="35" y="51"/>
                    </a:lnTo>
                    <a:lnTo>
                      <a:pt x="35" y="48"/>
                    </a:lnTo>
                    <a:lnTo>
                      <a:pt x="38" y="50"/>
                    </a:lnTo>
                    <a:lnTo>
                      <a:pt x="41" y="49"/>
                    </a:lnTo>
                    <a:lnTo>
                      <a:pt x="43" y="47"/>
                    </a:lnTo>
                    <a:lnTo>
                      <a:pt x="48" y="45"/>
                    </a:lnTo>
                    <a:lnTo>
                      <a:pt x="51" y="42"/>
                    </a:lnTo>
                    <a:lnTo>
                      <a:pt x="55" y="38"/>
                    </a:lnTo>
                    <a:lnTo>
                      <a:pt x="58" y="36"/>
                    </a:lnTo>
                    <a:lnTo>
                      <a:pt x="62" y="38"/>
                    </a:lnTo>
                    <a:lnTo>
                      <a:pt x="65" y="36"/>
                    </a:lnTo>
                    <a:lnTo>
                      <a:pt x="64" y="32"/>
                    </a:lnTo>
                    <a:lnTo>
                      <a:pt x="60" y="31"/>
                    </a:lnTo>
                    <a:lnTo>
                      <a:pt x="58" y="32"/>
                    </a:lnTo>
                    <a:lnTo>
                      <a:pt x="56" y="34"/>
                    </a:lnTo>
                    <a:lnTo>
                      <a:pt x="47" y="34"/>
                    </a:lnTo>
                    <a:lnTo>
                      <a:pt x="44" y="37"/>
                    </a:lnTo>
                    <a:lnTo>
                      <a:pt x="41" y="37"/>
                    </a:lnTo>
                    <a:lnTo>
                      <a:pt x="39" y="34"/>
                    </a:lnTo>
                    <a:lnTo>
                      <a:pt x="36" y="37"/>
                    </a:lnTo>
                    <a:lnTo>
                      <a:pt x="33" y="40"/>
                    </a:lnTo>
                    <a:lnTo>
                      <a:pt x="32" y="44"/>
                    </a:lnTo>
                    <a:lnTo>
                      <a:pt x="27" y="42"/>
                    </a:lnTo>
                    <a:lnTo>
                      <a:pt x="25" y="41"/>
                    </a:lnTo>
                    <a:lnTo>
                      <a:pt x="25" y="39"/>
                    </a:lnTo>
                    <a:lnTo>
                      <a:pt x="23" y="36"/>
                    </a:lnTo>
                    <a:lnTo>
                      <a:pt x="19" y="36"/>
                    </a:lnTo>
                    <a:lnTo>
                      <a:pt x="18" y="32"/>
                    </a:lnTo>
                    <a:lnTo>
                      <a:pt x="17" y="27"/>
                    </a:lnTo>
                    <a:lnTo>
                      <a:pt x="19" y="21"/>
                    </a:lnTo>
                    <a:lnTo>
                      <a:pt x="22" y="17"/>
                    </a:lnTo>
                    <a:lnTo>
                      <a:pt x="24" y="16"/>
                    </a:lnTo>
                    <a:lnTo>
                      <a:pt x="26" y="16"/>
                    </a:lnTo>
                    <a:lnTo>
                      <a:pt x="30" y="17"/>
                    </a:lnTo>
                    <a:lnTo>
                      <a:pt x="32" y="17"/>
                    </a:lnTo>
                    <a:lnTo>
                      <a:pt x="34" y="17"/>
                    </a:lnTo>
                    <a:lnTo>
                      <a:pt x="35" y="17"/>
                    </a:lnTo>
                    <a:lnTo>
                      <a:pt x="38" y="16"/>
                    </a:lnTo>
                    <a:lnTo>
                      <a:pt x="40" y="16"/>
                    </a:lnTo>
                    <a:lnTo>
                      <a:pt x="43" y="17"/>
                    </a:lnTo>
                    <a:lnTo>
                      <a:pt x="45" y="17"/>
                    </a:lnTo>
                    <a:lnTo>
                      <a:pt x="59" y="16"/>
                    </a:lnTo>
                    <a:lnTo>
                      <a:pt x="61" y="20"/>
                    </a:lnTo>
                    <a:lnTo>
                      <a:pt x="67" y="20"/>
                    </a:lnTo>
                    <a:lnTo>
                      <a:pt x="76" y="19"/>
                    </a:lnTo>
                    <a:lnTo>
                      <a:pt x="78" y="16"/>
                    </a:lnTo>
                    <a:lnTo>
                      <a:pt x="79" y="14"/>
                    </a:lnTo>
                    <a:lnTo>
                      <a:pt x="85" y="8"/>
                    </a:lnTo>
                    <a:lnTo>
                      <a:pt x="86" y="6"/>
                    </a:lnTo>
                    <a:lnTo>
                      <a:pt x="89" y="4"/>
                    </a:lnTo>
                    <a:lnTo>
                      <a:pt x="87" y="0"/>
                    </a:lnTo>
                    <a:lnTo>
                      <a:pt x="84" y="0"/>
                    </a:lnTo>
                    <a:lnTo>
                      <a:pt x="83" y="4"/>
                    </a:lnTo>
                    <a:lnTo>
                      <a:pt x="79" y="5"/>
                    </a:lnTo>
                    <a:lnTo>
                      <a:pt x="79" y="7"/>
                    </a:lnTo>
                    <a:lnTo>
                      <a:pt x="76" y="8"/>
                    </a:lnTo>
                    <a:lnTo>
                      <a:pt x="74" y="11"/>
                    </a:lnTo>
                    <a:lnTo>
                      <a:pt x="68" y="12"/>
                    </a:lnTo>
                    <a:lnTo>
                      <a:pt x="64" y="11"/>
                    </a:lnTo>
                    <a:lnTo>
                      <a:pt x="60" y="11"/>
                    </a:lnTo>
                    <a:lnTo>
                      <a:pt x="58" y="11"/>
                    </a:lnTo>
                    <a:lnTo>
                      <a:pt x="56" y="12"/>
                    </a:lnTo>
                    <a:lnTo>
                      <a:pt x="50" y="10"/>
                    </a:lnTo>
                    <a:lnTo>
                      <a:pt x="43" y="8"/>
                    </a:lnTo>
                    <a:lnTo>
                      <a:pt x="38" y="10"/>
                    </a:lnTo>
                    <a:lnTo>
                      <a:pt x="36" y="6"/>
                    </a:lnTo>
                    <a:lnTo>
                      <a:pt x="34" y="6"/>
                    </a:lnTo>
                    <a:lnTo>
                      <a:pt x="31" y="5"/>
                    </a:lnTo>
                    <a:lnTo>
                      <a:pt x="29" y="7"/>
                    </a:lnTo>
                    <a:lnTo>
                      <a:pt x="27" y="10"/>
                    </a:lnTo>
                    <a:lnTo>
                      <a:pt x="25" y="12"/>
                    </a:lnTo>
                    <a:lnTo>
                      <a:pt x="19" y="13"/>
                    </a:lnTo>
                    <a:lnTo>
                      <a:pt x="17" y="14"/>
                    </a:lnTo>
                    <a:lnTo>
                      <a:pt x="17" y="16"/>
                    </a:lnTo>
                    <a:lnTo>
                      <a:pt x="15" y="19"/>
                    </a:lnTo>
                    <a:lnTo>
                      <a:pt x="14" y="21"/>
                    </a:lnTo>
                    <a:lnTo>
                      <a:pt x="15" y="23"/>
                    </a:lnTo>
                    <a:lnTo>
                      <a:pt x="12" y="23"/>
                    </a:lnTo>
                    <a:lnTo>
                      <a:pt x="14" y="28"/>
                    </a:lnTo>
                    <a:lnTo>
                      <a:pt x="14" y="30"/>
                    </a:lnTo>
                    <a:lnTo>
                      <a:pt x="15" y="33"/>
                    </a:lnTo>
                    <a:lnTo>
                      <a:pt x="15" y="36"/>
                    </a:lnTo>
                    <a:lnTo>
                      <a:pt x="14" y="32"/>
                    </a:lnTo>
                    <a:lnTo>
                      <a:pt x="8" y="40"/>
                    </a:lnTo>
                    <a:lnTo>
                      <a:pt x="7" y="44"/>
                    </a:lnTo>
                    <a:lnTo>
                      <a:pt x="8" y="48"/>
                    </a:lnTo>
                    <a:lnTo>
                      <a:pt x="6" y="51"/>
                    </a:lnTo>
                    <a:lnTo>
                      <a:pt x="5" y="54"/>
                    </a:lnTo>
                    <a:lnTo>
                      <a:pt x="5" y="57"/>
                    </a:lnTo>
                    <a:lnTo>
                      <a:pt x="2" y="59"/>
                    </a:lnTo>
                    <a:lnTo>
                      <a:pt x="0" y="62"/>
                    </a:lnTo>
                    <a:lnTo>
                      <a:pt x="1" y="64"/>
                    </a:lnTo>
                    <a:lnTo>
                      <a:pt x="0" y="66"/>
                    </a:lnTo>
                    <a:lnTo>
                      <a:pt x="1" y="72"/>
                    </a:lnTo>
                    <a:lnTo>
                      <a:pt x="5" y="72"/>
                    </a:lnTo>
                    <a:lnTo>
                      <a:pt x="7" y="71"/>
                    </a:lnTo>
                    <a:lnTo>
                      <a:pt x="10" y="72"/>
                    </a:lnTo>
                    <a:lnTo>
                      <a:pt x="9" y="74"/>
                    </a:lnTo>
                    <a:lnTo>
                      <a:pt x="12" y="79"/>
                    </a:lnTo>
                    <a:lnTo>
                      <a:pt x="12" y="84"/>
                    </a:lnTo>
                    <a:lnTo>
                      <a:pt x="10" y="90"/>
                    </a:lnTo>
                    <a:lnTo>
                      <a:pt x="9" y="92"/>
                    </a:lnTo>
                    <a:lnTo>
                      <a:pt x="8" y="94"/>
                    </a:lnTo>
                    <a:lnTo>
                      <a:pt x="8" y="96"/>
                    </a:lnTo>
                    <a:lnTo>
                      <a:pt x="9" y="99"/>
                    </a:lnTo>
                    <a:lnTo>
                      <a:pt x="12" y="100"/>
                    </a:lnTo>
                    <a:lnTo>
                      <a:pt x="14" y="101"/>
                    </a:lnTo>
                    <a:lnTo>
                      <a:pt x="17" y="100"/>
                    </a:lnTo>
                    <a:lnTo>
                      <a:pt x="23" y="99"/>
                    </a:lnTo>
                    <a:lnTo>
                      <a:pt x="22" y="97"/>
                    </a:lnTo>
                    <a:lnTo>
                      <a:pt x="21" y="93"/>
                    </a:lnTo>
                    <a:lnTo>
                      <a:pt x="22" y="91"/>
                    </a:lnTo>
                    <a:lnTo>
                      <a:pt x="23" y="89"/>
                    </a:lnTo>
                    <a:lnTo>
                      <a:pt x="22" y="77"/>
                    </a:lnTo>
                    <a:lnTo>
                      <a:pt x="23" y="74"/>
                    </a:lnTo>
                    <a:lnTo>
                      <a:pt x="23" y="70"/>
                    </a:lnTo>
                    <a:lnTo>
                      <a:pt x="21" y="66"/>
                    </a:lnTo>
                    <a:lnTo>
                      <a:pt x="21" y="64"/>
                    </a:lnTo>
                    <a:lnTo>
                      <a:pt x="21" y="6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86" name="Freeform 152">
                <a:extLst>
                  <a:ext uri="{FF2B5EF4-FFF2-40B4-BE49-F238E27FC236}">
                    <a16:creationId xmlns:a16="http://schemas.microsoft.com/office/drawing/2014/main" id="{D3B96E12-B18E-40BC-9E66-E2C045C901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3" y="2934"/>
                <a:ext cx="27" cy="13"/>
              </a:xfrm>
              <a:custGeom>
                <a:avLst/>
                <a:gdLst>
                  <a:gd name="T0" fmla="*/ 27 w 27"/>
                  <a:gd name="T1" fmla="*/ 9 h 13"/>
                  <a:gd name="T2" fmla="*/ 23 w 27"/>
                  <a:gd name="T3" fmla="*/ 7 h 13"/>
                  <a:gd name="T4" fmla="*/ 21 w 27"/>
                  <a:gd name="T5" fmla="*/ 4 h 13"/>
                  <a:gd name="T6" fmla="*/ 19 w 27"/>
                  <a:gd name="T7" fmla="*/ 5 h 13"/>
                  <a:gd name="T8" fmla="*/ 15 w 27"/>
                  <a:gd name="T9" fmla="*/ 0 h 13"/>
                  <a:gd name="T10" fmla="*/ 12 w 27"/>
                  <a:gd name="T11" fmla="*/ 0 h 13"/>
                  <a:gd name="T12" fmla="*/ 10 w 27"/>
                  <a:gd name="T13" fmla="*/ 0 h 13"/>
                  <a:gd name="T14" fmla="*/ 4 w 27"/>
                  <a:gd name="T15" fmla="*/ 0 h 13"/>
                  <a:gd name="T16" fmla="*/ 2 w 27"/>
                  <a:gd name="T17" fmla="*/ 1 h 13"/>
                  <a:gd name="T18" fmla="*/ 0 w 27"/>
                  <a:gd name="T19" fmla="*/ 3 h 13"/>
                  <a:gd name="T20" fmla="*/ 2 w 27"/>
                  <a:gd name="T21" fmla="*/ 5 h 13"/>
                  <a:gd name="T22" fmla="*/ 3 w 27"/>
                  <a:gd name="T23" fmla="*/ 5 h 13"/>
                  <a:gd name="T24" fmla="*/ 8 w 27"/>
                  <a:gd name="T25" fmla="*/ 6 h 13"/>
                  <a:gd name="T26" fmla="*/ 15 w 27"/>
                  <a:gd name="T27" fmla="*/ 9 h 13"/>
                  <a:gd name="T28" fmla="*/ 17 w 27"/>
                  <a:gd name="T29" fmla="*/ 12 h 13"/>
                  <a:gd name="T30" fmla="*/ 20 w 27"/>
                  <a:gd name="T31" fmla="*/ 13 h 13"/>
                  <a:gd name="T32" fmla="*/ 25 w 27"/>
                  <a:gd name="T33" fmla="*/ 12 h 13"/>
                  <a:gd name="T34" fmla="*/ 27 w 27"/>
                  <a:gd name="T35" fmla="*/ 9 h 13"/>
                  <a:gd name="T36" fmla="*/ 27 w 27"/>
                  <a:gd name="T37" fmla="*/ 9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" h="13">
                    <a:moveTo>
                      <a:pt x="27" y="9"/>
                    </a:moveTo>
                    <a:lnTo>
                      <a:pt x="23" y="7"/>
                    </a:lnTo>
                    <a:lnTo>
                      <a:pt x="21" y="4"/>
                    </a:lnTo>
                    <a:lnTo>
                      <a:pt x="19" y="5"/>
                    </a:lnTo>
                    <a:lnTo>
                      <a:pt x="15" y="0"/>
                    </a:lnTo>
                    <a:lnTo>
                      <a:pt x="12" y="0"/>
                    </a:lnTo>
                    <a:lnTo>
                      <a:pt x="10" y="0"/>
                    </a:lnTo>
                    <a:lnTo>
                      <a:pt x="4" y="0"/>
                    </a:lnTo>
                    <a:lnTo>
                      <a:pt x="2" y="1"/>
                    </a:lnTo>
                    <a:lnTo>
                      <a:pt x="0" y="3"/>
                    </a:lnTo>
                    <a:lnTo>
                      <a:pt x="2" y="5"/>
                    </a:lnTo>
                    <a:lnTo>
                      <a:pt x="3" y="5"/>
                    </a:lnTo>
                    <a:lnTo>
                      <a:pt x="8" y="6"/>
                    </a:lnTo>
                    <a:lnTo>
                      <a:pt x="15" y="9"/>
                    </a:lnTo>
                    <a:lnTo>
                      <a:pt x="17" y="12"/>
                    </a:lnTo>
                    <a:lnTo>
                      <a:pt x="20" y="13"/>
                    </a:lnTo>
                    <a:lnTo>
                      <a:pt x="25" y="12"/>
                    </a:lnTo>
                    <a:lnTo>
                      <a:pt x="27" y="9"/>
                    </a:lnTo>
                    <a:lnTo>
                      <a:pt x="27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87" name="Freeform 153">
                <a:extLst>
                  <a:ext uri="{FF2B5EF4-FFF2-40B4-BE49-F238E27FC236}">
                    <a16:creationId xmlns:a16="http://schemas.microsoft.com/office/drawing/2014/main" id="{E0C7B16F-A1B7-4C2A-97E3-F26F935F56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5" y="2548"/>
                <a:ext cx="60" cy="84"/>
              </a:xfrm>
              <a:custGeom>
                <a:avLst/>
                <a:gdLst>
                  <a:gd name="T0" fmla="*/ 9 w 60"/>
                  <a:gd name="T1" fmla="*/ 22 h 84"/>
                  <a:gd name="T2" fmla="*/ 8 w 60"/>
                  <a:gd name="T3" fmla="*/ 31 h 84"/>
                  <a:gd name="T4" fmla="*/ 8 w 60"/>
                  <a:gd name="T5" fmla="*/ 35 h 84"/>
                  <a:gd name="T6" fmla="*/ 2 w 60"/>
                  <a:gd name="T7" fmla="*/ 33 h 84"/>
                  <a:gd name="T8" fmla="*/ 0 w 60"/>
                  <a:gd name="T9" fmla="*/ 35 h 84"/>
                  <a:gd name="T10" fmla="*/ 1 w 60"/>
                  <a:gd name="T11" fmla="*/ 40 h 84"/>
                  <a:gd name="T12" fmla="*/ 2 w 60"/>
                  <a:gd name="T13" fmla="*/ 41 h 84"/>
                  <a:gd name="T14" fmla="*/ 3 w 60"/>
                  <a:gd name="T15" fmla="*/ 48 h 84"/>
                  <a:gd name="T16" fmla="*/ 7 w 60"/>
                  <a:gd name="T17" fmla="*/ 53 h 84"/>
                  <a:gd name="T18" fmla="*/ 8 w 60"/>
                  <a:gd name="T19" fmla="*/ 58 h 84"/>
                  <a:gd name="T20" fmla="*/ 11 w 60"/>
                  <a:gd name="T21" fmla="*/ 56 h 84"/>
                  <a:gd name="T22" fmla="*/ 12 w 60"/>
                  <a:gd name="T23" fmla="*/ 54 h 84"/>
                  <a:gd name="T24" fmla="*/ 16 w 60"/>
                  <a:gd name="T25" fmla="*/ 56 h 84"/>
                  <a:gd name="T26" fmla="*/ 16 w 60"/>
                  <a:gd name="T27" fmla="*/ 58 h 84"/>
                  <a:gd name="T28" fmla="*/ 11 w 60"/>
                  <a:gd name="T29" fmla="*/ 63 h 84"/>
                  <a:gd name="T30" fmla="*/ 16 w 60"/>
                  <a:gd name="T31" fmla="*/ 66 h 84"/>
                  <a:gd name="T32" fmla="*/ 18 w 60"/>
                  <a:gd name="T33" fmla="*/ 70 h 84"/>
                  <a:gd name="T34" fmla="*/ 22 w 60"/>
                  <a:gd name="T35" fmla="*/ 67 h 84"/>
                  <a:gd name="T36" fmla="*/ 26 w 60"/>
                  <a:gd name="T37" fmla="*/ 66 h 84"/>
                  <a:gd name="T38" fmla="*/ 31 w 60"/>
                  <a:gd name="T39" fmla="*/ 68 h 84"/>
                  <a:gd name="T40" fmla="*/ 37 w 60"/>
                  <a:gd name="T41" fmla="*/ 73 h 84"/>
                  <a:gd name="T42" fmla="*/ 39 w 60"/>
                  <a:gd name="T43" fmla="*/ 76 h 84"/>
                  <a:gd name="T44" fmla="*/ 37 w 60"/>
                  <a:gd name="T45" fmla="*/ 70 h 84"/>
                  <a:gd name="T46" fmla="*/ 36 w 60"/>
                  <a:gd name="T47" fmla="*/ 66 h 84"/>
                  <a:gd name="T48" fmla="*/ 41 w 60"/>
                  <a:gd name="T49" fmla="*/ 68 h 84"/>
                  <a:gd name="T50" fmla="*/ 46 w 60"/>
                  <a:gd name="T51" fmla="*/ 73 h 84"/>
                  <a:gd name="T52" fmla="*/ 48 w 60"/>
                  <a:gd name="T53" fmla="*/ 78 h 84"/>
                  <a:gd name="T54" fmla="*/ 58 w 60"/>
                  <a:gd name="T55" fmla="*/ 80 h 84"/>
                  <a:gd name="T56" fmla="*/ 56 w 60"/>
                  <a:gd name="T57" fmla="*/ 84 h 84"/>
                  <a:gd name="T58" fmla="*/ 60 w 60"/>
                  <a:gd name="T59" fmla="*/ 78 h 84"/>
                  <a:gd name="T60" fmla="*/ 54 w 60"/>
                  <a:gd name="T61" fmla="*/ 74 h 84"/>
                  <a:gd name="T62" fmla="*/ 52 w 60"/>
                  <a:gd name="T63" fmla="*/ 71 h 84"/>
                  <a:gd name="T64" fmla="*/ 56 w 60"/>
                  <a:gd name="T65" fmla="*/ 68 h 84"/>
                  <a:gd name="T66" fmla="*/ 51 w 60"/>
                  <a:gd name="T67" fmla="*/ 66 h 84"/>
                  <a:gd name="T68" fmla="*/ 48 w 60"/>
                  <a:gd name="T69" fmla="*/ 67 h 84"/>
                  <a:gd name="T70" fmla="*/ 46 w 60"/>
                  <a:gd name="T71" fmla="*/ 69 h 84"/>
                  <a:gd name="T72" fmla="*/ 45 w 60"/>
                  <a:gd name="T73" fmla="*/ 65 h 84"/>
                  <a:gd name="T74" fmla="*/ 42 w 60"/>
                  <a:gd name="T75" fmla="*/ 61 h 84"/>
                  <a:gd name="T76" fmla="*/ 35 w 60"/>
                  <a:gd name="T77" fmla="*/ 63 h 84"/>
                  <a:gd name="T78" fmla="*/ 35 w 60"/>
                  <a:gd name="T79" fmla="*/ 65 h 84"/>
                  <a:gd name="T80" fmla="*/ 29 w 60"/>
                  <a:gd name="T81" fmla="*/ 65 h 84"/>
                  <a:gd name="T82" fmla="*/ 26 w 60"/>
                  <a:gd name="T83" fmla="*/ 60 h 84"/>
                  <a:gd name="T84" fmla="*/ 25 w 60"/>
                  <a:gd name="T85" fmla="*/ 57 h 84"/>
                  <a:gd name="T86" fmla="*/ 25 w 60"/>
                  <a:gd name="T87" fmla="*/ 53 h 84"/>
                  <a:gd name="T88" fmla="*/ 22 w 60"/>
                  <a:gd name="T89" fmla="*/ 48 h 84"/>
                  <a:gd name="T90" fmla="*/ 25 w 60"/>
                  <a:gd name="T91" fmla="*/ 42 h 84"/>
                  <a:gd name="T92" fmla="*/ 26 w 60"/>
                  <a:gd name="T93" fmla="*/ 36 h 84"/>
                  <a:gd name="T94" fmla="*/ 31 w 60"/>
                  <a:gd name="T95" fmla="*/ 35 h 84"/>
                  <a:gd name="T96" fmla="*/ 34 w 60"/>
                  <a:gd name="T97" fmla="*/ 33 h 84"/>
                  <a:gd name="T98" fmla="*/ 34 w 60"/>
                  <a:gd name="T99" fmla="*/ 30 h 84"/>
                  <a:gd name="T100" fmla="*/ 36 w 60"/>
                  <a:gd name="T101" fmla="*/ 25 h 84"/>
                  <a:gd name="T102" fmla="*/ 37 w 60"/>
                  <a:gd name="T103" fmla="*/ 20 h 84"/>
                  <a:gd name="T104" fmla="*/ 34 w 60"/>
                  <a:gd name="T105" fmla="*/ 17 h 84"/>
                  <a:gd name="T106" fmla="*/ 33 w 60"/>
                  <a:gd name="T107" fmla="*/ 7 h 84"/>
                  <a:gd name="T108" fmla="*/ 35 w 60"/>
                  <a:gd name="T109" fmla="*/ 3 h 84"/>
                  <a:gd name="T110" fmla="*/ 31 w 60"/>
                  <a:gd name="T111" fmla="*/ 3 h 84"/>
                  <a:gd name="T112" fmla="*/ 26 w 60"/>
                  <a:gd name="T113" fmla="*/ 5 h 84"/>
                  <a:gd name="T114" fmla="*/ 26 w 60"/>
                  <a:gd name="T115" fmla="*/ 6 h 84"/>
                  <a:gd name="T116" fmla="*/ 19 w 60"/>
                  <a:gd name="T117" fmla="*/ 0 h 84"/>
                  <a:gd name="T118" fmla="*/ 11 w 60"/>
                  <a:gd name="T119" fmla="*/ 5 h 84"/>
                  <a:gd name="T120" fmla="*/ 9 w 60"/>
                  <a:gd name="T121" fmla="*/ 16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60" h="84">
                    <a:moveTo>
                      <a:pt x="9" y="16"/>
                    </a:moveTo>
                    <a:lnTo>
                      <a:pt x="9" y="22"/>
                    </a:lnTo>
                    <a:lnTo>
                      <a:pt x="8" y="30"/>
                    </a:lnTo>
                    <a:lnTo>
                      <a:pt x="8" y="31"/>
                    </a:lnTo>
                    <a:lnTo>
                      <a:pt x="9" y="34"/>
                    </a:lnTo>
                    <a:lnTo>
                      <a:pt x="8" y="35"/>
                    </a:lnTo>
                    <a:lnTo>
                      <a:pt x="5" y="36"/>
                    </a:lnTo>
                    <a:lnTo>
                      <a:pt x="2" y="33"/>
                    </a:lnTo>
                    <a:lnTo>
                      <a:pt x="0" y="32"/>
                    </a:lnTo>
                    <a:lnTo>
                      <a:pt x="0" y="35"/>
                    </a:lnTo>
                    <a:lnTo>
                      <a:pt x="0" y="37"/>
                    </a:lnTo>
                    <a:lnTo>
                      <a:pt x="1" y="40"/>
                    </a:lnTo>
                    <a:lnTo>
                      <a:pt x="1" y="41"/>
                    </a:lnTo>
                    <a:lnTo>
                      <a:pt x="2" y="41"/>
                    </a:lnTo>
                    <a:lnTo>
                      <a:pt x="2" y="44"/>
                    </a:lnTo>
                    <a:lnTo>
                      <a:pt x="3" y="48"/>
                    </a:lnTo>
                    <a:lnTo>
                      <a:pt x="4" y="53"/>
                    </a:lnTo>
                    <a:lnTo>
                      <a:pt x="7" y="53"/>
                    </a:lnTo>
                    <a:lnTo>
                      <a:pt x="7" y="56"/>
                    </a:lnTo>
                    <a:lnTo>
                      <a:pt x="8" y="58"/>
                    </a:lnTo>
                    <a:lnTo>
                      <a:pt x="11" y="59"/>
                    </a:lnTo>
                    <a:lnTo>
                      <a:pt x="11" y="56"/>
                    </a:lnTo>
                    <a:lnTo>
                      <a:pt x="10" y="53"/>
                    </a:lnTo>
                    <a:lnTo>
                      <a:pt x="12" y="54"/>
                    </a:lnTo>
                    <a:lnTo>
                      <a:pt x="13" y="54"/>
                    </a:lnTo>
                    <a:lnTo>
                      <a:pt x="16" y="56"/>
                    </a:lnTo>
                    <a:lnTo>
                      <a:pt x="17" y="58"/>
                    </a:lnTo>
                    <a:lnTo>
                      <a:pt x="16" y="58"/>
                    </a:lnTo>
                    <a:lnTo>
                      <a:pt x="11" y="61"/>
                    </a:lnTo>
                    <a:lnTo>
                      <a:pt x="11" y="63"/>
                    </a:lnTo>
                    <a:lnTo>
                      <a:pt x="12" y="66"/>
                    </a:lnTo>
                    <a:lnTo>
                      <a:pt x="16" y="66"/>
                    </a:lnTo>
                    <a:lnTo>
                      <a:pt x="16" y="69"/>
                    </a:lnTo>
                    <a:lnTo>
                      <a:pt x="18" y="70"/>
                    </a:lnTo>
                    <a:lnTo>
                      <a:pt x="21" y="70"/>
                    </a:lnTo>
                    <a:lnTo>
                      <a:pt x="22" y="67"/>
                    </a:lnTo>
                    <a:lnTo>
                      <a:pt x="25" y="67"/>
                    </a:lnTo>
                    <a:lnTo>
                      <a:pt x="26" y="66"/>
                    </a:lnTo>
                    <a:lnTo>
                      <a:pt x="28" y="66"/>
                    </a:lnTo>
                    <a:lnTo>
                      <a:pt x="31" y="68"/>
                    </a:lnTo>
                    <a:lnTo>
                      <a:pt x="35" y="70"/>
                    </a:lnTo>
                    <a:lnTo>
                      <a:pt x="37" y="73"/>
                    </a:lnTo>
                    <a:lnTo>
                      <a:pt x="37" y="76"/>
                    </a:lnTo>
                    <a:lnTo>
                      <a:pt x="39" y="76"/>
                    </a:lnTo>
                    <a:lnTo>
                      <a:pt x="39" y="74"/>
                    </a:lnTo>
                    <a:lnTo>
                      <a:pt x="37" y="70"/>
                    </a:lnTo>
                    <a:lnTo>
                      <a:pt x="37" y="68"/>
                    </a:lnTo>
                    <a:lnTo>
                      <a:pt x="36" y="66"/>
                    </a:lnTo>
                    <a:lnTo>
                      <a:pt x="38" y="66"/>
                    </a:lnTo>
                    <a:lnTo>
                      <a:pt x="41" y="68"/>
                    </a:lnTo>
                    <a:lnTo>
                      <a:pt x="42" y="70"/>
                    </a:lnTo>
                    <a:lnTo>
                      <a:pt x="46" y="73"/>
                    </a:lnTo>
                    <a:lnTo>
                      <a:pt x="48" y="75"/>
                    </a:lnTo>
                    <a:lnTo>
                      <a:pt x="48" y="78"/>
                    </a:lnTo>
                    <a:lnTo>
                      <a:pt x="55" y="80"/>
                    </a:lnTo>
                    <a:lnTo>
                      <a:pt x="58" y="80"/>
                    </a:lnTo>
                    <a:lnTo>
                      <a:pt x="55" y="82"/>
                    </a:lnTo>
                    <a:lnTo>
                      <a:pt x="56" y="84"/>
                    </a:lnTo>
                    <a:lnTo>
                      <a:pt x="60" y="83"/>
                    </a:lnTo>
                    <a:lnTo>
                      <a:pt x="60" y="78"/>
                    </a:lnTo>
                    <a:lnTo>
                      <a:pt x="54" y="77"/>
                    </a:lnTo>
                    <a:lnTo>
                      <a:pt x="54" y="74"/>
                    </a:lnTo>
                    <a:lnTo>
                      <a:pt x="52" y="71"/>
                    </a:lnTo>
                    <a:lnTo>
                      <a:pt x="52" y="71"/>
                    </a:lnTo>
                    <a:lnTo>
                      <a:pt x="53" y="69"/>
                    </a:lnTo>
                    <a:lnTo>
                      <a:pt x="56" y="68"/>
                    </a:lnTo>
                    <a:lnTo>
                      <a:pt x="55" y="67"/>
                    </a:lnTo>
                    <a:lnTo>
                      <a:pt x="51" y="66"/>
                    </a:lnTo>
                    <a:lnTo>
                      <a:pt x="48" y="63"/>
                    </a:lnTo>
                    <a:lnTo>
                      <a:pt x="48" y="67"/>
                    </a:lnTo>
                    <a:lnTo>
                      <a:pt x="47" y="69"/>
                    </a:lnTo>
                    <a:lnTo>
                      <a:pt x="46" y="69"/>
                    </a:lnTo>
                    <a:lnTo>
                      <a:pt x="45" y="67"/>
                    </a:lnTo>
                    <a:lnTo>
                      <a:pt x="45" y="65"/>
                    </a:lnTo>
                    <a:lnTo>
                      <a:pt x="44" y="63"/>
                    </a:lnTo>
                    <a:lnTo>
                      <a:pt x="42" y="61"/>
                    </a:lnTo>
                    <a:lnTo>
                      <a:pt x="36" y="60"/>
                    </a:lnTo>
                    <a:lnTo>
                      <a:pt x="35" y="63"/>
                    </a:lnTo>
                    <a:lnTo>
                      <a:pt x="33" y="62"/>
                    </a:lnTo>
                    <a:lnTo>
                      <a:pt x="35" y="65"/>
                    </a:lnTo>
                    <a:lnTo>
                      <a:pt x="33" y="66"/>
                    </a:lnTo>
                    <a:lnTo>
                      <a:pt x="29" y="65"/>
                    </a:lnTo>
                    <a:lnTo>
                      <a:pt x="27" y="62"/>
                    </a:lnTo>
                    <a:lnTo>
                      <a:pt x="26" y="60"/>
                    </a:lnTo>
                    <a:lnTo>
                      <a:pt x="26" y="59"/>
                    </a:lnTo>
                    <a:lnTo>
                      <a:pt x="25" y="57"/>
                    </a:lnTo>
                    <a:lnTo>
                      <a:pt x="26" y="54"/>
                    </a:lnTo>
                    <a:lnTo>
                      <a:pt x="25" y="53"/>
                    </a:lnTo>
                    <a:lnTo>
                      <a:pt x="25" y="51"/>
                    </a:lnTo>
                    <a:lnTo>
                      <a:pt x="22" y="48"/>
                    </a:lnTo>
                    <a:lnTo>
                      <a:pt x="24" y="45"/>
                    </a:lnTo>
                    <a:lnTo>
                      <a:pt x="25" y="42"/>
                    </a:lnTo>
                    <a:lnTo>
                      <a:pt x="25" y="40"/>
                    </a:lnTo>
                    <a:lnTo>
                      <a:pt x="26" y="36"/>
                    </a:lnTo>
                    <a:lnTo>
                      <a:pt x="28" y="35"/>
                    </a:lnTo>
                    <a:lnTo>
                      <a:pt x="31" y="35"/>
                    </a:lnTo>
                    <a:lnTo>
                      <a:pt x="31" y="35"/>
                    </a:lnTo>
                    <a:lnTo>
                      <a:pt x="34" y="33"/>
                    </a:lnTo>
                    <a:lnTo>
                      <a:pt x="33" y="32"/>
                    </a:lnTo>
                    <a:lnTo>
                      <a:pt x="34" y="30"/>
                    </a:lnTo>
                    <a:lnTo>
                      <a:pt x="35" y="28"/>
                    </a:lnTo>
                    <a:lnTo>
                      <a:pt x="36" y="25"/>
                    </a:lnTo>
                    <a:lnTo>
                      <a:pt x="37" y="22"/>
                    </a:lnTo>
                    <a:lnTo>
                      <a:pt x="37" y="20"/>
                    </a:lnTo>
                    <a:lnTo>
                      <a:pt x="37" y="20"/>
                    </a:lnTo>
                    <a:lnTo>
                      <a:pt x="34" y="17"/>
                    </a:lnTo>
                    <a:lnTo>
                      <a:pt x="33" y="13"/>
                    </a:lnTo>
                    <a:lnTo>
                      <a:pt x="33" y="7"/>
                    </a:lnTo>
                    <a:lnTo>
                      <a:pt x="35" y="5"/>
                    </a:lnTo>
                    <a:lnTo>
                      <a:pt x="35" y="3"/>
                    </a:lnTo>
                    <a:lnTo>
                      <a:pt x="33" y="2"/>
                    </a:lnTo>
                    <a:lnTo>
                      <a:pt x="31" y="3"/>
                    </a:lnTo>
                    <a:lnTo>
                      <a:pt x="28" y="5"/>
                    </a:lnTo>
                    <a:lnTo>
                      <a:pt x="26" y="5"/>
                    </a:lnTo>
                    <a:lnTo>
                      <a:pt x="26" y="7"/>
                    </a:lnTo>
                    <a:lnTo>
                      <a:pt x="26" y="6"/>
                    </a:lnTo>
                    <a:lnTo>
                      <a:pt x="25" y="3"/>
                    </a:lnTo>
                    <a:lnTo>
                      <a:pt x="19" y="0"/>
                    </a:lnTo>
                    <a:lnTo>
                      <a:pt x="11" y="1"/>
                    </a:lnTo>
                    <a:lnTo>
                      <a:pt x="11" y="5"/>
                    </a:lnTo>
                    <a:lnTo>
                      <a:pt x="9" y="10"/>
                    </a:lnTo>
                    <a:lnTo>
                      <a:pt x="9" y="16"/>
                    </a:lnTo>
                    <a:lnTo>
                      <a:pt x="9" y="1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88" name="Freeform 154">
                <a:extLst>
                  <a:ext uri="{FF2B5EF4-FFF2-40B4-BE49-F238E27FC236}">
                    <a16:creationId xmlns:a16="http://schemas.microsoft.com/office/drawing/2014/main" id="{BF488BBB-E79E-4F7D-AE63-2B29FA11B9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5" y="2917"/>
                <a:ext cx="44" cy="12"/>
              </a:xfrm>
              <a:custGeom>
                <a:avLst/>
                <a:gdLst>
                  <a:gd name="T0" fmla="*/ 3 w 44"/>
                  <a:gd name="T1" fmla="*/ 9 h 12"/>
                  <a:gd name="T2" fmla="*/ 4 w 44"/>
                  <a:gd name="T3" fmla="*/ 9 h 12"/>
                  <a:gd name="T4" fmla="*/ 8 w 44"/>
                  <a:gd name="T5" fmla="*/ 9 h 12"/>
                  <a:gd name="T6" fmla="*/ 10 w 44"/>
                  <a:gd name="T7" fmla="*/ 9 h 12"/>
                  <a:gd name="T8" fmla="*/ 16 w 44"/>
                  <a:gd name="T9" fmla="*/ 12 h 12"/>
                  <a:gd name="T10" fmla="*/ 21 w 44"/>
                  <a:gd name="T11" fmla="*/ 12 h 12"/>
                  <a:gd name="T12" fmla="*/ 24 w 44"/>
                  <a:gd name="T13" fmla="*/ 9 h 12"/>
                  <a:gd name="T14" fmla="*/ 26 w 44"/>
                  <a:gd name="T15" fmla="*/ 10 h 12"/>
                  <a:gd name="T16" fmla="*/ 29 w 44"/>
                  <a:gd name="T17" fmla="*/ 9 h 12"/>
                  <a:gd name="T18" fmla="*/ 31 w 44"/>
                  <a:gd name="T19" fmla="*/ 8 h 12"/>
                  <a:gd name="T20" fmla="*/ 37 w 44"/>
                  <a:gd name="T21" fmla="*/ 8 h 12"/>
                  <a:gd name="T22" fmla="*/ 41 w 44"/>
                  <a:gd name="T23" fmla="*/ 7 h 12"/>
                  <a:gd name="T24" fmla="*/ 42 w 44"/>
                  <a:gd name="T25" fmla="*/ 5 h 12"/>
                  <a:gd name="T26" fmla="*/ 44 w 44"/>
                  <a:gd name="T27" fmla="*/ 3 h 12"/>
                  <a:gd name="T28" fmla="*/ 44 w 44"/>
                  <a:gd name="T29" fmla="*/ 0 h 12"/>
                  <a:gd name="T30" fmla="*/ 41 w 44"/>
                  <a:gd name="T31" fmla="*/ 0 h 12"/>
                  <a:gd name="T32" fmla="*/ 41 w 44"/>
                  <a:gd name="T33" fmla="*/ 4 h 12"/>
                  <a:gd name="T34" fmla="*/ 38 w 44"/>
                  <a:gd name="T35" fmla="*/ 4 h 12"/>
                  <a:gd name="T36" fmla="*/ 37 w 44"/>
                  <a:gd name="T37" fmla="*/ 7 h 12"/>
                  <a:gd name="T38" fmla="*/ 34 w 44"/>
                  <a:gd name="T39" fmla="*/ 7 h 12"/>
                  <a:gd name="T40" fmla="*/ 30 w 44"/>
                  <a:gd name="T41" fmla="*/ 5 h 12"/>
                  <a:gd name="T42" fmla="*/ 27 w 44"/>
                  <a:gd name="T43" fmla="*/ 5 h 12"/>
                  <a:gd name="T44" fmla="*/ 25 w 44"/>
                  <a:gd name="T45" fmla="*/ 6 h 12"/>
                  <a:gd name="T46" fmla="*/ 21 w 44"/>
                  <a:gd name="T47" fmla="*/ 6 h 12"/>
                  <a:gd name="T48" fmla="*/ 17 w 44"/>
                  <a:gd name="T49" fmla="*/ 4 h 12"/>
                  <a:gd name="T50" fmla="*/ 8 w 44"/>
                  <a:gd name="T51" fmla="*/ 3 h 12"/>
                  <a:gd name="T52" fmla="*/ 5 w 44"/>
                  <a:gd name="T53" fmla="*/ 3 h 12"/>
                  <a:gd name="T54" fmla="*/ 0 w 44"/>
                  <a:gd name="T55" fmla="*/ 6 h 12"/>
                  <a:gd name="T56" fmla="*/ 0 w 44"/>
                  <a:gd name="T57" fmla="*/ 9 h 12"/>
                  <a:gd name="T58" fmla="*/ 3 w 44"/>
                  <a:gd name="T59" fmla="*/ 9 h 12"/>
                  <a:gd name="T60" fmla="*/ 3 w 44"/>
                  <a:gd name="T61" fmla="*/ 9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4" h="12">
                    <a:moveTo>
                      <a:pt x="3" y="9"/>
                    </a:moveTo>
                    <a:lnTo>
                      <a:pt x="4" y="9"/>
                    </a:lnTo>
                    <a:lnTo>
                      <a:pt x="8" y="9"/>
                    </a:lnTo>
                    <a:lnTo>
                      <a:pt x="10" y="9"/>
                    </a:lnTo>
                    <a:lnTo>
                      <a:pt x="16" y="12"/>
                    </a:lnTo>
                    <a:lnTo>
                      <a:pt x="21" y="12"/>
                    </a:lnTo>
                    <a:lnTo>
                      <a:pt x="24" y="9"/>
                    </a:lnTo>
                    <a:lnTo>
                      <a:pt x="26" y="10"/>
                    </a:lnTo>
                    <a:lnTo>
                      <a:pt x="29" y="9"/>
                    </a:lnTo>
                    <a:lnTo>
                      <a:pt x="31" y="8"/>
                    </a:lnTo>
                    <a:lnTo>
                      <a:pt x="37" y="8"/>
                    </a:lnTo>
                    <a:lnTo>
                      <a:pt x="41" y="7"/>
                    </a:lnTo>
                    <a:lnTo>
                      <a:pt x="42" y="5"/>
                    </a:lnTo>
                    <a:lnTo>
                      <a:pt x="44" y="3"/>
                    </a:lnTo>
                    <a:lnTo>
                      <a:pt x="44" y="0"/>
                    </a:lnTo>
                    <a:lnTo>
                      <a:pt x="41" y="0"/>
                    </a:lnTo>
                    <a:lnTo>
                      <a:pt x="41" y="4"/>
                    </a:lnTo>
                    <a:lnTo>
                      <a:pt x="38" y="4"/>
                    </a:lnTo>
                    <a:lnTo>
                      <a:pt x="37" y="7"/>
                    </a:lnTo>
                    <a:lnTo>
                      <a:pt x="34" y="7"/>
                    </a:lnTo>
                    <a:lnTo>
                      <a:pt x="30" y="5"/>
                    </a:lnTo>
                    <a:lnTo>
                      <a:pt x="27" y="5"/>
                    </a:lnTo>
                    <a:lnTo>
                      <a:pt x="25" y="6"/>
                    </a:lnTo>
                    <a:lnTo>
                      <a:pt x="21" y="6"/>
                    </a:lnTo>
                    <a:lnTo>
                      <a:pt x="17" y="4"/>
                    </a:lnTo>
                    <a:lnTo>
                      <a:pt x="8" y="3"/>
                    </a:lnTo>
                    <a:lnTo>
                      <a:pt x="5" y="3"/>
                    </a:lnTo>
                    <a:lnTo>
                      <a:pt x="0" y="6"/>
                    </a:lnTo>
                    <a:lnTo>
                      <a:pt x="0" y="9"/>
                    </a:lnTo>
                    <a:lnTo>
                      <a:pt x="3" y="9"/>
                    </a:lnTo>
                    <a:lnTo>
                      <a:pt x="3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89" name="Freeform 155">
                <a:extLst>
                  <a:ext uri="{FF2B5EF4-FFF2-40B4-BE49-F238E27FC236}">
                    <a16:creationId xmlns:a16="http://schemas.microsoft.com/office/drawing/2014/main" id="{A1F96B53-B461-4A02-9E64-190C76F095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9" y="2452"/>
                <a:ext cx="25" cy="49"/>
              </a:xfrm>
              <a:custGeom>
                <a:avLst/>
                <a:gdLst>
                  <a:gd name="T0" fmla="*/ 23 w 25"/>
                  <a:gd name="T1" fmla="*/ 15 h 49"/>
                  <a:gd name="T2" fmla="*/ 24 w 25"/>
                  <a:gd name="T3" fmla="*/ 12 h 49"/>
                  <a:gd name="T4" fmla="*/ 24 w 25"/>
                  <a:gd name="T5" fmla="*/ 5 h 49"/>
                  <a:gd name="T6" fmla="*/ 25 w 25"/>
                  <a:gd name="T7" fmla="*/ 4 h 49"/>
                  <a:gd name="T8" fmla="*/ 23 w 25"/>
                  <a:gd name="T9" fmla="*/ 2 h 49"/>
                  <a:gd name="T10" fmla="*/ 20 w 25"/>
                  <a:gd name="T11" fmla="*/ 0 h 49"/>
                  <a:gd name="T12" fmla="*/ 16 w 25"/>
                  <a:gd name="T13" fmla="*/ 2 h 49"/>
                  <a:gd name="T14" fmla="*/ 14 w 25"/>
                  <a:gd name="T15" fmla="*/ 3 h 49"/>
                  <a:gd name="T16" fmla="*/ 13 w 25"/>
                  <a:gd name="T17" fmla="*/ 5 h 49"/>
                  <a:gd name="T18" fmla="*/ 11 w 25"/>
                  <a:gd name="T19" fmla="*/ 9 h 49"/>
                  <a:gd name="T20" fmla="*/ 7 w 25"/>
                  <a:gd name="T21" fmla="*/ 12 h 49"/>
                  <a:gd name="T22" fmla="*/ 0 w 25"/>
                  <a:gd name="T23" fmla="*/ 24 h 49"/>
                  <a:gd name="T24" fmla="*/ 0 w 25"/>
                  <a:gd name="T25" fmla="*/ 29 h 49"/>
                  <a:gd name="T26" fmla="*/ 0 w 25"/>
                  <a:gd name="T27" fmla="*/ 32 h 49"/>
                  <a:gd name="T28" fmla="*/ 4 w 25"/>
                  <a:gd name="T29" fmla="*/ 41 h 49"/>
                  <a:gd name="T30" fmla="*/ 7 w 25"/>
                  <a:gd name="T31" fmla="*/ 43 h 49"/>
                  <a:gd name="T32" fmla="*/ 8 w 25"/>
                  <a:gd name="T33" fmla="*/ 49 h 49"/>
                  <a:gd name="T34" fmla="*/ 11 w 25"/>
                  <a:gd name="T35" fmla="*/ 46 h 49"/>
                  <a:gd name="T36" fmla="*/ 12 w 25"/>
                  <a:gd name="T37" fmla="*/ 42 h 49"/>
                  <a:gd name="T38" fmla="*/ 13 w 25"/>
                  <a:gd name="T39" fmla="*/ 38 h 49"/>
                  <a:gd name="T40" fmla="*/ 17 w 25"/>
                  <a:gd name="T41" fmla="*/ 34 h 49"/>
                  <a:gd name="T42" fmla="*/ 18 w 25"/>
                  <a:gd name="T43" fmla="*/ 32 h 49"/>
                  <a:gd name="T44" fmla="*/ 22 w 25"/>
                  <a:gd name="T45" fmla="*/ 17 h 49"/>
                  <a:gd name="T46" fmla="*/ 23 w 25"/>
                  <a:gd name="T47" fmla="*/ 15 h 49"/>
                  <a:gd name="T48" fmla="*/ 23 w 25"/>
                  <a:gd name="T49" fmla="*/ 15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5" h="49">
                    <a:moveTo>
                      <a:pt x="23" y="15"/>
                    </a:moveTo>
                    <a:lnTo>
                      <a:pt x="24" y="12"/>
                    </a:lnTo>
                    <a:lnTo>
                      <a:pt x="24" y="5"/>
                    </a:lnTo>
                    <a:lnTo>
                      <a:pt x="25" y="4"/>
                    </a:lnTo>
                    <a:lnTo>
                      <a:pt x="23" y="2"/>
                    </a:lnTo>
                    <a:lnTo>
                      <a:pt x="20" y="0"/>
                    </a:lnTo>
                    <a:lnTo>
                      <a:pt x="16" y="2"/>
                    </a:lnTo>
                    <a:lnTo>
                      <a:pt x="14" y="3"/>
                    </a:lnTo>
                    <a:lnTo>
                      <a:pt x="13" y="5"/>
                    </a:lnTo>
                    <a:lnTo>
                      <a:pt x="11" y="9"/>
                    </a:lnTo>
                    <a:lnTo>
                      <a:pt x="7" y="12"/>
                    </a:lnTo>
                    <a:lnTo>
                      <a:pt x="0" y="24"/>
                    </a:lnTo>
                    <a:lnTo>
                      <a:pt x="0" y="29"/>
                    </a:lnTo>
                    <a:lnTo>
                      <a:pt x="0" y="32"/>
                    </a:lnTo>
                    <a:lnTo>
                      <a:pt x="4" y="41"/>
                    </a:lnTo>
                    <a:lnTo>
                      <a:pt x="7" y="43"/>
                    </a:lnTo>
                    <a:lnTo>
                      <a:pt x="8" y="49"/>
                    </a:lnTo>
                    <a:lnTo>
                      <a:pt x="11" y="46"/>
                    </a:lnTo>
                    <a:lnTo>
                      <a:pt x="12" y="42"/>
                    </a:lnTo>
                    <a:lnTo>
                      <a:pt x="13" y="38"/>
                    </a:lnTo>
                    <a:lnTo>
                      <a:pt x="17" y="34"/>
                    </a:lnTo>
                    <a:lnTo>
                      <a:pt x="18" y="32"/>
                    </a:lnTo>
                    <a:lnTo>
                      <a:pt x="22" y="17"/>
                    </a:lnTo>
                    <a:lnTo>
                      <a:pt x="23" y="15"/>
                    </a:lnTo>
                    <a:lnTo>
                      <a:pt x="23" y="1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90" name="Freeform 156">
                <a:extLst>
                  <a:ext uri="{FF2B5EF4-FFF2-40B4-BE49-F238E27FC236}">
                    <a16:creationId xmlns:a16="http://schemas.microsoft.com/office/drawing/2014/main" id="{DA4ABA88-EB9F-4068-BFC1-11A83FA248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33" y="2619"/>
                <a:ext cx="17" cy="19"/>
              </a:xfrm>
              <a:custGeom>
                <a:avLst/>
                <a:gdLst>
                  <a:gd name="T0" fmla="*/ 14 w 17"/>
                  <a:gd name="T1" fmla="*/ 15 h 19"/>
                  <a:gd name="T2" fmla="*/ 17 w 17"/>
                  <a:gd name="T3" fmla="*/ 12 h 19"/>
                  <a:gd name="T4" fmla="*/ 16 w 17"/>
                  <a:gd name="T5" fmla="*/ 11 h 19"/>
                  <a:gd name="T6" fmla="*/ 16 w 17"/>
                  <a:gd name="T7" fmla="*/ 6 h 19"/>
                  <a:gd name="T8" fmla="*/ 13 w 17"/>
                  <a:gd name="T9" fmla="*/ 4 h 19"/>
                  <a:gd name="T10" fmla="*/ 8 w 17"/>
                  <a:gd name="T11" fmla="*/ 0 h 19"/>
                  <a:gd name="T12" fmla="*/ 4 w 17"/>
                  <a:gd name="T13" fmla="*/ 2 h 19"/>
                  <a:gd name="T14" fmla="*/ 2 w 17"/>
                  <a:gd name="T15" fmla="*/ 0 h 19"/>
                  <a:gd name="T16" fmla="*/ 0 w 17"/>
                  <a:gd name="T17" fmla="*/ 2 h 19"/>
                  <a:gd name="T18" fmla="*/ 1 w 17"/>
                  <a:gd name="T19" fmla="*/ 2 h 19"/>
                  <a:gd name="T20" fmla="*/ 3 w 17"/>
                  <a:gd name="T21" fmla="*/ 5 h 19"/>
                  <a:gd name="T22" fmla="*/ 4 w 17"/>
                  <a:gd name="T23" fmla="*/ 6 h 19"/>
                  <a:gd name="T24" fmla="*/ 5 w 17"/>
                  <a:gd name="T25" fmla="*/ 8 h 19"/>
                  <a:gd name="T26" fmla="*/ 5 w 17"/>
                  <a:gd name="T27" fmla="*/ 12 h 19"/>
                  <a:gd name="T28" fmla="*/ 7 w 17"/>
                  <a:gd name="T29" fmla="*/ 12 h 19"/>
                  <a:gd name="T30" fmla="*/ 8 w 17"/>
                  <a:gd name="T31" fmla="*/ 15 h 19"/>
                  <a:gd name="T32" fmla="*/ 10 w 17"/>
                  <a:gd name="T33" fmla="*/ 17 h 19"/>
                  <a:gd name="T34" fmla="*/ 12 w 17"/>
                  <a:gd name="T35" fmla="*/ 19 h 19"/>
                  <a:gd name="T36" fmla="*/ 13 w 17"/>
                  <a:gd name="T37" fmla="*/ 17 h 19"/>
                  <a:gd name="T38" fmla="*/ 14 w 17"/>
                  <a:gd name="T39" fmla="*/ 17 h 19"/>
                  <a:gd name="T40" fmla="*/ 14 w 17"/>
                  <a:gd name="T41" fmla="*/ 15 h 19"/>
                  <a:gd name="T42" fmla="*/ 14 w 17"/>
                  <a:gd name="T43" fmla="*/ 15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7" h="19">
                    <a:moveTo>
                      <a:pt x="14" y="15"/>
                    </a:moveTo>
                    <a:lnTo>
                      <a:pt x="17" y="12"/>
                    </a:lnTo>
                    <a:lnTo>
                      <a:pt x="16" y="11"/>
                    </a:lnTo>
                    <a:lnTo>
                      <a:pt x="16" y="6"/>
                    </a:lnTo>
                    <a:lnTo>
                      <a:pt x="13" y="4"/>
                    </a:lnTo>
                    <a:lnTo>
                      <a:pt x="8" y="0"/>
                    </a:lnTo>
                    <a:lnTo>
                      <a:pt x="4" y="2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1" y="2"/>
                    </a:lnTo>
                    <a:lnTo>
                      <a:pt x="3" y="5"/>
                    </a:lnTo>
                    <a:lnTo>
                      <a:pt x="4" y="6"/>
                    </a:lnTo>
                    <a:lnTo>
                      <a:pt x="5" y="8"/>
                    </a:lnTo>
                    <a:lnTo>
                      <a:pt x="5" y="12"/>
                    </a:lnTo>
                    <a:lnTo>
                      <a:pt x="7" y="12"/>
                    </a:lnTo>
                    <a:lnTo>
                      <a:pt x="8" y="15"/>
                    </a:lnTo>
                    <a:lnTo>
                      <a:pt x="10" y="17"/>
                    </a:lnTo>
                    <a:lnTo>
                      <a:pt x="12" y="19"/>
                    </a:lnTo>
                    <a:lnTo>
                      <a:pt x="13" y="17"/>
                    </a:lnTo>
                    <a:lnTo>
                      <a:pt x="14" y="17"/>
                    </a:lnTo>
                    <a:lnTo>
                      <a:pt x="14" y="15"/>
                    </a:lnTo>
                    <a:lnTo>
                      <a:pt x="14" y="1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91" name="Freeform 157">
                <a:extLst>
                  <a:ext uri="{FF2B5EF4-FFF2-40B4-BE49-F238E27FC236}">
                    <a16:creationId xmlns:a16="http://schemas.microsoft.com/office/drawing/2014/main" id="{ACD0735C-0437-40CB-A0D9-A7CB33EDBD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53" y="2641"/>
                <a:ext cx="18" cy="21"/>
              </a:xfrm>
              <a:custGeom>
                <a:avLst/>
                <a:gdLst>
                  <a:gd name="T0" fmla="*/ 10 w 18"/>
                  <a:gd name="T1" fmla="*/ 6 h 21"/>
                  <a:gd name="T2" fmla="*/ 7 w 18"/>
                  <a:gd name="T3" fmla="*/ 3 h 21"/>
                  <a:gd name="T4" fmla="*/ 2 w 18"/>
                  <a:gd name="T5" fmla="*/ 0 h 21"/>
                  <a:gd name="T6" fmla="*/ 0 w 18"/>
                  <a:gd name="T7" fmla="*/ 2 h 21"/>
                  <a:gd name="T8" fmla="*/ 3 w 18"/>
                  <a:gd name="T9" fmla="*/ 3 h 21"/>
                  <a:gd name="T10" fmla="*/ 3 w 18"/>
                  <a:gd name="T11" fmla="*/ 6 h 21"/>
                  <a:gd name="T12" fmla="*/ 2 w 18"/>
                  <a:gd name="T13" fmla="*/ 14 h 21"/>
                  <a:gd name="T14" fmla="*/ 1 w 18"/>
                  <a:gd name="T15" fmla="*/ 16 h 21"/>
                  <a:gd name="T16" fmla="*/ 2 w 18"/>
                  <a:gd name="T17" fmla="*/ 21 h 21"/>
                  <a:gd name="T18" fmla="*/ 6 w 18"/>
                  <a:gd name="T19" fmla="*/ 18 h 21"/>
                  <a:gd name="T20" fmla="*/ 10 w 18"/>
                  <a:gd name="T21" fmla="*/ 18 h 21"/>
                  <a:gd name="T22" fmla="*/ 14 w 18"/>
                  <a:gd name="T23" fmla="*/ 14 h 21"/>
                  <a:gd name="T24" fmla="*/ 15 w 18"/>
                  <a:gd name="T25" fmla="*/ 14 h 21"/>
                  <a:gd name="T26" fmla="*/ 17 w 18"/>
                  <a:gd name="T27" fmla="*/ 10 h 21"/>
                  <a:gd name="T28" fmla="*/ 18 w 18"/>
                  <a:gd name="T29" fmla="*/ 7 h 21"/>
                  <a:gd name="T30" fmla="*/ 17 w 18"/>
                  <a:gd name="T31" fmla="*/ 6 h 21"/>
                  <a:gd name="T32" fmla="*/ 15 w 18"/>
                  <a:gd name="T33" fmla="*/ 8 h 21"/>
                  <a:gd name="T34" fmla="*/ 15 w 18"/>
                  <a:gd name="T35" fmla="*/ 6 h 21"/>
                  <a:gd name="T36" fmla="*/ 10 w 18"/>
                  <a:gd name="T37" fmla="*/ 6 h 21"/>
                  <a:gd name="T38" fmla="*/ 10 w 18"/>
                  <a:gd name="T39" fmla="*/ 6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8" h="21">
                    <a:moveTo>
                      <a:pt x="10" y="6"/>
                    </a:moveTo>
                    <a:lnTo>
                      <a:pt x="7" y="3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3" y="3"/>
                    </a:lnTo>
                    <a:lnTo>
                      <a:pt x="3" y="6"/>
                    </a:lnTo>
                    <a:lnTo>
                      <a:pt x="2" y="14"/>
                    </a:lnTo>
                    <a:lnTo>
                      <a:pt x="1" y="16"/>
                    </a:lnTo>
                    <a:lnTo>
                      <a:pt x="2" y="21"/>
                    </a:lnTo>
                    <a:lnTo>
                      <a:pt x="6" y="18"/>
                    </a:lnTo>
                    <a:lnTo>
                      <a:pt x="10" y="18"/>
                    </a:lnTo>
                    <a:lnTo>
                      <a:pt x="14" y="14"/>
                    </a:lnTo>
                    <a:lnTo>
                      <a:pt x="15" y="14"/>
                    </a:lnTo>
                    <a:lnTo>
                      <a:pt x="17" y="10"/>
                    </a:lnTo>
                    <a:lnTo>
                      <a:pt x="18" y="7"/>
                    </a:lnTo>
                    <a:lnTo>
                      <a:pt x="17" y="6"/>
                    </a:lnTo>
                    <a:lnTo>
                      <a:pt x="15" y="8"/>
                    </a:lnTo>
                    <a:lnTo>
                      <a:pt x="15" y="6"/>
                    </a:lnTo>
                    <a:lnTo>
                      <a:pt x="10" y="6"/>
                    </a:lnTo>
                    <a:lnTo>
                      <a:pt x="10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92" name="Freeform 158">
                <a:extLst>
                  <a:ext uri="{FF2B5EF4-FFF2-40B4-BE49-F238E27FC236}">
                    <a16:creationId xmlns:a16="http://schemas.microsoft.com/office/drawing/2014/main" id="{B037896F-9468-4897-9E9B-16B57D6F9D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54" y="2673"/>
                <a:ext cx="64" cy="56"/>
              </a:xfrm>
              <a:custGeom>
                <a:avLst/>
                <a:gdLst>
                  <a:gd name="T0" fmla="*/ 2 w 64"/>
                  <a:gd name="T1" fmla="*/ 27 h 56"/>
                  <a:gd name="T2" fmla="*/ 0 w 64"/>
                  <a:gd name="T3" fmla="*/ 35 h 56"/>
                  <a:gd name="T4" fmla="*/ 4 w 64"/>
                  <a:gd name="T5" fmla="*/ 37 h 56"/>
                  <a:gd name="T6" fmla="*/ 7 w 64"/>
                  <a:gd name="T7" fmla="*/ 31 h 56"/>
                  <a:gd name="T8" fmla="*/ 9 w 64"/>
                  <a:gd name="T9" fmla="*/ 26 h 56"/>
                  <a:gd name="T10" fmla="*/ 13 w 64"/>
                  <a:gd name="T11" fmla="*/ 28 h 56"/>
                  <a:gd name="T12" fmla="*/ 15 w 64"/>
                  <a:gd name="T13" fmla="*/ 29 h 56"/>
                  <a:gd name="T14" fmla="*/ 18 w 64"/>
                  <a:gd name="T15" fmla="*/ 29 h 56"/>
                  <a:gd name="T16" fmla="*/ 22 w 64"/>
                  <a:gd name="T17" fmla="*/ 28 h 56"/>
                  <a:gd name="T18" fmla="*/ 24 w 64"/>
                  <a:gd name="T19" fmla="*/ 26 h 56"/>
                  <a:gd name="T20" fmla="*/ 31 w 64"/>
                  <a:gd name="T21" fmla="*/ 31 h 56"/>
                  <a:gd name="T22" fmla="*/ 31 w 64"/>
                  <a:gd name="T23" fmla="*/ 34 h 56"/>
                  <a:gd name="T24" fmla="*/ 29 w 64"/>
                  <a:gd name="T25" fmla="*/ 37 h 56"/>
                  <a:gd name="T26" fmla="*/ 30 w 64"/>
                  <a:gd name="T27" fmla="*/ 44 h 56"/>
                  <a:gd name="T28" fmla="*/ 35 w 64"/>
                  <a:gd name="T29" fmla="*/ 49 h 56"/>
                  <a:gd name="T30" fmla="*/ 43 w 64"/>
                  <a:gd name="T31" fmla="*/ 52 h 56"/>
                  <a:gd name="T32" fmla="*/ 47 w 64"/>
                  <a:gd name="T33" fmla="*/ 49 h 56"/>
                  <a:gd name="T34" fmla="*/ 46 w 64"/>
                  <a:gd name="T35" fmla="*/ 54 h 56"/>
                  <a:gd name="T36" fmla="*/ 48 w 64"/>
                  <a:gd name="T37" fmla="*/ 56 h 56"/>
                  <a:gd name="T38" fmla="*/ 52 w 64"/>
                  <a:gd name="T39" fmla="*/ 48 h 56"/>
                  <a:gd name="T40" fmla="*/ 48 w 64"/>
                  <a:gd name="T41" fmla="*/ 40 h 56"/>
                  <a:gd name="T42" fmla="*/ 51 w 64"/>
                  <a:gd name="T43" fmla="*/ 36 h 56"/>
                  <a:gd name="T44" fmla="*/ 53 w 64"/>
                  <a:gd name="T45" fmla="*/ 34 h 56"/>
                  <a:gd name="T46" fmla="*/ 58 w 64"/>
                  <a:gd name="T47" fmla="*/ 44 h 56"/>
                  <a:gd name="T48" fmla="*/ 59 w 64"/>
                  <a:gd name="T49" fmla="*/ 46 h 56"/>
                  <a:gd name="T50" fmla="*/ 60 w 64"/>
                  <a:gd name="T51" fmla="*/ 37 h 56"/>
                  <a:gd name="T52" fmla="*/ 64 w 64"/>
                  <a:gd name="T53" fmla="*/ 32 h 56"/>
                  <a:gd name="T54" fmla="*/ 64 w 64"/>
                  <a:gd name="T55" fmla="*/ 28 h 56"/>
                  <a:gd name="T56" fmla="*/ 61 w 64"/>
                  <a:gd name="T57" fmla="*/ 25 h 56"/>
                  <a:gd name="T58" fmla="*/ 63 w 64"/>
                  <a:gd name="T59" fmla="*/ 20 h 56"/>
                  <a:gd name="T60" fmla="*/ 60 w 64"/>
                  <a:gd name="T61" fmla="*/ 18 h 56"/>
                  <a:gd name="T62" fmla="*/ 57 w 64"/>
                  <a:gd name="T63" fmla="*/ 14 h 56"/>
                  <a:gd name="T64" fmla="*/ 58 w 64"/>
                  <a:gd name="T65" fmla="*/ 8 h 56"/>
                  <a:gd name="T66" fmla="*/ 57 w 64"/>
                  <a:gd name="T67" fmla="*/ 5 h 56"/>
                  <a:gd name="T68" fmla="*/ 55 w 64"/>
                  <a:gd name="T69" fmla="*/ 2 h 56"/>
                  <a:gd name="T70" fmla="*/ 48 w 64"/>
                  <a:gd name="T71" fmla="*/ 1 h 56"/>
                  <a:gd name="T72" fmla="*/ 50 w 64"/>
                  <a:gd name="T73" fmla="*/ 9 h 56"/>
                  <a:gd name="T74" fmla="*/ 46 w 64"/>
                  <a:gd name="T75" fmla="*/ 8 h 56"/>
                  <a:gd name="T76" fmla="*/ 42 w 64"/>
                  <a:gd name="T77" fmla="*/ 10 h 56"/>
                  <a:gd name="T78" fmla="*/ 39 w 64"/>
                  <a:gd name="T79" fmla="*/ 16 h 56"/>
                  <a:gd name="T80" fmla="*/ 35 w 64"/>
                  <a:gd name="T81" fmla="*/ 14 h 56"/>
                  <a:gd name="T82" fmla="*/ 32 w 64"/>
                  <a:gd name="T83" fmla="*/ 19 h 56"/>
                  <a:gd name="T84" fmla="*/ 29 w 64"/>
                  <a:gd name="T85" fmla="*/ 20 h 56"/>
                  <a:gd name="T86" fmla="*/ 24 w 64"/>
                  <a:gd name="T87" fmla="*/ 23 h 56"/>
                  <a:gd name="T88" fmla="*/ 25 w 64"/>
                  <a:gd name="T89" fmla="*/ 22 h 56"/>
                  <a:gd name="T90" fmla="*/ 26 w 64"/>
                  <a:gd name="T91" fmla="*/ 17 h 56"/>
                  <a:gd name="T92" fmla="*/ 21 w 64"/>
                  <a:gd name="T93" fmla="*/ 14 h 56"/>
                  <a:gd name="T94" fmla="*/ 15 w 64"/>
                  <a:gd name="T95" fmla="*/ 18 h 56"/>
                  <a:gd name="T96" fmla="*/ 13 w 64"/>
                  <a:gd name="T97" fmla="*/ 21 h 56"/>
                  <a:gd name="T98" fmla="*/ 5 w 64"/>
                  <a:gd name="T99" fmla="*/ 22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64" h="56">
                    <a:moveTo>
                      <a:pt x="5" y="22"/>
                    </a:moveTo>
                    <a:lnTo>
                      <a:pt x="2" y="27"/>
                    </a:lnTo>
                    <a:lnTo>
                      <a:pt x="2" y="29"/>
                    </a:lnTo>
                    <a:lnTo>
                      <a:pt x="0" y="35"/>
                    </a:lnTo>
                    <a:lnTo>
                      <a:pt x="1" y="37"/>
                    </a:lnTo>
                    <a:lnTo>
                      <a:pt x="4" y="37"/>
                    </a:lnTo>
                    <a:lnTo>
                      <a:pt x="5" y="34"/>
                    </a:lnTo>
                    <a:lnTo>
                      <a:pt x="7" y="31"/>
                    </a:lnTo>
                    <a:lnTo>
                      <a:pt x="7" y="29"/>
                    </a:lnTo>
                    <a:lnTo>
                      <a:pt x="9" y="26"/>
                    </a:lnTo>
                    <a:lnTo>
                      <a:pt x="13" y="27"/>
                    </a:lnTo>
                    <a:lnTo>
                      <a:pt x="13" y="28"/>
                    </a:lnTo>
                    <a:lnTo>
                      <a:pt x="13" y="30"/>
                    </a:lnTo>
                    <a:lnTo>
                      <a:pt x="15" y="29"/>
                    </a:lnTo>
                    <a:lnTo>
                      <a:pt x="17" y="27"/>
                    </a:lnTo>
                    <a:lnTo>
                      <a:pt x="18" y="29"/>
                    </a:lnTo>
                    <a:lnTo>
                      <a:pt x="22" y="30"/>
                    </a:lnTo>
                    <a:lnTo>
                      <a:pt x="22" y="28"/>
                    </a:lnTo>
                    <a:lnTo>
                      <a:pt x="22" y="26"/>
                    </a:lnTo>
                    <a:lnTo>
                      <a:pt x="24" y="26"/>
                    </a:lnTo>
                    <a:lnTo>
                      <a:pt x="30" y="28"/>
                    </a:lnTo>
                    <a:lnTo>
                      <a:pt x="31" y="31"/>
                    </a:lnTo>
                    <a:lnTo>
                      <a:pt x="32" y="34"/>
                    </a:lnTo>
                    <a:lnTo>
                      <a:pt x="31" y="34"/>
                    </a:lnTo>
                    <a:lnTo>
                      <a:pt x="30" y="35"/>
                    </a:lnTo>
                    <a:lnTo>
                      <a:pt x="29" y="37"/>
                    </a:lnTo>
                    <a:lnTo>
                      <a:pt x="30" y="39"/>
                    </a:lnTo>
                    <a:lnTo>
                      <a:pt x="30" y="44"/>
                    </a:lnTo>
                    <a:lnTo>
                      <a:pt x="31" y="47"/>
                    </a:lnTo>
                    <a:lnTo>
                      <a:pt x="35" y="49"/>
                    </a:lnTo>
                    <a:lnTo>
                      <a:pt x="41" y="52"/>
                    </a:lnTo>
                    <a:lnTo>
                      <a:pt x="43" y="52"/>
                    </a:lnTo>
                    <a:lnTo>
                      <a:pt x="46" y="49"/>
                    </a:lnTo>
                    <a:lnTo>
                      <a:pt x="47" y="49"/>
                    </a:lnTo>
                    <a:lnTo>
                      <a:pt x="46" y="53"/>
                    </a:lnTo>
                    <a:lnTo>
                      <a:pt x="46" y="54"/>
                    </a:lnTo>
                    <a:lnTo>
                      <a:pt x="47" y="56"/>
                    </a:lnTo>
                    <a:lnTo>
                      <a:pt x="48" y="56"/>
                    </a:lnTo>
                    <a:lnTo>
                      <a:pt x="52" y="51"/>
                    </a:lnTo>
                    <a:lnTo>
                      <a:pt x="52" y="48"/>
                    </a:lnTo>
                    <a:lnTo>
                      <a:pt x="50" y="44"/>
                    </a:lnTo>
                    <a:lnTo>
                      <a:pt x="48" y="40"/>
                    </a:lnTo>
                    <a:lnTo>
                      <a:pt x="49" y="39"/>
                    </a:lnTo>
                    <a:lnTo>
                      <a:pt x="51" y="36"/>
                    </a:lnTo>
                    <a:lnTo>
                      <a:pt x="52" y="32"/>
                    </a:lnTo>
                    <a:lnTo>
                      <a:pt x="53" y="34"/>
                    </a:lnTo>
                    <a:lnTo>
                      <a:pt x="57" y="38"/>
                    </a:lnTo>
                    <a:lnTo>
                      <a:pt x="58" y="44"/>
                    </a:lnTo>
                    <a:lnTo>
                      <a:pt x="59" y="46"/>
                    </a:lnTo>
                    <a:lnTo>
                      <a:pt x="59" y="46"/>
                    </a:lnTo>
                    <a:lnTo>
                      <a:pt x="59" y="39"/>
                    </a:lnTo>
                    <a:lnTo>
                      <a:pt x="60" y="37"/>
                    </a:lnTo>
                    <a:lnTo>
                      <a:pt x="63" y="35"/>
                    </a:lnTo>
                    <a:lnTo>
                      <a:pt x="64" y="32"/>
                    </a:lnTo>
                    <a:lnTo>
                      <a:pt x="64" y="31"/>
                    </a:lnTo>
                    <a:lnTo>
                      <a:pt x="64" y="28"/>
                    </a:lnTo>
                    <a:lnTo>
                      <a:pt x="63" y="26"/>
                    </a:lnTo>
                    <a:lnTo>
                      <a:pt x="61" y="25"/>
                    </a:lnTo>
                    <a:lnTo>
                      <a:pt x="61" y="22"/>
                    </a:lnTo>
                    <a:lnTo>
                      <a:pt x="63" y="20"/>
                    </a:lnTo>
                    <a:lnTo>
                      <a:pt x="60" y="20"/>
                    </a:lnTo>
                    <a:lnTo>
                      <a:pt x="60" y="18"/>
                    </a:lnTo>
                    <a:lnTo>
                      <a:pt x="60" y="16"/>
                    </a:lnTo>
                    <a:lnTo>
                      <a:pt x="57" y="14"/>
                    </a:lnTo>
                    <a:lnTo>
                      <a:pt x="60" y="12"/>
                    </a:lnTo>
                    <a:lnTo>
                      <a:pt x="58" y="8"/>
                    </a:lnTo>
                    <a:lnTo>
                      <a:pt x="59" y="5"/>
                    </a:lnTo>
                    <a:lnTo>
                      <a:pt x="57" y="5"/>
                    </a:lnTo>
                    <a:lnTo>
                      <a:pt x="56" y="5"/>
                    </a:lnTo>
                    <a:lnTo>
                      <a:pt x="55" y="2"/>
                    </a:lnTo>
                    <a:lnTo>
                      <a:pt x="50" y="0"/>
                    </a:lnTo>
                    <a:lnTo>
                      <a:pt x="48" y="1"/>
                    </a:lnTo>
                    <a:lnTo>
                      <a:pt x="50" y="6"/>
                    </a:lnTo>
                    <a:lnTo>
                      <a:pt x="50" y="9"/>
                    </a:lnTo>
                    <a:lnTo>
                      <a:pt x="48" y="9"/>
                    </a:lnTo>
                    <a:lnTo>
                      <a:pt x="46" y="8"/>
                    </a:lnTo>
                    <a:lnTo>
                      <a:pt x="44" y="11"/>
                    </a:lnTo>
                    <a:lnTo>
                      <a:pt x="42" y="10"/>
                    </a:lnTo>
                    <a:lnTo>
                      <a:pt x="40" y="10"/>
                    </a:lnTo>
                    <a:lnTo>
                      <a:pt x="39" y="16"/>
                    </a:lnTo>
                    <a:lnTo>
                      <a:pt x="38" y="16"/>
                    </a:lnTo>
                    <a:lnTo>
                      <a:pt x="35" y="14"/>
                    </a:lnTo>
                    <a:lnTo>
                      <a:pt x="33" y="16"/>
                    </a:lnTo>
                    <a:lnTo>
                      <a:pt x="32" y="19"/>
                    </a:lnTo>
                    <a:lnTo>
                      <a:pt x="31" y="20"/>
                    </a:lnTo>
                    <a:lnTo>
                      <a:pt x="29" y="20"/>
                    </a:lnTo>
                    <a:lnTo>
                      <a:pt x="26" y="22"/>
                    </a:lnTo>
                    <a:lnTo>
                      <a:pt x="24" y="23"/>
                    </a:lnTo>
                    <a:lnTo>
                      <a:pt x="24" y="23"/>
                    </a:lnTo>
                    <a:lnTo>
                      <a:pt x="25" y="22"/>
                    </a:lnTo>
                    <a:lnTo>
                      <a:pt x="27" y="19"/>
                    </a:lnTo>
                    <a:lnTo>
                      <a:pt x="26" y="17"/>
                    </a:lnTo>
                    <a:lnTo>
                      <a:pt x="24" y="14"/>
                    </a:lnTo>
                    <a:lnTo>
                      <a:pt x="21" y="14"/>
                    </a:lnTo>
                    <a:lnTo>
                      <a:pt x="17" y="16"/>
                    </a:lnTo>
                    <a:lnTo>
                      <a:pt x="15" y="18"/>
                    </a:lnTo>
                    <a:lnTo>
                      <a:pt x="15" y="20"/>
                    </a:lnTo>
                    <a:lnTo>
                      <a:pt x="13" y="21"/>
                    </a:lnTo>
                    <a:lnTo>
                      <a:pt x="8" y="22"/>
                    </a:lnTo>
                    <a:lnTo>
                      <a:pt x="5" y="22"/>
                    </a:lnTo>
                    <a:lnTo>
                      <a:pt x="5" y="2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93" name="Freeform 159">
                <a:extLst>
                  <a:ext uri="{FF2B5EF4-FFF2-40B4-BE49-F238E27FC236}">
                    <a16:creationId xmlns:a16="http://schemas.microsoft.com/office/drawing/2014/main" id="{ACECB43B-6319-4A2D-BEC2-D49D32E4DA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55" y="2611"/>
                <a:ext cx="3" cy="2"/>
              </a:xfrm>
              <a:custGeom>
                <a:avLst/>
                <a:gdLst>
                  <a:gd name="T0" fmla="*/ 3 w 3"/>
                  <a:gd name="T1" fmla="*/ 2 h 2"/>
                  <a:gd name="T2" fmla="*/ 3 w 3"/>
                  <a:gd name="T3" fmla="*/ 2 h 2"/>
                  <a:gd name="T4" fmla="*/ 0 w 3"/>
                  <a:gd name="T5" fmla="*/ 0 h 2"/>
                  <a:gd name="T6" fmla="*/ 3 w 3"/>
                  <a:gd name="T7" fmla="*/ 2 h 2"/>
                  <a:gd name="T8" fmla="*/ 3 w 3"/>
                  <a:gd name="T9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2">
                    <a:moveTo>
                      <a:pt x="3" y="2"/>
                    </a:moveTo>
                    <a:lnTo>
                      <a:pt x="3" y="2"/>
                    </a:lnTo>
                    <a:lnTo>
                      <a:pt x="0" y="0"/>
                    </a:lnTo>
                    <a:lnTo>
                      <a:pt x="3" y="2"/>
                    </a:lnTo>
                    <a:lnTo>
                      <a:pt x="3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94" name="Freeform 160">
                <a:extLst>
                  <a:ext uri="{FF2B5EF4-FFF2-40B4-BE49-F238E27FC236}">
                    <a16:creationId xmlns:a16="http://schemas.microsoft.com/office/drawing/2014/main" id="{B8ECAD7E-B556-46F6-BC28-0D344304A2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59" y="2869"/>
                <a:ext cx="7" cy="11"/>
              </a:xfrm>
              <a:custGeom>
                <a:avLst/>
                <a:gdLst>
                  <a:gd name="T0" fmla="*/ 7 w 7"/>
                  <a:gd name="T1" fmla="*/ 0 h 11"/>
                  <a:gd name="T2" fmla="*/ 3 w 7"/>
                  <a:gd name="T3" fmla="*/ 2 h 11"/>
                  <a:gd name="T4" fmla="*/ 1 w 7"/>
                  <a:gd name="T5" fmla="*/ 4 h 11"/>
                  <a:gd name="T6" fmla="*/ 0 w 7"/>
                  <a:gd name="T7" fmla="*/ 10 h 11"/>
                  <a:gd name="T8" fmla="*/ 4 w 7"/>
                  <a:gd name="T9" fmla="*/ 11 h 11"/>
                  <a:gd name="T10" fmla="*/ 7 w 7"/>
                  <a:gd name="T11" fmla="*/ 3 h 11"/>
                  <a:gd name="T12" fmla="*/ 7 w 7"/>
                  <a:gd name="T13" fmla="*/ 0 h 11"/>
                  <a:gd name="T14" fmla="*/ 7 w 7"/>
                  <a:gd name="T15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" h="11">
                    <a:moveTo>
                      <a:pt x="7" y="0"/>
                    </a:moveTo>
                    <a:lnTo>
                      <a:pt x="3" y="2"/>
                    </a:lnTo>
                    <a:lnTo>
                      <a:pt x="1" y="4"/>
                    </a:lnTo>
                    <a:lnTo>
                      <a:pt x="0" y="10"/>
                    </a:lnTo>
                    <a:lnTo>
                      <a:pt x="4" y="11"/>
                    </a:lnTo>
                    <a:lnTo>
                      <a:pt x="7" y="3"/>
                    </a:lnTo>
                    <a:lnTo>
                      <a:pt x="7" y="0"/>
                    </a:lnTo>
                    <a:lnTo>
                      <a:pt x="7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95" name="Freeform 161">
                <a:extLst>
                  <a:ext uri="{FF2B5EF4-FFF2-40B4-BE49-F238E27FC236}">
                    <a16:creationId xmlns:a16="http://schemas.microsoft.com/office/drawing/2014/main" id="{EE3DDDAC-6263-4439-A1D9-416D4905C5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61" y="2655"/>
                <a:ext cx="16" cy="27"/>
              </a:xfrm>
              <a:custGeom>
                <a:avLst/>
                <a:gdLst>
                  <a:gd name="T0" fmla="*/ 2 w 16"/>
                  <a:gd name="T1" fmla="*/ 21 h 27"/>
                  <a:gd name="T2" fmla="*/ 7 w 16"/>
                  <a:gd name="T3" fmla="*/ 23 h 27"/>
                  <a:gd name="T4" fmla="*/ 8 w 16"/>
                  <a:gd name="T5" fmla="*/ 27 h 27"/>
                  <a:gd name="T6" fmla="*/ 9 w 16"/>
                  <a:gd name="T7" fmla="*/ 27 h 27"/>
                  <a:gd name="T8" fmla="*/ 12 w 16"/>
                  <a:gd name="T9" fmla="*/ 24 h 27"/>
                  <a:gd name="T10" fmla="*/ 11 w 16"/>
                  <a:gd name="T11" fmla="*/ 21 h 27"/>
                  <a:gd name="T12" fmla="*/ 10 w 16"/>
                  <a:gd name="T13" fmla="*/ 19 h 27"/>
                  <a:gd name="T14" fmla="*/ 10 w 16"/>
                  <a:gd name="T15" fmla="*/ 17 h 27"/>
                  <a:gd name="T16" fmla="*/ 12 w 16"/>
                  <a:gd name="T17" fmla="*/ 11 h 27"/>
                  <a:gd name="T18" fmla="*/ 12 w 16"/>
                  <a:gd name="T19" fmla="*/ 7 h 27"/>
                  <a:gd name="T20" fmla="*/ 15 w 16"/>
                  <a:gd name="T21" fmla="*/ 5 h 27"/>
                  <a:gd name="T22" fmla="*/ 16 w 16"/>
                  <a:gd name="T23" fmla="*/ 3 h 27"/>
                  <a:gd name="T24" fmla="*/ 14 w 16"/>
                  <a:gd name="T25" fmla="*/ 1 h 27"/>
                  <a:gd name="T26" fmla="*/ 11 w 16"/>
                  <a:gd name="T27" fmla="*/ 0 h 27"/>
                  <a:gd name="T28" fmla="*/ 8 w 16"/>
                  <a:gd name="T29" fmla="*/ 1 h 27"/>
                  <a:gd name="T30" fmla="*/ 7 w 16"/>
                  <a:gd name="T31" fmla="*/ 2 h 27"/>
                  <a:gd name="T32" fmla="*/ 8 w 16"/>
                  <a:gd name="T33" fmla="*/ 3 h 27"/>
                  <a:gd name="T34" fmla="*/ 6 w 16"/>
                  <a:gd name="T35" fmla="*/ 5 h 27"/>
                  <a:gd name="T36" fmla="*/ 6 w 16"/>
                  <a:gd name="T37" fmla="*/ 10 h 27"/>
                  <a:gd name="T38" fmla="*/ 5 w 16"/>
                  <a:gd name="T39" fmla="*/ 13 h 27"/>
                  <a:gd name="T40" fmla="*/ 2 w 16"/>
                  <a:gd name="T41" fmla="*/ 14 h 27"/>
                  <a:gd name="T42" fmla="*/ 0 w 16"/>
                  <a:gd name="T43" fmla="*/ 15 h 27"/>
                  <a:gd name="T44" fmla="*/ 0 w 16"/>
                  <a:gd name="T45" fmla="*/ 19 h 27"/>
                  <a:gd name="T46" fmla="*/ 2 w 16"/>
                  <a:gd name="T47" fmla="*/ 21 h 27"/>
                  <a:gd name="T48" fmla="*/ 2 w 16"/>
                  <a:gd name="T49" fmla="*/ 21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6" h="27">
                    <a:moveTo>
                      <a:pt x="2" y="21"/>
                    </a:moveTo>
                    <a:lnTo>
                      <a:pt x="7" y="23"/>
                    </a:lnTo>
                    <a:lnTo>
                      <a:pt x="8" y="27"/>
                    </a:lnTo>
                    <a:lnTo>
                      <a:pt x="9" y="27"/>
                    </a:lnTo>
                    <a:lnTo>
                      <a:pt x="12" y="24"/>
                    </a:lnTo>
                    <a:lnTo>
                      <a:pt x="11" y="21"/>
                    </a:lnTo>
                    <a:lnTo>
                      <a:pt x="10" y="19"/>
                    </a:lnTo>
                    <a:lnTo>
                      <a:pt x="10" y="17"/>
                    </a:lnTo>
                    <a:lnTo>
                      <a:pt x="12" y="11"/>
                    </a:lnTo>
                    <a:lnTo>
                      <a:pt x="12" y="7"/>
                    </a:lnTo>
                    <a:lnTo>
                      <a:pt x="15" y="5"/>
                    </a:lnTo>
                    <a:lnTo>
                      <a:pt x="16" y="3"/>
                    </a:lnTo>
                    <a:lnTo>
                      <a:pt x="14" y="1"/>
                    </a:lnTo>
                    <a:lnTo>
                      <a:pt x="11" y="0"/>
                    </a:lnTo>
                    <a:lnTo>
                      <a:pt x="8" y="1"/>
                    </a:lnTo>
                    <a:lnTo>
                      <a:pt x="7" y="2"/>
                    </a:lnTo>
                    <a:lnTo>
                      <a:pt x="8" y="3"/>
                    </a:lnTo>
                    <a:lnTo>
                      <a:pt x="6" y="5"/>
                    </a:lnTo>
                    <a:lnTo>
                      <a:pt x="6" y="10"/>
                    </a:lnTo>
                    <a:lnTo>
                      <a:pt x="5" y="13"/>
                    </a:lnTo>
                    <a:lnTo>
                      <a:pt x="2" y="14"/>
                    </a:lnTo>
                    <a:lnTo>
                      <a:pt x="0" y="15"/>
                    </a:lnTo>
                    <a:lnTo>
                      <a:pt x="0" y="19"/>
                    </a:lnTo>
                    <a:lnTo>
                      <a:pt x="2" y="21"/>
                    </a:lnTo>
                    <a:lnTo>
                      <a:pt x="2" y="2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96" name="Freeform 162">
                <a:extLst>
                  <a:ext uri="{FF2B5EF4-FFF2-40B4-BE49-F238E27FC236}">
                    <a16:creationId xmlns:a16="http://schemas.microsoft.com/office/drawing/2014/main" id="{8D229F34-B3AD-4A14-833B-8C597E98A8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63" y="2866"/>
                <a:ext cx="9" cy="17"/>
              </a:xfrm>
              <a:custGeom>
                <a:avLst/>
                <a:gdLst>
                  <a:gd name="T0" fmla="*/ 7 w 9"/>
                  <a:gd name="T1" fmla="*/ 0 h 17"/>
                  <a:gd name="T2" fmla="*/ 5 w 9"/>
                  <a:gd name="T3" fmla="*/ 1 h 17"/>
                  <a:gd name="T4" fmla="*/ 4 w 9"/>
                  <a:gd name="T5" fmla="*/ 7 h 17"/>
                  <a:gd name="T6" fmla="*/ 3 w 9"/>
                  <a:gd name="T7" fmla="*/ 10 h 17"/>
                  <a:gd name="T8" fmla="*/ 0 w 9"/>
                  <a:gd name="T9" fmla="*/ 15 h 17"/>
                  <a:gd name="T10" fmla="*/ 3 w 9"/>
                  <a:gd name="T11" fmla="*/ 17 h 17"/>
                  <a:gd name="T12" fmla="*/ 5 w 9"/>
                  <a:gd name="T13" fmla="*/ 14 h 17"/>
                  <a:gd name="T14" fmla="*/ 7 w 9"/>
                  <a:gd name="T15" fmla="*/ 14 h 17"/>
                  <a:gd name="T16" fmla="*/ 7 w 9"/>
                  <a:gd name="T17" fmla="*/ 12 h 17"/>
                  <a:gd name="T18" fmla="*/ 6 w 9"/>
                  <a:gd name="T19" fmla="*/ 8 h 17"/>
                  <a:gd name="T20" fmla="*/ 6 w 9"/>
                  <a:gd name="T21" fmla="*/ 6 h 17"/>
                  <a:gd name="T22" fmla="*/ 9 w 9"/>
                  <a:gd name="T23" fmla="*/ 3 h 17"/>
                  <a:gd name="T24" fmla="*/ 7 w 9"/>
                  <a:gd name="T25" fmla="*/ 0 h 17"/>
                  <a:gd name="T26" fmla="*/ 7 w 9"/>
                  <a:gd name="T27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9" h="17">
                    <a:moveTo>
                      <a:pt x="7" y="0"/>
                    </a:moveTo>
                    <a:lnTo>
                      <a:pt x="5" y="1"/>
                    </a:lnTo>
                    <a:lnTo>
                      <a:pt x="4" y="7"/>
                    </a:lnTo>
                    <a:lnTo>
                      <a:pt x="3" y="10"/>
                    </a:lnTo>
                    <a:lnTo>
                      <a:pt x="0" y="15"/>
                    </a:lnTo>
                    <a:lnTo>
                      <a:pt x="3" y="17"/>
                    </a:lnTo>
                    <a:lnTo>
                      <a:pt x="5" y="14"/>
                    </a:lnTo>
                    <a:lnTo>
                      <a:pt x="7" y="14"/>
                    </a:lnTo>
                    <a:lnTo>
                      <a:pt x="7" y="12"/>
                    </a:lnTo>
                    <a:lnTo>
                      <a:pt x="6" y="8"/>
                    </a:lnTo>
                    <a:lnTo>
                      <a:pt x="6" y="6"/>
                    </a:lnTo>
                    <a:lnTo>
                      <a:pt x="9" y="3"/>
                    </a:lnTo>
                    <a:lnTo>
                      <a:pt x="7" y="0"/>
                    </a:lnTo>
                    <a:lnTo>
                      <a:pt x="7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97" name="Freeform 163">
                <a:extLst>
                  <a:ext uri="{FF2B5EF4-FFF2-40B4-BE49-F238E27FC236}">
                    <a16:creationId xmlns:a16="http://schemas.microsoft.com/office/drawing/2014/main" id="{1731276F-3CEA-427A-83C6-BB0250A87F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68" y="2922"/>
                <a:ext cx="2" cy="2"/>
              </a:xfrm>
              <a:custGeom>
                <a:avLst/>
                <a:gdLst>
                  <a:gd name="T0" fmla="*/ 0 w 2"/>
                  <a:gd name="T1" fmla="*/ 1 h 2"/>
                  <a:gd name="T2" fmla="*/ 0 w 2"/>
                  <a:gd name="T3" fmla="*/ 2 h 2"/>
                  <a:gd name="T4" fmla="*/ 2 w 2"/>
                  <a:gd name="T5" fmla="*/ 0 h 2"/>
                  <a:gd name="T6" fmla="*/ 0 w 2"/>
                  <a:gd name="T7" fmla="*/ 1 h 2"/>
                  <a:gd name="T8" fmla="*/ 0 w 2"/>
                  <a:gd name="T9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0" y="1"/>
                    </a:moveTo>
                    <a:lnTo>
                      <a:pt x="0" y="2"/>
                    </a:lnTo>
                    <a:lnTo>
                      <a:pt x="2" y="0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98" name="Freeform 164">
                <a:extLst>
                  <a:ext uri="{FF2B5EF4-FFF2-40B4-BE49-F238E27FC236}">
                    <a16:creationId xmlns:a16="http://schemas.microsoft.com/office/drawing/2014/main" id="{7DBC0955-09A2-491A-A6AD-B593749FDE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69" y="2861"/>
                <a:ext cx="3" cy="3"/>
              </a:xfrm>
              <a:custGeom>
                <a:avLst/>
                <a:gdLst>
                  <a:gd name="T0" fmla="*/ 1 w 3"/>
                  <a:gd name="T1" fmla="*/ 0 h 3"/>
                  <a:gd name="T2" fmla="*/ 0 w 3"/>
                  <a:gd name="T3" fmla="*/ 1 h 3"/>
                  <a:gd name="T4" fmla="*/ 2 w 3"/>
                  <a:gd name="T5" fmla="*/ 3 h 3"/>
                  <a:gd name="T6" fmla="*/ 3 w 3"/>
                  <a:gd name="T7" fmla="*/ 0 h 3"/>
                  <a:gd name="T8" fmla="*/ 1 w 3"/>
                  <a:gd name="T9" fmla="*/ 0 h 3"/>
                  <a:gd name="T10" fmla="*/ 1 w 3"/>
                  <a:gd name="T11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" h="3">
                    <a:moveTo>
                      <a:pt x="1" y="0"/>
                    </a:moveTo>
                    <a:lnTo>
                      <a:pt x="0" y="1"/>
                    </a:lnTo>
                    <a:lnTo>
                      <a:pt x="2" y="3"/>
                    </a:lnTo>
                    <a:lnTo>
                      <a:pt x="3" y="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99" name="Freeform 165">
                <a:extLst>
                  <a:ext uri="{FF2B5EF4-FFF2-40B4-BE49-F238E27FC236}">
                    <a16:creationId xmlns:a16="http://schemas.microsoft.com/office/drawing/2014/main" id="{5F8CBBA5-B25C-4A57-96CB-D7A849F1EB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70" y="2918"/>
                <a:ext cx="2" cy="3"/>
              </a:xfrm>
              <a:custGeom>
                <a:avLst/>
                <a:gdLst>
                  <a:gd name="T0" fmla="*/ 0 w 2"/>
                  <a:gd name="T1" fmla="*/ 2 h 3"/>
                  <a:gd name="T2" fmla="*/ 0 w 2"/>
                  <a:gd name="T3" fmla="*/ 3 h 3"/>
                  <a:gd name="T4" fmla="*/ 2 w 2"/>
                  <a:gd name="T5" fmla="*/ 0 h 3"/>
                  <a:gd name="T6" fmla="*/ 0 w 2"/>
                  <a:gd name="T7" fmla="*/ 2 h 3"/>
                  <a:gd name="T8" fmla="*/ 0 w 2"/>
                  <a:gd name="T9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3">
                    <a:moveTo>
                      <a:pt x="0" y="2"/>
                    </a:moveTo>
                    <a:lnTo>
                      <a:pt x="0" y="3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200" name="Freeform 166">
                <a:extLst>
                  <a:ext uri="{FF2B5EF4-FFF2-40B4-BE49-F238E27FC236}">
                    <a16:creationId xmlns:a16="http://schemas.microsoft.com/office/drawing/2014/main" id="{78AF41D2-70D5-4AB8-B658-4133EAC0DC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71" y="2634"/>
                <a:ext cx="13" cy="9"/>
              </a:xfrm>
              <a:custGeom>
                <a:avLst/>
                <a:gdLst>
                  <a:gd name="T0" fmla="*/ 2 w 13"/>
                  <a:gd name="T1" fmla="*/ 0 h 9"/>
                  <a:gd name="T2" fmla="*/ 1 w 13"/>
                  <a:gd name="T3" fmla="*/ 0 h 9"/>
                  <a:gd name="T4" fmla="*/ 1 w 13"/>
                  <a:gd name="T5" fmla="*/ 4 h 9"/>
                  <a:gd name="T6" fmla="*/ 0 w 13"/>
                  <a:gd name="T7" fmla="*/ 7 h 9"/>
                  <a:gd name="T8" fmla="*/ 1 w 13"/>
                  <a:gd name="T9" fmla="*/ 7 h 9"/>
                  <a:gd name="T10" fmla="*/ 4 w 13"/>
                  <a:gd name="T11" fmla="*/ 4 h 9"/>
                  <a:gd name="T12" fmla="*/ 6 w 13"/>
                  <a:gd name="T13" fmla="*/ 4 h 9"/>
                  <a:gd name="T14" fmla="*/ 8 w 13"/>
                  <a:gd name="T15" fmla="*/ 8 h 9"/>
                  <a:gd name="T16" fmla="*/ 12 w 13"/>
                  <a:gd name="T17" fmla="*/ 9 h 9"/>
                  <a:gd name="T18" fmla="*/ 12 w 13"/>
                  <a:gd name="T19" fmla="*/ 7 h 9"/>
                  <a:gd name="T20" fmla="*/ 13 w 13"/>
                  <a:gd name="T21" fmla="*/ 7 h 9"/>
                  <a:gd name="T22" fmla="*/ 12 w 13"/>
                  <a:gd name="T23" fmla="*/ 6 h 9"/>
                  <a:gd name="T24" fmla="*/ 9 w 13"/>
                  <a:gd name="T25" fmla="*/ 4 h 9"/>
                  <a:gd name="T26" fmla="*/ 7 w 13"/>
                  <a:gd name="T27" fmla="*/ 1 h 9"/>
                  <a:gd name="T28" fmla="*/ 5 w 13"/>
                  <a:gd name="T29" fmla="*/ 0 h 9"/>
                  <a:gd name="T30" fmla="*/ 2 w 13"/>
                  <a:gd name="T31" fmla="*/ 0 h 9"/>
                  <a:gd name="T32" fmla="*/ 2 w 13"/>
                  <a:gd name="T33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3" h="9">
                    <a:moveTo>
                      <a:pt x="2" y="0"/>
                    </a:moveTo>
                    <a:lnTo>
                      <a:pt x="1" y="0"/>
                    </a:lnTo>
                    <a:lnTo>
                      <a:pt x="1" y="4"/>
                    </a:lnTo>
                    <a:lnTo>
                      <a:pt x="0" y="7"/>
                    </a:lnTo>
                    <a:lnTo>
                      <a:pt x="1" y="7"/>
                    </a:lnTo>
                    <a:lnTo>
                      <a:pt x="4" y="4"/>
                    </a:lnTo>
                    <a:lnTo>
                      <a:pt x="6" y="4"/>
                    </a:lnTo>
                    <a:lnTo>
                      <a:pt x="8" y="8"/>
                    </a:lnTo>
                    <a:lnTo>
                      <a:pt x="12" y="9"/>
                    </a:lnTo>
                    <a:lnTo>
                      <a:pt x="12" y="7"/>
                    </a:lnTo>
                    <a:lnTo>
                      <a:pt x="13" y="7"/>
                    </a:lnTo>
                    <a:lnTo>
                      <a:pt x="12" y="6"/>
                    </a:lnTo>
                    <a:lnTo>
                      <a:pt x="9" y="4"/>
                    </a:lnTo>
                    <a:lnTo>
                      <a:pt x="7" y="1"/>
                    </a:lnTo>
                    <a:lnTo>
                      <a:pt x="5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201" name="Freeform 167">
                <a:extLst>
                  <a:ext uri="{FF2B5EF4-FFF2-40B4-BE49-F238E27FC236}">
                    <a16:creationId xmlns:a16="http://schemas.microsoft.com/office/drawing/2014/main" id="{B6F116B2-87C8-40AC-881B-A014420E5B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73" y="2918"/>
                <a:ext cx="8" cy="5"/>
              </a:xfrm>
              <a:custGeom>
                <a:avLst/>
                <a:gdLst>
                  <a:gd name="T0" fmla="*/ 2 w 8"/>
                  <a:gd name="T1" fmla="*/ 2 h 5"/>
                  <a:gd name="T2" fmla="*/ 0 w 8"/>
                  <a:gd name="T3" fmla="*/ 4 h 5"/>
                  <a:gd name="T4" fmla="*/ 3 w 8"/>
                  <a:gd name="T5" fmla="*/ 5 h 5"/>
                  <a:gd name="T6" fmla="*/ 5 w 8"/>
                  <a:gd name="T7" fmla="*/ 4 h 5"/>
                  <a:gd name="T8" fmla="*/ 8 w 8"/>
                  <a:gd name="T9" fmla="*/ 2 h 5"/>
                  <a:gd name="T10" fmla="*/ 5 w 8"/>
                  <a:gd name="T11" fmla="*/ 0 h 5"/>
                  <a:gd name="T12" fmla="*/ 2 w 8"/>
                  <a:gd name="T13" fmla="*/ 2 h 5"/>
                  <a:gd name="T14" fmla="*/ 2 w 8"/>
                  <a:gd name="T15" fmla="*/ 2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" h="5">
                    <a:moveTo>
                      <a:pt x="2" y="2"/>
                    </a:moveTo>
                    <a:lnTo>
                      <a:pt x="0" y="4"/>
                    </a:lnTo>
                    <a:lnTo>
                      <a:pt x="3" y="5"/>
                    </a:lnTo>
                    <a:lnTo>
                      <a:pt x="5" y="4"/>
                    </a:lnTo>
                    <a:lnTo>
                      <a:pt x="8" y="2"/>
                    </a:lnTo>
                    <a:lnTo>
                      <a:pt x="5" y="0"/>
                    </a:lnTo>
                    <a:lnTo>
                      <a:pt x="2" y="2"/>
                    </a:lnTo>
                    <a:lnTo>
                      <a:pt x="2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202" name="Freeform 168">
                <a:extLst>
                  <a:ext uri="{FF2B5EF4-FFF2-40B4-BE49-F238E27FC236}">
                    <a16:creationId xmlns:a16="http://schemas.microsoft.com/office/drawing/2014/main" id="{3E6BC460-B88F-4F27-A2F1-D735C86C22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73" y="2651"/>
                <a:ext cx="11" cy="25"/>
              </a:xfrm>
              <a:custGeom>
                <a:avLst/>
                <a:gdLst>
                  <a:gd name="T0" fmla="*/ 5 w 11"/>
                  <a:gd name="T1" fmla="*/ 17 h 25"/>
                  <a:gd name="T2" fmla="*/ 5 w 11"/>
                  <a:gd name="T3" fmla="*/ 16 h 25"/>
                  <a:gd name="T4" fmla="*/ 8 w 11"/>
                  <a:gd name="T5" fmla="*/ 14 h 25"/>
                  <a:gd name="T6" fmla="*/ 10 w 11"/>
                  <a:gd name="T7" fmla="*/ 11 h 25"/>
                  <a:gd name="T8" fmla="*/ 11 w 11"/>
                  <a:gd name="T9" fmla="*/ 2 h 25"/>
                  <a:gd name="T10" fmla="*/ 11 w 11"/>
                  <a:gd name="T11" fmla="*/ 0 h 25"/>
                  <a:gd name="T12" fmla="*/ 8 w 11"/>
                  <a:gd name="T13" fmla="*/ 2 h 25"/>
                  <a:gd name="T14" fmla="*/ 8 w 11"/>
                  <a:gd name="T15" fmla="*/ 6 h 25"/>
                  <a:gd name="T16" fmla="*/ 4 w 11"/>
                  <a:gd name="T17" fmla="*/ 13 h 25"/>
                  <a:gd name="T18" fmla="*/ 3 w 11"/>
                  <a:gd name="T19" fmla="*/ 16 h 25"/>
                  <a:gd name="T20" fmla="*/ 2 w 11"/>
                  <a:gd name="T21" fmla="*/ 16 h 25"/>
                  <a:gd name="T22" fmla="*/ 0 w 11"/>
                  <a:gd name="T23" fmla="*/ 19 h 25"/>
                  <a:gd name="T24" fmla="*/ 0 w 11"/>
                  <a:gd name="T25" fmla="*/ 25 h 25"/>
                  <a:gd name="T26" fmla="*/ 3 w 11"/>
                  <a:gd name="T27" fmla="*/ 23 h 25"/>
                  <a:gd name="T28" fmla="*/ 5 w 11"/>
                  <a:gd name="T29" fmla="*/ 17 h 25"/>
                  <a:gd name="T30" fmla="*/ 5 w 11"/>
                  <a:gd name="T31" fmla="*/ 17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1" h="25">
                    <a:moveTo>
                      <a:pt x="5" y="17"/>
                    </a:moveTo>
                    <a:lnTo>
                      <a:pt x="5" y="16"/>
                    </a:lnTo>
                    <a:lnTo>
                      <a:pt x="8" y="14"/>
                    </a:lnTo>
                    <a:lnTo>
                      <a:pt x="10" y="11"/>
                    </a:lnTo>
                    <a:lnTo>
                      <a:pt x="11" y="2"/>
                    </a:lnTo>
                    <a:lnTo>
                      <a:pt x="11" y="0"/>
                    </a:lnTo>
                    <a:lnTo>
                      <a:pt x="8" y="2"/>
                    </a:lnTo>
                    <a:lnTo>
                      <a:pt x="8" y="6"/>
                    </a:lnTo>
                    <a:lnTo>
                      <a:pt x="4" y="13"/>
                    </a:lnTo>
                    <a:lnTo>
                      <a:pt x="3" y="16"/>
                    </a:lnTo>
                    <a:lnTo>
                      <a:pt x="2" y="16"/>
                    </a:lnTo>
                    <a:lnTo>
                      <a:pt x="0" y="19"/>
                    </a:lnTo>
                    <a:lnTo>
                      <a:pt x="0" y="25"/>
                    </a:lnTo>
                    <a:lnTo>
                      <a:pt x="3" y="23"/>
                    </a:lnTo>
                    <a:lnTo>
                      <a:pt x="5" y="17"/>
                    </a:lnTo>
                    <a:lnTo>
                      <a:pt x="5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203" name="Freeform 169">
                <a:extLst>
                  <a:ext uri="{FF2B5EF4-FFF2-40B4-BE49-F238E27FC236}">
                    <a16:creationId xmlns:a16="http://schemas.microsoft.com/office/drawing/2014/main" id="{5BAE1E77-716B-48D3-958F-5FEAB3A342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77" y="2921"/>
                <a:ext cx="51" cy="27"/>
              </a:xfrm>
              <a:custGeom>
                <a:avLst/>
                <a:gdLst>
                  <a:gd name="T0" fmla="*/ 0 w 51"/>
                  <a:gd name="T1" fmla="*/ 22 h 27"/>
                  <a:gd name="T2" fmla="*/ 0 w 51"/>
                  <a:gd name="T3" fmla="*/ 27 h 27"/>
                  <a:gd name="T4" fmla="*/ 3 w 51"/>
                  <a:gd name="T5" fmla="*/ 27 h 27"/>
                  <a:gd name="T6" fmla="*/ 8 w 51"/>
                  <a:gd name="T7" fmla="*/ 25 h 27"/>
                  <a:gd name="T8" fmla="*/ 11 w 51"/>
                  <a:gd name="T9" fmla="*/ 25 h 27"/>
                  <a:gd name="T10" fmla="*/ 19 w 51"/>
                  <a:gd name="T11" fmla="*/ 18 h 27"/>
                  <a:gd name="T12" fmla="*/ 20 w 51"/>
                  <a:gd name="T13" fmla="*/ 14 h 27"/>
                  <a:gd name="T14" fmla="*/ 25 w 51"/>
                  <a:gd name="T15" fmla="*/ 12 h 27"/>
                  <a:gd name="T16" fmla="*/ 33 w 51"/>
                  <a:gd name="T17" fmla="*/ 10 h 27"/>
                  <a:gd name="T18" fmla="*/ 35 w 51"/>
                  <a:gd name="T19" fmla="*/ 9 h 27"/>
                  <a:gd name="T20" fmla="*/ 37 w 51"/>
                  <a:gd name="T21" fmla="*/ 8 h 27"/>
                  <a:gd name="T22" fmla="*/ 43 w 51"/>
                  <a:gd name="T23" fmla="*/ 5 h 27"/>
                  <a:gd name="T24" fmla="*/ 45 w 51"/>
                  <a:gd name="T25" fmla="*/ 4 h 27"/>
                  <a:gd name="T26" fmla="*/ 49 w 51"/>
                  <a:gd name="T27" fmla="*/ 2 h 27"/>
                  <a:gd name="T28" fmla="*/ 51 w 51"/>
                  <a:gd name="T29" fmla="*/ 0 h 27"/>
                  <a:gd name="T30" fmla="*/ 45 w 51"/>
                  <a:gd name="T31" fmla="*/ 0 h 27"/>
                  <a:gd name="T32" fmla="*/ 43 w 51"/>
                  <a:gd name="T33" fmla="*/ 1 h 27"/>
                  <a:gd name="T34" fmla="*/ 37 w 51"/>
                  <a:gd name="T35" fmla="*/ 1 h 27"/>
                  <a:gd name="T36" fmla="*/ 34 w 51"/>
                  <a:gd name="T37" fmla="*/ 2 h 27"/>
                  <a:gd name="T38" fmla="*/ 32 w 51"/>
                  <a:gd name="T39" fmla="*/ 1 h 27"/>
                  <a:gd name="T40" fmla="*/ 21 w 51"/>
                  <a:gd name="T41" fmla="*/ 3 h 27"/>
                  <a:gd name="T42" fmla="*/ 19 w 51"/>
                  <a:gd name="T43" fmla="*/ 8 h 27"/>
                  <a:gd name="T44" fmla="*/ 15 w 51"/>
                  <a:gd name="T45" fmla="*/ 10 h 27"/>
                  <a:gd name="T46" fmla="*/ 9 w 51"/>
                  <a:gd name="T47" fmla="*/ 11 h 27"/>
                  <a:gd name="T48" fmla="*/ 4 w 51"/>
                  <a:gd name="T49" fmla="*/ 14 h 27"/>
                  <a:gd name="T50" fmla="*/ 1 w 51"/>
                  <a:gd name="T51" fmla="*/ 17 h 27"/>
                  <a:gd name="T52" fmla="*/ 0 w 51"/>
                  <a:gd name="T53" fmla="*/ 22 h 27"/>
                  <a:gd name="T54" fmla="*/ 0 w 51"/>
                  <a:gd name="T55" fmla="*/ 22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51" h="27">
                    <a:moveTo>
                      <a:pt x="0" y="22"/>
                    </a:moveTo>
                    <a:lnTo>
                      <a:pt x="0" y="27"/>
                    </a:lnTo>
                    <a:lnTo>
                      <a:pt x="3" y="27"/>
                    </a:lnTo>
                    <a:lnTo>
                      <a:pt x="8" y="25"/>
                    </a:lnTo>
                    <a:lnTo>
                      <a:pt x="11" y="25"/>
                    </a:lnTo>
                    <a:lnTo>
                      <a:pt x="19" y="18"/>
                    </a:lnTo>
                    <a:lnTo>
                      <a:pt x="20" y="14"/>
                    </a:lnTo>
                    <a:lnTo>
                      <a:pt x="25" y="12"/>
                    </a:lnTo>
                    <a:lnTo>
                      <a:pt x="33" y="10"/>
                    </a:lnTo>
                    <a:lnTo>
                      <a:pt x="35" y="9"/>
                    </a:lnTo>
                    <a:lnTo>
                      <a:pt x="37" y="8"/>
                    </a:lnTo>
                    <a:lnTo>
                      <a:pt x="43" y="5"/>
                    </a:lnTo>
                    <a:lnTo>
                      <a:pt x="45" y="4"/>
                    </a:lnTo>
                    <a:lnTo>
                      <a:pt x="49" y="2"/>
                    </a:lnTo>
                    <a:lnTo>
                      <a:pt x="51" y="0"/>
                    </a:lnTo>
                    <a:lnTo>
                      <a:pt x="45" y="0"/>
                    </a:lnTo>
                    <a:lnTo>
                      <a:pt x="43" y="1"/>
                    </a:lnTo>
                    <a:lnTo>
                      <a:pt x="37" y="1"/>
                    </a:lnTo>
                    <a:lnTo>
                      <a:pt x="34" y="2"/>
                    </a:lnTo>
                    <a:lnTo>
                      <a:pt x="32" y="1"/>
                    </a:lnTo>
                    <a:lnTo>
                      <a:pt x="21" y="3"/>
                    </a:lnTo>
                    <a:lnTo>
                      <a:pt x="19" y="8"/>
                    </a:lnTo>
                    <a:lnTo>
                      <a:pt x="15" y="10"/>
                    </a:lnTo>
                    <a:lnTo>
                      <a:pt x="9" y="11"/>
                    </a:lnTo>
                    <a:lnTo>
                      <a:pt x="4" y="14"/>
                    </a:lnTo>
                    <a:lnTo>
                      <a:pt x="1" y="17"/>
                    </a:lnTo>
                    <a:lnTo>
                      <a:pt x="0" y="22"/>
                    </a:lnTo>
                    <a:lnTo>
                      <a:pt x="0" y="2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204" name="Freeform 170">
                <a:extLst>
                  <a:ext uri="{FF2B5EF4-FFF2-40B4-BE49-F238E27FC236}">
                    <a16:creationId xmlns:a16="http://schemas.microsoft.com/office/drawing/2014/main" id="{09273525-CC6D-4ED5-8872-361B1F6006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80" y="2666"/>
                <a:ext cx="10" cy="8"/>
              </a:xfrm>
              <a:custGeom>
                <a:avLst/>
                <a:gdLst>
                  <a:gd name="T0" fmla="*/ 1 w 10"/>
                  <a:gd name="T1" fmla="*/ 8 h 8"/>
                  <a:gd name="T2" fmla="*/ 6 w 10"/>
                  <a:gd name="T3" fmla="*/ 8 h 8"/>
                  <a:gd name="T4" fmla="*/ 8 w 10"/>
                  <a:gd name="T5" fmla="*/ 8 h 8"/>
                  <a:gd name="T6" fmla="*/ 10 w 10"/>
                  <a:gd name="T7" fmla="*/ 6 h 8"/>
                  <a:gd name="T8" fmla="*/ 10 w 10"/>
                  <a:gd name="T9" fmla="*/ 2 h 8"/>
                  <a:gd name="T10" fmla="*/ 8 w 10"/>
                  <a:gd name="T11" fmla="*/ 0 h 8"/>
                  <a:gd name="T12" fmla="*/ 5 w 10"/>
                  <a:gd name="T13" fmla="*/ 0 h 8"/>
                  <a:gd name="T14" fmla="*/ 4 w 10"/>
                  <a:gd name="T15" fmla="*/ 1 h 8"/>
                  <a:gd name="T16" fmla="*/ 4 w 10"/>
                  <a:gd name="T17" fmla="*/ 2 h 8"/>
                  <a:gd name="T18" fmla="*/ 0 w 10"/>
                  <a:gd name="T19" fmla="*/ 3 h 8"/>
                  <a:gd name="T20" fmla="*/ 1 w 10"/>
                  <a:gd name="T21" fmla="*/ 8 h 8"/>
                  <a:gd name="T22" fmla="*/ 1 w 10"/>
                  <a:gd name="T23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" h="8">
                    <a:moveTo>
                      <a:pt x="1" y="8"/>
                    </a:moveTo>
                    <a:lnTo>
                      <a:pt x="6" y="8"/>
                    </a:lnTo>
                    <a:lnTo>
                      <a:pt x="8" y="8"/>
                    </a:lnTo>
                    <a:lnTo>
                      <a:pt x="10" y="6"/>
                    </a:lnTo>
                    <a:lnTo>
                      <a:pt x="10" y="2"/>
                    </a:lnTo>
                    <a:lnTo>
                      <a:pt x="8" y="0"/>
                    </a:lnTo>
                    <a:lnTo>
                      <a:pt x="5" y="0"/>
                    </a:lnTo>
                    <a:lnTo>
                      <a:pt x="4" y="1"/>
                    </a:lnTo>
                    <a:lnTo>
                      <a:pt x="4" y="2"/>
                    </a:lnTo>
                    <a:lnTo>
                      <a:pt x="0" y="3"/>
                    </a:lnTo>
                    <a:lnTo>
                      <a:pt x="1" y="8"/>
                    </a:lnTo>
                    <a:lnTo>
                      <a:pt x="1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205" name="Freeform 171">
                <a:extLst>
                  <a:ext uri="{FF2B5EF4-FFF2-40B4-BE49-F238E27FC236}">
                    <a16:creationId xmlns:a16="http://schemas.microsoft.com/office/drawing/2014/main" id="{C601ECF7-75EC-4215-B3E4-A6D1DBC0B3D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83" y="2920"/>
                <a:ext cx="2" cy="2"/>
              </a:xfrm>
              <a:custGeom>
                <a:avLst/>
                <a:gdLst>
                  <a:gd name="T0" fmla="*/ 0 w 2"/>
                  <a:gd name="T1" fmla="*/ 1 h 2"/>
                  <a:gd name="T2" fmla="*/ 0 w 2"/>
                  <a:gd name="T3" fmla="*/ 2 h 2"/>
                  <a:gd name="T4" fmla="*/ 2 w 2"/>
                  <a:gd name="T5" fmla="*/ 2 h 2"/>
                  <a:gd name="T6" fmla="*/ 2 w 2"/>
                  <a:gd name="T7" fmla="*/ 0 h 2"/>
                  <a:gd name="T8" fmla="*/ 0 w 2"/>
                  <a:gd name="T9" fmla="*/ 1 h 2"/>
                  <a:gd name="T10" fmla="*/ 0 w 2"/>
                  <a:gd name="T11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2">
                    <a:moveTo>
                      <a:pt x="0" y="1"/>
                    </a:moveTo>
                    <a:lnTo>
                      <a:pt x="0" y="2"/>
                    </a:lnTo>
                    <a:lnTo>
                      <a:pt x="2" y="2"/>
                    </a:lnTo>
                    <a:lnTo>
                      <a:pt x="2" y="0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206" name="Freeform 172">
                <a:extLst>
                  <a:ext uri="{FF2B5EF4-FFF2-40B4-BE49-F238E27FC236}">
                    <a16:creationId xmlns:a16="http://schemas.microsoft.com/office/drawing/2014/main" id="{D2AF7025-DC42-4E94-A63F-EA886F1367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84" y="2613"/>
                <a:ext cx="4" cy="6"/>
              </a:xfrm>
              <a:custGeom>
                <a:avLst/>
                <a:gdLst>
                  <a:gd name="T0" fmla="*/ 2 w 4"/>
                  <a:gd name="T1" fmla="*/ 6 h 6"/>
                  <a:gd name="T2" fmla="*/ 4 w 4"/>
                  <a:gd name="T3" fmla="*/ 4 h 6"/>
                  <a:gd name="T4" fmla="*/ 4 w 4"/>
                  <a:gd name="T5" fmla="*/ 2 h 6"/>
                  <a:gd name="T6" fmla="*/ 2 w 4"/>
                  <a:gd name="T7" fmla="*/ 0 h 6"/>
                  <a:gd name="T8" fmla="*/ 0 w 4"/>
                  <a:gd name="T9" fmla="*/ 4 h 6"/>
                  <a:gd name="T10" fmla="*/ 2 w 4"/>
                  <a:gd name="T11" fmla="*/ 6 h 6"/>
                  <a:gd name="T12" fmla="*/ 2 w 4"/>
                  <a:gd name="T1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6">
                    <a:moveTo>
                      <a:pt x="2" y="6"/>
                    </a:moveTo>
                    <a:lnTo>
                      <a:pt x="4" y="4"/>
                    </a:lnTo>
                    <a:lnTo>
                      <a:pt x="4" y="2"/>
                    </a:lnTo>
                    <a:lnTo>
                      <a:pt x="2" y="0"/>
                    </a:lnTo>
                    <a:lnTo>
                      <a:pt x="0" y="4"/>
                    </a:lnTo>
                    <a:lnTo>
                      <a:pt x="2" y="6"/>
                    </a:lnTo>
                    <a:lnTo>
                      <a:pt x="2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207" name="Freeform 173">
                <a:extLst>
                  <a:ext uri="{FF2B5EF4-FFF2-40B4-BE49-F238E27FC236}">
                    <a16:creationId xmlns:a16="http://schemas.microsoft.com/office/drawing/2014/main" id="{857CCC24-C66C-461C-9A32-3D9F143390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86" y="2633"/>
                <a:ext cx="20" cy="20"/>
              </a:xfrm>
              <a:custGeom>
                <a:avLst/>
                <a:gdLst>
                  <a:gd name="T0" fmla="*/ 14 w 20"/>
                  <a:gd name="T1" fmla="*/ 1 h 20"/>
                  <a:gd name="T2" fmla="*/ 11 w 20"/>
                  <a:gd name="T3" fmla="*/ 0 h 20"/>
                  <a:gd name="T4" fmla="*/ 9 w 20"/>
                  <a:gd name="T5" fmla="*/ 0 h 20"/>
                  <a:gd name="T6" fmla="*/ 9 w 20"/>
                  <a:gd name="T7" fmla="*/ 0 h 20"/>
                  <a:gd name="T8" fmla="*/ 6 w 20"/>
                  <a:gd name="T9" fmla="*/ 1 h 20"/>
                  <a:gd name="T10" fmla="*/ 3 w 20"/>
                  <a:gd name="T11" fmla="*/ 0 h 20"/>
                  <a:gd name="T12" fmla="*/ 0 w 20"/>
                  <a:gd name="T13" fmla="*/ 1 h 20"/>
                  <a:gd name="T14" fmla="*/ 1 w 20"/>
                  <a:gd name="T15" fmla="*/ 3 h 20"/>
                  <a:gd name="T16" fmla="*/ 3 w 20"/>
                  <a:gd name="T17" fmla="*/ 6 h 20"/>
                  <a:gd name="T18" fmla="*/ 6 w 20"/>
                  <a:gd name="T19" fmla="*/ 7 h 20"/>
                  <a:gd name="T20" fmla="*/ 7 w 20"/>
                  <a:gd name="T21" fmla="*/ 8 h 20"/>
                  <a:gd name="T22" fmla="*/ 9 w 20"/>
                  <a:gd name="T23" fmla="*/ 11 h 20"/>
                  <a:gd name="T24" fmla="*/ 9 w 20"/>
                  <a:gd name="T25" fmla="*/ 14 h 20"/>
                  <a:gd name="T26" fmla="*/ 10 w 20"/>
                  <a:gd name="T27" fmla="*/ 16 h 20"/>
                  <a:gd name="T28" fmla="*/ 12 w 20"/>
                  <a:gd name="T29" fmla="*/ 18 h 20"/>
                  <a:gd name="T30" fmla="*/ 14 w 20"/>
                  <a:gd name="T31" fmla="*/ 20 h 20"/>
                  <a:gd name="T32" fmla="*/ 20 w 20"/>
                  <a:gd name="T33" fmla="*/ 19 h 20"/>
                  <a:gd name="T34" fmla="*/ 19 w 20"/>
                  <a:gd name="T35" fmla="*/ 16 h 20"/>
                  <a:gd name="T36" fmla="*/ 18 w 20"/>
                  <a:gd name="T37" fmla="*/ 16 h 20"/>
                  <a:gd name="T38" fmla="*/ 17 w 20"/>
                  <a:gd name="T39" fmla="*/ 14 h 20"/>
                  <a:gd name="T40" fmla="*/ 17 w 20"/>
                  <a:gd name="T41" fmla="*/ 9 h 20"/>
                  <a:gd name="T42" fmla="*/ 17 w 20"/>
                  <a:gd name="T43" fmla="*/ 7 h 20"/>
                  <a:gd name="T44" fmla="*/ 17 w 20"/>
                  <a:gd name="T45" fmla="*/ 6 h 20"/>
                  <a:gd name="T46" fmla="*/ 17 w 20"/>
                  <a:gd name="T47" fmla="*/ 6 h 20"/>
                  <a:gd name="T48" fmla="*/ 17 w 20"/>
                  <a:gd name="T49" fmla="*/ 5 h 20"/>
                  <a:gd name="T50" fmla="*/ 15 w 20"/>
                  <a:gd name="T51" fmla="*/ 3 h 20"/>
                  <a:gd name="T52" fmla="*/ 14 w 20"/>
                  <a:gd name="T53" fmla="*/ 1 h 20"/>
                  <a:gd name="T54" fmla="*/ 14 w 20"/>
                  <a:gd name="T55" fmla="*/ 1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0" h="20">
                    <a:moveTo>
                      <a:pt x="14" y="1"/>
                    </a:moveTo>
                    <a:lnTo>
                      <a:pt x="11" y="0"/>
                    </a:lnTo>
                    <a:lnTo>
                      <a:pt x="9" y="0"/>
                    </a:lnTo>
                    <a:lnTo>
                      <a:pt x="9" y="0"/>
                    </a:lnTo>
                    <a:lnTo>
                      <a:pt x="6" y="1"/>
                    </a:lnTo>
                    <a:lnTo>
                      <a:pt x="3" y="0"/>
                    </a:lnTo>
                    <a:lnTo>
                      <a:pt x="0" y="1"/>
                    </a:lnTo>
                    <a:lnTo>
                      <a:pt x="1" y="3"/>
                    </a:lnTo>
                    <a:lnTo>
                      <a:pt x="3" y="6"/>
                    </a:lnTo>
                    <a:lnTo>
                      <a:pt x="6" y="7"/>
                    </a:lnTo>
                    <a:lnTo>
                      <a:pt x="7" y="8"/>
                    </a:lnTo>
                    <a:lnTo>
                      <a:pt x="9" y="11"/>
                    </a:lnTo>
                    <a:lnTo>
                      <a:pt x="9" y="14"/>
                    </a:lnTo>
                    <a:lnTo>
                      <a:pt x="10" y="16"/>
                    </a:lnTo>
                    <a:lnTo>
                      <a:pt x="12" y="18"/>
                    </a:lnTo>
                    <a:lnTo>
                      <a:pt x="14" y="20"/>
                    </a:lnTo>
                    <a:lnTo>
                      <a:pt x="20" y="19"/>
                    </a:lnTo>
                    <a:lnTo>
                      <a:pt x="19" y="16"/>
                    </a:lnTo>
                    <a:lnTo>
                      <a:pt x="18" y="16"/>
                    </a:lnTo>
                    <a:lnTo>
                      <a:pt x="17" y="14"/>
                    </a:lnTo>
                    <a:lnTo>
                      <a:pt x="17" y="9"/>
                    </a:lnTo>
                    <a:lnTo>
                      <a:pt x="17" y="7"/>
                    </a:lnTo>
                    <a:lnTo>
                      <a:pt x="17" y="6"/>
                    </a:lnTo>
                    <a:lnTo>
                      <a:pt x="17" y="6"/>
                    </a:lnTo>
                    <a:lnTo>
                      <a:pt x="17" y="5"/>
                    </a:lnTo>
                    <a:lnTo>
                      <a:pt x="15" y="3"/>
                    </a:lnTo>
                    <a:lnTo>
                      <a:pt x="14" y="1"/>
                    </a:lnTo>
                    <a:lnTo>
                      <a:pt x="14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208" name="Freeform 174">
                <a:extLst>
                  <a:ext uri="{FF2B5EF4-FFF2-40B4-BE49-F238E27FC236}">
                    <a16:creationId xmlns:a16="http://schemas.microsoft.com/office/drawing/2014/main" id="{BB86C015-A37B-4E32-8238-71CEBE9F97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87" y="2645"/>
                <a:ext cx="3" cy="3"/>
              </a:xfrm>
              <a:custGeom>
                <a:avLst/>
                <a:gdLst>
                  <a:gd name="T0" fmla="*/ 2 w 3"/>
                  <a:gd name="T1" fmla="*/ 3 h 3"/>
                  <a:gd name="T2" fmla="*/ 3 w 3"/>
                  <a:gd name="T3" fmla="*/ 0 h 3"/>
                  <a:gd name="T4" fmla="*/ 0 w 3"/>
                  <a:gd name="T5" fmla="*/ 0 h 3"/>
                  <a:gd name="T6" fmla="*/ 2 w 3"/>
                  <a:gd name="T7" fmla="*/ 3 h 3"/>
                  <a:gd name="T8" fmla="*/ 2 w 3"/>
                  <a:gd name="T9" fmla="*/ 3 h 3"/>
                  <a:gd name="T10" fmla="*/ 2 w 3"/>
                  <a:gd name="T11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" h="3">
                    <a:moveTo>
                      <a:pt x="2" y="3"/>
                    </a:moveTo>
                    <a:lnTo>
                      <a:pt x="3" y="0"/>
                    </a:lnTo>
                    <a:lnTo>
                      <a:pt x="0" y="0"/>
                    </a:lnTo>
                    <a:lnTo>
                      <a:pt x="2" y="3"/>
                    </a:lnTo>
                    <a:lnTo>
                      <a:pt x="2" y="3"/>
                    </a:lnTo>
                    <a:lnTo>
                      <a:pt x="2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209" name="Freeform 175">
                <a:extLst>
                  <a:ext uri="{FF2B5EF4-FFF2-40B4-BE49-F238E27FC236}">
                    <a16:creationId xmlns:a16="http://schemas.microsoft.com/office/drawing/2014/main" id="{9292B6D8-45F9-405D-8757-0BC9EB726B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87" y="2917"/>
                <a:ext cx="11" cy="5"/>
              </a:xfrm>
              <a:custGeom>
                <a:avLst/>
                <a:gdLst>
                  <a:gd name="T0" fmla="*/ 2 w 11"/>
                  <a:gd name="T1" fmla="*/ 0 h 5"/>
                  <a:gd name="T2" fmla="*/ 2 w 11"/>
                  <a:gd name="T3" fmla="*/ 1 h 5"/>
                  <a:gd name="T4" fmla="*/ 0 w 11"/>
                  <a:gd name="T5" fmla="*/ 5 h 5"/>
                  <a:gd name="T6" fmla="*/ 3 w 11"/>
                  <a:gd name="T7" fmla="*/ 5 h 5"/>
                  <a:gd name="T8" fmla="*/ 11 w 11"/>
                  <a:gd name="T9" fmla="*/ 4 h 5"/>
                  <a:gd name="T10" fmla="*/ 10 w 11"/>
                  <a:gd name="T11" fmla="*/ 0 h 5"/>
                  <a:gd name="T12" fmla="*/ 5 w 11"/>
                  <a:gd name="T13" fmla="*/ 0 h 5"/>
                  <a:gd name="T14" fmla="*/ 2 w 11"/>
                  <a:gd name="T15" fmla="*/ 0 h 5"/>
                  <a:gd name="T16" fmla="*/ 2 w 11"/>
                  <a:gd name="T1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5">
                    <a:moveTo>
                      <a:pt x="2" y="0"/>
                    </a:moveTo>
                    <a:lnTo>
                      <a:pt x="2" y="1"/>
                    </a:lnTo>
                    <a:lnTo>
                      <a:pt x="0" y="5"/>
                    </a:lnTo>
                    <a:lnTo>
                      <a:pt x="3" y="5"/>
                    </a:lnTo>
                    <a:lnTo>
                      <a:pt x="11" y="4"/>
                    </a:lnTo>
                    <a:lnTo>
                      <a:pt x="10" y="0"/>
                    </a:lnTo>
                    <a:lnTo>
                      <a:pt x="5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210" name="Freeform 176">
                <a:extLst>
                  <a:ext uri="{FF2B5EF4-FFF2-40B4-BE49-F238E27FC236}">
                    <a16:creationId xmlns:a16="http://schemas.microsoft.com/office/drawing/2014/main" id="{952D5C25-E05A-4A7C-965F-09F157CC1C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88" y="2648"/>
                <a:ext cx="10" cy="20"/>
              </a:xfrm>
              <a:custGeom>
                <a:avLst/>
                <a:gdLst>
                  <a:gd name="T0" fmla="*/ 5 w 10"/>
                  <a:gd name="T1" fmla="*/ 18 h 20"/>
                  <a:gd name="T2" fmla="*/ 8 w 10"/>
                  <a:gd name="T3" fmla="*/ 20 h 20"/>
                  <a:gd name="T4" fmla="*/ 8 w 10"/>
                  <a:gd name="T5" fmla="*/ 17 h 20"/>
                  <a:gd name="T6" fmla="*/ 10 w 10"/>
                  <a:gd name="T7" fmla="*/ 17 h 20"/>
                  <a:gd name="T8" fmla="*/ 10 w 10"/>
                  <a:gd name="T9" fmla="*/ 12 h 20"/>
                  <a:gd name="T10" fmla="*/ 9 w 10"/>
                  <a:gd name="T11" fmla="*/ 10 h 20"/>
                  <a:gd name="T12" fmla="*/ 9 w 10"/>
                  <a:gd name="T13" fmla="*/ 4 h 20"/>
                  <a:gd name="T14" fmla="*/ 8 w 10"/>
                  <a:gd name="T15" fmla="*/ 2 h 20"/>
                  <a:gd name="T16" fmla="*/ 6 w 10"/>
                  <a:gd name="T17" fmla="*/ 1 h 20"/>
                  <a:gd name="T18" fmla="*/ 2 w 10"/>
                  <a:gd name="T19" fmla="*/ 2 h 20"/>
                  <a:gd name="T20" fmla="*/ 0 w 10"/>
                  <a:gd name="T21" fmla="*/ 0 h 20"/>
                  <a:gd name="T22" fmla="*/ 0 w 10"/>
                  <a:gd name="T23" fmla="*/ 5 h 20"/>
                  <a:gd name="T24" fmla="*/ 0 w 10"/>
                  <a:gd name="T25" fmla="*/ 8 h 20"/>
                  <a:gd name="T26" fmla="*/ 4 w 10"/>
                  <a:gd name="T27" fmla="*/ 7 h 20"/>
                  <a:gd name="T28" fmla="*/ 6 w 10"/>
                  <a:gd name="T29" fmla="*/ 10 h 20"/>
                  <a:gd name="T30" fmla="*/ 6 w 10"/>
                  <a:gd name="T31" fmla="*/ 11 h 20"/>
                  <a:gd name="T32" fmla="*/ 5 w 10"/>
                  <a:gd name="T33" fmla="*/ 13 h 20"/>
                  <a:gd name="T34" fmla="*/ 6 w 10"/>
                  <a:gd name="T35" fmla="*/ 16 h 20"/>
                  <a:gd name="T36" fmla="*/ 5 w 10"/>
                  <a:gd name="T37" fmla="*/ 18 h 20"/>
                  <a:gd name="T38" fmla="*/ 5 w 10"/>
                  <a:gd name="T39" fmla="*/ 18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0" h="20">
                    <a:moveTo>
                      <a:pt x="5" y="18"/>
                    </a:moveTo>
                    <a:lnTo>
                      <a:pt x="8" y="20"/>
                    </a:lnTo>
                    <a:lnTo>
                      <a:pt x="8" y="17"/>
                    </a:lnTo>
                    <a:lnTo>
                      <a:pt x="10" y="17"/>
                    </a:lnTo>
                    <a:lnTo>
                      <a:pt x="10" y="12"/>
                    </a:lnTo>
                    <a:lnTo>
                      <a:pt x="9" y="10"/>
                    </a:lnTo>
                    <a:lnTo>
                      <a:pt x="9" y="4"/>
                    </a:lnTo>
                    <a:lnTo>
                      <a:pt x="8" y="2"/>
                    </a:lnTo>
                    <a:lnTo>
                      <a:pt x="6" y="1"/>
                    </a:lnTo>
                    <a:lnTo>
                      <a:pt x="2" y="2"/>
                    </a:lnTo>
                    <a:lnTo>
                      <a:pt x="0" y="0"/>
                    </a:lnTo>
                    <a:lnTo>
                      <a:pt x="0" y="5"/>
                    </a:lnTo>
                    <a:lnTo>
                      <a:pt x="0" y="8"/>
                    </a:lnTo>
                    <a:lnTo>
                      <a:pt x="4" y="7"/>
                    </a:lnTo>
                    <a:lnTo>
                      <a:pt x="6" y="10"/>
                    </a:lnTo>
                    <a:lnTo>
                      <a:pt x="6" y="11"/>
                    </a:lnTo>
                    <a:lnTo>
                      <a:pt x="5" y="13"/>
                    </a:lnTo>
                    <a:lnTo>
                      <a:pt x="6" y="16"/>
                    </a:lnTo>
                    <a:lnTo>
                      <a:pt x="5" y="18"/>
                    </a:lnTo>
                    <a:lnTo>
                      <a:pt x="5" y="1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211" name="Freeform 177">
                <a:extLst>
                  <a:ext uri="{FF2B5EF4-FFF2-40B4-BE49-F238E27FC236}">
                    <a16:creationId xmlns:a16="http://schemas.microsoft.com/office/drawing/2014/main" id="{4EAE8AE9-D0FF-4802-BC90-C72D08F77C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07" y="2909"/>
                <a:ext cx="14" cy="7"/>
              </a:xfrm>
              <a:custGeom>
                <a:avLst/>
                <a:gdLst>
                  <a:gd name="T0" fmla="*/ 3 w 14"/>
                  <a:gd name="T1" fmla="*/ 1 h 7"/>
                  <a:gd name="T2" fmla="*/ 0 w 14"/>
                  <a:gd name="T3" fmla="*/ 4 h 7"/>
                  <a:gd name="T4" fmla="*/ 0 w 14"/>
                  <a:gd name="T5" fmla="*/ 7 h 7"/>
                  <a:gd name="T6" fmla="*/ 3 w 14"/>
                  <a:gd name="T7" fmla="*/ 5 h 7"/>
                  <a:gd name="T8" fmla="*/ 8 w 14"/>
                  <a:gd name="T9" fmla="*/ 6 h 7"/>
                  <a:gd name="T10" fmla="*/ 11 w 14"/>
                  <a:gd name="T11" fmla="*/ 4 h 7"/>
                  <a:gd name="T12" fmla="*/ 14 w 14"/>
                  <a:gd name="T13" fmla="*/ 3 h 7"/>
                  <a:gd name="T14" fmla="*/ 11 w 14"/>
                  <a:gd name="T15" fmla="*/ 0 h 7"/>
                  <a:gd name="T16" fmla="*/ 8 w 14"/>
                  <a:gd name="T17" fmla="*/ 1 h 7"/>
                  <a:gd name="T18" fmla="*/ 5 w 14"/>
                  <a:gd name="T19" fmla="*/ 3 h 7"/>
                  <a:gd name="T20" fmla="*/ 3 w 14"/>
                  <a:gd name="T21" fmla="*/ 1 h 7"/>
                  <a:gd name="T22" fmla="*/ 3 w 14"/>
                  <a:gd name="T23" fmla="*/ 1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" h="7">
                    <a:moveTo>
                      <a:pt x="3" y="1"/>
                    </a:moveTo>
                    <a:lnTo>
                      <a:pt x="0" y="4"/>
                    </a:lnTo>
                    <a:lnTo>
                      <a:pt x="0" y="7"/>
                    </a:lnTo>
                    <a:lnTo>
                      <a:pt x="3" y="5"/>
                    </a:lnTo>
                    <a:lnTo>
                      <a:pt x="8" y="6"/>
                    </a:lnTo>
                    <a:lnTo>
                      <a:pt x="11" y="4"/>
                    </a:lnTo>
                    <a:lnTo>
                      <a:pt x="14" y="3"/>
                    </a:lnTo>
                    <a:lnTo>
                      <a:pt x="11" y="0"/>
                    </a:lnTo>
                    <a:lnTo>
                      <a:pt x="8" y="1"/>
                    </a:lnTo>
                    <a:lnTo>
                      <a:pt x="5" y="3"/>
                    </a:lnTo>
                    <a:lnTo>
                      <a:pt x="3" y="1"/>
                    </a:lnTo>
                    <a:lnTo>
                      <a:pt x="3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212" name="Freeform 178">
                <a:extLst>
                  <a:ext uri="{FF2B5EF4-FFF2-40B4-BE49-F238E27FC236}">
                    <a16:creationId xmlns:a16="http://schemas.microsoft.com/office/drawing/2014/main" id="{FBE0DE5A-9CB4-4A20-A4E9-B0742E56FC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11" y="2848"/>
                <a:ext cx="16" cy="10"/>
              </a:xfrm>
              <a:custGeom>
                <a:avLst/>
                <a:gdLst>
                  <a:gd name="T0" fmla="*/ 9 w 16"/>
                  <a:gd name="T1" fmla="*/ 10 h 10"/>
                  <a:gd name="T2" fmla="*/ 11 w 16"/>
                  <a:gd name="T3" fmla="*/ 9 h 10"/>
                  <a:gd name="T4" fmla="*/ 13 w 16"/>
                  <a:gd name="T5" fmla="*/ 8 h 10"/>
                  <a:gd name="T6" fmla="*/ 16 w 16"/>
                  <a:gd name="T7" fmla="*/ 5 h 10"/>
                  <a:gd name="T8" fmla="*/ 11 w 16"/>
                  <a:gd name="T9" fmla="*/ 0 h 10"/>
                  <a:gd name="T10" fmla="*/ 9 w 16"/>
                  <a:gd name="T11" fmla="*/ 0 h 10"/>
                  <a:gd name="T12" fmla="*/ 0 w 16"/>
                  <a:gd name="T13" fmla="*/ 0 h 10"/>
                  <a:gd name="T14" fmla="*/ 0 w 16"/>
                  <a:gd name="T15" fmla="*/ 2 h 10"/>
                  <a:gd name="T16" fmla="*/ 1 w 16"/>
                  <a:gd name="T17" fmla="*/ 6 h 10"/>
                  <a:gd name="T18" fmla="*/ 3 w 16"/>
                  <a:gd name="T19" fmla="*/ 8 h 10"/>
                  <a:gd name="T20" fmla="*/ 9 w 16"/>
                  <a:gd name="T21" fmla="*/ 10 h 10"/>
                  <a:gd name="T22" fmla="*/ 9 w 16"/>
                  <a:gd name="T23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" h="10">
                    <a:moveTo>
                      <a:pt x="9" y="10"/>
                    </a:moveTo>
                    <a:lnTo>
                      <a:pt x="11" y="9"/>
                    </a:lnTo>
                    <a:lnTo>
                      <a:pt x="13" y="8"/>
                    </a:lnTo>
                    <a:lnTo>
                      <a:pt x="16" y="5"/>
                    </a:lnTo>
                    <a:lnTo>
                      <a:pt x="11" y="0"/>
                    </a:lnTo>
                    <a:lnTo>
                      <a:pt x="9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1" y="6"/>
                    </a:lnTo>
                    <a:lnTo>
                      <a:pt x="3" y="8"/>
                    </a:lnTo>
                    <a:lnTo>
                      <a:pt x="9" y="10"/>
                    </a:lnTo>
                    <a:lnTo>
                      <a:pt x="9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213" name="Freeform 179">
                <a:extLst>
                  <a:ext uri="{FF2B5EF4-FFF2-40B4-BE49-F238E27FC236}">
                    <a16:creationId xmlns:a16="http://schemas.microsoft.com/office/drawing/2014/main" id="{08767724-8A02-420B-BEF5-CD6BD69206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29" y="2776"/>
                <a:ext cx="20" cy="40"/>
              </a:xfrm>
              <a:custGeom>
                <a:avLst/>
                <a:gdLst>
                  <a:gd name="T0" fmla="*/ 5 w 20"/>
                  <a:gd name="T1" fmla="*/ 29 h 40"/>
                  <a:gd name="T2" fmla="*/ 5 w 20"/>
                  <a:gd name="T3" fmla="*/ 31 h 40"/>
                  <a:gd name="T4" fmla="*/ 10 w 20"/>
                  <a:gd name="T5" fmla="*/ 39 h 40"/>
                  <a:gd name="T6" fmla="*/ 12 w 20"/>
                  <a:gd name="T7" fmla="*/ 40 h 40"/>
                  <a:gd name="T8" fmla="*/ 9 w 20"/>
                  <a:gd name="T9" fmla="*/ 35 h 40"/>
                  <a:gd name="T10" fmla="*/ 7 w 20"/>
                  <a:gd name="T11" fmla="*/ 29 h 40"/>
                  <a:gd name="T12" fmla="*/ 8 w 20"/>
                  <a:gd name="T13" fmla="*/ 28 h 40"/>
                  <a:gd name="T14" fmla="*/ 7 w 20"/>
                  <a:gd name="T15" fmla="*/ 25 h 40"/>
                  <a:gd name="T16" fmla="*/ 10 w 20"/>
                  <a:gd name="T17" fmla="*/ 23 h 40"/>
                  <a:gd name="T18" fmla="*/ 20 w 20"/>
                  <a:gd name="T19" fmla="*/ 26 h 40"/>
                  <a:gd name="T20" fmla="*/ 18 w 20"/>
                  <a:gd name="T21" fmla="*/ 25 h 40"/>
                  <a:gd name="T22" fmla="*/ 18 w 20"/>
                  <a:gd name="T23" fmla="*/ 22 h 40"/>
                  <a:gd name="T24" fmla="*/ 15 w 20"/>
                  <a:gd name="T25" fmla="*/ 21 h 40"/>
                  <a:gd name="T26" fmla="*/ 12 w 20"/>
                  <a:gd name="T27" fmla="*/ 20 h 40"/>
                  <a:gd name="T28" fmla="*/ 14 w 20"/>
                  <a:gd name="T29" fmla="*/ 17 h 40"/>
                  <a:gd name="T30" fmla="*/ 16 w 20"/>
                  <a:gd name="T31" fmla="*/ 16 h 40"/>
                  <a:gd name="T32" fmla="*/ 18 w 20"/>
                  <a:gd name="T33" fmla="*/ 13 h 40"/>
                  <a:gd name="T34" fmla="*/ 18 w 20"/>
                  <a:gd name="T35" fmla="*/ 11 h 40"/>
                  <a:gd name="T36" fmla="*/ 16 w 20"/>
                  <a:gd name="T37" fmla="*/ 8 h 40"/>
                  <a:gd name="T38" fmla="*/ 14 w 20"/>
                  <a:gd name="T39" fmla="*/ 10 h 40"/>
                  <a:gd name="T40" fmla="*/ 10 w 20"/>
                  <a:gd name="T41" fmla="*/ 11 h 40"/>
                  <a:gd name="T42" fmla="*/ 10 w 20"/>
                  <a:gd name="T43" fmla="*/ 14 h 40"/>
                  <a:gd name="T44" fmla="*/ 8 w 20"/>
                  <a:gd name="T45" fmla="*/ 16 h 40"/>
                  <a:gd name="T46" fmla="*/ 7 w 20"/>
                  <a:gd name="T47" fmla="*/ 18 h 40"/>
                  <a:gd name="T48" fmla="*/ 5 w 20"/>
                  <a:gd name="T49" fmla="*/ 18 h 40"/>
                  <a:gd name="T50" fmla="*/ 5 w 20"/>
                  <a:gd name="T51" fmla="*/ 16 h 40"/>
                  <a:gd name="T52" fmla="*/ 7 w 20"/>
                  <a:gd name="T53" fmla="*/ 13 h 40"/>
                  <a:gd name="T54" fmla="*/ 9 w 20"/>
                  <a:gd name="T55" fmla="*/ 11 h 40"/>
                  <a:gd name="T56" fmla="*/ 9 w 20"/>
                  <a:gd name="T57" fmla="*/ 8 h 40"/>
                  <a:gd name="T58" fmla="*/ 7 w 20"/>
                  <a:gd name="T59" fmla="*/ 0 h 40"/>
                  <a:gd name="T60" fmla="*/ 3 w 20"/>
                  <a:gd name="T61" fmla="*/ 5 h 40"/>
                  <a:gd name="T62" fmla="*/ 1 w 20"/>
                  <a:gd name="T63" fmla="*/ 11 h 40"/>
                  <a:gd name="T64" fmla="*/ 0 w 20"/>
                  <a:gd name="T65" fmla="*/ 13 h 40"/>
                  <a:gd name="T66" fmla="*/ 2 w 20"/>
                  <a:gd name="T67" fmla="*/ 16 h 40"/>
                  <a:gd name="T68" fmla="*/ 3 w 20"/>
                  <a:gd name="T69" fmla="*/ 19 h 40"/>
                  <a:gd name="T70" fmla="*/ 2 w 20"/>
                  <a:gd name="T71" fmla="*/ 21 h 40"/>
                  <a:gd name="T72" fmla="*/ 5 w 20"/>
                  <a:gd name="T73" fmla="*/ 27 h 40"/>
                  <a:gd name="T74" fmla="*/ 5 w 20"/>
                  <a:gd name="T75" fmla="*/ 29 h 40"/>
                  <a:gd name="T76" fmla="*/ 5 w 20"/>
                  <a:gd name="T77" fmla="*/ 29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0" h="40">
                    <a:moveTo>
                      <a:pt x="5" y="29"/>
                    </a:moveTo>
                    <a:lnTo>
                      <a:pt x="5" y="31"/>
                    </a:lnTo>
                    <a:lnTo>
                      <a:pt x="10" y="39"/>
                    </a:lnTo>
                    <a:lnTo>
                      <a:pt x="12" y="40"/>
                    </a:lnTo>
                    <a:lnTo>
                      <a:pt x="9" y="35"/>
                    </a:lnTo>
                    <a:lnTo>
                      <a:pt x="7" y="29"/>
                    </a:lnTo>
                    <a:lnTo>
                      <a:pt x="8" y="28"/>
                    </a:lnTo>
                    <a:lnTo>
                      <a:pt x="7" y="25"/>
                    </a:lnTo>
                    <a:lnTo>
                      <a:pt x="10" y="23"/>
                    </a:lnTo>
                    <a:lnTo>
                      <a:pt x="20" y="26"/>
                    </a:lnTo>
                    <a:lnTo>
                      <a:pt x="18" y="25"/>
                    </a:lnTo>
                    <a:lnTo>
                      <a:pt x="18" y="22"/>
                    </a:lnTo>
                    <a:lnTo>
                      <a:pt x="15" y="21"/>
                    </a:lnTo>
                    <a:lnTo>
                      <a:pt x="12" y="20"/>
                    </a:lnTo>
                    <a:lnTo>
                      <a:pt x="14" y="17"/>
                    </a:lnTo>
                    <a:lnTo>
                      <a:pt x="16" y="16"/>
                    </a:lnTo>
                    <a:lnTo>
                      <a:pt x="18" y="13"/>
                    </a:lnTo>
                    <a:lnTo>
                      <a:pt x="18" y="11"/>
                    </a:lnTo>
                    <a:lnTo>
                      <a:pt x="16" y="8"/>
                    </a:lnTo>
                    <a:lnTo>
                      <a:pt x="14" y="10"/>
                    </a:lnTo>
                    <a:lnTo>
                      <a:pt x="10" y="11"/>
                    </a:lnTo>
                    <a:lnTo>
                      <a:pt x="10" y="14"/>
                    </a:lnTo>
                    <a:lnTo>
                      <a:pt x="8" y="16"/>
                    </a:lnTo>
                    <a:lnTo>
                      <a:pt x="7" y="18"/>
                    </a:lnTo>
                    <a:lnTo>
                      <a:pt x="5" y="18"/>
                    </a:lnTo>
                    <a:lnTo>
                      <a:pt x="5" y="16"/>
                    </a:lnTo>
                    <a:lnTo>
                      <a:pt x="7" y="13"/>
                    </a:lnTo>
                    <a:lnTo>
                      <a:pt x="9" y="11"/>
                    </a:lnTo>
                    <a:lnTo>
                      <a:pt x="9" y="8"/>
                    </a:lnTo>
                    <a:lnTo>
                      <a:pt x="7" y="0"/>
                    </a:lnTo>
                    <a:lnTo>
                      <a:pt x="3" y="5"/>
                    </a:lnTo>
                    <a:lnTo>
                      <a:pt x="1" y="11"/>
                    </a:lnTo>
                    <a:lnTo>
                      <a:pt x="0" y="13"/>
                    </a:lnTo>
                    <a:lnTo>
                      <a:pt x="2" y="16"/>
                    </a:lnTo>
                    <a:lnTo>
                      <a:pt x="3" y="19"/>
                    </a:lnTo>
                    <a:lnTo>
                      <a:pt x="2" y="21"/>
                    </a:lnTo>
                    <a:lnTo>
                      <a:pt x="5" y="27"/>
                    </a:lnTo>
                    <a:lnTo>
                      <a:pt x="5" y="29"/>
                    </a:lnTo>
                    <a:lnTo>
                      <a:pt x="5" y="2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214" name="Freeform 180">
                <a:extLst>
                  <a:ext uri="{FF2B5EF4-FFF2-40B4-BE49-F238E27FC236}">
                    <a16:creationId xmlns:a16="http://schemas.microsoft.com/office/drawing/2014/main" id="{B28A85E3-190F-400B-AA32-1733AB45CF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37" y="2844"/>
                <a:ext cx="40" cy="14"/>
              </a:xfrm>
              <a:custGeom>
                <a:avLst/>
                <a:gdLst>
                  <a:gd name="T0" fmla="*/ 28 w 40"/>
                  <a:gd name="T1" fmla="*/ 9 h 14"/>
                  <a:gd name="T2" fmla="*/ 34 w 40"/>
                  <a:gd name="T3" fmla="*/ 12 h 14"/>
                  <a:gd name="T4" fmla="*/ 36 w 40"/>
                  <a:gd name="T5" fmla="*/ 13 h 14"/>
                  <a:gd name="T6" fmla="*/ 40 w 40"/>
                  <a:gd name="T7" fmla="*/ 14 h 14"/>
                  <a:gd name="T8" fmla="*/ 40 w 40"/>
                  <a:gd name="T9" fmla="*/ 9 h 14"/>
                  <a:gd name="T10" fmla="*/ 36 w 40"/>
                  <a:gd name="T11" fmla="*/ 8 h 14"/>
                  <a:gd name="T12" fmla="*/ 36 w 40"/>
                  <a:gd name="T13" fmla="*/ 4 h 14"/>
                  <a:gd name="T14" fmla="*/ 33 w 40"/>
                  <a:gd name="T15" fmla="*/ 3 h 14"/>
                  <a:gd name="T16" fmla="*/ 28 w 40"/>
                  <a:gd name="T17" fmla="*/ 3 h 14"/>
                  <a:gd name="T18" fmla="*/ 26 w 40"/>
                  <a:gd name="T19" fmla="*/ 2 h 14"/>
                  <a:gd name="T20" fmla="*/ 21 w 40"/>
                  <a:gd name="T21" fmla="*/ 0 h 14"/>
                  <a:gd name="T22" fmla="*/ 16 w 40"/>
                  <a:gd name="T23" fmla="*/ 2 h 14"/>
                  <a:gd name="T24" fmla="*/ 14 w 40"/>
                  <a:gd name="T25" fmla="*/ 1 h 14"/>
                  <a:gd name="T26" fmla="*/ 8 w 40"/>
                  <a:gd name="T27" fmla="*/ 1 h 14"/>
                  <a:gd name="T28" fmla="*/ 4 w 40"/>
                  <a:gd name="T29" fmla="*/ 1 h 14"/>
                  <a:gd name="T30" fmla="*/ 2 w 40"/>
                  <a:gd name="T31" fmla="*/ 2 h 14"/>
                  <a:gd name="T32" fmla="*/ 0 w 40"/>
                  <a:gd name="T33" fmla="*/ 4 h 14"/>
                  <a:gd name="T34" fmla="*/ 0 w 40"/>
                  <a:gd name="T35" fmla="*/ 10 h 14"/>
                  <a:gd name="T36" fmla="*/ 1 w 40"/>
                  <a:gd name="T37" fmla="*/ 8 h 14"/>
                  <a:gd name="T38" fmla="*/ 2 w 40"/>
                  <a:gd name="T39" fmla="*/ 4 h 14"/>
                  <a:gd name="T40" fmla="*/ 4 w 40"/>
                  <a:gd name="T41" fmla="*/ 6 h 14"/>
                  <a:gd name="T42" fmla="*/ 7 w 40"/>
                  <a:gd name="T43" fmla="*/ 9 h 14"/>
                  <a:gd name="T44" fmla="*/ 9 w 40"/>
                  <a:gd name="T45" fmla="*/ 9 h 14"/>
                  <a:gd name="T46" fmla="*/ 11 w 40"/>
                  <a:gd name="T47" fmla="*/ 6 h 14"/>
                  <a:gd name="T48" fmla="*/ 15 w 40"/>
                  <a:gd name="T49" fmla="*/ 8 h 14"/>
                  <a:gd name="T50" fmla="*/ 20 w 40"/>
                  <a:gd name="T51" fmla="*/ 9 h 14"/>
                  <a:gd name="T52" fmla="*/ 23 w 40"/>
                  <a:gd name="T53" fmla="*/ 8 h 14"/>
                  <a:gd name="T54" fmla="*/ 25 w 40"/>
                  <a:gd name="T55" fmla="*/ 8 h 14"/>
                  <a:gd name="T56" fmla="*/ 28 w 40"/>
                  <a:gd name="T57" fmla="*/ 9 h 14"/>
                  <a:gd name="T58" fmla="*/ 28 w 40"/>
                  <a:gd name="T59" fmla="*/ 9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40" h="14">
                    <a:moveTo>
                      <a:pt x="28" y="9"/>
                    </a:moveTo>
                    <a:lnTo>
                      <a:pt x="34" y="12"/>
                    </a:lnTo>
                    <a:lnTo>
                      <a:pt x="36" y="13"/>
                    </a:lnTo>
                    <a:lnTo>
                      <a:pt x="40" y="14"/>
                    </a:lnTo>
                    <a:lnTo>
                      <a:pt x="40" y="9"/>
                    </a:lnTo>
                    <a:lnTo>
                      <a:pt x="36" y="8"/>
                    </a:lnTo>
                    <a:lnTo>
                      <a:pt x="36" y="4"/>
                    </a:lnTo>
                    <a:lnTo>
                      <a:pt x="33" y="3"/>
                    </a:lnTo>
                    <a:lnTo>
                      <a:pt x="28" y="3"/>
                    </a:lnTo>
                    <a:lnTo>
                      <a:pt x="26" y="2"/>
                    </a:lnTo>
                    <a:lnTo>
                      <a:pt x="21" y="0"/>
                    </a:lnTo>
                    <a:lnTo>
                      <a:pt x="16" y="2"/>
                    </a:lnTo>
                    <a:lnTo>
                      <a:pt x="14" y="1"/>
                    </a:lnTo>
                    <a:lnTo>
                      <a:pt x="8" y="1"/>
                    </a:lnTo>
                    <a:lnTo>
                      <a:pt x="4" y="1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10"/>
                    </a:lnTo>
                    <a:lnTo>
                      <a:pt x="1" y="8"/>
                    </a:lnTo>
                    <a:lnTo>
                      <a:pt x="2" y="4"/>
                    </a:lnTo>
                    <a:lnTo>
                      <a:pt x="4" y="6"/>
                    </a:lnTo>
                    <a:lnTo>
                      <a:pt x="7" y="9"/>
                    </a:lnTo>
                    <a:lnTo>
                      <a:pt x="9" y="9"/>
                    </a:lnTo>
                    <a:lnTo>
                      <a:pt x="11" y="6"/>
                    </a:lnTo>
                    <a:lnTo>
                      <a:pt x="15" y="8"/>
                    </a:lnTo>
                    <a:lnTo>
                      <a:pt x="20" y="9"/>
                    </a:lnTo>
                    <a:lnTo>
                      <a:pt x="23" y="8"/>
                    </a:lnTo>
                    <a:lnTo>
                      <a:pt x="25" y="8"/>
                    </a:lnTo>
                    <a:lnTo>
                      <a:pt x="28" y="9"/>
                    </a:lnTo>
                    <a:lnTo>
                      <a:pt x="28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215" name="Freeform 181">
                <a:extLst>
                  <a:ext uri="{FF2B5EF4-FFF2-40B4-BE49-F238E27FC236}">
                    <a16:creationId xmlns:a16="http://schemas.microsoft.com/office/drawing/2014/main" id="{346AF474-B811-4E91-879C-0C51E8713D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40" y="2770"/>
                <a:ext cx="7" cy="8"/>
              </a:xfrm>
              <a:custGeom>
                <a:avLst/>
                <a:gdLst>
                  <a:gd name="T0" fmla="*/ 1 w 7"/>
                  <a:gd name="T1" fmla="*/ 8 h 8"/>
                  <a:gd name="T2" fmla="*/ 3 w 7"/>
                  <a:gd name="T3" fmla="*/ 8 h 8"/>
                  <a:gd name="T4" fmla="*/ 6 w 7"/>
                  <a:gd name="T5" fmla="*/ 6 h 8"/>
                  <a:gd name="T6" fmla="*/ 7 w 7"/>
                  <a:gd name="T7" fmla="*/ 3 h 8"/>
                  <a:gd name="T8" fmla="*/ 7 w 7"/>
                  <a:gd name="T9" fmla="*/ 1 h 8"/>
                  <a:gd name="T10" fmla="*/ 5 w 7"/>
                  <a:gd name="T11" fmla="*/ 0 h 8"/>
                  <a:gd name="T12" fmla="*/ 1 w 7"/>
                  <a:gd name="T13" fmla="*/ 2 h 8"/>
                  <a:gd name="T14" fmla="*/ 0 w 7"/>
                  <a:gd name="T15" fmla="*/ 6 h 8"/>
                  <a:gd name="T16" fmla="*/ 1 w 7"/>
                  <a:gd name="T17" fmla="*/ 8 h 8"/>
                  <a:gd name="T18" fmla="*/ 1 w 7"/>
                  <a:gd name="T19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" h="8">
                    <a:moveTo>
                      <a:pt x="1" y="8"/>
                    </a:moveTo>
                    <a:lnTo>
                      <a:pt x="3" y="8"/>
                    </a:lnTo>
                    <a:lnTo>
                      <a:pt x="6" y="6"/>
                    </a:lnTo>
                    <a:lnTo>
                      <a:pt x="7" y="3"/>
                    </a:lnTo>
                    <a:lnTo>
                      <a:pt x="7" y="1"/>
                    </a:lnTo>
                    <a:lnTo>
                      <a:pt x="5" y="0"/>
                    </a:lnTo>
                    <a:lnTo>
                      <a:pt x="1" y="2"/>
                    </a:lnTo>
                    <a:lnTo>
                      <a:pt x="0" y="6"/>
                    </a:lnTo>
                    <a:lnTo>
                      <a:pt x="1" y="8"/>
                    </a:lnTo>
                    <a:lnTo>
                      <a:pt x="1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216" name="Freeform 182">
                <a:extLst>
                  <a:ext uri="{FF2B5EF4-FFF2-40B4-BE49-F238E27FC236}">
                    <a16:creationId xmlns:a16="http://schemas.microsoft.com/office/drawing/2014/main" id="{29C787C5-7510-4A3A-9261-1E425D59D8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60" y="2203"/>
                <a:ext cx="169" cy="164"/>
              </a:xfrm>
              <a:custGeom>
                <a:avLst/>
                <a:gdLst>
                  <a:gd name="T0" fmla="*/ 23 w 169"/>
                  <a:gd name="T1" fmla="*/ 119 h 164"/>
                  <a:gd name="T2" fmla="*/ 35 w 169"/>
                  <a:gd name="T3" fmla="*/ 119 h 164"/>
                  <a:gd name="T4" fmla="*/ 41 w 169"/>
                  <a:gd name="T5" fmla="*/ 115 h 164"/>
                  <a:gd name="T6" fmla="*/ 48 w 169"/>
                  <a:gd name="T7" fmla="*/ 114 h 164"/>
                  <a:gd name="T8" fmla="*/ 60 w 169"/>
                  <a:gd name="T9" fmla="*/ 111 h 164"/>
                  <a:gd name="T10" fmla="*/ 77 w 169"/>
                  <a:gd name="T11" fmla="*/ 108 h 164"/>
                  <a:gd name="T12" fmla="*/ 74 w 169"/>
                  <a:gd name="T13" fmla="*/ 114 h 164"/>
                  <a:gd name="T14" fmla="*/ 79 w 169"/>
                  <a:gd name="T15" fmla="*/ 123 h 164"/>
                  <a:gd name="T16" fmla="*/ 88 w 169"/>
                  <a:gd name="T17" fmla="*/ 121 h 164"/>
                  <a:gd name="T18" fmla="*/ 99 w 169"/>
                  <a:gd name="T19" fmla="*/ 113 h 164"/>
                  <a:gd name="T20" fmla="*/ 97 w 169"/>
                  <a:gd name="T21" fmla="*/ 103 h 164"/>
                  <a:gd name="T22" fmla="*/ 100 w 169"/>
                  <a:gd name="T23" fmla="*/ 105 h 164"/>
                  <a:gd name="T24" fmla="*/ 116 w 169"/>
                  <a:gd name="T25" fmla="*/ 110 h 164"/>
                  <a:gd name="T26" fmla="*/ 125 w 169"/>
                  <a:gd name="T27" fmla="*/ 104 h 164"/>
                  <a:gd name="T28" fmla="*/ 130 w 169"/>
                  <a:gd name="T29" fmla="*/ 102 h 164"/>
                  <a:gd name="T30" fmla="*/ 137 w 169"/>
                  <a:gd name="T31" fmla="*/ 98 h 164"/>
                  <a:gd name="T32" fmla="*/ 140 w 169"/>
                  <a:gd name="T33" fmla="*/ 99 h 164"/>
                  <a:gd name="T34" fmla="*/ 151 w 169"/>
                  <a:gd name="T35" fmla="*/ 93 h 164"/>
                  <a:gd name="T36" fmla="*/ 150 w 169"/>
                  <a:gd name="T37" fmla="*/ 85 h 164"/>
                  <a:gd name="T38" fmla="*/ 156 w 169"/>
                  <a:gd name="T39" fmla="*/ 65 h 164"/>
                  <a:gd name="T40" fmla="*/ 157 w 169"/>
                  <a:gd name="T41" fmla="*/ 51 h 164"/>
                  <a:gd name="T42" fmla="*/ 164 w 169"/>
                  <a:gd name="T43" fmla="*/ 40 h 164"/>
                  <a:gd name="T44" fmla="*/ 169 w 169"/>
                  <a:gd name="T45" fmla="*/ 33 h 164"/>
                  <a:gd name="T46" fmla="*/ 162 w 169"/>
                  <a:gd name="T47" fmla="*/ 14 h 164"/>
                  <a:gd name="T48" fmla="*/ 157 w 169"/>
                  <a:gd name="T49" fmla="*/ 0 h 164"/>
                  <a:gd name="T50" fmla="*/ 159 w 169"/>
                  <a:gd name="T51" fmla="*/ 4 h 164"/>
                  <a:gd name="T52" fmla="*/ 152 w 169"/>
                  <a:gd name="T53" fmla="*/ 11 h 164"/>
                  <a:gd name="T54" fmla="*/ 146 w 169"/>
                  <a:gd name="T55" fmla="*/ 6 h 164"/>
                  <a:gd name="T56" fmla="*/ 140 w 169"/>
                  <a:gd name="T57" fmla="*/ 14 h 164"/>
                  <a:gd name="T58" fmla="*/ 139 w 169"/>
                  <a:gd name="T59" fmla="*/ 27 h 164"/>
                  <a:gd name="T60" fmla="*/ 142 w 169"/>
                  <a:gd name="T61" fmla="*/ 35 h 164"/>
                  <a:gd name="T62" fmla="*/ 134 w 169"/>
                  <a:gd name="T63" fmla="*/ 51 h 164"/>
                  <a:gd name="T64" fmla="*/ 126 w 169"/>
                  <a:gd name="T65" fmla="*/ 59 h 164"/>
                  <a:gd name="T66" fmla="*/ 117 w 169"/>
                  <a:gd name="T67" fmla="*/ 70 h 164"/>
                  <a:gd name="T68" fmla="*/ 102 w 169"/>
                  <a:gd name="T69" fmla="*/ 72 h 164"/>
                  <a:gd name="T70" fmla="*/ 105 w 169"/>
                  <a:gd name="T71" fmla="*/ 64 h 164"/>
                  <a:gd name="T72" fmla="*/ 97 w 169"/>
                  <a:gd name="T73" fmla="*/ 76 h 164"/>
                  <a:gd name="T74" fmla="*/ 88 w 169"/>
                  <a:gd name="T75" fmla="*/ 90 h 164"/>
                  <a:gd name="T76" fmla="*/ 79 w 169"/>
                  <a:gd name="T77" fmla="*/ 96 h 164"/>
                  <a:gd name="T78" fmla="*/ 64 w 169"/>
                  <a:gd name="T79" fmla="*/ 94 h 164"/>
                  <a:gd name="T80" fmla="*/ 48 w 169"/>
                  <a:gd name="T81" fmla="*/ 95 h 164"/>
                  <a:gd name="T82" fmla="*/ 30 w 169"/>
                  <a:gd name="T83" fmla="*/ 107 h 164"/>
                  <a:gd name="T84" fmla="*/ 20 w 169"/>
                  <a:gd name="T85" fmla="*/ 112 h 164"/>
                  <a:gd name="T86" fmla="*/ 12 w 169"/>
                  <a:gd name="T87" fmla="*/ 121 h 164"/>
                  <a:gd name="T88" fmla="*/ 5 w 169"/>
                  <a:gd name="T89" fmla="*/ 128 h 164"/>
                  <a:gd name="T90" fmla="*/ 0 w 169"/>
                  <a:gd name="T91" fmla="*/ 130 h 164"/>
                  <a:gd name="T92" fmla="*/ 2 w 169"/>
                  <a:gd name="T93" fmla="*/ 136 h 164"/>
                  <a:gd name="T94" fmla="*/ 5 w 169"/>
                  <a:gd name="T95" fmla="*/ 138 h 164"/>
                  <a:gd name="T96" fmla="*/ 10 w 169"/>
                  <a:gd name="T97" fmla="*/ 132 h 164"/>
                  <a:gd name="T98" fmla="*/ 13 w 169"/>
                  <a:gd name="T99" fmla="*/ 139 h 164"/>
                  <a:gd name="T100" fmla="*/ 10 w 169"/>
                  <a:gd name="T101" fmla="*/ 155 h 164"/>
                  <a:gd name="T102" fmla="*/ 12 w 169"/>
                  <a:gd name="T103" fmla="*/ 156 h 164"/>
                  <a:gd name="T104" fmla="*/ 15 w 169"/>
                  <a:gd name="T105" fmla="*/ 158 h 164"/>
                  <a:gd name="T106" fmla="*/ 20 w 169"/>
                  <a:gd name="T107" fmla="*/ 160 h 164"/>
                  <a:gd name="T108" fmla="*/ 23 w 169"/>
                  <a:gd name="T109" fmla="*/ 156 h 164"/>
                  <a:gd name="T110" fmla="*/ 28 w 169"/>
                  <a:gd name="T111" fmla="*/ 141 h 164"/>
                  <a:gd name="T112" fmla="*/ 32 w 169"/>
                  <a:gd name="T113" fmla="*/ 132 h 164"/>
                  <a:gd name="T114" fmla="*/ 28 w 169"/>
                  <a:gd name="T115" fmla="*/ 124 h 164"/>
                  <a:gd name="T116" fmla="*/ 19 w 169"/>
                  <a:gd name="T117" fmla="*/ 122 h 164"/>
                  <a:gd name="T118" fmla="*/ 18 w 169"/>
                  <a:gd name="T119" fmla="*/ 12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69" h="164">
                    <a:moveTo>
                      <a:pt x="18" y="120"/>
                    </a:moveTo>
                    <a:lnTo>
                      <a:pt x="19" y="119"/>
                    </a:lnTo>
                    <a:lnTo>
                      <a:pt x="21" y="120"/>
                    </a:lnTo>
                    <a:lnTo>
                      <a:pt x="23" y="119"/>
                    </a:lnTo>
                    <a:lnTo>
                      <a:pt x="27" y="119"/>
                    </a:lnTo>
                    <a:lnTo>
                      <a:pt x="29" y="117"/>
                    </a:lnTo>
                    <a:lnTo>
                      <a:pt x="35" y="121"/>
                    </a:lnTo>
                    <a:lnTo>
                      <a:pt x="35" y="119"/>
                    </a:lnTo>
                    <a:lnTo>
                      <a:pt x="36" y="115"/>
                    </a:lnTo>
                    <a:lnTo>
                      <a:pt x="37" y="113"/>
                    </a:lnTo>
                    <a:lnTo>
                      <a:pt x="39" y="115"/>
                    </a:lnTo>
                    <a:lnTo>
                      <a:pt x="41" y="115"/>
                    </a:lnTo>
                    <a:lnTo>
                      <a:pt x="47" y="113"/>
                    </a:lnTo>
                    <a:lnTo>
                      <a:pt x="48" y="113"/>
                    </a:lnTo>
                    <a:lnTo>
                      <a:pt x="47" y="114"/>
                    </a:lnTo>
                    <a:lnTo>
                      <a:pt x="48" y="114"/>
                    </a:lnTo>
                    <a:lnTo>
                      <a:pt x="49" y="112"/>
                    </a:lnTo>
                    <a:lnTo>
                      <a:pt x="52" y="112"/>
                    </a:lnTo>
                    <a:lnTo>
                      <a:pt x="54" y="112"/>
                    </a:lnTo>
                    <a:lnTo>
                      <a:pt x="60" y="111"/>
                    </a:lnTo>
                    <a:lnTo>
                      <a:pt x="64" y="107"/>
                    </a:lnTo>
                    <a:lnTo>
                      <a:pt x="69" y="106"/>
                    </a:lnTo>
                    <a:lnTo>
                      <a:pt x="74" y="110"/>
                    </a:lnTo>
                    <a:lnTo>
                      <a:pt x="77" y="108"/>
                    </a:lnTo>
                    <a:lnTo>
                      <a:pt x="79" y="108"/>
                    </a:lnTo>
                    <a:lnTo>
                      <a:pt x="80" y="110"/>
                    </a:lnTo>
                    <a:lnTo>
                      <a:pt x="78" y="113"/>
                    </a:lnTo>
                    <a:lnTo>
                      <a:pt x="74" y="114"/>
                    </a:lnTo>
                    <a:lnTo>
                      <a:pt x="75" y="116"/>
                    </a:lnTo>
                    <a:lnTo>
                      <a:pt x="74" y="119"/>
                    </a:lnTo>
                    <a:lnTo>
                      <a:pt x="75" y="122"/>
                    </a:lnTo>
                    <a:lnTo>
                      <a:pt x="79" y="123"/>
                    </a:lnTo>
                    <a:lnTo>
                      <a:pt x="80" y="125"/>
                    </a:lnTo>
                    <a:lnTo>
                      <a:pt x="82" y="127"/>
                    </a:lnTo>
                    <a:lnTo>
                      <a:pt x="86" y="127"/>
                    </a:lnTo>
                    <a:lnTo>
                      <a:pt x="88" y="121"/>
                    </a:lnTo>
                    <a:lnTo>
                      <a:pt x="91" y="119"/>
                    </a:lnTo>
                    <a:lnTo>
                      <a:pt x="91" y="116"/>
                    </a:lnTo>
                    <a:lnTo>
                      <a:pt x="94" y="115"/>
                    </a:lnTo>
                    <a:lnTo>
                      <a:pt x="99" y="113"/>
                    </a:lnTo>
                    <a:lnTo>
                      <a:pt x="97" y="111"/>
                    </a:lnTo>
                    <a:lnTo>
                      <a:pt x="95" y="110"/>
                    </a:lnTo>
                    <a:lnTo>
                      <a:pt x="95" y="108"/>
                    </a:lnTo>
                    <a:lnTo>
                      <a:pt x="97" y="103"/>
                    </a:lnTo>
                    <a:lnTo>
                      <a:pt x="99" y="102"/>
                    </a:lnTo>
                    <a:lnTo>
                      <a:pt x="98" y="105"/>
                    </a:lnTo>
                    <a:lnTo>
                      <a:pt x="100" y="107"/>
                    </a:lnTo>
                    <a:lnTo>
                      <a:pt x="100" y="105"/>
                    </a:lnTo>
                    <a:lnTo>
                      <a:pt x="104" y="108"/>
                    </a:lnTo>
                    <a:lnTo>
                      <a:pt x="102" y="110"/>
                    </a:lnTo>
                    <a:lnTo>
                      <a:pt x="108" y="108"/>
                    </a:lnTo>
                    <a:lnTo>
                      <a:pt x="116" y="110"/>
                    </a:lnTo>
                    <a:lnTo>
                      <a:pt x="119" y="107"/>
                    </a:lnTo>
                    <a:lnTo>
                      <a:pt x="120" y="104"/>
                    </a:lnTo>
                    <a:lnTo>
                      <a:pt x="122" y="102"/>
                    </a:lnTo>
                    <a:lnTo>
                      <a:pt x="125" y="104"/>
                    </a:lnTo>
                    <a:lnTo>
                      <a:pt x="125" y="106"/>
                    </a:lnTo>
                    <a:lnTo>
                      <a:pt x="126" y="110"/>
                    </a:lnTo>
                    <a:lnTo>
                      <a:pt x="129" y="106"/>
                    </a:lnTo>
                    <a:lnTo>
                      <a:pt x="130" y="102"/>
                    </a:lnTo>
                    <a:lnTo>
                      <a:pt x="132" y="99"/>
                    </a:lnTo>
                    <a:lnTo>
                      <a:pt x="134" y="98"/>
                    </a:lnTo>
                    <a:lnTo>
                      <a:pt x="138" y="100"/>
                    </a:lnTo>
                    <a:lnTo>
                      <a:pt x="137" y="98"/>
                    </a:lnTo>
                    <a:lnTo>
                      <a:pt x="140" y="94"/>
                    </a:lnTo>
                    <a:lnTo>
                      <a:pt x="142" y="94"/>
                    </a:lnTo>
                    <a:lnTo>
                      <a:pt x="142" y="96"/>
                    </a:lnTo>
                    <a:lnTo>
                      <a:pt x="140" y="99"/>
                    </a:lnTo>
                    <a:lnTo>
                      <a:pt x="139" y="104"/>
                    </a:lnTo>
                    <a:lnTo>
                      <a:pt x="147" y="100"/>
                    </a:lnTo>
                    <a:lnTo>
                      <a:pt x="148" y="95"/>
                    </a:lnTo>
                    <a:lnTo>
                      <a:pt x="151" y="93"/>
                    </a:lnTo>
                    <a:lnTo>
                      <a:pt x="154" y="91"/>
                    </a:lnTo>
                    <a:lnTo>
                      <a:pt x="152" y="90"/>
                    </a:lnTo>
                    <a:lnTo>
                      <a:pt x="151" y="88"/>
                    </a:lnTo>
                    <a:lnTo>
                      <a:pt x="150" y="85"/>
                    </a:lnTo>
                    <a:lnTo>
                      <a:pt x="150" y="80"/>
                    </a:lnTo>
                    <a:lnTo>
                      <a:pt x="152" y="74"/>
                    </a:lnTo>
                    <a:lnTo>
                      <a:pt x="155" y="71"/>
                    </a:lnTo>
                    <a:lnTo>
                      <a:pt x="156" y="65"/>
                    </a:lnTo>
                    <a:lnTo>
                      <a:pt x="156" y="61"/>
                    </a:lnTo>
                    <a:lnTo>
                      <a:pt x="155" y="57"/>
                    </a:lnTo>
                    <a:lnTo>
                      <a:pt x="155" y="53"/>
                    </a:lnTo>
                    <a:lnTo>
                      <a:pt x="157" y="51"/>
                    </a:lnTo>
                    <a:lnTo>
                      <a:pt x="160" y="50"/>
                    </a:lnTo>
                    <a:lnTo>
                      <a:pt x="163" y="52"/>
                    </a:lnTo>
                    <a:lnTo>
                      <a:pt x="163" y="48"/>
                    </a:lnTo>
                    <a:lnTo>
                      <a:pt x="164" y="40"/>
                    </a:lnTo>
                    <a:lnTo>
                      <a:pt x="166" y="40"/>
                    </a:lnTo>
                    <a:lnTo>
                      <a:pt x="168" y="37"/>
                    </a:lnTo>
                    <a:lnTo>
                      <a:pt x="168" y="35"/>
                    </a:lnTo>
                    <a:lnTo>
                      <a:pt x="169" y="33"/>
                    </a:lnTo>
                    <a:lnTo>
                      <a:pt x="168" y="25"/>
                    </a:lnTo>
                    <a:lnTo>
                      <a:pt x="166" y="19"/>
                    </a:lnTo>
                    <a:lnTo>
                      <a:pt x="165" y="17"/>
                    </a:lnTo>
                    <a:lnTo>
                      <a:pt x="162" y="14"/>
                    </a:lnTo>
                    <a:lnTo>
                      <a:pt x="162" y="12"/>
                    </a:lnTo>
                    <a:lnTo>
                      <a:pt x="160" y="5"/>
                    </a:lnTo>
                    <a:lnTo>
                      <a:pt x="159" y="2"/>
                    </a:lnTo>
                    <a:lnTo>
                      <a:pt x="157" y="0"/>
                    </a:lnTo>
                    <a:lnTo>
                      <a:pt x="154" y="0"/>
                    </a:lnTo>
                    <a:lnTo>
                      <a:pt x="152" y="3"/>
                    </a:lnTo>
                    <a:lnTo>
                      <a:pt x="154" y="5"/>
                    </a:lnTo>
                    <a:lnTo>
                      <a:pt x="159" y="4"/>
                    </a:lnTo>
                    <a:lnTo>
                      <a:pt x="159" y="6"/>
                    </a:lnTo>
                    <a:lnTo>
                      <a:pt x="156" y="10"/>
                    </a:lnTo>
                    <a:lnTo>
                      <a:pt x="154" y="8"/>
                    </a:lnTo>
                    <a:lnTo>
                      <a:pt x="152" y="11"/>
                    </a:lnTo>
                    <a:lnTo>
                      <a:pt x="151" y="10"/>
                    </a:lnTo>
                    <a:lnTo>
                      <a:pt x="149" y="4"/>
                    </a:lnTo>
                    <a:lnTo>
                      <a:pt x="147" y="4"/>
                    </a:lnTo>
                    <a:lnTo>
                      <a:pt x="146" y="6"/>
                    </a:lnTo>
                    <a:lnTo>
                      <a:pt x="146" y="9"/>
                    </a:lnTo>
                    <a:lnTo>
                      <a:pt x="145" y="12"/>
                    </a:lnTo>
                    <a:lnTo>
                      <a:pt x="142" y="12"/>
                    </a:lnTo>
                    <a:lnTo>
                      <a:pt x="140" y="14"/>
                    </a:lnTo>
                    <a:lnTo>
                      <a:pt x="141" y="18"/>
                    </a:lnTo>
                    <a:lnTo>
                      <a:pt x="142" y="18"/>
                    </a:lnTo>
                    <a:lnTo>
                      <a:pt x="142" y="21"/>
                    </a:lnTo>
                    <a:lnTo>
                      <a:pt x="139" y="27"/>
                    </a:lnTo>
                    <a:lnTo>
                      <a:pt x="142" y="27"/>
                    </a:lnTo>
                    <a:lnTo>
                      <a:pt x="142" y="28"/>
                    </a:lnTo>
                    <a:lnTo>
                      <a:pt x="143" y="31"/>
                    </a:lnTo>
                    <a:lnTo>
                      <a:pt x="142" y="35"/>
                    </a:lnTo>
                    <a:lnTo>
                      <a:pt x="141" y="36"/>
                    </a:lnTo>
                    <a:lnTo>
                      <a:pt x="139" y="42"/>
                    </a:lnTo>
                    <a:lnTo>
                      <a:pt x="136" y="47"/>
                    </a:lnTo>
                    <a:lnTo>
                      <a:pt x="134" y="51"/>
                    </a:lnTo>
                    <a:lnTo>
                      <a:pt x="134" y="53"/>
                    </a:lnTo>
                    <a:lnTo>
                      <a:pt x="132" y="56"/>
                    </a:lnTo>
                    <a:lnTo>
                      <a:pt x="129" y="57"/>
                    </a:lnTo>
                    <a:lnTo>
                      <a:pt x="126" y="59"/>
                    </a:lnTo>
                    <a:lnTo>
                      <a:pt x="125" y="62"/>
                    </a:lnTo>
                    <a:lnTo>
                      <a:pt x="123" y="65"/>
                    </a:lnTo>
                    <a:lnTo>
                      <a:pt x="120" y="68"/>
                    </a:lnTo>
                    <a:lnTo>
                      <a:pt x="117" y="70"/>
                    </a:lnTo>
                    <a:lnTo>
                      <a:pt x="107" y="73"/>
                    </a:lnTo>
                    <a:lnTo>
                      <a:pt x="104" y="76"/>
                    </a:lnTo>
                    <a:lnTo>
                      <a:pt x="102" y="76"/>
                    </a:lnTo>
                    <a:lnTo>
                      <a:pt x="102" y="72"/>
                    </a:lnTo>
                    <a:lnTo>
                      <a:pt x="99" y="70"/>
                    </a:lnTo>
                    <a:lnTo>
                      <a:pt x="102" y="69"/>
                    </a:lnTo>
                    <a:lnTo>
                      <a:pt x="104" y="67"/>
                    </a:lnTo>
                    <a:lnTo>
                      <a:pt x="105" y="64"/>
                    </a:lnTo>
                    <a:lnTo>
                      <a:pt x="103" y="64"/>
                    </a:lnTo>
                    <a:lnTo>
                      <a:pt x="97" y="68"/>
                    </a:lnTo>
                    <a:lnTo>
                      <a:pt x="97" y="73"/>
                    </a:lnTo>
                    <a:lnTo>
                      <a:pt x="97" y="76"/>
                    </a:lnTo>
                    <a:lnTo>
                      <a:pt x="94" y="81"/>
                    </a:lnTo>
                    <a:lnTo>
                      <a:pt x="89" y="85"/>
                    </a:lnTo>
                    <a:lnTo>
                      <a:pt x="87" y="88"/>
                    </a:lnTo>
                    <a:lnTo>
                      <a:pt x="88" y="90"/>
                    </a:lnTo>
                    <a:lnTo>
                      <a:pt x="88" y="93"/>
                    </a:lnTo>
                    <a:lnTo>
                      <a:pt x="82" y="95"/>
                    </a:lnTo>
                    <a:lnTo>
                      <a:pt x="80" y="95"/>
                    </a:lnTo>
                    <a:lnTo>
                      <a:pt x="79" y="96"/>
                    </a:lnTo>
                    <a:lnTo>
                      <a:pt x="77" y="95"/>
                    </a:lnTo>
                    <a:lnTo>
                      <a:pt x="77" y="91"/>
                    </a:lnTo>
                    <a:lnTo>
                      <a:pt x="72" y="93"/>
                    </a:lnTo>
                    <a:lnTo>
                      <a:pt x="64" y="94"/>
                    </a:lnTo>
                    <a:lnTo>
                      <a:pt x="63" y="95"/>
                    </a:lnTo>
                    <a:lnTo>
                      <a:pt x="57" y="96"/>
                    </a:lnTo>
                    <a:lnTo>
                      <a:pt x="52" y="96"/>
                    </a:lnTo>
                    <a:lnTo>
                      <a:pt x="48" y="95"/>
                    </a:lnTo>
                    <a:lnTo>
                      <a:pt x="43" y="96"/>
                    </a:lnTo>
                    <a:lnTo>
                      <a:pt x="40" y="99"/>
                    </a:lnTo>
                    <a:lnTo>
                      <a:pt x="38" y="100"/>
                    </a:lnTo>
                    <a:lnTo>
                      <a:pt x="30" y="107"/>
                    </a:lnTo>
                    <a:lnTo>
                      <a:pt x="28" y="108"/>
                    </a:lnTo>
                    <a:lnTo>
                      <a:pt x="24" y="111"/>
                    </a:lnTo>
                    <a:lnTo>
                      <a:pt x="22" y="112"/>
                    </a:lnTo>
                    <a:lnTo>
                      <a:pt x="20" y="112"/>
                    </a:lnTo>
                    <a:lnTo>
                      <a:pt x="17" y="114"/>
                    </a:lnTo>
                    <a:lnTo>
                      <a:pt x="17" y="117"/>
                    </a:lnTo>
                    <a:lnTo>
                      <a:pt x="18" y="120"/>
                    </a:lnTo>
                    <a:lnTo>
                      <a:pt x="12" y="121"/>
                    </a:lnTo>
                    <a:lnTo>
                      <a:pt x="11" y="123"/>
                    </a:lnTo>
                    <a:lnTo>
                      <a:pt x="9" y="124"/>
                    </a:lnTo>
                    <a:lnTo>
                      <a:pt x="5" y="127"/>
                    </a:lnTo>
                    <a:lnTo>
                      <a:pt x="5" y="128"/>
                    </a:lnTo>
                    <a:lnTo>
                      <a:pt x="3" y="127"/>
                    </a:lnTo>
                    <a:lnTo>
                      <a:pt x="2" y="129"/>
                    </a:lnTo>
                    <a:lnTo>
                      <a:pt x="2" y="129"/>
                    </a:lnTo>
                    <a:lnTo>
                      <a:pt x="0" y="130"/>
                    </a:lnTo>
                    <a:lnTo>
                      <a:pt x="1" y="132"/>
                    </a:lnTo>
                    <a:lnTo>
                      <a:pt x="4" y="133"/>
                    </a:lnTo>
                    <a:lnTo>
                      <a:pt x="5" y="137"/>
                    </a:lnTo>
                    <a:lnTo>
                      <a:pt x="2" y="136"/>
                    </a:lnTo>
                    <a:lnTo>
                      <a:pt x="2" y="133"/>
                    </a:lnTo>
                    <a:lnTo>
                      <a:pt x="1" y="136"/>
                    </a:lnTo>
                    <a:lnTo>
                      <a:pt x="3" y="139"/>
                    </a:lnTo>
                    <a:lnTo>
                      <a:pt x="5" y="138"/>
                    </a:lnTo>
                    <a:lnTo>
                      <a:pt x="8" y="138"/>
                    </a:lnTo>
                    <a:lnTo>
                      <a:pt x="8" y="134"/>
                    </a:lnTo>
                    <a:lnTo>
                      <a:pt x="6" y="132"/>
                    </a:lnTo>
                    <a:lnTo>
                      <a:pt x="10" y="132"/>
                    </a:lnTo>
                    <a:lnTo>
                      <a:pt x="11" y="134"/>
                    </a:lnTo>
                    <a:lnTo>
                      <a:pt x="13" y="137"/>
                    </a:lnTo>
                    <a:lnTo>
                      <a:pt x="11" y="139"/>
                    </a:lnTo>
                    <a:lnTo>
                      <a:pt x="13" y="139"/>
                    </a:lnTo>
                    <a:lnTo>
                      <a:pt x="13" y="141"/>
                    </a:lnTo>
                    <a:lnTo>
                      <a:pt x="10" y="147"/>
                    </a:lnTo>
                    <a:lnTo>
                      <a:pt x="8" y="149"/>
                    </a:lnTo>
                    <a:lnTo>
                      <a:pt x="10" y="155"/>
                    </a:lnTo>
                    <a:lnTo>
                      <a:pt x="9" y="157"/>
                    </a:lnTo>
                    <a:lnTo>
                      <a:pt x="8" y="160"/>
                    </a:lnTo>
                    <a:lnTo>
                      <a:pt x="13" y="162"/>
                    </a:lnTo>
                    <a:lnTo>
                      <a:pt x="12" y="156"/>
                    </a:lnTo>
                    <a:lnTo>
                      <a:pt x="13" y="154"/>
                    </a:lnTo>
                    <a:lnTo>
                      <a:pt x="15" y="154"/>
                    </a:lnTo>
                    <a:lnTo>
                      <a:pt x="13" y="156"/>
                    </a:lnTo>
                    <a:lnTo>
                      <a:pt x="15" y="158"/>
                    </a:lnTo>
                    <a:lnTo>
                      <a:pt x="15" y="160"/>
                    </a:lnTo>
                    <a:lnTo>
                      <a:pt x="14" y="164"/>
                    </a:lnTo>
                    <a:lnTo>
                      <a:pt x="17" y="163"/>
                    </a:lnTo>
                    <a:lnTo>
                      <a:pt x="20" y="160"/>
                    </a:lnTo>
                    <a:lnTo>
                      <a:pt x="19" y="158"/>
                    </a:lnTo>
                    <a:lnTo>
                      <a:pt x="21" y="157"/>
                    </a:lnTo>
                    <a:lnTo>
                      <a:pt x="23" y="158"/>
                    </a:lnTo>
                    <a:lnTo>
                      <a:pt x="23" y="156"/>
                    </a:lnTo>
                    <a:lnTo>
                      <a:pt x="24" y="154"/>
                    </a:lnTo>
                    <a:lnTo>
                      <a:pt x="24" y="150"/>
                    </a:lnTo>
                    <a:lnTo>
                      <a:pt x="26" y="147"/>
                    </a:lnTo>
                    <a:lnTo>
                      <a:pt x="28" y="141"/>
                    </a:lnTo>
                    <a:lnTo>
                      <a:pt x="28" y="140"/>
                    </a:lnTo>
                    <a:lnTo>
                      <a:pt x="30" y="138"/>
                    </a:lnTo>
                    <a:lnTo>
                      <a:pt x="32" y="136"/>
                    </a:lnTo>
                    <a:lnTo>
                      <a:pt x="32" y="132"/>
                    </a:lnTo>
                    <a:lnTo>
                      <a:pt x="31" y="130"/>
                    </a:lnTo>
                    <a:lnTo>
                      <a:pt x="26" y="130"/>
                    </a:lnTo>
                    <a:lnTo>
                      <a:pt x="28" y="128"/>
                    </a:lnTo>
                    <a:lnTo>
                      <a:pt x="28" y="124"/>
                    </a:lnTo>
                    <a:lnTo>
                      <a:pt x="26" y="124"/>
                    </a:lnTo>
                    <a:lnTo>
                      <a:pt x="23" y="125"/>
                    </a:lnTo>
                    <a:lnTo>
                      <a:pt x="21" y="124"/>
                    </a:lnTo>
                    <a:lnTo>
                      <a:pt x="19" y="122"/>
                    </a:lnTo>
                    <a:lnTo>
                      <a:pt x="18" y="121"/>
                    </a:lnTo>
                    <a:lnTo>
                      <a:pt x="18" y="120"/>
                    </a:lnTo>
                    <a:lnTo>
                      <a:pt x="18" y="120"/>
                    </a:lnTo>
                    <a:lnTo>
                      <a:pt x="18" y="12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217" name="Freeform 183">
                <a:extLst>
                  <a:ext uri="{FF2B5EF4-FFF2-40B4-BE49-F238E27FC236}">
                    <a16:creationId xmlns:a16="http://schemas.microsoft.com/office/drawing/2014/main" id="{6788F85F-CA16-404D-B550-48EC53C375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94" y="2316"/>
                <a:ext cx="35" cy="25"/>
              </a:xfrm>
              <a:custGeom>
                <a:avLst/>
                <a:gdLst>
                  <a:gd name="T0" fmla="*/ 20 w 35"/>
                  <a:gd name="T1" fmla="*/ 6 h 25"/>
                  <a:gd name="T2" fmla="*/ 14 w 35"/>
                  <a:gd name="T3" fmla="*/ 7 h 25"/>
                  <a:gd name="T4" fmla="*/ 12 w 35"/>
                  <a:gd name="T5" fmla="*/ 4 h 25"/>
                  <a:gd name="T6" fmla="*/ 9 w 35"/>
                  <a:gd name="T7" fmla="*/ 6 h 25"/>
                  <a:gd name="T8" fmla="*/ 9 w 35"/>
                  <a:gd name="T9" fmla="*/ 8 h 25"/>
                  <a:gd name="T10" fmla="*/ 7 w 35"/>
                  <a:gd name="T11" fmla="*/ 10 h 25"/>
                  <a:gd name="T12" fmla="*/ 3 w 35"/>
                  <a:gd name="T13" fmla="*/ 14 h 25"/>
                  <a:gd name="T14" fmla="*/ 0 w 35"/>
                  <a:gd name="T15" fmla="*/ 15 h 25"/>
                  <a:gd name="T16" fmla="*/ 3 w 35"/>
                  <a:gd name="T17" fmla="*/ 14 h 25"/>
                  <a:gd name="T18" fmla="*/ 5 w 35"/>
                  <a:gd name="T19" fmla="*/ 17 h 25"/>
                  <a:gd name="T20" fmla="*/ 5 w 35"/>
                  <a:gd name="T21" fmla="*/ 21 h 25"/>
                  <a:gd name="T22" fmla="*/ 7 w 35"/>
                  <a:gd name="T23" fmla="*/ 23 h 25"/>
                  <a:gd name="T24" fmla="*/ 10 w 35"/>
                  <a:gd name="T25" fmla="*/ 25 h 25"/>
                  <a:gd name="T26" fmla="*/ 18 w 35"/>
                  <a:gd name="T27" fmla="*/ 15 h 25"/>
                  <a:gd name="T28" fmla="*/ 21 w 35"/>
                  <a:gd name="T29" fmla="*/ 14 h 25"/>
                  <a:gd name="T30" fmla="*/ 23 w 35"/>
                  <a:gd name="T31" fmla="*/ 14 h 25"/>
                  <a:gd name="T32" fmla="*/ 27 w 35"/>
                  <a:gd name="T33" fmla="*/ 16 h 25"/>
                  <a:gd name="T34" fmla="*/ 29 w 35"/>
                  <a:gd name="T35" fmla="*/ 15 h 25"/>
                  <a:gd name="T36" fmla="*/ 31 w 35"/>
                  <a:gd name="T37" fmla="*/ 11 h 25"/>
                  <a:gd name="T38" fmla="*/ 35 w 35"/>
                  <a:gd name="T39" fmla="*/ 9 h 25"/>
                  <a:gd name="T40" fmla="*/ 35 w 35"/>
                  <a:gd name="T41" fmla="*/ 7 h 25"/>
                  <a:gd name="T42" fmla="*/ 35 w 35"/>
                  <a:gd name="T43" fmla="*/ 3 h 25"/>
                  <a:gd name="T44" fmla="*/ 35 w 35"/>
                  <a:gd name="T45" fmla="*/ 2 h 25"/>
                  <a:gd name="T46" fmla="*/ 31 w 35"/>
                  <a:gd name="T47" fmla="*/ 2 h 25"/>
                  <a:gd name="T48" fmla="*/ 29 w 35"/>
                  <a:gd name="T49" fmla="*/ 0 h 25"/>
                  <a:gd name="T50" fmla="*/ 27 w 35"/>
                  <a:gd name="T51" fmla="*/ 0 h 25"/>
                  <a:gd name="T52" fmla="*/ 23 w 35"/>
                  <a:gd name="T53" fmla="*/ 1 h 25"/>
                  <a:gd name="T54" fmla="*/ 21 w 35"/>
                  <a:gd name="T55" fmla="*/ 2 h 25"/>
                  <a:gd name="T56" fmla="*/ 20 w 35"/>
                  <a:gd name="T57" fmla="*/ 6 h 25"/>
                  <a:gd name="T58" fmla="*/ 20 w 35"/>
                  <a:gd name="T59" fmla="*/ 6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5" h="25">
                    <a:moveTo>
                      <a:pt x="20" y="6"/>
                    </a:moveTo>
                    <a:lnTo>
                      <a:pt x="14" y="7"/>
                    </a:lnTo>
                    <a:lnTo>
                      <a:pt x="12" y="4"/>
                    </a:lnTo>
                    <a:lnTo>
                      <a:pt x="9" y="6"/>
                    </a:lnTo>
                    <a:lnTo>
                      <a:pt x="9" y="8"/>
                    </a:lnTo>
                    <a:lnTo>
                      <a:pt x="7" y="10"/>
                    </a:lnTo>
                    <a:lnTo>
                      <a:pt x="3" y="14"/>
                    </a:lnTo>
                    <a:lnTo>
                      <a:pt x="0" y="15"/>
                    </a:lnTo>
                    <a:lnTo>
                      <a:pt x="3" y="14"/>
                    </a:lnTo>
                    <a:lnTo>
                      <a:pt x="5" y="17"/>
                    </a:lnTo>
                    <a:lnTo>
                      <a:pt x="5" y="21"/>
                    </a:lnTo>
                    <a:lnTo>
                      <a:pt x="7" y="23"/>
                    </a:lnTo>
                    <a:lnTo>
                      <a:pt x="10" y="25"/>
                    </a:lnTo>
                    <a:lnTo>
                      <a:pt x="18" y="15"/>
                    </a:lnTo>
                    <a:lnTo>
                      <a:pt x="21" y="14"/>
                    </a:lnTo>
                    <a:lnTo>
                      <a:pt x="23" y="14"/>
                    </a:lnTo>
                    <a:lnTo>
                      <a:pt x="27" y="16"/>
                    </a:lnTo>
                    <a:lnTo>
                      <a:pt x="29" y="15"/>
                    </a:lnTo>
                    <a:lnTo>
                      <a:pt x="31" y="11"/>
                    </a:lnTo>
                    <a:lnTo>
                      <a:pt x="35" y="9"/>
                    </a:lnTo>
                    <a:lnTo>
                      <a:pt x="35" y="7"/>
                    </a:lnTo>
                    <a:lnTo>
                      <a:pt x="35" y="3"/>
                    </a:lnTo>
                    <a:lnTo>
                      <a:pt x="35" y="2"/>
                    </a:lnTo>
                    <a:lnTo>
                      <a:pt x="31" y="2"/>
                    </a:lnTo>
                    <a:lnTo>
                      <a:pt x="29" y="0"/>
                    </a:lnTo>
                    <a:lnTo>
                      <a:pt x="27" y="0"/>
                    </a:lnTo>
                    <a:lnTo>
                      <a:pt x="23" y="1"/>
                    </a:lnTo>
                    <a:lnTo>
                      <a:pt x="21" y="2"/>
                    </a:lnTo>
                    <a:lnTo>
                      <a:pt x="20" y="6"/>
                    </a:lnTo>
                    <a:lnTo>
                      <a:pt x="20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218" name="Freeform 184">
                <a:extLst>
                  <a:ext uri="{FF2B5EF4-FFF2-40B4-BE49-F238E27FC236}">
                    <a16:creationId xmlns:a16="http://schemas.microsoft.com/office/drawing/2014/main" id="{69212753-AC70-4C48-B824-B72029232B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29" y="2313"/>
                <a:ext cx="4" cy="5"/>
              </a:xfrm>
              <a:custGeom>
                <a:avLst/>
                <a:gdLst>
                  <a:gd name="T0" fmla="*/ 4 w 4"/>
                  <a:gd name="T1" fmla="*/ 1 h 5"/>
                  <a:gd name="T2" fmla="*/ 4 w 4"/>
                  <a:gd name="T3" fmla="*/ 0 h 5"/>
                  <a:gd name="T4" fmla="*/ 2 w 4"/>
                  <a:gd name="T5" fmla="*/ 2 h 5"/>
                  <a:gd name="T6" fmla="*/ 0 w 4"/>
                  <a:gd name="T7" fmla="*/ 4 h 5"/>
                  <a:gd name="T8" fmla="*/ 0 w 4"/>
                  <a:gd name="T9" fmla="*/ 5 h 5"/>
                  <a:gd name="T10" fmla="*/ 3 w 4"/>
                  <a:gd name="T11" fmla="*/ 5 h 5"/>
                  <a:gd name="T12" fmla="*/ 3 w 4"/>
                  <a:gd name="T13" fmla="*/ 3 h 5"/>
                  <a:gd name="T14" fmla="*/ 4 w 4"/>
                  <a:gd name="T15" fmla="*/ 1 h 5"/>
                  <a:gd name="T16" fmla="*/ 4 w 4"/>
                  <a:gd name="T17" fmla="*/ 1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5">
                    <a:moveTo>
                      <a:pt x="4" y="1"/>
                    </a:move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5"/>
                    </a:lnTo>
                    <a:lnTo>
                      <a:pt x="3" y="5"/>
                    </a:lnTo>
                    <a:lnTo>
                      <a:pt x="3" y="3"/>
                    </a:lnTo>
                    <a:lnTo>
                      <a:pt x="4" y="1"/>
                    </a:lnTo>
                    <a:lnTo>
                      <a:pt x="4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219" name="Freeform 185">
                <a:extLst>
                  <a:ext uri="{FF2B5EF4-FFF2-40B4-BE49-F238E27FC236}">
                    <a16:creationId xmlns:a16="http://schemas.microsoft.com/office/drawing/2014/main" id="{0DBB4DCF-37C8-4BBF-A2A7-16ACD79A18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69" y="2907"/>
                <a:ext cx="20" cy="14"/>
              </a:xfrm>
              <a:custGeom>
                <a:avLst/>
                <a:gdLst>
                  <a:gd name="T0" fmla="*/ 13 w 20"/>
                  <a:gd name="T1" fmla="*/ 0 h 14"/>
                  <a:gd name="T2" fmla="*/ 7 w 20"/>
                  <a:gd name="T3" fmla="*/ 1 h 14"/>
                  <a:gd name="T4" fmla="*/ 5 w 20"/>
                  <a:gd name="T5" fmla="*/ 5 h 14"/>
                  <a:gd name="T6" fmla="*/ 4 w 20"/>
                  <a:gd name="T7" fmla="*/ 6 h 14"/>
                  <a:gd name="T8" fmla="*/ 0 w 20"/>
                  <a:gd name="T9" fmla="*/ 14 h 14"/>
                  <a:gd name="T10" fmla="*/ 12 w 20"/>
                  <a:gd name="T11" fmla="*/ 14 h 14"/>
                  <a:gd name="T12" fmla="*/ 14 w 20"/>
                  <a:gd name="T13" fmla="*/ 11 h 14"/>
                  <a:gd name="T14" fmla="*/ 15 w 20"/>
                  <a:gd name="T15" fmla="*/ 14 h 14"/>
                  <a:gd name="T16" fmla="*/ 17 w 20"/>
                  <a:gd name="T17" fmla="*/ 14 h 14"/>
                  <a:gd name="T18" fmla="*/ 16 w 20"/>
                  <a:gd name="T19" fmla="*/ 10 h 14"/>
                  <a:gd name="T20" fmla="*/ 14 w 20"/>
                  <a:gd name="T21" fmla="*/ 11 h 14"/>
                  <a:gd name="T22" fmla="*/ 16 w 20"/>
                  <a:gd name="T23" fmla="*/ 10 h 14"/>
                  <a:gd name="T24" fmla="*/ 17 w 20"/>
                  <a:gd name="T25" fmla="*/ 7 h 14"/>
                  <a:gd name="T26" fmla="*/ 20 w 20"/>
                  <a:gd name="T27" fmla="*/ 5 h 14"/>
                  <a:gd name="T28" fmla="*/ 17 w 20"/>
                  <a:gd name="T29" fmla="*/ 1 h 14"/>
                  <a:gd name="T30" fmla="*/ 15 w 20"/>
                  <a:gd name="T31" fmla="*/ 0 h 14"/>
                  <a:gd name="T32" fmla="*/ 13 w 20"/>
                  <a:gd name="T33" fmla="*/ 0 h 14"/>
                  <a:gd name="T34" fmla="*/ 13 w 20"/>
                  <a:gd name="T35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0" h="14">
                    <a:moveTo>
                      <a:pt x="13" y="0"/>
                    </a:moveTo>
                    <a:lnTo>
                      <a:pt x="7" y="1"/>
                    </a:lnTo>
                    <a:lnTo>
                      <a:pt x="5" y="5"/>
                    </a:lnTo>
                    <a:lnTo>
                      <a:pt x="4" y="6"/>
                    </a:lnTo>
                    <a:lnTo>
                      <a:pt x="0" y="14"/>
                    </a:lnTo>
                    <a:lnTo>
                      <a:pt x="12" y="14"/>
                    </a:lnTo>
                    <a:lnTo>
                      <a:pt x="14" y="11"/>
                    </a:lnTo>
                    <a:lnTo>
                      <a:pt x="15" y="14"/>
                    </a:lnTo>
                    <a:lnTo>
                      <a:pt x="17" y="14"/>
                    </a:lnTo>
                    <a:lnTo>
                      <a:pt x="16" y="10"/>
                    </a:lnTo>
                    <a:lnTo>
                      <a:pt x="14" y="11"/>
                    </a:lnTo>
                    <a:lnTo>
                      <a:pt x="16" y="10"/>
                    </a:lnTo>
                    <a:lnTo>
                      <a:pt x="17" y="7"/>
                    </a:lnTo>
                    <a:lnTo>
                      <a:pt x="20" y="5"/>
                    </a:lnTo>
                    <a:lnTo>
                      <a:pt x="17" y="1"/>
                    </a:lnTo>
                    <a:lnTo>
                      <a:pt x="15" y="0"/>
                    </a:lnTo>
                    <a:lnTo>
                      <a:pt x="13" y="0"/>
                    </a:lnTo>
                    <a:lnTo>
                      <a:pt x="1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220" name="Freeform 186">
                <a:extLst>
                  <a:ext uri="{FF2B5EF4-FFF2-40B4-BE49-F238E27FC236}">
                    <a16:creationId xmlns:a16="http://schemas.microsoft.com/office/drawing/2014/main" id="{C4B09ED7-31CC-49AB-826B-FDA5259C04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99" y="2137"/>
                <a:ext cx="81" cy="67"/>
              </a:xfrm>
              <a:custGeom>
                <a:avLst/>
                <a:gdLst>
                  <a:gd name="T0" fmla="*/ 3 w 81"/>
                  <a:gd name="T1" fmla="*/ 66 h 67"/>
                  <a:gd name="T2" fmla="*/ 6 w 81"/>
                  <a:gd name="T3" fmla="*/ 67 h 67"/>
                  <a:gd name="T4" fmla="*/ 10 w 81"/>
                  <a:gd name="T5" fmla="*/ 62 h 67"/>
                  <a:gd name="T6" fmla="*/ 17 w 81"/>
                  <a:gd name="T7" fmla="*/ 62 h 67"/>
                  <a:gd name="T8" fmla="*/ 12 w 81"/>
                  <a:gd name="T9" fmla="*/ 56 h 67"/>
                  <a:gd name="T10" fmla="*/ 7 w 81"/>
                  <a:gd name="T11" fmla="*/ 52 h 67"/>
                  <a:gd name="T12" fmla="*/ 11 w 81"/>
                  <a:gd name="T13" fmla="*/ 49 h 67"/>
                  <a:gd name="T14" fmla="*/ 16 w 81"/>
                  <a:gd name="T15" fmla="*/ 52 h 67"/>
                  <a:gd name="T16" fmla="*/ 24 w 81"/>
                  <a:gd name="T17" fmla="*/ 48 h 67"/>
                  <a:gd name="T18" fmla="*/ 29 w 81"/>
                  <a:gd name="T19" fmla="*/ 49 h 67"/>
                  <a:gd name="T20" fmla="*/ 40 w 81"/>
                  <a:gd name="T21" fmla="*/ 54 h 67"/>
                  <a:gd name="T22" fmla="*/ 47 w 81"/>
                  <a:gd name="T23" fmla="*/ 58 h 67"/>
                  <a:gd name="T24" fmla="*/ 51 w 81"/>
                  <a:gd name="T25" fmla="*/ 50 h 67"/>
                  <a:gd name="T26" fmla="*/ 57 w 81"/>
                  <a:gd name="T27" fmla="*/ 43 h 67"/>
                  <a:gd name="T28" fmla="*/ 61 w 81"/>
                  <a:gd name="T29" fmla="*/ 41 h 67"/>
                  <a:gd name="T30" fmla="*/ 74 w 81"/>
                  <a:gd name="T31" fmla="*/ 40 h 67"/>
                  <a:gd name="T32" fmla="*/ 78 w 81"/>
                  <a:gd name="T33" fmla="*/ 37 h 67"/>
                  <a:gd name="T34" fmla="*/ 79 w 81"/>
                  <a:gd name="T35" fmla="*/ 36 h 67"/>
                  <a:gd name="T36" fmla="*/ 78 w 81"/>
                  <a:gd name="T37" fmla="*/ 37 h 67"/>
                  <a:gd name="T38" fmla="*/ 75 w 81"/>
                  <a:gd name="T39" fmla="*/ 34 h 67"/>
                  <a:gd name="T40" fmla="*/ 72 w 81"/>
                  <a:gd name="T41" fmla="*/ 29 h 67"/>
                  <a:gd name="T42" fmla="*/ 76 w 81"/>
                  <a:gd name="T43" fmla="*/ 22 h 67"/>
                  <a:gd name="T44" fmla="*/ 74 w 81"/>
                  <a:gd name="T45" fmla="*/ 22 h 67"/>
                  <a:gd name="T46" fmla="*/ 62 w 81"/>
                  <a:gd name="T47" fmla="*/ 25 h 67"/>
                  <a:gd name="T48" fmla="*/ 59 w 81"/>
                  <a:gd name="T49" fmla="*/ 23 h 67"/>
                  <a:gd name="T50" fmla="*/ 53 w 81"/>
                  <a:gd name="T51" fmla="*/ 20 h 67"/>
                  <a:gd name="T52" fmla="*/ 44 w 81"/>
                  <a:gd name="T53" fmla="*/ 15 h 67"/>
                  <a:gd name="T54" fmla="*/ 34 w 81"/>
                  <a:gd name="T55" fmla="*/ 3 h 67"/>
                  <a:gd name="T56" fmla="*/ 28 w 81"/>
                  <a:gd name="T57" fmla="*/ 0 h 67"/>
                  <a:gd name="T58" fmla="*/ 25 w 81"/>
                  <a:gd name="T59" fmla="*/ 6 h 67"/>
                  <a:gd name="T60" fmla="*/ 27 w 81"/>
                  <a:gd name="T61" fmla="*/ 15 h 67"/>
                  <a:gd name="T62" fmla="*/ 26 w 81"/>
                  <a:gd name="T63" fmla="*/ 19 h 67"/>
                  <a:gd name="T64" fmla="*/ 24 w 81"/>
                  <a:gd name="T65" fmla="*/ 27 h 67"/>
                  <a:gd name="T66" fmla="*/ 23 w 81"/>
                  <a:gd name="T67" fmla="*/ 34 h 67"/>
                  <a:gd name="T68" fmla="*/ 20 w 81"/>
                  <a:gd name="T69" fmla="*/ 39 h 67"/>
                  <a:gd name="T70" fmla="*/ 12 w 81"/>
                  <a:gd name="T71" fmla="*/ 37 h 67"/>
                  <a:gd name="T72" fmla="*/ 8 w 81"/>
                  <a:gd name="T73" fmla="*/ 37 h 67"/>
                  <a:gd name="T74" fmla="*/ 8 w 81"/>
                  <a:gd name="T75" fmla="*/ 43 h 67"/>
                  <a:gd name="T76" fmla="*/ 1 w 81"/>
                  <a:gd name="T77" fmla="*/ 49 h 67"/>
                  <a:gd name="T78" fmla="*/ 3 w 81"/>
                  <a:gd name="T79" fmla="*/ 56 h 67"/>
                  <a:gd name="T80" fmla="*/ 3 w 81"/>
                  <a:gd name="T81" fmla="*/ 6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" h="67">
                    <a:moveTo>
                      <a:pt x="3" y="63"/>
                    </a:moveTo>
                    <a:lnTo>
                      <a:pt x="3" y="66"/>
                    </a:lnTo>
                    <a:lnTo>
                      <a:pt x="3" y="67"/>
                    </a:lnTo>
                    <a:lnTo>
                      <a:pt x="6" y="67"/>
                    </a:lnTo>
                    <a:lnTo>
                      <a:pt x="9" y="66"/>
                    </a:lnTo>
                    <a:lnTo>
                      <a:pt x="10" y="62"/>
                    </a:lnTo>
                    <a:lnTo>
                      <a:pt x="12" y="61"/>
                    </a:lnTo>
                    <a:lnTo>
                      <a:pt x="17" y="62"/>
                    </a:lnTo>
                    <a:lnTo>
                      <a:pt x="17" y="59"/>
                    </a:lnTo>
                    <a:lnTo>
                      <a:pt x="12" y="56"/>
                    </a:lnTo>
                    <a:lnTo>
                      <a:pt x="9" y="54"/>
                    </a:lnTo>
                    <a:lnTo>
                      <a:pt x="7" y="52"/>
                    </a:lnTo>
                    <a:lnTo>
                      <a:pt x="8" y="49"/>
                    </a:lnTo>
                    <a:lnTo>
                      <a:pt x="11" y="49"/>
                    </a:lnTo>
                    <a:lnTo>
                      <a:pt x="13" y="49"/>
                    </a:lnTo>
                    <a:lnTo>
                      <a:pt x="16" y="52"/>
                    </a:lnTo>
                    <a:lnTo>
                      <a:pt x="18" y="51"/>
                    </a:lnTo>
                    <a:lnTo>
                      <a:pt x="24" y="48"/>
                    </a:lnTo>
                    <a:lnTo>
                      <a:pt x="26" y="48"/>
                    </a:lnTo>
                    <a:lnTo>
                      <a:pt x="29" y="49"/>
                    </a:lnTo>
                    <a:lnTo>
                      <a:pt x="34" y="52"/>
                    </a:lnTo>
                    <a:lnTo>
                      <a:pt x="40" y="54"/>
                    </a:lnTo>
                    <a:lnTo>
                      <a:pt x="45" y="57"/>
                    </a:lnTo>
                    <a:lnTo>
                      <a:pt x="47" y="58"/>
                    </a:lnTo>
                    <a:lnTo>
                      <a:pt x="49" y="52"/>
                    </a:lnTo>
                    <a:lnTo>
                      <a:pt x="51" y="50"/>
                    </a:lnTo>
                    <a:lnTo>
                      <a:pt x="52" y="46"/>
                    </a:lnTo>
                    <a:lnTo>
                      <a:pt x="57" y="43"/>
                    </a:lnTo>
                    <a:lnTo>
                      <a:pt x="59" y="42"/>
                    </a:lnTo>
                    <a:lnTo>
                      <a:pt x="61" y="41"/>
                    </a:lnTo>
                    <a:lnTo>
                      <a:pt x="68" y="42"/>
                    </a:lnTo>
                    <a:lnTo>
                      <a:pt x="74" y="40"/>
                    </a:lnTo>
                    <a:lnTo>
                      <a:pt x="76" y="39"/>
                    </a:lnTo>
                    <a:lnTo>
                      <a:pt x="78" y="37"/>
                    </a:lnTo>
                    <a:lnTo>
                      <a:pt x="81" y="36"/>
                    </a:lnTo>
                    <a:lnTo>
                      <a:pt x="79" y="36"/>
                    </a:lnTo>
                    <a:lnTo>
                      <a:pt x="78" y="36"/>
                    </a:lnTo>
                    <a:lnTo>
                      <a:pt x="78" y="37"/>
                    </a:lnTo>
                    <a:lnTo>
                      <a:pt x="76" y="36"/>
                    </a:lnTo>
                    <a:lnTo>
                      <a:pt x="75" y="34"/>
                    </a:lnTo>
                    <a:lnTo>
                      <a:pt x="76" y="32"/>
                    </a:lnTo>
                    <a:lnTo>
                      <a:pt x="72" y="29"/>
                    </a:lnTo>
                    <a:lnTo>
                      <a:pt x="72" y="27"/>
                    </a:lnTo>
                    <a:lnTo>
                      <a:pt x="76" y="22"/>
                    </a:lnTo>
                    <a:lnTo>
                      <a:pt x="76" y="18"/>
                    </a:lnTo>
                    <a:lnTo>
                      <a:pt x="74" y="22"/>
                    </a:lnTo>
                    <a:lnTo>
                      <a:pt x="68" y="26"/>
                    </a:lnTo>
                    <a:lnTo>
                      <a:pt x="62" y="25"/>
                    </a:lnTo>
                    <a:lnTo>
                      <a:pt x="61" y="23"/>
                    </a:lnTo>
                    <a:lnTo>
                      <a:pt x="59" y="23"/>
                    </a:lnTo>
                    <a:lnTo>
                      <a:pt x="55" y="23"/>
                    </a:lnTo>
                    <a:lnTo>
                      <a:pt x="53" y="20"/>
                    </a:lnTo>
                    <a:lnTo>
                      <a:pt x="50" y="19"/>
                    </a:lnTo>
                    <a:lnTo>
                      <a:pt x="44" y="15"/>
                    </a:lnTo>
                    <a:lnTo>
                      <a:pt x="41" y="11"/>
                    </a:lnTo>
                    <a:lnTo>
                      <a:pt x="34" y="3"/>
                    </a:lnTo>
                    <a:lnTo>
                      <a:pt x="30" y="1"/>
                    </a:lnTo>
                    <a:lnTo>
                      <a:pt x="28" y="0"/>
                    </a:lnTo>
                    <a:lnTo>
                      <a:pt x="26" y="0"/>
                    </a:lnTo>
                    <a:lnTo>
                      <a:pt x="25" y="6"/>
                    </a:lnTo>
                    <a:lnTo>
                      <a:pt x="27" y="9"/>
                    </a:lnTo>
                    <a:lnTo>
                      <a:pt x="27" y="15"/>
                    </a:lnTo>
                    <a:lnTo>
                      <a:pt x="27" y="17"/>
                    </a:lnTo>
                    <a:lnTo>
                      <a:pt x="26" y="19"/>
                    </a:lnTo>
                    <a:lnTo>
                      <a:pt x="26" y="25"/>
                    </a:lnTo>
                    <a:lnTo>
                      <a:pt x="24" y="27"/>
                    </a:lnTo>
                    <a:lnTo>
                      <a:pt x="21" y="28"/>
                    </a:lnTo>
                    <a:lnTo>
                      <a:pt x="23" y="34"/>
                    </a:lnTo>
                    <a:lnTo>
                      <a:pt x="21" y="37"/>
                    </a:lnTo>
                    <a:lnTo>
                      <a:pt x="20" y="39"/>
                    </a:lnTo>
                    <a:lnTo>
                      <a:pt x="18" y="39"/>
                    </a:lnTo>
                    <a:lnTo>
                      <a:pt x="12" y="37"/>
                    </a:lnTo>
                    <a:lnTo>
                      <a:pt x="10" y="35"/>
                    </a:lnTo>
                    <a:lnTo>
                      <a:pt x="8" y="37"/>
                    </a:lnTo>
                    <a:lnTo>
                      <a:pt x="9" y="40"/>
                    </a:lnTo>
                    <a:lnTo>
                      <a:pt x="8" y="43"/>
                    </a:lnTo>
                    <a:lnTo>
                      <a:pt x="6" y="44"/>
                    </a:lnTo>
                    <a:lnTo>
                      <a:pt x="1" y="49"/>
                    </a:lnTo>
                    <a:lnTo>
                      <a:pt x="0" y="53"/>
                    </a:lnTo>
                    <a:lnTo>
                      <a:pt x="3" y="56"/>
                    </a:lnTo>
                    <a:lnTo>
                      <a:pt x="4" y="58"/>
                    </a:lnTo>
                    <a:lnTo>
                      <a:pt x="3" y="63"/>
                    </a:lnTo>
                    <a:lnTo>
                      <a:pt x="3" y="6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221" name="Freeform 187">
                <a:extLst>
                  <a:ext uri="{FF2B5EF4-FFF2-40B4-BE49-F238E27FC236}">
                    <a16:creationId xmlns:a16="http://schemas.microsoft.com/office/drawing/2014/main" id="{BFBC00F4-8D0C-4356-AA15-4FB6C296F4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60" y="2323"/>
                <a:ext cx="32" cy="44"/>
              </a:xfrm>
              <a:custGeom>
                <a:avLst/>
                <a:gdLst>
                  <a:gd name="T0" fmla="*/ 18 w 32"/>
                  <a:gd name="T1" fmla="*/ 0 h 44"/>
                  <a:gd name="T2" fmla="*/ 19 w 32"/>
                  <a:gd name="T3" fmla="*/ 2 h 44"/>
                  <a:gd name="T4" fmla="*/ 23 w 32"/>
                  <a:gd name="T5" fmla="*/ 5 h 44"/>
                  <a:gd name="T6" fmla="*/ 28 w 32"/>
                  <a:gd name="T7" fmla="*/ 4 h 44"/>
                  <a:gd name="T8" fmla="*/ 26 w 32"/>
                  <a:gd name="T9" fmla="*/ 10 h 44"/>
                  <a:gd name="T10" fmla="*/ 32 w 32"/>
                  <a:gd name="T11" fmla="*/ 12 h 44"/>
                  <a:gd name="T12" fmla="*/ 30 w 32"/>
                  <a:gd name="T13" fmla="*/ 18 h 44"/>
                  <a:gd name="T14" fmla="*/ 28 w 32"/>
                  <a:gd name="T15" fmla="*/ 21 h 44"/>
                  <a:gd name="T16" fmla="*/ 24 w 32"/>
                  <a:gd name="T17" fmla="*/ 30 h 44"/>
                  <a:gd name="T18" fmla="*/ 23 w 32"/>
                  <a:gd name="T19" fmla="*/ 36 h 44"/>
                  <a:gd name="T20" fmla="*/ 21 w 32"/>
                  <a:gd name="T21" fmla="*/ 37 h 44"/>
                  <a:gd name="T22" fmla="*/ 20 w 32"/>
                  <a:gd name="T23" fmla="*/ 40 h 44"/>
                  <a:gd name="T24" fmla="*/ 14 w 32"/>
                  <a:gd name="T25" fmla="*/ 44 h 44"/>
                  <a:gd name="T26" fmla="*/ 15 w 32"/>
                  <a:gd name="T27" fmla="*/ 38 h 44"/>
                  <a:gd name="T28" fmla="*/ 15 w 32"/>
                  <a:gd name="T29" fmla="*/ 34 h 44"/>
                  <a:gd name="T30" fmla="*/ 12 w 32"/>
                  <a:gd name="T31" fmla="*/ 36 h 44"/>
                  <a:gd name="T32" fmla="*/ 8 w 32"/>
                  <a:gd name="T33" fmla="*/ 40 h 44"/>
                  <a:gd name="T34" fmla="*/ 10 w 32"/>
                  <a:gd name="T35" fmla="*/ 35 h 44"/>
                  <a:gd name="T36" fmla="*/ 10 w 32"/>
                  <a:gd name="T37" fmla="*/ 27 h 44"/>
                  <a:gd name="T38" fmla="*/ 13 w 32"/>
                  <a:gd name="T39" fmla="*/ 19 h 44"/>
                  <a:gd name="T40" fmla="*/ 13 w 32"/>
                  <a:gd name="T41" fmla="*/ 17 h 44"/>
                  <a:gd name="T42" fmla="*/ 10 w 32"/>
                  <a:gd name="T43" fmla="*/ 12 h 44"/>
                  <a:gd name="T44" fmla="*/ 8 w 32"/>
                  <a:gd name="T45" fmla="*/ 14 h 44"/>
                  <a:gd name="T46" fmla="*/ 5 w 32"/>
                  <a:gd name="T47" fmla="*/ 18 h 44"/>
                  <a:gd name="T48" fmla="*/ 1 w 32"/>
                  <a:gd name="T49" fmla="*/ 16 h 44"/>
                  <a:gd name="T50" fmla="*/ 2 w 32"/>
                  <a:gd name="T51" fmla="*/ 16 h 44"/>
                  <a:gd name="T52" fmla="*/ 4 w 32"/>
                  <a:gd name="T53" fmla="*/ 13 h 44"/>
                  <a:gd name="T54" fmla="*/ 0 w 32"/>
                  <a:gd name="T55" fmla="*/ 10 h 44"/>
                  <a:gd name="T56" fmla="*/ 2 w 32"/>
                  <a:gd name="T57" fmla="*/ 9 h 44"/>
                  <a:gd name="T58" fmla="*/ 5 w 32"/>
                  <a:gd name="T59" fmla="*/ 8 h 44"/>
                  <a:gd name="T60" fmla="*/ 9 w 32"/>
                  <a:gd name="T61" fmla="*/ 4 h 44"/>
                  <a:gd name="T62" fmla="*/ 12 w 32"/>
                  <a:gd name="T63" fmla="*/ 1 h 44"/>
                  <a:gd name="T64" fmla="*/ 18 w 32"/>
                  <a:gd name="T65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2" h="44">
                    <a:moveTo>
                      <a:pt x="18" y="0"/>
                    </a:moveTo>
                    <a:lnTo>
                      <a:pt x="18" y="0"/>
                    </a:lnTo>
                    <a:lnTo>
                      <a:pt x="18" y="1"/>
                    </a:lnTo>
                    <a:lnTo>
                      <a:pt x="19" y="2"/>
                    </a:lnTo>
                    <a:lnTo>
                      <a:pt x="21" y="4"/>
                    </a:lnTo>
                    <a:lnTo>
                      <a:pt x="23" y="5"/>
                    </a:lnTo>
                    <a:lnTo>
                      <a:pt x="26" y="4"/>
                    </a:lnTo>
                    <a:lnTo>
                      <a:pt x="28" y="4"/>
                    </a:lnTo>
                    <a:lnTo>
                      <a:pt x="28" y="8"/>
                    </a:lnTo>
                    <a:lnTo>
                      <a:pt x="26" y="10"/>
                    </a:lnTo>
                    <a:lnTo>
                      <a:pt x="31" y="10"/>
                    </a:lnTo>
                    <a:lnTo>
                      <a:pt x="32" y="12"/>
                    </a:lnTo>
                    <a:lnTo>
                      <a:pt x="32" y="16"/>
                    </a:lnTo>
                    <a:lnTo>
                      <a:pt x="30" y="18"/>
                    </a:lnTo>
                    <a:lnTo>
                      <a:pt x="28" y="20"/>
                    </a:lnTo>
                    <a:lnTo>
                      <a:pt x="28" y="21"/>
                    </a:lnTo>
                    <a:lnTo>
                      <a:pt x="26" y="27"/>
                    </a:lnTo>
                    <a:lnTo>
                      <a:pt x="24" y="30"/>
                    </a:lnTo>
                    <a:lnTo>
                      <a:pt x="24" y="34"/>
                    </a:lnTo>
                    <a:lnTo>
                      <a:pt x="23" y="36"/>
                    </a:lnTo>
                    <a:lnTo>
                      <a:pt x="23" y="38"/>
                    </a:lnTo>
                    <a:lnTo>
                      <a:pt x="21" y="37"/>
                    </a:lnTo>
                    <a:lnTo>
                      <a:pt x="19" y="38"/>
                    </a:lnTo>
                    <a:lnTo>
                      <a:pt x="20" y="40"/>
                    </a:lnTo>
                    <a:lnTo>
                      <a:pt x="17" y="43"/>
                    </a:lnTo>
                    <a:lnTo>
                      <a:pt x="14" y="44"/>
                    </a:lnTo>
                    <a:lnTo>
                      <a:pt x="15" y="40"/>
                    </a:lnTo>
                    <a:lnTo>
                      <a:pt x="15" y="38"/>
                    </a:lnTo>
                    <a:lnTo>
                      <a:pt x="13" y="36"/>
                    </a:lnTo>
                    <a:lnTo>
                      <a:pt x="15" y="34"/>
                    </a:lnTo>
                    <a:lnTo>
                      <a:pt x="13" y="34"/>
                    </a:lnTo>
                    <a:lnTo>
                      <a:pt x="12" y="36"/>
                    </a:lnTo>
                    <a:lnTo>
                      <a:pt x="13" y="42"/>
                    </a:lnTo>
                    <a:lnTo>
                      <a:pt x="8" y="40"/>
                    </a:lnTo>
                    <a:lnTo>
                      <a:pt x="9" y="37"/>
                    </a:lnTo>
                    <a:lnTo>
                      <a:pt x="10" y="35"/>
                    </a:lnTo>
                    <a:lnTo>
                      <a:pt x="8" y="29"/>
                    </a:lnTo>
                    <a:lnTo>
                      <a:pt x="10" y="27"/>
                    </a:lnTo>
                    <a:lnTo>
                      <a:pt x="13" y="21"/>
                    </a:lnTo>
                    <a:lnTo>
                      <a:pt x="13" y="19"/>
                    </a:lnTo>
                    <a:lnTo>
                      <a:pt x="11" y="19"/>
                    </a:lnTo>
                    <a:lnTo>
                      <a:pt x="13" y="17"/>
                    </a:lnTo>
                    <a:lnTo>
                      <a:pt x="11" y="14"/>
                    </a:lnTo>
                    <a:lnTo>
                      <a:pt x="10" y="12"/>
                    </a:lnTo>
                    <a:lnTo>
                      <a:pt x="6" y="12"/>
                    </a:lnTo>
                    <a:lnTo>
                      <a:pt x="8" y="14"/>
                    </a:lnTo>
                    <a:lnTo>
                      <a:pt x="8" y="18"/>
                    </a:lnTo>
                    <a:lnTo>
                      <a:pt x="5" y="18"/>
                    </a:lnTo>
                    <a:lnTo>
                      <a:pt x="3" y="19"/>
                    </a:lnTo>
                    <a:lnTo>
                      <a:pt x="1" y="16"/>
                    </a:lnTo>
                    <a:lnTo>
                      <a:pt x="2" y="13"/>
                    </a:lnTo>
                    <a:lnTo>
                      <a:pt x="2" y="16"/>
                    </a:lnTo>
                    <a:lnTo>
                      <a:pt x="5" y="17"/>
                    </a:lnTo>
                    <a:lnTo>
                      <a:pt x="4" y="13"/>
                    </a:lnTo>
                    <a:lnTo>
                      <a:pt x="1" y="12"/>
                    </a:lnTo>
                    <a:lnTo>
                      <a:pt x="0" y="10"/>
                    </a:lnTo>
                    <a:lnTo>
                      <a:pt x="2" y="9"/>
                    </a:lnTo>
                    <a:lnTo>
                      <a:pt x="2" y="9"/>
                    </a:lnTo>
                    <a:lnTo>
                      <a:pt x="3" y="7"/>
                    </a:lnTo>
                    <a:lnTo>
                      <a:pt x="5" y="8"/>
                    </a:lnTo>
                    <a:lnTo>
                      <a:pt x="5" y="7"/>
                    </a:lnTo>
                    <a:lnTo>
                      <a:pt x="9" y="4"/>
                    </a:lnTo>
                    <a:lnTo>
                      <a:pt x="11" y="3"/>
                    </a:lnTo>
                    <a:lnTo>
                      <a:pt x="12" y="1"/>
                    </a:lnTo>
                    <a:lnTo>
                      <a:pt x="18" y="0"/>
                    </a:lnTo>
                    <a:lnTo>
                      <a:pt x="18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222" name="Freeform 188">
                <a:extLst>
                  <a:ext uri="{FF2B5EF4-FFF2-40B4-BE49-F238E27FC236}">
                    <a16:creationId xmlns:a16="http://schemas.microsoft.com/office/drawing/2014/main" id="{A181707F-FA3C-498C-A601-09FAA5BBAE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59" y="1480"/>
                <a:ext cx="116" cy="44"/>
              </a:xfrm>
              <a:custGeom>
                <a:avLst/>
                <a:gdLst>
                  <a:gd name="T0" fmla="*/ 27 w 116"/>
                  <a:gd name="T1" fmla="*/ 0 h 44"/>
                  <a:gd name="T2" fmla="*/ 22 w 116"/>
                  <a:gd name="T3" fmla="*/ 2 h 44"/>
                  <a:gd name="T4" fmla="*/ 18 w 116"/>
                  <a:gd name="T5" fmla="*/ 2 h 44"/>
                  <a:gd name="T6" fmla="*/ 10 w 116"/>
                  <a:gd name="T7" fmla="*/ 7 h 44"/>
                  <a:gd name="T8" fmla="*/ 12 w 116"/>
                  <a:gd name="T9" fmla="*/ 14 h 44"/>
                  <a:gd name="T10" fmla="*/ 3 w 116"/>
                  <a:gd name="T11" fmla="*/ 14 h 44"/>
                  <a:gd name="T12" fmla="*/ 5 w 116"/>
                  <a:gd name="T13" fmla="*/ 17 h 44"/>
                  <a:gd name="T14" fmla="*/ 4 w 116"/>
                  <a:gd name="T15" fmla="*/ 23 h 44"/>
                  <a:gd name="T16" fmla="*/ 0 w 116"/>
                  <a:gd name="T17" fmla="*/ 25 h 44"/>
                  <a:gd name="T18" fmla="*/ 5 w 116"/>
                  <a:gd name="T19" fmla="*/ 31 h 44"/>
                  <a:gd name="T20" fmla="*/ 13 w 116"/>
                  <a:gd name="T21" fmla="*/ 35 h 44"/>
                  <a:gd name="T22" fmla="*/ 16 w 116"/>
                  <a:gd name="T23" fmla="*/ 40 h 44"/>
                  <a:gd name="T24" fmla="*/ 27 w 116"/>
                  <a:gd name="T25" fmla="*/ 43 h 44"/>
                  <a:gd name="T26" fmla="*/ 33 w 116"/>
                  <a:gd name="T27" fmla="*/ 43 h 44"/>
                  <a:gd name="T28" fmla="*/ 35 w 116"/>
                  <a:gd name="T29" fmla="*/ 38 h 44"/>
                  <a:gd name="T30" fmla="*/ 41 w 116"/>
                  <a:gd name="T31" fmla="*/ 35 h 44"/>
                  <a:gd name="T32" fmla="*/ 43 w 116"/>
                  <a:gd name="T33" fmla="*/ 40 h 44"/>
                  <a:gd name="T34" fmla="*/ 63 w 116"/>
                  <a:gd name="T35" fmla="*/ 36 h 44"/>
                  <a:gd name="T36" fmla="*/ 72 w 116"/>
                  <a:gd name="T37" fmla="*/ 34 h 44"/>
                  <a:gd name="T38" fmla="*/ 72 w 116"/>
                  <a:gd name="T39" fmla="*/ 38 h 44"/>
                  <a:gd name="T40" fmla="*/ 80 w 116"/>
                  <a:gd name="T41" fmla="*/ 38 h 44"/>
                  <a:gd name="T42" fmla="*/ 91 w 116"/>
                  <a:gd name="T43" fmla="*/ 36 h 44"/>
                  <a:gd name="T44" fmla="*/ 90 w 116"/>
                  <a:gd name="T45" fmla="*/ 34 h 44"/>
                  <a:gd name="T46" fmla="*/ 81 w 116"/>
                  <a:gd name="T47" fmla="*/ 32 h 44"/>
                  <a:gd name="T48" fmla="*/ 74 w 116"/>
                  <a:gd name="T49" fmla="*/ 25 h 44"/>
                  <a:gd name="T50" fmla="*/ 73 w 116"/>
                  <a:gd name="T51" fmla="*/ 17 h 44"/>
                  <a:gd name="T52" fmla="*/ 73 w 116"/>
                  <a:gd name="T53" fmla="*/ 16 h 44"/>
                  <a:gd name="T54" fmla="*/ 82 w 116"/>
                  <a:gd name="T55" fmla="*/ 15 h 44"/>
                  <a:gd name="T56" fmla="*/ 83 w 116"/>
                  <a:gd name="T57" fmla="*/ 18 h 44"/>
                  <a:gd name="T58" fmla="*/ 77 w 116"/>
                  <a:gd name="T59" fmla="*/ 22 h 44"/>
                  <a:gd name="T60" fmla="*/ 84 w 116"/>
                  <a:gd name="T61" fmla="*/ 31 h 44"/>
                  <a:gd name="T62" fmla="*/ 93 w 116"/>
                  <a:gd name="T63" fmla="*/ 32 h 44"/>
                  <a:gd name="T64" fmla="*/ 104 w 116"/>
                  <a:gd name="T65" fmla="*/ 32 h 44"/>
                  <a:gd name="T66" fmla="*/ 108 w 116"/>
                  <a:gd name="T67" fmla="*/ 27 h 44"/>
                  <a:gd name="T68" fmla="*/ 108 w 116"/>
                  <a:gd name="T69" fmla="*/ 26 h 44"/>
                  <a:gd name="T70" fmla="*/ 112 w 116"/>
                  <a:gd name="T71" fmla="*/ 21 h 44"/>
                  <a:gd name="T72" fmla="*/ 112 w 116"/>
                  <a:gd name="T73" fmla="*/ 17 h 44"/>
                  <a:gd name="T74" fmla="*/ 107 w 116"/>
                  <a:gd name="T75" fmla="*/ 15 h 44"/>
                  <a:gd name="T76" fmla="*/ 92 w 116"/>
                  <a:gd name="T77" fmla="*/ 10 h 44"/>
                  <a:gd name="T78" fmla="*/ 82 w 116"/>
                  <a:gd name="T79" fmla="*/ 12 h 44"/>
                  <a:gd name="T80" fmla="*/ 76 w 116"/>
                  <a:gd name="T81" fmla="*/ 9 h 44"/>
                  <a:gd name="T82" fmla="*/ 65 w 116"/>
                  <a:gd name="T83" fmla="*/ 4 h 44"/>
                  <a:gd name="T84" fmla="*/ 64 w 116"/>
                  <a:gd name="T85" fmla="*/ 6 h 44"/>
                  <a:gd name="T86" fmla="*/ 56 w 116"/>
                  <a:gd name="T87" fmla="*/ 7 h 44"/>
                  <a:gd name="T88" fmla="*/ 55 w 116"/>
                  <a:gd name="T89" fmla="*/ 14 h 44"/>
                  <a:gd name="T90" fmla="*/ 55 w 116"/>
                  <a:gd name="T91" fmla="*/ 17 h 44"/>
                  <a:gd name="T92" fmla="*/ 49 w 116"/>
                  <a:gd name="T93" fmla="*/ 15 h 44"/>
                  <a:gd name="T94" fmla="*/ 43 w 116"/>
                  <a:gd name="T95" fmla="*/ 12 h 44"/>
                  <a:gd name="T96" fmla="*/ 41 w 116"/>
                  <a:gd name="T97" fmla="*/ 8 h 44"/>
                  <a:gd name="T98" fmla="*/ 30 w 116"/>
                  <a:gd name="T99" fmla="*/ 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16" h="44">
                    <a:moveTo>
                      <a:pt x="30" y="4"/>
                    </a:moveTo>
                    <a:lnTo>
                      <a:pt x="27" y="0"/>
                    </a:lnTo>
                    <a:lnTo>
                      <a:pt x="25" y="0"/>
                    </a:lnTo>
                    <a:lnTo>
                      <a:pt x="22" y="2"/>
                    </a:lnTo>
                    <a:lnTo>
                      <a:pt x="21" y="5"/>
                    </a:lnTo>
                    <a:lnTo>
                      <a:pt x="18" y="2"/>
                    </a:lnTo>
                    <a:lnTo>
                      <a:pt x="16" y="6"/>
                    </a:lnTo>
                    <a:lnTo>
                      <a:pt x="10" y="7"/>
                    </a:lnTo>
                    <a:lnTo>
                      <a:pt x="7" y="8"/>
                    </a:lnTo>
                    <a:lnTo>
                      <a:pt x="12" y="14"/>
                    </a:lnTo>
                    <a:lnTo>
                      <a:pt x="6" y="13"/>
                    </a:lnTo>
                    <a:lnTo>
                      <a:pt x="3" y="14"/>
                    </a:lnTo>
                    <a:lnTo>
                      <a:pt x="3" y="17"/>
                    </a:lnTo>
                    <a:lnTo>
                      <a:pt x="5" y="17"/>
                    </a:lnTo>
                    <a:lnTo>
                      <a:pt x="5" y="21"/>
                    </a:lnTo>
                    <a:lnTo>
                      <a:pt x="4" y="23"/>
                    </a:lnTo>
                    <a:lnTo>
                      <a:pt x="6" y="25"/>
                    </a:lnTo>
                    <a:lnTo>
                      <a:pt x="0" y="25"/>
                    </a:lnTo>
                    <a:lnTo>
                      <a:pt x="1" y="29"/>
                    </a:lnTo>
                    <a:lnTo>
                      <a:pt x="5" y="31"/>
                    </a:lnTo>
                    <a:lnTo>
                      <a:pt x="9" y="34"/>
                    </a:lnTo>
                    <a:lnTo>
                      <a:pt x="13" y="35"/>
                    </a:lnTo>
                    <a:lnTo>
                      <a:pt x="14" y="39"/>
                    </a:lnTo>
                    <a:lnTo>
                      <a:pt x="16" y="40"/>
                    </a:lnTo>
                    <a:lnTo>
                      <a:pt x="25" y="42"/>
                    </a:lnTo>
                    <a:lnTo>
                      <a:pt x="27" y="43"/>
                    </a:lnTo>
                    <a:lnTo>
                      <a:pt x="31" y="44"/>
                    </a:lnTo>
                    <a:lnTo>
                      <a:pt x="33" y="43"/>
                    </a:lnTo>
                    <a:lnTo>
                      <a:pt x="37" y="40"/>
                    </a:lnTo>
                    <a:lnTo>
                      <a:pt x="35" y="38"/>
                    </a:lnTo>
                    <a:lnTo>
                      <a:pt x="38" y="35"/>
                    </a:lnTo>
                    <a:lnTo>
                      <a:pt x="41" y="35"/>
                    </a:lnTo>
                    <a:lnTo>
                      <a:pt x="43" y="39"/>
                    </a:lnTo>
                    <a:lnTo>
                      <a:pt x="43" y="40"/>
                    </a:lnTo>
                    <a:lnTo>
                      <a:pt x="57" y="36"/>
                    </a:lnTo>
                    <a:lnTo>
                      <a:pt x="63" y="36"/>
                    </a:lnTo>
                    <a:lnTo>
                      <a:pt x="68" y="34"/>
                    </a:lnTo>
                    <a:lnTo>
                      <a:pt x="72" y="34"/>
                    </a:lnTo>
                    <a:lnTo>
                      <a:pt x="74" y="36"/>
                    </a:lnTo>
                    <a:lnTo>
                      <a:pt x="72" y="38"/>
                    </a:lnTo>
                    <a:lnTo>
                      <a:pt x="76" y="40"/>
                    </a:lnTo>
                    <a:lnTo>
                      <a:pt x="80" y="38"/>
                    </a:lnTo>
                    <a:lnTo>
                      <a:pt x="85" y="38"/>
                    </a:lnTo>
                    <a:lnTo>
                      <a:pt x="91" y="36"/>
                    </a:lnTo>
                    <a:lnTo>
                      <a:pt x="92" y="34"/>
                    </a:lnTo>
                    <a:lnTo>
                      <a:pt x="90" y="34"/>
                    </a:lnTo>
                    <a:lnTo>
                      <a:pt x="84" y="32"/>
                    </a:lnTo>
                    <a:lnTo>
                      <a:pt x="81" y="32"/>
                    </a:lnTo>
                    <a:lnTo>
                      <a:pt x="78" y="31"/>
                    </a:lnTo>
                    <a:lnTo>
                      <a:pt x="74" y="25"/>
                    </a:lnTo>
                    <a:lnTo>
                      <a:pt x="70" y="17"/>
                    </a:lnTo>
                    <a:lnTo>
                      <a:pt x="73" y="17"/>
                    </a:lnTo>
                    <a:lnTo>
                      <a:pt x="70" y="16"/>
                    </a:lnTo>
                    <a:lnTo>
                      <a:pt x="73" y="16"/>
                    </a:lnTo>
                    <a:lnTo>
                      <a:pt x="76" y="15"/>
                    </a:lnTo>
                    <a:lnTo>
                      <a:pt x="82" y="15"/>
                    </a:lnTo>
                    <a:lnTo>
                      <a:pt x="84" y="16"/>
                    </a:lnTo>
                    <a:lnTo>
                      <a:pt x="83" y="18"/>
                    </a:lnTo>
                    <a:lnTo>
                      <a:pt x="80" y="19"/>
                    </a:lnTo>
                    <a:lnTo>
                      <a:pt x="77" y="22"/>
                    </a:lnTo>
                    <a:lnTo>
                      <a:pt x="78" y="25"/>
                    </a:lnTo>
                    <a:lnTo>
                      <a:pt x="84" y="31"/>
                    </a:lnTo>
                    <a:lnTo>
                      <a:pt x="90" y="32"/>
                    </a:lnTo>
                    <a:lnTo>
                      <a:pt x="93" y="32"/>
                    </a:lnTo>
                    <a:lnTo>
                      <a:pt x="98" y="33"/>
                    </a:lnTo>
                    <a:lnTo>
                      <a:pt x="104" y="32"/>
                    </a:lnTo>
                    <a:lnTo>
                      <a:pt x="107" y="31"/>
                    </a:lnTo>
                    <a:lnTo>
                      <a:pt x="108" y="27"/>
                    </a:lnTo>
                    <a:lnTo>
                      <a:pt x="110" y="26"/>
                    </a:lnTo>
                    <a:lnTo>
                      <a:pt x="108" y="26"/>
                    </a:lnTo>
                    <a:lnTo>
                      <a:pt x="107" y="23"/>
                    </a:lnTo>
                    <a:lnTo>
                      <a:pt x="112" y="21"/>
                    </a:lnTo>
                    <a:lnTo>
                      <a:pt x="116" y="18"/>
                    </a:lnTo>
                    <a:lnTo>
                      <a:pt x="112" y="17"/>
                    </a:lnTo>
                    <a:lnTo>
                      <a:pt x="110" y="17"/>
                    </a:lnTo>
                    <a:lnTo>
                      <a:pt x="107" y="15"/>
                    </a:lnTo>
                    <a:lnTo>
                      <a:pt x="104" y="15"/>
                    </a:lnTo>
                    <a:lnTo>
                      <a:pt x="92" y="10"/>
                    </a:lnTo>
                    <a:lnTo>
                      <a:pt x="84" y="12"/>
                    </a:lnTo>
                    <a:lnTo>
                      <a:pt x="82" y="12"/>
                    </a:lnTo>
                    <a:lnTo>
                      <a:pt x="78" y="10"/>
                    </a:lnTo>
                    <a:lnTo>
                      <a:pt x="76" y="9"/>
                    </a:lnTo>
                    <a:lnTo>
                      <a:pt x="70" y="6"/>
                    </a:lnTo>
                    <a:lnTo>
                      <a:pt x="65" y="4"/>
                    </a:lnTo>
                    <a:lnTo>
                      <a:pt x="61" y="4"/>
                    </a:lnTo>
                    <a:lnTo>
                      <a:pt x="64" y="6"/>
                    </a:lnTo>
                    <a:lnTo>
                      <a:pt x="58" y="5"/>
                    </a:lnTo>
                    <a:lnTo>
                      <a:pt x="56" y="7"/>
                    </a:lnTo>
                    <a:lnTo>
                      <a:pt x="56" y="12"/>
                    </a:lnTo>
                    <a:lnTo>
                      <a:pt x="55" y="14"/>
                    </a:lnTo>
                    <a:lnTo>
                      <a:pt x="57" y="16"/>
                    </a:lnTo>
                    <a:lnTo>
                      <a:pt x="55" y="17"/>
                    </a:lnTo>
                    <a:lnTo>
                      <a:pt x="52" y="17"/>
                    </a:lnTo>
                    <a:lnTo>
                      <a:pt x="49" y="15"/>
                    </a:lnTo>
                    <a:lnTo>
                      <a:pt x="49" y="12"/>
                    </a:lnTo>
                    <a:lnTo>
                      <a:pt x="43" y="12"/>
                    </a:lnTo>
                    <a:lnTo>
                      <a:pt x="42" y="10"/>
                    </a:lnTo>
                    <a:lnTo>
                      <a:pt x="41" y="8"/>
                    </a:lnTo>
                    <a:lnTo>
                      <a:pt x="30" y="4"/>
                    </a:lnTo>
                    <a:lnTo>
                      <a:pt x="30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223" name="Freeform 189">
                <a:extLst>
                  <a:ext uri="{FF2B5EF4-FFF2-40B4-BE49-F238E27FC236}">
                    <a16:creationId xmlns:a16="http://schemas.microsoft.com/office/drawing/2014/main" id="{6045414D-FF4C-445F-A755-65AFB10FE7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99" y="1544"/>
                <a:ext cx="51" cy="19"/>
              </a:xfrm>
              <a:custGeom>
                <a:avLst/>
                <a:gdLst>
                  <a:gd name="T0" fmla="*/ 3 w 51"/>
                  <a:gd name="T1" fmla="*/ 12 h 19"/>
                  <a:gd name="T2" fmla="*/ 0 w 51"/>
                  <a:gd name="T3" fmla="*/ 12 h 19"/>
                  <a:gd name="T4" fmla="*/ 2 w 51"/>
                  <a:gd name="T5" fmla="*/ 14 h 19"/>
                  <a:gd name="T6" fmla="*/ 6 w 51"/>
                  <a:gd name="T7" fmla="*/ 13 h 19"/>
                  <a:gd name="T8" fmla="*/ 11 w 51"/>
                  <a:gd name="T9" fmla="*/ 12 h 19"/>
                  <a:gd name="T10" fmla="*/ 17 w 51"/>
                  <a:gd name="T11" fmla="*/ 13 h 19"/>
                  <a:gd name="T12" fmla="*/ 26 w 51"/>
                  <a:gd name="T13" fmla="*/ 15 h 19"/>
                  <a:gd name="T14" fmla="*/ 41 w 51"/>
                  <a:gd name="T15" fmla="*/ 18 h 19"/>
                  <a:gd name="T16" fmla="*/ 46 w 51"/>
                  <a:gd name="T17" fmla="*/ 19 h 19"/>
                  <a:gd name="T18" fmla="*/ 49 w 51"/>
                  <a:gd name="T19" fmla="*/ 18 h 19"/>
                  <a:gd name="T20" fmla="*/ 51 w 51"/>
                  <a:gd name="T21" fmla="*/ 15 h 19"/>
                  <a:gd name="T22" fmla="*/ 51 w 51"/>
                  <a:gd name="T23" fmla="*/ 12 h 19"/>
                  <a:gd name="T24" fmla="*/ 50 w 51"/>
                  <a:gd name="T25" fmla="*/ 10 h 19"/>
                  <a:gd name="T26" fmla="*/ 46 w 51"/>
                  <a:gd name="T27" fmla="*/ 8 h 19"/>
                  <a:gd name="T28" fmla="*/ 38 w 51"/>
                  <a:gd name="T29" fmla="*/ 2 h 19"/>
                  <a:gd name="T30" fmla="*/ 30 w 51"/>
                  <a:gd name="T31" fmla="*/ 0 h 19"/>
                  <a:gd name="T32" fmla="*/ 25 w 51"/>
                  <a:gd name="T33" fmla="*/ 0 h 19"/>
                  <a:gd name="T34" fmla="*/ 21 w 51"/>
                  <a:gd name="T35" fmla="*/ 1 h 19"/>
                  <a:gd name="T36" fmla="*/ 19 w 51"/>
                  <a:gd name="T37" fmla="*/ 1 h 19"/>
                  <a:gd name="T38" fmla="*/ 16 w 51"/>
                  <a:gd name="T39" fmla="*/ 2 h 19"/>
                  <a:gd name="T40" fmla="*/ 13 w 51"/>
                  <a:gd name="T41" fmla="*/ 4 h 19"/>
                  <a:gd name="T42" fmla="*/ 12 w 51"/>
                  <a:gd name="T43" fmla="*/ 8 h 19"/>
                  <a:gd name="T44" fmla="*/ 10 w 51"/>
                  <a:gd name="T45" fmla="*/ 10 h 19"/>
                  <a:gd name="T46" fmla="*/ 7 w 51"/>
                  <a:gd name="T47" fmla="*/ 12 h 19"/>
                  <a:gd name="T48" fmla="*/ 3 w 51"/>
                  <a:gd name="T49" fmla="*/ 12 h 19"/>
                  <a:gd name="T50" fmla="*/ 3 w 51"/>
                  <a:gd name="T51" fmla="*/ 12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51" h="19">
                    <a:moveTo>
                      <a:pt x="3" y="12"/>
                    </a:moveTo>
                    <a:lnTo>
                      <a:pt x="0" y="12"/>
                    </a:lnTo>
                    <a:lnTo>
                      <a:pt x="2" y="14"/>
                    </a:lnTo>
                    <a:lnTo>
                      <a:pt x="6" y="13"/>
                    </a:lnTo>
                    <a:lnTo>
                      <a:pt x="11" y="12"/>
                    </a:lnTo>
                    <a:lnTo>
                      <a:pt x="17" y="13"/>
                    </a:lnTo>
                    <a:lnTo>
                      <a:pt x="26" y="15"/>
                    </a:lnTo>
                    <a:lnTo>
                      <a:pt x="41" y="18"/>
                    </a:lnTo>
                    <a:lnTo>
                      <a:pt x="46" y="19"/>
                    </a:lnTo>
                    <a:lnTo>
                      <a:pt x="49" y="18"/>
                    </a:lnTo>
                    <a:lnTo>
                      <a:pt x="51" y="15"/>
                    </a:lnTo>
                    <a:lnTo>
                      <a:pt x="51" y="12"/>
                    </a:lnTo>
                    <a:lnTo>
                      <a:pt x="50" y="10"/>
                    </a:lnTo>
                    <a:lnTo>
                      <a:pt x="46" y="8"/>
                    </a:lnTo>
                    <a:lnTo>
                      <a:pt x="38" y="2"/>
                    </a:lnTo>
                    <a:lnTo>
                      <a:pt x="30" y="0"/>
                    </a:lnTo>
                    <a:lnTo>
                      <a:pt x="25" y="0"/>
                    </a:lnTo>
                    <a:lnTo>
                      <a:pt x="21" y="1"/>
                    </a:lnTo>
                    <a:lnTo>
                      <a:pt x="19" y="1"/>
                    </a:lnTo>
                    <a:lnTo>
                      <a:pt x="16" y="2"/>
                    </a:lnTo>
                    <a:lnTo>
                      <a:pt x="13" y="4"/>
                    </a:lnTo>
                    <a:lnTo>
                      <a:pt x="12" y="8"/>
                    </a:lnTo>
                    <a:lnTo>
                      <a:pt x="10" y="10"/>
                    </a:lnTo>
                    <a:lnTo>
                      <a:pt x="7" y="12"/>
                    </a:lnTo>
                    <a:lnTo>
                      <a:pt x="3" y="12"/>
                    </a:lnTo>
                    <a:lnTo>
                      <a:pt x="3" y="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224" name="Freeform 190">
                <a:extLst>
                  <a:ext uri="{FF2B5EF4-FFF2-40B4-BE49-F238E27FC236}">
                    <a16:creationId xmlns:a16="http://schemas.microsoft.com/office/drawing/2014/main" id="{EE97687D-690D-47F7-B999-C069179D7B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03" y="1533"/>
                <a:ext cx="14" cy="11"/>
              </a:xfrm>
              <a:custGeom>
                <a:avLst/>
                <a:gdLst>
                  <a:gd name="T0" fmla="*/ 5 w 14"/>
                  <a:gd name="T1" fmla="*/ 11 h 11"/>
                  <a:gd name="T2" fmla="*/ 9 w 14"/>
                  <a:gd name="T3" fmla="*/ 9 h 11"/>
                  <a:gd name="T4" fmla="*/ 13 w 14"/>
                  <a:gd name="T5" fmla="*/ 8 h 11"/>
                  <a:gd name="T6" fmla="*/ 14 w 14"/>
                  <a:gd name="T7" fmla="*/ 3 h 11"/>
                  <a:gd name="T8" fmla="*/ 11 w 14"/>
                  <a:gd name="T9" fmla="*/ 2 h 11"/>
                  <a:gd name="T10" fmla="*/ 8 w 14"/>
                  <a:gd name="T11" fmla="*/ 0 h 11"/>
                  <a:gd name="T12" fmla="*/ 3 w 14"/>
                  <a:gd name="T13" fmla="*/ 2 h 11"/>
                  <a:gd name="T14" fmla="*/ 0 w 14"/>
                  <a:gd name="T15" fmla="*/ 4 h 11"/>
                  <a:gd name="T16" fmla="*/ 0 w 14"/>
                  <a:gd name="T17" fmla="*/ 7 h 11"/>
                  <a:gd name="T18" fmla="*/ 3 w 14"/>
                  <a:gd name="T19" fmla="*/ 9 h 11"/>
                  <a:gd name="T20" fmla="*/ 5 w 14"/>
                  <a:gd name="T21" fmla="*/ 11 h 11"/>
                  <a:gd name="T22" fmla="*/ 5 w 14"/>
                  <a:gd name="T23" fmla="*/ 1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" h="11">
                    <a:moveTo>
                      <a:pt x="5" y="11"/>
                    </a:moveTo>
                    <a:lnTo>
                      <a:pt x="9" y="9"/>
                    </a:lnTo>
                    <a:lnTo>
                      <a:pt x="13" y="8"/>
                    </a:lnTo>
                    <a:lnTo>
                      <a:pt x="14" y="3"/>
                    </a:lnTo>
                    <a:lnTo>
                      <a:pt x="11" y="2"/>
                    </a:lnTo>
                    <a:lnTo>
                      <a:pt x="8" y="0"/>
                    </a:lnTo>
                    <a:lnTo>
                      <a:pt x="3" y="2"/>
                    </a:lnTo>
                    <a:lnTo>
                      <a:pt x="0" y="4"/>
                    </a:lnTo>
                    <a:lnTo>
                      <a:pt x="0" y="7"/>
                    </a:lnTo>
                    <a:lnTo>
                      <a:pt x="3" y="9"/>
                    </a:lnTo>
                    <a:lnTo>
                      <a:pt x="5" y="11"/>
                    </a:lnTo>
                    <a:lnTo>
                      <a:pt x="5" y="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225" name="Freeform 191">
                <a:extLst>
                  <a:ext uri="{FF2B5EF4-FFF2-40B4-BE49-F238E27FC236}">
                    <a16:creationId xmlns:a16="http://schemas.microsoft.com/office/drawing/2014/main" id="{51AB13DD-1A3B-4021-BFBE-0AA1E5C22A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85" y="1498"/>
                <a:ext cx="66" cy="23"/>
              </a:xfrm>
              <a:custGeom>
                <a:avLst/>
                <a:gdLst>
                  <a:gd name="T0" fmla="*/ 42 w 66"/>
                  <a:gd name="T1" fmla="*/ 23 h 23"/>
                  <a:gd name="T2" fmla="*/ 49 w 66"/>
                  <a:gd name="T3" fmla="*/ 23 h 23"/>
                  <a:gd name="T4" fmla="*/ 55 w 66"/>
                  <a:gd name="T5" fmla="*/ 21 h 23"/>
                  <a:gd name="T6" fmla="*/ 60 w 66"/>
                  <a:gd name="T7" fmla="*/ 20 h 23"/>
                  <a:gd name="T8" fmla="*/ 63 w 66"/>
                  <a:gd name="T9" fmla="*/ 17 h 23"/>
                  <a:gd name="T10" fmla="*/ 65 w 66"/>
                  <a:gd name="T11" fmla="*/ 15 h 23"/>
                  <a:gd name="T12" fmla="*/ 66 w 66"/>
                  <a:gd name="T13" fmla="*/ 13 h 23"/>
                  <a:gd name="T14" fmla="*/ 63 w 66"/>
                  <a:gd name="T15" fmla="*/ 12 h 23"/>
                  <a:gd name="T16" fmla="*/ 61 w 66"/>
                  <a:gd name="T17" fmla="*/ 13 h 23"/>
                  <a:gd name="T18" fmla="*/ 58 w 66"/>
                  <a:gd name="T19" fmla="*/ 12 h 23"/>
                  <a:gd name="T20" fmla="*/ 55 w 66"/>
                  <a:gd name="T21" fmla="*/ 11 h 23"/>
                  <a:gd name="T22" fmla="*/ 44 w 66"/>
                  <a:gd name="T23" fmla="*/ 8 h 23"/>
                  <a:gd name="T24" fmla="*/ 41 w 66"/>
                  <a:gd name="T25" fmla="*/ 9 h 23"/>
                  <a:gd name="T26" fmla="*/ 39 w 66"/>
                  <a:gd name="T27" fmla="*/ 11 h 23"/>
                  <a:gd name="T28" fmla="*/ 35 w 66"/>
                  <a:gd name="T29" fmla="*/ 11 h 23"/>
                  <a:gd name="T30" fmla="*/ 33 w 66"/>
                  <a:gd name="T31" fmla="*/ 8 h 23"/>
                  <a:gd name="T32" fmla="*/ 34 w 66"/>
                  <a:gd name="T33" fmla="*/ 6 h 23"/>
                  <a:gd name="T34" fmla="*/ 31 w 66"/>
                  <a:gd name="T35" fmla="*/ 5 h 23"/>
                  <a:gd name="T36" fmla="*/ 28 w 66"/>
                  <a:gd name="T37" fmla="*/ 5 h 23"/>
                  <a:gd name="T38" fmla="*/ 19 w 66"/>
                  <a:gd name="T39" fmla="*/ 4 h 23"/>
                  <a:gd name="T40" fmla="*/ 17 w 66"/>
                  <a:gd name="T41" fmla="*/ 7 h 23"/>
                  <a:gd name="T42" fmla="*/ 14 w 66"/>
                  <a:gd name="T43" fmla="*/ 7 h 23"/>
                  <a:gd name="T44" fmla="*/ 11 w 66"/>
                  <a:gd name="T45" fmla="*/ 7 h 23"/>
                  <a:gd name="T46" fmla="*/ 8 w 66"/>
                  <a:gd name="T47" fmla="*/ 5 h 23"/>
                  <a:gd name="T48" fmla="*/ 9 w 66"/>
                  <a:gd name="T49" fmla="*/ 3 h 23"/>
                  <a:gd name="T50" fmla="*/ 7 w 66"/>
                  <a:gd name="T51" fmla="*/ 0 h 23"/>
                  <a:gd name="T52" fmla="*/ 3 w 66"/>
                  <a:gd name="T53" fmla="*/ 3 h 23"/>
                  <a:gd name="T54" fmla="*/ 0 w 66"/>
                  <a:gd name="T55" fmla="*/ 11 h 23"/>
                  <a:gd name="T56" fmla="*/ 3 w 66"/>
                  <a:gd name="T57" fmla="*/ 12 h 23"/>
                  <a:gd name="T58" fmla="*/ 9 w 66"/>
                  <a:gd name="T59" fmla="*/ 13 h 23"/>
                  <a:gd name="T60" fmla="*/ 15 w 66"/>
                  <a:gd name="T61" fmla="*/ 16 h 23"/>
                  <a:gd name="T62" fmla="*/ 17 w 66"/>
                  <a:gd name="T63" fmla="*/ 17 h 23"/>
                  <a:gd name="T64" fmla="*/ 20 w 66"/>
                  <a:gd name="T65" fmla="*/ 17 h 23"/>
                  <a:gd name="T66" fmla="*/ 28 w 66"/>
                  <a:gd name="T67" fmla="*/ 22 h 23"/>
                  <a:gd name="T68" fmla="*/ 34 w 66"/>
                  <a:gd name="T69" fmla="*/ 23 h 23"/>
                  <a:gd name="T70" fmla="*/ 42 w 66"/>
                  <a:gd name="T71" fmla="*/ 23 h 23"/>
                  <a:gd name="T72" fmla="*/ 42 w 66"/>
                  <a:gd name="T73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66" h="23">
                    <a:moveTo>
                      <a:pt x="42" y="23"/>
                    </a:moveTo>
                    <a:lnTo>
                      <a:pt x="49" y="23"/>
                    </a:lnTo>
                    <a:lnTo>
                      <a:pt x="55" y="21"/>
                    </a:lnTo>
                    <a:lnTo>
                      <a:pt x="60" y="20"/>
                    </a:lnTo>
                    <a:lnTo>
                      <a:pt x="63" y="17"/>
                    </a:lnTo>
                    <a:lnTo>
                      <a:pt x="65" y="15"/>
                    </a:lnTo>
                    <a:lnTo>
                      <a:pt x="66" y="13"/>
                    </a:lnTo>
                    <a:lnTo>
                      <a:pt x="63" y="12"/>
                    </a:lnTo>
                    <a:lnTo>
                      <a:pt x="61" y="13"/>
                    </a:lnTo>
                    <a:lnTo>
                      <a:pt x="58" y="12"/>
                    </a:lnTo>
                    <a:lnTo>
                      <a:pt x="55" y="11"/>
                    </a:lnTo>
                    <a:lnTo>
                      <a:pt x="44" y="8"/>
                    </a:lnTo>
                    <a:lnTo>
                      <a:pt x="41" y="9"/>
                    </a:lnTo>
                    <a:lnTo>
                      <a:pt x="39" y="11"/>
                    </a:lnTo>
                    <a:lnTo>
                      <a:pt x="35" y="11"/>
                    </a:lnTo>
                    <a:lnTo>
                      <a:pt x="33" y="8"/>
                    </a:lnTo>
                    <a:lnTo>
                      <a:pt x="34" y="6"/>
                    </a:lnTo>
                    <a:lnTo>
                      <a:pt x="31" y="5"/>
                    </a:lnTo>
                    <a:lnTo>
                      <a:pt x="28" y="5"/>
                    </a:lnTo>
                    <a:lnTo>
                      <a:pt x="19" y="4"/>
                    </a:lnTo>
                    <a:lnTo>
                      <a:pt x="17" y="7"/>
                    </a:lnTo>
                    <a:lnTo>
                      <a:pt x="14" y="7"/>
                    </a:lnTo>
                    <a:lnTo>
                      <a:pt x="11" y="7"/>
                    </a:lnTo>
                    <a:lnTo>
                      <a:pt x="8" y="5"/>
                    </a:lnTo>
                    <a:lnTo>
                      <a:pt x="9" y="3"/>
                    </a:lnTo>
                    <a:lnTo>
                      <a:pt x="7" y="0"/>
                    </a:lnTo>
                    <a:lnTo>
                      <a:pt x="3" y="3"/>
                    </a:lnTo>
                    <a:lnTo>
                      <a:pt x="0" y="11"/>
                    </a:lnTo>
                    <a:lnTo>
                      <a:pt x="3" y="12"/>
                    </a:lnTo>
                    <a:lnTo>
                      <a:pt x="9" y="13"/>
                    </a:lnTo>
                    <a:lnTo>
                      <a:pt x="15" y="16"/>
                    </a:lnTo>
                    <a:lnTo>
                      <a:pt x="17" y="17"/>
                    </a:lnTo>
                    <a:lnTo>
                      <a:pt x="20" y="17"/>
                    </a:lnTo>
                    <a:lnTo>
                      <a:pt x="28" y="22"/>
                    </a:lnTo>
                    <a:lnTo>
                      <a:pt x="34" y="23"/>
                    </a:lnTo>
                    <a:lnTo>
                      <a:pt x="42" y="23"/>
                    </a:lnTo>
                    <a:lnTo>
                      <a:pt x="42" y="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226" name="Freeform 192">
                <a:extLst>
                  <a:ext uri="{FF2B5EF4-FFF2-40B4-BE49-F238E27FC236}">
                    <a16:creationId xmlns:a16="http://schemas.microsoft.com/office/drawing/2014/main" id="{04955075-257C-4633-948B-05D7169538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16" y="2863"/>
                <a:ext cx="56" cy="28"/>
              </a:xfrm>
              <a:custGeom>
                <a:avLst/>
                <a:gdLst>
                  <a:gd name="T0" fmla="*/ 34 w 56"/>
                  <a:gd name="T1" fmla="*/ 27 h 28"/>
                  <a:gd name="T2" fmla="*/ 35 w 56"/>
                  <a:gd name="T3" fmla="*/ 26 h 28"/>
                  <a:gd name="T4" fmla="*/ 38 w 56"/>
                  <a:gd name="T5" fmla="*/ 25 h 28"/>
                  <a:gd name="T6" fmla="*/ 40 w 56"/>
                  <a:gd name="T7" fmla="*/ 23 h 28"/>
                  <a:gd name="T8" fmla="*/ 43 w 56"/>
                  <a:gd name="T9" fmla="*/ 21 h 28"/>
                  <a:gd name="T10" fmla="*/ 44 w 56"/>
                  <a:gd name="T11" fmla="*/ 19 h 28"/>
                  <a:gd name="T12" fmla="*/ 49 w 56"/>
                  <a:gd name="T13" fmla="*/ 19 h 28"/>
                  <a:gd name="T14" fmla="*/ 52 w 56"/>
                  <a:gd name="T15" fmla="*/ 17 h 28"/>
                  <a:gd name="T16" fmla="*/ 51 w 56"/>
                  <a:gd name="T17" fmla="*/ 13 h 28"/>
                  <a:gd name="T18" fmla="*/ 52 w 56"/>
                  <a:gd name="T19" fmla="*/ 11 h 28"/>
                  <a:gd name="T20" fmla="*/ 54 w 56"/>
                  <a:gd name="T21" fmla="*/ 10 h 28"/>
                  <a:gd name="T22" fmla="*/ 56 w 56"/>
                  <a:gd name="T23" fmla="*/ 7 h 28"/>
                  <a:gd name="T24" fmla="*/ 55 w 56"/>
                  <a:gd name="T25" fmla="*/ 4 h 28"/>
                  <a:gd name="T26" fmla="*/ 55 w 56"/>
                  <a:gd name="T27" fmla="*/ 2 h 28"/>
                  <a:gd name="T28" fmla="*/ 52 w 56"/>
                  <a:gd name="T29" fmla="*/ 0 h 28"/>
                  <a:gd name="T30" fmla="*/ 49 w 56"/>
                  <a:gd name="T31" fmla="*/ 2 h 28"/>
                  <a:gd name="T32" fmla="*/ 47 w 56"/>
                  <a:gd name="T33" fmla="*/ 0 h 28"/>
                  <a:gd name="T34" fmla="*/ 44 w 56"/>
                  <a:gd name="T35" fmla="*/ 2 h 28"/>
                  <a:gd name="T36" fmla="*/ 46 w 56"/>
                  <a:gd name="T37" fmla="*/ 8 h 28"/>
                  <a:gd name="T38" fmla="*/ 45 w 56"/>
                  <a:gd name="T39" fmla="*/ 10 h 28"/>
                  <a:gd name="T40" fmla="*/ 41 w 56"/>
                  <a:gd name="T41" fmla="*/ 10 h 28"/>
                  <a:gd name="T42" fmla="*/ 39 w 56"/>
                  <a:gd name="T43" fmla="*/ 12 h 28"/>
                  <a:gd name="T44" fmla="*/ 35 w 56"/>
                  <a:gd name="T45" fmla="*/ 18 h 28"/>
                  <a:gd name="T46" fmla="*/ 32 w 56"/>
                  <a:gd name="T47" fmla="*/ 19 h 28"/>
                  <a:gd name="T48" fmla="*/ 30 w 56"/>
                  <a:gd name="T49" fmla="*/ 17 h 28"/>
                  <a:gd name="T50" fmla="*/ 27 w 56"/>
                  <a:gd name="T51" fmla="*/ 19 h 28"/>
                  <a:gd name="T52" fmla="*/ 24 w 56"/>
                  <a:gd name="T53" fmla="*/ 17 h 28"/>
                  <a:gd name="T54" fmla="*/ 23 w 56"/>
                  <a:gd name="T55" fmla="*/ 12 h 28"/>
                  <a:gd name="T56" fmla="*/ 22 w 56"/>
                  <a:gd name="T57" fmla="*/ 15 h 28"/>
                  <a:gd name="T58" fmla="*/ 22 w 56"/>
                  <a:gd name="T59" fmla="*/ 16 h 28"/>
                  <a:gd name="T60" fmla="*/ 21 w 56"/>
                  <a:gd name="T61" fmla="*/ 18 h 28"/>
                  <a:gd name="T62" fmla="*/ 19 w 56"/>
                  <a:gd name="T63" fmla="*/ 19 h 28"/>
                  <a:gd name="T64" fmla="*/ 17 w 56"/>
                  <a:gd name="T65" fmla="*/ 19 h 28"/>
                  <a:gd name="T66" fmla="*/ 17 w 56"/>
                  <a:gd name="T67" fmla="*/ 19 h 28"/>
                  <a:gd name="T68" fmla="*/ 13 w 56"/>
                  <a:gd name="T69" fmla="*/ 19 h 28"/>
                  <a:gd name="T70" fmla="*/ 11 w 56"/>
                  <a:gd name="T71" fmla="*/ 18 h 28"/>
                  <a:gd name="T72" fmla="*/ 5 w 56"/>
                  <a:gd name="T73" fmla="*/ 18 h 28"/>
                  <a:gd name="T74" fmla="*/ 0 w 56"/>
                  <a:gd name="T75" fmla="*/ 19 h 28"/>
                  <a:gd name="T76" fmla="*/ 2 w 56"/>
                  <a:gd name="T77" fmla="*/ 23 h 28"/>
                  <a:gd name="T78" fmla="*/ 5 w 56"/>
                  <a:gd name="T79" fmla="*/ 23 h 28"/>
                  <a:gd name="T80" fmla="*/ 10 w 56"/>
                  <a:gd name="T81" fmla="*/ 26 h 28"/>
                  <a:gd name="T82" fmla="*/ 12 w 56"/>
                  <a:gd name="T83" fmla="*/ 26 h 28"/>
                  <a:gd name="T84" fmla="*/ 15 w 56"/>
                  <a:gd name="T85" fmla="*/ 26 h 28"/>
                  <a:gd name="T86" fmla="*/ 18 w 56"/>
                  <a:gd name="T87" fmla="*/ 28 h 28"/>
                  <a:gd name="T88" fmla="*/ 28 w 56"/>
                  <a:gd name="T89" fmla="*/ 28 h 28"/>
                  <a:gd name="T90" fmla="*/ 30 w 56"/>
                  <a:gd name="T91" fmla="*/ 27 h 28"/>
                  <a:gd name="T92" fmla="*/ 34 w 56"/>
                  <a:gd name="T93" fmla="*/ 27 h 28"/>
                  <a:gd name="T94" fmla="*/ 34 w 56"/>
                  <a:gd name="T95" fmla="*/ 27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56" h="28">
                    <a:moveTo>
                      <a:pt x="34" y="27"/>
                    </a:moveTo>
                    <a:lnTo>
                      <a:pt x="35" y="26"/>
                    </a:lnTo>
                    <a:lnTo>
                      <a:pt x="38" y="25"/>
                    </a:lnTo>
                    <a:lnTo>
                      <a:pt x="40" y="23"/>
                    </a:lnTo>
                    <a:lnTo>
                      <a:pt x="43" y="21"/>
                    </a:lnTo>
                    <a:lnTo>
                      <a:pt x="44" y="19"/>
                    </a:lnTo>
                    <a:lnTo>
                      <a:pt x="49" y="19"/>
                    </a:lnTo>
                    <a:lnTo>
                      <a:pt x="52" y="17"/>
                    </a:lnTo>
                    <a:lnTo>
                      <a:pt x="51" y="13"/>
                    </a:lnTo>
                    <a:lnTo>
                      <a:pt x="52" y="11"/>
                    </a:lnTo>
                    <a:lnTo>
                      <a:pt x="54" y="10"/>
                    </a:lnTo>
                    <a:lnTo>
                      <a:pt x="56" y="7"/>
                    </a:lnTo>
                    <a:lnTo>
                      <a:pt x="55" y="4"/>
                    </a:lnTo>
                    <a:lnTo>
                      <a:pt x="55" y="2"/>
                    </a:lnTo>
                    <a:lnTo>
                      <a:pt x="52" y="0"/>
                    </a:lnTo>
                    <a:lnTo>
                      <a:pt x="49" y="2"/>
                    </a:lnTo>
                    <a:lnTo>
                      <a:pt x="47" y="0"/>
                    </a:lnTo>
                    <a:lnTo>
                      <a:pt x="44" y="2"/>
                    </a:lnTo>
                    <a:lnTo>
                      <a:pt x="46" y="8"/>
                    </a:lnTo>
                    <a:lnTo>
                      <a:pt x="45" y="10"/>
                    </a:lnTo>
                    <a:lnTo>
                      <a:pt x="41" y="10"/>
                    </a:lnTo>
                    <a:lnTo>
                      <a:pt x="39" y="12"/>
                    </a:lnTo>
                    <a:lnTo>
                      <a:pt x="35" y="18"/>
                    </a:lnTo>
                    <a:lnTo>
                      <a:pt x="32" y="19"/>
                    </a:lnTo>
                    <a:lnTo>
                      <a:pt x="30" y="17"/>
                    </a:lnTo>
                    <a:lnTo>
                      <a:pt x="27" y="19"/>
                    </a:lnTo>
                    <a:lnTo>
                      <a:pt x="24" y="17"/>
                    </a:lnTo>
                    <a:lnTo>
                      <a:pt x="23" y="12"/>
                    </a:lnTo>
                    <a:lnTo>
                      <a:pt x="22" y="15"/>
                    </a:lnTo>
                    <a:lnTo>
                      <a:pt x="22" y="16"/>
                    </a:lnTo>
                    <a:lnTo>
                      <a:pt x="21" y="18"/>
                    </a:lnTo>
                    <a:lnTo>
                      <a:pt x="19" y="19"/>
                    </a:lnTo>
                    <a:lnTo>
                      <a:pt x="17" y="19"/>
                    </a:lnTo>
                    <a:lnTo>
                      <a:pt x="17" y="19"/>
                    </a:lnTo>
                    <a:lnTo>
                      <a:pt x="13" y="19"/>
                    </a:lnTo>
                    <a:lnTo>
                      <a:pt x="11" y="18"/>
                    </a:lnTo>
                    <a:lnTo>
                      <a:pt x="5" y="18"/>
                    </a:lnTo>
                    <a:lnTo>
                      <a:pt x="0" y="19"/>
                    </a:lnTo>
                    <a:lnTo>
                      <a:pt x="2" y="23"/>
                    </a:lnTo>
                    <a:lnTo>
                      <a:pt x="5" y="23"/>
                    </a:lnTo>
                    <a:lnTo>
                      <a:pt x="10" y="26"/>
                    </a:lnTo>
                    <a:lnTo>
                      <a:pt x="12" y="26"/>
                    </a:lnTo>
                    <a:lnTo>
                      <a:pt x="15" y="26"/>
                    </a:lnTo>
                    <a:lnTo>
                      <a:pt x="18" y="28"/>
                    </a:lnTo>
                    <a:lnTo>
                      <a:pt x="28" y="28"/>
                    </a:lnTo>
                    <a:lnTo>
                      <a:pt x="30" y="27"/>
                    </a:lnTo>
                    <a:lnTo>
                      <a:pt x="34" y="27"/>
                    </a:lnTo>
                    <a:lnTo>
                      <a:pt x="34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227" name="Freeform 193">
                <a:extLst>
                  <a:ext uri="{FF2B5EF4-FFF2-40B4-BE49-F238E27FC236}">
                    <a16:creationId xmlns:a16="http://schemas.microsoft.com/office/drawing/2014/main" id="{563A6892-74EC-4EE3-AC92-6C1A94F6B3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48" y="2843"/>
                <a:ext cx="33" cy="28"/>
              </a:xfrm>
              <a:custGeom>
                <a:avLst/>
                <a:gdLst>
                  <a:gd name="T0" fmla="*/ 28 w 33"/>
                  <a:gd name="T1" fmla="*/ 15 h 28"/>
                  <a:gd name="T2" fmla="*/ 25 w 33"/>
                  <a:gd name="T3" fmla="*/ 13 h 28"/>
                  <a:gd name="T4" fmla="*/ 20 w 33"/>
                  <a:gd name="T5" fmla="*/ 9 h 28"/>
                  <a:gd name="T6" fmla="*/ 17 w 33"/>
                  <a:gd name="T7" fmla="*/ 6 h 28"/>
                  <a:gd name="T8" fmla="*/ 14 w 33"/>
                  <a:gd name="T9" fmla="*/ 5 h 28"/>
                  <a:gd name="T10" fmla="*/ 12 w 33"/>
                  <a:gd name="T11" fmla="*/ 3 h 28"/>
                  <a:gd name="T12" fmla="*/ 4 w 33"/>
                  <a:gd name="T13" fmla="*/ 0 h 28"/>
                  <a:gd name="T14" fmla="*/ 0 w 33"/>
                  <a:gd name="T15" fmla="*/ 0 h 28"/>
                  <a:gd name="T16" fmla="*/ 4 w 33"/>
                  <a:gd name="T17" fmla="*/ 1 h 28"/>
                  <a:gd name="T18" fmla="*/ 6 w 33"/>
                  <a:gd name="T19" fmla="*/ 2 h 28"/>
                  <a:gd name="T20" fmla="*/ 17 w 33"/>
                  <a:gd name="T21" fmla="*/ 10 h 28"/>
                  <a:gd name="T22" fmla="*/ 20 w 33"/>
                  <a:gd name="T23" fmla="*/ 11 h 28"/>
                  <a:gd name="T24" fmla="*/ 22 w 33"/>
                  <a:gd name="T25" fmla="*/ 12 h 28"/>
                  <a:gd name="T26" fmla="*/ 26 w 33"/>
                  <a:gd name="T27" fmla="*/ 18 h 28"/>
                  <a:gd name="T28" fmla="*/ 28 w 33"/>
                  <a:gd name="T29" fmla="*/ 20 h 28"/>
                  <a:gd name="T30" fmla="*/ 28 w 33"/>
                  <a:gd name="T31" fmla="*/ 26 h 28"/>
                  <a:gd name="T32" fmla="*/ 30 w 33"/>
                  <a:gd name="T33" fmla="*/ 28 h 28"/>
                  <a:gd name="T34" fmla="*/ 32 w 33"/>
                  <a:gd name="T35" fmla="*/ 27 h 28"/>
                  <a:gd name="T36" fmla="*/ 33 w 33"/>
                  <a:gd name="T37" fmla="*/ 21 h 28"/>
                  <a:gd name="T38" fmla="*/ 31 w 33"/>
                  <a:gd name="T39" fmla="*/ 18 h 28"/>
                  <a:gd name="T40" fmla="*/ 29 w 33"/>
                  <a:gd name="T41" fmla="*/ 16 h 28"/>
                  <a:gd name="T42" fmla="*/ 28 w 33"/>
                  <a:gd name="T43" fmla="*/ 15 h 28"/>
                  <a:gd name="T44" fmla="*/ 28 w 33"/>
                  <a:gd name="T45" fmla="*/ 15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3" h="28">
                    <a:moveTo>
                      <a:pt x="28" y="15"/>
                    </a:moveTo>
                    <a:lnTo>
                      <a:pt x="25" y="13"/>
                    </a:lnTo>
                    <a:lnTo>
                      <a:pt x="20" y="9"/>
                    </a:lnTo>
                    <a:lnTo>
                      <a:pt x="17" y="6"/>
                    </a:lnTo>
                    <a:lnTo>
                      <a:pt x="14" y="5"/>
                    </a:lnTo>
                    <a:lnTo>
                      <a:pt x="12" y="3"/>
                    </a:lnTo>
                    <a:lnTo>
                      <a:pt x="4" y="0"/>
                    </a:lnTo>
                    <a:lnTo>
                      <a:pt x="0" y="0"/>
                    </a:lnTo>
                    <a:lnTo>
                      <a:pt x="4" y="1"/>
                    </a:lnTo>
                    <a:lnTo>
                      <a:pt x="6" y="2"/>
                    </a:lnTo>
                    <a:lnTo>
                      <a:pt x="17" y="10"/>
                    </a:lnTo>
                    <a:lnTo>
                      <a:pt x="20" y="11"/>
                    </a:lnTo>
                    <a:lnTo>
                      <a:pt x="22" y="12"/>
                    </a:lnTo>
                    <a:lnTo>
                      <a:pt x="26" y="18"/>
                    </a:lnTo>
                    <a:lnTo>
                      <a:pt x="28" y="20"/>
                    </a:lnTo>
                    <a:lnTo>
                      <a:pt x="28" y="26"/>
                    </a:lnTo>
                    <a:lnTo>
                      <a:pt x="30" y="28"/>
                    </a:lnTo>
                    <a:lnTo>
                      <a:pt x="32" y="27"/>
                    </a:lnTo>
                    <a:lnTo>
                      <a:pt x="33" y="21"/>
                    </a:lnTo>
                    <a:lnTo>
                      <a:pt x="31" y="18"/>
                    </a:lnTo>
                    <a:lnTo>
                      <a:pt x="29" y="16"/>
                    </a:lnTo>
                    <a:lnTo>
                      <a:pt x="28" y="15"/>
                    </a:lnTo>
                    <a:lnTo>
                      <a:pt x="28" y="1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228" name="Freeform 194">
                <a:extLst>
                  <a:ext uri="{FF2B5EF4-FFF2-40B4-BE49-F238E27FC236}">
                    <a16:creationId xmlns:a16="http://schemas.microsoft.com/office/drawing/2014/main" id="{156E1A91-DE47-45D6-8A78-F9FF469DD8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53" y="3135"/>
                <a:ext cx="3" cy="2"/>
              </a:xfrm>
              <a:custGeom>
                <a:avLst/>
                <a:gdLst>
                  <a:gd name="T0" fmla="*/ 2 w 3"/>
                  <a:gd name="T1" fmla="*/ 2 h 2"/>
                  <a:gd name="T2" fmla="*/ 3 w 3"/>
                  <a:gd name="T3" fmla="*/ 1 h 2"/>
                  <a:gd name="T4" fmla="*/ 0 w 3"/>
                  <a:gd name="T5" fmla="*/ 0 h 2"/>
                  <a:gd name="T6" fmla="*/ 2 w 3"/>
                  <a:gd name="T7" fmla="*/ 2 h 2"/>
                  <a:gd name="T8" fmla="*/ 2 w 3"/>
                  <a:gd name="T9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2">
                    <a:moveTo>
                      <a:pt x="2" y="2"/>
                    </a:moveTo>
                    <a:lnTo>
                      <a:pt x="3" y="1"/>
                    </a:lnTo>
                    <a:lnTo>
                      <a:pt x="0" y="0"/>
                    </a:lnTo>
                    <a:lnTo>
                      <a:pt x="2" y="2"/>
                    </a:lnTo>
                    <a:lnTo>
                      <a:pt x="2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229" name="Freeform 195">
                <a:extLst>
                  <a:ext uri="{FF2B5EF4-FFF2-40B4-BE49-F238E27FC236}">
                    <a16:creationId xmlns:a16="http://schemas.microsoft.com/office/drawing/2014/main" id="{8E633E47-8754-45A8-AD07-8F55D531AE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79" y="3153"/>
                <a:ext cx="6" cy="13"/>
              </a:xfrm>
              <a:custGeom>
                <a:avLst/>
                <a:gdLst>
                  <a:gd name="T0" fmla="*/ 2 w 6"/>
                  <a:gd name="T1" fmla="*/ 13 h 13"/>
                  <a:gd name="T2" fmla="*/ 2 w 6"/>
                  <a:gd name="T3" fmla="*/ 11 h 13"/>
                  <a:gd name="T4" fmla="*/ 6 w 6"/>
                  <a:gd name="T5" fmla="*/ 3 h 13"/>
                  <a:gd name="T6" fmla="*/ 5 w 6"/>
                  <a:gd name="T7" fmla="*/ 0 h 13"/>
                  <a:gd name="T8" fmla="*/ 3 w 6"/>
                  <a:gd name="T9" fmla="*/ 3 h 13"/>
                  <a:gd name="T10" fmla="*/ 1 w 6"/>
                  <a:gd name="T11" fmla="*/ 5 h 13"/>
                  <a:gd name="T12" fmla="*/ 1 w 6"/>
                  <a:gd name="T13" fmla="*/ 8 h 13"/>
                  <a:gd name="T14" fmla="*/ 0 w 6"/>
                  <a:gd name="T15" fmla="*/ 10 h 13"/>
                  <a:gd name="T16" fmla="*/ 1 w 6"/>
                  <a:gd name="T17" fmla="*/ 13 h 13"/>
                  <a:gd name="T18" fmla="*/ 2 w 6"/>
                  <a:gd name="T19" fmla="*/ 13 h 13"/>
                  <a:gd name="T20" fmla="*/ 2 w 6"/>
                  <a:gd name="T21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" h="13">
                    <a:moveTo>
                      <a:pt x="2" y="13"/>
                    </a:moveTo>
                    <a:lnTo>
                      <a:pt x="2" y="11"/>
                    </a:lnTo>
                    <a:lnTo>
                      <a:pt x="6" y="3"/>
                    </a:lnTo>
                    <a:lnTo>
                      <a:pt x="5" y="0"/>
                    </a:lnTo>
                    <a:lnTo>
                      <a:pt x="3" y="3"/>
                    </a:lnTo>
                    <a:lnTo>
                      <a:pt x="1" y="5"/>
                    </a:lnTo>
                    <a:lnTo>
                      <a:pt x="1" y="8"/>
                    </a:lnTo>
                    <a:lnTo>
                      <a:pt x="0" y="10"/>
                    </a:lnTo>
                    <a:lnTo>
                      <a:pt x="1" y="13"/>
                    </a:lnTo>
                    <a:lnTo>
                      <a:pt x="2" y="13"/>
                    </a:lnTo>
                    <a:lnTo>
                      <a:pt x="2" y="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230" name="Freeform 196">
                <a:extLst>
                  <a:ext uri="{FF2B5EF4-FFF2-40B4-BE49-F238E27FC236}">
                    <a16:creationId xmlns:a16="http://schemas.microsoft.com/office/drawing/2014/main" id="{ADD8995A-D31D-4A16-A098-3AB6009120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86" y="3192"/>
                <a:ext cx="0" cy="3"/>
              </a:xfrm>
              <a:custGeom>
                <a:avLst/>
                <a:gdLst>
                  <a:gd name="T0" fmla="*/ 3 h 3"/>
                  <a:gd name="T1" fmla="*/ 3 h 3"/>
                  <a:gd name="T2" fmla="*/ 0 h 3"/>
                  <a:gd name="T3" fmla="*/ 3 h 3"/>
                  <a:gd name="T4" fmla="*/ 3 h 3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</a:cxnLst>
                <a:rect l="0" t="0" r="r" b="b"/>
                <a:pathLst>
                  <a:path h="3">
                    <a:moveTo>
                      <a:pt x="0" y="3"/>
                    </a:moveTo>
                    <a:lnTo>
                      <a:pt x="0" y="3"/>
                    </a:lnTo>
                    <a:lnTo>
                      <a:pt x="0" y="0"/>
                    </a:lnTo>
                    <a:lnTo>
                      <a:pt x="0" y="3"/>
                    </a:lnTo>
                    <a:lnTo>
                      <a:pt x="0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231" name="Freeform 197">
                <a:extLst>
                  <a:ext uri="{FF2B5EF4-FFF2-40B4-BE49-F238E27FC236}">
                    <a16:creationId xmlns:a16="http://schemas.microsoft.com/office/drawing/2014/main" id="{ED3661A8-8A6D-4AE5-A95C-CBD18C1B0A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83" y="2917"/>
                <a:ext cx="3" cy="4"/>
              </a:xfrm>
              <a:custGeom>
                <a:avLst/>
                <a:gdLst>
                  <a:gd name="T0" fmla="*/ 0 w 3"/>
                  <a:gd name="T1" fmla="*/ 1 h 4"/>
                  <a:gd name="T2" fmla="*/ 2 w 3"/>
                  <a:gd name="T3" fmla="*/ 0 h 4"/>
                  <a:gd name="T4" fmla="*/ 3 w 3"/>
                  <a:gd name="T5" fmla="*/ 4 h 4"/>
                  <a:gd name="T6" fmla="*/ 1 w 3"/>
                  <a:gd name="T7" fmla="*/ 4 h 4"/>
                  <a:gd name="T8" fmla="*/ 0 w 3"/>
                  <a:gd name="T9" fmla="*/ 1 h 4"/>
                  <a:gd name="T10" fmla="*/ 0 w 3"/>
                  <a:gd name="T11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" h="4">
                    <a:moveTo>
                      <a:pt x="0" y="1"/>
                    </a:moveTo>
                    <a:lnTo>
                      <a:pt x="2" y="0"/>
                    </a:lnTo>
                    <a:lnTo>
                      <a:pt x="3" y="4"/>
                    </a:lnTo>
                    <a:lnTo>
                      <a:pt x="1" y="4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232" name="Freeform 198">
                <a:extLst>
                  <a:ext uri="{FF2B5EF4-FFF2-40B4-BE49-F238E27FC236}">
                    <a16:creationId xmlns:a16="http://schemas.microsoft.com/office/drawing/2014/main" id="{C875B250-692B-4F6D-A8B9-275B051351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25" y="1978"/>
                <a:ext cx="41" cy="151"/>
              </a:xfrm>
              <a:custGeom>
                <a:avLst/>
                <a:gdLst>
                  <a:gd name="T0" fmla="*/ 0 w 41"/>
                  <a:gd name="T1" fmla="*/ 36 h 151"/>
                  <a:gd name="T2" fmla="*/ 0 w 41"/>
                  <a:gd name="T3" fmla="*/ 45 h 151"/>
                  <a:gd name="T4" fmla="*/ 2 w 41"/>
                  <a:gd name="T5" fmla="*/ 50 h 151"/>
                  <a:gd name="T6" fmla="*/ 8 w 41"/>
                  <a:gd name="T7" fmla="*/ 58 h 151"/>
                  <a:gd name="T8" fmla="*/ 6 w 41"/>
                  <a:gd name="T9" fmla="*/ 64 h 151"/>
                  <a:gd name="T10" fmla="*/ 7 w 41"/>
                  <a:gd name="T11" fmla="*/ 77 h 151"/>
                  <a:gd name="T12" fmla="*/ 4 w 41"/>
                  <a:gd name="T13" fmla="*/ 97 h 151"/>
                  <a:gd name="T14" fmla="*/ 3 w 41"/>
                  <a:gd name="T15" fmla="*/ 106 h 151"/>
                  <a:gd name="T16" fmla="*/ 7 w 41"/>
                  <a:gd name="T17" fmla="*/ 114 h 151"/>
                  <a:gd name="T18" fmla="*/ 4 w 41"/>
                  <a:gd name="T19" fmla="*/ 122 h 151"/>
                  <a:gd name="T20" fmla="*/ 4 w 41"/>
                  <a:gd name="T21" fmla="*/ 127 h 151"/>
                  <a:gd name="T22" fmla="*/ 4 w 41"/>
                  <a:gd name="T23" fmla="*/ 132 h 151"/>
                  <a:gd name="T24" fmla="*/ 2 w 41"/>
                  <a:gd name="T25" fmla="*/ 141 h 151"/>
                  <a:gd name="T26" fmla="*/ 4 w 41"/>
                  <a:gd name="T27" fmla="*/ 151 h 151"/>
                  <a:gd name="T28" fmla="*/ 8 w 41"/>
                  <a:gd name="T29" fmla="*/ 145 h 151"/>
                  <a:gd name="T30" fmla="*/ 12 w 41"/>
                  <a:gd name="T31" fmla="*/ 137 h 151"/>
                  <a:gd name="T32" fmla="*/ 20 w 41"/>
                  <a:gd name="T33" fmla="*/ 140 h 151"/>
                  <a:gd name="T34" fmla="*/ 24 w 41"/>
                  <a:gd name="T35" fmla="*/ 148 h 151"/>
                  <a:gd name="T36" fmla="*/ 26 w 41"/>
                  <a:gd name="T37" fmla="*/ 142 h 151"/>
                  <a:gd name="T38" fmla="*/ 23 w 41"/>
                  <a:gd name="T39" fmla="*/ 136 h 151"/>
                  <a:gd name="T40" fmla="*/ 18 w 41"/>
                  <a:gd name="T41" fmla="*/ 128 h 151"/>
                  <a:gd name="T42" fmla="*/ 11 w 41"/>
                  <a:gd name="T43" fmla="*/ 119 h 151"/>
                  <a:gd name="T44" fmla="*/ 17 w 41"/>
                  <a:gd name="T45" fmla="*/ 100 h 151"/>
                  <a:gd name="T46" fmla="*/ 19 w 41"/>
                  <a:gd name="T47" fmla="*/ 93 h 151"/>
                  <a:gd name="T48" fmla="*/ 23 w 41"/>
                  <a:gd name="T49" fmla="*/ 92 h 151"/>
                  <a:gd name="T50" fmla="*/ 32 w 41"/>
                  <a:gd name="T51" fmla="*/ 92 h 151"/>
                  <a:gd name="T52" fmla="*/ 40 w 41"/>
                  <a:gd name="T53" fmla="*/ 99 h 151"/>
                  <a:gd name="T54" fmla="*/ 41 w 41"/>
                  <a:gd name="T55" fmla="*/ 99 h 151"/>
                  <a:gd name="T56" fmla="*/ 36 w 41"/>
                  <a:gd name="T57" fmla="*/ 94 h 151"/>
                  <a:gd name="T58" fmla="*/ 28 w 41"/>
                  <a:gd name="T59" fmla="*/ 74 h 151"/>
                  <a:gd name="T60" fmla="*/ 23 w 41"/>
                  <a:gd name="T61" fmla="*/ 56 h 151"/>
                  <a:gd name="T62" fmla="*/ 21 w 41"/>
                  <a:gd name="T63" fmla="*/ 47 h 151"/>
                  <a:gd name="T64" fmla="*/ 19 w 41"/>
                  <a:gd name="T65" fmla="*/ 41 h 151"/>
                  <a:gd name="T66" fmla="*/ 20 w 41"/>
                  <a:gd name="T67" fmla="*/ 36 h 151"/>
                  <a:gd name="T68" fmla="*/ 21 w 41"/>
                  <a:gd name="T69" fmla="*/ 36 h 151"/>
                  <a:gd name="T70" fmla="*/ 21 w 41"/>
                  <a:gd name="T71" fmla="*/ 28 h 151"/>
                  <a:gd name="T72" fmla="*/ 19 w 41"/>
                  <a:gd name="T73" fmla="*/ 19 h 151"/>
                  <a:gd name="T74" fmla="*/ 23 w 41"/>
                  <a:gd name="T75" fmla="*/ 28 h 151"/>
                  <a:gd name="T76" fmla="*/ 21 w 41"/>
                  <a:gd name="T77" fmla="*/ 20 h 151"/>
                  <a:gd name="T78" fmla="*/ 17 w 41"/>
                  <a:gd name="T79" fmla="*/ 8 h 151"/>
                  <a:gd name="T80" fmla="*/ 16 w 41"/>
                  <a:gd name="T81" fmla="*/ 0 h 151"/>
                  <a:gd name="T82" fmla="*/ 10 w 41"/>
                  <a:gd name="T83" fmla="*/ 2 h 151"/>
                  <a:gd name="T84" fmla="*/ 12 w 41"/>
                  <a:gd name="T85" fmla="*/ 6 h 151"/>
                  <a:gd name="T86" fmla="*/ 11 w 41"/>
                  <a:gd name="T87" fmla="*/ 14 h 151"/>
                  <a:gd name="T88" fmla="*/ 9 w 41"/>
                  <a:gd name="T89" fmla="*/ 19 h 151"/>
                  <a:gd name="T90" fmla="*/ 2 w 41"/>
                  <a:gd name="T91" fmla="*/ 17 h 151"/>
                  <a:gd name="T92" fmla="*/ 3 w 41"/>
                  <a:gd name="T93" fmla="*/ 25 h 151"/>
                  <a:gd name="T94" fmla="*/ 2 w 41"/>
                  <a:gd name="T95" fmla="*/ 33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41" h="151">
                    <a:moveTo>
                      <a:pt x="2" y="33"/>
                    </a:moveTo>
                    <a:lnTo>
                      <a:pt x="0" y="36"/>
                    </a:lnTo>
                    <a:lnTo>
                      <a:pt x="0" y="39"/>
                    </a:lnTo>
                    <a:lnTo>
                      <a:pt x="0" y="45"/>
                    </a:lnTo>
                    <a:lnTo>
                      <a:pt x="2" y="48"/>
                    </a:lnTo>
                    <a:lnTo>
                      <a:pt x="2" y="50"/>
                    </a:lnTo>
                    <a:lnTo>
                      <a:pt x="4" y="53"/>
                    </a:lnTo>
                    <a:lnTo>
                      <a:pt x="8" y="58"/>
                    </a:lnTo>
                    <a:lnTo>
                      <a:pt x="8" y="60"/>
                    </a:lnTo>
                    <a:lnTo>
                      <a:pt x="6" y="64"/>
                    </a:lnTo>
                    <a:lnTo>
                      <a:pt x="4" y="68"/>
                    </a:lnTo>
                    <a:lnTo>
                      <a:pt x="7" y="77"/>
                    </a:lnTo>
                    <a:lnTo>
                      <a:pt x="6" y="88"/>
                    </a:lnTo>
                    <a:lnTo>
                      <a:pt x="4" y="97"/>
                    </a:lnTo>
                    <a:lnTo>
                      <a:pt x="2" y="102"/>
                    </a:lnTo>
                    <a:lnTo>
                      <a:pt x="3" y="106"/>
                    </a:lnTo>
                    <a:lnTo>
                      <a:pt x="6" y="108"/>
                    </a:lnTo>
                    <a:lnTo>
                      <a:pt x="7" y="114"/>
                    </a:lnTo>
                    <a:lnTo>
                      <a:pt x="7" y="116"/>
                    </a:lnTo>
                    <a:lnTo>
                      <a:pt x="4" y="122"/>
                    </a:lnTo>
                    <a:lnTo>
                      <a:pt x="3" y="124"/>
                    </a:lnTo>
                    <a:lnTo>
                      <a:pt x="4" y="127"/>
                    </a:lnTo>
                    <a:lnTo>
                      <a:pt x="4" y="130"/>
                    </a:lnTo>
                    <a:lnTo>
                      <a:pt x="4" y="132"/>
                    </a:lnTo>
                    <a:lnTo>
                      <a:pt x="2" y="137"/>
                    </a:lnTo>
                    <a:lnTo>
                      <a:pt x="2" y="141"/>
                    </a:lnTo>
                    <a:lnTo>
                      <a:pt x="3" y="149"/>
                    </a:lnTo>
                    <a:lnTo>
                      <a:pt x="4" y="151"/>
                    </a:lnTo>
                    <a:lnTo>
                      <a:pt x="7" y="148"/>
                    </a:lnTo>
                    <a:lnTo>
                      <a:pt x="8" y="145"/>
                    </a:lnTo>
                    <a:lnTo>
                      <a:pt x="10" y="140"/>
                    </a:lnTo>
                    <a:lnTo>
                      <a:pt x="12" y="137"/>
                    </a:lnTo>
                    <a:lnTo>
                      <a:pt x="16" y="139"/>
                    </a:lnTo>
                    <a:lnTo>
                      <a:pt x="20" y="140"/>
                    </a:lnTo>
                    <a:lnTo>
                      <a:pt x="23" y="142"/>
                    </a:lnTo>
                    <a:lnTo>
                      <a:pt x="24" y="148"/>
                    </a:lnTo>
                    <a:lnTo>
                      <a:pt x="25" y="145"/>
                    </a:lnTo>
                    <a:lnTo>
                      <a:pt x="26" y="142"/>
                    </a:lnTo>
                    <a:lnTo>
                      <a:pt x="25" y="136"/>
                    </a:lnTo>
                    <a:lnTo>
                      <a:pt x="23" y="136"/>
                    </a:lnTo>
                    <a:lnTo>
                      <a:pt x="19" y="136"/>
                    </a:lnTo>
                    <a:lnTo>
                      <a:pt x="18" y="128"/>
                    </a:lnTo>
                    <a:lnTo>
                      <a:pt x="12" y="123"/>
                    </a:lnTo>
                    <a:lnTo>
                      <a:pt x="11" y="119"/>
                    </a:lnTo>
                    <a:lnTo>
                      <a:pt x="12" y="114"/>
                    </a:lnTo>
                    <a:lnTo>
                      <a:pt x="17" y="100"/>
                    </a:lnTo>
                    <a:lnTo>
                      <a:pt x="18" y="94"/>
                    </a:lnTo>
                    <a:lnTo>
                      <a:pt x="19" y="93"/>
                    </a:lnTo>
                    <a:lnTo>
                      <a:pt x="26" y="91"/>
                    </a:lnTo>
                    <a:lnTo>
                      <a:pt x="23" y="92"/>
                    </a:lnTo>
                    <a:lnTo>
                      <a:pt x="26" y="91"/>
                    </a:lnTo>
                    <a:lnTo>
                      <a:pt x="32" y="92"/>
                    </a:lnTo>
                    <a:lnTo>
                      <a:pt x="34" y="94"/>
                    </a:lnTo>
                    <a:lnTo>
                      <a:pt x="40" y="99"/>
                    </a:lnTo>
                    <a:lnTo>
                      <a:pt x="41" y="102"/>
                    </a:lnTo>
                    <a:lnTo>
                      <a:pt x="41" y="99"/>
                    </a:lnTo>
                    <a:lnTo>
                      <a:pt x="38" y="98"/>
                    </a:lnTo>
                    <a:lnTo>
                      <a:pt x="36" y="94"/>
                    </a:lnTo>
                    <a:lnTo>
                      <a:pt x="32" y="80"/>
                    </a:lnTo>
                    <a:lnTo>
                      <a:pt x="28" y="74"/>
                    </a:lnTo>
                    <a:lnTo>
                      <a:pt x="26" y="58"/>
                    </a:lnTo>
                    <a:lnTo>
                      <a:pt x="23" y="56"/>
                    </a:lnTo>
                    <a:lnTo>
                      <a:pt x="24" y="53"/>
                    </a:lnTo>
                    <a:lnTo>
                      <a:pt x="21" y="47"/>
                    </a:lnTo>
                    <a:lnTo>
                      <a:pt x="20" y="46"/>
                    </a:lnTo>
                    <a:lnTo>
                      <a:pt x="19" y="41"/>
                    </a:lnTo>
                    <a:lnTo>
                      <a:pt x="20" y="38"/>
                    </a:lnTo>
                    <a:lnTo>
                      <a:pt x="20" y="36"/>
                    </a:lnTo>
                    <a:lnTo>
                      <a:pt x="21" y="32"/>
                    </a:lnTo>
                    <a:lnTo>
                      <a:pt x="21" y="36"/>
                    </a:lnTo>
                    <a:lnTo>
                      <a:pt x="23" y="30"/>
                    </a:lnTo>
                    <a:lnTo>
                      <a:pt x="21" y="28"/>
                    </a:lnTo>
                    <a:lnTo>
                      <a:pt x="19" y="24"/>
                    </a:lnTo>
                    <a:lnTo>
                      <a:pt x="19" y="19"/>
                    </a:lnTo>
                    <a:lnTo>
                      <a:pt x="21" y="22"/>
                    </a:lnTo>
                    <a:lnTo>
                      <a:pt x="23" y="28"/>
                    </a:lnTo>
                    <a:lnTo>
                      <a:pt x="21" y="22"/>
                    </a:lnTo>
                    <a:lnTo>
                      <a:pt x="21" y="20"/>
                    </a:lnTo>
                    <a:lnTo>
                      <a:pt x="18" y="14"/>
                    </a:lnTo>
                    <a:lnTo>
                      <a:pt x="17" y="8"/>
                    </a:lnTo>
                    <a:lnTo>
                      <a:pt x="17" y="3"/>
                    </a:lnTo>
                    <a:lnTo>
                      <a:pt x="16" y="0"/>
                    </a:lnTo>
                    <a:lnTo>
                      <a:pt x="12" y="0"/>
                    </a:lnTo>
                    <a:lnTo>
                      <a:pt x="10" y="2"/>
                    </a:lnTo>
                    <a:lnTo>
                      <a:pt x="11" y="4"/>
                    </a:lnTo>
                    <a:lnTo>
                      <a:pt x="12" y="6"/>
                    </a:lnTo>
                    <a:lnTo>
                      <a:pt x="14" y="10"/>
                    </a:lnTo>
                    <a:lnTo>
                      <a:pt x="11" y="14"/>
                    </a:lnTo>
                    <a:lnTo>
                      <a:pt x="11" y="17"/>
                    </a:lnTo>
                    <a:lnTo>
                      <a:pt x="9" y="19"/>
                    </a:lnTo>
                    <a:lnTo>
                      <a:pt x="8" y="15"/>
                    </a:lnTo>
                    <a:lnTo>
                      <a:pt x="2" y="17"/>
                    </a:lnTo>
                    <a:lnTo>
                      <a:pt x="2" y="22"/>
                    </a:lnTo>
                    <a:lnTo>
                      <a:pt x="3" y="25"/>
                    </a:lnTo>
                    <a:lnTo>
                      <a:pt x="2" y="28"/>
                    </a:lnTo>
                    <a:lnTo>
                      <a:pt x="2" y="33"/>
                    </a:lnTo>
                    <a:lnTo>
                      <a:pt x="2" y="3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233" name="Freeform 199">
                <a:extLst>
                  <a:ext uri="{FF2B5EF4-FFF2-40B4-BE49-F238E27FC236}">
                    <a16:creationId xmlns:a16="http://schemas.microsoft.com/office/drawing/2014/main" id="{BD78BE68-2796-4291-B022-AA8D543173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82" y="1643"/>
                <a:ext cx="22" cy="12"/>
              </a:xfrm>
              <a:custGeom>
                <a:avLst/>
                <a:gdLst>
                  <a:gd name="T0" fmla="*/ 9 w 22"/>
                  <a:gd name="T1" fmla="*/ 0 h 12"/>
                  <a:gd name="T2" fmla="*/ 7 w 22"/>
                  <a:gd name="T3" fmla="*/ 0 h 12"/>
                  <a:gd name="T4" fmla="*/ 5 w 22"/>
                  <a:gd name="T5" fmla="*/ 0 h 12"/>
                  <a:gd name="T6" fmla="*/ 2 w 22"/>
                  <a:gd name="T7" fmla="*/ 3 h 12"/>
                  <a:gd name="T8" fmla="*/ 0 w 22"/>
                  <a:gd name="T9" fmla="*/ 5 h 12"/>
                  <a:gd name="T10" fmla="*/ 5 w 22"/>
                  <a:gd name="T11" fmla="*/ 8 h 12"/>
                  <a:gd name="T12" fmla="*/ 8 w 22"/>
                  <a:gd name="T13" fmla="*/ 9 h 12"/>
                  <a:gd name="T14" fmla="*/ 13 w 22"/>
                  <a:gd name="T15" fmla="*/ 10 h 12"/>
                  <a:gd name="T16" fmla="*/ 19 w 22"/>
                  <a:gd name="T17" fmla="*/ 12 h 12"/>
                  <a:gd name="T18" fmla="*/ 22 w 22"/>
                  <a:gd name="T19" fmla="*/ 6 h 12"/>
                  <a:gd name="T20" fmla="*/ 20 w 22"/>
                  <a:gd name="T21" fmla="*/ 3 h 12"/>
                  <a:gd name="T22" fmla="*/ 17 w 22"/>
                  <a:gd name="T23" fmla="*/ 3 h 12"/>
                  <a:gd name="T24" fmla="*/ 9 w 22"/>
                  <a:gd name="T25" fmla="*/ 0 h 12"/>
                  <a:gd name="T26" fmla="*/ 9 w 22"/>
                  <a:gd name="T27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2" h="12">
                    <a:moveTo>
                      <a:pt x="9" y="0"/>
                    </a:moveTo>
                    <a:lnTo>
                      <a:pt x="7" y="0"/>
                    </a:lnTo>
                    <a:lnTo>
                      <a:pt x="5" y="0"/>
                    </a:lnTo>
                    <a:lnTo>
                      <a:pt x="2" y="3"/>
                    </a:lnTo>
                    <a:lnTo>
                      <a:pt x="0" y="5"/>
                    </a:lnTo>
                    <a:lnTo>
                      <a:pt x="5" y="8"/>
                    </a:lnTo>
                    <a:lnTo>
                      <a:pt x="8" y="9"/>
                    </a:lnTo>
                    <a:lnTo>
                      <a:pt x="13" y="10"/>
                    </a:lnTo>
                    <a:lnTo>
                      <a:pt x="19" y="12"/>
                    </a:lnTo>
                    <a:lnTo>
                      <a:pt x="22" y="6"/>
                    </a:lnTo>
                    <a:lnTo>
                      <a:pt x="20" y="3"/>
                    </a:lnTo>
                    <a:lnTo>
                      <a:pt x="17" y="3"/>
                    </a:lnTo>
                    <a:lnTo>
                      <a:pt x="9" y="0"/>
                    </a:lnTo>
                    <a:lnTo>
                      <a:pt x="9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234" name="Freeform 200">
                <a:extLst>
                  <a:ext uri="{FF2B5EF4-FFF2-40B4-BE49-F238E27FC236}">
                    <a16:creationId xmlns:a16="http://schemas.microsoft.com/office/drawing/2014/main" id="{B8C6FD65-65B1-4FDF-9A99-8DE7B88B60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30" y="1604"/>
                <a:ext cx="53" cy="19"/>
              </a:xfrm>
              <a:custGeom>
                <a:avLst/>
                <a:gdLst>
                  <a:gd name="T0" fmla="*/ 19 w 53"/>
                  <a:gd name="T1" fmla="*/ 15 h 19"/>
                  <a:gd name="T2" fmla="*/ 24 w 53"/>
                  <a:gd name="T3" fmla="*/ 15 h 19"/>
                  <a:gd name="T4" fmla="*/ 26 w 53"/>
                  <a:gd name="T5" fmla="*/ 18 h 19"/>
                  <a:gd name="T6" fmla="*/ 30 w 53"/>
                  <a:gd name="T7" fmla="*/ 17 h 19"/>
                  <a:gd name="T8" fmla="*/ 39 w 53"/>
                  <a:gd name="T9" fmla="*/ 15 h 19"/>
                  <a:gd name="T10" fmla="*/ 42 w 53"/>
                  <a:gd name="T11" fmla="*/ 14 h 19"/>
                  <a:gd name="T12" fmla="*/ 48 w 53"/>
                  <a:gd name="T13" fmla="*/ 13 h 19"/>
                  <a:gd name="T14" fmla="*/ 51 w 53"/>
                  <a:gd name="T15" fmla="*/ 13 h 19"/>
                  <a:gd name="T16" fmla="*/ 53 w 53"/>
                  <a:gd name="T17" fmla="*/ 11 h 19"/>
                  <a:gd name="T18" fmla="*/ 53 w 53"/>
                  <a:gd name="T19" fmla="*/ 8 h 19"/>
                  <a:gd name="T20" fmla="*/ 51 w 53"/>
                  <a:gd name="T21" fmla="*/ 6 h 19"/>
                  <a:gd name="T22" fmla="*/ 45 w 53"/>
                  <a:gd name="T23" fmla="*/ 3 h 19"/>
                  <a:gd name="T24" fmla="*/ 42 w 53"/>
                  <a:gd name="T25" fmla="*/ 1 h 19"/>
                  <a:gd name="T26" fmla="*/ 34 w 53"/>
                  <a:gd name="T27" fmla="*/ 0 h 19"/>
                  <a:gd name="T28" fmla="*/ 27 w 53"/>
                  <a:gd name="T29" fmla="*/ 1 h 19"/>
                  <a:gd name="T30" fmla="*/ 23 w 53"/>
                  <a:gd name="T31" fmla="*/ 1 h 19"/>
                  <a:gd name="T32" fmla="*/ 14 w 53"/>
                  <a:gd name="T33" fmla="*/ 3 h 19"/>
                  <a:gd name="T34" fmla="*/ 9 w 53"/>
                  <a:gd name="T35" fmla="*/ 8 h 19"/>
                  <a:gd name="T36" fmla="*/ 6 w 53"/>
                  <a:gd name="T37" fmla="*/ 9 h 19"/>
                  <a:gd name="T38" fmla="*/ 0 w 53"/>
                  <a:gd name="T39" fmla="*/ 13 h 19"/>
                  <a:gd name="T40" fmla="*/ 4 w 53"/>
                  <a:gd name="T41" fmla="*/ 19 h 19"/>
                  <a:gd name="T42" fmla="*/ 8 w 53"/>
                  <a:gd name="T43" fmla="*/ 18 h 19"/>
                  <a:gd name="T44" fmla="*/ 14 w 53"/>
                  <a:gd name="T45" fmla="*/ 18 h 19"/>
                  <a:gd name="T46" fmla="*/ 19 w 53"/>
                  <a:gd name="T47" fmla="*/ 15 h 19"/>
                  <a:gd name="T48" fmla="*/ 19 w 53"/>
                  <a:gd name="T49" fmla="*/ 15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53" h="19">
                    <a:moveTo>
                      <a:pt x="19" y="15"/>
                    </a:moveTo>
                    <a:lnTo>
                      <a:pt x="24" y="15"/>
                    </a:lnTo>
                    <a:lnTo>
                      <a:pt x="26" y="18"/>
                    </a:lnTo>
                    <a:lnTo>
                      <a:pt x="30" y="17"/>
                    </a:lnTo>
                    <a:lnTo>
                      <a:pt x="39" y="15"/>
                    </a:lnTo>
                    <a:lnTo>
                      <a:pt x="42" y="14"/>
                    </a:lnTo>
                    <a:lnTo>
                      <a:pt x="48" y="13"/>
                    </a:lnTo>
                    <a:lnTo>
                      <a:pt x="51" y="13"/>
                    </a:lnTo>
                    <a:lnTo>
                      <a:pt x="53" y="11"/>
                    </a:lnTo>
                    <a:lnTo>
                      <a:pt x="53" y="8"/>
                    </a:lnTo>
                    <a:lnTo>
                      <a:pt x="51" y="6"/>
                    </a:lnTo>
                    <a:lnTo>
                      <a:pt x="45" y="3"/>
                    </a:lnTo>
                    <a:lnTo>
                      <a:pt x="42" y="1"/>
                    </a:lnTo>
                    <a:lnTo>
                      <a:pt x="34" y="0"/>
                    </a:lnTo>
                    <a:lnTo>
                      <a:pt x="27" y="1"/>
                    </a:lnTo>
                    <a:lnTo>
                      <a:pt x="23" y="1"/>
                    </a:lnTo>
                    <a:lnTo>
                      <a:pt x="14" y="3"/>
                    </a:lnTo>
                    <a:lnTo>
                      <a:pt x="9" y="8"/>
                    </a:lnTo>
                    <a:lnTo>
                      <a:pt x="6" y="9"/>
                    </a:lnTo>
                    <a:lnTo>
                      <a:pt x="0" y="13"/>
                    </a:lnTo>
                    <a:lnTo>
                      <a:pt x="4" y="19"/>
                    </a:lnTo>
                    <a:lnTo>
                      <a:pt x="8" y="18"/>
                    </a:lnTo>
                    <a:lnTo>
                      <a:pt x="14" y="18"/>
                    </a:lnTo>
                    <a:lnTo>
                      <a:pt x="19" y="15"/>
                    </a:lnTo>
                    <a:lnTo>
                      <a:pt x="19" y="1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235" name="Freeform 201">
                <a:extLst>
                  <a:ext uri="{FF2B5EF4-FFF2-40B4-BE49-F238E27FC236}">
                    <a16:creationId xmlns:a16="http://schemas.microsoft.com/office/drawing/2014/main" id="{266E7798-5CDE-493F-A740-699A1D4A56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65" y="3392"/>
                <a:ext cx="106" cy="103"/>
              </a:xfrm>
              <a:custGeom>
                <a:avLst/>
                <a:gdLst>
                  <a:gd name="T0" fmla="*/ 18 w 106"/>
                  <a:gd name="T1" fmla="*/ 68 h 103"/>
                  <a:gd name="T2" fmla="*/ 12 w 106"/>
                  <a:gd name="T3" fmla="*/ 74 h 103"/>
                  <a:gd name="T4" fmla="*/ 8 w 106"/>
                  <a:gd name="T5" fmla="*/ 77 h 103"/>
                  <a:gd name="T6" fmla="*/ 9 w 106"/>
                  <a:gd name="T7" fmla="*/ 82 h 103"/>
                  <a:gd name="T8" fmla="*/ 3 w 106"/>
                  <a:gd name="T9" fmla="*/ 82 h 103"/>
                  <a:gd name="T10" fmla="*/ 3 w 106"/>
                  <a:gd name="T11" fmla="*/ 85 h 103"/>
                  <a:gd name="T12" fmla="*/ 3 w 106"/>
                  <a:gd name="T13" fmla="*/ 87 h 103"/>
                  <a:gd name="T14" fmla="*/ 1 w 106"/>
                  <a:gd name="T15" fmla="*/ 88 h 103"/>
                  <a:gd name="T16" fmla="*/ 0 w 106"/>
                  <a:gd name="T17" fmla="*/ 91 h 103"/>
                  <a:gd name="T18" fmla="*/ 1 w 106"/>
                  <a:gd name="T19" fmla="*/ 93 h 103"/>
                  <a:gd name="T20" fmla="*/ 2 w 106"/>
                  <a:gd name="T21" fmla="*/ 95 h 103"/>
                  <a:gd name="T22" fmla="*/ 12 w 106"/>
                  <a:gd name="T23" fmla="*/ 95 h 103"/>
                  <a:gd name="T24" fmla="*/ 17 w 106"/>
                  <a:gd name="T25" fmla="*/ 98 h 103"/>
                  <a:gd name="T26" fmla="*/ 25 w 106"/>
                  <a:gd name="T27" fmla="*/ 99 h 103"/>
                  <a:gd name="T28" fmla="*/ 28 w 106"/>
                  <a:gd name="T29" fmla="*/ 102 h 103"/>
                  <a:gd name="T30" fmla="*/ 33 w 106"/>
                  <a:gd name="T31" fmla="*/ 103 h 103"/>
                  <a:gd name="T32" fmla="*/ 43 w 106"/>
                  <a:gd name="T33" fmla="*/ 101 h 103"/>
                  <a:gd name="T34" fmla="*/ 47 w 106"/>
                  <a:gd name="T35" fmla="*/ 96 h 103"/>
                  <a:gd name="T36" fmla="*/ 55 w 106"/>
                  <a:gd name="T37" fmla="*/ 90 h 103"/>
                  <a:gd name="T38" fmla="*/ 59 w 106"/>
                  <a:gd name="T39" fmla="*/ 82 h 103"/>
                  <a:gd name="T40" fmla="*/ 63 w 106"/>
                  <a:gd name="T41" fmla="*/ 73 h 103"/>
                  <a:gd name="T42" fmla="*/ 63 w 106"/>
                  <a:gd name="T43" fmla="*/ 68 h 103"/>
                  <a:gd name="T44" fmla="*/ 70 w 106"/>
                  <a:gd name="T45" fmla="*/ 60 h 103"/>
                  <a:gd name="T46" fmla="*/ 90 w 106"/>
                  <a:gd name="T47" fmla="*/ 54 h 103"/>
                  <a:gd name="T48" fmla="*/ 86 w 106"/>
                  <a:gd name="T49" fmla="*/ 51 h 103"/>
                  <a:gd name="T50" fmla="*/ 85 w 106"/>
                  <a:gd name="T51" fmla="*/ 46 h 103"/>
                  <a:gd name="T52" fmla="*/ 89 w 106"/>
                  <a:gd name="T53" fmla="*/ 42 h 103"/>
                  <a:gd name="T54" fmla="*/ 96 w 106"/>
                  <a:gd name="T55" fmla="*/ 33 h 103"/>
                  <a:gd name="T56" fmla="*/ 102 w 106"/>
                  <a:gd name="T57" fmla="*/ 27 h 103"/>
                  <a:gd name="T58" fmla="*/ 106 w 106"/>
                  <a:gd name="T59" fmla="*/ 21 h 103"/>
                  <a:gd name="T60" fmla="*/ 103 w 106"/>
                  <a:gd name="T61" fmla="*/ 16 h 103"/>
                  <a:gd name="T62" fmla="*/ 103 w 106"/>
                  <a:gd name="T63" fmla="*/ 13 h 103"/>
                  <a:gd name="T64" fmla="*/ 105 w 106"/>
                  <a:gd name="T65" fmla="*/ 11 h 103"/>
                  <a:gd name="T66" fmla="*/ 103 w 106"/>
                  <a:gd name="T67" fmla="*/ 9 h 103"/>
                  <a:gd name="T68" fmla="*/ 99 w 106"/>
                  <a:gd name="T69" fmla="*/ 12 h 103"/>
                  <a:gd name="T70" fmla="*/ 99 w 106"/>
                  <a:gd name="T71" fmla="*/ 9 h 103"/>
                  <a:gd name="T72" fmla="*/ 97 w 106"/>
                  <a:gd name="T73" fmla="*/ 9 h 103"/>
                  <a:gd name="T74" fmla="*/ 90 w 106"/>
                  <a:gd name="T75" fmla="*/ 12 h 103"/>
                  <a:gd name="T76" fmla="*/ 89 w 106"/>
                  <a:gd name="T77" fmla="*/ 8 h 103"/>
                  <a:gd name="T78" fmla="*/ 86 w 106"/>
                  <a:gd name="T79" fmla="*/ 5 h 103"/>
                  <a:gd name="T80" fmla="*/ 86 w 106"/>
                  <a:gd name="T81" fmla="*/ 0 h 103"/>
                  <a:gd name="T82" fmla="*/ 81 w 106"/>
                  <a:gd name="T83" fmla="*/ 2 h 103"/>
                  <a:gd name="T84" fmla="*/ 77 w 106"/>
                  <a:gd name="T85" fmla="*/ 7 h 103"/>
                  <a:gd name="T86" fmla="*/ 75 w 106"/>
                  <a:gd name="T87" fmla="*/ 17 h 103"/>
                  <a:gd name="T88" fmla="*/ 68 w 106"/>
                  <a:gd name="T89" fmla="*/ 21 h 103"/>
                  <a:gd name="T90" fmla="*/ 64 w 106"/>
                  <a:gd name="T91" fmla="*/ 33 h 103"/>
                  <a:gd name="T92" fmla="*/ 61 w 106"/>
                  <a:gd name="T93" fmla="*/ 36 h 103"/>
                  <a:gd name="T94" fmla="*/ 56 w 106"/>
                  <a:gd name="T95" fmla="*/ 41 h 103"/>
                  <a:gd name="T96" fmla="*/ 51 w 106"/>
                  <a:gd name="T97" fmla="*/ 45 h 103"/>
                  <a:gd name="T98" fmla="*/ 43 w 106"/>
                  <a:gd name="T99" fmla="*/ 51 h 103"/>
                  <a:gd name="T100" fmla="*/ 31 w 106"/>
                  <a:gd name="T101" fmla="*/ 56 h 103"/>
                  <a:gd name="T102" fmla="*/ 24 w 106"/>
                  <a:gd name="T103" fmla="*/ 61 h 103"/>
                  <a:gd name="T104" fmla="*/ 19 w 106"/>
                  <a:gd name="T105" fmla="*/ 65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06" h="103">
                    <a:moveTo>
                      <a:pt x="19" y="65"/>
                    </a:moveTo>
                    <a:lnTo>
                      <a:pt x="18" y="68"/>
                    </a:lnTo>
                    <a:lnTo>
                      <a:pt x="16" y="69"/>
                    </a:lnTo>
                    <a:lnTo>
                      <a:pt x="12" y="74"/>
                    </a:lnTo>
                    <a:lnTo>
                      <a:pt x="9" y="73"/>
                    </a:lnTo>
                    <a:lnTo>
                      <a:pt x="8" y="77"/>
                    </a:lnTo>
                    <a:lnTo>
                      <a:pt x="7" y="79"/>
                    </a:lnTo>
                    <a:lnTo>
                      <a:pt x="9" y="82"/>
                    </a:lnTo>
                    <a:lnTo>
                      <a:pt x="5" y="80"/>
                    </a:lnTo>
                    <a:lnTo>
                      <a:pt x="3" y="82"/>
                    </a:lnTo>
                    <a:lnTo>
                      <a:pt x="5" y="84"/>
                    </a:lnTo>
                    <a:lnTo>
                      <a:pt x="3" y="85"/>
                    </a:lnTo>
                    <a:lnTo>
                      <a:pt x="5" y="85"/>
                    </a:lnTo>
                    <a:lnTo>
                      <a:pt x="3" y="87"/>
                    </a:lnTo>
                    <a:lnTo>
                      <a:pt x="5" y="87"/>
                    </a:lnTo>
                    <a:lnTo>
                      <a:pt x="1" y="88"/>
                    </a:lnTo>
                    <a:lnTo>
                      <a:pt x="0" y="91"/>
                    </a:lnTo>
                    <a:lnTo>
                      <a:pt x="0" y="91"/>
                    </a:lnTo>
                    <a:lnTo>
                      <a:pt x="2" y="90"/>
                    </a:lnTo>
                    <a:lnTo>
                      <a:pt x="1" y="93"/>
                    </a:lnTo>
                    <a:lnTo>
                      <a:pt x="3" y="93"/>
                    </a:lnTo>
                    <a:lnTo>
                      <a:pt x="2" y="95"/>
                    </a:lnTo>
                    <a:lnTo>
                      <a:pt x="10" y="96"/>
                    </a:lnTo>
                    <a:lnTo>
                      <a:pt x="12" y="95"/>
                    </a:lnTo>
                    <a:lnTo>
                      <a:pt x="16" y="95"/>
                    </a:lnTo>
                    <a:lnTo>
                      <a:pt x="17" y="98"/>
                    </a:lnTo>
                    <a:lnTo>
                      <a:pt x="21" y="97"/>
                    </a:lnTo>
                    <a:lnTo>
                      <a:pt x="25" y="99"/>
                    </a:lnTo>
                    <a:lnTo>
                      <a:pt x="25" y="102"/>
                    </a:lnTo>
                    <a:lnTo>
                      <a:pt x="28" y="102"/>
                    </a:lnTo>
                    <a:lnTo>
                      <a:pt x="30" y="102"/>
                    </a:lnTo>
                    <a:lnTo>
                      <a:pt x="33" y="103"/>
                    </a:lnTo>
                    <a:lnTo>
                      <a:pt x="38" y="103"/>
                    </a:lnTo>
                    <a:lnTo>
                      <a:pt x="43" y="101"/>
                    </a:lnTo>
                    <a:lnTo>
                      <a:pt x="45" y="98"/>
                    </a:lnTo>
                    <a:lnTo>
                      <a:pt x="47" y="96"/>
                    </a:lnTo>
                    <a:lnTo>
                      <a:pt x="52" y="90"/>
                    </a:lnTo>
                    <a:lnTo>
                      <a:pt x="55" y="90"/>
                    </a:lnTo>
                    <a:lnTo>
                      <a:pt x="56" y="87"/>
                    </a:lnTo>
                    <a:lnTo>
                      <a:pt x="59" y="82"/>
                    </a:lnTo>
                    <a:lnTo>
                      <a:pt x="60" y="79"/>
                    </a:lnTo>
                    <a:lnTo>
                      <a:pt x="63" y="73"/>
                    </a:lnTo>
                    <a:lnTo>
                      <a:pt x="64" y="71"/>
                    </a:lnTo>
                    <a:lnTo>
                      <a:pt x="63" y="68"/>
                    </a:lnTo>
                    <a:lnTo>
                      <a:pt x="65" y="63"/>
                    </a:lnTo>
                    <a:lnTo>
                      <a:pt x="70" y="60"/>
                    </a:lnTo>
                    <a:lnTo>
                      <a:pt x="80" y="55"/>
                    </a:lnTo>
                    <a:lnTo>
                      <a:pt x="90" y="54"/>
                    </a:lnTo>
                    <a:lnTo>
                      <a:pt x="88" y="52"/>
                    </a:lnTo>
                    <a:lnTo>
                      <a:pt x="86" y="51"/>
                    </a:lnTo>
                    <a:lnTo>
                      <a:pt x="85" y="47"/>
                    </a:lnTo>
                    <a:lnTo>
                      <a:pt x="85" y="46"/>
                    </a:lnTo>
                    <a:lnTo>
                      <a:pt x="87" y="44"/>
                    </a:lnTo>
                    <a:lnTo>
                      <a:pt x="89" y="42"/>
                    </a:lnTo>
                    <a:lnTo>
                      <a:pt x="93" y="39"/>
                    </a:lnTo>
                    <a:lnTo>
                      <a:pt x="96" y="33"/>
                    </a:lnTo>
                    <a:lnTo>
                      <a:pt x="102" y="27"/>
                    </a:lnTo>
                    <a:lnTo>
                      <a:pt x="102" y="27"/>
                    </a:lnTo>
                    <a:lnTo>
                      <a:pt x="104" y="24"/>
                    </a:lnTo>
                    <a:lnTo>
                      <a:pt x="106" y="21"/>
                    </a:lnTo>
                    <a:lnTo>
                      <a:pt x="105" y="18"/>
                    </a:lnTo>
                    <a:lnTo>
                      <a:pt x="103" y="16"/>
                    </a:lnTo>
                    <a:lnTo>
                      <a:pt x="105" y="12"/>
                    </a:lnTo>
                    <a:lnTo>
                      <a:pt x="103" y="13"/>
                    </a:lnTo>
                    <a:lnTo>
                      <a:pt x="103" y="12"/>
                    </a:lnTo>
                    <a:lnTo>
                      <a:pt x="105" y="11"/>
                    </a:lnTo>
                    <a:lnTo>
                      <a:pt x="106" y="9"/>
                    </a:lnTo>
                    <a:lnTo>
                      <a:pt x="103" y="9"/>
                    </a:lnTo>
                    <a:lnTo>
                      <a:pt x="103" y="11"/>
                    </a:lnTo>
                    <a:lnTo>
                      <a:pt x="99" y="12"/>
                    </a:lnTo>
                    <a:lnTo>
                      <a:pt x="101" y="12"/>
                    </a:lnTo>
                    <a:lnTo>
                      <a:pt x="99" y="9"/>
                    </a:lnTo>
                    <a:lnTo>
                      <a:pt x="103" y="7"/>
                    </a:lnTo>
                    <a:lnTo>
                      <a:pt x="97" y="9"/>
                    </a:lnTo>
                    <a:lnTo>
                      <a:pt x="93" y="12"/>
                    </a:lnTo>
                    <a:lnTo>
                      <a:pt x="90" y="12"/>
                    </a:lnTo>
                    <a:lnTo>
                      <a:pt x="89" y="10"/>
                    </a:lnTo>
                    <a:lnTo>
                      <a:pt x="89" y="8"/>
                    </a:lnTo>
                    <a:lnTo>
                      <a:pt x="89" y="4"/>
                    </a:lnTo>
                    <a:lnTo>
                      <a:pt x="86" y="5"/>
                    </a:lnTo>
                    <a:lnTo>
                      <a:pt x="85" y="3"/>
                    </a:lnTo>
                    <a:lnTo>
                      <a:pt x="86" y="0"/>
                    </a:lnTo>
                    <a:lnTo>
                      <a:pt x="84" y="2"/>
                    </a:lnTo>
                    <a:lnTo>
                      <a:pt x="81" y="2"/>
                    </a:lnTo>
                    <a:lnTo>
                      <a:pt x="78" y="4"/>
                    </a:lnTo>
                    <a:lnTo>
                      <a:pt x="77" y="7"/>
                    </a:lnTo>
                    <a:lnTo>
                      <a:pt x="77" y="12"/>
                    </a:lnTo>
                    <a:lnTo>
                      <a:pt x="75" y="17"/>
                    </a:lnTo>
                    <a:lnTo>
                      <a:pt x="72" y="19"/>
                    </a:lnTo>
                    <a:lnTo>
                      <a:pt x="68" y="21"/>
                    </a:lnTo>
                    <a:lnTo>
                      <a:pt x="65" y="29"/>
                    </a:lnTo>
                    <a:lnTo>
                      <a:pt x="64" y="33"/>
                    </a:lnTo>
                    <a:lnTo>
                      <a:pt x="63" y="34"/>
                    </a:lnTo>
                    <a:lnTo>
                      <a:pt x="61" y="36"/>
                    </a:lnTo>
                    <a:lnTo>
                      <a:pt x="59" y="39"/>
                    </a:lnTo>
                    <a:lnTo>
                      <a:pt x="56" y="41"/>
                    </a:lnTo>
                    <a:lnTo>
                      <a:pt x="53" y="42"/>
                    </a:lnTo>
                    <a:lnTo>
                      <a:pt x="51" y="45"/>
                    </a:lnTo>
                    <a:lnTo>
                      <a:pt x="45" y="48"/>
                    </a:lnTo>
                    <a:lnTo>
                      <a:pt x="43" y="51"/>
                    </a:lnTo>
                    <a:lnTo>
                      <a:pt x="39" y="52"/>
                    </a:lnTo>
                    <a:lnTo>
                      <a:pt x="31" y="56"/>
                    </a:lnTo>
                    <a:lnTo>
                      <a:pt x="26" y="57"/>
                    </a:lnTo>
                    <a:lnTo>
                      <a:pt x="24" y="61"/>
                    </a:lnTo>
                    <a:lnTo>
                      <a:pt x="21" y="63"/>
                    </a:lnTo>
                    <a:lnTo>
                      <a:pt x="19" y="65"/>
                    </a:lnTo>
                    <a:lnTo>
                      <a:pt x="19" y="6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236" name="Freeform 202">
                <a:extLst>
                  <a:ext uri="{FF2B5EF4-FFF2-40B4-BE49-F238E27FC236}">
                    <a16:creationId xmlns:a16="http://schemas.microsoft.com/office/drawing/2014/main" id="{425D45A4-69E9-4BB7-8B86-3D08A28284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50" y="3297"/>
                <a:ext cx="80" cy="113"/>
              </a:xfrm>
              <a:custGeom>
                <a:avLst/>
                <a:gdLst>
                  <a:gd name="T0" fmla="*/ 27 w 80"/>
                  <a:gd name="T1" fmla="*/ 37 h 113"/>
                  <a:gd name="T2" fmla="*/ 28 w 80"/>
                  <a:gd name="T3" fmla="*/ 34 h 113"/>
                  <a:gd name="T4" fmla="*/ 28 w 80"/>
                  <a:gd name="T5" fmla="*/ 30 h 113"/>
                  <a:gd name="T6" fmla="*/ 26 w 80"/>
                  <a:gd name="T7" fmla="*/ 26 h 113"/>
                  <a:gd name="T8" fmla="*/ 25 w 80"/>
                  <a:gd name="T9" fmla="*/ 21 h 113"/>
                  <a:gd name="T10" fmla="*/ 22 w 80"/>
                  <a:gd name="T11" fmla="*/ 13 h 113"/>
                  <a:gd name="T12" fmla="*/ 17 w 80"/>
                  <a:gd name="T13" fmla="*/ 10 h 113"/>
                  <a:gd name="T14" fmla="*/ 11 w 80"/>
                  <a:gd name="T15" fmla="*/ 8 h 113"/>
                  <a:gd name="T16" fmla="*/ 3 w 80"/>
                  <a:gd name="T17" fmla="*/ 1 h 113"/>
                  <a:gd name="T18" fmla="*/ 5 w 80"/>
                  <a:gd name="T19" fmla="*/ 8 h 113"/>
                  <a:gd name="T20" fmla="*/ 9 w 80"/>
                  <a:gd name="T21" fmla="*/ 17 h 113"/>
                  <a:gd name="T22" fmla="*/ 9 w 80"/>
                  <a:gd name="T23" fmla="*/ 17 h 113"/>
                  <a:gd name="T24" fmla="*/ 17 w 80"/>
                  <a:gd name="T25" fmla="*/ 26 h 113"/>
                  <a:gd name="T26" fmla="*/ 22 w 80"/>
                  <a:gd name="T27" fmla="*/ 26 h 113"/>
                  <a:gd name="T28" fmla="*/ 21 w 80"/>
                  <a:gd name="T29" fmla="*/ 29 h 113"/>
                  <a:gd name="T30" fmla="*/ 20 w 80"/>
                  <a:gd name="T31" fmla="*/ 30 h 113"/>
                  <a:gd name="T32" fmla="*/ 24 w 80"/>
                  <a:gd name="T33" fmla="*/ 37 h 113"/>
                  <a:gd name="T34" fmla="*/ 27 w 80"/>
                  <a:gd name="T35" fmla="*/ 43 h 113"/>
                  <a:gd name="T36" fmla="*/ 28 w 80"/>
                  <a:gd name="T37" fmla="*/ 47 h 113"/>
                  <a:gd name="T38" fmla="*/ 28 w 80"/>
                  <a:gd name="T39" fmla="*/ 53 h 113"/>
                  <a:gd name="T40" fmla="*/ 26 w 80"/>
                  <a:gd name="T41" fmla="*/ 62 h 113"/>
                  <a:gd name="T42" fmla="*/ 25 w 80"/>
                  <a:gd name="T43" fmla="*/ 69 h 113"/>
                  <a:gd name="T44" fmla="*/ 18 w 80"/>
                  <a:gd name="T45" fmla="*/ 72 h 113"/>
                  <a:gd name="T46" fmla="*/ 14 w 80"/>
                  <a:gd name="T47" fmla="*/ 77 h 113"/>
                  <a:gd name="T48" fmla="*/ 18 w 80"/>
                  <a:gd name="T49" fmla="*/ 80 h 113"/>
                  <a:gd name="T50" fmla="*/ 24 w 80"/>
                  <a:gd name="T51" fmla="*/ 83 h 113"/>
                  <a:gd name="T52" fmla="*/ 29 w 80"/>
                  <a:gd name="T53" fmla="*/ 86 h 113"/>
                  <a:gd name="T54" fmla="*/ 34 w 80"/>
                  <a:gd name="T55" fmla="*/ 90 h 113"/>
                  <a:gd name="T56" fmla="*/ 34 w 80"/>
                  <a:gd name="T57" fmla="*/ 98 h 113"/>
                  <a:gd name="T58" fmla="*/ 29 w 80"/>
                  <a:gd name="T59" fmla="*/ 104 h 113"/>
                  <a:gd name="T60" fmla="*/ 27 w 80"/>
                  <a:gd name="T61" fmla="*/ 107 h 113"/>
                  <a:gd name="T62" fmla="*/ 29 w 80"/>
                  <a:gd name="T63" fmla="*/ 111 h 113"/>
                  <a:gd name="T64" fmla="*/ 34 w 80"/>
                  <a:gd name="T65" fmla="*/ 112 h 113"/>
                  <a:gd name="T66" fmla="*/ 43 w 80"/>
                  <a:gd name="T67" fmla="*/ 109 h 113"/>
                  <a:gd name="T68" fmla="*/ 48 w 80"/>
                  <a:gd name="T69" fmla="*/ 100 h 113"/>
                  <a:gd name="T70" fmla="*/ 52 w 80"/>
                  <a:gd name="T71" fmla="*/ 96 h 113"/>
                  <a:gd name="T72" fmla="*/ 56 w 80"/>
                  <a:gd name="T73" fmla="*/ 90 h 113"/>
                  <a:gd name="T74" fmla="*/ 56 w 80"/>
                  <a:gd name="T75" fmla="*/ 78 h 113"/>
                  <a:gd name="T76" fmla="*/ 61 w 80"/>
                  <a:gd name="T77" fmla="*/ 73 h 113"/>
                  <a:gd name="T78" fmla="*/ 69 w 80"/>
                  <a:gd name="T79" fmla="*/ 72 h 113"/>
                  <a:gd name="T80" fmla="*/ 71 w 80"/>
                  <a:gd name="T81" fmla="*/ 71 h 113"/>
                  <a:gd name="T82" fmla="*/ 73 w 80"/>
                  <a:gd name="T83" fmla="*/ 66 h 113"/>
                  <a:gd name="T84" fmla="*/ 77 w 80"/>
                  <a:gd name="T85" fmla="*/ 61 h 113"/>
                  <a:gd name="T86" fmla="*/ 78 w 80"/>
                  <a:gd name="T87" fmla="*/ 52 h 113"/>
                  <a:gd name="T88" fmla="*/ 74 w 80"/>
                  <a:gd name="T89" fmla="*/ 48 h 113"/>
                  <a:gd name="T90" fmla="*/ 67 w 80"/>
                  <a:gd name="T91" fmla="*/ 54 h 113"/>
                  <a:gd name="T92" fmla="*/ 60 w 80"/>
                  <a:gd name="T93" fmla="*/ 55 h 113"/>
                  <a:gd name="T94" fmla="*/ 47 w 80"/>
                  <a:gd name="T95" fmla="*/ 51 h 113"/>
                  <a:gd name="T96" fmla="*/ 44 w 80"/>
                  <a:gd name="T97" fmla="*/ 46 h 113"/>
                  <a:gd name="T98" fmla="*/ 44 w 80"/>
                  <a:gd name="T99" fmla="*/ 40 h 113"/>
                  <a:gd name="T100" fmla="*/ 41 w 80"/>
                  <a:gd name="T101" fmla="*/ 35 h 113"/>
                  <a:gd name="T102" fmla="*/ 37 w 80"/>
                  <a:gd name="T103" fmla="*/ 36 h 113"/>
                  <a:gd name="T104" fmla="*/ 36 w 80"/>
                  <a:gd name="T105" fmla="*/ 43 h 113"/>
                  <a:gd name="T106" fmla="*/ 30 w 80"/>
                  <a:gd name="T107" fmla="*/ 38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80" h="113">
                    <a:moveTo>
                      <a:pt x="30" y="38"/>
                    </a:moveTo>
                    <a:lnTo>
                      <a:pt x="27" y="37"/>
                    </a:lnTo>
                    <a:lnTo>
                      <a:pt x="28" y="36"/>
                    </a:lnTo>
                    <a:lnTo>
                      <a:pt x="28" y="34"/>
                    </a:lnTo>
                    <a:lnTo>
                      <a:pt x="28" y="34"/>
                    </a:lnTo>
                    <a:lnTo>
                      <a:pt x="28" y="30"/>
                    </a:lnTo>
                    <a:lnTo>
                      <a:pt x="28" y="28"/>
                    </a:lnTo>
                    <a:lnTo>
                      <a:pt x="26" y="26"/>
                    </a:lnTo>
                    <a:lnTo>
                      <a:pt x="22" y="20"/>
                    </a:lnTo>
                    <a:lnTo>
                      <a:pt x="25" y="21"/>
                    </a:lnTo>
                    <a:lnTo>
                      <a:pt x="24" y="17"/>
                    </a:lnTo>
                    <a:lnTo>
                      <a:pt x="22" y="13"/>
                    </a:lnTo>
                    <a:lnTo>
                      <a:pt x="20" y="12"/>
                    </a:lnTo>
                    <a:lnTo>
                      <a:pt x="17" y="10"/>
                    </a:lnTo>
                    <a:lnTo>
                      <a:pt x="14" y="9"/>
                    </a:lnTo>
                    <a:lnTo>
                      <a:pt x="11" y="8"/>
                    </a:lnTo>
                    <a:lnTo>
                      <a:pt x="7" y="5"/>
                    </a:lnTo>
                    <a:lnTo>
                      <a:pt x="3" y="1"/>
                    </a:lnTo>
                    <a:lnTo>
                      <a:pt x="0" y="0"/>
                    </a:lnTo>
                    <a:lnTo>
                      <a:pt x="5" y="8"/>
                    </a:lnTo>
                    <a:lnTo>
                      <a:pt x="7" y="13"/>
                    </a:lnTo>
                    <a:lnTo>
                      <a:pt x="9" y="17"/>
                    </a:lnTo>
                    <a:lnTo>
                      <a:pt x="11" y="13"/>
                    </a:lnTo>
                    <a:lnTo>
                      <a:pt x="9" y="17"/>
                    </a:lnTo>
                    <a:lnTo>
                      <a:pt x="17" y="28"/>
                    </a:lnTo>
                    <a:lnTo>
                      <a:pt x="17" y="26"/>
                    </a:lnTo>
                    <a:lnTo>
                      <a:pt x="20" y="27"/>
                    </a:lnTo>
                    <a:lnTo>
                      <a:pt x="22" y="26"/>
                    </a:lnTo>
                    <a:lnTo>
                      <a:pt x="24" y="28"/>
                    </a:lnTo>
                    <a:lnTo>
                      <a:pt x="21" y="29"/>
                    </a:lnTo>
                    <a:lnTo>
                      <a:pt x="24" y="31"/>
                    </a:lnTo>
                    <a:lnTo>
                      <a:pt x="20" y="30"/>
                    </a:lnTo>
                    <a:lnTo>
                      <a:pt x="20" y="31"/>
                    </a:lnTo>
                    <a:lnTo>
                      <a:pt x="24" y="37"/>
                    </a:lnTo>
                    <a:lnTo>
                      <a:pt x="29" y="39"/>
                    </a:lnTo>
                    <a:lnTo>
                      <a:pt x="27" y="43"/>
                    </a:lnTo>
                    <a:lnTo>
                      <a:pt x="28" y="45"/>
                    </a:lnTo>
                    <a:lnTo>
                      <a:pt x="28" y="47"/>
                    </a:lnTo>
                    <a:lnTo>
                      <a:pt x="28" y="51"/>
                    </a:lnTo>
                    <a:lnTo>
                      <a:pt x="28" y="53"/>
                    </a:lnTo>
                    <a:lnTo>
                      <a:pt x="28" y="55"/>
                    </a:lnTo>
                    <a:lnTo>
                      <a:pt x="26" y="62"/>
                    </a:lnTo>
                    <a:lnTo>
                      <a:pt x="26" y="66"/>
                    </a:lnTo>
                    <a:lnTo>
                      <a:pt x="25" y="69"/>
                    </a:lnTo>
                    <a:lnTo>
                      <a:pt x="22" y="71"/>
                    </a:lnTo>
                    <a:lnTo>
                      <a:pt x="18" y="72"/>
                    </a:lnTo>
                    <a:lnTo>
                      <a:pt x="14" y="73"/>
                    </a:lnTo>
                    <a:lnTo>
                      <a:pt x="14" y="77"/>
                    </a:lnTo>
                    <a:lnTo>
                      <a:pt x="16" y="79"/>
                    </a:lnTo>
                    <a:lnTo>
                      <a:pt x="18" y="80"/>
                    </a:lnTo>
                    <a:lnTo>
                      <a:pt x="21" y="81"/>
                    </a:lnTo>
                    <a:lnTo>
                      <a:pt x="24" y="83"/>
                    </a:lnTo>
                    <a:lnTo>
                      <a:pt x="26" y="85"/>
                    </a:lnTo>
                    <a:lnTo>
                      <a:pt x="29" y="86"/>
                    </a:lnTo>
                    <a:lnTo>
                      <a:pt x="31" y="87"/>
                    </a:lnTo>
                    <a:lnTo>
                      <a:pt x="34" y="90"/>
                    </a:lnTo>
                    <a:lnTo>
                      <a:pt x="35" y="91"/>
                    </a:lnTo>
                    <a:lnTo>
                      <a:pt x="34" y="98"/>
                    </a:lnTo>
                    <a:lnTo>
                      <a:pt x="31" y="102"/>
                    </a:lnTo>
                    <a:lnTo>
                      <a:pt x="29" y="104"/>
                    </a:lnTo>
                    <a:lnTo>
                      <a:pt x="29" y="105"/>
                    </a:lnTo>
                    <a:lnTo>
                      <a:pt x="27" y="107"/>
                    </a:lnTo>
                    <a:lnTo>
                      <a:pt x="28" y="107"/>
                    </a:lnTo>
                    <a:lnTo>
                      <a:pt x="29" y="111"/>
                    </a:lnTo>
                    <a:lnTo>
                      <a:pt x="33" y="109"/>
                    </a:lnTo>
                    <a:lnTo>
                      <a:pt x="34" y="112"/>
                    </a:lnTo>
                    <a:lnTo>
                      <a:pt x="36" y="113"/>
                    </a:lnTo>
                    <a:lnTo>
                      <a:pt x="43" y="109"/>
                    </a:lnTo>
                    <a:lnTo>
                      <a:pt x="45" y="106"/>
                    </a:lnTo>
                    <a:lnTo>
                      <a:pt x="48" y="100"/>
                    </a:lnTo>
                    <a:lnTo>
                      <a:pt x="48" y="99"/>
                    </a:lnTo>
                    <a:lnTo>
                      <a:pt x="52" y="96"/>
                    </a:lnTo>
                    <a:lnTo>
                      <a:pt x="54" y="92"/>
                    </a:lnTo>
                    <a:lnTo>
                      <a:pt x="56" y="90"/>
                    </a:lnTo>
                    <a:lnTo>
                      <a:pt x="59" y="83"/>
                    </a:lnTo>
                    <a:lnTo>
                      <a:pt x="56" y="78"/>
                    </a:lnTo>
                    <a:lnTo>
                      <a:pt x="59" y="75"/>
                    </a:lnTo>
                    <a:lnTo>
                      <a:pt x="61" y="73"/>
                    </a:lnTo>
                    <a:lnTo>
                      <a:pt x="64" y="72"/>
                    </a:lnTo>
                    <a:lnTo>
                      <a:pt x="69" y="72"/>
                    </a:lnTo>
                    <a:lnTo>
                      <a:pt x="71" y="74"/>
                    </a:lnTo>
                    <a:lnTo>
                      <a:pt x="71" y="71"/>
                    </a:lnTo>
                    <a:lnTo>
                      <a:pt x="71" y="66"/>
                    </a:lnTo>
                    <a:lnTo>
                      <a:pt x="73" y="66"/>
                    </a:lnTo>
                    <a:lnTo>
                      <a:pt x="76" y="63"/>
                    </a:lnTo>
                    <a:lnTo>
                      <a:pt x="77" y="61"/>
                    </a:lnTo>
                    <a:lnTo>
                      <a:pt x="77" y="55"/>
                    </a:lnTo>
                    <a:lnTo>
                      <a:pt x="78" y="52"/>
                    </a:lnTo>
                    <a:lnTo>
                      <a:pt x="80" y="49"/>
                    </a:lnTo>
                    <a:lnTo>
                      <a:pt x="74" y="48"/>
                    </a:lnTo>
                    <a:lnTo>
                      <a:pt x="69" y="51"/>
                    </a:lnTo>
                    <a:lnTo>
                      <a:pt x="67" y="54"/>
                    </a:lnTo>
                    <a:lnTo>
                      <a:pt x="63" y="55"/>
                    </a:lnTo>
                    <a:lnTo>
                      <a:pt x="60" y="55"/>
                    </a:lnTo>
                    <a:lnTo>
                      <a:pt x="50" y="51"/>
                    </a:lnTo>
                    <a:lnTo>
                      <a:pt x="47" y="51"/>
                    </a:lnTo>
                    <a:lnTo>
                      <a:pt x="45" y="48"/>
                    </a:lnTo>
                    <a:lnTo>
                      <a:pt x="44" y="46"/>
                    </a:lnTo>
                    <a:lnTo>
                      <a:pt x="43" y="43"/>
                    </a:lnTo>
                    <a:lnTo>
                      <a:pt x="44" y="40"/>
                    </a:lnTo>
                    <a:lnTo>
                      <a:pt x="43" y="38"/>
                    </a:lnTo>
                    <a:lnTo>
                      <a:pt x="41" y="35"/>
                    </a:lnTo>
                    <a:lnTo>
                      <a:pt x="37" y="34"/>
                    </a:lnTo>
                    <a:lnTo>
                      <a:pt x="37" y="36"/>
                    </a:lnTo>
                    <a:lnTo>
                      <a:pt x="38" y="42"/>
                    </a:lnTo>
                    <a:lnTo>
                      <a:pt x="36" y="43"/>
                    </a:lnTo>
                    <a:lnTo>
                      <a:pt x="33" y="38"/>
                    </a:lnTo>
                    <a:lnTo>
                      <a:pt x="30" y="38"/>
                    </a:lnTo>
                    <a:lnTo>
                      <a:pt x="30" y="3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237" name="Freeform 203">
                <a:extLst>
                  <a:ext uri="{FF2B5EF4-FFF2-40B4-BE49-F238E27FC236}">
                    <a16:creationId xmlns:a16="http://schemas.microsoft.com/office/drawing/2014/main" id="{E2D45C62-977E-4D27-9E96-1D9F4B927E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91" y="1740"/>
                <a:ext cx="94" cy="62"/>
              </a:xfrm>
              <a:custGeom>
                <a:avLst/>
                <a:gdLst>
                  <a:gd name="T0" fmla="*/ 52 w 94"/>
                  <a:gd name="T1" fmla="*/ 19 h 62"/>
                  <a:gd name="T2" fmla="*/ 56 w 94"/>
                  <a:gd name="T3" fmla="*/ 22 h 62"/>
                  <a:gd name="T4" fmla="*/ 63 w 94"/>
                  <a:gd name="T5" fmla="*/ 26 h 62"/>
                  <a:gd name="T6" fmla="*/ 69 w 94"/>
                  <a:gd name="T7" fmla="*/ 27 h 62"/>
                  <a:gd name="T8" fmla="*/ 74 w 94"/>
                  <a:gd name="T9" fmla="*/ 35 h 62"/>
                  <a:gd name="T10" fmla="*/ 73 w 94"/>
                  <a:gd name="T11" fmla="*/ 43 h 62"/>
                  <a:gd name="T12" fmla="*/ 79 w 94"/>
                  <a:gd name="T13" fmla="*/ 40 h 62"/>
                  <a:gd name="T14" fmla="*/ 87 w 94"/>
                  <a:gd name="T15" fmla="*/ 40 h 62"/>
                  <a:gd name="T16" fmla="*/ 89 w 94"/>
                  <a:gd name="T17" fmla="*/ 45 h 62"/>
                  <a:gd name="T18" fmla="*/ 94 w 94"/>
                  <a:gd name="T19" fmla="*/ 48 h 62"/>
                  <a:gd name="T20" fmla="*/ 84 w 94"/>
                  <a:gd name="T21" fmla="*/ 54 h 62"/>
                  <a:gd name="T22" fmla="*/ 72 w 94"/>
                  <a:gd name="T23" fmla="*/ 50 h 62"/>
                  <a:gd name="T24" fmla="*/ 67 w 94"/>
                  <a:gd name="T25" fmla="*/ 49 h 62"/>
                  <a:gd name="T26" fmla="*/ 65 w 94"/>
                  <a:gd name="T27" fmla="*/ 44 h 62"/>
                  <a:gd name="T28" fmla="*/ 56 w 94"/>
                  <a:gd name="T29" fmla="*/ 41 h 62"/>
                  <a:gd name="T30" fmla="*/ 54 w 94"/>
                  <a:gd name="T31" fmla="*/ 39 h 62"/>
                  <a:gd name="T32" fmla="*/ 48 w 94"/>
                  <a:gd name="T33" fmla="*/ 41 h 62"/>
                  <a:gd name="T34" fmla="*/ 47 w 94"/>
                  <a:gd name="T35" fmla="*/ 47 h 62"/>
                  <a:gd name="T36" fmla="*/ 42 w 94"/>
                  <a:gd name="T37" fmla="*/ 52 h 62"/>
                  <a:gd name="T38" fmla="*/ 37 w 94"/>
                  <a:gd name="T39" fmla="*/ 54 h 62"/>
                  <a:gd name="T40" fmla="*/ 30 w 94"/>
                  <a:gd name="T41" fmla="*/ 60 h 62"/>
                  <a:gd name="T42" fmla="*/ 25 w 94"/>
                  <a:gd name="T43" fmla="*/ 62 h 62"/>
                  <a:gd name="T44" fmla="*/ 21 w 94"/>
                  <a:gd name="T45" fmla="*/ 58 h 62"/>
                  <a:gd name="T46" fmla="*/ 21 w 94"/>
                  <a:gd name="T47" fmla="*/ 50 h 62"/>
                  <a:gd name="T48" fmla="*/ 19 w 94"/>
                  <a:gd name="T49" fmla="*/ 48 h 62"/>
                  <a:gd name="T50" fmla="*/ 13 w 94"/>
                  <a:gd name="T51" fmla="*/ 50 h 62"/>
                  <a:gd name="T52" fmla="*/ 5 w 94"/>
                  <a:gd name="T53" fmla="*/ 52 h 62"/>
                  <a:gd name="T54" fmla="*/ 0 w 94"/>
                  <a:gd name="T55" fmla="*/ 52 h 62"/>
                  <a:gd name="T56" fmla="*/ 3 w 94"/>
                  <a:gd name="T57" fmla="*/ 46 h 62"/>
                  <a:gd name="T58" fmla="*/ 11 w 94"/>
                  <a:gd name="T59" fmla="*/ 41 h 62"/>
                  <a:gd name="T60" fmla="*/ 11 w 94"/>
                  <a:gd name="T61" fmla="*/ 36 h 62"/>
                  <a:gd name="T62" fmla="*/ 14 w 94"/>
                  <a:gd name="T63" fmla="*/ 22 h 62"/>
                  <a:gd name="T64" fmla="*/ 14 w 94"/>
                  <a:gd name="T65" fmla="*/ 17 h 62"/>
                  <a:gd name="T66" fmla="*/ 14 w 94"/>
                  <a:gd name="T67" fmla="*/ 9 h 62"/>
                  <a:gd name="T68" fmla="*/ 19 w 94"/>
                  <a:gd name="T69" fmla="*/ 1 h 62"/>
                  <a:gd name="T70" fmla="*/ 27 w 94"/>
                  <a:gd name="T71" fmla="*/ 4 h 62"/>
                  <a:gd name="T72" fmla="*/ 27 w 94"/>
                  <a:gd name="T73" fmla="*/ 10 h 62"/>
                  <a:gd name="T74" fmla="*/ 30 w 94"/>
                  <a:gd name="T75" fmla="*/ 14 h 62"/>
                  <a:gd name="T76" fmla="*/ 35 w 94"/>
                  <a:gd name="T77" fmla="*/ 11 h 62"/>
                  <a:gd name="T78" fmla="*/ 42 w 94"/>
                  <a:gd name="T79" fmla="*/ 15 h 62"/>
                  <a:gd name="T80" fmla="*/ 50 w 94"/>
                  <a:gd name="T81" fmla="*/ 17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94" h="62">
                    <a:moveTo>
                      <a:pt x="50" y="17"/>
                    </a:moveTo>
                    <a:lnTo>
                      <a:pt x="52" y="19"/>
                    </a:lnTo>
                    <a:lnTo>
                      <a:pt x="54" y="21"/>
                    </a:lnTo>
                    <a:lnTo>
                      <a:pt x="56" y="22"/>
                    </a:lnTo>
                    <a:lnTo>
                      <a:pt x="61" y="26"/>
                    </a:lnTo>
                    <a:lnTo>
                      <a:pt x="63" y="26"/>
                    </a:lnTo>
                    <a:lnTo>
                      <a:pt x="67" y="26"/>
                    </a:lnTo>
                    <a:lnTo>
                      <a:pt x="69" y="27"/>
                    </a:lnTo>
                    <a:lnTo>
                      <a:pt x="74" y="31"/>
                    </a:lnTo>
                    <a:lnTo>
                      <a:pt x="74" y="35"/>
                    </a:lnTo>
                    <a:lnTo>
                      <a:pt x="76" y="39"/>
                    </a:lnTo>
                    <a:lnTo>
                      <a:pt x="73" y="43"/>
                    </a:lnTo>
                    <a:lnTo>
                      <a:pt x="76" y="41"/>
                    </a:lnTo>
                    <a:lnTo>
                      <a:pt x="79" y="40"/>
                    </a:lnTo>
                    <a:lnTo>
                      <a:pt x="85" y="43"/>
                    </a:lnTo>
                    <a:lnTo>
                      <a:pt x="87" y="40"/>
                    </a:lnTo>
                    <a:lnTo>
                      <a:pt x="90" y="43"/>
                    </a:lnTo>
                    <a:lnTo>
                      <a:pt x="89" y="45"/>
                    </a:lnTo>
                    <a:lnTo>
                      <a:pt x="91" y="46"/>
                    </a:lnTo>
                    <a:lnTo>
                      <a:pt x="94" y="48"/>
                    </a:lnTo>
                    <a:lnTo>
                      <a:pt x="91" y="49"/>
                    </a:lnTo>
                    <a:lnTo>
                      <a:pt x="84" y="54"/>
                    </a:lnTo>
                    <a:lnTo>
                      <a:pt x="78" y="52"/>
                    </a:lnTo>
                    <a:lnTo>
                      <a:pt x="72" y="50"/>
                    </a:lnTo>
                    <a:lnTo>
                      <a:pt x="70" y="49"/>
                    </a:lnTo>
                    <a:lnTo>
                      <a:pt x="67" y="49"/>
                    </a:lnTo>
                    <a:lnTo>
                      <a:pt x="64" y="49"/>
                    </a:lnTo>
                    <a:lnTo>
                      <a:pt x="65" y="44"/>
                    </a:lnTo>
                    <a:lnTo>
                      <a:pt x="60" y="43"/>
                    </a:lnTo>
                    <a:lnTo>
                      <a:pt x="56" y="41"/>
                    </a:lnTo>
                    <a:lnTo>
                      <a:pt x="56" y="38"/>
                    </a:lnTo>
                    <a:lnTo>
                      <a:pt x="54" y="39"/>
                    </a:lnTo>
                    <a:lnTo>
                      <a:pt x="51" y="39"/>
                    </a:lnTo>
                    <a:lnTo>
                      <a:pt x="48" y="41"/>
                    </a:lnTo>
                    <a:lnTo>
                      <a:pt x="48" y="45"/>
                    </a:lnTo>
                    <a:lnTo>
                      <a:pt x="47" y="47"/>
                    </a:lnTo>
                    <a:lnTo>
                      <a:pt x="45" y="48"/>
                    </a:lnTo>
                    <a:lnTo>
                      <a:pt x="42" y="52"/>
                    </a:lnTo>
                    <a:lnTo>
                      <a:pt x="39" y="52"/>
                    </a:lnTo>
                    <a:lnTo>
                      <a:pt x="37" y="54"/>
                    </a:lnTo>
                    <a:lnTo>
                      <a:pt x="36" y="56"/>
                    </a:lnTo>
                    <a:lnTo>
                      <a:pt x="30" y="60"/>
                    </a:lnTo>
                    <a:lnTo>
                      <a:pt x="28" y="61"/>
                    </a:lnTo>
                    <a:lnTo>
                      <a:pt x="25" y="62"/>
                    </a:lnTo>
                    <a:lnTo>
                      <a:pt x="22" y="61"/>
                    </a:lnTo>
                    <a:lnTo>
                      <a:pt x="21" y="58"/>
                    </a:lnTo>
                    <a:lnTo>
                      <a:pt x="21" y="56"/>
                    </a:lnTo>
                    <a:lnTo>
                      <a:pt x="21" y="50"/>
                    </a:lnTo>
                    <a:lnTo>
                      <a:pt x="20" y="47"/>
                    </a:lnTo>
                    <a:lnTo>
                      <a:pt x="19" y="48"/>
                    </a:lnTo>
                    <a:lnTo>
                      <a:pt x="16" y="49"/>
                    </a:lnTo>
                    <a:lnTo>
                      <a:pt x="13" y="50"/>
                    </a:lnTo>
                    <a:lnTo>
                      <a:pt x="8" y="49"/>
                    </a:lnTo>
                    <a:lnTo>
                      <a:pt x="5" y="52"/>
                    </a:lnTo>
                    <a:lnTo>
                      <a:pt x="3" y="52"/>
                    </a:lnTo>
                    <a:lnTo>
                      <a:pt x="0" y="52"/>
                    </a:lnTo>
                    <a:lnTo>
                      <a:pt x="0" y="48"/>
                    </a:lnTo>
                    <a:lnTo>
                      <a:pt x="3" y="46"/>
                    </a:lnTo>
                    <a:lnTo>
                      <a:pt x="5" y="44"/>
                    </a:lnTo>
                    <a:lnTo>
                      <a:pt x="11" y="41"/>
                    </a:lnTo>
                    <a:lnTo>
                      <a:pt x="13" y="39"/>
                    </a:lnTo>
                    <a:lnTo>
                      <a:pt x="11" y="36"/>
                    </a:lnTo>
                    <a:lnTo>
                      <a:pt x="11" y="28"/>
                    </a:lnTo>
                    <a:lnTo>
                      <a:pt x="14" y="22"/>
                    </a:lnTo>
                    <a:lnTo>
                      <a:pt x="13" y="20"/>
                    </a:lnTo>
                    <a:lnTo>
                      <a:pt x="14" y="17"/>
                    </a:lnTo>
                    <a:lnTo>
                      <a:pt x="13" y="14"/>
                    </a:lnTo>
                    <a:lnTo>
                      <a:pt x="14" y="9"/>
                    </a:lnTo>
                    <a:lnTo>
                      <a:pt x="17" y="4"/>
                    </a:lnTo>
                    <a:lnTo>
                      <a:pt x="19" y="1"/>
                    </a:lnTo>
                    <a:lnTo>
                      <a:pt x="22" y="0"/>
                    </a:lnTo>
                    <a:lnTo>
                      <a:pt x="27" y="4"/>
                    </a:lnTo>
                    <a:lnTo>
                      <a:pt x="29" y="6"/>
                    </a:lnTo>
                    <a:lnTo>
                      <a:pt x="27" y="10"/>
                    </a:lnTo>
                    <a:lnTo>
                      <a:pt x="29" y="12"/>
                    </a:lnTo>
                    <a:lnTo>
                      <a:pt x="30" y="14"/>
                    </a:lnTo>
                    <a:lnTo>
                      <a:pt x="34" y="13"/>
                    </a:lnTo>
                    <a:lnTo>
                      <a:pt x="35" y="11"/>
                    </a:lnTo>
                    <a:lnTo>
                      <a:pt x="40" y="12"/>
                    </a:lnTo>
                    <a:lnTo>
                      <a:pt x="42" y="15"/>
                    </a:lnTo>
                    <a:lnTo>
                      <a:pt x="46" y="17"/>
                    </a:lnTo>
                    <a:lnTo>
                      <a:pt x="50" y="17"/>
                    </a:lnTo>
                    <a:lnTo>
                      <a:pt x="50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238" name="Freeform 204">
                <a:extLst>
                  <a:ext uri="{FF2B5EF4-FFF2-40B4-BE49-F238E27FC236}">
                    <a16:creationId xmlns:a16="http://schemas.microsoft.com/office/drawing/2014/main" id="{77B46D1F-07FF-4500-94D6-1AF3B6AE35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77" y="2670"/>
                <a:ext cx="29" cy="55"/>
              </a:xfrm>
              <a:custGeom>
                <a:avLst/>
                <a:gdLst>
                  <a:gd name="T0" fmla="*/ 11 w 29"/>
                  <a:gd name="T1" fmla="*/ 55 h 55"/>
                  <a:gd name="T2" fmla="*/ 14 w 29"/>
                  <a:gd name="T3" fmla="*/ 52 h 55"/>
                  <a:gd name="T4" fmla="*/ 18 w 29"/>
                  <a:gd name="T5" fmla="*/ 51 h 55"/>
                  <a:gd name="T6" fmla="*/ 21 w 29"/>
                  <a:gd name="T7" fmla="*/ 51 h 55"/>
                  <a:gd name="T8" fmla="*/ 27 w 29"/>
                  <a:gd name="T9" fmla="*/ 47 h 55"/>
                  <a:gd name="T10" fmla="*/ 29 w 29"/>
                  <a:gd name="T11" fmla="*/ 41 h 55"/>
                  <a:gd name="T12" fmla="*/ 29 w 29"/>
                  <a:gd name="T13" fmla="*/ 35 h 55"/>
                  <a:gd name="T14" fmla="*/ 28 w 29"/>
                  <a:gd name="T15" fmla="*/ 33 h 55"/>
                  <a:gd name="T16" fmla="*/ 28 w 29"/>
                  <a:gd name="T17" fmla="*/ 33 h 55"/>
                  <a:gd name="T18" fmla="*/ 27 w 29"/>
                  <a:gd name="T19" fmla="*/ 30 h 55"/>
                  <a:gd name="T20" fmla="*/ 24 w 29"/>
                  <a:gd name="T21" fmla="*/ 26 h 55"/>
                  <a:gd name="T22" fmla="*/ 22 w 29"/>
                  <a:gd name="T23" fmla="*/ 22 h 55"/>
                  <a:gd name="T24" fmla="*/ 20 w 29"/>
                  <a:gd name="T25" fmla="*/ 19 h 55"/>
                  <a:gd name="T26" fmla="*/ 18 w 29"/>
                  <a:gd name="T27" fmla="*/ 13 h 55"/>
                  <a:gd name="T28" fmla="*/ 15 w 29"/>
                  <a:gd name="T29" fmla="*/ 11 h 55"/>
                  <a:gd name="T30" fmla="*/ 12 w 29"/>
                  <a:gd name="T31" fmla="*/ 6 h 55"/>
                  <a:gd name="T32" fmla="*/ 4 w 29"/>
                  <a:gd name="T33" fmla="*/ 0 h 55"/>
                  <a:gd name="T34" fmla="*/ 3 w 29"/>
                  <a:gd name="T35" fmla="*/ 3 h 55"/>
                  <a:gd name="T36" fmla="*/ 6 w 29"/>
                  <a:gd name="T37" fmla="*/ 4 h 55"/>
                  <a:gd name="T38" fmla="*/ 9 w 29"/>
                  <a:gd name="T39" fmla="*/ 5 h 55"/>
                  <a:gd name="T40" fmla="*/ 9 w 29"/>
                  <a:gd name="T41" fmla="*/ 5 h 55"/>
                  <a:gd name="T42" fmla="*/ 6 w 29"/>
                  <a:gd name="T43" fmla="*/ 5 h 55"/>
                  <a:gd name="T44" fmla="*/ 4 w 29"/>
                  <a:gd name="T45" fmla="*/ 7 h 55"/>
                  <a:gd name="T46" fmla="*/ 4 w 29"/>
                  <a:gd name="T47" fmla="*/ 9 h 55"/>
                  <a:gd name="T48" fmla="*/ 2 w 29"/>
                  <a:gd name="T49" fmla="*/ 13 h 55"/>
                  <a:gd name="T50" fmla="*/ 3 w 29"/>
                  <a:gd name="T51" fmla="*/ 15 h 55"/>
                  <a:gd name="T52" fmla="*/ 2 w 29"/>
                  <a:gd name="T53" fmla="*/ 20 h 55"/>
                  <a:gd name="T54" fmla="*/ 1 w 29"/>
                  <a:gd name="T55" fmla="*/ 23 h 55"/>
                  <a:gd name="T56" fmla="*/ 1 w 29"/>
                  <a:gd name="T57" fmla="*/ 26 h 55"/>
                  <a:gd name="T58" fmla="*/ 0 w 29"/>
                  <a:gd name="T59" fmla="*/ 23 h 55"/>
                  <a:gd name="T60" fmla="*/ 0 w 29"/>
                  <a:gd name="T61" fmla="*/ 29 h 55"/>
                  <a:gd name="T62" fmla="*/ 1 w 29"/>
                  <a:gd name="T63" fmla="*/ 33 h 55"/>
                  <a:gd name="T64" fmla="*/ 1 w 29"/>
                  <a:gd name="T65" fmla="*/ 38 h 55"/>
                  <a:gd name="T66" fmla="*/ 1 w 29"/>
                  <a:gd name="T67" fmla="*/ 41 h 55"/>
                  <a:gd name="T68" fmla="*/ 3 w 29"/>
                  <a:gd name="T69" fmla="*/ 46 h 55"/>
                  <a:gd name="T70" fmla="*/ 3 w 29"/>
                  <a:gd name="T71" fmla="*/ 48 h 55"/>
                  <a:gd name="T72" fmla="*/ 5 w 29"/>
                  <a:gd name="T73" fmla="*/ 52 h 55"/>
                  <a:gd name="T74" fmla="*/ 9 w 29"/>
                  <a:gd name="T75" fmla="*/ 54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9" h="55">
                    <a:moveTo>
                      <a:pt x="9" y="54"/>
                    </a:moveTo>
                    <a:lnTo>
                      <a:pt x="11" y="55"/>
                    </a:lnTo>
                    <a:lnTo>
                      <a:pt x="13" y="54"/>
                    </a:lnTo>
                    <a:lnTo>
                      <a:pt x="14" y="52"/>
                    </a:lnTo>
                    <a:lnTo>
                      <a:pt x="17" y="51"/>
                    </a:lnTo>
                    <a:lnTo>
                      <a:pt x="18" y="51"/>
                    </a:lnTo>
                    <a:lnTo>
                      <a:pt x="21" y="51"/>
                    </a:lnTo>
                    <a:lnTo>
                      <a:pt x="21" y="51"/>
                    </a:lnTo>
                    <a:lnTo>
                      <a:pt x="27" y="47"/>
                    </a:lnTo>
                    <a:lnTo>
                      <a:pt x="27" y="47"/>
                    </a:lnTo>
                    <a:lnTo>
                      <a:pt x="28" y="43"/>
                    </a:lnTo>
                    <a:lnTo>
                      <a:pt x="29" y="41"/>
                    </a:lnTo>
                    <a:lnTo>
                      <a:pt x="29" y="39"/>
                    </a:lnTo>
                    <a:lnTo>
                      <a:pt x="29" y="35"/>
                    </a:lnTo>
                    <a:lnTo>
                      <a:pt x="28" y="33"/>
                    </a:lnTo>
                    <a:lnTo>
                      <a:pt x="28" y="33"/>
                    </a:lnTo>
                    <a:lnTo>
                      <a:pt x="28" y="33"/>
                    </a:lnTo>
                    <a:lnTo>
                      <a:pt x="28" y="33"/>
                    </a:lnTo>
                    <a:lnTo>
                      <a:pt x="28" y="32"/>
                    </a:lnTo>
                    <a:lnTo>
                      <a:pt x="27" y="30"/>
                    </a:lnTo>
                    <a:lnTo>
                      <a:pt x="27" y="30"/>
                    </a:lnTo>
                    <a:lnTo>
                      <a:pt x="24" y="26"/>
                    </a:lnTo>
                    <a:lnTo>
                      <a:pt x="23" y="25"/>
                    </a:lnTo>
                    <a:lnTo>
                      <a:pt x="22" y="22"/>
                    </a:lnTo>
                    <a:lnTo>
                      <a:pt x="20" y="20"/>
                    </a:lnTo>
                    <a:lnTo>
                      <a:pt x="20" y="19"/>
                    </a:lnTo>
                    <a:lnTo>
                      <a:pt x="19" y="16"/>
                    </a:lnTo>
                    <a:lnTo>
                      <a:pt x="18" y="13"/>
                    </a:lnTo>
                    <a:lnTo>
                      <a:pt x="15" y="13"/>
                    </a:lnTo>
                    <a:lnTo>
                      <a:pt x="15" y="11"/>
                    </a:lnTo>
                    <a:lnTo>
                      <a:pt x="14" y="8"/>
                    </a:lnTo>
                    <a:lnTo>
                      <a:pt x="12" y="6"/>
                    </a:lnTo>
                    <a:lnTo>
                      <a:pt x="6" y="3"/>
                    </a:lnTo>
                    <a:lnTo>
                      <a:pt x="4" y="0"/>
                    </a:lnTo>
                    <a:lnTo>
                      <a:pt x="3" y="0"/>
                    </a:lnTo>
                    <a:lnTo>
                      <a:pt x="3" y="3"/>
                    </a:lnTo>
                    <a:lnTo>
                      <a:pt x="6" y="4"/>
                    </a:lnTo>
                    <a:lnTo>
                      <a:pt x="6" y="4"/>
                    </a:lnTo>
                    <a:lnTo>
                      <a:pt x="9" y="5"/>
                    </a:lnTo>
                    <a:lnTo>
                      <a:pt x="9" y="5"/>
                    </a:lnTo>
                    <a:lnTo>
                      <a:pt x="10" y="5"/>
                    </a:lnTo>
                    <a:lnTo>
                      <a:pt x="9" y="5"/>
                    </a:lnTo>
                    <a:lnTo>
                      <a:pt x="9" y="5"/>
                    </a:lnTo>
                    <a:lnTo>
                      <a:pt x="6" y="5"/>
                    </a:lnTo>
                    <a:lnTo>
                      <a:pt x="4" y="4"/>
                    </a:lnTo>
                    <a:lnTo>
                      <a:pt x="4" y="7"/>
                    </a:lnTo>
                    <a:lnTo>
                      <a:pt x="5" y="9"/>
                    </a:lnTo>
                    <a:lnTo>
                      <a:pt x="4" y="9"/>
                    </a:lnTo>
                    <a:lnTo>
                      <a:pt x="3" y="12"/>
                    </a:lnTo>
                    <a:lnTo>
                      <a:pt x="2" y="13"/>
                    </a:lnTo>
                    <a:lnTo>
                      <a:pt x="2" y="15"/>
                    </a:lnTo>
                    <a:lnTo>
                      <a:pt x="3" y="15"/>
                    </a:lnTo>
                    <a:lnTo>
                      <a:pt x="2" y="19"/>
                    </a:lnTo>
                    <a:lnTo>
                      <a:pt x="2" y="20"/>
                    </a:lnTo>
                    <a:lnTo>
                      <a:pt x="1" y="22"/>
                    </a:lnTo>
                    <a:lnTo>
                      <a:pt x="1" y="23"/>
                    </a:lnTo>
                    <a:lnTo>
                      <a:pt x="1" y="25"/>
                    </a:lnTo>
                    <a:lnTo>
                      <a:pt x="1" y="26"/>
                    </a:lnTo>
                    <a:lnTo>
                      <a:pt x="0" y="26"/>
                    </a:lnTo>
                    <a:lnTo>
                      <a:pt x="0" y="23"/>
                    </a:lnTo>
                    <a:lnTo>
                      <a:pt x="0" y="26"/>
                    </a:lnTo>
                    <a:lnTo>
                      <a:pt x="0" y="29"/>
                    </a:lnTo>
                    <a:lnTo>
                      <a:pt x="1" y="31"/>
                    </a:lnTo>
                    <a:lnTo>
                      <a:pt x="1" y="33"/>
                    </a:lnTo>
                    <a:lnTo>
                      <a:pt x="1" y="35"/>
                    </a:lnTo>
                    <a:lnTo>
                      <a:pt x="1" y="38"/>
                    </a:lnTo>
                    <a:lnTo>
                      <a:pt x="2" y="40"/>
                    </a:lnTo>
                    <a:lnTo>
                      <a:pt x="1" y="41"/>
                    </a:lnTo>
                    <a:lnTo>
                      <a:pt x="2" y="43"/>
                    </a:lnTo>
                    <a:lnTo>
                      <a:pt x="3" y="46"/>
                    </a:lnTo>
                    <a:lnTo>
                      <a:pt x="3" y="47"/>
                    </a:lnTo>
                    <a:lnTo>
                      <a:pt x="3" y="48"/>
                    </a:lnTo>
                    <a:lnTo>
                      <a:pt x="4" y="50"/>
                    </a:lnTo>
                    <a:lnTo>
                      <a:pt x="5" y="52"/>
                    </a:lnTo>
                    <a:lnTo>
                      <a:pt x="9" y="54"/>
                    </a:lnTo>
                    <a:lnTo>
                      <a:pt x="9" y="5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239" name="Freeform 205">
                <a:extLst>
                  <a:ext uri="{FF2B5EF4-FFF2-40B4-BE49-F238E27FC236}">
                    <a16:creationId xmlns:a16="http://schemas.microsoft.com/office/drawing/2014/main" id="{E8F804E6-8A12-4E24-ABEA-07499C84A6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88" y="2132"/>
                <a:ext cx="10" cy="23"/>
              </a:xfrm>
              <a:custGeom>
                <a:avLst/>
                <a:gdLst>
                  <a:gd name="T0" fmla="*/ 4 w 10"/>
                  <a:gd name="T1" fmla="*/ 3 h 23"/>
                  <a:gd name="T2" fmla="*/ 5 w 10"/>
                  <a:gd name="T3" fmla="*/ 3 h 23"/>
                  <a:gd name="T4" fmla="*/ 6 w 10"/>
                  <a:gd name="T5" fmla="*/ 3 h 23"/>
                  <a:gd name="T6" fmla="*/ 8 w 10"/>
                  <a:gd name="T7" fmla="*/ 3 h 23"/>
                  <a:gd name="T8" fmla="*/ 9 w 10"/>
                  <a:gd name="T9" fmla="*/ 6 h 23"/>
                  <a:gd name="T10" fmla="*/ 9 w 10"/>
                  <a:gd name="T11" fmla="*/ 8 h 23"/>
                  <a:gd name="T12" fmla="*/ 9 w 10"/>
                  <a:gd name="T13" fmla="*/ 7 h 23"/>
                  <a:gd name="T14" fmla="*/ 9 w 10"/>
                  <a:gd name="T15" fmla="*/ 6 h 23"/>
                  <a:gd name="T16" fmla="*/ 9 w 10"/>
                  <a:gd name="T17" fmla="*/ 4 h 23"/>
                  <a:gd name="T18" fmla="*/ 10 w 10"/>
                  <a:gd name="T19" fmla="*/ 4 h 23"/>
                  <a:gd name="T20" fmla="*/ 10 w 10"/>
                  <a:gd name="T21" fmla="*/ 7 h 23"/>
                  <a:gd name="T22" fmla="*/ 10 w 10"/>
                  <a:gd name="T23" fmla="*/ 12 h 23"/>
                  <a:gd name="T24" fmla="*/ 9 w 10"/>
                  <a:gd name="T25" fmla="*/ 14 h 23"/>
                  <a:gd name="T26" fmla="*/ 8 w 10"/>
                  <a:gd name="T27" fmla="*/ 16 h 23"/>
                  <a:gd name="T28" fmla="*/ 6 w 10"/>
                  <a:gd name="T29" fmla="*/ 17 h 23"/>
                  <a:gd name="T30" fmla="*/ 6 w 10"/>
                  <a:gd name="T31" fmla="*/ 16 h 23"/>
                  <a:gd name="T32" fmla="*/ 6 w 10"/>
                  <a:gd name="T33" fmla="*/ 19 h 23"/>
                  <a:gd name="T34" fmla="*/ 8 w 10"/>
                  <a:gd name="T35" fmla="*/ 22 h 23"/>
                  <a:gd name="T36" fmla="*/ 6 w 10"/>
                  <a:gd name="T37" fmla="*/ 20 h 23"/>
                  <a:gd name="T38" fmla="*/ 5 w 10"/>
                  <a:gd name="T39" fmla="*/ 21 h 23"/>
                  <a:gd name="T40" fmla="*/ 4 w 10"/>
                  <a:gd name="T41" fmla="*/ 21 h 23"/>
                  <a:gd name="T42" fmla="*/ 4 w 10"/>
                  <a:gd name="T43" fmla="*/ 22 h 23"/>
                  <a:gd name="T44" fmla="*/ 2 w 10"/>
                  <a:gd name="T45" fmla="*/ 23 h 23"/>
                  <a:gd name="T46" fmla="*/ 1 w 10"/>
                  <a:gd name="T47" fmla="*/ 21 h 23"/>
                  <a:gd name="T48" fmla="*/ 1 w 10"/>
                  <a:gd name="T49" fmla="*/ 20 h 23"/>
                  <a:gd name="T50" fmla="*/ 1 w 10"/>
                  <a:gd name="T51" fmla="*/ 19 h 23"/>
                  <a:gd name="T52" fmla="*/ 0 w 10"/>
                  <a:gd name="T53" fmla="*/ 19 h 23"/>
                  <a:gd name="T54" fmla="*/ 0 w 10"/>
                  <a:gd name="T55" fmla="*/ 17 h 23"/>
                  <a:gd name="T56" fmla="*/ 1 w 10"/>
                  <a:gd name="T57" fmla="*/ 19 h 23"/>
                  <a:gd name="T58" fmla="*/ 2 w 10"/>
                  <a:gd name="T59" fmla="*/ 19 h 23"/>
                  <a:gd name="T60" fmla="*/ 3 w 10"/>
                  <a:gd name="T61" fmla="*/ 20 h 23"/>
                  <a:gd name="T62" fmla="*/ 3 w 10"/>
                  <a:gd name="T63" fmla="*/ 17 h 23"/>
                  <a:gd name="T64" fmla="*/ 2 w 10"/>
                  <a:gd name="T65" fmla="*/ 16 h 23"/>
                  <a:gd name="T66" fmla="*/ 1 w 10"/>
                  <a:gd name="T67" fmla="*/ 17 h 23"/>
                  <a:gd name="T68" fmla="*/ 1 w 10"/>
                  <a:gd name="T69" fmla="*/ 15 h 23"/>
                  <a:gd name="T70" fmla="*/ 2 w 10"/>
                  <a:gd name="T71" fmla="*/ 14 h 23"/>
                  <a:gd name="T72" fmla="*/ 2 w 10"/>
                  <a:gd name="T73" fmla="*/ 13 h 23"/>
                  <a:gd name="T74" fmla="*/ 3 w 10"/>
                  <a:gd name="T75" fmla="*/ 13 h 23"/>
                  <a:gd name="T76" fmla="*/ 3 w 10"/>
                  <a:gd name="T77" fmla="*/ 12 h 23"/>
                  <a:gd name="T78" fmla="*/ 2 w 10"/>
                  <a:gd name="T79" fmla="*/ 13 h 23"/>
                  <a:gd name="T80" fmla="*/ 1 w 10"/>
                  <a:gd name="T81" fmla="*/ 13 h 23"/>
                  <a:gd name="T82" fmla="*/ 0 w 10"/>
                  <a:gd name="T83" fmla="*/ 12 h 23"/>
                  <a:gd name="T84" fmla="*/ 1 w 10"/>
                  <a:gd name="T85" fmla="*/ 12 h 23"/>
                  <a:gd name="T86" fmla="*/ 2 w 10"/>
                  <a:gd name="T87" fmla="*/ 11 h 23"/>
                  <a:gd name="T88" fmla="*/ 1 w 10"/>
                  <a:gd name="T89" fmla="*/ 10 h 23"/>
                  <a:gd name="T90" fmla="*/ 1 w 10"/>
                  <a:gd name="T91" fmla="*/ 8 h 23"/>
                  <a:gd name="T92" fmla="*/ 1 w 10"/>
                  <a:gd name="T93" fmla="*/ 7 h 23"/>
                  <a:gd name="T94" fmla="*/ 1 w 10"/>
                  <a:gd name="T95" fmla="*/ 6 h 23"/>
                  <a:gd name="T96" fmla="*/ 1 w 10"/>
                  <a:gd name="T97" fmla="*/ 5 h 23"/>
                  <a:gd name="T98" fmla="*/ 2 w 10"/>
                  <a:gd name="T99" fmla="*/ 4 h 23"/>
                  <a:gd name="T100" fmla="*/ 3 w 10"/>
                  <a:gd name="T101" fmla="*/ 3 h 23"/>
                  <a:gd name="T102" fmla="*/ 4 w 10"/>
                  <a:gd name="T103" fmla="*/ 3 h 23"/>
                  <a:gd name="T104" fmla="*/ 3 w 10"/>
                  <a:gd name="T105" fmla="*/ 2 h 23"/>
                  <a:gd name="T106" fmla="*/ 3 w 10"/>
                  <a:gd name="T107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0" h="23">
                    <a:moveTo>
                      <a:pt x="4" y="0"/>
                    </a:moveTo>
                    <a:lnTo>
                      <a:pt x="4" y="0"/>
                    </a:lnTo>
                    <a:lnTo>
                      <a:pt x="4" y="3"/>
                    </a:lnTo>
                    <a:lnTo>
                      <a:pt x="4" y="3"/>
                    </a:lnTo>
                    <a:lnTo>
                      <a:pt x="4" y="3"/>
                    </a:lnTo>
                    <a:lnTo>
                      <a:pt x="5" y="3"/>
                    </a:lnTo>
                    <a:lnTo>
                      <a:pt x="5" y="3"/>
                    </a:lnTo>
                    <a:lnTo>
                      <a:pt x="5" y="3"/>
                    </a:lnTo>
                    <a:lnTo>
                      <a:pt x="5" y="3"/>
                    </a:lnTo>
                    <a:lnTo>
                      <a:pt x="5" y="3"/>
                    </a:lnTo>
                    <a:lnTo>
                      <a:pt x="5" y="3"/>
                    </a:lnTo>
                    <a:lnTo>
                      <a:pt x="6" y="3"/>
                    </a:lnTo>
                    <a:lnTo>
                      <a:pt x="6" y="3"/>
                    </a:lnTo>
                    <a:lnTo>
                      <a:pt x="8" y="3"/>
                    </a:lnTo>
                    <a:lnTo>
                      <a:pt x="8" y="3"/>
                    </a:lnTo>
                    <a:lnTo>
                      <a:pt x="8" y="3"/>
                    </a:lnTo>
                    <a:lnTo>
                      <a:pt x="8" y="3"/>
                    </a:lnTo>
                    <a:lnTo>
                      <a:pt x="8" y="3"/>
                    </a:lnTo>
                    <a:lnTo>
                      <a:pt x="9" y="3"/>
                    </a:lnTo>
                    <a:lnTo>
                      <a:pt x="9" y="6"/>
                    </a:lnTo>
                    <a:lnTo>
                      <a:pt x="8" y="6"/>
                    </a:lnTo>
                    <a:lnTo>
                      <a:pt x="9" y="7"/>
                    </a:lnTo>
                    <a:lnTo>
                      <a:pt x="9" y="7"/>
                    </a:lnTo>
                    <a:lnTo>
                      <a:pt x="9" y="8"/>
                    </a:lnTo>
                    <a:lnTo>
                      <a:pt x="9" y="8"/>
                    </a:lnTo>
                    <a:lnTo>
                      <a:pt x="9" y="8"/>
                    </a:lnTo>
                    <a:lnTo>
                      <a:pt x="9" y="8"/>
                    </a:lnTo>
                    <a:lnTo>
                      <a:pt x="9" y="7"/>
                    </a:lnTo>
                    <a:lnTo>
                      <a:pt x="9" y="7"/>
                    </a:lnTo>
                    <a:lnTo>
                      <a:pt x="9" y="6"/>
                    </a:lnTo>
                    <a:lnTo>
                      <a:pt x="9" y="6"/>
                    </a:lnTo>
                    <a:lnTo>
                      <a:pt x="9" y="6"/>
                    </a:lnTo>
                    <a:lnTo>
                      <a:pt x="9" y="5"/>
                    </a:lnTo>
                    <a:lnTo>
                      <a:pt x="9" y="5"/>
                    </a:lnTo>
                    <a:lnTo>
                      <a:pt x="9" y="5"/>
                    </a:lnTo>
                    <a:lnTo>
                      <a:pt x="9" y="4"/>
                    </a:lnTo>
                    <a:lnTo>
                      <a:pt x="9" y="4"/>
                    </a:lnTo>
                    <a:lnTo>
                      <a:pt x="9" y="4"/>
                    </a:lnTo>
                    <a:lnTo>
                      <a:pt x="10" y="4"/>
                    </a:lnTo>
                    <a:lnTo>
                      <a:pt x="10" y="4"/>
                    </a:lnTo>
                    <a:lnTo>
                      <a:pt x="10" y="5"/>
                    </a:lnTo>
                    <a:lnTo>
                      <a:pt x="10" y="6"/>
                    </a:lnTo>
                    <a:lnTo>
                      <a:pt x="10" y="6"/>
                    </a:lnTo>
                    <a:lnTo>
                      <a:pt x="10" y="7"/>
                    </a:lnTo>
                    <a:lnTo>
                      <a:pt x="10" y="7"/>
                    </a:lnTo>
                    <a:lnTo>
                      <a:pt x="10" y="8"/>
                    </a:lnTo>
                    <a:lnTo>
                      <a:pt x="10" y="8"/>
                    </a:lnTo>
                    <a:lnTo>
                      <a:pt x="10" y="12"/>
                    </a:lnTo>
                    <a:lnTo>
                      <a:pt x="10" y="12"/>
                    </a:lnTo>
                    <a:lnTo>
                      <a:pt x="10" y="13"/>
                    </a:lnTo>
                    <a:lnTo>
                      <a:pt x="10" y="13"/>
                    </a:lnTo>
                    <a:lnTo>
                      <a:pt x="9" y="14"/>
                    </a:lnTo>
                    <a:lnTo>
                      <a:pt x="9" y="14"/>
                    </a:lnTo>
                    <a:lnTo>
                      <a:pt x="9" y="15"/>
                    </a:lnTo>
                    <a:lnTo>
                      <a:pt x="8" y="15"/>
                    </a:lnTo>
                    <a:lnTo>
                      <a:pt x="8" y="16"/>
                    </a:lnTo>
                    <a:lnTo>
                      <a:pt x="8" y="16"/>
                    </a:lnTo>
                    <a:lnTo>
                      <a:pt x="8" y="17"/>
                    </a:lnTo>
                    <a:lnTo>
                      <a:pt x="8" y="17"/>
                    </a:lnTo>
                    <a:lnTo>
                      <a:pt x="6" y="17"/>
                    </a:lnTo>
                    <a:lnTo>
                      <a:pt x="6" y="17"/>
                    </a:lnTo>
                    <a:lnTo>
                      <a:pt x="6" y="17"/>
                    </a:lnTo>
                    <a:lnTo>
                      <a:pt x="6" y="17"/>
                    </a:lnTo>
                    <a:lnTo>
                      <a:pt x="6" y="16"/>
                    </a:lnTo>
                    <a:lnTo>
                      <a:pt x="6" y="16"/>
                    </a:lnTo>
                    <a:lnTo>
                      <a:pt x="6" y="17"/>
                    </a:lnTo>
                    <a:lnTo>
                      <a:pt x="6" y="17"/>
                    </a:lnTo>
                    <a:lnTo>
                      <a:pt x="6" y="19"/>
                    </a:lnTo>
                    <a:lnTo>
                      <a:pt x="6" y="20"/>
                    </a:lnTo>
                    <a:lnTo>
                      <a:pt x="6" y="20"/>
                    </a:lnTo>
                    <a:lnTo>
                      <a:pt x="8" y="21"/>
                    </a:lnTo>
                    <a:lnTo>
                      <a:pt x="8" y="22"/>
                    </a:lnTo>
                    <a:lnTo>
                      <a:pt x="6" y="22"/>
                    </a:lnTo>
                    <a:lnTo>
                      <a:pt x="6" y="21"/>
                    </a:lnTo>
                    <a:lnTo>
                      <a:pt x="6" y="21"/>
                    </a:lnTo>
                    <a:lnTo>
                      <a:pt x="6" y="20"/>
                    </a:lnTo>
                    <a:lnTo>
                      <a:pt x="6" y="21"/>
                    </a:lnTo>
                    <a:lnTo>
                      <a:pt x="6" y="21"/>
                    </a:lnTo>
                    <a:lnTo>
                      <a:pt x="6" y="21"/>
                    </a:lnTo>
                    <a:lnTo>
                      <a:pt x="5" y="21"/>
                    </a:lnTo>
                    <a:lnTo>
                      <a:pt x="5" y="21"/>
                    </a:lnTo>
                    <a:lnTo>
                      <a:pt x="5" y="20"/>
                    </a:lnTo>
                    <a:lnTo>
                      <a:pt x="4" y="20"/>
                    </a:lnTo>
                    <a:lnTo>
                      <a:pt x="4" y="21"/>
                    </a:lnTo>
                    <a:lnTo>
                      <a:pt x="4" y="21"/>
                    </a:lnTo>
                    <a:lnTo>
                      <a:pt x="4" y="21"/>
                    </a:lnTo>
                    <a:lnTo>
                      <a:pt x="4" y="22"/>
                    </a:lnTo>
                    <a:lnTo>
                      <a:pt x="4" y="22"/>
                    </a:lnTo>
                    <a:lnTo>
                      <a:pt x="4" y="23"/>
                    </a:lnTo>
                    <a:lnTo>
                      <a:pt x="4" y="23"/>
                    </a:lnTo>
                    <a:lnTo>
                      <a:pt x="4" y="23"/>
                    </a:lnTo>
                    <a:lnTo>
                      <a:pt x="2" y="23"/>
                    </a:lnTo>
                    <a:lnTo>
                      <a:pt x="2" y="23"/>
                    </a:lnTo>
                    <a:lnTo>
                      <a:pt x="1" y="23"/>
                    </a:lnTo>
                    <a:lnTo>
                      <a:pt x="1" y="22"/>
                    </a:lnTo>
                    <a:lnTo>
                      <a:pt x="1" y="21"/>
                    </a:lnTo>
                    <a:lnTo>
                      <a:pt x="1" y="21"/>
                    </a:lnTo>
                    <a:lnTo>
                      <a:pt x="1" y="21"/>
                    </a:lnTo>
                    <a:lnTo>
                      <a:pt x="1" y="20"/>
                    </a:lnTo>
                    <a:lnTo>
                      <a:pt x="1" y="20"/>
                    </a:lnTo>
                    <a:lnTo>
                      <a:pt x="1" y="20"/>
                    </a:lnTo>
                    <a:lnTo>
                      <a:pt x="1" y="20"/>
                    </a:lnTo>
                    <a:lnTo>
                      <a:pt x="1" y="19"/>
                    </a:lnTo>
                    <a:lnTo>
                      <a:pt x="1" y="19"/>
                    </a:lnTo>
                    <a:lnTo>
                      <a:pt x="0" y="19"/>
                    </a:lnTo>
                    <a:lnTo>
                      <a:pt x="0" y="19"/>
                    </a:lnTo>
                    <a:lnTo>
                      <a:pt x="0" y="19"/>
                    </a:lnTo>
                    <a:lnTo>
                      <a:pt x="0" y="19"/>
                    </a:lnTo>
                    <a:lnTo>
                      <a:pt x="0" y="19"/>
                    </a:lnTo>
                    <a:lnTo>
                      <a:pt x="0" y="17"/>
                    </a:lnTo>
                    <a:lnTo>
                      <a:pt x="0" y="17"/>
                    </a:lnTo>
                    <a:lnTo>
                      <a:pt x="0" y="17"/>
                    </a:lnTo>
                    <a:lnTo>
                      <a:pt x="0" y="17"/>
                    </a:lnTo>
                    <a:lnTo>
                      <a:pt x="0" y="17"/>
                    </a:lnTo>
                    <a:lnTo>
                      <a:pt x="0" y="19"/>
                    </a:lnTo>
                    <a:lnTo>
                      <a:pt x="1" y="19"/>
                    </a:lnTo>
                    <a:lnTo>
                      <a:pt x="2" y="19"/>
                    </a:lnTo>
                    <a:lnTo>
                      <a:pt x="2" y="19"/>
                    </a:lnTo>
                    <a:lnTo>
                      <a:pt x="2" y="19"/>
                    </a:lnTo>
                    <a:lnTo>
                      <a:pt x="2" y="19"/>
                    </a:lnTo>
                    <a:lnTo>
                      <a:pt x="2" y="20"/>
                    </a:lnTo>
                    <a:lnTo>
                      <a:pt x="2" y="20"/>
                    </a:lnTo>
                    <a:lnTo>
                      <a:pt x="2" y="20"/>
                    </a:lnTo>
                    <a:lnTo>
                      <a:pt x="3" y="20"/>
                    </a:lnTo>
                    <a:lnTo>
                      <a:pt x="3" y="20"/>
                    </a:lnTo>
                    <a:lnTo>
                      <a:pt x="3" y="19"/>
                    </a:lnTo>
                    <a:lnTo>
                      <a:pt x="3" y="17"/>
                    </a:lnTo>
                    <a:lnTo>
                      <a:pt x="3" y="17"/>
                    </a:lnTo>
                    <a:lnTo>
                      <a:pt x="3" y="16"/>
                    </a:lnTo>
                    <a:lnTo>
                      <a:pt x="3" y="16"/>
                    </a:lnTo>
                    <a:lnTo>
                      <a:pt x="2" y="16"/>
                    </a:lnTo>
                    <a:lnTo>
                      <a:pt x="2" y="16"/>
                    </a:lnTo>
                    <a:lnTo>
                      <a:pt x="2" y="16"/>
                    </a:lnTo>
                    <a:lnTo>
                      <a:pt x="2" y="16"/>
                    </a:lnTo>
                    <a:lnTo>
                      <a:pt x="2" y="17"/>
                    </a:lnTo>
                    <a:lnTo>
                      <a:pt x="1" y="17"/>
                    </a:lnTo>
                    <a:lnTo>
                      <a:pt x="1" y="16"/>
                    </a:lnTo>
                    <a:lnTo>
                      <a:pt x="1" y="16"/>
                    </a:lnTo>
                    <a:lnTo>
                      <a:pt x="1" y="15"/>
                    </a:lnTo>
                    <a:lnTo>
                      <a:pt x="1" y="15"/>
                    </a:lnTo>
                    <a:lnTo>
                      <a:pt x="1" y="15"/>
                    </a:lnTo>
                    <a:lnTo>
                      <a:pt x="2" y="15"/>
                    </a:lnTo>
                    <a:lnTo>
                      <a:pt x="2" y="14"/>
                    </a:lnTo>
                    <a:lnTo>
                      <a:pt x="2" y="14"/>
                    </a:lnTo>
                    <a:lnTo>
                      <a:pt x="2" y="14"/>
                    </a:lnTo>
                    <a:lnTo>
                      <a:pt x="2" y="14"/>
                    </a:lnTo>
                    <a:lnTo>
                      <a:pt x="2" y="13"/>
                    </a:lnTo>
                    <a:lnTo>
                      <a:pt x="2" y="13"/>
                    </a:lnTo>
                    <a:lnTo>
                      <a:pt x="3" y="13"/>
                    </a:lnTo>
                    <a:lnTo>
                      <a:pt x="3" y="13"/>
                    </a:lnTo>
                    <a:lnTo>
                      <a:pt x="3" y="13"/>
                    </a:lnTo>
                    <a:lnTo>
                      <a:pt x="3" y="13"/>
                    </a:lnTo>
                    <a:lnTo>
                      <a:pt x="3" y="12"/>
                    </a:lnTo>
                    <a:lnTo>
                      <a:pt x="4" y="12"/>
                    </a:lnTo>
                    <a:lnTo>
                      <a:pt x="4" y="12"/>
                    </a:lnTo>
                    <a:lnTo>
                      <a:pt x="3" y="12"/>
                    </a:lnTo>
                    <a:lnTo>
                      <a:pt x="3" y="12"/>
                    </a:lnTo>
                    <a:lnTo>
                      <a:pt x="2" y="12"/>
                    </a:lnTo>
                    <a:lnTo>
                      <a:pt x="2" y="12"/>
                    </a:lnTo>
                    <a:lnTo>
                      <a:pt x="2" y="13"/>
                    </a:lnTo>
                    <a:lnTo>
                      <a:pt x="2" y="13"/>
                    </a:lnTo>
                    <a:lnTo>
                      <a:pt x="1" y="13"/>
                    </a:lnTo>
                    <a:lnTo>
                      <a:pt x="1" y="13"/>
                    </a:lnTo>
                    <a:lnTo>
                      <a:pt x="1" y="13"/>
                    </a:lnTo>
                    <a:lnTo>
                      <a:pt x="0" y="13"/>
                    </a:lnTo>
                    <a:lnTo>
                      <a:pt x="0" y="13"/>
                    </a:lnTo>
                    <a:lnTo>
                      <a:pt x="0" y="13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1" y="12"/>
                    </a:lnTo>
                    <a:lnTo>
                      <a:pt x="1" y="12"/>
                    </a:lnTo>
                    <a:lnTo>
                      <a:pt x="1" y="11"/>
                    </a:lnTo>
                    <a:lnTo>
                      <a:pt x="2" y="11"/>
                    </a:lnTo>
                    <a:lnTo>
                      <a:pt x="2" y="11"/>
                    </a:lnTo>
                    <a:lnTo>
                      <a:pt x="2" y="11"/>
                    </a:lnTo>
                    <a:lnTo>
                      <a:pt x="2" y="10"/>
                    </a:lnTo>
                    <a:lnTo>
                      <a:pt x="2" y="10"/>
                    </a:lnTo>
                    <a:lnTo>
                      <a:pt x="2" y="10"/>
                    </a:lnTo>
                    <a:lnTo>
                      <a:pt x="1" y="10"/>
                    </a:lnTo>
                    <a:lnTo>
                      <a:pt x="1" y="10"/>
                    </a:lnTo>
                    <a:lnTo>
                      <a:pt x="1" y="8"/>
                    </a:lnTo>
                    <a:lnTo>
                      <a:pt x="1" y="8"/>
                    </a:lnTo>
                    <a:lnTo>
                      <a:pt x="1" y="8"/>
                    </a:lnTo>
                    <a:lnTo>
                      <a:pt x="1" y="8"/>
                    </a:lnTo>
                    <a:lnTo>
                      <a:pt x="1" y="7"/>
                    </a:lnTo>
                    <a:lnTo>
                      <a:pt x="1" y="7"/>
                    </a:lnTo>
                    <a:lnTo>
                      <a:pt x="1" y="7"/>
                    </a:lnTo>
                    <a:lnTo>
                      <a:pt x="1" y="6"/>
                    </a:lnTo>
                    <a:lnTo>
                      <a:pt x="1" y="6"/>
                    </a:lnTo>
                    <a:lnTo>
                      <a:pt x="1" y="6"/>
                    </a:lnTo>
                    <a:lnTo>
                      <a:pt x="1" y="6"/>
                    </a:lnTo>
                    <a:lnTo>
                      <a:pt x="1" y="6"/>
                    </a:lnTo>
                    <a:lnTo>
                      <a:pt x="1" y="6"/>
                    </a:lnTo>
                    <a:lnTo>
                      <a:pt x="1" y="5"/>
                    </a:lnTo>
                    <a:lnTo>
                      <a:pt x="1" y="5"/>
                    </a:lnTo>
                    <a:lnTo>
                      <a:pt x="2" y="5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3" y="3"/>
                    </a:lnTo>
                    <a:lnTo>
                      <a:pt x="3" y="3"/>
                    </a:lnTo>
                    <a:lnTo>
                      <a:pt x="3" y="3"/>
                    </a:lnTo>
                    <a:lnTo>
                      <a:pt x="3" y="3"/>
                    </a:lnTo>
                    <a:lnTo>
                      <a:pt x="4" y="3"/>
                    </a:lnTo>
                    <a:lnTo>
                      <a:pt x="4" y="3"/>
                    </a:lnTo>
                    <a:lnTo>
                      <a:pt x="4" y="3"/>
                    </a:lnTo>
                    <a:lnTo>
                      <a:pt x="4" y="3"/>
                    </a:lnTo>
                    <a:lnTo>
                      <a:pt x="3" y="3"/>
                    </a:lnTo>
                    <a:lnTo>
                      <a:pt x="3" y="3"/>
                    </a:lnTo>
                    <a:lnTo>
                      <a:pt x="3" y="3"/>
                    </a:lnTo>
                    <a:lnTo>
                      <a:pt x="3" y="2"/>
                    </a:lnTo>
                    <a:lnTo>
                      <a:pt x="3" y="2"/>
                    </a:lnTo>
                    <a:lnTo>
                      <a:pt x="3" y="2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</p:grpSp>
        <p:sp>
          <p:nvSpPr>
            <p:cNvPr id="7" name="Freeform 207">
              <a:extLst>
                <a:ext uri="{FF2B5EF4-FFF2-40B4-BE49-F238E27FC236}">
                  <a16:creationId xmlns:a16="http://schemas.microsoft.com/office/drawing/2014/main" id="{09FB67DB-EA93-4577-A443-38479F2DB98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51275" y="2009775"/>
              <a:ext cx="671512" cy="342900"/>
            </a:xfrm>
            <a:custGeom>
              <a:avLst/>
              <a:gdLst>
                <a:gd name="T0" fmla="*/ 381 w 423"/>
                <a:gd name="T1" fmla="*/ 10 h 216"/>
                <a:gd name="T2" fmla="*/ 322 w 423"/>
                <a:gd name="T3" fmla="*/ 16 h 216"/>
                <a:gd name="T4" fmla="*/ 317 w 423"/>
                <a:gd name="T5" fmla="*/ 5 h 216"/>
                <a:gd name="T6" fmla="*/ 267 w 423"/>
                <a:gd name="T7" fmla="*/ 1 h 216"/>
                <a:gd name="T8" fmla="*/ 230 w 423"/>
                <a:gd name="T9" fmla="*/ 2 h 216"/>
                <a:gd name="T10" fmla="*/ 215 w 423"/>
                <a:gd name="T11" fmla="*/ 22 h 216"/>
                <a:gd name="T12" fmla="*/ 162 w 423"/>
                <a:gd name="T13" fmla="*/ 6 h 216"/>
                <a:gd name="T14" fmla="*/ 151 w 423"/>
                <a:gd name="T15" fmla="*/ 10 h 216"/>
                <a:gd name="T16" fmla="*/ 133 w 423"/>
                <a:gd name="T17" fmla="*/ 22 h 216"/>
                <a:gd name="T18" fmla="*/ 164 w 423"/>
                <a:gd name="T19" fmla="*/ 40 h 216"/>
                <a:gd name="T20" fmla="*/ 127 w 423"/>
                <a:gd name="T21" fmla="*/ 35 h 216"/>
                <a:gd name="T22" fmla="*/ 87 w 423"/>
                <a:gd name="T23" fmla="*/ 28 h 216"/>
                <a:gd name="T24" fmla="*/ 86 w 423"/>
                <a:gd name="T25" fmla="*/ 40 h 216"/>
                <a:gd name="T26" fmla="*/ 37 w 423"/>
                <a:gd name="T27" fmla="*/ 40 h 216"/>
                <a:gd name="T28" fmla="*/ 15 w 423"/>
                <a:gd name="T29" fmla="*/ 50 h 216"/>
                <a:gd name="T30" fmla="*/ 42 w 423"/>
                <a:gd name="T31" fmla="*/ 52 h 216"/>
                <a:gd name="T32" fmla="*/ 35 w 423"/>
                <a:gd name="T33" fmla="*/ 62 h 216"/>
                <a:gd name="T34" fmla="*/ 60 w 423"/>
                <a:gd name="T35" fmla="*/ 68 h 216"/>
                <a:gd name="T36" fmla="*/ 66 w 423"/>
                <a:gd name="T37" fmla="*/ 70 h 216"/>
                <a:gd name="T38" fmla="*/ 73 w 423"/>
                <a:gd name="T39" fmla="*/ 75 h 216"/>
                <a:gd name="T40" fmla="*/ 121 w 423"/>
                <a:gd name="T41" fmla="*/ 67 h 216"/>
                <a:gd name="T42" fmla="*/ 85 w 423"/>
                <a:gd name="T43" fmla="*/ 84 h 216"/>
                <a:gd name="T44" fmla="*/ 133 w 423"/>
                <a:gd name="T45" fmla="*/ 77 h 216"/>
                <a:gd name="T46" fmla="*/ 156 w 423"/>
                <a:gd name="T47" fmla="*/ 79 h 216"/>
                <a:gd name="T48" fmla="*/ 202 w 423"/>
                <a:gd name="T49" fmla="*/ 57 h 216"/>
                <a:gd name="T50" fmla="*/ 211 w 423"/>
                <a:gd name="T51" fmla="*/ 75 h 216"/>
                <a:gd name="T52" fmla="*/ 182 w 423"/>
                <a:gd name="T53" fmla="*/ 84 h 216"/>
                <a:gd name="T54" fmla="*/ 129 w 423"/>
                <a:gd name="T55" fmla="*/ 99 h 216"/>
                <a:gd name="T56" fmla="*/ 150 w 423"/>
                <a:gd name="T57" fmla="*/ 115 h 216"/>
                <a:gd name="T58" fmla="*/ 88 w 423"/>
                <a:gd name="T59" fmla="*/ 93 h 216"/>
                <a:gd name="T60" fmla="*/ 83 w 423"/>
                <a:gd name="T61" fmla="*/ 111 h 216"/>
                <a:gd name="T62" fmla="*/ 105 w 423"/>
                <a:gd name="T63" fmla="*/ 134 h 216"/>
                <a:gd name="T64" fmla="*/ 127 w 423"/>
                <a:gd name="T65" fmla="*/ 142 h 216"/>
                <a:gd name="T66" fmla="*/ 78 w 423"/>
                <a:gd name="T67" fmla="*/ 138 h 216"/>
                <a:gd name="T68" fmla="*/ 79 w 423"/>
                <a:gd name="T69" fmla="*/ 161 h 216"/>
                <a:gd name="T70" fmla="*/ 99 w 423"/>
                <a:gd name="T71" fmla="*/ 161 h 216"/>
                <a:gd name="T72" fmla="*/ 95 w 423"/>
                <a:gd name="T73" fmla="*/ 176 h 216"/>
                <a:gd name="T74" fmla="*/ 58 w 423"/>
                <a:gd name="T75" fmla="*/ 167 h 216"/>
                <a:gd name="T76" fmla="*/ 58 w 423"/>
                <a:gd name="T77" fmla="*/ 188 h 216"/>
                <a:gd name="T78" fmla="*/ 48 w 423"/>
                <a:gd name="T79" fmla="*/ 204 h 216"/>
                <a:gd name="T80" fmla="*/ 83 w 423"/>
                <a:gd name="T81" fmla="*/ 211 h 216"/>
                <a:gd name="T82" fmla="*/ 119 w 423"/>
                <a:gd name="T83" fmla="*/ 209 h 216"/>
                <a:gd name="T84" fmla="*/ 144 w 423"/>
                <a:gd name="T85" fmla="*/ 207 h 216"/>
                <a:gd name="T86" fmla="*/ 190 w 423"/>
                <a:gd name="T87" fmla="*/ 203 h 216"/>
                <a:gd name="T88" fmla="*/ 161 w 423"/>
                <a:gd name="T89" fmla="*/ 186 h 216"/>
                <a:gd name="T90" fmla="*/ 152 w 423"/>
                <a:gd name="T91" fmla="*/ 183 h 216"/>
                <a:gd name="T92" fmla="*/ 190 w 423"/>
                <a:gd name="T93" fmla="*/ 164 h 216"/>
                <a:gd name="T94" fmla="*/ 224 w 423"/>
                <a:gd name="T95" fmla="*/ 156 h 216"/>
                <a:gd name="T96" fmla="*/ 229 w 423"/>
                <a:gd name="T97" fmla="*/ 136 h 216"/>
                <a:gd name="T98" fmla="*/ 194 w 423"/>
                <a:gd name="T99" fmla="*/ 132 h 216"/>
                <a:gd name="T100" fmla="*/ 199 w 423"/>
                <a:gd name="T101" fmla="*/ 128 h 216"/>
                <a:gd name="T102" fmla="*/ 239 w 423"/>
                <a:gd name="T103" fmla="*/ 132 h 216"/>
                <a:gd name="T104" fmla="*/ 203 w 423"/>
                <a:gd name="T105" fmla="*/ 121 h 216"/>
                <a:gd name="T106" fmla="*/ 235 w 423"/>
                <a:gd name="T107" fmla="*/ 119 h 216"/>
                <a:gd name="T108" fmla="*/ 252 w 423"/>
                <a:gd name="T109" fmla="*/ 108 h 216"/>
                <a:gd name="T110" fmla="*/ 292 w 423"/>
                <a:gd name="T111" fmla="*/ 100 h 216"/>
                <a:gd name="T112" fmla="*/ 299 w 423"/>
                <a:gd name="T113" fmla="*/ 93 h 216"/>
                <a:gd name="T114" fmla="*/ 339 w 423"/>
                <a:gd name="T115" fmla="*/ 72 h 216"/>
                <a:gd name="T116" fmla="*/ 350 w 423"/>
                <a:gd name="T117" fmla="*/ 57 h 216"/>
                <a:gd name="T118" fmla="*/ 305 w 423"/>
                <a:gd name="T119" fmla="*/ 64 h 216"/>
                <a:gd name="T120" fmla="*/ 323 w 423"/>
                <a:gd name="T121" fmla="*/ 53 h 216"/>
                <a:gd name="T122" fmla="*/ 360 w 423"/>
                <a:gd name="T123" fmla="*/ 49 h 216"/>
                <a:gd name="T124" fmla="*/ 408 w 423"/>
                <a:gd name="T125" fmla="*/ 36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23" h="216">
                  <a:moveTo>
                    <a:pt x="421" y="25"/>
                  </a:moveTo>
                  <a:lnTo>
                    <a:pt x="419" y="23"/>
                  </a:lnTo>
                  <a:lnTo>
                    <a:pt x="416" y="22"/>
                  </a:lnTo>
                  <a:lnTo>
                    <a:pt x="415" y="22"/>
                  </a:lnTo>
                  <a:lnTo>
                    <a:pt x="411" y="22"/>
                  </a:lnTo>
                  <a:lnTo>
                    <a:pt x="409" y="22"/>
                  </a:lnTo>
                  <a:lnTo>
                    <a:pt x="406" y="22"/>
                  </a:lnTo>
                  <a:lnTo>
                    <a:pt x="402" y="21"/>
                  </a:lnTo>
                  <a:lnTo>
                    <a:pt x="400" y="21"/>
                  </a:lnTo>
                  <a:lnTo>
                    <a:pt x="397" y="22"/>
                  </a:lnTo>
                  <a:lnTo>
                    <a:pt x="394" y="23"/>
                  </a:lnTo>
                  <a:lnTo>
                    <a:pt x="391" y="23"/>
                  </a:lnTo>
                  <a:lnTo>
                    <a:pt x="394" y="23"/>
                  </a:lnTo>
                  <a:lnTo>
                    <a:pt x="395" y="19"/>
                  </a:lnTo>
                  <a:lnTo>
                    <a:pt x="392" y="18"/>
                  </a:lnTo>
                  <a:lnTo>
                    <a:pt x="390" y="15"/>
                  </a:lnTo>
                  <a:lnTo>
                    <a:pt x="386" y="14"/>
                  </a:lnTo>
                  <a:lnTo>
                    <a:pt x="390" y="13"/>
                  </a:lnTo>
                  <a:lnTo>
                    <a:pt x="390" y="10"/>
                  </a:lnTo>
                  <a:lnTo>
                    <a:pt x="386" y="9"/>
                  </a:lnTo>
                  <a:lnTo>
                    <a:pt x="383" y="9"/>
                  </a:lnTo>
                  <a:lnTo>
                    <a:pt x="381" y="10"/>
                  </a:lnTo>
                  <a:lnTo>
                    <a:pt x="377" y="12"/>
                  </a:lnTo>
                  <a:lnTo>
                    <a:pt x="375" y="12"/>
                  </a:lnTo>
                  <a:lnTo>
                    <a:pt x="372" y="10"/>
                  </a:lnTo>
                  <a:lnTo>
                    <a:pt x="369" y="9"/>
                  </a:lnTo>
                  <a:lnTo>
                    <a:pt x="373" y="8"/>
                  </a:lnTo>
                  <a:lnTo>
                    <a:pt x="369" y="7"/>
                  </a:lnTo>
                  <a:lnTo>
                    <a:pt x="366" y="8"/>
                  </a:lnTo>
                  <a:lnTo>
                    <a:pt x="364" y="10"/>
                  </a:lnTo>
                  <a:lnTo>
                    <a:pt x="361" y="12"/>
                  </a:lnTo>
                  <a:lnTo>
                    <a:pt x="358" y="9"/>
                  </a:lnTo>
                  <a:lnTo>
                    <a:pt x="356" y="10"/>
                  </a:lnTo>
                  <a:lnTo>
                    <a:pt x="352" y="10"/>
                  </a:lnTo>
                  <a:lnTo>
                    <a:pt x="350" y="12"/>
                  </a:lnTo>
                  <a:lnTo>
                    <a:pt x="347" y="13"/>
                  </a:lnTo>
                  <a:lnTo>
                    <a:pt x="344" y="14"/>
                  </a:lnTo>
                  <a:lnTo>
                    <a:pt x="342" y="14"/>
                  </a:lnTo>
                  <a:lnTo>
                    <a:pt x="339" y="15"/>
                  </a:lnTo>
                  <a:lnTo>
                    <a:pt x="335" y="16"/>
                  </a:lnTo>
                  <a:lnTo>
                    <a:pt x="333" y="16"/>
                  </a:lnTo>
                  <a:lnTo>
                    <a:pt x="327" y="16"/>
                  </a:lnTo>
                  <a:lnTo>
                    <a:pt x="324" y="16"/>
                  </a:lnTo>
                  <a:lnTo>
                    <a:pt x="322" y="16"/>
                  </a:lnTo>
                  <a:lnTo>
                    <a:pt x="318" y="17"/>
                  </a:lnTo>
                  <a:lnTo>
                    <a:pt x="321" y="15"/>
                  </a:lnTo>
                  <a:lnTo>
                    <a:pt x="324" y="15"/>
                  </a:lnTo>
                  <a:lnTo>
                    <a:pt x="326" y="14"/>
                  </a:lnTo>
                  <a:lnTo>
                    <a:pt x="330" y="14"/>
                  </a:lnTo>
                  <a:lnTo>
                    <a:pt x="333" y="13"/>
                  </a:lnTo>
                  <a:lnTo>
                    <a:pt x="335" y="13"/>
                  </a:lnTo>
                  <a:lnTo>
                    <a:pt x="339" y="12"/>
                  </a:lnTo>
                  <a:lnTo>
                    <a:pt x="341" y="12"/>
                  </a:lnTo>
                  <a:lnTo>
                    <a:pt x="348" y="9"/>
                  </a:lnTo>
                  <a:lnTo>
                    <a:pt x="349" y="7"/>
                  </a:lnTo>
                  <a:lnTo>
                    <a:pt x="347" y="6"/>
                  </a:lnTo>
                  <a:lnTo>
                    <a:pt x="343" y="6"/>
                  </a:lnTo>
                  <a:lnTo>
                    <a:pt x="341" y="6"/>
                  </a:lnTo>
                  <a:lnTo>
                    <a:pt x="338" y="6"/>
                  </a:lnTo>
                  <a:lnTo>
                    <a:pt x="335" y="6"/>
                  </a:lnTo>
                  <a:lnTo>
                    <a:pt x="332" y="6"/>
                  </a:lnTo>
                  <a:lnTo>
                    <a:pt x="329" y="6"/>
                  </a:lnTo>
                  <a:lnTo>
                    <a:pt x="326" y="7"/>
                  </a:lnTo>
                  <a:lnTo>
                    <a:pt x="323" y="5"/>
                  </a:lnTo>
                  <a:lnTo>
                    <a:pt x="321" y="4"/>
                  </a:lnTo>
                  <a:lnTo>
                    <a:pt x="317" y="5"/>
                  </a:lnTo>
                  <a:lnTo>
                    <a:pt x="315" y="5"/>
                  </a:lnTo>
                  <a:lnTo>
                    <a:pt x="312" y="4"/>
                  </a:lnTo>
                  <a:lnTo>
                    <a:pt x="306" y="5"/>
                  </a:lnTo>
                  <a:lnTo>
                    <a:pt x="303" y="2"/>
                  </a:lnTo>
                  <a:lnTo>
                    <a:pt x="299" y="0"/>
                  </a:lnTo>
                  <a:lnTo>
                    <a:pt x="293" y="0"/>
                  </a:lnTo>
                  <a:lnTo>
                    <a:pt x="291" y="1"/>
                  </a:lnTo>
                  <a:lnTo>
                    <a:pt x="288" y="1"/>
                  </a:lnTo>
                  <a:lnTo>
                    <a:pt x="284" y="1"/>
                  </a:lnTo>
                  <a:lnTo>
                    <a:pt x="282" y="2"/>
                  </a:lnTo>
                  <a:lnTo>
                    <a:pt x="279" y="4"/>
                  </a:lnTo>
                  <a:lnTo>
                    <a:pt x="282" y="6"/>
                  </a:lnTo>
                  <a:lnTo>
                    <a:pt x="286" y="7"/>
                  </a:lnTo>
                  <a:lnTo>
                    <a:pt x="288" y="8"/>
                  </a:lnTo>
                  <a:lnTo>
                    <a:pt x="284" y="8"/>
                  </a:lnTo>
                  <a:lnTo>
                    <a:pt x="282" y="7"/>
                  </a:lnTo>
                  <a:lnTo>
                    <a:pt x="279" y="7"/>
                  </a:lnTo>
                  <a:lnTo>
                    <a:pt x="275" y="5"/>
                  </a:lnTo>
                  <a:lnTo>
                    <a:pt x="277" y="1"/>
                  </a:lnTo>
                  <a:lnTo>
                    <a:pt x="273" y="1"/>
                  </a:lnTo>
                  <a:lnTo>
                    <a:pt x="270" y="1"/>
                  </a:lnTo>
                  <a:lnTo>
                    <a:pt x="267" y="1"/>
                  </a:lnTo>
                  <a:lnTo>
                    <a:pt x="264" y="1"/>
                  </a:lnTo>
                  <a:lnTo>
                    <a:pt x="262" y="1"/>
                  </a:lnTo>
                  <a:lnTo>
                    <a:pt x="258" y="2"/>
                  </a:lnTo>
                  <a:lnTo>
                    <a:pt x="255" y="4"/>
                  </a:lnTo>
                  <a:lnTo>
                    <a:pt x="253" y="5"/>
                  </a:lnTo>
                  <a:lnTo>
                    <a:pt x="249" y="6"/>
                  </a:lnTo>
                  <a:lnTo>
                    <a:pt x="253" y="8"/>
                  </a:lnTo>
                  <a:lnTo>
                    <a:pt x="255" y="10"/>
                  </a:lnTo>
                  <a:lnTo>
                    <a:pt x="258" y="12"/>
                  </a:lnTo>
                  <a:lnTo>
                    <a:pt x="264" y="14"/>
                  </a:lnTo>
                  <a:lnTo>
                    <a:pt x="261" y="14"/>
                  </a:lnTo>
                  <a:lnTo>
                    <a:pt x="258" y="13"/>
                  </a:lnTo>
                  <a:lnTo>
                    <a:pt x="255" y="13"/>
                  </a:lnTo>
                  <a:lnTo>
                    <a:pt x="253" y="12"/>
                  </a:lnTo>
                  <a:lnTo>
                    <a:pt x="249" y="10"/>
                  </a:lnTo>
                  <a:lnTo>
                    <a:pt x="247" y="9"/>
                  </a:lnTo>
                  <a:lnTo>
                    <a:pt x="245" y="7"/>
                  </a:lnTo>
                  <a:lnTo>
                    <a:pt x="241" y="5"/>
                  </a:lnTo>
                  <a:lnTo>
                    <a:pt x="239" y="4"/>
                  </a:lnTo>
                  <a:lnTo>
                    <a:pt x="236" y="4"/>
                  </a:lnTo>
                  <a:lnTo>
                    <a:pt x="232" y="2"/>
                  </a:lnTo>
                  <a:lnTo>
                    <a:pt x="230" y="2"/>
                  </a:lnTo>
                  <a:lnTo>
                    <a:pt x="228" y="4"/>
                  </a:lnTo>
                  <a:lnTo>
                    <a:pt x="226" y="4"/>
                  </a:lnTo>
                  <a:lnTo>
                    <a:pt x="215" y="2"/>
                  </a:lnTo>
                  <a:lnTo>
                    <a:pt x="213" y="2"/>
                  </a:lnTo>
                  <a:lnTo>
                    <a:pt x="210" y="4"/>
                  </a:lnTo>
                  <a:lnTo>
                    <a:pt x="206" y="4"/>
                  </a:lnTo>
                  <a:lnTo>
                    <a:pt x="201" y="4"/>
                  </a:lnTo>
                  <a:lnTo>
                    <a:pt x="197" y="6"/>
                  </a:lnTo>
                  <a:lnTo>
                    <a:pt x="201" y="7"/>
                  </a:lnTo>
                  <a:lnTo>
                    <a:pt x="203" y="7"/>
                  </a:lnTo>
                  <a:lnTo>
                    <a:pt x="206" y="9"/>
                  </a:lnTo>
                  <a:lnTo>
                    <a:pt x="210" y="12"/>
                  </a:lnTo>
                  <a:lnTo>
                    <a:pt x="212" y="12"/>
                  </a:lnTo>
                  <a:lnTo>
                    <a:pt x="215" y="12"/>
                  </a:lnTo>
                  <a:lnTo>
                    <a:pt x="212" y="14"/>
                  </a:lnTo>
                  <a:lnTo>
                    <a:pt x="215" y="15"/>
                  </a:lnTo>
                  <a:lnTo>
                    <a:pt x="218" y="16"/>
                  </a:lnTo>
                  <a:lnTo>
                    <a:pt x="221" y="17"/>
                  </a:lnTo>
                  <a:lnTo>
                    <a:pt x="223" y="18"/>
                  </a:lnTo>
                  <a:lnTo>
                    <a:pt x="221" y="18"/>
                  </a:lnTo>
                  <a:lnTo>
                    <a:pt x="218" y="21"/>
                  </a:lnTo>
                  <a:lnTo>
                    <a:pt x="215" y="22"/>
                  </a:lnTo>
                  <a:lnTo>
                    <a:pt x="212" y="23"/>
                  </a:lnTo>
                  <a:lnTo>
                    <a:pt x="214" y="21"/>
                  </a:lnTo>
                  <a:lnTo>
                    <a:pt x="216" y="18"/>
                  </a:lnTo>
                  <a:lnTo>
                    <a:pt x="213" y="17"/>
                  </a:lnTo>
                  <a:lnTo>
                    <a:pt x="211" y="16"/>
                  </a:lnTo>
                  <a:lnTo>
                    <a:pt x="207" y="16"/>
                  </a:lnTo>
                  <a:lnTo>
                    <a:pt x="205" y="14"/>
                  </a:lnTo>
                  <a:lnTo>
                    <a:pt x="202" y="12"/>
                  </a:lnTo>
                  <a:lnTo>
                    <a:pt x="199" y="9"/>
                  </a:lnTo>
                  <a:lnTo>
                    <a:pt x="196" y="9"/>
                  </a:lnTo>
                  <a:lnTo>
                    <a:pt x="194" y="8"/>
                  </a:lnTo>
                  <a:lnTo>
                    <a:pt x="190" y="7"/>
                  </a:lnTo>
                  <a:lnTo>
                    <a:pt x="187" y="9"/>
                  </a:lnTo>
                  <a:lnTo>
                    <a:pt x="185" y="8"/>
                  </a:lnTo>
                  <a:lnTo>
                    <a:pt x="182" y="6"/>
                  </a:lnTo>
                  <a:lnTo>
                    <a:pt x="179" y="7"/>
                  </a:lnTo>
                  <a:lnTo>
                    <a:pt x="176" y="8"/>
                  </a:lnTo>
                  <a:lnTo>
                    <a:pt x="175" y="6"/>
                  </a:lnTo>
                  <a:lnTo>
                    <a:pt x="171" y="5"/>
                  </a:lnTo>
                  <a:lnTo>
                    <a:pt x="169" y="6"/>
                  </a:lnTo>
                  <a:lnTo>
                    <a:pt x="165" y="6"/>
                  </a:lnTo>
                  <a:lnTo>
                    <a:pt x="162" y="6"/>
                  </a:lnTo>
                  <a:lnTo>
                    <a:pt x="159" y="7"/>
                  </a:lnTo>
                  <a:lnTo>
                    <a:pt x="161" y="9"/>
                  </a:lnTo>
                  <a:lnTo>
                    <a:pt x="164" y="9"/>
                  </a:lnTo>
                  <a:lnTo>
                    <a:pt x="168" y="10"/>
                  </a:lnTo>
                  <a:lnTo>
                    <a:pt x="164" y="10"/>
                  </a:lnTo>
                  <a:lnTo>
                    <a:pt x="168" y="14"/>
                  </a:lnTo>
                  <a:lnTo>
                    <a:pt x="170" y="14"/>
                  </a:lnTo>
                  <a:lnTo>
                    <a:pt x="173" y="15"/>
                  </a:lnTo>
                  <a:lnTo>
                    <a:pt x="177" y="15"/>
                  </a:lnTo>
                  <a:lnTo>
                    <a:pt x="179" y="15"/>
                  </a:lnTo>
                  <a:lnTo>
                    <a:pt x="182" y="15"/>
                  </a:lnTo>
                  <a:lnTo>
                    <a:pt x="180" y="16"/>
                  </a:lnTo>
                  <a:lnTo>
                    <a:pt x="177" y="15"/>
                  </a:lnTo>
                  <a:lnTo>
                    <a:pt x="175" y="16"/>
                  </a:lnTo>
                  <a:lnTo>
                    <a:pt x="171" y="15"/>
                  </a:lnTo>
                  <a:lnTo>
                    <a:pt x="168" y="15"/>
                  </a:lnTo>
                  <a:lnTo>
                    <a:pt x="164" y="14"/>
                  </a:lnTo>
                  <a:lnTo>
                    <a:pt x="162" y="15"/>
                  </a:lnTo>
                  <a:lnTo>
                    <a:pt x="159" y="13"/>
                  </a:lnTo>
                  <a:lnTo>
                    <a:pt x="156" y="12"/>
                  </a:lnTo>
                  <a:lnTo>
                    <a:pt x="153" y="10"/>
                  </a:lnTo>
                  <a:lnTo>
                    <a:pt x="151" y="10"/>
                  </a:lnTo>
                  <a:lnTo>
                    <a:pt x="147" y="10"/>
                  </a:lnTo>
                  <a:lnTo>
                    <a:pt x="144" y="10"/>
                  </a:lnTo>
                  <a:lnTo>
                    <a:pt x="144" y="13"/>
                  </a:lnTo>
                  <a:lnTo>
                    <a:pt x="147" y="14"/>
                  </a:lnTo>
                  <a:lnTo>
                    <a:pt x="150" y="16"/>
                  </a:lnTo>
                  <a:lnTo>
                    <a:pt x="153" y="18"/>
                  </a:lnTo>
                  <a:lnTo>
                    <a:pt x="150" y="19"/>
                  </a:lnTo>
                  <a:lnTo>
                    <a:pt x="147" y="18"/>
                  </a:lnTo>
                  <a:lnTo>
                    <a:pt x="144" y="17"/>
                  </a:lnTo>
                  <a:lnTo>
                    <a:pt x="141" y="16"/>
                  </a:lnTo>
                  <a:lnTo>
                    <a:pt x="138" y="16"/>
                  </a:lnTo>
                  <a:lnTo>
                    <a:pt x="135" y="15"/>
                  </a:lnTo>
                  <a:lnTo>
                    <a:pt x="133" y="16"/>
                  </a:lnTo>
                  <a:lnTo>
                    <a:pt x="132" y="18"/>
                  </a:lnTo>
                  <a:lnTo>
                    <a:pt x="135" y="19"/>
                  </a:lnTo>
                  <a:lnTo>
                    <a:pt x="137" y="21"/>
                  </a:lnTo>
                  <a:lnTo>
                    <a:pt x="141" y="21"/>
                  </a:lnTo>
                  <a:lnTo>
                    <a:pt x="143" y="22"/>
                  </a:lnTo>
                  <a:lnTo>
                    <a:pt x="141" y="22"/>
                  </a:lnTo>
                  <a:lnTo>
                    <a:pt x="139" y="22"/>
                  </a:lnTo>
                  <a:lnTo>
                    <a:pt x="136" y="21"/>
                  </a:lnTo>
                  <a:lnTo>
                    <a:pt x="133" y="22"/>
                  </a:lnTo>
                  <a:lnTo>
                    <a:pt x="130" y="21"/>
                  </a:lnTo>
                  <a:lnTo>
                    <a:pt x="127" y="23"/>
                  </a:lnTo>
                  <a:lnTo>
                    <a:pt x="127" y="26"/>
                  </a:lnTo>
                  <a:lnTo>
                    <a:pt x="130" y="27"/>
                  </a:lnTo>
                  <a:lnTo>
                    <a:pt x="133" y="28"/>
                  </a:lnTo>
                  <a:lnTo>
                    <a:pt x="136" y="30"/>
                  </a:lnTo>
                  <a:lnTo>
                    <a:pt x="138" y="31"/>
                  </a:lnTo>
                  <a:lnTo>
                    <a:pt x="142" y="32"/>
                  </a:lnTo>
                  <a:lnTo>
                    <a:pt x="144" y="32"/>
                  </a:lnTo>
                  <a:lnTo>
                    <a:pt x="147" y="33"/>
                  </a:lnTo>
                  <a:lnTo>
                    <a:pt x="150" y="34"/>
                  </a:lnTo>
                  <a:lnTo>
                    <a:pt x="153" y="35"/>
                  </a:lnTo>
                  <a:lnTo>
                    <a:pt x="155" y="36"/>
                  </a:lnTo>
                  <a:lnTo>
                    <a:pt x="159" y="36"/>
                  </a:lnTo>
                  <a:lnTo>
                    <a:pt x="161" y="36"/>
                  </a:lnTo>
                  <a:lnTo>
                    <a:pt x="164" y="39"/>
                  </a:lnTo>
                  <a:lnTo>
                    <a:pt x="168" y="40"/>
                  </a:lnTo>
                  <a:lnTo>
                    <a:pt x="170" y="41"/>
                  </a:lnTo>
                  <a:lnTo>
                    <a:pt x="173" y="44"/>
                  </a:lnTo>
                  <a:lnTo>
                    <a:pt x="170" y="44"/>
                  </a:lnTo>
                  <a:lnTo>
                    <a:pt x="167" y="42"/>
                  </a:lnTo>
                  <a:lnTo>
                    <a:pt x="164" y="40"/>
                  </a:lnTo>
                  <a:lnTo>
                    <a:pt x="161" y="39"/>
                  </a:lnTo>
                  <a:lnTo>
                    <a:pt x="159" y="39"/>
                  </a:lnTo>
                  <a:lnTo>
                    <a:pt x="155" y="39"/>
                  </a:lnTo>
                  <a:lnTo>
                    <a:pt x="153" y="36"/>
                  </a:lnTo>
                  <a:lnTo>
                    <a:pt x="151" y="36"/>
                  </a:lnTo>
                  <a:lnTo>
                    <a:pt x="147" y="35"/>
                  </a:lnTo>
                  <a:lnTo>
                    <a:pt x="142" y="34"/>
                  </a:lnTo>
                  <a:lnTo>
                    <a:pt x="139" y="33"/>
                  </a:lnTo>
                  <a:lnTo>
                    <a:pt x="136" y="32"/>
                  </a:lnTo>
                  <a:lnTo>
                    <a:pt x="134" y="32"/>
                  </a:lnTo>
                  <a:lnTo>
                    <a:pt x="130" y="30"/>
                  </a:lnTo>
                  <a:lnTo>
                    <a:pt x="128" y="28"/>
                  </a:lnTo>
                  <a:lnTo>
                    <a:pt x="125" y="28"/>
                  </a:lnTo>
                  <a:lnTo>
                    <a:pt x="122" y="31"/>
                  </a:lnTo>
                  <a:lnTo>
                    <a:pt x="125" y="32"/>
                  </a:lnTo>
                  <a:lnTo>
                    <a:pt x="127" y="35"/>
                  </a:lnTo>
                  <a:lnTo>
                    <a:pt x="130" y="35"/>
                  </a:lnTo>
                  <a:lnTo>
                    <a:pt x="133" y="35"/>
                  </a:lnTo>
                  <a:lnTo>
                    <a:pt x="136" y="36"/>
                  </a:lnTo>
                  <a:lnTo>
                    <a:pt x="134" y="36"/>
                  </a:lnTo>
                  <a:lnTo>
                    <a:pt x="130" y="35"/>
                  </a:lnTo>
                  <a:lnTo>
                    <a:pt x="127" y="35"/>
                  </a:lnTo>
                  <a:lnTo>
                    <a:pt x="125" y="35"/>
                  </a:lnTo>
                  <a:lnTo>
                    <a:pt x="121" y="35"/>
                  </a:lnTo>
                  <a:lnTo>
                    <a:pt x="121" y="32"/>
                  </a:lnTo>
                  <a:lnTo>
                    <a:pt x="119" y="31"/>
                  </a:lnTo>
                  <a:lnTo>
                    <a:pt x="117" y="28"/>
                  </a:lnTo>
                  <a:lnTo>
                    <a:pt x="113" y="27"/>
                  </a:lnTo>
                  <a:lnTo>
                    <a:pt x="111" y="26"/>
                  </a:lnTo>
                  <a:lnTo>
                    <a:pt x="109" y="25"/>
                  </a:lnTo>
                  <a:lnTo>
                    <a:pt x="105" y="26"/>
                  </a:lnTo>
                  <a:lnTo>
                    <a:pt x="102" y="25"/>
                  </a:lnTo>
                  <a:lnTo>
                    <a:pt x="99" y="24"/>
                  </a:lnTo>
                  <a:lnTo>
                    <a:pt x="96" y="23"/>
                  </a:lnTo>
                  <a:lnTo>
                    <a:pt x="99" y="23"/>
                  </a:lnTo>
                  <a:lnTo>
                    <a:pt x="100" y="23"/>
                  </a:lnTo>
                  <a:lnTo>
                    <a:pt x="96" y="22"/>
                  </a:lnTo>
                  <a:lnTo>
                    <a:pt x="93" y="22"/>
                  </a:lnTo>
                  <a:lnTo>
                    <a:pt x="91" y="22"/>
                  </a:lnTo>
                  <a:lnTo>
                    <a:pt x="87" y="23"/>
                  </a:lnTo>
                  <a:lnTo>
                    <a:pt x="84" y="24"/>
                  </a:lnTo>
                  <a:lnTo>
                    <a:pt x="87" y="26"/>
                  </a:lnTo>
                  <a:lnTo>
                    <a:pt x="90" y="28"/>
                  </a:lnTo>
                  <a:lnTo>
                    <a:pt x="87" y="28"/>
                  </a:lnTo>
                  <a:lnTo>
                    <a:pt x="84" y="30"/>
                  </a:lnTo>
                  <a:lnTo>
                    <a:pt x="82" y="30"/>
                  </a:lnTo>
                  <a:lnTo>
                    <a:pt x="78" y="31"/>
                  </a:lnTo>
                  <a:lnTo>
                    <a:pt x="75" y="31"/>
                  </a:lnTo>
                  <a:lnTo>
                    <a:pt x="73" y="31"/>
                  </a:lnTo>
                  <a:lnTo>
                    <a:pt x="69" y="32"/>
                  </a:lnTo>
                  <a:lnTo>
                    <a:pt x="73" y="34"/>
                  </a:lnTo>
                  <a:lnTo>
                    <a:pt x="75" y="34"/>
                  </a:lnTo>
                  <a:lnTo>
                    <a:pt x="77" y="34"/>
                  </a:lnTo>
                  <a:lnTo>
                    <a:pt x="81" y="35"/>
                  </a:lnTo>
                  <a:lnTo>
                    <a:pt x="83" y="36"/>
                  </a:lnTo>
                  <a:lnTo>
                    <a:pt x="86" y="36"/>
                  </a:lnTo>
                  <a:lnTo>
                    <a:pt x="92" y="36"/>
                  </a:lnTo>
                  <a:lnTo>
                    <a:pt x="95" y="38"/>
                  </a:lnTo>
                  <a:lnTo>
                    <a:pt x="98" y="39"/>
                  </a:lnTo>
                  <a:lnTo>
                    <a:pt x="98" y="41"/>
                  </a:lnTo>
                  <a:lnTo>
                    <a:pt x="96" y="39"/>
                  </a:lnTo>
                  <a:lnTo>
                    <a:pt x="94" y="39"/>
                  </a:lnTo>
                  <a:lnTo>
                    <a:pt x="95" y="41"/>
                  </a:lnTo>
                  <a:lnTo>
                    <a:pt x="93" y="39"/>
                  </a:lnTo>
                  <a:lnTo>
                    <a:pt x="90" y="38"/>
                  </a:lnTo>
                  <a:lnTo>
                    <a:pt x="86" y="40"/>
                  </a:lnTo>
                  <a:lnTo>
                    <a:pt x="90" y="42"/>
                  </a:lnTo>
                  <a:lnTo>
                    <a:pt x="86" y="41"/>
                  </a:lnTo>
                  <a:lnTo>
                    <a:pt x="84" y="39"/>
                  </a:lnTo>
                  <a:lnTo>
                    <a:pt x="81" y="38"/>
                  </a:lnTo>
                  <a:lnTo>
                    <a:pt x="78" y="36"/>
                  </a:lnTo>
                  <a:lnTo>
                    <a:pt x="75" y="36"/>
                  </a:lnTo>
                  <a:lnTo>
                    <a:pt x="71" y="36"/>
                  </a:lnTo>
                  <a:lnTo>
                    <a:pt x="69" y="39"/>
                  </a:lnTo>
                  <a:lnTo>
                    <a:pt x="66" y="40"/>
                  </a:lnTo>
                  <a:lnTo>
                    <a:pt x="69" y="41"/>
                  </a:lnTo>
                  <a:lnTo>
                    <a:pt x="66" y="40"/>
                  </a:lnTo>
                  <a:lnTo>
                    <a:pt x="64" y="40"/>
                  </a:lnTo>
                  <a:lnTo>
                    <a:pt x="64" y="36"/>
                  </a:lnTo>
                  <a:lnTo>
                    <a:pt x="61" y="35"/>
                  </a:lnTo>
                  <a:lnTo>
                    <a:pt x="58" y="35"/>
                  </a:lnTo>
                  <a:lnTo>
                    <a:pt x="56" y="35"/>
                  </a:lnTo>
                  <a:lnTo>
                    <a:pt x="52" y="35"/>
                  </a:lnTo>
                  <a:lnTo>
                    <a:pt x="50" y="35"/>
                  </a:lnTo>
                  <a:lnTo>
                    <a:pt x="47" y="35"/>
                  </a:lnTo>
                  <a:lnTo>
                    <a:pt x="44" y="36"/>
                  </a:lnTo>
                  <a:lnTo>
                    <a:pt x="41" y="38"/>
                  </a:lnTo>
                  <a:lnTo>
                    <a:pt x="37" y="40"/>
                  </a:lnTo>
                  <a:lnTo>
                    <a:pt x="35" y="41"/>
                  </a:lnTo>
                  <a:lnTo>
                    <a:pt x="37" y="42"/>
                  </a:lnTo>
                  <a:lnTo>
                    <a:pt x="35" y="44"/>
                  </a:lnTo>
                  <a:lnTo>
                    <a:pt x="32" y="43"/>
                  </a:lnTo>
                  <a:lnTo>
                    <a:pt x="30" y="41"/>
                  </a:lnTo>
                  <a:lnTo>
                    <a:pt x="26" y="42"/>
                  </a:lnTo>
                  <a:lnTo>
                    <a:pt x="25" y="41"/>
                  </a:lnTo>
                  <a:lnTo>
                    <a:pt x="22" y="41"/>
                  </a:lnTo>
                  <a:lnTo>
                    <a:pt x="19" y="42"/>
                  </a:lnTo>
                  <a:lnTo>
                    <a:pt x="17" y="43"/>
                  </a:lnTo>
                  <a:lnTo>
                    <a:pt x="14" y="43"/>
                  </a:lnTo>
                  <a:lnTo>
                    <a:pt x="11" y="45"/>
                  </a:lnTo>
                  <a:lnTo>
                    <a:pt x="8" y="45"/>
                  </a:lnTo>
                  <a:lnTo>
                    <a:pt x="5" y="45"/>
                  </a:lnTo>
                  <a:lnTo>
                    <a:pt x="2" y="49"/>
                  </a:lnTo>
                  <a:lnTo>
                    <a:pt x="0" y="50"/>
                  </a:lnTo>
                  <a:lnTo>
                    <a:pt x="0" y="51"/>
                  </a:lnTo>
                  <a:lnTo>
                    <a:pt x="4" y="51"/>
                  </a:lnTo>
                  <a:lnTo>
                    <a:pt x="6" y="53"/>
                  </a:lnTo>
                  <a:lnTo>
                    <a:pt x="9" y="53"/>
                  </a:lnTo>
                  <a:lnTo>
                    <a:pt x="11" y="53"/>
                  </a:lnTo>
                  <a:lnTo>
                    <a:pt x="15" y="50"/>
                  </a:lnTo>
                  <a:lnTo>
                    <a:pt x="17" y="49"/>
                  </a:lnTo>
                  <a:lnTo>
                    <a:pt x="21" y="49"/>
                  </a:lnTo>
                  <a:lnTo>
                    <a:pt x="24" y="49"/>
                  </a:lnTo>
                  <a:lnTo>
                    <a:pt x="26" y="50"/>
                  </a:lnTo>
                  <a:lnTo>
                    <a:pt x="28" y="50"/>
                  </a:lnTo>
                  <a:lnTo>
                    <a:pt x="32" y="51"/>
                  </a:lnTo>
                  <a:lnTo>
                    <a:pt x="28" y="51"/>
                  </a:lnTo>
                  <a:lnTo>
                    <a:pt x="26" y="52"/>
                  </a:lnTo>
                  <a:lnTo>
                    <a:pt x="24" y="52"/>
                  </a:lnTo>
                  <a:lnTo>
                    <a:pt x="21" y="53"/>
                  </a:lnTo>
                  <a:lnTo>
                    <a:pt x="17" y="55"/>
                  </a:lnTo>
                  <a:lnTo>
                    <a:pt x="15" y="57"/>
                  </a:lnTo>
                  <a:lnTo>
                    <a:pt x="17" y="57"/>
                  </a:lnTo>
                  <a:lnTo>
                    <a:pt x="21" y="59"/>
                  </a:lnTo>
                  <a:lnTo>
                    <a:pt x="24" y="58"/>
                  </a:lnTo>
                  <a:lnTo>
                    <a:pt x="26" y="57"/>
                  </a:lnTo>
                  <a:lnTo>
                    <a:pt x="27" y="57"/>
                  </a:lnTo>
                  <a:lnTo>
                    <a:pt x="31" y="56"/>
                  </a:lnTo>
                  <a:lnTo>
                    <a:pt x="33" y="55"/>
                  </a:lnTo>
                  <a:lnTo>
                    <a:pt x="36" y="55"/>
                  </a:lnTo>
                  <a:lnTo>
                    <a:pt x="39" y="53"/>
                  </a:lnTo>
                  <a:lnTo>
                    <a:pt x="42" y="52"/>
                  </a:lnTo>
                  <a:lnTo>
                    <a:pt x="44" y="52"/>
                  </a:lnTo>
                  <a:lnTo>
                    <a:pt x="48" y="52"/>
                  </a:lnTo>
                  <a:lnTo>
                    <a:pt x="50" y="52"/>
                  </a:lnTo>
                  <a:lnTo>
                    <a:pt x="53" y="52"/>
                  </a:lnTo>
                  <a:lnTo>
                    <a:pt x="57" y="53"/>
                  </a:lnTo>
                  <a:lnTo>
                    <a:pt x="59" y="53"/>
                  </a:lnTo>
                  <a:lnTo>
                    <a:pt x="61" y="55"/>
                  </a:lnTo>
                  <a:lnTo>
                    <a:pt x="59" y="53"/>
                  </a:lnTo>
                  <a:lnTo>
                    <a:pt x="57" y="53"/>
                  </a:lnTo>
                  <a:lnTo>
                    <a:pt x="53" y="53"/>
                  </a:lnTo>
                  <a:lnTo>
                    <a:pt x="50" y="53"/>
                  </a:lnTo>
                  <a:lnTo>
                    <a:pt x="48" y="53"/>
                  </a:lnTo>
                  <a:lnTo>
                    <a:pt x="44" y="53"/>
                  </a:lnTo>
                  <a:lnTo>
                    <a:pt x="41" y="56"/>
                  </a:lnTo>
                  <a:lnTo>
                    <a:pt x="39" y="56"/>
                  </a:lnTo>
                  <a:lnTo>
                    <a:pt x="35" y="58"/>
                  </a:lnTo>
                  <a:lnTo>
                    <a:pt x="32" y="58"/>
                  </a:lnTo>
                  <a:lnTo>
                    <a:pt x="30" y="59"/>
                  </a:lnTo>
                  <a:lnTo>
                    <a:pt x="27" y="60"/>
                  </a:lnTo>
                  <a:lnTo>
                    <a:pt x="30" y="61"/>
                  </a:lnTo>
                  <a:lnTo>
                    <a:pt x="33" y="61"/>
                  </a:lnTo>
                  <a:lnTo>
                    <a:pt x="35" y="62"/>
                  </a:lnTo>
                  <a:lnTo>
                    <a:pt x="39" y="62"/>
                  </a:lnTo>
                  <a:lnTo>
                    <a:pt x="41" y="62"/>
                  </a:lnTo>
                  <a:lnTo>
                    <a:pt x="37" y="62"/>
                  </a:lnTo>
                  <a:lnTo>
                    <a:pt x="35" y="64"/>
                  </a:lnTo>
                  <a:lnTo>
                    <a:pt x="32" y="64"/>
                  </a:lnTo>
                  <a:lnTo>
                    <a:pt x="30" y="62"/>
                  </a:lnTo>
                  <a:lnTo>
                    <a:pt x="26" y="62"/>
                  </a:lnTo>
                  <a:lnTo>
                    <a:pt x="24" y="64"/>
                  </a:lnTo>
                  <a:lnTo>
                    <a:pt x="22" y="66"/>
                  </a:lnTo>
                  <a:lnTo>
                    <a:pt x="24" y="68"/>
                  </a:lnTo>
                  <a:lnTo>
                    <a:pt x="26" y="69"/>
                  </a:lnTo>
                  <a:lnTo>
                    <a:pt x="28" y="70"/>
                  </a:lnTo>
                  <a:lnTo>
                    <a:pt x="31" y="70"/>
                  </a:lnTo>
                  <a:lnTo>
                    <a:pt x="34" y="70"/>
                  </a:lnTo>
                  <a:lnTo>
                    <a:pt x="36" y="70"/>
                  </a:lnTo>
                  <a:lnTo>
                    <a:pt x="40" y="69"/>
                  </a:lnTo>
                  <a:lnTo>
                    <a:pt x="42" y="69"/>
                  </a:lnTo>
                  <a:lnTo>
                    <a:pt x="45" y="69"/>
                  </a:lnTo>
                  <a:lnTo>
                    <a:pt x="48" y="68"/>
                  </a:lnTo>
                  <a:lnTo>
                    <a:pt x="54" y="68"/>
                  </a:lnTo>
                  <a:lnTo>
                    <a:pt x="57" y="68"/>
                  </a:lnTo>
                  <a:lnTo>
                    <a:pt x="60" y="68"/>
                  </a:lnTo>
                  <a:lnTo>
                    <a:pt x="62" y="68"/>
                  </a:lnTo>
                  <a:lnTo>
                    <a:pt x="73" y="67"/>
                  </a:lnTo>
                  <a:lnTo>
                    <a:pt x="75" y="66"/>
                  </a:lnTo>
                  <a:lnTo>
                    <a:pt x="78" y="65"/>
                  </a:lnTo>
                  <a:lnTo>
                    <a:pt x="81" y="64"/>
                  </a:lnTo>
                  <a:lnTo>
                    <a:pt x="84" y="62"/>
                  </a:lnTo>
                  <a:lnTo>
                    <a:pt x="86" y="62"/>
                  </a:lnTo>
                  <a:lnTo>
                    <a:pt x="90" y="61"/>
                  </a:lnTo>
                  <a:lnTo>
                    <a:pt x="92" y="61"/>
                  </a:lnTo>
                  <a:lnTo>
                    <a:pt x="95" y="60"/>
                  </a:lnTo>
                  <a:lnTo>
                    <a:pt x="98" y="62"/>
                  </a:lnTo>
                  <a:lnTo>
                    <a:pt x="95" y="62"/>
                  </a:lnTo>
                  <a:lnTo>
                    <a:pt x="92" y="64"/>
                  </a:lnTo>
                  <a:lnTo>
                    <a:pt x="90" y="64"/>
                  </a:lnTo>
                  <a:lnTo>
                    <a:pt x="86" y="65"/>
                  </a:lnTo>
                  <a:lnTo>
                    <a:pt x="84" y="66"/>
                  </a:lnTo>
                  <a:lnTo>
                    <a:pt x="81" y="68"/>
                  </a:lnTo>
                  <a:lnTo>
                    <a:pt x="78" y="68"/>
                  </a:lnTo>
                  <a:lnTo>
                    <a:pt x="75" y="69"/>
                  </a:lnTo>
                  <a:lnTo>
                    <a:pt x="71" y="70"/>
                  </a:lnTo>
                  <a:lnTo>
                    <a:pt x="69" y="70"/>
                  </a:lnTo>
                  <a:lnTo>
                    <a:pt x="66" y="70"/>
                  </a:lnTo>
                  <a:lnTo>
                    <a:pt x="64" y="72"/>
                  </a:lnTo>
                  <a:lnTo>
                    <a:pt x="60" y="72"/>
                  </a:lnTo>
                  <a:lnTo>
                    <a:pt x="58" y="70"/>
                  </a:lnTo>
                  <a:lnTo>
                    <a:pt x="54" y="70"/>
                  </a:lnTo>
                  <a:lnTo>
                    <a:pt x="49" y="70"/>
                  </a:lnTo>
                  <a:lnTo>
                    <a:pt x="43" y="70"/>
                  </a:lnTo>
                  <a:lnTo>
                    <a:pt x="40" y="72"/>
                  </a:lnTo>
                  <a:lnTo>
                    <a:pt x="37" y="72"/>
                  </a:lnTo>
                  <a:lnTo>
                    <a:pt x="35" y="73"/>
                  </a:lnTo>
                  <a:lnTo>
                    <a:pt x="36" y="75"/>
                  </a:lnTo>
                  <a:lnTo>
                    <a:pt x="41" y="77"/>
                  </a:lnTo>
                  <a:lnTo>
                    <a:pt x="44" y="78"/>
                  </a:lnTo>
                  <a:lnTo>
                    <a:pt x="48" y="79"/>
                  </a:lnTo>
                  <a:lnTo>
                    <a:pt x="50" y="81"/>
                  </a:lnTo>
                  <a:lnTo>
                    <a:pt x="53" y="81"/>
                  </a:lnTo>
                  <a:lnTo>
                    <a:pt x="56" y="82"/>
                  </a:lnTo>
                  <a:lnTo>
                    <a:pt x="59" y="83"/>
                  </a:lnTo>
                  <a:lnTo>
                    <a:pt x="61" y="83"/>
                  </a:lnTo>
                  <a:lnTo>
                    <a:pt x="65" y="82"/>
                  </a:lnTo>
                  <a:lnTo>
                    <a:pt x="67" y="79"/>
                  </a:lnTo>
                  <a:lnTo>
                    <a:pt x="70" y="77"/>
                  </a:lnTo>
                  <a:lnTo>
                    <a:pt x="73" y="75"/>
                  </a:lnTo>
                  <a:lnTo>
                    <a:pt x="75" y="74"/>
                  </a:lnTo>
                  <a:lnTo>
                    <a:pt x="78" y="72"/>
                  </a:lnTo>
                  <a:lnTo>
                    <a:pt x="82" y="70"/>
                  </a:lnTo>
                  <a:lnTo>
                    <a:pt x="84" y="69"/>
                  </a:lnTo>
                  <a:lnTo>
                    <a:pt x="87" y="69"/>
                  </a:lnTo>
                  <a:lnTo>
                    <a:pt x="90" y="69"/>
                  </a:lnTo>
                  <a:lnTo>
                    <a:pt x="92" y="68"/>
                  </a:lnTo>
                  <a:lnTo>
                    <a:pt x="95" y="68"/>
                  </a:lnTo>
                  <a:lnTo>
                    <a:pt x="101" y="68"/>
                  </a:lnTo>
                  <a:lnTo>
                    <a:pt x="104" y="67"/>
                  </a:lnTo>
                  <a:lnTo>
                    <a:pt x="108" y="67"/>
                  </a:lnTo>
                  <a:lnTo>
                    <a:pt x="111" y="67"/>
                  </a:lnTo>
                  <a:lnTo>
                    <a:pt x="113" y="67"/>
                  </a:lnTo>
                  <a:lnTo>
                    <a:pt x="117" y="66"/>
                  </a:lnTo>
                  <a:lnTo>
                    <a:pt x="119" y="66"/>
                  </a:lnTo>
                  <a:lnTo>
                    <a:pt x="122" y="66"/>
                  </a:lnTo>
                  <a:lnTo>
                    <a:pt x="125" y="65"/>
                  </a:lnTo>
                  <a:lnTo>
                    <a:pt x="127" y="65"/>
                  </a:lnTo>
                  <a:lnTo>
                    <a:pt x="130" y="65"/>
                  </a:lnTo>
                  <a:lnTo>
                    <a:pt x="127" y="66"/>
                  </a:lnTo>
                  <a:lnTo>
                    <a:pt x="125" y="67"/>
                  </a:lnTo>
                  <a:lnTo>
                    <a:pt x="121" y="67"/>
                  </a:lnTo>
                  <a:lnTo>
                    <a:pt x="119" y="67"/>
                  </a:lnTo>
                  <a:lnTo>
                    <a:pt x="113" y="68"/>
                  </a:lnTo>
                  <a:lnTo>
                    <a:pt x="110" y="68"/>
                  </a:lnTo>
                  <a:lnTo>
                    <a:pt x="107" y="68"/>
                  </a:lnTo>
                  <a:lnTo>
                    <a:pt x="104" y="69"/>
                  </a:lnTo>
                  <a:lnTo>
                    <a:pt x="101" y="69"/>
                  </a:lnTo>
                  <a:lnTo>
                    <a:pt x="99" y="69"/>
                  </a:lnTo>
                  <a:lnTo>
                    <a:pt x="95" y="69"/>
                  </a:lnTo>
                  <a:lnTo>
                    <a:pt x="93" y="70"/>
                  </a:lnTo>
                  <a:lnTo>
                    <a:pt x="90" y="70"/>
                  </a:lnTo>
                  <a:lnTo>
                    <a:pt x="86" y="72"/>
                  </a:lnTo>
                  <a:lnTo>
                    <a:pt x="83" y="73"/>
                  </a:lnTo>
                  <a:lnTo>
                    <a:pt x="81" y="75"/>
                  </a:lnTo>
                  <a:lnTo>
                    <a:pt x="78" y="77"/>
                  </a:lnTo>
                  <a:lnTo>
                    <a:pt x="75" y="78"/>
                  </a:lnTo>
                  <a:lnTo>
                    <a:pt x="73" y="81"/>
                  </a:lnTo>
                  <a:lnTo>
                    <a:pt x="71" y="84"/>
                  </a:lnTo>
                  <a:lnTo>
                    <a:pt x="74" y="84"/>
                  </a:lnTo>
                  <a:lnTo>
                    <a:pt x="77" y="85"/>
                  </a:lnTo>
                  <a:lnTo>
                    <a:pt x="79" y="85"/>
                  </a:lnTo>
                  <a:lnTo>
                    <a:pt x="83" y="84"/>
                  </a:lnTo>
                  <a:lnTo>
                    <a:pt x="85" y="84"/>
                  </a:lnTo>
                  <a:lnTo>
                    <a:pt x="83" y="85"/>
                  </a:lnTo>
                  <a:lnTo>
                    <a:pt x="85" y="85"/>
                  </a:lnTo>
                  <a:lnTo>
                    <a:pt x="88" y="86"/>
                  </a:lnTo>
                  <a:lnTo>
                    <a:pt x="92" y="86"/>
                  </a:lnTo>
                  <a:lnTo>
                    <a:pt x="94" y="86"/>
                  </a:lnTo>
                  <a:lnTo>
                    <a:pt x="98" y="86"/>
                  </a:lnTo>
                  <a:lnTo>
                    <a:pt x="100" y="86"/>
                  </a:lnTo>
                  <a:lnTo>
                    <a:pt x="103" y="86"/>
                  </a:lnTo>
                  <a:lnTo>
                    <a:pt x="105" y="85"/>
                  </a:lnTo>
                  <a:lnTo>
                    <a:pt x="109" y="85"/>
                  </a:lnTo>
                  <a:lnTo>
                    <a:pt x="111" y="84"/>
                  </a:lnTo>
                  <a:lnTo>
                    <a:pt x="112" y="82"/>
                  </a:lnTo>
                  <a:lnTo>
                    <a:pt x="112" y="78"/>
                  </a:lnTo>
                  <a:lnTo>
                    <a:pt x="116" y="77"/>
                  </a:lnTo>
                  <a:lnTo>
                    <a:pt x="118" y="77"/>
                  </a:lnTo>
                  <a:lnTo>
                    <a:pt x="116" y="81"/>
                  </a:lnTo>
                  <a:lnTo>
                    <a:pt x="118" y="81"/>
                  </a:lnTo>
                  <a:lnTo>
                    <a:pt x="121" y="79"/>
                  </a:lnTo>
                  <a:lnTo>
                    <a:pt x="124" y="79"/>
                  </a:lnTo>
                  <a:lnTo>
                    <a:pt x="127" y="79"/>
                  </a:lnTo>
                  <a:lnTo>
                    <a:pt x="129" y="78"/>
                  </a:lnTo>
                  <a:lnTo>
                    <a:pt x="133" y="77"/>
                  </a:lnTo>
                  <a:lnTo>
                    <a:pt x="135" y="76"/>
                  </a:lnTo>
                  <a:lnTo>
                    <a:pt x="138" y="77"/>
                  </a:lnTo>
                  <a:lnTo>
                    <a:pt x="135" y="78"/>
                  </a:lnTo>
                  <a:lnTo>
                    <a:pt x="133" y="79"/>
                  </a:lnTo>
                  <a:lnTo>
                    <a:pt x="129" y="79"/>
                  </a:lnTo>
                  <a:lnTo>
                    <a:pt x="126" y="81"/>
                  </a:lnTo>
                  <a:lnTo>
                    <a:pt x="124" y="82"/>
                  </a:lnTo>
                  <a:lnTo>
                    <a:pt x="120" y="83"/>
                  </a:lnTo>
                  <a:lnTo>
                    <a:pt x="120" y="85"/>
                  </a:lnTo>
                  <a:lnTo>
                    <a:pt x="122" y="85"/>
                  </a:lnTo>
                  <a:lnTo>
                    <a:pt x="126" y="85"/>
                  </a:lnTo>
                  <a:lnTo>
                    <a:pt x="129" y="85"/>
                  </a:lnTo>
                  <a:lnTo>
                    <a:pt x="132" y="84"/>
                  </a:lnTo>
                  <a:lnTo>
                    <a:pt x="135" y="84"/>
                  </a:lnTo>
                  <a:lnTo>
                    <a:pt x="137" y="84"/>
                  </a:lnTo>
                  <a:lnTo>
                    <a:pt x="141" y="84"/>
                  </a:lnTo>
                  <a:lnTo>
                    <a:pt x="143" y="83"/>
                  </a:lnTo>
                  <a:lnTo>
                    <a:pt x="146" y="83"/>
                  </a:lnTo>
                  <a:lnTo>
                    <a:pt x="149" y="82"/>
                  </a:lnTo>
                  <a:lnTo>
                    <a:pt x="152" y="82"/>
                  </a:lnTo>
                  <a:lnTo>
                    <a:pt x="154" y="81"/>
                  </a:lnTo>
                  <a:lnTo>
                    <a:pt x="156" y="79"/>
                  </a:lnTo>
                  <a:lnTo>
                    <a:pt x="160" y="79"/>
                  </a:lnTo>
                  <a:lnTo>
                    <a:pt x="163" y="78"/>
                  </a:lnTo>
                  <a:lnTo>
                    <a:pt x="165" y="77"/>
                  </a:lnTo>
                  <a:lnTo>
                    <a:pt x="169" y="76"/>
                  </a:lnTo>
                  <a:lnTo>
                    <a:pt x="171" y="74"/>
                  </a:lnTo>
                  <a:lnTo>
                    <a:pt x="175" y="72"/>
                  </a:lnTo>
                  <a:lnTo>
                    <a:pt x="172" y="69"/>
                  </a:lnTo>
                  <a:lnTo>
                    <a:pt x="176" y="67"/>
                  </a:lnTo>
                  <a:lnTo>
                    <a:pt x="173" y="66"/>
                  </a:lnTo>
                  <a:lnTo>
                    <a:pt x="170" y="65"/>
                  </a:lnTo>
                  <a:lnTo>
                    <a:pt x="172" y="66"/>
                  </a:lnTo>
                  <a:lnTo>
                    <a:pt x="176" y="66"/>
                  </a:lnTo>
                  <a:lnTo>
                    <a:pt x="178" y="67"/>
                  </a:lnTo>
                  <a:lnTo>
                    <a:pt x="181" y="67"/>
                  </a:lnTo>
                  <a:lnTo>
                    <a:pt x="182" y="64"/>
                  </a:lnTo>
                  <a:lnTo>
                    <a:pt x="185" y="62"/>
                  </a:lnTo>
                  <a:lnTo>
                    <a:pt x="187" y="61"/>
                  </a:lnTo>
                  <a:lnTo>
                    <a:pt x="190" y="59"/>
                  </a:lnTo>
                  <a:lnTo>
                    <a:pt x="193" y="59"/>
                  </a:lnTo>
                  <a:lnTo>
                    <a:pt x="196" y="58"/>
                  </a:lnTo>
                  <a:lnTo>
                    <a:pt x="199" y="57"/>
                  </a:lnTo>
                  <a:lnTo>
                    <a:pt x="202" y="57"/>
                  </a:lnTo>
                  <a:lnTo>
                    <a:pt x="205" y="57"/>
                  </a:lnTo>
                  <a:lnTo>
                    <a:pt x="202" y="58"/>
                  </a:lnTo>
                  <a:lnTo>
                    <a:pt x="199" y="59"/>
                  </a:lnTo>
                  <a:lnTo>
                    <a:pt x="196" y="59"/>
                  </a:lnTo>
                  <a:lnTo>
                    <a:pt x="194" y="60"/>
                  </a:lnTo>
                  <a:lnTo>
                    <a:pt x="190" y="62"/>
                  </a:lnTo>
                  <a:lnTo>
                    <a:pt x="188" y="65"/>
                  </a:lnTo>
                  <a:lnTo>
                    <a:pt x="185" y="66"/>
                  </a:lnTo>
                  <a:lnTo>
                    <a:pt x="182" y="68"/>
                  </a:lnTo>
                  <a:lnTo>
                    <a:pt x="179" y="69"/>
                  </a:lnTo>
                  <a:lnTo>
                    <a:pt x="178" y="73"/>
                  </a:lnTo>
                  <a:lnTo>
                    <a:pt x="179" y="75"/>
                  </a:lnTo>
                  <a:lnTo>
                    <a:pt x="182" y="75"/>
                  </a:lnTo>
                  <a:lnTo>
                    <a:pt x="185" y="75"/>
                  </a:lnTo>
                  <a:lnTo>
                    <a:pt x="188" y="74"/>
                  </a:lnTo>
                  <a:lnTo>
                    <a:pt x="190" y="74"/>
                  </a:lnTo>
                  <a:lnTo>
                    <a:pt x="194" y="74"/>
                  </a:lnTo>
                  <a:lnTo>
                    <a:pt x="196" y="74"/>
                  </a:lnTo>
                  <a:lnTo>
                    <a:pt x="199" y="74"/>
                  </a:lnTo>
                  <a:lnTo>
                    <a:pt x="202" y="74"/>
                  </a:lnTo>
                  <a:lnTo>
                    <a:pt x="209" y="74"/>
                  </a:lnTo>
                  <a:lnTo>
                    <a:pt x="211" y="75"/>
                  </a:lnTo>
                  <a:lnTo>
                    <a:pt x="209" y="76"/>
                  </a:lnTo>
                  <a:lnTo>
                    <a:pt x="202" y="76"/>
                  </a:lnTo>
                  <a:lnTo>
                    <a:pt x="198" y="76"/>
                  </a:lnTo>
                  <a:lnTo>
                    <a:pt x="196" y="76"/>
                  </a:lnTo>
                  <a:lnTo>
                    <a:pt x="193" y="76"/>
                  </a:lnTo>
                  <a:lnTo>
                    <a:pt x="189" y="77"/>
                  </a:lnTo>
                  <a:lnTo>
                    <a:pt x="182" y="78"/>
                  </a:lnTo>
                  <a:lnTo>
                    <a:pt x="180" y="78"/>
                  </a:lnTo>
                  <a:lnTo>
                    <a:pt x="178" y="79"/>
                  </a:lnTo>
                  <a:lnTo>
                    <a:pt x="175" y="79"/>
                  </a:lnTo>
                  <a:lnTo>
                    <a:pt x="169" y="82"/>
                  </a:lnTo>
                  <a:lnTo>
                    <a:pt x="165" y="83"/>
                  </a:lnTo>
                  <a:lnTo>
                    <a:pt x="169" y="84"/>
                  </a:lnTo>
                  <a:lnTo>
                    <a:pt x="172" y="83"/>
                  </a:lnTo>
                  <a:lnTo>
                    <a:pt x="176" y="83"/>
                  </a:lnTo>
                  <a:lnTo>
                    <a:pt x="178" y="83"/>
                  </a:lnTo>
                  <a:lnTo>
                    <a:pt x="181" y="83"/>
                  </a:lnTo>
                  <a:lnTo>
                    <a:pt x="184" y="83"/>
                  </a:lnTo>
                  <a:lnTo>
                    <a:pt x="187" y="84"/>
                  </a:lnTo>
                  <a:lnTo>
                    <a:pt x="190" y="84"/>
                  </a:lnTo>
                  <a:lnTo>
                    <a:pt x="188" y="84"/>
                  </a:lnTo>
                  <a:lnTo>
                    <a:pt x="182" y="84"/>
                  </a:lnTo>
                  <a:lnTo>
                    <a:pt x="179" y="85"/>
                  </a:lnTo>
                  <a:lnTo>
                    <a:pt x="173" y="85"/>
                  </a:lnTo>
                  <a:lnTo>
                    <a:pt x="171" y="85"/>
                  </a:lnTo>
                  <a:lnTo>
                    <a:pt x="168" y="85"/>
                  </a:lnTo>
                  <a:lnTo>
                    <a:pt x="164" y="85"/>
                  </a:lnTo>
                  <a:lnTo>
                    <a:pt x="162" y="85"/>
                  </a:lnTo>
                  <a:lnTo>
                    <a:pt x="159" y="87"/>
                  </a:lnTo>
                  <a:lnTo>
                    <a:pt x="156" y="87"/>
                  </a:lnTo>
                  <a:lnTo>
                    <a:pt x="153" y="89"/>
                  </a:lnTo>
                  <a:lnTo>
                    <a:pt x="151" y="89"/>
                  </a:lnTo>
                  <a:lnTo>
                    <a:pt x="145" y="89"/>
                  </a:lnTo>
                  <a:lnTo>
                    <a:pt x="142" y="90"/>
                  </a:lnTo>
                  <a:lnTo>
                    <a:pt x="139" y="90"/>
                  </a:lnTo>
                  <a:lnTo>
                    <a:pt x="136" y="90"/>
                  </a:lnTo>
                  <a:lnTo>
                    <a:pt x="133" y="91"/>
                  </a:lnTo>
                  <a:lnTo>
                    <a:pt x="130" y="91"/>
                  </a:lnTo>
                  <a:lnTo>
                    <a:pt x="127" y="91"/>
                  </a:lnTo>
                  <a:lnTo>
                    <a:pt x="124" y="91"/>
                  </a:lnTo>
                  <a:lnTo>
                    <a:pt x="121" y="93"/>
                  </a:lnTo>
                  <a:lnTo>
                    <a:pt x="124" y="95"/>
                  </a:lnTo>
                  <a:lnTo>
                    <a:pt x="127" y="98"/>
                  </a:lnTo>
                  <a:lnTo>
                    <a:pt x="129" y="99"/>
                  </a:lnTo>
                  <a:lnTo>
                    <a:pt x="133" y="101"/>
                  </a:lnTo>
                  <a:lnTo>
                    <a:pt x="135" y="102"/>
                  </a:lnTo>
                  <a:lnTo>
                    <a:pt x="138" y="103"/>
                  </a:lnTo>
                  <a:lnTo>
                    <a:pt x="141" y="103"/>
                  </a:lnTo>
                  <a:lnTo>
                    <a:pt x="144" y="104"/>
                  </a:lnTo>
                  <a:lnTo>
                    <a:pt x="142" y="107"/>
                  </a:lnTo>
                  <a:lnTo>
                    <a:pt x="141" y="110"/>
                  </a:lnTo>
                  <a:lnTo>
                    <a:pt x="144" y="111"/>
                  </a:lnTo>
                  <a:lnTo>
                    <a:pt x="146" y="111"/>
                  </a:lnTo>
                  <a:lnTo>
                    <a:pt x="149" y="112"/>
                  </a:lnTo>
                  <a:lnTo>
                    <a:pt x="152" y="113"/>
                  </a:lnTo>
                  <a:lnTo>
                    <a:pt x="154" y="113"/>
                  </a:lnTo>
                  <a:lnTo>
                    <a:pt x="158" y="112"/>
                  </a:lnTo>
                  <a:lnTo>
                    <a:pt x="161" y="112"/>
                  </a:lnTo>
                  <a:lnTo>
                    <a:pt x="163" y="111"/>
                  </a:lnTo>
                  <a:lnTo>
                    <a:pt x="165" y="112"/>
                  </a:lnTo>
                  <a:lnTo>
                    <a:pt x="163" y="113"/>
                  </a:lnTo>
                  <a:lnTo>
                    <a:pt x="162" y="113"/>
                  </a:lnTo>
                  <a:lnTo>
                    <a:pt x="159" y="113"/>
                  </a:lnTo>
                  <a:lnTo>
                    <a:pt x="156" y="115"/>
                  </a:lnTo>
                  <a:lnTo>
                    <a:pt x="153" y="116"/>
                  </a:lnTo>
                  <a:lnTo>
                    <a:pt x="150" y="115"/>
                  </a:lnTo>
                  <a:lnTo>
                    <a:pt x="147" y="115"/>
                  </a:lnTo>
                  <a:lnTo>
                    <a:pt x="144" y="113"/>
                  </a:lnTo>
                  <a:lnTo>
                    <a:pt x="141" y="115"/>
                  </a:lnTo>
                  <a:lnTo>
                    <a:pt x="138" y="112"/>
                  </a:lnTo>
                  <a:lnTo>
                    <a:pt x="135" y="109"/>
                  </a:lnTo>
                  <a:lnTo>
                    <a:pt x="134" y="107"/>
                  </a:lnTo>
                  <a:lnTo>
                    <a:pt x="130" y="105"/>
                  </a:lnTo>
                  <a:lnTo>
                    <a:pt x="128" y="103"/>
                  </a:lnTo>
                  <a:lnTo>
                    <a:pt x="125" y="102"/>
                  </a:lnTo>
                  <a:lnTo>
                    <a:pt x="122" y="101"/>
                  </a:lnTo>
                  <a:lnTo>
                    <a:pt x="120" y="100"/>
                  </a:lnTo>
                  <a:lnTo>
                    <a:pt x="117" y="98"/>
                  </a:lnTo>
                  <a:lnTo>
                    <a:pt x="115" y="96"/>
                  </a:lnTo>
                  <a:lnTo>
                    <a:pt x="111" y="94"/>
                  </a:lnTo>
                  <a:lnTo>
                    <a:pt x="109" y="94"/>
                  </a:lnTo>
                  <a:lnTo>
                    <a:pt x="105" y="94"/>
                  </a:lnTo>
                  <a:lnTo>
                    <a:pt x="103" y="93"/>
                  </a:lnTo>
                  <a:lnTo>
                    <a:pt x="100" y="93"/>
                  </a:lnTo>
                  <a:lnTo>
                    <a:pt x="96" y="94"/>
                  </a:lnTo>
                  <a:lnTo>
                    <a:pt x="94" y="94"/>
                  </a:lnTo>
                  <a:lnTo>
                    <a:pt x="91" y="94"/>
                  </a:lnTo>
                  <a:lnTo>
                    <a:pt x="88" y="93"/>
                  </a:lnTo>
                  <a:lnTo>
                    <a:pt x="83" y="92"/>
                  </a:lnTo>
                  <a:lnTo>
                    <a:pt x="79" y="92"/>
                  </a:lnTo>
                  <a:lnTo>
                    <a:pt x="77" y="92"/>
                  </a:lnTo>
                  <a:lnTo>
                    <a:pt x="74" y="94"/>
                  </a:lnTo>
                  <a:lnTo>
                    <a:pt x="73" y="96"/>
                  </a:lnTo>
                  <a:lnTo>
                    <a:pt x="73" y="100"/>
                  </a:lnTo>
                  <a:lnTo>
                    <a:pt x="75" y="102"/>
                  </a:lnTo>
                  <a:lnTo>
                    <a:pt x="77" y="102"/>
                  </a:lnTo>
                  <a:lnTo>
                    <a:pt x="79" y="102"/>
                  </a:lnTo>
                  <a:lnTo>
                    <a:pt x="83" y="103"/>
                  </a:lnTo>
                  <a:lnTo>
                    <a:pt x="86" y="103"/>
                  </a:lnTo>
                  <a:lnTo>
                    <a:pt x="88" y="105"/>
                  </a:lnTo>
                  <a:lnTo>
                    <a:pt x="86" y="104"/>
                  </a:lnTo>
                  <a:lnTo>
                    <a:pt x="83" y="104"/>
                  </a:lnTo>
                  <a:lnTo>
                    <a:pt x="81" y="103"/>
                  </a:lnTo>
                  <a:lnTo>
                    <a:pt x="78" y="103"/>
                  </a:lnTo>
                  <a:lnTo>
                    <a:pt x="75" y="104"/>
                  </a:lnTo>
                  <a:lnTo>
                    <a:pt x="75" y="107"/>
                  </a:lnTo>
                  <a:lnTo>
                    <a:pt x="75" y="110"/>
                  </a:lnTo>
                  <a:lnTo>
                    <a:pt x="77" y="110"/>
                  </a:lnTo>
                  <a:lnTo>
                    <a:pt x="81" y="111"/>
                  </a:lnTo>
                  <a:lnTo>
                    <a:pt x="83" y="111"/>
                  </a:lnTo>
                  <a:lnTo>
                    <a:pt x="86" y="111"/>
                  </a:lnTo>
                  <a:lnTo>
                    <a:pt x="90" y="112"/>
                  </a:lnTo>
                  <a:lnTo>
                    <a:pt x="92" y="113"/>
                  </a:lnTo>
                  <a:lnTo>
                    <a:pt x="95" y="116"/>
                  </a:lnTo>
                  <a:lnTo>
                    <a:pt x="96" y="118"/>
                  </a:lnTo>
                  <a:lnTo>
                    <a:pt x="100" y="119"/>
                  </a:lnTo>
                  <a:lnTo>
                    <a:pt x="102" y="122"/>
                  </a:lnTo>
                  <a:lnTo>
                    <a:pt x="103" y="125"/>
                  </a:lnTo>
                  <a:lnTo>
                    <a:pt x="104" y="127"/>
                  </a:lnTo>
                  <a:lnTo>
                    <a:pt x="108" y="128"/>
                  </a:lnTo>
                  <a:lnTo>
                    <a:pt x="111" y="129"/>
                  </a:lnTo>
                  <a:lnTo>
                    <a:pt x="113" y="132"/>
                  </a:lnTo>
                  <a:lnTo>
                    <a:pt x="117" y="132"/>
                  </a:lnTo>
                  <a:lnTo>
                    <a:pt x="113" y="133"/>
                  </a:lnTo>
                  <a:lnTo>
                    <a:pt x="111" y="132"/>
                  </a:lnTo>
                  <a:lnTo>
                    <a:pt x="108" y="130"/>
                  </a:lnTo>
                  <a:lnTo>
                    <a:pt x="104" y="129"/>
                  </a:lnTo>
                  <a:lnTo>
                    <a:pt x="102" y="128"/>
                  </a:lnTo>
                  <a:lnTo>
                    <a:pt x="99" y="130"/>
                  </a:lnTo>
                  <a:lnTo>
                    <a:pt x="100" y="133"/>
                  </a:lnTo>
                  <a:lnTo>
                    <a:pt x="103" y="134"/>
                  </a:lnTo>
                  <a:lnTo>
                    <a:pt x="105" y="134"/>
                  </a:lnTo>
                  <a:lnTo>
                    <a:pt x="109" y="135"/>
                  </a:lnTo>
                  <a:lnTo>
                    <a:pt x="111" y="135"/>
                  </a:lnTo>
                  <a:lnTo>
                    <a:pt x="115" y="135"/>
                  </a:lnTo>
                  <a:lnTo>
                    <a:pt x="117" y="135"/>
                  </a:lnTo>
                  <a:lnTo>
                    <a:pt x="120" y="135"/>
                  </a:lnTo>
                  <a:lnTo>
                    <a:pt x="122" y="135"/>
                  </a:lnTo>
                  <a:lnTo>
                    <a:pt x="128" y="136"/>
                  </a:lnTo>
                  <a:lnTo>
                    <a:pt x="132" y="136"/>
                  </a:lnTo>
                  <a:lnTo>
                    <a:pt x="134" y="136"/>
                  </a:lnTo>
                  <a:lnTo>
                    <a:pt x="137" y="133"/>
                  </a:lnTo>
                  <a:lnTo>
                    <a:pt x="139" y="132"/>
                  </a:lnTo>
                  <a:lnTo>
                    <a:pt x="143" y="132"/>
                  </a:lnTo>
                  <a:lnTo>
                    <a:pt x="139" y="135"/>
                  </a:lnTo>
                  <a:lnTo>
                    <a:pt x="138" y="137"/>
                  </a:lnTo>
                  <a:lnTo>
                    <a:pt x="135" y="137"/>
                  </a:lnTo>
                  <a:lnTo>
                    <a:pt x="133" y="138"/>
                  </a:lnTo>
                  <a:lnTo>
                    <a:pt x="129" y="138"/>
                  </a:lnTo>
                  <a:lnTo>
                    <a:pt x="126" y="138"/>
                  </a:lnTo>
                  <a:lnTo>
                    <a:pt x="124" y="137"/>
                  </a:lnTo>
                  <a:lnTo>
                    <a:pt x="121" y="139"/>
                  </a:lnTo>
                  <a:lnTo>
                    <a:pt x="124" y="141"/>
                  </a:lnTo>
                  <a:lnTo>
                    <a:pt x="127" y="142"/>
                  </a:lnTo>
                  <a:lnTo>
                    <a:pt x="129" y="141"/>
                  </a:lnTo>
                  <a:lnTo>
                    <a:pt x="133" y="142"/>
                  </a:lnTo>
                  <a:lnTo>
                    <a:pt x="129" y="144"/>
                  </a:lnTo>
                  <a:lnTo>
                    <a:pt x="132" y="146"/>
                  </a:lnTo>
                  <a:lnTo>
                    <a:pt x="128" y="145"/>
                  </a:lnTo>
                  <a:lnTo>
                    <a:pt x="126" y="143"/>
                  </a:lnTo>
                  <a:lnTo>
                    <a:pt x="122" y="142"/>
                  </a:lnTo>
                  <a:lnTo>
                    <a:pt x="120" y="142"/>
                  </a:lnTo>
                  <a:lnTo>
                    <a:pt x="118" y="139"/>
                  </a:lnTo>
                  <a:lnTo>
                    <a:pt x="115" y="139"/>
                  </a:lnTo>
                  <a:lnTo>
                    <a:pt x="111" y="138"/>
                  </a:lnTo>
                  <a:lnTo>
                    <a:pt x="109" y="137"/>
                  </a:lnTo>
                  <a:lnTo>
                    <a:pt x="105" y="137"/>
                  </a:lnTo>
                  <a:lnTo>
                    <a:pt x="103" y="137"/>
                  </a:lnTo>
                  <a:lnTo>
                    <a:pt x="100" y="137"/>
                  </a:lnTo>
                  <a:lnTo>
                    <a:pt x="98" y="136"/>
                  </a:lnTo>
                  <a:lnTo>
                    <a:pt x="95" y="136"/>
                  </a:lnTo>
                  <a:lnTo>
                    <a:pt x="92" y="136"/>
                  </a:lnTo>
                  <a:lnTo>
                    <a:pt x="90" y="136"/>
                  </a:lnTo>
                  <a:lnTo>
                    <a:pt x="86" y="137"/>
                  </a:lnTo>
                  <a:lnTo>
                    <a:pt x="81" y="138"/>
                  </a:lnTo>
                  <a:lnTo>
                    <a:pt x="78" y="138"/>
                  </a:lnTo>
                  <a:lnTo>
                    <a:pt x="75" y="139"/>
                  </a:lnTo>
                  <a:lnTo>
                    <a:pt x="71" y="139"/>
                  </a:lnTo>
                  <a:lnTo>
                    <a:pt x="69" y="141"/>
                  </a:lnTo>
                  <a:lnTo>
                    <a:pt x="67" y="144"/>
                  </a:lnTo>
                  <a:lnTo>
                    <a:pt x="68" y="146"/>
                  </a:lnTo>
                  <a:lnTo>
                    <a:pt x="66" y="146"/>
                  </a:lnTo>
                  <a:lnTo>
                    <a:pt x="62" y="149"/>
                  </a:lnTo>
                  <a:lnTo>
                    <a:pt x="60" y="151"/>
                  </a:lnTo>
                  <a:lnTo>
                    <a:pt x="60" y="154"/>
                  </a:lnTo>
                  <a:lnTo>
                    <a:pt x="62" y="156"/>
                  </a:lnTo>
                  <a:lnTo>
                    <a:pt x="65" y="158"/>
                  </a:lnTo>
                  <a:lnTo>
                    <a:pt x="62" y="160"/>
                  </a:lnTo>
                  <a:lnTo>
                    <a:pt x="65" y="160"/>
                  </a:lnTo>
                  <a:lnTo>
                    <a:pt x="68" y="160"/>
                  </a:lnTo>
                  <a:lnTo>
                    <a:pt x="71" y="160"/>
                  </a:lnTo>
                  <a:lnTo>
                    <a:pt x="74" y="156"/>
                  </a:lnTo>
                  <a:lnTo>
                    <a:pt x="77" y="158"/>
                  </a:lnTo>
                  <a:lnTo>
                    <a:pt x="79" y="156"/>
                  </a:lnTo>
                  <a:lnTo>
                    <a:pt x="83" y="154"/>
                  </a:lnTo>
                  <a:lnTo>
                    <a:pt x="81" y="156"/>
                  </a:lnTo>
                  <a:lnTo>
                    <a:pt x="77" y="159"/>
                  </a:lnTo>
                  <a:lnTo>
                    <a:pt x="79" y="161"/>
                  </a:lnTo>
                  <a:lnTo>
                    <a:pt x="83" y="161"/>
                  </a:lnTo>
                  <a:lnTo>
                    <a:pt x="85" y="160"/>
                  </a:lnTo>
                  <a:lnTo>
                    <a:pt x="88" y="160"/>
                  </a:lnTo>
                  <a:lnTo>
                    <a:pt x="91" y="158"/>
                  </a:lnTo>
                  <a:lnTo>
                    <a:pt x="93" y="155"/>
                  </a:lnTo>
                  <a:lnTo>
                    <a:pt x="95" y="152"/>
                  </a:lnTo>
                  <a:lnTo>
                    <a:pt x="96" y="150"/>
                  </a:lnTo>
                  <a:lnTo>
                    <a:pt x="99" y="147"/>
                  </a:lnTo>
                  <a:lnTo>
                    <a:pt x="98" y="150"/>
                  </a:lnTo>
                  <a:lnTo>
                    <a:pt x="96" y="152"/>
                  </a:lnTo>
                  <a:lnTo>
                    <a:pt x="100" y="153"/>
                  </a:lnTo>
                  <a:lnTo>
                    <a:pt x="96" y="154"/>
                  </a:lnTo>
                  <a:lnTo>
                    <a:pt x="98" y="156"/>
                  </a:lnTo>
                  <a:lnTo>
                    <a:pt x="100" y="156"/>
                  </a:lnTo>
                  <a:lnTo>
                    <a:pt x="103" y="156"/>
                  </a:lnTo>
                  <a:lnTo>
                    <a:pt x="105" y="159"/>
                  </a:lnTo>
                  <a:lnTo>
                    <a:pt x="103" y="158"/>
                  </a:lnTo>
                  <a:lnTo>
                    <a:pt x="100" y="158"/>
                  </a:lnTo>
                  <a:lnTo>
                    <a:pt x="98" y="158"/>
                  </a:lnTo>
                  <a:lnTo>
                    <a:pt x="95" y="158"/>
                  </a:lnTo>
                  <a:lnTo>
                    <a:pt x="95" y="161"/>
                  </a:lnTo>
                  <a:lnTo>
                    <a:pt x="99" y="161"/>
                  </a:lnTo>
                  <a:lnTo>
                    <a:pt x="101" y="161"/>
                  </a:lnTo>
                  <a:lnTo>
                    <a:pt x="104" y="161"/>
                  </a:lnTo>
                  <a:lnTo>
                    <a:pt x="101" y="161"/>
                  </a:lnTo>
                  <a:lnTo>
                    <a:pt x="99" y="162"/>
                  </a:lnTo>
                  <a:lnTo>
                    <a:pt x="95" y="162"/>
                  </a:lnTo>
                  <a:lnTo>
                    <a:pt x="93" y="162"/>
                  </a:lnTo>
                  <a:lnTo>
                    <a:pt x="90" y="162"/>
                  </a:lnTo>
                  <a:lnTo>
                    <a:pt x="87" y="164"/>
                  </a:lnTo>
                  <a:lnTo>
                    <a:pt x="87" y="167"/>
                  </a:lnTo>
                  <a:lnTo>
                    <a:pt x="93" y="166"/>
                  </a:lnTo>
                  <a:lnTo>
                    <a:pt x="95" y="166"/>
                  </a:lnTo>
                  <a:lnTo>
                    <a:pt x="95" y="167"/>
                  </a:lnTo>
                  <a:lnTo>
                    <a:pt x="93" y="167"/>
                  </a:lnTo>
                  <a:lnTo>
                    <a:pt x="91" y="169"/>
                  </a:lnTo>
                  <a:lnTo>
                    <a:pt x="93" y="169"/>
                  </a:lnTo>
                  <a:lnTo>
                    <a:pt x="91" y="171"/>
                  </a:lnTo>
                  <a:lnTo>
                    <a:pt x="93" y="173"/>
                  </a:lnTo>
                  <a:lnTo>
                    <a:pt x="95" y="175"/>
                  </a:lnTo>
                  <a:lnTo>
                    <a:pt x="95" y="175"/>
                  </a:lnTo>
                  <a:lnTo>
                    <a:pt x="95" y="175"/>
                  </a:lnTo>
                  <a:lnTo>
                    <a:pt x="95" y="175"/>
                  </a:lnTo>
                  <a:lnTo>
                    <a:pt x="95" y="176"/>
                  </a:lnTo>
                  <a:lnTo>
                    <a:pt x="94" y="176"/>
                  </a:lnTo>
                  <a:lnTo>
                    <a:pt x="91" y="176"/>
                  </a:lnTo>
                  <a:lnTo>
                    <a:pt x="88" y="177"/>
                  </a:lnTo>
                  <a:lnTo>
                    <a:pt x="91" y="177"/>
                  </a:lnTo>
                  <a:lnTo>
                    <a:pt x="94" y="179"/>
                  </a:lnTo>
                  <a:lnTo>
                    <a:pt x="95" y="178"/>
                  </a:lnTo>
                  <a:lnTo>
                    <a:pt x="95" y="181"/>
                  </a:lnTo>
                  <a:lnTo>
                    <a:pt x="93" y="181"/>
                  </a:lnTo>
                  <a:lnTo>
                    <a:pt x="90" y="180"/>
                  </a:lnTo>
                  <a:lnTo>
                    <a:pt x="87" y="179"/>
                  </a:lnTo>
                  <a:lnTo>
                    <a:pt x="84" y="179"/>
                  </a:lnTo>
                  <a:lnTo>
                    <a:pt x="84" y="177"/>
                  </a:lnTo>
                  <a:lnTo>
                    <a:pt x="83" y="173"/>
                  </a:lnTo>
                  <a:lnTo>
                    <a:pt x="79" y="171"/>
                  </a:lnTo>
                  <a:lnTo>
                    <a:pt x="77" y="169"/>
                  </a:lnTo>
                  <a:lnTo>
                    <a:pt x="74" y="168"/>
                  </a:lnTo>
                  <a:lnTo>
                    <a:pt x="71" y="167"/>
                  </a:lnTo>
                  <a:lnTo>
                    <a:pt x="69" y="167"/>
                  </a:lnTo>
                  <a:lnTo>
                    <a:pt x="66" y="167"/>
                  </a:lnTo>
                  <a:lnTo>
                    <a:pt x="64" y="167"/>
                  </a:lnTo>
                  <a:lnTo>
                    <a:pt x="60" y="167"/>
                  </a:lnTo>
                  <a:lnTo>
                    <a:pt x="58" y="167"/>
                  </a:lnTo>
                  <a:lnTo>
                    <a:pt x="54" y="168"/>
                  </a:lnTo>
                  <a:lnTo>
                    <a:pt x="52" y="169"/>
                  </a:lnTo>
                  <a:lnTo>
                    <a:pt x="51" y="171"/>
                  </a:lnTo>
                  <a:lnTo>
                    <a:pt x="52" y="175"/>
                  </a:lnTo>
                  <a:lnTo>
                    <a:pt x="54" y="176"/>
                  </a:lnTo>
                  <a:lnTo>
                    <a:pt x="58" y="177"/>
                  </a:lnTo>
                  <a:lnTo>
                    <a:pt x="57" y="179"/>
                  </a:lnTo>
                  <a:lnTo>
                    <a:pt x="58" y="183"/>
                  </a:lnTo>
                  <a:lnTo>
                    <a:pt x="61" y="183"/>
                  </a:lnTo>
                  <a:lnTo>
                    <a:pt x="64" y="181"/>
                  </a:lnTo>
                  <a:lnTo>
                    <a:pt x="67" y="181"/>
                  </a:lnTo>
                  <a:lnTo>
                    <a:pt x="69" y="183"/>
                  </a:lnTo>
                  <a:lnTo>
                    <a:pt x="67" y="183"/>
                  </a:lnTo>
                  <a:lnTo>
                    <a:pt x="64" y="184"/>
                  </a:lnTo>
                  <a:lnTo>
                    <a:pt x="67" y="186"/>
                  </a:lnTo>
                  <a:lnTo>
                    <a:pt x="69" y="187"/>
                  </a:lnTo>
                  <a:lnTo>
                    <a:pt x="73" y="187"/>
                  </a:lnTo>
                  <a:lnTo>
                    <a:pt x="69" y="188"/>
                  </a:lnTo>
                  <a:lnTo>
                    <a:pt x="67" y="187"/>
                  </a:lnTo>
                  <a:lnTo>
                    <a:pt x="64" y="187"/>
                  </a:lnTo>
                  <a:lnTo>
                    <a:pt x="61" y="189"/>
                  </a:lnTo>
                  <a:lnTo>
                    <a:pt x="58" y="188"/>
                  </a:lnTo>
                  <a:lnTo>
                    <a:pt x="56" y="188"/>
                  </a:lnTo>
                  <a:lnTo>
                    <a:pt x="52" y="189"/>
                  </a:lnTo>
                  <a:lnTo>
                    <a:pt x="50" y="188"/>
                  </a:lnTo>
                  <a:lnTo>
                    <a:pt x="47" y="190"/>
                  </a:lnTo>
                  <a:lnTo>
                    <a:pt x="44" y="192"/>
                  </a:lnTo>
                  <a:lnTo>
                    <a:pt x="41" y="193"/>
                  </a:lnTo>
                  <a:lnTo>
                    <a:pt x="35" y="195"/>
                  </a:lnTo>
                  <a:lnTo>
                    <a:pt x="33" y="196"/>
                  </a:lnTo>
                  <a:lnTo>
                    <a:pt x="33" y="199"/>
                  </a:lnTo>
                  <a:lnTo>
                    <a:pt x="34" y="202"/>
                  </a:lnTo>
                  <a:lnTo>
                    <a:pt x="31" y="205"/>
                  </a:lnTo>
                  <a:lnTo>
                    <a:pt x="36" y="209"/>
                  </a:lnTo>
                  <a:lnTo>
                    <a:pt x="40" y="209"/>
                  </a:lnTo>
                  <a:lnTo>
                    <a:pt x="42" y="209"/>
                  </a:lnTo>
                  <a:lnTo>
                    <a:pt x="44" y="205"/>
                  </a:lnTo>
                  <a:lnTo>
                    <a:pt x="45" y="207"/>
                  </a:lnTo>
                  <a:lnTo>
                    <a:pt x="47" y="205"/>
                  </a:lnTo>
                  <a:lnTo>
                    <a:pt x="45" y="203"/>
                  </a:lnTo>
                  <a:lnTo>
                    <a:pt x="44" y="199"/>
                  </a:lnTo>
                  <a:lnTo>
                    <a:pt x="47" y="198"/>
                  </a:lnTo>
                  <a:lnTo>
                    <a:pt x="47" y="202"/>
                  </a:lnTo>
                  <a:lnTo>
                    <a:pt x="48" y="204"/>
                  </a:lnTo>
                  <a:lnTo>
                    <a:pt x="49" y="206"/>
                  </a:lnTo>
                  <a:lnTo>
                    <a:pt x="48" y="210"/>
                  </a:lnTo>
                  <a:lnTo>
                    <a:pt x="50" y="210"/>
                  </a:lnTo>
                  <a:lnTo>
                    <a:pt x="53" y="211"/>
                  </a:lnTo>
                  <a:lnTo>
                    <a:pt x="56" y="210"/>
                  </a:lnTo>
                  <a:lnTo>
                    <a:pt x="59" y="211"/>
                  </a:lnTo>
                  <a:lnTo>
                    <a:pt x="61" y="211"/>
                  </a:lnTo>
                  <a:lnTo>
                    <a:pt x="60" y="207"/>
                  </a:lnTo>
                  <a:lnTo>
                    <a:pt x="60" y="205"/>
                  </a:lnTo>
                  <a:lnTo>
                    <a:pt x="62" y="207"/>
                  </a:lnTo>
                  <a:lnTo>
                    <a:pt x="66" y="210"/>
                  </a:lnTo>
                  <a:lnTo>
                    <a:pt x="69" y="210"/>
                  </a:lnTo>
                  <a:lnTo>
                    <a:pt x="71" y="210"/>
                  </a:lnTo>
                  <a:lnTo>
                    <a:pt x="73" y="207"/>
                  </a:lnTo>
                  <a:lnTo>
                    <a:pt x="75" y="205"/>
                  </a:lnTo>
                  <a:lnTo>
                    <a:pt x="73" y="203"/>
                  </a:lnTo>
                  <a:lnTo>
                    <a:pt x="75" y="204"/>
                  </a:lnTo>
                  <a:lnTo>
                    <a:pt x="78" y="206"/>
                  </a:lnTo>
                  <a:lnTo>
                    <a:pt x="75" y="207"/>
                  </a:lnTo>
                  <a:lnTo>
                    <a:pt x="77" y="210"/>
                  </a:lnTo>
                  <a:lnTo>
                    <a:pt x="81" y="210"/>
                  </a:lnTo>
                  <a:lnTo>
                    <a:pt x="83" y="211"/>
                  </a:lnTo>
                  <a:lnTo>
                    <a:pt x="86" y="211"/>
                  </a:lnTo>
                  <a:lnTo>
                    <a:pt x="88" y="212"/>
                  </a:lnTo>
                  <a:lnTo>
                    <a:pt x="92" y="212"/>
                  </a:lnTo>
                  <a:lnTo>
                    <a:pt x="94" y="212"/>
                  </a:lnTo>
                  <a:lnTo>
                    <a:pt x="98" y="212"/>
                  </a:lnTo>
                  <a:lnTo>
                    <a:pt x="100" y="212"/>
                  </a:lnTo>
                  <a:lnTo>
                    <a:pt x="103" y="211"/>
                  </a:lnTo>
                  <a:lnTo>
                    <a:pt x="98" y="210"/>
                  </a:lnTo>
                  <a:lnTo>
                    <a:pt x="95" y="207"/>
                  </a:lnTo>
                  <a:lnTo>
                    <a:pt x="95" y="205"/>
                  </a:lnTo>
                  <a:lnTo>
                    <a:pt x="98" y="206"/>
                  </a:lnTo>
                  <a:lnTo>
                    <a:pt x="100" y="209"/>
                  </a:lnTo>
                  <a:lnTo>
                    <a:pt x="103" y="209"/>
                  </a:lnTo>
                  <a:lnTo>
                    <a:pt x="105" y="207"/>
                  </a:lnTo>
                  <a:lnTo>
                    <a:pt x="105" y="205"/>
                  </a:lnTo>
                  <a:lnTo>
                    <a:pt x="104" y="202"/>
                  </a:lnTo>
                  <a:lnTo>
                    <a:pt x="108" y="203"/>
                  </a:lnTo>
                  <a:lnTo>
                    <a:pt x="109" y="206"/>
                  </a:lnTo>
                  <a:lnTo>
                    <a:pt x="111" y="207"/>
                  </a:lnTo>
                  <a:lnTo>
                    <a:pt x="113" y="209"/>
                  </a:lnTo>
                  <a:lnTo>
                    <a:pt x="117" y="209"/>
                  </a:lnTo>
                  <a:lnTo>
                    <a:pt x="119" y="209"/>
                  </a:lnTo>
                  <a:lnTo>
                    <a:pt x="119" y="206"/>
                  </a:lnTo>
                  <a:lnTo>
                    <a:pt x="117" y="203"/>
                  </a:lnTo>
                  <a:lnTo>
                    <a:pt x="117" y="201"/>
                  </a:lnTo>
                  <a:lnTo>
                    <a:pt x="119" y="203"/>
                  </a:lnTo>
                  <a:lnTo>
                    <a:pt x="121" y="205"/>
                  </a:lnTo>
                  <a:lnTo>
                    <a:pt x="121" y="209"/>
                  </a:lnTo>
                  <a:lnTo>
                    <a:pt x="125" y="210"/>
                  </a:lnTo>
                  <a:lnTo>
                    <a:pt x="130" y="210"/>
                  </a:lnTo>
                  <a:lnTo>
                    <a:pt x="133" y="206"/>
                  </a:lnTo>
                  <a:lnTo>
                    <a:pt x="134" y="204"/>
                  </a:lnTo>
                  <a:lnTo>
                    <a:pt x="130" y="203"/>
                  </a:lnTo>
                  <a:lnTo>
                    <a:pt x="128" y="202"/>
                  </a:lnTo>
                  <a:lnTo>
                    <a:pt x="127" y="198"/>
                  </a:lnTo>
                  <a:lnTo>
                    <a:pt x="129" y="201"/>
                  </a:lnTo>
                  <a:lnTo>
                    <a:pt x="133" y="203"/>
                  </a:lnTo>
                  <a:lnTo>
                    <a:pt x="135" y="203"/>
                  </a:lnTo>
                  <a:lnTo>
                    <a:pt x="138" y="202"/>
                  </a:lnTo>
                  <a:lnTo>
                    <a:pt x="135" y="204"/>
                  </a:lnTo>
                  <a:lnTo>
                    <a:pt x="135" y="206"/>
                  </a:lnTo>
                  <a:lnTo>
                    <a:pt x="138" y="207"/>
                  </a:lnTo>
                  <a:lnTo>
                    <a:pt x="141" y="207"/>
                  </a:lnTo>
                  <a:lnTo>
                    <a:pt x="144" y="207"/>
                  </a:lnTo>
                  <a:lnTo>
                    <a:pt x="146" y="206"/>
                  </a:lnTo>
                  <a:lnTo>
                    <a:pt x="150" y="207"/>
                  </a:lnTo>
                  <a:lnTo>
                    <a:pt x="153" y="209"/>
                  </a:lnTo>
                  <a:lnTo>
                    <a:pt x="151" y="211"/>
                  </a:lnTo>
                  <a:lnTo>
                    <a:pt x="149" y="214"/>
                  </a:lnTo>
                  <a:lnTo>
                    <a:pt x="150" y="216"/>
                  </a:lnTo>
                  <a:lnTo>
                    <a:pt x="155" y="215"/>
                  </a:lnTo>
                  <a:lnTo>
                    <a:pt x="158" y="215"/>
                  </a:lnTo>
                  <a:lnTo>
                    <a:pt x="161" y="214"/>
                  </a:lnTo>
                  <a:lnTo>
                    <a:pt x="163" y="214"/>
                  </a:lnTo>
                  <a:lnTo>
                    <a:pt x="165" y="213"/>
                  </a:lnTo>
                  <a:lnTo>
                    <a:pt x="168" y="212"/>
                  </a:lnTo>
                  <a:lnTo>
                    <a:pt x="170" y="212"/>
                  </a:lnTo>
                  <a:lnTo>
                    <a:pt x="173" y="212"/>
                  </a:lnTo>
                  <a:lnTo>
                    <a:pt x="175" y="209"/>
                  </a:lnTo>
                  <a:lnTo>
                    <a:pt x="178" y="207"/>
                  </a:lnTo>
                  <a:lnTo>
                    <a:pt x="180" y="204"/>
                  </a:lnTo>
                  <a:lnTo>
                    <a:pt x="182" y="205"/>
                  </a:lnTo>
                  <a:lnTo>
                    <a:pt x="182" y="207"/>
                  </a:lnTo>
                  <a:lnTo>
                    <a:pt x="186" y="206"/>
                  </a:lnTo>
                  <a:lnTo>
                    <a:pt x="188" y="205"/>
                  </a:lnTo>
                  <a:lnTo>
                    <a:pt x="190" y="203"/>
                  </a:lnTo>
                  <a:lnTo>
                    <a:pt x="193" y="201"/>
                  </a:lnTo>
                  <a:lnTo>
                    <a:pt x="194" y="198"/>
                  </a:lnTo>
                  <a:lnTo>
                    <a:pt x="193" y="195"/>
                  </a:lnTo>
                  <a:lnTo>
                    <a:pt x="190" y="193"/>
                  </a:lnTo>
                  <a:lnTo>
                    <a:pt x="188" y="192"/>
                  </a:lnTo>
                  <a:lnTo>
                    <a:pt x="185" y="193"/>
                  </a:lnTo>
                  <a:lnTo>
                    <a:pt x="182" y="195"/>
                  </a:lnTo>
                  <a:lnTo>
                    <a:pt x="180" y="197"/>
                  </a:lnTo>
                  <a:lnTo>
                    <a:pt x="177" y="197"/>
                  </a:lnTo>
                  <a:lnTo>
                    <a:pt x="178" y="194"/>
                  </a:lnTo>
                  <a:lnTo>
                    <a:pt x="175" y="194"/>
                  </a:lnTo>
                  <a:lnTo>
                    <a:pt x="171" y="194"/>
                  </a:lnTo>
                  <a:lnTo>
                    <a:pt x="175" y="192"/>
                  </a:lnTo>
                  <a:lnTo>
                    <a:pt x="177" y="189"/>
                  </a:lnTo>
                  <a:lnTo>
                    <a:pt x="175" y="186"/>
                  </a:lnTo>
                  <a:lnTo>
                    <a:pt x="171" y="186"/>
                  </a:lnTo>
                  <a:lnTo>
                    <a:pt x="169" y="185"/>
                  </a:lnTo>
                  <a:lnTo>
                    <a:pt x="165" y="186"/>
                  </a:lnTo>
                  <a:lnTo>
                    <a:pt x="163" y="187"/>
                  </a:lnTo>
                  <a:lnTo>
                    <a:pt x="162" y="188"/>
                  </a:lnTo>
                  <a:lnTo>
                    <a:pt x="159" y="189"/>
                  </a:lnTo>
                  <a:lnTo>
                    <a:pt x="161" y="186"/>
                  </a:lnTo>
                  <a:lnTo>
                    <a:pt x="158" y="186"/>
                  </a:lnTo>
                  <a:lnTo>
                    <a:pt x="155" y="185"/>
                  </a:lnTo>
                  <a:lnTo>
                    <a:pt x="150" y="184"/>
                  </a:lnTo>
                  <a:lnTo>
                    <a:pt x="146" y="185"/>
                  </a:lnTo>
                  <a:lnTo>
                    <a:pt x="144" y="186"/>
                  </a:lnTo>
                  <a:lnTo>
                    <a:pt x="141" y="187"/>
                  </a:lnTo>
                  <a:lnTo>
                    <a:pt x="138" y="187"/>
                  </a:lnTo>
                  <a:lnTo>
                    <a:pt x="136" y="185"/>
                  </a:lnTo>
                  <a:lnTo>
                    <a:pt x="134" y="184"/>
                  </a:lnTo>
                  <a:lnTo>
                    <a:pt x="136" y="184"/>
                  </a:lnTo>
                  <a:lnTo>
                    <a:pt x="139" y="184"/>
                  </a:lnTo>
                  <a:lnTo>
                    <a:pt x="142" y="184"/>
                  </a:lnTo>
                  <a:lnTo>
                    <a:pt x="145" y="181"/>
                  </a:lnTo>
                  <a:lnTo>
                    <a:pt x="142" y="181"/>
                  </a:lnTo>
                  <a:lnTo>
                    <a:pt x="139" y="179"/>
                  </a:lnTo>
                  <a:lnTo>
                    <a:pt x="141" y="177"/>
                  </a:lnTo>
                  <a:lnTo>
                    <a:pt x="138" y="173"/>
                  </a:lnTo>
                  <a:lnTo>
                    <a:pt x="141" y="176"/>
                  </a:lnTo>
                  <a:lnTo>
                    <a:pt x="144" y="178"/>
                  </a:lnTo>
                  <a:lnTo>
                    <a:pt x="146" y="180"/>
                  </a:lnTo>
                  <a:lnTo>
                    <a:pt x="150" y="181"/>
                  </a:lnTo>
                  <a:lnTo>
                    <a:pt x="152" y="183"/>
                  </a:lnTo>
                  <a:lnTo>
                    <a:pt x="155" y="184"/>
                  </a:lnTo>
                  <a:lnTo>
                    <a:pt x="158" y="184"/>
                  </a:lnTo>
                  <a:lnTo>
                    <a:pt x="161" y="184"/>
                  </a:lnTo>
                  <a:lnTo>
                    <a:pt x="163" y="184"/>
                  </a:lnTo>
                  <a:lnTo>
                    <a:pt x="164" y="184"/>
                  </a:lnTo>
                  <a:lnTo>
                    <a:pt x="167" y="184"/>
                  </a:lnTo>
                  <a:lnTo>
                    <a:pt x="170" y="184"/>
                  </a:lnTo>
                  <a:lnTo>
                    <a:pt x="172" y="184"/>
                  </a:lnTo>
                  <a:lnTo>
                    <a:pt x="176" y="184"/>
                  </a:lnTo>
                  <a:lnTo>
                    <a:pt x="178" y="181"/>
                  </a:lnTo>
                  <a:lnTo>
                    <a:pt x="181" y="184"/>
                  </a:lnTo>
                  <a:lnTo>
                    <a:pt x="184" y="181"/>
                  </a:lnTo>
                  <a:lnTo>
                    <a:pt x="187" y="180"/>
                  </a:lnTo>
                  <a:lnTo>
                    <a:pt x="189" y="179"/>
                  </a:lnTo>
                  <a:lnTo>
                    <a:pt x="190" y="176"/>
                  </a:lnTo>
                  <a:lnTo>
                    <a:pt x="194" y="175"/>
                  </a:lnTo>
                  <a:lnTo>
                    <a:pt x="190" y="171"/>
                  </a:lnTo>
                  <a:lnTo>
                    <a:pt x="192" y="169"/>
                  </a:lnTo>
                  <a:lnTo>
                    <a:pt x="188" y="167"/>
                  </a:lnTo>
                  <a:lnTo>
                    <a:pt x="185" y="166"/>
                  </a:lnTo>
                  <a:lnTo>
                    <a:pt x="188" y="163"/>
                  </a:lnTo>
                  <a:lnTo>
                    <a:pt x="190" y="164"/>
                  </a:lnTo>
                  <a:lnTo>
                    <a:pt x="194" y="164"/>
                  </a:lnTo>
                  <a:lnTo>
                    <a:pt x="196" y="164"/>
                  </a:lnTo>
                  <a:lnTo>
                    <a:pt x="202" y="164"/>
                  </a:lnTo>
                  <a:lnTo>
                    <a:pt x="205" y="166"/>
                  </a:lnTo>
                  <a:lnTo>
                    <a:pt x="207" y="164"/>
                  </a:lnTo>
                  <a:lnTo>
                    <a:pt x="211" y="164"/>
                  </a:lnTo>
                  <a:lnTo>
                    <a:pt x="213" y="163"/>
                  </a:lnTo>
                  <a:lnTo>
                    <a:pt x="216" y="163"/>
                  </a:lnTo>
                  <a:lnTo>
                    <a:pt x="219" y="164"/>
                  </a:lnTo>
                  <a:lnTo>
                    <a:pt x="222" y="162"/>
                  </a:lnTo>
                  <a:lnTo>
                    <a:pt x="222" y="159"/>
                  </a:lnTo>
                  <a:lnTo>
                    <a:pt x="219" y="159"/>
                  </a:lnTo>
                  <a:lnTo>
                    <a:pt x="216" y="159"/>
                  </a:lnTo>
                  <a:lnTo>
                    <a:pt x="214" y="159"/>
                  </a:lnTo>
                  <a:lnTo>
                    <a:pt x="211" y="159"/>
                  </a:lnTo>
                  <a:lnTo>
                    <a:pt x="209" y="156"/>
                  </a:lnTo>
                  <a:lnTo>
                    <a:pt x="211" y="155"/>
                  </a:lnTo>
                  <a:lnTo>
                    <a:pt x="213" y="156"/>
                  </a:lnTo>
                  <a:lnTo>
                    <a:pt x="216" y="156"/>
                  </a:lnTo>
                  <a:lnTo>
                    <a:pt x="219" y="156"/>
                  </a:lnTo>
                  <a:lnTo>
                    <a:pt x="222" y="156"/>
                  </a:lnTo>
                  <a:lnTo>
                    <a:pt x="224" y="156"/>
                  </a:lnTo>
                  <a:lnTo>
                    <a:pt x="228" y="154"/>
                  </a:lnTo>
                  <a:lnTo>
                    <a:pt x="230" y="152"/>
                  </a:lnTo>
                  <a:lnTo>
                    <a:pt x="228" y="151"/>
                  </a:lnTo>
                  <a:lnTo>
                    <a:pt x="224" y="150"/>
                  </a:lnTo>
                  <a:lnTo>
                    <a:pt x="222" y="150"/>
                  </a:lnTo>
                  <a:lnTo>
                    <a:pt x="219" y="150"/>
                  </a:lnTo>
                  <a:lnTo>
                    <a:pt x="215" y="149"/>
                  </a:lnTo>
                  <a:lnTo>
                    <a:pt x="213" y="147"/>
                  </a:lnTo>
                  <a:lnTo>
                    <a:pt x="210" y="147"/>
                  </a:lnTo>
                  <a:lnTo>
                    <a:pt x="213" y="146"/>
                  </a:lnTo>
                  <a:lnTo>
                    <a:pt x="216" y="147"/>
                  </a:lnTo>
                  <a:lnTo>
                    <a:pt x="219" y="147"/>
                  </a:lnTo>
                  <a:lnTo>
                    <a:pt x="224" y="147"/>
                  </a:lnTo>
                  <a:lnTo>
                    <a:pt x="228" y="147"/>
                  </a:lnTo>
                  <a:lnTo>
                    <a:pt x="231" y="147"/>
                  </a:lnTo>
                  <a:lnTo>
                    <a:pt x="233" y="146"/>
                  </a:lnTo>
                  <a:lnTo>
                    <a:pt x="236" y="145"/>
                  </a:lnTo>
                  <a:lnTo>
                    <a:pt x="233" y="144"/>
                  </a:lnTo>
                  <a:lnTo>
                    <a:pt x="235" y="141"/>
                  </a:lnTo>
                  <a:lnTo>
                    <a:pt x="235" y="138"/>
                  </a:lnTo>
                  <a:lnTo>
                    <a:pt x="232" y="137"/>
                  </a:lnTo>
                  <a:lnTo>
                    <a:pt x="229" y="136"/>
                  </a:lnTo>
                  <a:lnTo>
                    <a:pt x="227" y="136"/>
                  </a:lnTo>
                  <a:lnTo>
                    <a:pt x="223" y="136"/>
                  </a:lnTo>
                  <a:lnTo>
                    <a:pt x="221" y="136"/>
                  </a:lnTo>
                  <a:lnTo>
                    <a:pt x="218" y="137"/>
                  </a:lnTo>
                  <a:lnTo>
                    <a:pt x="215" y="136"/>
                  </a:lnTo>
                  <a:lnTo>
                    <a:pt x="212" y="137"/>
                  </a:lnTo>
                  <a:lnTo>
                    <a:pt x="215" y="136"/>
                  </a:lnTo>
                  <a:lnTo>
                    <a:pt x="218" y="136"/>
                  </a:lnTo>
                  <a:lnTo>
                    <a:pt x="221" y="134"/>
                  </a:lnTo>
                  <a:lnTo>
                    <a:pt x="218" y="133"/>
                  </a:lnTo>
                  <a:lnTo>
                    <a:pt x="215" y="133"/>
                  </a:lnTo>
                  <a:lnTo>
                    <a:pt x="213" y="133"/>
                  </a:lnTo>
                  <a:lnTo>
                    <a:pt x="206" y="133"/>
                  </a:lnTo>
                  <a:lnTo>
                    <a:pt x="201" y="134"/>
                  </a:lnTo>
                  <a:lnTo>
                    <a:pt x="197" y="134"/>
                  </a:lnTo>
                  <a:lnTo>
                    <a:pt x="195" y="134"/>
                  </a:lnTo>
                  <a:lnTo>
                    <a:pt x="192" y="136"/>
                  </a:lnTo>
                  <a:lnTo>
                    <a:pt x="189" y="138"/>
                  </a:lnTo>
                  <a:lnTo>
                    <a:pt x="187" y="139"/>
                  </a:lnTo>
                  <a:lnTo>
                    <a:pt x="188" y="137"/>
                  </a:lnTo>
                  <a:lnTo>
                    <a:pt x="192" y="135"/>
                  </a:lnTo>
                  <a:lnTo>
                    <a:pt x="194" y="132"/>
                  </a:lnTo>
                  <a:lnTo>
                    <a:pt x="192" y="132"/>
                  </a:lnTo>
                  <a:lnTo>
                    <a:pt x="188" y="132"/>
                  </a:lnTo>
                  <a:lnTo>
                    <a:pt x="185" y="132"/>
                  </a:lnTo>
                  <a:lnTo>
                    <a:pt x="182" y="132"/>
                  </a:lnTo>
                  <a:lnTo>
                    <a:pt x="179" y="132"/>
                  </a:lnTo>
                  <a:lnTo>
                    <a:pt x="185" y="130"/>
                  </a:lnTo>
                  <a:lnTo>
                    <a:pt x="188" y="132"/>
                  </a:lnTo>
                  <a:lnTo>
                    <a:pt x="192" y="132"/>
                  </a:lnTo>
                  <a:lnTo>
                    <a:pt x="194" y="132"/>
                  </a:lnTo>
                  <a:lnTo>
                    <a:pt x="197" y="133"/>
                  </a:lnTo>
                  <a:lnTo>
                    <a:pt x="199" y="132"/>
                  </a:lnTo>
                  <a:lnTo>
                    <a:pt x="203" y="132"/>
                  </a:lnTo>
                  <a:lnTo>
                    <a:pt x="209" y="130"/>
                  </a:lnTo>
                  <a:lnTo>
                    <a:pt x="211" y="130"/>
                  </a:lnTo>
                  <a:lnTo>
                    <a:pt x="214" y="130"/>
                  </a:lnTo>
                  <a:lnTo>
                    <a:pt x="216" y="130"/>
                  </a:lnTo>
                  <a:lnTo>
                    <a:pt x="214" y="129"/>
                  </a:lnTo>
                  <a:lnTo>
                    <a:pt x="211" y="129"/>
                  </a:lnTo>
                  <a:lnTo>
                    <a:pt x="209" y="128"/>
                  </a:lnTo>
                  <a:lnTo>
                    <a:pt x="205" y="128"/>
                  </a:lnTo>
                  <a:lnTo>
                    <a:pt x="203" y="128"/>
                  </a:lnTo>
                  <a:lnTo>
                    <a:pt x="199" y="128"/>
                  </a:lnTo>
                  <a:lnTo>
                    <a:pt x="196" y="128"/>
                  </a:lnTo>
                  <a:lnTo>
                    <a:pt x="194" y="127"/>
                  </a:lnTo>
                  <a:lnTo>
                    <a:pt x="192" y="127"/>
                  </a:lnTo>
                  <a:lnTo>
                    <a:pt x="188" y="127"/>
                  </a:lnTo>
                  <a:lnTo>
                    <a:pt x="192" y="127"/>
                  </a:lnTo>
                  <a:lnTo>
                    <a:pt x="194" y="127"/>
                  </a:lnTo>
                  <a:lnTo>
                    <a:pt x="197" y="127"/>
                  </a:lnTo>
                  <a:lnTo>
                    <a:pt x="201" y="127"/>
                  </a:lnTo>
                  <a:lnTo>
                    <a:pt x="203" y="127"/>
                  </a:lnTo>
                  <a:lnTo>
                    <a:pt x="206" y="127"/>
                  </a:lnTo>
                  <a:lnTo>
                    <a:pt x="210" y="127"/>
                  </a:lnTo>
                  <a:lnTo>
                    <a:pt x="212" y="127"/>
                  </a:lnTo>
                  <a:lnTo>
                    <a:pt x="214" y="127"/>
                  </a:lnTo>
                  <a:lnTo>
                    <a:pt x="218" y="127"/>
                  </a:lnTo>
                  <a:lnTo>
                    <a:pt x="220" y="130"/>
                  </a:lnTo>
                  <a:lnTo>
                    <a:pt x="223" y="132"/>
                  </a:lnTo>
                  <a:lnTo>
                    <a:pt x="226" y="132"/>
                  </a:lnTo>
                  <a:lnTo>
                    <a:pt x="229" y="132"/>
                  </a:lnTo>
                  <a:lnTo>
                    <a:pt x="231" y="132"/>
                  </a:lnTo>
                  <a:lnTo>
                    <a:pt x="233" y="132"/>
                  </a:lnTo>
                  <a:lnTo>
                    <a:pt x="236" y="133"/>
                  </a:lnTo>
                  <a:lnTo>
                    <a:pt x="239" y="132"/>
                  </a:lnTo>
                  <a:lnTo>
                    <a:pt x="237" y="129"/>
                  </a:lnTo>
                  <a:lnTo>
                    <a:pt x="235" y="127"/>
                  </a:lnTo>
                  <a:lnTo>
                    <a:pt x="237" y="126"/>
                  </a:lnTo>
                  <a:lnTo>
                    <a:pt x="235" y="126"/>
                  </a:lnTo>
                  <a:lnTo>
                    <a:pt x="231" y="126"/>
                  </a:lnTo>
                  <a:lnTo>
                    <a:pt x="229" y="126"/>
                  </a:lnTo>
                  <a:lnTo>
                    <a:pt x="223" y="126"/>
                  </a:lnTo>
                  <a:lnTo>
                    <a:pt x="220" y="126"/>
                  </a:lnTo>
                  <a:lnTo>
                    <a:pt x="218" y="125"/>
                  </a:lnTo>
                  <a:lnTo>
                    <a:pt x="214" y="125"/>
                  </a:lnTo>
                  <a:lnTo>
                    <a:pt x="212" y="125"/>
                  </a:lnTo>
                  <a:lnTo>
                    <a:pt x="206" y="125"/>
                  </a:lnTo>
                  <a:lnTo>
                    <a:pt x="203" y="125"/>
                  </a:lnTo>
                  <a:lnTo>
                    <a:pt x="201" y="125"/>
                  </a:lnTo>
                  <a:lnTo>
                    <a:pt x="197" y="124"/>
                  </a:lnTo>
                  <a:lnTo>
                    <a:pt x="195" y="124"/>
                  </a:lnTo>
                  <a:lnTo>
                    <a:pt x="192" y="122"/>
                  </a:lnTo>
                  <a:lnTo>
                    <a:pt x="195" y="122"/>
                  </a:lnTo>
                  <a:lnTo>
                    <a:pt x="198" y="122"/>
                  </a:lnTo>
                  <a:lnTo>
                    <a:pt x="201" y="122"/>
                  </a:lnTo>
                  <a:lnTo>
                    <a:pt x="201" y="119"/>
                  </a:lnTo>
                  <a:lnTo>
                    <a:pt x="203" y="121"/>
                  </a:lnTo>
                  <a:lnTo>
                    <a:pt x="206" y="122"/>
                  </a:lnTo>
                  <a:lnTo>
                    <a:pt x="210" y="122"/>
                  </a:lnTo>
                  <a:lnTo>
                    <a:pt x="212" y="122"/>
                  </a:lnTo>
                  <a:lnTo>
                    <a:pt x="214" y="122"/>
                  </a:lnTo>
                  <a:lnTo>
                    <a:pt x="218" y="121"/>
                  </a:lnTo>
                  <a:lnTo>
                    <a:pt x="214" y="119"/>
                  </a:lnTo>
                  <a:lnTo>
                    <a:pt x="212" y="119"/>
                  </a:lnTo>
                  <a:lnTo>
                    <a:pt x="210" y="119"/>
                  </a:lnTo>
                  <a:lnTo>
                    <a:pt x="206" y="118"/>
                  </a:lnTo>
                  <a:lnTo>
                    <a:pt x="204" y="117"/>
                  </a:lnTo>
                  <a:lnTo>
                    <a:pt x="206" y="118"/>
                  </a:lnTo>
                  <a:lnTo>
                    <a:pt x="210" y="117"/>
                  </a:lnTo>
                  <a:lnTo>
                    <a:pt x="212" y="118"/>
                  </a:lnTo>
                  <a:lnTo>
                    <a:pt x="215" y="118"/>
                  </a:lnTo>
                  <a:lnTo>
                    <a:pt x="218" y="120"/>
                  </a:lnTo>
                  <a:lnTo>
                    <a:pt x="221" y="119"/>
                  </a:lnTo>
                  <a:lnTo>
                    <a:pt x="223" y="120"/>
                  </a:lnTo>
                  <a:lnTo>
                    <a:pt x="226" y="121"/>
                  </a:lnTo>
                  <a:lnTo>
                    <a:pt x="229" y="121"/>
                  </a:lnTo>
                  <a:lnTo>
                    <a:pt x="231" y="121"/>
                  </a:lnTo>
                  <a:lnTo>
                    <a:pt x="231" y="119"/>
                  </a:lnTo>
                  <a:lnTo>
                    <a:pt x="235" y="119"/>
                  </a:lnTo>
                  <a:lnTo>
                    <a:pt x="237" y="119"/>
                  </a:lnTo>
                  <a:lnTo>
                    <a:pt x="240" y="119"/>
                  </a:lnTo>
                  <a:lnTo>
                    <a:pt x="244" y="119"/>
                  </a:lnTo>
                  <a:lnTo>
                    <a:pt x="246" y="119"/>
                  </a:lnTo>
                  <a:lnTo>
                    <a:pt x="246" y="116"/>
                  </a:lnTo>
                  <a:lnTo>
                    <a:pt x="248" y="118"/>
                  </a:lnTo>
                  <a:lnTo>
                    <a:pt x="252" y="118"/>
                  </a:lnTo>
                  <a:lnTo>
                    <a:pt x="255" y="118"/>
                  </a:lnTo>
                  <a:lnTo>
                    <a:pt x="257" y="116"/>
                  </a:lnTo>
                  <a:lnTo>
                    <a:pt x="257" y="113"/>
                  </a:lnTo>
                  <a:lnTo>
                    <a:pt x="254" y="111"/>
                  </a:lnTo>
                  <a:lnTo>
                    <a:pt x="252" y="110"/>
                  </a:lnTo>
                  <a:lnTo>
                    <a:pt x="248" y="110"/>
                  </a:lnTo>
                  <a:lnTo>
                    <a:pt x="246" y="109"/>
                  </a:lnTo>
                  <a:lnTo>
                    <a:pt x="243" y="109"/>
                  </a:lnTo>
                  <a:lnTo>
                    <a:pt x="239" y="109"/>
                  </a:lnTo>
                  <a:lnTo>
                    <a:pt x="237" y="109"/>
                  </a:lnTo>
                  <a:lnTo>
                    <a:pt x="233" y="107"/>
                  </a:lnTo>
                  <a:lnTo>
                    <a:pt x="239" y="107"/>
                  </a:lnTo>
                  <a:lnTo>
                    <a:pt x="243" y="105"/>
                  </a:lnTo>
                  <a:lnTo>
                    <a:pt x="245" y="105"/>
                  </a:lnTo>
                  <a:lnTo>
                    <a:pt x="252" y="108"/>
                  </a:lnTo>
                  <a:lnTo>
                    <a:pt x="254" y="108"/>
                  </a:lnTo>
                  <a:lnTo>
                    <a:pt x="257" y="108"/>
                  </a:lnTo>
                  <a:lnTo>
                    <a:pt x="260" y="108"/>
                  </a:lnTo>
                  <a:lnTo>
                    <a:pt x="260" y="110"/>
                  </a:lnTo>
                  <a:lnTo>
                    <a:pt x="263" y="112"/>
                  </a:lnTo>
                  <a:lnTo>
                    <a:pt x="265" y="112"/>
                  </a:lnTo>
                  <a:lnTo>
                    <a:pt x="269" y="112"/>
                  </a:lnTo>
                  <a:lnTo>
                    <a:pt x="271" y="112"/>
                  </a:lnTo>
                  <a:lnTo>
                    <a:pt x="274" y="111"/>
                  </a:lnTo>
                  <a:lnTo>
                    <a:pt x="277" y="111"/>
                  </a:lnTo>
                  <a:lnTo>
                    <a:pt x="280" y="110"/>
                  </a:lnTo>
                  <a:lnTo>
                    <a:pt x="282" y="110"/>
                  </a:lnTo>
                  <a:lnTo>
                    <a:pt x="286" y="108"/>
                  </a:lnTo>
                  <a:lnTo>
                    <a:pt x="287" y="105"/>
                  </a:lnTo>
                  <a:lnTo>
                    <a:pt x="283" y="105"/>
                  </a:lnTo>
                  <a:lnTo>
                    <a:pt x="281" y="105"/>
                  </a:lnTo>
                  <a:lnTo>
                    <a:pt x="283" y="103"/>
                  </a:lnTo>
                  <a:lnTo>
                    <a:pt x="287" y="103"/>
                  </a:lnTo>
                  <a:lnTo>
                    <a:pt x="290" y="103"/>
                  </a:lnTo>
                  <a:lnTo>
                    <a:pt x="291" y="102"/>
                  </a:lnTo>
                  <a:lnTo>
                    <a:pt x="290" y="102"/>
                  </a:lnTo>
                  <a:lnTo>
                    <a:pt x="292" y="100"/>
                  </a:lnTo>
                  <a:lnTo>
                    <a:pt x="290" y="98"/>
                  </a:lnTo>
                  <a:lnTo>
                    <a:pt x="284" y="99"/>
                  </a:lnTo>
                  <a:lnTo>
                    <a:pt x="281" y="100"/>
                  </a:lnTo>
                  <a:lnTo>
                    <a:pt x="278" y="100"/>
                  </a:lnTo>
                  <a:lnTo>
                    <a:pt x="275" y="100"/>
                  </a:lnTo>
                  <a:lnTo>
                    <a:pt x="272" y="101"/>
                  </a:lnTo>
                  <a:lnTo>
                    <a:pt x="270" y="101"/>
                  </a:lnTo>
                  <a:lnTo>
                    <a:pt x="266" y="100"/>
                  </a:lnTo>
                  <a:lnTo>
                    <a:pt x="272" y="100"/>
                  </a:lnTo>
                  <a:lnTo>
                    <a:pt x="270" y="98"/>
                  </a:lnTo>
                  <a:lnTo>
                    <a:pt x="266" y="96"/>
                  </a:lnTo>
                  <a:lnTo>
                    <a:pt x="269" y="96"/>
                  </a:lnTo>
                  <a:lnTo>
                    <a:pt x="272" y="96"/>
                  </a:lnTo>
                  <a:lnTo>
                    <a:pt x="274" y="99"/>
                  </a:lnTo>
                  <a:lnTo>
                    <a:pt x="278" y="99"/>
                  </a:lnTo>
                  <a:lnTo>
                    <a:pt x="280" y="98"/>
                  </a:lnTo>
                  <a:lnTo>
                    <a:pt x="283" y="98"/>
                  </a:lnTo>
                  <a:lnTo>
                    <a:pt x="286" y="96"/>
                  </a:lnTo>
                  <a:lnTo>
                    <a:pt x="289" y="96"/>
                  </a:lnTo>
                  <a:lnTo>
                    <a:pt x="291" y="96"/>
                  </a:lnTo>
                  <a:lnTo>
                    <a:pt x="298" y="96"/>
                  </a:lnTo>
                  <a:lnTo>
                    <a:pt x="299" y="93"/>
                  </a:lnTo>
                  <a:lnTo>
                    <a:pt x="296" y="93"/>
                  </a:lnTo>
                  <a:lnTo>
                    <a:pt x="293" y="92"/>
                  </a:lnTo>
                  <a:lnTo>
                    <a:pt x="293" y="89"/>
                  </a:lnTo>
                  <a:lnTo>
                    <a:pt x="291" y="86"/>
                  </a:lnTo>
                  <a:lnTo>
                    <a:pt x="293" y="86"/>
                  </a:lnTo>
                  <a:lnTo>
                    <a:pt x="296" y="89"/>
                  </a:lnTo>
                  <a:lnTo>
                    <a:pt x="296" y="92"/>
                  </a:lnTo>
                  <a:lnTo>
                    <a:pt x="299" y="92"/>
                  </a:lnTo>
                  <a:lnTo>
                    <a:pt x="303" y="91"/>
                  </a:lnTo>
                  <a:lnTo>
                    <a:pt x="305" y="91"/>
                  </a:lnTo>
                  <a:lnTo>
                    <a:pt x="308" y="90"/>
                  </a:lnTo>
                  <a:lnTo>
                    <a:pt x="310" y="87"/>
                  </a:lnTo>
                  <a:lnTo>
                    <a:pt x="313" y="85"/>
                  </a:lnTo>
                  <a:lnTo>
                    <a:pt x="316" y="83"/>
                  </a:lnTo>
                  <a:lnTo>
                    <a:pt x="318" y="81"/>
                  </a:lnTo>
                  <a:lnTo>
                    <a:pt x="322" y="79"/>
                  </a:lnTo>
                  <a:lnTo>
                    <a:pt x="325" y="78"/>
                  </a:lnTo>
                  <a:lnTo>
                    <a:pt x="327" y="77"/>
                  </a:lnTo>
                  <a:lnTo>
                    <a:pt x="331" y="75"/>
                  </a:lnTo>
                  <a:lnTo>
                    <a:pt x="333" y="75"/>
                  </a:lnTo>
                  <a:lnTo>
                    <a:pt x="337" y="73"/>
                  </a:lnTo>
                  <a:lnTo>
                    <a:pt x="339" y="72"/>
                  </a:lnTo>
                  <a:lnTo>
                    <a:pt x="342" y="70"/>
                  </a:lnTo>
                  <a:lnTo>
                    <a:pt x="344" y="70"/>
                  </a:lnTo>
                  <a:lnTo>
                    <a:pt x="348" y="68"/>
                  </a:lnTo>
                  <a:lnTo>
                    <a:pt x="350" y="66"/>
                  </a:lnTo>
                  <a:lnTo>
                    <a:pt x="352" y="65"/>
                  </a:lnTo>
                  <a:lnTo>
                    <a:pt x="356" y="64"/>
                  </a:lnTo>
                  <a:lnTo>
                    <a:pt x="359" y="62"/>
                  </a:lnTo>
                  <a:lnTo>
                    <a:pt x="361" y="62"/>
                  </a:lnTo>
                  <a:lnTo>
                    <a:pt x="365" y="61"/>
                  </a:lnTo>
                  <a:lnTo>
                    <a:pt x="367" y="60"/>
                  </a:lnTo>
                  <a:lnTo>
                    <a:pt x="371" y="59"/>
                  </a:lnTo>
                  <a:lnTo>
                    <a:pt x="373" y="58"/>
                  </a:lnTo>
                  <a:lnTo>
                    <a:pt x="375" y="56"/>
                  </a:lnTo>
                  <a:lnTo>
                    <a:pt x="375" y="53"/>
                  </a:lnTo>
                  <a:lnTo>
                    <a:pt x="369" y="53"/>
                  </a:lnTo>
                  <a:lnTo>
                    <a:pt x="366" y="53"/>
                  </a:lnTo>
                  <a:lnTo>
                    <a:pt x="364" y="53"/>
                  </a:lnTo>
                  <a:lnTo>
                    <a:pt x="361" y="55"/>
                  </a:lnTo>
                  <a:lnTo>
                    <a:pt x="358" y="55"/>
                  </a:lnTo>
                  <a:lnTo>
                    <a:pt x="356" y="56"/>
                  </a:lnTo>
                  <a:lnTo>
                    <a:pt x="352" y="56"/>
                  </a:lnTo>
                  <a:lnTo>
                    <a:pt x="350" y="57"/>
                  </a:lnTo>
                  <a:lnTo>
                    <a:pt x="347" y="57"/>
                  </a:lnTo>
                  <a:lnTo>
                    <a:pt x="340" y="58"/>
                  </a:lnTo>
                  <a:lnTo>
                    <a:pt x="338" y="58"/>
                  </a:lnTo>
                  <a:lnTo>
                    <a:pt x="334" y="59"/>
                  </a:lnTo>
                  <a:lnTo>
                    <a:pt x="332" y="60"/>
                  </a:lnTo>
                  <a:lnTo>
                    <a:pt x="330" y="60"/>
                  </a:lnTo>
                  <a:lnTo>
                    <a:pt x="326" y="61"/>
                  </a:lnTo>
                  <a:lnTo>
                    <a:pt x="324" y="61"/>
                  </a:lnTo>
                  <a:lnTo>
                    <a:pt x="321" y="62"/>
                  </a:lnTo>
                  <a:lnTo>
                    <a:pt x="318" y="62"/>
                  </a:lnTo>
                  <a:lnTo>
                    <a:pt x="315" y="64"/>
                  </a:lnTo>
                  <a:lnTo>
                    <a:pt x="313" y="64"/>
                  </a:lnTo>
                  <a:lnTo>
                    <a:pt x="309" y="65"/>
                  </a:lnTo>
                  <a:lnTo>
                    <a:pt x="306" y="65"/>
                  </a:lnTo>
                  <a:lnTo>
                    <a:pt x="304" y="66"/>
                  </a:lnTo>
                  <a:lnTo>
                    <a:pt x="300" y="67"/>
                  </a:lnTo>
                  <a:lnTo>
                    <a:pt x="299" y="67"/>
                  </a:lnTo>
                  <a:lnTo>
                    <a:pt x="303" y="66"/>
                  </a:lnTo>
                  <a:lnTo>
                    <a:pt x="299" y="66"/>
                  </a:lnTo>
                  <a:lnTo>
                    <a:pt x="297" y="65"/>
                  </a:lnTo>
                  <a:lnTo>
                    <a:pt x="299" y="65"/>
                  </a:lnTo>
                  <a:lnTo>
                    <a:pt x="305" y="64"/>
                  </a:lnTo>
                  <a:lnTo>
                    <a:pt x="308" y="62"/>
                  </a:lnTo>
                  <a:lnTo>
                    <a:pt x="312" y="62"/>
                  </a:lnTo>
                  <a:lnTo>
                    <a:pt x="314" y="62"/>
                  </a:lnTo>
                  <a:lnTo>
                    <a:pt x="317" y="61"/>
                  </a:lnTo>
                  <a:lnTo>
                    <a:pt x="321" y="61"/>
                  </a:lnTo>
                  <a:lnTo>
                    <a:pt x="323" y="60"/>
                  </a:lnTo>
                  <a:lnTo>
                    <a:pt x="326" y="59"/>
                  </a:lnTo>
                  <a:lnTo>
                    <a:pt x="330" y="58"/>
                  </a:lnTo>
                  <a:lnTo>
                    <a:pt x="332" y="58"/>
                  </a:lnTo>
                  <a:lnTo>
                    <a:pt x="334" y="57"/>
                  </a:lnTo>
                  <a:lnTo>
                    <a:pt x="338" y="56"/>
                  </a:lnTo>
                  <a:lnTo>
                    <a:pt x="340" y="56"/>
                  </a:lnTo>
                  <a:lnTo>
                    <a:pt x="343" y="55"/>
                  </a:lnTo>
                  <a:lnTo>
                    <a:pt x="347" y="53"/>
                  </a:lnTo>
                  <a:lnTo>
                    <a:pt x="343" y="53"/>
                  </a:lnTo>
                  <a:lnTo>
                    <a:pt x="340" y="52"/>
                  </a:lnTo>
                  <a:lnTo>
                    <a:pt x="338" y="52"/>
                  </a:lnTo>
                  <a:lnTo>
                    <a:pt x="334" y="52"/>
                  </a:lnTo>
                  <a:lnTo>
                    <a:pt x="332" y="52"/>
                  </a:lnTo>
                  <a:lnTo>
                    <a:pt x="329" y="53"/>
                  </a:lnTo>
                  <a:lnTo>
                    <a:pt x="325" y="53"/>
                  </a:lnTo>
                  <a:lnTo>
                    <a:pt x="323" y="53"/>
                  </a:lnTo>
                  <a:lnTo>
                    <a:pt x="320" y="53"/>
                  </a:lnTo>
                  <a:lnTo>
                    <a:pt x="317" y="53"/>
                  </a:lnTo>
                  <a:lnTo>
                    <a:pt x="321" y="53"/>
                  </a:lnTo>
                  <a:lnTo>
                    <a:pt x="317" y="50"/>
                  </a:lnTo>
                  <a:lnTo>
                    <a:pt x="312" y="49"/>
                  </a:lnTo>
                  <a:lnTo>
                    <a:pt x="314" y="49"/>
                  </a:lnTo>
                  <a:lnTo>
                    <a:pt x="317" y="50"/>
                  </a:lnTo>
                  <a:lnTo>
                    <a:pt x="321" y="51"/>
                  </a:lnTo>
                  <a:lnTo>
                    <a:pt x="323" y="52"/>
                  </a:lnTo>
                  <a:lnTo>
                    <a:pt x="325" y="52"/>
                  </a:lnTo>
                  <a:lnTo>
                    <a:pt x="329" y="52"/>
                  </a:lnTo>
                  <a:lnTo>
                    <a:pt x="332" y="51"/>
                  </a:lnTo>
                  <a:lnTo>
                    <a:pt x="334" y="51"/>
                  </a:lnTo>
                  <a:lnTo>
                    <a:pt x="338" y="51"/>
                  </a:lnTo>
                  <a:lnTo>
                    <a:pt x="340" y="51"/>
                  </a:lnTo>
                  <a:lnTo>
                    <a:pt x="343" y="51"/>
                  </a:lnTo>
                  <a:lnTo>
                    <a:pt x="346" y="50"/>
                  </a:lnTo>
                  <a:lnTo>
                    <a:pt x="349" y="50"/>
                  </a:lnTo>
                  <a:lnTo>
                    <a:pt x="351" y="50"/>
                  </a:lnTo>
                  <a:lnTo>
                    <a:pt x="355" y="49"/>
                  </a:lnTo>
                  <a:lnTo>
                    <a:pt x="357" y="50"/>
                  </a:lnTo>
                  <a:lnTo>
                    <a:pt x="360" y="49"/>
                  </a:lnTo>
                  <a:lnTo>
                    <a:pt x="363" y="49"/>
                  </a:lnTo>
                  <a:lnTo>
                    <a:pt x="360" y="49"/>
                  </a:lnTo>
                  <a:lnTo>
                    <a:pt x="355" y="49"/>
                  </a:lnTo>
                  <a:lnTo>
                    <a:pt x="357" y="48"/>
                  </a:lnTo>
                  <a:lnTo>
                    <a:pt x="360" y="48"/>
                  </a:lnTo>
                  <a:lnTo>
                    <a:pt x="363" y="47"/>
                  </a:lnTo>
                  <a:lnTo>
                    <a:pt x="366" y="47"/>
                  </a:lnTo>
                  <a:lnTo>
                    <a:pt x="368" y="47"/>
                  </a:lnTo>
                  <a:lnTo>
                    <a:pt x="372" y="47"/>
                  </a:lnTo>
                  <a:lnTo>
                    <a:pt x="374" y="47"/>
                  </a:lnTo>
                  <a:lnTo>
                    <a:pt x="377" y="47"/>
                  </a:lnTo>
                  <a:lnTo>
                    <a:pt x="380" y="47"/>
                  </a:lnTo>
                  <a:lnTo>
                    <a:pt x="383" y="44"/>
                  </a:lnTo>
                  <a:lnTo>
                    <a:pt x="385" y="44"/>
                  </a:lnTo>
                  <a:lnTo>
                    <a:pt x="389" y="42"/>
                  </a:lnTo>
                  <a:lnTo>
                    <a:pt x="391" y="42"/>
                  </a:lnTo>
                  <a:lnTo>
                    <a:pt x="394" y="41"/>
                  </a:lnTo>
                  <a:lnTo>
                    <a:pt x="397" y="40"/>
                  </a:lnTo>
                  <a:lnTo>
                    <a:pt x="400" y="40"/>
                  </a:lnTo>
                  <a:lnTo>
                    <a:pt x="402" y="39"/>
                  </a:lnTo>
                  <a:lnTo>
                    <a:pt x="406" y="38"/>
                  </a:lnTo>
                  <a:lnTo>
                    <a:pt x="408" y="36"/>
                  </a:lnTo>
                  <a:lnTo>
                    <a:pt x="414" y="33"/>
                  </a:lnTo>
                  <a:lnTo>
                    <a:pt x="417" y="32"/>
                  </a:lnTo>
                  <a:lnTo>
                    <a:pt x="419" y="31"/>
                  </a:lnTo>
                  <a:lnTo>
                    <a:pt x="423" y="28"/>
                  </a:lnTo>
                  <a:lnTo>
                    <a:pt x="421" y="25"/>
                  </a:lnTo>
                  <a:close/>
                  <a:moveTo>
                    <a:pt x="99" y="166"/>
                  </a:moveTo>
                  <a:lnTo>
                    <a:pt x="101" y="166"/>
                  </a:lnTo>
                  <a:lnTo>
                    <a:pt x="99" y="167"/>
                  </a:lnTo>
                  <a:lnTo>
                    <a:pt x="98" y="167"/>
                  </a:lnTo>
                  <a:lnTo>
                    <a:pt x="101" y="166"/>
                  </a:lnTo>
                  <a:lnTo>
                    <a:pt x="96" y="166"/>
                  </a:lnTo>
                  <a:lnTo>
                    <a:pt x="99" y="1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90000"/>
                </a:lnSpc>
              </a:pPr>
              <a:endParaRPr lang="en-US"/>
            </a:p>
          </p:txBody>
        </p:sp>
        <p:sp>
          <p:nvSpPr>
            <p:cNvPr id="8" name="Freeform 208">
              <a:extLst>
                <a:ext uri="{FF2B5EF4-FFF2-40B4-BE49-F238E27FC236}">
                  <a16:creationId xmlns:a16="http://schemas.microsoft.com/office/drawing/2014/main" id="{5BBB452F-967C-4EDE-9442-85C10173DBA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43250" y="3273425"/>
              <a:ext cx="1382712" cy="246063"/>
            </a:xfrm>
            <a:custGeom>
              <a:avLst/>
              <a:gdLst>
                <a:gd name="T0" fmla="*/ 25 w 871"/>
                <a:gd name="T1" fmla="*/ 26 h 155"/>
                <a:gd name="T2" fmla="*/ 29 w 871"/>
                <a:gd name="T3" fmla="*/ 31 h 155"/>
                <a:gd name="T4" fmla="*/ 26 w 871"/>
                <a:gd name="T5" fmla="*/ 29 h 155"/>
                <a:gd name="T6" fmla="*/ 26 w 871"/>
                <a:gd name="T7" fmla="*/ 24 h 155"/>
                <a:gd name="T8" fmla="*/ 5 w 871"/>
                <a:gd name="T9" fmla="*/ 5 h 155"/>
                <a:gd name="T10" fmla="*/ 0 w 871"/>
                <a:gd name="T11" fmla="*/ 0 h 155"/>
                <a:gd name="T12" fmla="*/ 4 w 871"/>
                <a:gd name="T13" fmla="*/ 5 h 155"/>
                <a:gd name="T14" fmla="*/ 5 w 871"/>
                <a:gd name="T15" fmla="*/ 5 h 155"/>
                <a:gd name="T16" fmla="*/ 29 w 871"/>
                <a:gd name="T17" fmla="*/ 30 h 155"/>
                <a:gd name="T18" fmla="*/ 28 w 871"/>
                <a:gd name="T19" fmla="*/ 27 h 155"/>
                <a:gd name="T20" fmla="*/ 411 w 871"/>
                <a:gd name="T21" fmla="*/ 9 h 155"/>
                <a:gd name="T22" fmla="*/ 411 w 871"/>
                <a:gd name="T23" fmla="*/ 9 h 155"/>
                <a:gd name="T24" fmla="*/ 464 w 871"/>
                <a:gd name="T25" fmla="*/ 50 h 155"/>
                <a:gd name="T26" fmla="*/ 464 w 871"/>
                <a:gd name="T27" fmla="*/ 50 h 155"/>
                <a:gd name="T28" fmla="*/ 503 w 871"/>
                <a:gd name="T29" fmla="*/ 16 h 155"/>
                <a:gd name="T30" fmla="*/ 503 w 871"/>
                <a:gd name="T31" fmla="*/ 16 h 155"/>
                <a:gd name="T32" fmla="*/ 503 w 871"/>
                <a:gd name="T33" fmla="*/ 16 h 155"/>
                <a:gd name="T34" fmla="*/ 497 w 871"/>
                <a:gd name="T35" fmla="*/ 44 h 155"/>
                <a:gd name="T36" fmla="*/ 491 w 871"/>
                <a:gd name="T37" fmla="*/ 46 h 155"/>
                <a:gd name="T38" fmla="*/ 495 w 871"/>
                <a:gd name="T39" fmla="*/ 41 h 155"/>
                <a:gd name="T40" fmla="*/ 500 w 871"/>
                <a:gd name="T41" fmla="*/ 40 h 155"/>
                <a:gd name="T42" fmla="*/ 500 w 871"/>
                <a:gd name="T43" fmla="*/ 41 h 155"/>
                <a:gd name="T44" fmla="*/ 499 w 871"/>
                <a:gd name="T45" fmla="*/ 42 h 155"/>
                <a:gd name="T46" fmla="*/ 557 w 871"/>
                <a:gd name="T47" fmla="*/ 61 h 155"/>
                <a:gd name="T48" fmla="*/ 555 w 871"/>
                <a:gd name="T49" fmla="*/ 63 h 155"/>
                <a:gd name="T50" fmla="*/ 556 w 871"/>
                <a:gd name="T51" fmla="*/ 64 h 155"/>
                <a:gd name="T52" fmla="*/ 561 w 871"/>
                <a:gd name="T53" fmla="*/ 66 h 155"/>
                <a:gd name="T54" fmla="*/ 558 w 871"/>
                <a:gd name="T55" fmla="*/ 64 h 155"/>
                <a:gd name="T56" fmla="*/ 559 w 871"/>
                <a:gd name="T57" fmla="*/ 64 h 155"/>
                <a:gd name="T58" fmla="*/ 587 w 871"/>
                <a:gd name="T59" fmla="*/ 72 h 155"/>
                <a:gd name="T60" fmla="*/ 583 w 871"/>
                <a:gd name="T61" fmla="*/ 67 h 155"/>
                <a:gd name="T62" fmla="*/ 579 w 871"/>
                <a:gd name="T63" fmla="*/ 67 h 155"/>
                <a:gd name="T64" fmla="*/ 573 w 871"/>
                <a:gd name="T65" fmla="*/ 68 h 155"/>
                <a:gd name="T66" fmla="*/ 568 w 871"/>
                <a:gd name="T67" fmla="*/ 66 h 155"/>
                <a:gd name="T68" fmla="*/ 568 w 871"/>
                <a:gd name="T69" fmla="*/ 68 h 155"/>
                <a:gd name="T70" fmla="*/ 573 w 871"/>
                <a:gd name="T71" fmla="*/ 69 h 155"/>
                <a:gd name="T72" fmla="*/ 579 w 871"/>
                <a:gd name="T73" fmla="*/ 72 h 155"/>
                <a:gd name="T74" fmla="*/ 584 w 871"/>
                <a:gd name="T75" fmla="*/ 70 h 155"/>
                <a:gd name="T76" fmla="*/ 584 w 871"/>
                <a:gd name="T77" fmla="*/ 74 h 155"/>
                <a:gd name="T78" fmla="*/ 658 w 871"/>
                <a:gd name="T79" fmla="*/ 95 h 155"/>
                <a:gd name="T80" fmla="*/ 659 w 871"/>
                <a:gd name="T81" fmla="*/ 95 h 155"/>
                <a:gd name="T82" fmla="*/ 658 w 871"/>
                <a:gd name="T83" fmla="*/ 95 h 155"/>
                <a:gd name="T84" fmla="*/ 733 w 871"/>
                <a:gd name="T85" fmla="*/ 50 h 155"/>
                <a:gd name="T86" fmla="*/ 735 w 871"/>
                <a:gd name="T87" fmla="*/ 48 h 155"/>
                <a:gd name="T88" fmla="*/ 729 w 871"/>
                <a:gd name="T89" fmla="*/ 138 h 155"/>
                <a:gd name="T90" fmla="*/ 729 w 871"/>
                <a:gd name="T91" fmla="*/ 138 h 155"/>
                <a:gd name="T92" fmla="*/ 729 w 871"/>
                <a:gd name="T93" fmla="*/ 138 h 155"/>
                <a:gd name="T94" fmla="*/ 696 w 871"/>
                <a:gd name="T95" fmla="*/ 154 h 155"/>
                <a:gd name="T96" fmla="*/ 691 w 871"/>
                <a:gd name="T97" fmla="*/ 155 h 155"/>
                <a:gd name="T98" fmla="*/ 694 w 871"/>
                <a:gd name="T99" fmla="*/ 152 h 155"/>
                <a:gd name="T100" fmla="*/ 700 w 871"/>
                <a:gd name="T101" fmla="*/ 151 h 155"/>
                <a:gd name="T102" fmla="*/ 706 w 871"/>
                <a:gd name="T103" fmla="*/ 150 h 155"/>
                <a:gd name="T104" fmla="*/ 711 w 871"/>
                <a:gd name="T105" fmla="*/ 149 h 155"/>
                <a:gd name="T106" fmla="*/ 711 w 871"/>
                <a:gd name="T107" fmla="*/ 150 h 155"/>
                <a:gd name="T108" fmla="*/ 716 w 871"/>
                <a:gd name="T109" fmla="*/ 147 h 155"/>
                <a:gd name="T110" fmla="*/ 713 w 871"/>
                <a:gd name="T111" fmla="*/ 151 h 155"/>
                <a:gd name="T112" fmla="*/ 708 w 871"/>
                <a:gd name="T113" fmla="*/ 152 h 155"/>
                <a:gd name="T114" fmla="*/ 703 w 871"/>
                <a:gd name="T115" fmla="*/ 154 h 155"/>
                <a:gd name="T116" fmla="*/ 700 w 871"/>
                <a:gd name="T117" fmla="*/ 154 h 155"/>
                <a:gd name="T118" fmla="*/ 871 w 871"/>
                <a:gd name="T119" fmla="*/ 73 h 155"/>
                <a:gd name="T120" fmla="*/ 871 w 871"/>
                <a:gd name="T121" fmla="*/ 73 h 155"/>
                <a:gd name="T122" fmla="*/ 871 w 871"/>
                <a:gd name="T123" fmla="*/ 73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71" h="155">
                  <a:moveTo>
                    <a:pt x="26" y="24"/>
                  </a:moveTo>
                  <a:lnTo>
                    <a:pt x="25" y="26"/>
                  </a:lnTo>
                  <a:lnTo>
                    <a:pt x="27" y="30"/>
                  </a:lnTo>
                  <a:lnTo>
                    <a:pt x="29" y="31"/>
                  </a:lnTo>
                  <a:lnTo>
                    <a:pt x="27" y="31"/>
                  </a:lnTo>
                  <a:lnTo>
                    <a:pt x="26" y="29"/>
                  </a:lnTo>
                  <a:lnTo>
                    <a:pt x="25" y="25"/>
                  </a:lnTo>
                  <a:lnTo>
                    <a:pt x="26" y="24"/>
                  </a:lnTo>
                  <a:lnTo>
                    <a:pt x="26" y="24"/>
                  </a:lnTo>
                  <a:close/>
                  <a:moveTo>
                    <a:pt x="5" y="5"/>
                  </a:moveTo>
                  <a:lnTo>
                    <a:pt x="2" y="1"/>
                  </a:lnTo>
                  <a:lnTo>
                    <a:pt x="0" y="0"/>
                  </a:lnTo>
                  <a:lnTo>
                    <a:pt x="2" y="3"/>
                  </a:lnTo>
                  <a:lnTo>
                    <a:pt x="4" y="5"/>
                  </a:lnTo>
                  <a:lnTo>
                    <a:pt x="5" y="5"/>
                  </a:lnTo>
                  <a:lnTo>
                    <a:pt x="5" y="5"/>
                  </a:lnTo>
                  <a:close/>
                  <a:moveTo>
                    <a:pt x="28" y="27"/>
                  </a:moveTo>
                  <a:lnTo>
                    <a:pt x="29" y="30"/>
                  </a:lnTo>
                  <a:lnTo>
                    <a:pt x="27" y="27"/>
                  </a:lnTo>
                  <a:lnTo>
                    <a:pt x="28" y="27"/>
                  </a:lnTo>
                  <a:lnTo>
                    <a:pt x="28" y="27"/>
                  </a:lnTo>
                  <a:close/>
                  <a:moveTo>
                    <a:pt x="411" y="9"/>
                  </a:moveTo>
                  <a:lnTo>
                    <a:pt x="409" y="12"/>
                  </a:lnTo>
                  <a:lnTo>
                    <a:pt x="411" y="9"/>
                  </a:lnTo>
                  <a:lnTo>
                    <a:pt x="411" y="9"/>
                  </a:lnTo>
                  <a:close/>
                  <a:moveTo>
                    <a:pt x="464" y="50"/>
                  </a:moveTo>
                  <a:lnTo>
                    <a:pt x="461" y="52"/>
                  </a:lnTo>
                  <a:lnTo>
                    <a:pt x="464" y="50"/>
                  </a:lnTo>
                  <a:lnTo>
                    <a:pt x="464" y="50"/>
                  </a:lnTo>
                  <a:close/>
                  <a:moveTo>
                    <a:pt x="503" y="16"/>
                  </a:moveTo>
                  <a:lnTo>
                    <a:pt x="500" y="17"/>
                  </a:lnTo>
                  <a:lnTo>
                    <a:pt x="503" y="16"/>
                  </a:lnTo>
                  <a:lnTo>
                    <a:pt x="503" y="16"/>
                  </a:lnTo>
                  <a:lnTo>
                    <a:pt x="503" y="16"/>
                  </a:lnTo>
                  <a:close/>
                  <a:moveTo>
                    <a:pt x="499" y="42"/>
                  </a:moveTo>
                  <a:lnTo>
                    <a:pt x="497" y="44"/>
                  </a:lnTo>
                  <a:lnTo>
                    <a:pt x="495" y="47"/>
                  </a:lnTo>
                  <a:lnTo>
                    <a:pt x="491" y="46"/>
                  </a:lnTo>
                  <a:lnTo>
                    <a:pt x="493" y="43"/>
                  </a:lnTo>
                  <a:lnTo>
                    <a:pt x="495" y="41"/>
                  </a:lnTo>
                  <a:lnTo>
                    <a:pt x="498" y="40"/>
                  </a:lnTo>
                  <a:lnTo>
                    <a:pt x="500" y="40"/>
                  </a:lnTo>
                  <a:lnTo>
                    <a:pt x="503" y="41"/>
                  </a:lnTo>
                  <a:lnTo>
                    <a:pt x="500" y="41"/>
                  </a:lnTo>
                  <a:lnTo>
                    <a:pt x="499" y="42"/>
                  </a:lnTo>
                  <a:lnTo>
                    <a:pt x="499" y="42"/>
                  </a:lnTo>
                  <a:close/>
                  <a:moveTo>
                    <a:pt x="556" y="64"/>
                  </a:moveTo>
                  <a:lnTo>
                    <a:pt x="557" y="61"/>
                  </a:lnTo>
                  <a:lnTo>
                    <a:pt x="554" y="60"/>
                  </a:lnTo>
                  <a:lnTo>
                    <a:pt x="555" y="63"/>
                  </a:lnTo>
                  <a:lnTo>
                    <a:pt x="556" y="64"/>
                  </a:lnTo>
                  <a:lnTo>
                    <a:pt x="556" y="64"/>
                  </a:lnTo>
                  <a:close/>
                  <a:moveTo>
                    <a:pt x="559" y="64"/>
                  </a:moveTo>
                  <a:lnTo>
                    <a:pt x="561" y="66"/>
                  </a:lnTo>
                  <a:lnTo>
                    <a:pt x="558" y="67"/>
                  </a:lnTo>
                  <a:lnTo>
                    <a:pt x="558" y="64"/>
                  </a:lnTo>
                  <a:lnTo>
                    <a:pt x="559" y="64"/>
                  </a:lnTo>
                  <a:lnTo>
                    <a:pt x="559" y="64"/>
                  </a:lnTo>
                  <a:close/>
                  <a:moveTo>
                    <a:pt x="584" y="74"/>
                  </a:moveTo>
                  <a:lnTo>
                    <a:pt x="587" y="72"/>
                  </a:lnTo>
                  <a:lnTo>
                    <a:pt x="587" y="68"/>
                  </a:lnTo>
                  <a:lnTo>
                    <a:pt x="583" y="67"/>
                  </a:lnTo>
                  <a:lnTo>
                    <a:pt x="581" y="66"/>
                  </a:lnTo>
                  <a:lnTo>
                    <a:pt x="579" y="67"/>
                  </a:lnTo>
                  <a:lnTo>
                    <a:pt x="575" y="67"/>
                  </a:lnTo>
                  <a:lnTo>
                    <a:pt x="573" y="68"/>
                  </a:lnTo>
                  <a:lnTo>
                    <a:pt x="571" y="66"/>
                  </a:lnTo>
                  <a:lnTo>
                    <a:pt x="568" y="66"/>
                  </a:lnTo>
                  <a:lnTo>
                    <a:pt x="565" y="67"/>
                  </a:lnTo>
                  <a:lnTo>
                    <a:pt x="568" y="68"/>
                  </a:lnTo>
                  <a:lnTo>
                    <a:pt x="571" y="69"/>
                  </a:lnTo>
                  <a:lnTo>
                    <a:pt x="573" y="69"/>
                  </a:lnTo>
                  <a:lnTo>
                    <a:pt x="576" y="70"/>
                  </a:lnTo>
                  <a:lnTo>
                    <a:pt x="579" y="72"/>
                  </a:lnTo>
                  <a:lnTo>
                    <a:pt x="581" y="73"/>
                  </a:lnTo>
                  <a:lnTo>
                    <a:pt x="584" y="70"/>
                  </a:lnTo>
                  <a:lnTo>
                    <a:pt x="583" y="74"/>
                  </a:lnTo>
                  <a:lnTo>
                    <a:pt x="584" y="74"/>
                  </a:lnTo>
                  <a:lnTo>
                    <a:pt x="584" y="74"/>
                  </a:lnTo>
                  <a:close/>
                  <a:moveTo>
                    <a:pt x="658" y="95"/>
                  </a:moveTo>
                  <a:lnTo>
                    <a:pt x="661" y="95"/>
                  </a:lnTo>
                  <a:lnTo>
                    <a:pt x="659" y="95"/>
                  </a:lnTo>
                  <a:lnTo>
                    <a:pt x="658" y="95"/>
                  </a:lnTo>
                  <a:lnTo>
                    <a:pt x="658" y="95"/>
                  </a:lnTo>
                  <a:close/>
                  <a:moveTo>
                    <a:pt x="735" y="48"/>
                  </a:moveTo>
                  <a:lnTo>
                    <a:pt x="733" y="50"/>
                  </a:lnTo>
                  <a:lnTo>
                    <a:pt x="734" y="48"/>
                  </a:lnTo>
                  <a:lnTo>
                    <a:pt x="735" y="48"/>
                  </a:lnTo>
                  <a:lnTo>
                    <a:pt x="735" y="48"/>
                  </a:lnTo>
                  <a:close/>
                  <a:moveTo>
                    <a:pt x="729" y="138"/>
                  </a:moveTo>
                  <a:lnTo>
                    <a:pt x="728" y="141"/>
                  </a:lnTo>
                  <a:lnTo>
                    <a:pt x="729" y="138"/>
                  </a:lnTo>
                  <a:lnTo>
                    <a:pt x="729" y="138"/>
                  </a:lnTo>
                  <a:lnTo>
                    <a:pt x="729" y="138"/>
                  </a:lnTo>
                  <a:close/>
                  <a:moveTo>
                    <a:pt x="700" y="154"/>
                  </a:moveTo>
                  <a:lnTo>
                    <a:pt x="696" y="154"/>
                  </a:lnTo>
                  <a:lnTo>
                    <a:pt x="694" y="155"/>
                  </a:lnTo>
                  <a:lnTo>
                    <a:pt x="691" y="155"/>
                  </a:lnTo>
                  <a:lnTo>
                    <a:pt x="692" y="153"/>
                  </a:lnTo>
                  <a:lnTo>
                    <a:pt x="694" y="152"/>
                  </a:lnTo>
                  <a:lnTo>
                    <a:pt x="698" y="150"/>
                  </a:lnTo>
                  <a:lnTo>
                    <a:pt x="700" y="151"/>
                  </a:lnTo>
                  <a:lnTo>
                    <a:pt x="703" y="150"/>
                  </a:lnTo>
                  <a:lnTo>
                    <a:pt x="706" y="150"/>
                  </a:lnTo>
                  <a:lnTo>
                    <a:pt x="708" y="150"/>
                  </a:lnTo>
                  <a:lnTo>
                    <a:pt x="711" y="149"/>
                  </a:lnTo>
                  <a:lnTo>
                    <a:pt x="713" y="147"/>
                  </a:lnTo>
                  <a:lnTo>
                    <a:pt x="711" y="150"/>
                  </a:lnTo>
                  <a:lnTo>
                    <a:pt x="713" y="149"/>
                  </a:lnTo>
                  <a:lnTo>
                    <a:pt x="716" y="147"/>
                  </a:lnTo>
                  <a:lnTo>
                    <a:pt x="719" y="149"/>
                  </a:lnTo>
                  <a:lnTo>
                    <a:pt x="713" y="151"/>
                  </a:lnTo>
                  <a:lnTo>
                    <a:pt x="711" y="152"/>
                  </a:lnTo>
                  <a:lnTo>
                    <a:pt x="708" y="152"/>
                  </a:lnTo>
                  <a:lnTo>
                    <a:pt x="706" y="153"/>
                  </a:lnTo>
                  <a:lnTo>
                    <a:pt x="703" y="154"/>
                  </a:lnTo>
                  <a:lnTo>
                    <a:pt x="700" y="154"/>
                  </a:lnTo>
                  <a:lnTo>
                    <a:pt x="700" y="154"/>
                  </a:lnTo>
                  <a:lnTo>
                    <a:pt x="700" y="154"/>
                  </a:lnTo>
                  <a:close/>
                  <a:moveTo>
                    <a:pt x="871" y="73"/>
                  </a:moveTo>
                  <a:lnTo>
                    <a:pt x="867" y="74"/>
                  </a:lnTo>
                  <a:lnTo>
                    <a:pt x="871" y="73"/>
                  </a:lnTo>
                  <a:lnTo>
                    <a:pt x="871" y="73"/>
                  </a:lnTo>
                  <a:lnTo>
                    <a:pt x="871" y="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90000"/>
                </a:lnSpc>
              </a:pPr>
              <a:endParaRPr lang="en-US"/>
            </a:p>
          </p:txBody>
        </p:sp>
        <p:sp>
          <p:nvSpPr>
            <p:cNvPr id="9" name="Freeform 209">
              <a:extLst>
                <a:ext uri="{FF2B5EF4-FFF2-40B4-BE49-F238E27FC236}">
                  <a16:creationId xmlns:a16="http://schemas.microsoft.com/office/drawing/2014/main" id="{0C101803-4D1A-4137-B686-6F779CCB904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84438" y="3016250"/>
              <a:ext cx="534987" cy="109538"/>
            </a:xfrm>
            <a:custGeom>
              <a:avLst/>
              <a:gdLst>
                <a:gd name="T0" fmla="*/ 22 w 337"/>
                <a:gd name="T1" fmla="*/ 23 h 69"/>
                <a:gd name="T2" fmla="*/ 27 w 337"/>
                <a:gd name="T3" fmla="*/ 21 h 69"/>
                <a:gd name="T4" fmla="*/ 27 w 337"/>
                <a:gd name="T5" fmla="*/ 17 h 69"/>
                <a:gd name="T6" fmla="*/ 27 w 337"/>
                <a:gd name="T7" fmla="*/ 17 h 69"/>
                <a:gd name="T8" fmla="*/ 33 w 337"/>
                <a:gd name="T9" fmla="*/ 18 h 69"/>
                <a:gd name="T10" fmla="*/ 33 w 337"/>
                <a:gd name="T11" fmla="*/ 15 h 69"/>
                <a:gd name="T12" fmla="*/ 32 w 337"/>
                <a:gd name="T13" fmla="*/ 9 h 69"/>
                <a:gd name="T14" fmla="*/ 26 w 337"/>
                <a:gd name="T15" fmla="*/ 11 h 69"/>
                <a:gd name="T16" fmla="*/ 21 w 337"/>
                <a:gd name="T17" fmla="*/ 7 h 69"/>
                <a:gd name="T18" fmla="*/ 22 w 337"/>
                <a:gd name="T19" fmla="*/ 13 h 69"/>
                <a:gd name="T20" fmla="*/ 18 w 337"/>
                <a:gd name="T21" fmla="*/ 13 h 69"/>
                <a:gd name="T22" fmla="*/ 14 w 337"/>
                <a:gd name="T23" fmla="*/ 9 h 69"/>
                <a:gd name="T24" fmla="*/ 14 w 337"/>
                <a:gd name="T25" fmla="*/ 13 h 69"/>
                <a:gd name="T26" fmla="*/ 13 w 337"/>
                <a:gd name="T27" fmla="*/ 18 h 69"/>
                <a:gd name="T28" fmla="*/ 13 w 337"/>
                <a:gd name="T29" fmla="*/ 20 h 69"/>
                <a:gd name="T30" fmla="*/ 10 w 337"/>
                <a:gd name="T31" fmla="*/ 14 h 69"/>
                <a:gd name="T32" fmla="*/ 3 w 337"/>
                <a:gd name="T33" fmla="*/ 17 h 69"/>
                <a:gd name="T34" fmla="*/ 3 w 337"/>
                <a:gd name="T35" fmla="*/ 22 h 69"/>
                <a:gd name="T36" fmla="*/ 6 w 337"/>
                <a:gd name="T37" fmla="*/ 28 h 69"/>
                <a:gd name="T38" fmla="*/ 9 w 337"/>
                <a:gd name="T39" fmla="*/ 25 h 69"/>
                <a:gd name="T40" fmla="*/ 9 w 337"/>
                <a:gd name="T41" fmla="*/ 24 h 69"/>
                <a:gd name="T42" fmla="*/ 12 w 337"/>
                <a:gd name="T43" fmla="*/ 25 h 69"/>
                <a:gd name="T44" fmla="*/ 12 w 337"/>
                <a:gd name="T45" fmla="*/ 26 h 69"/>
                <a:gd name="T46" fmla="*/ 8 w 337"/>
                <a:gd name="T47" fmla="*/ 32 h 69"/>
                <a:gd name="T48" fmla="*/ 14 w 337"/>
                <a:gd name="T49" fmla="*/ 30 h 69"/>
                <a:gd name="T50" fmla="*/ 14 w 337"/>
                <a:gd name="T51" fmla="*/ 26 h 69"/>
                <a:gd name="T52" fmla="*/ 19 w 337"/>
                <a:gd name="T53" fmla="*/ 24 h 69"/>
                <a:gd name="T54" fmla="*/ 278 w 337"/>
                <a:gd name="T55" fmla="*/ 0 h 69"/>
                <a:gd name="T56" fmla="*/ 278 w 337"/>
                <a:gd name="T57" fmla="*/ 3 h 69"/>
                <a:gd name="T58" fmla="*/ 278 w 337"/>
                <a:gd name="T59" fmla="*/ 0 h 69"/>
                <a:gd name="T60" fmla="*/ 252 w 337"/>
                <a:gd name="T61" fmla="*/ 8 h 69"/>
                <a:gd name="T62" fmla="*/ 251 w 337"/>
                <a:gd name="T63" fmla="*/ 5 h 69"/>
                <a:gd name="T64" fmla="*/ 302 w 337"/>
                <a:gd name="T65" fmla="*/ 31 h 69"/>
                <a:gd name="T66" fmla="*/ 303 w 337"/>
                <a:gd name="T67" fmla="*/ 37 h 69"/>
                <a:gd name="T68" fmla="*/ 299 w 337"/>
                <a:gd name="T69" fmla="*/ 33 h 69"/>
                <a:gd name="T70" fmla="*/ 302 w 337"/>
                <a:gd name="T71" fmla="*/ 31 h 69"/>
                <a:gd name="T72" fmla="*/ 303 w 337"/>
                <a:gd name="T73" fmla="*/ 38 h 69"/>
                <a:gd name="T74" fmla="*/ 300 w 337"/>
                <a:gd name="T75" fmla="*/ 42 h 69"/>
                <a:gd name="T76" fmla="*/ 300 w 337"/>
                <a:gd name="T77" fmla="*/ 38 h 69"/>
                <a:gd name="T78" fmla="*/ 303 w 337"/>
                <a:gd name="T79" fmla="*/ 38 h 69"/>
                <a:gd name="T80" fmla="*/ 311 w 337"/>
                <a:gd name="T81" fmla="*/ 40 h 69"/>
                <a:gd name="T82" fmla="*/ 309 w 337"/>
                <a:gd name="T83" fmla="*/ 43 h 69"/>
                <a:gd name="T84" fmla="*/ 307 w 337"/>
                <a:gd name="T85" fmla="*/ 39 h 69"/>
                <a:gd name="T86" fmla="*/ 307 w 337"/>
                <a:gd name="T87" fmla="*/ 37 h 69"/>
                <a:gd name="T88" fmla="*/ 305 w 337"/>
                <a:gd name="T89" fmla="*/ 42 h 69"/>
                <a:gd name="T90" fmla="*/ 309 w 337"/>
                <a:gd name="T91" fmla="*/ 46 h 69"/>
                <a:gd name="T92" fmla="*/ 304 w 337"/>
                <a:gd name="T93" fmla="*/ 45 h 69"/>
                <a:gd name="T94" fmla="*/ 305 w 337"/>
                <a:gd name="T95" fmla="*/ 40 h 69"/>
                <a:gd name="T96" fmla="*/ 307 w 337"/>
                <a:gd name="T97" fmla="*/ 40 h 69"/>
                <a:gd name="T98" fmla="*/ 337 w 337"/>
                <a:gd name="T99" fmla="*/ 68 h 69"/>
                <a:gd name="T100" fmla="*/ 336 w 337"/>
                <a:gd name="T101" fmla="*/ 67 h 69"/>
                <a:gd name="T102" fmla="*/ 337 w 337"/>
                <a:gd name="T103" fmla="*/ 65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37" h="69">
                  <a:moveTo>
                    <a:pt x="19" y="24"/>
                  </a:moveTo>
                  <a:lnTo>
                    <a:pt x="22" y="23"/>
                  </a:lnTo>
                  <a:lnTo>
                    <a:pt x="25" y="22"/>
                  </a:lnTo>
                  <a:lnTo>
                    <a:pt x="27" y="21"/>
                  </a:lnTo>
                  <a:lnTo>
                    <a:pt x="30" y="20"/>
                  </a:lnTo>
                  <a:lnTo>
                    <a:pt x="27" y="17"/>
                  </a:lnTo>
                  <a:lnTo>
                    <a:pt x="25" y="18"/>
                  </a:lnTo>
                  <a:lnTo>
                    <a:pt x="27" y="17"/>
                  </a:lnTo>
                  <a:lnTo>
                    <a:pt x="30" y="17"/>
                  </a:lnTo>
                  <a:lnTo>
                    <a:pt x="33" y="18"/>
                  </a:lnTo>
                  <a:lnTo>
                    <a:pt x="35" y="16"/>
                  </a:lnTo>
                  <a:lnTo>
                    <a:pt x="33" y="15"/>
                  </a:lnTo>
                  <a:lnTo>
                    <a:pt x="32" y="12"/>
                  </a:lnTo>
                  <a:lnTo>
                    <a:pt x="32" y="9"/>
                  </a:lnTo>
                  <a:lnTo>
                    <a:pt x="30" y="9"/>
                  </a:lnTo>
                  <a:lnTo>
                    <a:pt x="26" y="11"/>
                  </a:lnTo>
                  <a:lnTo>
                    <a:pt x="24" y="8"/>
                  </a:lnTo>
                  <a:lnTo>
                    <a:pt x="21" y="7"/>
                  </a:lnTo>
                  <a:lnTo>
                    <a:pt x="23" y="9"/>
                  </a:lnTo>
                  <a:lnTo>
                    <a:pt x="22" y="13"/>
                  </a:lnTo>
                  <a:lnTo>
                    <a:pt x="19" y="11"/>
                  </a:lnTo>
                  <a:lnTo>
                    <a:pt x="18" y="13"/>
                  </a:lnTo>
                  <a:lnTo>
                    <a:pt x="17" y="11"/>
                  </a:lnTo>
                  <a:lnTo>
                    <a:pt x="14" y="9"/>
                  </a:lnTo>
                  <a:lnTo>
                    <a:pt x="12" y="12"/>
                  </a:lnTo>
                  <a:lnTo>
                    <a:pt x="14" y="13"/>
                  </a:lnTo>
                  <a:lnTo>
                    <a:pt x="15" y="16"/>
                  </a:lnTo>
                  <a:lnTo>
                    <a:pt x="13" y="18"/>
                  </a:lnTo>
                  <a:lnTo>
                    <a:pt x="16" y="21"/>
                  </a:lnTo>
                  <a:lnTo>
                    <a:pt x="13" y="20"/>
                  </a:lnTo>
                  <a:lnTo>
                    <a:pt x="12" y="16"/>
                  </a:lnTo>
                  <a:lnTo>
                    <a:pt x="10" y="14"/>
                  </a:lnTo>
                  <a:lnTo>
                    <a:pt x="7" y="14"/>
                  </a:lnTo>
                  <a:lnTo>
                    <a:pt x="3" y="17"/>
                  </a:lnTo>
                  <a:lnTo>
                    <a:pt x="0" y="20"/>
                  </a:lnTo>
                  <a:lnTo>
                    <a:pt x="3" y="22"/>
                  </a:lnTo>
                  <a:lnTo>
                    <a:pt x="4" y="25"/>
                  </a:lnTo>
                  <a:lnTo>
                    <a:pt x="6" y="28"/>
                  </a:lnTo>
                  <a:lnTo>
                    <a:pt x="8" y="28"/>
                  </a:lnTo>
                  <a:lnTo>
                    <a:pt x="9" y="25"/>
                  </a:lnTo>
                  <a:lnTo>
                    <a:pt x="7" y="24"/>
                  </a:lnTo>
                  <a:lnTo>
                    <a:pt x="9" y="24"/>
                  </a:lnTo>
                  <a:lnTo>
                    <a:pt x="9" y="26"/>
                  </a:lnTo>
                  <a:lnTo>
                    <a:pt x="12" y="25"/>
                  </a:lnTo>
                  <a:lnTo>
                    <a:pt x="14" y="24"/>
                  </a:lnTo>
                  <a:lnTo>
                    <a:pt x="12" y="26"/>
                  </a:lnTo>
                  <a:lnTo>
                    <a:pt x="10" y="29"/>
                  </a:lnTo>
                  <a:lnTo>
                    <a:pt x="8" y="32"/>
                  </a:lnTo>
                  <a:lnTo>
                    <a:pt x="12" y="32"/>
                  </a:lnTo>
                  <a:lnTo>
                    <a:pt x="14" y="30"/>
                  </a:lnTo>
                  <a:lnTo>
                    <a:pt x="17" y="28"/>
                  </a:lnTo>
                  <a:lnTo>
                    <a:pt x="14" y="26"/>
                  </a:lnTo>
                  <a:lnTo>
                    <a:pt x="17" y="25"/>
                  </a:lnTo>
                  <a:lnTo>
                    <a:pt x="19" y="24"/>
                  </a:lnTo>
                  <a:lnTo>
                    <a:pt x="19" y="24"/>
                  </a:lnTo>
                  <a:close/>
                  <a:moveTo>
                    <a:pt x="278" y="0"/>
                  </a:moveTo>
                  <a:lnTo>
                    <a:pt x="280" y="3"/>
                  </a:lnTo>
                  <a:lnTo>
                    <a:pt x="278" y="3"/>
                  </a:lnTo>
                  <a:lnTo>
                    <a:pt x="278" y="0"/>
                  </a:lnTo>
                  <a:lnTo>
                    <a:pt x="278" y="0"/>
                  </a:lnTo>
                  <a:close/>
                  <a:moveTo>
                    <a:pt x="251" y="5"/>
                  </a:moveTo>
                  <a:lnTo>
                    <a:pt x="252" y="8"/>
                  </a:lnTo>
                  <a:lnTo>
                    <a:pt x="251" y="5"/>
                  </a:lnTo>
                  <a:lnTo>
                    <a:pt x="251" y="5"/>
                  </a:lnTo>
                  <a:lnTo>
                    <a:pt x="251" y="5"/>
                  </a:lnTo>
                  <a:close/>
                  <a:moveTo>
                    <a:pt x="302" y="31"/>
                  </a:moveTo>
                  <a:lnTo>
                    <a:pt x="304" y="33"/>
                  </a:lnTo>
                  <a:lnTo>
                    <a:pt x="303" y="37"/>
                  </a:lnTo>
                  <a:lnTo>
                    <a:pt x="299" y="37"/>
                  </a:lnTo>
                  <a:lnTo>
                    <a:pt x="299" y="33"/>
                  </a:lnTo>
                  <a:lnTo>
                    <a:pt x="299" y="31"/>
                  </a:lnTo>
                  <a:lnTo>
                    <a:pt x="302" y="31"/>
                  </a:lnTo>
                  <a:lnTo>
                    <a:pt x="302" y="31"/>
                  </a:lnTo>
                  <a:close/>
                  <a:moveTo>
                    <a:pt x="303" y="38"/>
                  </a:moveTo>
                  <a:lnTo>
                    <a:pt x="304" y="40"/>
                  </a:lnTo>
                  <a:lnTo>
                    <a:pt x="300" y="42"/>
                  </a:lnTo>
                  <a:lnTo>
                    <a:pt x="298" y="40"/>
                  </a:lnTo>
                  <a:lnTo>
                    <a:pt x="300" y="38"/>
                  </a:lnTo>
                  <a:lnTo>
                    <a:pt x="303" y="38"/>
                  </a:lnTo>
                  <a:lnTo>
                    <a:pt x="303" y="38"/>
                  </a:lnTo>
                  <a:close/>
                  <a:moveTo>
                    <a:pt x="307" y="37"/>
                  </a:moveTo>
                  <a:lnTo>
                    <a:pt x="311" y="40"/>
                  </a:lnTo>
                  <a:lnTo>
                    <a:pt x="313" y="42"/>
                  </a:lnTo>
                  <a:lnTo>
                    <a:pt x="309" y="43"/>
                  </a:lnTo>
                  <a:lnTo>
                    <a:pt x="307" y="41"/>
                  </a:lnTo>
                  <a:lnTo>
                    <a:pt x="307" y="39"/>
                  </a:lnTo>
                  <a:lnTo>
                    <a:pt x="307" y="37"/>
                  </a:lnTo>
                  <a:lnTo>
                    <a:pt x="307" y="37"/>
                  </a:lnTo>
                  <a:close/>
                  <a:moveTo>
                    <a:pt x="307" y="40"/>
                  </a:moveTo>
                  <a:lnTo>
                    <a:pt x="305" y="42"/>
                  </a:lnTo>
                  <a:lnTo>
                    <a:pt x="308" y="42"/>
                  </a:lnTo>
                  <a:lnTo>
                    <a:pt x="309" y="46"/>
                  </a:lnTo>
                  <a:lnTo>
                    <a:pt x="307" y="47"/>
                  </a:lnTo>
                  <a:lnTo>
                    <a:pt x="304" y="45"/>
                  </a:lnTo>
                  <a:lnTo>
                    <a:pt x="303" y="42"/>
                  </a:lnTo>
                  <a:lnTo>
                    <a:pt x="305" y="40"/>
                  </a:lnTo>
                  <a:lnTo>
                    <a:pt x="307" y="40"/>
                  </a:lnTo>
                  <a:lnTo>
                    <a:pt x="307" y="40"/>
                  </a:lnTo>
                  <a:close/>
                  <a:moveTo>
                    <a:pt x="337" y="65"/>
                  </a:moveTo>
                  <a:lnTo>
                    <a:pt x="337" y="68"/>
                  </a:lnTo>
                  <a:lnTo>
                    <a:pt x="333" y="69"/>
                  </a:lnTo>
                  <a:lnTo>
                    <a:pt x="336" y="67"/>
                  </a:lnTo>
                  <a:lnTo>
                    <a:pt x="337" y="65"/>
                  </a:lnTo>
                  <a:lnTo>
                    <a:pt x="337" y="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90000"/>
                </a:lnSpc>
              </a:pPr>
              <a:endParaRPr lang="en-US"/>
            </a:p>
          </p:txBody>
        </p:sp>
        <p:sp>
          <p:nvSpPr>
            <p:cNvPr id="10" name="Freeform 210">
              <a:extLst>
                <a:ext uri="{FF2B5EF4-FFF2-40B4-BE49-F238E27FC236}">
                  <a16:creationId xmlns:a16="http://schemas.microsoft.com/office/drawing/2014/main" id="{5B336565-924E-4550-9E60-A2D00953E6E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46325" y="2619375"/>
              <a:ext cx="2997200" cy="390525"/>
            </a:xfrm>
            <a:custGeom>
              <a:avLst/>
              <a:gdLst>
                <a:gd name="T0" fmla="*/ 1622 w 1888"/>
                <a:gd name="T1" fmla="*/ 198 h 246"/>
                <a:gd name="T2" fmla="*/ 1619 w 1888"/>
                <a:gd name="T3" fmla="*/ 198 h 246"/>
                <a:gd name="T4" fmla="*/ 1575 w 1888"/>
                <a:gd name="T5" fmla="*/ 198 h 246"/>
                <a:gd name="T6" fmla="*/ 1569 w 1888"/>
                <a:gd name="T7" fmla="*/ 201 h 246"/>
                <a:gd name="T8" fmla="*/ 1569 w 1888"/>
                <a:gd name="T9" fmla="*/ 199 h 246"/>
                <a:gd name="T10" fmla="*/ 1575 w 1888"/>
                <a:gd name="T11" fmla="*/ 197 h 246"/>
                <a:gd name="T12" fmla="*/ 1575 w 1888"/>
                <a:gd name="T13" fmla="*/ 198 h 246"/>
                <a:gd name="T14" fmla="*/ 1550 w 1888"/>
                <a:gd name="T15" fmla="*/ 203 h 246"/>
                <a:gd name="T16" fmla="*/ 1550 w 1888"/>
                <a:gd name="T17" fmla="*/ 199 h 246"/>
                <a:gd name="T18" fmla="*/ 1553 w 1888"/>
                <a:gd name="T19" fmla="*/ 201 h 246"/>
                <a:gd name="T20" fmla="*/ 1570 w 1888"/>
                <a:gd name="T21" fmla="*/ 203 h 246"/>
                <a:gd name="T22" fmla="*/ 1573 w 1888"/>
                <a:gd name="T23" fmla="*/ 201 h 246"/>
                <a:gd name="T24" fmla="*/ 1575 w 1888"/>
                <a:gd name="T25" fmla="*/ 204 h 246"/>
                <a:gd name="T26" fmla="*/ 1578 w 1888"/>
                <a:gd name="T27" fmla="*/ 203 h 246"/>
                <a:gd name="T28" fmla="*/ 1577 w 1888"/>
                <a:gd name="T29" fmla="*/ 204 h 246"/>
                <a:gd name="T30" fmla="*/ 1579 w 1888"/>
                <a:gd name="T31" fmla="*/ 203 h 246"/>
                <a:gd name="T32" fmla="*/ 1587 w 1888"/>
                <a:gd name="T33" fmla="*/ 212 h 246"/>
                <a:gd name="T34" fmla="*/ 1588 w 1888"/>
                <a:gd name="T35" fmla="*/ 210 h 246"/>
                <a:gd name="T36" fmla="*/ 1704 w 1888"/>
                <a:gd name="T37" fmla="*/ 93 h 246"/>
                <a:gd name="T38" fmla="*/ 1706 w 1888"/>
                <a:gd name="T39" fmla="*/ 88 h 246"/>
                <a:gd name="T40" fmla="*/ 1704 w 1888"/>
                <a:gd name="T41" fmla="*/ 93 h 246"/>
                <a:gd name="T42" fmla="*/ 1703 w 1888"/>
                <a:gd name="T43" fmla="*/ 94 h 246"/>
                <a:gd name="T44" fmla="*/ 1703 w 1888"/>
                <a:gd name="T45" fmla="*/ 94 h 246"/>
                <a:gd name="T46" fmla="*/ 1700 w 1888"/>
                <a:gd name="T47" fmla="*/ 97 h 246"/>
                <a:gd name="T48" fmla="*/ 1700 w 1888"/>
                <a:gd name="T49" fmla="*/ 95 h 246"/>
                <a:gd name="T50" fmla="*/ 1700 w 1888"/>
                <a:gd name="T51" fmla="*/ 97 h 246"/>
                <a:gd name="T52" fmla="*/ 1687 w 1888"/>
                <a:gd name="T53" fmla="*/ 96 h 246"/>
                <a:gd name="T54" fmla="*/ 1688 w 1888"/>
                <a:gd name="T55" fmla="*/ 92 h 246"/>
                <a:gd name="T56" fmla="*/ 1693 w 1888"/>
                <a:gd name="T57" fmla="*/ 92 h 246"/>
                <a:gd name="T58" fmla="*/ 1690 w 1888"/>
                <a:gd name="T59" fmla="*/ 95 h 246"/>
                <a:gd name="T60" fmla="*/ 1690 w 1888"/>
                <a:gd name="T61" fmla="*/ 97 h 246"/>
                <a:gd name="T62" fmla="*/ 1662 w 1888"/>
                <a:gd name="T63" fmla="*/ 103 h 246"/>
                <a:gd name="T64" fmla="*/ 1664 w 1888"/>
                <a:gd name="T65" fmla="*/ 104 h 246"/>
                <a:gd name="T66" fmla="*/ 1888 w 1888"/>
                <a:gd name="T67" fmla="*/ 0 h 246"/>
                <a:gd name="T68" fmla="*/ 1888 w 1888"/>
                <a:gd name="T69" fmla="*/ 0 h 246"/>
                <a:gd name="T70" fmla="*/ 1888 w 1888"/>
                <a:gd name="T71" fmla="*/ 0 h 246"/>
                <a:gd name="T72" fmla="*/ 3 w 1888"/>
                <a:gd name="T73" fmla="*/ 242 h 246"/>
                <a:gd name="T74" fmla="*/ 5 w 1888"/>
                <a:gd name="T75" fmla="*/ 244 h 246"/>
                <a:gd name="T76" fmla="*/ 0 w 1888"/>
                <a:gd name="T77" fmla="*/ 244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888" h="246">
                  <a:moveTo>
                    <a:pt x="1619" y="198"/>
                  </a:moveTo>
                  <a:lnTo>
                    <a:pt x="1622" y="198"/>
                  </a:lnTo>
                  <a:lnTo>
                    <a:pt x="1619" y="199"/>
                  </a:lnTo>
                  <a:lnTo>
                    <a:pt x="1619" y="198"/>
                  </a:lnTo>
                  <a:lnTo>
                    <a:pt x="1619" y="198"/>
                  </a:lnTo>
                  <a:close/>
                  <a:moveTo>
                    <a:pt x="1575" y="198"/>
                  </a:moveTo>
                  <a:lnTo>
                    <a:pt x="1571" y="199"/>
                  </a:lnTo>
                  <a:lnTo>
                    <a:pt x="1569" y="201"/>
                  </a:lnTo>
                  <a:lnTo>
                    <a:pt x="1565" y="202"/>
                  </a:lnTo>
                  <a:lnTo>
                    <a:pt x="1569" y="199"/>
                  </a:lnTo>
                  <a:lnTo>
                    <a:pt x="1571" y="198"/>
                  </a:lnTo>
                  <a:lnTo>
                    <a:pt x="1575" y="197"/>
                  </a:lnTo>
                  <a:lnTo>
                    <a:pt x="1575" y="198"/>
                  </a:lnTo>
                  <a:lnTo>
                    <a:pt x="1575" y="198"/>
                  </a:lnTo>
                  <a:close/>
                  <a:moveTo>
                    <a:pt x="1553" y="201"/>
                  </a:moveTo>
                  <a:lnTo>
                    <a:pt x="1550" y="203"/>
                  </a:lnTo>
                  <a:lnTo>
                    <a:pt x="1547" y="202"/>
                  </a:lnTo>
                  <a:lnTo>
                    <a:pt x="1550" y="199"/>
                  </a:lnTo>
                  <a:lnTo>
                    <a:pt x="1553" y="201"/>
                  </a:lnTo>
                  <a:lnTo>
                    <a:pt x="1553" y="201"/>
                  </a:lnTo>
                  <a:close/>
                  <a:moveTo>
                    <a:pt x="1573" y="201"/>
                  </a:moveTo>
                  <a:lnTo>
                    <a:pt x="1570" y="203"/>
                  </a:lnTo>
                  <a:lnTo>
                    <a:pt x="1573" y="201"/>
                  </a:lnTo>
                  <a:lnTo>
                    <a:pt x="1573" y="201"/>
                  </a:lnTo>
                  <a:close/>
                  <a:moveTo>
                    <a:pt x="1578" y="203"/>
                  </a:moveTo>
                  <a:lnTo>
                    <a:pt x="1575" y="204"/>
                  </a:lnTo>
                  <a:lnTo>
                    <a:pt x="1578" y="203"/>
                  </a:lnTo>
                  <a:lnTo>
                    <a:pt x="1578" y="203"/>
                  </a:lnTo>
                  <a:close/>
                  <a:moveTo>
                    <a:pt x="1579" y="203"/>
                  </a:moveTo>
                  <a:lnTo>
                    <a:pt x="1577" y="204"/>
                  </a:lnTo>
                  <a:lnTo>
                    <a:pt x="1579" y="203"/>
                  </a:lnTo>
                  <a:lnTo>
                    <a:pt x="1579" y="203"/>
                  </a:lnTo>
                  <a:close/>
                  <a:moveTo>
                    <a:pt x="1588" y="210"/>
                  </a:moveTo>
                  <a:lnTo>
                    <a:pt x="1587" y="212"/>
                  </a:lnTo>
                  <a:lnTo>
                    <a:pt x="1586" y="210"/>
                  </a:lnTo>
                  <a:lnTo>
                    <a:pt x="1588" y="210"/>
                  </a:lnTo>
                  <a:lnTo>
                    <a:pt x="1588" y="210"/>
                  </a:lnTo>
                  <a:close/>
                  <a:moveTo>
                    <a:pt x="1704" y="93"/>
                  </a:moveTo>
                  <a:lnTo>
                    <a:pt x="1704" y="90"/>
                  </a:lnTo>
                  <a:lnTo>
                    <a:pt x="1706" y="88"/>
                  </a:lnTo>
                  <a:lnTo>
                    <a:pt x="1706" y="92"/>
                  </a:lnTo>
                  <a:lnTo>
                    <a:pt x="1704" y="93"/>
                  </a:lnTo>
                  <a:lnTo>
                    <a:pt x="1704" y="93"/>
                  </a:lnTo>
                  <a:close/>
                  <a:moveTo>
                    <a:pt x="1703" y="94"/>
                  </a:moveTo>
                  <a:lnTo>
                    <a:pt x="1701" y="91"/>
                  </a:lnTo>
                  <a:lnTo>
                    <a:pt x="1703" y="94"/>
                  </a:lnTo>
                  <a:lnTo>
                    <a:pt x="1703" y="94"/>
                  </a:lnTo>
                  <a:close/>
                  <a:moveTo>
                    <a:pt x="1700" y="97"/>
                  </a:moveTo>
                  <a:lnTo>
                    <a:pt x="1698" y="94"/>
                  </a:lnTo>
                  <a:lnTo>
                    <a:pt x="1700" y="95"/>
                  </a:lnTo>
                  <a:lnTo>
                    <a:pt x="1700" y="97"/>
                  </a:lnTo>
                  <a:lnTo>
                    <a:pt x="1700" y="97"/>
                  </a:lnTo>
                  <a:close/>
                  <a:moveTo>
                    <a:pt x="1690" y="97"/>
                  </a:moveTo>
                  <a:lnTo>
                    <a:pt x="1687" y="96"/>
                  </a:lnTo>
                  <a:lnTo>
                    <a:pt x="1687" y="94"/>
                  </a:lnTo>
                  <a:lnTo>
                    <a:pt x="1688" y="92"/>
                  </a:lnTo>
                  <a:lnTo>
                    <a:pt x="1691" y="90"/>
                  </a:lnTo>
                  <a:lnTo>
                    <a:pt x="1693" y="92"/>
                  </a:lnTo>
                  <a:lnTo>
                    <a:pt x="1693" y="94"/>
                  </a:lnTo>
                  <a:lnTo>
                    <a:pt x="1690" y="95"/>
                  </a:lnTo>
                  <a:lnTo>
                    <a:pt x="1690" y="97"/>
                  </a:lnTo>
                  <a:lnTo>
                    <a:pt x="1690" y="97"/>
                  </a:lnTo>
                  <a:close/>
                  <a:moveTo>
                    <a:pt x="1664" y="104"/>
                  </a:moveTo>
                  <a:lnTo>
                    <a:pt x="1662" y="103"/>
                  </a:lnTo>
                  <a:lnTo>
                    <a:pt x="1664" y="103"/>
                  </a:lnTo>
                  <a:lnTo>
                    <a:pt x="1664" y="104"/>
                  </a:lnTo>
                  <a:lnTo>
                    <a:pt x="1664" y="104"/>
                  </a:lnTo>
                  <a:close/>
                  <a:moveTo>
                    <a:pt x="1888" y="0"/>
                  </a:moveTo>
                  <a:lnTo>
                    <a:pt x="1885" y="2"/>
                  </a:lnTo>
                  <a:lnTo>
                    <a:pt x="1888" y="0"/>
                  </a:lnTo>
                  <a:lnTo>
                    <a:pt x="1888" y="0"/>
                  </a:lnTo>
                  <a:lnTo>
                    <a:pt x="1888" y="0"/>
                  </a:lnTo>
                  <a:close/>
                  <a:moveTo>
                    <a:pt x="0" y="244"/>
                  </a:moveTo>
                  <a:lnTo>
                    <a:pt x="3" y="242"/>
                  </a:lnTo>
                  <a:lnTo>
                    <a:pt x="6" y="241"/>
                  </a:lnTo>
                  <a:lnTo>
                    <a:pt x="5" y="244"/>
                  </a:lnTo>
                  <a:lnTo>
                    <a:pt x="2" y="246"/>
                  </a:lnTo>
                  <a:lnTo>
                    <a:pt x="0" y="244"/>
                  </a:lnTo>
                  <a:lnTo>
                    <a:pt x="0" y="2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90000"/>
                </a:lnSpc>
              </a:pPr>
              <a:endParaRPr lang="en-US"/>
            </a:p>
          </p:txBody>
        </p:sp>
        <p:sp>
          <p:nvSpPr>
            <p:cNvPr id="11" name="Freeform 211">
              <a:extLst>
                <a:ext uri="{FF2B5EF4-FFF2-40B4-BE49-F238E27FC236}">
                  <a16:creationId xmlns:a16="http://schemas.microsoft.com/office/drawing/2014/main" id="{0823EA6E-69D3-4AD5-90CC-291E0409C29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65600" y="2620963"/>
              <a:ext cx="331787" cy="258763"/>
            </a:xfrm>
            <a:custGeom>
              <a:avLst/>
              <a:gdLst>
                <a:gd name="T0" fmla="*/ 8 w 209"/>
                <a:gd name="T1" fmla="*/ 139 h 163"/>
                <a:gd name="T2" fmla="*/ 3 w 209"/>
                <a:gd name="T3" fmla="*/ 138 h 163"/>
                <a:gd name="T4" fmla="*/ 3 w 209"/>
                <a:gd name="T5" fmla="*/ 141 h 163"/>
                <a:gd name="T6" fmla="*/ 7 w 209"/>
                <a:gd name="T7" fmla="*/ 144 h 163"/>
                <a:gd name="T8" fmla="*/ 11 w 209"/>
                <a:gd name="T9" fmla="*/ 143 h 163"/>
                <a:gd name="T10" fmla="*/ 33 w 209"/>
                <a:gd name="T11" fmla="*/ 33 h 163"/>
                <a:gd name="T12" fmla="*/ 29 w 209"/>
                <a:gd name="T13" fmla="*/ 29 h 163"/>
                <a:gd name="T14" fmla="*/ 31 w 209"/>
                <a:gd name="T15" fmla="*/ 24 h 163"/>
                <a:gd name="T16" fmla="*/ 34 w 209"/>
                <a:gd name="T17" fmla="*/ 27 h 163"/>
                <a:gd name="T18" fmla="*/ 37 w 209"/>
                <a:gd name="T19" fmla="*/ 33 h 163"/>
                <a:gd name="T20" fmla="*/ 33 w 209"/>
                <a:gd name="T21" fmla="*/ 33 h 163"/>
                <a:gd name="T22" fmla="*/ 97 w 209"/>
                <a:gd name="T23" fmla="*/ 159 h 163"/>
                <a:gd name="T24" fmla="*/ 97 w 209"/>
                <a:gd name="T25" fmla="*/ 163 h 163"/>
                <a:gd name="T26" fmla="*/ 91 w 209"/>
                <a:gd name="T27" fmla="*/ 161 h 163"/>
                <a:gd name="T28" fmla="*/ 88 w 209"/>
                <a:gd name="T29" fmla="*/ 158 h 163"/>
                <a:gd name="T30" fmla="*/ 93 w 209"/>
                <a:gd name="T31" fmla="*/ 156 h 163"/>
                <a:gd name="T32" fmla="*/ 94 w 209"/>
                <a:gd name="T33" fmla="*/ 158 h 163"/>
                <a:gd name="T34" fmla="*/ 49 w 209"/>
                <a:gd name="T35" fmla="*/ 40 h 163"/>
                <a:gd name="T36" fmla="*/ 43 w 209"/>
                <a:gd name="T37" fmla="*/ 39 h 163"/>
                <a:gd name="T38" fmla="*/ 40 w 209"/>
                <a:gd name="T39" fmla="*/ 39 h 163"/>
                <a:gd name="T40" fmla="*/ 37 w 209"/>
                <a:gd name="T41" fmla="*/ 42 h 163"/>
                <a:gd name="T42" fmla="*/ 41 w 209"/>
                <a:gd name="T43" fmla="*/ 46 h 163"/>
                <a:gd name="T44" fmla="*/ 47 w 209"/>
                <a:gd name="T45" fmla="*/ 46 h 163"/>
                <a:gd name="T46" fmla="*/ 52 w 209"/>
                <a:gd name="T47" fmla="*/ 46 h 163"/>
                <a:gd name="T48" fmla="*/ 56 w 209"/>
                <a:gd name="T49" fmla="*/ 43 h 163"/>
                <a:gd name="T50" fmla="*/ 52 w 209"/>
                <a:gd name="T51" fmla="*/ 41 h 163"/>
                <a:gd name="T52" fmla="*/ 132 w 209"/>
                <a:gd name="T53" fmla="*/ 0 h 163"/>
                <a:gd name="T54" fmla="*/ 128 w 209"/>
                <a:gd name="T55" fmla="*/ 4 h 163"/>
                <a:gd name="T56" fmla="*/ 128 w 209"/>
                <a:gd name="T57" fmla="*/ 0 h 163"/>
                <a:gd name="T58" fmla="*/ 132 w 209"/>
                <a:gd name="T59" fmla="*/ 0 h 163"/>
                <a:gd name="T60" fmla="*/ 124 w 209"/>
                <a:gd name="T61" fmla="*/ 22 h 163"/>
                <a:gd name="T62" fmla="*/ 132 w 209"/>
                <a:gd name="T63" fmla="*/ 23 h 163"/>
                <a:gd name="T64" fmla="*/ 126 w 209"/>
                <a:gd name="T65" fmla="*/ 23 h 163"/>
                <a:gd name="T66" fmla="*/ 124 w 209"/>
                <a:gd name="T67" fmla="*/ 22 h 163"/>
                <a:gd name="T68" fmla="*/ 185 w 209"/>
                <a:gd name="T69" fmla="*/ 49 h 163"/>
                <a:gd name="T70" fmla="*/ 185 w 209"/>
                <a:gd name="T71" fmla="*/ 52 h 163"/>
                <a:gd name="T72" fmla="*/ 185 w 209"/>
                <a:gd name="T73" fmla="*/ 49 h 163"/>
                <a:gd name="T74" fmla="*/ 192 w 209"/>
                <a:gd name="T75" fmla="*/ 58 h 163"/>
                <a:gd name="T76" fmla="*/ 192 w 209"/>
                <a:gd name="T77" fmla="*/ 56 h 163"/>
                <a:gd name="T78" fmla="*/ 192 w 209"/>
                <a:gd name="T79" fmla="*/ 58 h 163"/>
                <a:gd name="T80" fmla="*/ 202 w 209"/>
                <a:gd name="T81" fmla="*/ 61 h 163"/>
                <a:gd name="T82" fmla="*/ 203 w 209"/>
                <a:gd name="T83" fmla="*/ 62 h 163"/>
                <a:gd name="T84" fmla="*/ 200 w 209"/>
                <a:gd name="T85" fmla="*/ 62 h 163"/>
                <a:gd name="T86" fmla="*/ 208 w 209"/>
                <a:gd name="T87" fmla="*/ 93 h 163"/>
                <a:gd name="T88" fmla="*/ 207 w 209"/>
                <a:gd name="T89" fmla="*/ 94 h 163"/>
                <a:gd name="T90" fmla="*/ 208 w 209"/>
                <a:gd name="T91" fmla="*/ 93 h 163"/>
                <a:gd name="T92" fmla="*/ 166 w 209"/>
                <a:gd name="T93" fmla="*/ 119 h 163"/>
                <a:gd name="T94" fmla="*/ 163 w 209"/>
                <a:gd name="T95" fmla="*/ 117 h 163"/>
                <a:gd name="T96" fmla="*/ 167 w 209"/>
                <a:gd name="T97" fmla="*/ 116 h 163"/>
                <a:gd name="T98" fmla="*/ 179 w 209"/>
                <a:gd name="T99" fmla="*/ 139 h 163"/>
                <a:gd name="T100" fmla="*/ 182 w 209"/>
                <a:gd name="T101" fmla="*/ 145 h 163"/>
                <a:gd name="T102" fmla="*/ 177 w 209"/>
                <a:gd name="T103" fmla="*/ 139 h 163"/>
                <a:gd name="T104" fmla="*/ 179 w 209"/>
                <a:gd name="T105" fmla="*/ 139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09" h="163">
                  <a:moveTo>
                    <a:pt x="11" y="143"/>
                  </a:moveTo>
                  <a:lnTo>
                    <a:pt x="8" y="139"/>
                  </a:lnTo>
                  <a:lnTo>
                    <a:pt x="6" y="138"/>
                  </a:lnTo>
                  <a:lnTo>
                    <a:pt x="3" y="138"/>
                  </a:lnTo>
                  <a:lnTo>
                    <a:pt x="0" y="138"/>
                  </a:lnTo>
                  <a:lnTo>
                    <a:pt x="3" y="141"/>
                  </a:lnTo>
                  <a:lnTo>
                    <a:pt x="5" y="143"/>
                  </a:lnTo>
                  <a:lnTo>
                    <a:pt x="7" y="144"/>
                  </a:lnTo>
                  <a:lnTo>
                    <a:pt x="11" y="145"/>
                  </a:lnTo>
                  <a:lnTo>
                    <a:pt x="11" y="143"/>
                  </a:lnTo>
                  <a:lnTo>
                    <a:pt x="11" y="143"/>
                  </a:lnTo>
                  <a:close/>
                  <a:moveTo>
                    <a:pt x="33" y="33"/>
                  </a:moveTo>
                  <a:lnTo>
                    <a:pt x="31" y="31"/>
                  </a:lnTo>
                  <a:lnTo>
                    <a:pt x="29" y="29"/>
                  </a:lnTo>
                  <a:lnTo>
                    <a:pt x="29" y="26"/>
                  </a:lnTo>
                  <a:lnTo>
                    <a:pt x="31" y="24"/>
                  </a:lnTo>
                  <a:lnTo>
                    <a:pt x="33" y="25"/>
                  </a:lnTo>
                  <a:lnTo>
                    <a:pt x="34" y="27"/>
                  </a:lnTo>
                  <a:lnTo>
                    <a:pt x="35" y="30"/>
                  </a:lnTo>
                  <a:lnTo>
                    <a:pt x="37" y="33"/>
                  </a:lnTo>
                  <a:lnTo>
                    <a:pt x="33" y="33"/>
                  </a:lnTo>
                  <a:lnTo>
                    <a:pt x="33" y="33"/>
                  </a:lnTo>
                  <a:close/>
                  <a:moveTo>
                    <a:pt x="94" y="158"/>
                  </a:moveTo>
                  <a:lnTo>
                    <a:pt x="97" y="159"/>
                  </a:lnTo>
                  <a:lnTo>
                    <a:pt x="99" y="161"/>
                  </a:lnTo>
                  <a:lnTo>
                    <a:pt x="97" y="163"/>
                  </a:lnTo>
                  <a:lnTo>
                    <a:pt x="93" y="162"/>
                  </a:lnTo>
                  <a:lnTo>
                    <a:pt x="91" y="161"/>
                  </a:lnTo>
                  <a:lnTo>
                    <a:pt x="90" y="159"/>
                  </a:lnTo>
                  <a:lnTo>
                    <a:pt x="88" y="158"/>
                  </a:lnTo>
                  <a:lnTo>
                    <a:pt x="90" y="156"/>
                  </a:lnTo>
                  <a:lnTo>
                    <a:pt x="93" y="156"/>
                  </a:lnTo>
                  <a:lnTo>
                    <a:pt x="94" y="158"/>
                  </a:lnTo>
                  <a:lnTo>
                    <a:pt x="94" y="158"/>
                  </a:lnTo>
                  <a:close/>
                  <a:moveTo>
                    <a:pt x="52" y="41"/>
                  </a:moveTo>
                  <a:lnTo>
                    <a:pt x="49" y="40"/>
                  </a:lnTo>
                  <a:lnTo>
                    <a:pt x="47" y="40"/>
                  </a:lnTo>
                  <a:lnTo>
                    <a:pt x="43" y="39"/>
                  </a:lnTo>
                  <a:lnTo>
                    <a:pt x="42" y="36"/>
                  </a:lnTo>
                  <a:lnTo>
                    <a:pt x="40" y="39"/>
                  </a:lnTo>
                  <a:lnTo>
                    <a:pt x="38" y="39"/>
                  </a:lnTo>
                  <a:lnTo>
                    <a:pt x="37" y="42"/>
                  </a:lnTo>
                  <a:lnTo>
                    <a:pt x="39" y="44"/>
                  </a:lnTo>
                  <a:lnTo>
                    <a:pt x="41" y="46"/>
                  </a:lnTo>
                  <a:lnTo>
                    <a:pt x="45" y="46"/>
                  </a:lnTo>
                  <a:lnTo>
                    <a:pt x="47" y="46"/>
                  </a:lnTo>
                  <a:lnTo>
                    <a:pt x="50" y="46"/>
                  </a:lnTo>
                  <a:lnTo>
                    <a:pt x="52" y="46"/>
                  </a:lnTo>
                  <a:lnTo>
                    <a:pt x="55" y="47"/>
                  </a:lnTo>
                  <a:lnTo>
                    <a:pt x="56" y="43"/>
                  </a:lnTo>
                  <a:lnTo>
                    <a:pt x="55" y="41"/>
                  </a:lnTo>
                  <a:lnTo>
                    <a:pt x="52" y="41"/>
                  </a:lnTo>
                  <a:lnTo>
                    <a:pt x="52" y="41"/>
                  </a:lnTo>
                  <a:close/>
                  <a:moveTo>
                    <a:pt x="132" y="0"/>
                  </a:moveTo>
                  <a:lnTo>
                    <a:pt x="132" y="2"/>
                  </a:lnTo>
                  <a:lnTo>
                    <a:pt x="128" y="4"/>
                  </a:lnTo>
                  <a:lnTo>
                    <a:pt x="126" y="4"/>
                  </a:lnTo>
                  <a:lnTo>
                    <a:pt x="128" y="0"/>
                  </a:lnTo>
                  <a:lnTo>
                    <a:pt x="132" y="1"/>
                  </a:lnTo>
                  <a:lnTo>
                    <a:pt x="132" y="0"/>
                  </a:lnTo>
                  <a:lnTo>
                    <a:pt x="132" y="0"/>
                  </a:lnTo>
                  <a:close/>
                  <a:moveTo>
                    <a:pt x="124" y="22"/>
                  </a:moveTo>
                  <a:lnTo>
                    <a:pt x="126" y="22"/>
                  </a:lnTo>
                  <a:lnTo>
                    <a:pt x="132" y="23"/>
                  </a:lnTo>
                  <a:lnTo>
                    <a:pt x="129" y="23"/>
                  </a:lnTo>
                  <a:lnTo>
                    <a:pt x="126" y="23"/>
                  </a:lnTo>
                  <a:lnTo>
                    <a:pt x="124" y="22"/>
                  </a:lnTo>
                  <a:lnTo>
                    <a:pt x="124" y="22"/>
                  </a:lnTo>
                  <a:lnTo>
                    <a:pt x="124" y="22"/>
                  </a:lnTo>
                  <a:close/>
                  <a:moveTo>
                    <a:pt x="185" y="49"/>
                  </a:moveTo>
                  <a:lnTo>
                    <a:pt x="187" y="52"/>
                  </a:lnTo>
                  <a:lnTo>
                    <a:pt x="185" y="52"/>
                  </a:lnTo>
                  <a:lnTo>
                    <a:pt x="185" y="50"/>
                  </a:lnTo>
                  <a:lnTo>
                    <a:pt x="185" y="49"/>
                  </a:lnTo>
                  <a:lnTo>
                    <a:pt x="185" y="49"/>
                  </a:lnTo>
                  <a:close/>
                  <a:moveTo>
                    <a:pt x="192" y="58"/>
                  </a:moveTo>
                  <a:lnTo>
                    <a:pt x="190" y="58"/>
                  </a:lnTo>
                  <a:lnTo>
                    <a:pt x="192" y="56"/>
                  </a:lnTo>
                  <a:lnTo>
                    <a:pt x="192" y="58"/>
                  </a:lnTo>
                  <a:lnTo>
                    <a:pt x="192" y="58"/>
                  </a:lnTo>
                  <a:close/>
                  <a:moveTo>
                    <a:pt x="200" y="62"/>
                  </a:moveTo>
                  <a:lnTo>
                    <a:pt x="202" y="61"/>
                  </a:lnTo>
                  <a:lnTo>
                    <a:pt x="204" y="60"/>
                  </a:lnTo>
                  <a:lnTo>
                    <a:pt x="203" y="62"/>
                  </a:lnTo>
                  <a:lnTo>
                    <a:pt x="200" y="64"/>
                  </a:lnTo>
                  <a:lnTo>
                    <a:pt x="200" y="62"/>
                  </a:lnTo>
                  <a:lnTo>
                    <a:pt x="200" y="62"/>
                  </a:lnTo>
                  <a:close/>
                  <a:moveTo>
                    <a:pt x="208" y="93"/>
                  </a:moveTo>
                  <a:lnTo>
                    <a:pt x="209" y="95"/>
                  </a:lnTo>
                  <a:lnTo>
                    <a:pt x="207" y="94"/>
                  </a:lnTo>
                  <a:lnTo>
                    <a:pt x="208" y="93"/>
                  </a:lnTo>
                  <a:lnTo>
                    <a:pt x="208" y="93"/>
                  </a:lnTo>
                  <a:close/>
                  <a:moveTo>
                    <a:pt x="167" y="116"/>
                  </a:moveTo>
                  <a:lnTo>
                    <a:pt x="166" y="119"/>
                  </a:lnTo>
                  <a:lnTo>
                    <a:pt x="163" y="120"/>
                  </a:lnTo>
                  <a:lnTo>
                    <a:pt x="163" y="117"/>
                  </a:lnTo>
                  <a:lnTo>
                    <a:pt x="166" y="116"/>
                  </a:lnTo>
                  <a:lnTo>
                    <a:pt x="167" y="116"/>
                  </a:lnTo>
                  <a:lnTo>
                    <a:pt x="167" y="116"/>
                  </a:lnTo>
                  <a:close/>
                  <a:moveTo>
                    <a:pt x="179" y="139"/>
                  </a:moveTo>
                  <a:lnTo>
                    <a:pt x="180" y="142"/>
                  </a:lnTo>
                  <a:lnTo>
                    <a:pt x="182" y="145"/>
                  </a:lnTo>
                  <a:lnTo>
                    <a:pt x="178" y="143"/>
                  </a:lnTo>
                  <a:lnTo>
                    <a:pt x="177" y="139"/>
                  </a:lnTo>
                  <a:lnTo>
                    <a:pt x="179" y="139"/>
                  </a:lnTo>
                  <a:lnTo>
                    <a:pt x="179" y="1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90000"/>
                </a:lnSpc>
              </a:pPr>
              <a:endParaRPr lang="en-US"/>
            </a:p>
          </p:txBody>
        </p:sp>
        <p:sp>
          <p:nvSpPr>
            <p:cNvPr id="12" name="Freeform 212">
              <a:extLst>
                <a:ext uri="{FF2B5EF4-FFF2-40B4-BE49-F238E27FC236}">
                  <a16:creationId xmlns:a16="http://schemas.microsoft.com/office/drawing/2014/main" id="{A2BF80C5-77D7-4B29-ABE7-2EB04025FA3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86175" y="2614613"/>
              <a:ext cx="381000" cy="269875"/>
            </a:xfrm>
            <a:custGeom>
              <a:avLst/>
              <a:gdLst>
                <a:gd name="T0" fmla="*/ 58 w 240"/>
                <a:gd name="T1" fmla="*/ 62 h 170"/>
                <a:gd name="T2" fmla="*/ 120 w 240"/>
                <a:gd name="T3" fmla="*/ 146 h 170"/>
                <a:gd name="T4" fmla="*/ 120 w 240"/>
                <a:gd name="T5" fmla="*/ 146 h 170"/>
                <a:gd name="T6" fmla="*/ 117 w 240"/>
                <a:gd name="T7" fmla="*/ 164 h 170"/>
                <a:gd name="T8" fmla="*/ 101 w 240"/>
                <a:gd name="T9" fmla="*/ 170 h 170"/>
                <a:gd name="T10" fmla="*/ 101 w 240"/>
                <a:gd name="T11" fmla="*/ 170 h 170"/>
                <a:gd name="T12" fmla="*/ 43 w 240"/>
                <a:gd name="T13" fmla="*/ 34 h 170"/>
                <a:gd name="T14" fmla="*/ 51 w 240"/>
                <a:gd name="T15" fmla="*/ 27 h 170"/>
                <a:gd name="T16" fmla="*/ 59 w 240"/>
                <a:gd name="T17" fmla="*/ 25 h 170"/>
                <a:gd name="T18" fmla="*/ 50 w 240"/>
                <a:gd name="T19" fmla="*/ 23 h 170"/>
                <a:gd name="T20" fmla="*/ 47 w 240"/>
                <a:gd name="T21" fmla="*/ 16 h 170"/>
                <a:gd name="T22" fmla="*/ 44 w 240"/>
                <a:gd name="T23" fmla="*/ 13 h 170"/>
                <a:gd name="T24" fmla="*/ 36 w 240"/>
                <a:gd name="T25" fmla="*/ 9 h 170"/>
                <a:gd name="T26" fmla="*/ 28 w 240"/>
                <a:gd name="T27" fmla="*/ 5 h 170"/>
                <a:gd name="T28" fmla="*/ 23 w 240"/>
                <a:gd name="T29" fmla="*/ 0 h 170"/>
                <a:gd name="T30" fmla="*/ 16 w 240"/>
                <a:gd name="T31" fmla="*/ 4 h 170"/>
                <a:gd name="T32" fmla="*/ 17 w 240"/>
                <a:gd name="T33" fmla="*/ 9 h 170"/>
                <a:gd name="T34" fmla="*/ 15 w 240"/>
                <a:gd name="T35" fmla="*/ 12 h 170"/>
                <a:gd name="T36" fmla="*/ 8 w 240"/>
                <a:gd name="T37" fmla="*/ 17 h 170"/>
                <a:gd name="T38" fmla="*/ 0 w 240"/>
                <a:gd name="T39" fmla="*/ 19 h 170"/>
                <a:gd name="T40" fmla="*/ 6 w 240"/>
                <a:gd name="T41" fmla="*/ 25 h 170"/>
                <a:gd name="T42" fmla="*/ 11 w 240"/>
                <a:gd name="T43" fmla="*/ 26 h 170"/>
                <a:gd name="T44" fmla="*/ 17 w 240"/>
                <a:gd name="T45" fmla="*/ 27 h 170"/>
                <a:gd name="T46" fmla="*/ 25 w 240"/>
                <a:gd name="T47" fmla="*/ 30 h 170"/>
                <a:gd name="T48" fmla="*/ 33 w 240"/>
                <a:gd name="T49" fmla="*/ 31 h 170"/>
                <a:gd name="T50" fmla="*/ 41 w 240"/>
                <a:gd name="T51" fmla="*/ 34 h 170"/>
                <a:gd name="T52" fmla="*/ 234 w 240"/>
                <a:gd name="T53" fmla="*/ 1 h 170"/>
                <a:gd name="T54" fmla="*/ 231 w 240"/>
                <a:gd name="T55" fmla="*/ 0 h 170"/>
                <a:gd name="T56" fmla="*/ 219 w 240"/>
                <a:gd name="T57" fmla="*/ 2 h 170"/>
                <a:gd name="T58" fmla="*/ 240 w 240"/>
                <a:gd name="T59" fmla="*/ 37 h 170"/>
                <a:gd name="T60" fmla="*/ 240 w 240"/>
                <a:gd name="T61" fmla="*/ 37 h 170"/>
                <a:gd name="T62" fmla="*/ 179 w 240"/>
                <a:gd name="T63" fmla="*/ 44 h 170"/>
                <a:gd name="T64" fmla="*/ 177 w 240"/>
                <a:gd name="T65" fmla="*/ 51 h 170"/>
                <a:gd name="T66" fmla="*/ 173 w 240"/>
                <a:gd name="T67" fmla="*/ 44 h 170"/>
                <a:gd name="T68" fmla="*/ 177 w 240"/>
                <a:gd name="T69" fmla="*/ 38 h 170"/>
                <a:gd name="T70" fmla="*/ 179 w 240"/>
                <a:gd name="T71" fmla="*/ 40 h 170"/>
                <a:gd name="T72" fmla="*/ 222 w 240"/>
                <a:gd name="T73" fmla="*/ 83 h 170"/>
                <a:gd name="T74" fmla="*/ 226 w 240"/>
                <a:gd name="T75" fmla="*/ 85 h 170"/>
                <a:gd name="T76" fmla="*/ 222 w 240"/>
                <a:gd name="T77" fmla="*/ 94 h 170"/>
                <a:gd name="T78" fmla="*/ 213 w 240"/>
                <a:gd name="T79" fmla="*/ 90 h 170"/>
                <a:gd name="T80" fmla="*/ 219 w 240"/>
                <a:gd name="T81" fmla="*/ 96 h 170"/>
                <a:gd name="T82" fmla="*/ 215 w 240"/>
                <a:gd name="T83" fmla="*/ 98 h 170"/>
                <a:gd name="T84" fmla="*/ 211 w 240"/>
                <a:gd name="T85" fmla="*/ 94 h 170"/>
                <a:gd name="T86" fmla="*/ 206 w 240"/>
                <a:gd name="T87" fmla="*/ 88 h 170"/>
                <a:gd name="T88" fmla="*/ 213 w 240"/>
                <a:gd name="T89" fmla="*/ 9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0" h="170">
                  <a:moveTo>
                    <a:pt x="58" y="62"/>
                  </a:moveTo>
                  <a:lnTo>
                    <a:pt x="54" y="63"/>
                  </a:lnTo>
                  <a:lnTo>
                    <a:pt x="58" y="62"/>
                  </a:lnTo>
                  <a:lnTo>
                    <a:pt x="58" y="62"/>
                  </a:lnTo>
                  <a:lnTo>
                    <a:pt x="58" y="62"/>
                  </a:lnTo>
                  <a:close/>
                  <a:moveTo>
                    <a:pt x="120" y="146"/>
                  </a:moveTo>
                  <a:lnTo>
                    <a:pt x="118" y="146"/>
                  </a:lnTo>
                  <a:lnTo>
                    <a:pt x="120" y="146"/>
                  </a:lnTo>
                  <a:lnTo>
                    <a:pt x="120" y="146"/>
                  </a:lnTo>
                  <a:close/>
                  <a:moveTo>
                    <a:pt x="117" y="164"/>
                  </a:moveTo>
                  <a:lnTo>
                    <a:pt x="113" y="164"/>
                  </a:lnTo>
                  <a:lnTo>
                    <a:pt x="117" y="164"/>
                  </a:lnTo>
                  <a:lnTo>
                    <a:pt x="117" y="164"/>
                  </a:lnTo>
                  <a:lnTo>
                    <a:pt x="117" y="164"/>
                  </a:lnTo>
                  <a:close/>
                  <a:moveTo>
                    <a:pt x="101" y="170"/>
                  </a:moveTo>
                  <a:lnTo>
                    <a:pt x="97" y="170"/>
                  </a:lnTo>
                  <a:lnTo>
                    <a:pt x="101" y="170"/>
                  </a:lnTo>
                  <a:lnTo>
                    <a:pt x="101" y="170"/>
                  </a:lnTo>
                  <a:lnTo>
                    <a:pt x="101" y="170"/>
                  </a:lnTo>
                  <a:close/>
                  <a:moveTo>
                    <a:pt x="41" y="34"/>
                  </a:moveTo>
                  <a:lnTo>
                    <a:pt x="43" y="34"/>
                  </a:lnTo>
                  <a:lnTo>
                    <a:pt x="46" y="31"/>
                  </a:lnTo>
                  <a:lnTo>
                    <a:pt x="49" y="30"/>
                  </a:lnTo>
                  <a:lnTo>
                    <a:pt x="51" y="27"/>
                  </a:lnTo>
                  <a:lnTo>
                    <a:pt x="53" y="27"/>
                  </a:lnTo>
                  <a:lnTo>
                    <a:pt x="57" y="27"/>
                  </a:lnTo>
                  <a:lnTo>
                    <a:pt x="59" y="25"/>
                  </a:lnTo>
                  <a:lnTo>
                    <a:pt x="55" y="23"/>
                  </a:lnTo>
                  <a:lnTo>
                    <a:pt x="53" y="25"/>
                  </a:lnTo>
                  <a:lnTo>
                    <a:pt x="50" y="23"/>
                  </a:lnTo>
                  <a:lnTo>
                    <a:pt x="49" y="21"/>
                  </a:lnTo>
                  <a:lnTo>
                    <a:pt x="49" y="19"/>
                  </a:lnTo>
                  <a:lnTo>
                    <a:pt x="47" y="16"/>
                  </a:lnTo>
                  <a:lnTo>
                    <a:pt x="46" y="19"/>
                  </a:lnTo>
                  <a:lnTo>
                    <a:pt x="45" y="16"/>
                  </a:lnTo>
                  <a:lnTo>
                    <a:pt x="44" y="13"/>
                  </a:lnTo>
                  <a:lnTo>
                    <a:pt x="42" y="11"/>
                  </a:lnTo>
                  <a:lnTo>
                    <a:pt x="38" y="10"/>
                  </a:lnTo>
                  <a:lnTo>
                    <a:pt x="36" y="9"/>
                  </a:lnTo>
                  <a:lnTo>
                    <a:pt x="33" y="6"/>
                  </a:lnTo>
                  <a:lnTo>
                    <a:pt x="30" y="4"/>
                  </a:lnTo>
                  <a:lnTo>
                    <a:pt x="28" y="5"/>
                  </a:lnTo>
                  <a:lnTo>
                    <a:pt x="28" y="3"/>
                  </a:lnTo>
                  <a:lnTo>
                    <a:pt x="26" y="2"/>
                  </a:lnTo>
                  <a:lnTo>
                    <a:pt x="23" y="0"/>
                  </a:lnTo>
                  <a:lnTo>
                    <a:pt x="20" y="0"/>
                  </a:lnTo>
                  <a:lnTo>
                    <a:pt x="17" y="2"/>
                  </a:lnTo>
                  <a:lnTo>
                    <a:pt x="16" y="4"/>
                  </a:lnTo>
                  <a:lnTo>
                    <a:pt x="17" y="8"/>
                  </a:lnTo>
                  <a:lnTo>
                    <a:pt x="20" y="10"/>
                  </a:lnTo>
                  <a:lnTo>
                    <a:pt x="17" y="9"/>
                  </a:lnTo>
                  <a:lnTo>
                    <a:pt x="15" y="6"/>
                  </a:lnTo>
                  <a:lnTo>
                    <a:pt x="15" y="10"/>
                  </a:lnTo>
                  <a:lnTo>
                    <a:pt x="15" y="12"/>
                  </a:lnTo>
                  <a:lnTo>
                    <a:pt x="12" y="13"/>
                  </a:lnTo>
                  <a:lnTo>
                    <a:pt x="10" y="17"/>
                  </a:lnTo>
                  <a:lnTo>
                    <a:pt x="8" y="17"/>
                  </a:lnTo>
                  <a:lnTo>
                    <a:pt x="6" y="18"/>
                  </a:lnTo>
                  <a:lnTo>
                    <a:pt x="2" y="17"/>
                  </a:lnTo>
                  <a:lnTo>
                    <a:pt x="0" y="19"/>
                  </a:lnTo>
                  <a:lnTo>
                    <a:pt x="0" y="21"/>
                  </a:lnTo>
                  <a:lnTo>
                    <a:pt x="3" y="25"/>
                  </a:lnTo>
                  <a:lnTo>
                    <a:pt x="6" y="25"/>
                  </a:lnTo>
                  <a:lnTo>
                    <a:pt x="8" y="22"/>
                  </a:lnTo>
                  <a:lnTo>
                    <a:pt x="9" y="25"/>
                  </a:lnTo>
                  <a:lnTo>
                    <a:pt x="11" y="26"/>
                  </a:lnTo>
                  <a:lnTo>
                    <a:pt x="15" y="27"/>
                  </a:lnTo>
                  <a:lnTo>
                    <a:pt x="16" y="25"/>
                  </a:lnTo>
                  <a:lnTo>
                    <a:pt x="17" y="27"/>
                  </a:lnTo>
                  <a:lnTo>
                    <a:pt x="19" y="29"/>
                  </a:lnTo>
                  <a:lnTo>
                    <a:pt x="23" y="29"/>
                  </a:lnTo>
                  <a:lnTo>
                    <a:pt x="25" y="30"/>
                  </a:lnTo>
                  <a:lnTo>
                    <a:pt x="28" y="33"/>
                  </a:lnTo>
                  <a:lnTo>
                    <a:pt x="30" y="33"/>
                  </a:lnTo>
                  <a:lnTo>
                    <a:pt x="33" y="31"/>
                  </a:lnTo>
                  <a:lnTo>
                    <a:pt x="36" y="33"/>
                  </a:lnTo>
                  <a:lnTo>
                    <a:pt x="38" y="34"/>
                  </a:lnTo>
                  <a:lnTo>
                    <a:pt x="41" y="34"/>
                  </a:lnTo>
                  <a:lnTo>
                    <a:pt x="41" y="34"/>
                  </a:lnTo>
                  <a:close/>
                  <a:moveTo>
                    <a:pt x="231" y="0"/>
                  </a:moveTo>
                  <a:lnTo>
                    <a:pt x="234" y="1"/>
                  </a:lnTo>
                  <a:lnTo>
                    <a:pt x="231" y="1"/>
                  </a:lnTo>
                  <a:lnTo>
                    <a:pt x="231" y="0"/>
                  </a:lnTo>
                  <a:lnTo>
                    <a:pt x="231" y="0"/>
                  </a:lnTo>
                  <a:close/>
                  <a:moveTo>
                    <a:pt x="219" y="2"/>
                  </a:moveTo>
                  <a:lnTo>
                    <a:pt x="215" y="3"/>
                  </a:lnTo>
                  <a:lnTo>
                    <a:pt x="219" y="2"/>
                  </a:lnTo>
                  <a:lnTo>
                    <a:pt x="219" y="2"/>
                  </a:lnTo>
                  <a:lnTo>
                    <a:pt x="219" y="2"/>
                  </a:lnTo>
                  <a:close/>
                  <a:moveTo>
                    <a:pt x="240" y="37"/>
                  </a:moveTo>
                  <a:lnTo>
                    <a:pt x="237" y="37"/>
                  </a:lnTo>
                  <a:lnTo>
                    <a:pt x="239" y="36"/>
                  </a:lnTo>
                  <a:lnTo>
                    <a:pt x="240" y="37"/>
                  </a:lnTo>
                  <a:lnTo>
                    <a:pt x="240" y="37"/>
                  </a:lnTo>
                  <a:close/>
                  <a:moveTo>
                    <a:pt x="179" y="40"/>
                  </a:moveTo>
                  <a:lnTo>
                    <a:pt x="179" y="44"/>
                  </a:lnTo>
                  <a:lnTo>
                    <a:pt x="180" y="46"/>
                  </a:lnTo>
                  <a:lnTo>
                    <a:pt x="179" y="50"/>
                  </a:lnTo>
                  <a:lnTo>
                    <a:pt x="177" y="51"/>
                  </a:lnTo>
                  <a:lnTo>
                    <a:pt x="173" y="50"/>
                  </a:lnTo>
                  <a:lnTo>
                    <a:pt x="172" y="47"/>
                  </a:lnTo>
                  <a:lnTo>
                    <a:pt x="173" y="44"/>
                  </a:lnTo>
                  <a:lnTo>
                    <a:pt x="173" y="42"/>
                  </a:lnTo>
                  <a:lnTo>
                    <a:pt x="174" y="38"/>
                  </a:lnTo>
                  <a:lnTo>
                    <a:pt x="177" y="38"/>
                  </a:lnTo>
                  <a:lnTo>
                    <a:pt x="179" y="40"/>
                  </a:lnTo>
                  <a:lnTo>
                    <a:pt x="179" y="40"/>
                  </a:lnTo>
                  <a:lnTo>
                    <a:pt x="179" y="40"/>
                  </a:lnTo>
                  <a:close/>
                  <a:moveTo>
                    <a:pt x="226" y="85"/>
                  </a:moveTo>
                  <a:lnTo>
                    <a:pt x="224" y="86"/>
                  </a:lnTo>
                  <a:lnTo>
                    <a:pt x="222" y="83"/>
                  </a:lnTo>
                  <a:lnTo>
                    <a:pt x="225" y="85"/>
                  </a:lnTo>
                  <a:lnTo>
                    <a:pt x="226" y="85"/>
                  </a:lnTo>
                  <a:lnTo>
                    <a:pt x="226" y="85"/>
                  </a:lnTo>
                  <a:close/>
                  <a:moveTo>
                    <a:pt x="222" y="95"/>
                  </a:moveTo>
                  <a:lnTo>
                    <a:pt x="219" y="95"/>
                  </a:lnTo>
                  <a:lnTo>
                    <a:pt x="222" y="94"/>
                  </a:lnTo>
                  <a:lnTo>
                    <a:pt x="222" y="95"/>
                  </a:lnTo>
                  <a:lnTo>
                    <a:pt x="222" y="95"/>
                  </a:lnTo>
                  <a:close/>
                  <a:moveTo>
                    <a:pt x="213" y="90"/>
                  </a:moveTo>
                  <a:lnTo>
                    <a:pt x="216" y="93"/>
                  </a:lnTo>
                  <a:lnTo>
                    <a:pt x="215" y="95"/>
                  </a:lnTo>
                  <a:lnTo>
                    <a:pt x="219" y="96"/>
                  </a:lnTo>
                  <a:lnTo>
                    <a:pt x="221" y="97"/>
                  </a:lnTo>
                  <a:lnTo>
                    <a:pt x="219" y="98"/>
                  </a:lnTo>
                  <a:lnTo>
                    <a:pt x="215" y="98"/>
                  </a:lnTo>
                  <a:lnTo>
                    <a:pt x="215" y="96"/>
                  </a:lnTo>
                  <a:lnTo>
                    <a:pt x="213" y="97"/>
                  </a:lnTo>
                  <a:lnTo>
                    <a:pt x="211" y="94"/>
                  </a:lnTo>
                  <a:lnTo>
                    <a:pt x="209" y="91"/>
                  </a:lnTo>
                  <a:lnTo>
                    <a:pt x="207" y="90"/>
                  </a:lnTo>
                  <a:lnTo>
                    <a:pt x="206" y="88"/>
                  </a:lnTo>
                  <a:lnTo>
                    <a:pt x="208" y="88"/>
                  </a:lnTo>
                  <a:lnTo>
                    <a:pt x="212" y="89"/>
                  </a:lnTo>
                  <a:lnTo>
                    <a:pt x="213" y="90"/>
                  </a:lnTo>
                  <a:lnTo>
                    <a:pt x="213" y="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90000"/>
                </a:lnSpc>
              </a:pPr>
              <a:endParaRPr lang="en-US"/>
            </a:p>
          </p:txBody>
        </p:sp>
        <p:sp>
          <p:nvSpPr>
            <p:cNvPr id="13" name="Freeform 213">
              <a:extLst>
                <a:ext uri="{FF2B5EF4-FFF2-40B4-BE49-F238E27FC236}">
                  <a16:creationId xmlns:a16="http://schemas.microsoft.com/office/drawing/2014/main" id="{A2579010-E89C-4064-964A-3989EF74F9F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08350" y="2622550"/>
              <a:ext cx="468312" cy="306388"/>
            </a:xfrm>
            <a:custGeom>
              <a:avLst/>
              <a:gdLst>
                <a:gd name="T0" fmla="*/ 65 w 295"/>
                <a:gd name="T1" fmla="*/ 175 h 193"/>
                <a:gd name="T2" fmla="*/ 59 w 295"/>
                <a:gd name="T3" fmla="*/ 178 h 193"/>
                <a:gd name="T4" fmla="*/ 59 w 295"/>
                <a:gd name="T5" fmla="*/ 177 h 193"/>
                <a:gd name="T6" fmla="*/ 65 w 295"/>
                <a:gd name="T7" fmla="*/ 174 h 193"/>
                <a:gd name="T8" fmla="*/ 68 w 295"/>
                <a:gd name="T9" fmla="*/ 174 h 193"/>
                <a:gd name="T10" fmla="*/ 60 w 295"/>
                <a:gd name="T11" fmla="*/ 178 h 193"/>
                <a:gd name="T12" fmla="*/ 60 w 295"/>
                <a:gd name="T13" fmla="*/ 178 h 193"/>
                <a:gd name="T14" fmla="*/ 63 w 295"/>
                <a:gd name="T15" fmla="*/ 177 h 193"/>
                <a:gd name="T16" fmla="*/ 59 w 295"/>
                <a:gd name="T17" fmla="*/ 182 h 193"/>
                <a:gd name="T18" fmla="*/ 63 w 295"/>
                <a:gd name="T19" fmla="*/ 178 h 193"/>
                <a:gd name="T20" fmla="*/ 63 w 295"/>
                <a:gd name="T21" fmla="*/ 177 h 193"/>
                <a:gd name="T22" fmla="*/ 6 w 295"/>
                <a:gd name="T23" fmla="*/ 192 h 193"/>
                <a:gd name="T24" fmla="*/ 0 w 295"/>
                <a:gd name="T25" fmla="*/ 192 h 193"/>
                <a:gd name="T26" fmla="*/ 3 w 295"/>
                <a:gd name="T27" fmla="*/ 191 h 193"/>
                <a:gd name="T28" fmla="*/ 227 w 295"/>
                <a:gd name="T29" fmla="*/ 16 h 193"/>
                <a:gd name="T30" fmla="*/ 228 w 295"/>
                <a:gd name="T31" fmla="*/ 21 h 193"/>
                <a:gd name="T32" fmla="*/ 223 w 295"/>
                <a:gd name="T33" fmla="*/ 22 h 193"/>
                <a:gd name="T34" fmla="*/ 225 w 295"/>
                <a:gd name="T35" fmla="*/ 15 h 193"/>
                <a:gd name="T36" fmla="*/ 227 w 295"/>
                <a:gd name="T37" fmla="*/ 16 h 193"/>
                <a:gd name="T38" fmla="*/ 208 w 295"/>
                <a:gd name="T39" fmla="*/ 24 h 193"/>
                <a:gd name="T40" fmla="*/ 203 w 295"/>
                <a:gd name="T41" fmla="*/ 25 h 193"/>
                <a:gd name="T42" fmla="*/ 203 w 295"/>
                <a:gd name="T43" fmla="*/ 22 h 193"/>
                <a:gd name="T44" fmla="*/ 208 w 295"/>
                <a:gd name="T45" fmla="*/ 22 h 193"/>
                <a:gd name="T46" fmla="*/ 168 w 295"/>
                <a:gd name="T47" fmla="*/ 26 h 193"/>
                <a:gd name="T48" fmla="*/ 169 w 295"/>
                <a:gd name="T49" fmla="*/ 30 h 193"/>
                <a:gd name="T50" fmla="*/ 164 w 295"/>
                <a:gd name="T51" fmla="*/ 29 h 193"/>
                <a:gd name="T52" fmla="*/ 168 w 295"/>
                <a:gd name="T53" fmla="*/ 26 h 193"/>
                <a:gd name="T54" fmla="*/ 293 w 295"/>
                <a:gd name="T55" fmla="*/ 3 h 193"/>
                <a:gd name="T56" fmla="*/ 293 w 295"/>
                <a:gd name="T57" fmla="*/ 7 h 193"/>
                <a:gd name="T58" fmla="*/ 290 w 295"/>
                <a:gd name="T59" fmla="*/ 6 h 193"/>
                <a:gd name="T60" fmla="*/ 289 w 295"/>
                <a:gd name="T61" fmla="*/ 5 h 193"/>
                <a:gd name="T62" fmla="*/ 287 w 295"/>
                <a:gd name="T63" fmla="*/ 3 h 193"/>
                <a:gd name="T64" fmla="*/ 292 w 295"/>
                <a:gd name="T65" fmla="*/ 3 h 193"/>
                <a:gd name="T66" fmla="*/ 293 w 295"/>
                <a:gd name="T67" fmla="*/ 3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95" h="193">
                  <a:moveTo>
                    <a:pt x="68" y="174"/>
                  </a:moveTo>
                  <a:lnTo>
                    <a:pt x="65" y="175"/>
                  </a:lnTo>
                  <a:lnTo>
                    <a:pt x="62" y="177"/>
                  </a:lnTo>
                  <a:lnTo>
                    <a:pt x="59" y="178"/>
                  </a:lnTo>
                  <a:lnTo>
                    <a:pt x="57" y="178"/>
                  </a:lnTo>
                  <a:lnTo>
                    <a:pt x="59" y="177"/>
                  </a:lnTo>
                  <a:lnTo>
                    <a:pt x="62" y="175"/>
                  </a:lnTo>
                  <a:lnTo>
                    <a:pt x="65" y="174"/>
                  </a:lnTo>
                  <a:lnTo>
                    <a:pt x="68" y="174"/>
                  </a:lnTo>
                  <a:lnTo>
                    <a:pt x="68" y="174"/>
                  </a:lnTo>
                  <a:lnTo>
                    <a:pt x="68" y="174"/>
                  </a:lnTo>
                  <a:close/>
                  <a:moveTo>
                    <a:pt x="60" y="178"/>
                  </a:moveTo>
                  <a:lnTo>
                    <a:pt x="58" y="180"/>
                  </a:lnTo>
                  <a:lnTo>
                    <a:pt x="60" y="178"/>
                  </a:lnTo>
                  <a:lnTo>
                    <a:pt x="60" y="178"/>
                  </a:lnTo>
                  <a:close/>
                  <a:moveTo>
                    <a:pt x="63" y="177"/>
                  </a:moveTo>
                  <a:lnTo>
                    <a:pt x="62" y="180"/>
                  </a:lnTo>
                  <a:lnTo>
                    <a:pt x="59" y="182"/>
                  </a:lnTo>
                  <a:lnTo>
                    <a:pt x="60" y="179"/>
                  </a:lnTo>
                  <a:lnTo>
                    <a:pt x="63" y="178"/>
                  </a:lnTo>
                  <a:lnTo>
                    <a:pt x="63" y="177"/>
                  </a:lnTo>
                  <a:lnTo>
                    <a:pt x="63" y="177"/>
                  </a:lnTo>
                  <a:close/>
                  <a:moveTo>
                    <a:pt x="3" y="191"/>
                  </a:moveTo>
                  <a:lnTo>
                    <a:pt x="6" y="192"/>
                  </a:lnTo>
                  <a:lnTo>
                    <a:pt x="3" y="193"/>
                  </a:lnTo>
                  <a:lnTo>
                    <a:pt x="0" y="192"/>
                  </a:lnTo>
                  <a:lnTo>
                    <a:pt x="3" y="191"/>
                  </a:lnTo>
                  <a:lnTo>
                    <a:pt x="3" y="191"/>
                  </a:lnTo>
                  <a:lnTo>
                    <a:pt x="3" y="191"/>
                  </a:lnTo>
                  <a:close/>
                  <a:moveTo>
                    <a:pt x="227" y="16"/>
                  </a:moveTo>
                  <a:lnTo>
                    <a:pt x="229" y="18"/>
                  </a:lnTo>
                  <a:lnTo>
                    <a:pt x="228" y="21"/>
                  </a:lnTo>
                  <a:lnTo>
                    <a:pt x="225" y="23"/>
                  </a:lnTo>
                  <a:lnTo>
                    <a:pt x="223" y="22"/>
                  </a:lnTo>
                  <a:lnTo>
                    <a:pt x="223" y="16"/>
                  </a:lnTo>
                  <a:lnTo>
                    <a:pt x="225" y="15"/>
                  </a:lnTo>
                  <a:lnTo>
                    <a:pt x="227" y="16"/>
                  </a:lnTo>
                  <a:lnTo>
                    <a:pt x="227" y="16"/>
                  </a:lnTo>
                  <a:close/>
                  <a:moveTo>
                    <a:pt x="208" y="22"/>
                  </a:moveTo>
                  <a:lnTo>
                    <a:pt x="208" y="24"/>
                  </a:lnTo>
                  <a:lnTo>
                    <a:pt x="205" y="26"/>
                  </a:lnTo>
                  <a:lnTo>
                    <a:pt x="203" y="25"/>
                  </a:lnTo>
                  <a:lnTo>
                    <a:pt x="199" y="24"/>
                  </a:lnTo>
                  <a:lnTo>
                    <a:pt x="203" y="22"/>
                  </a:lnTo>
                  <a:lnTo>
                    <a:pt x="205" y="21"/>
                  </a:lnTo>
                  <a:lnTo>
                    <a:pt x="208" y="22"/>
                  </a:lnTo>
                  <a:lnTo>
                    <a:pt x="208" y="22"/>
                  </a:lnTo>
                  <a:close/>
                  <a:moveTo>
                    <a:pt x="168" y="26"/>
                  </a:moveTo>
                  <a:lnTo>
                    <a:pt x="170" y="28"/>
                  </a:lnTo>
                  <a:lnTo>
                    <a:pt x="169" y="30"/>
                  </a:lnTo>
                  <a:lnTo>
                    <a:pt x="167" y="30"/>
                  </a:lnTo>
                  <a:lnTo>
                    <a:pt x="164" y="29"/>
                  </a:lnTo>
                  <a:lnTo>
                    <a:pt x="163" y="26"/>
                  </a:lnTo>
                  <a:lnTo>
                    <a:pt x="168" y="26"/>
                  </a:lnTo>
                  <a:lnTo>
                    <a:pt x="168" y="26"/>
                  </a:lnTo>
                  <a:close/>
                  <a:moveTo>
                    <a:pt x="293" y="3"/>
                  </a:moveTo>
                  <a:lnTo>
                    <a:pt x="295" y="5"/>
                  </a:lnTo>
                  <a:lnTo>
                    <a:pt x="293" y="7"/>
                  </a:lnTo>
                  <a:lnTo>
                    <a:pt x="290" y="8"/>
                  </a:lnTo>
                  <a:lnTo>
                    <a:pt x="290" y="6"/>
                  </a:lnTo>
                  <a:lnTo>
                    <a:pt x="290" y="3"/>
                  </a:lnTo>
                  <a:lnTo>
                    <a:pt x="289" y="5"/>
                  </a:lnTo>
                  <a:lnTo>
                    <a:pt x="285" y="5"/>
                  </a:lnTo>
                  <a:lnTo>
                    <a:pt x="287" y="3"/>
                  </a:lnTo>
                  <a:lnTo>
                    <a:pt x="290" y="0"/>
                  </a:lnTo>
                  <a:lnTo>
                    <a:pt x="292" y="3"/>
                  </a:lnTo>
                  <a:lnTo>
                    <a:pt x="293" y="3"/>
                  </a:lnTo>
                  <a:lnTo>
                    <a:pt x="29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90000"/>
                </a:lnSpc>
              </a:pPr>
              <a:endParaRPr lang="en-US"/>
            </a:p>
          </p:txBody>
        </p:sp>
        <p:sp>
          <p:nvSpPr>
            <p:cNvPr id="14" name="Freeform 214">
              <a:extLst>
                <a:ext uri="{FF2B5EF4-FFF2-40B4-BE49-F238E27FC236}">
                  <a16:creationId xmlns:a16="http://schemas.microsoft.com/office/drawing/2014/main" id="{458904B7-FB9B-487B-A761-A7031ADCE58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46688" y="2574925"/>
              <a:ext cx="36512" cy="15875"/>
            </a:xfrm>
            <a:custGeom>
              <a:avLst/>
              <a:gdLst>
                <a:gd name="T0" fmla="*/ 6 w 23"/>
                <a:gd name="T1" fmla="*/ 0 h 10"/>
                <a:gd name="T2" fmla="*/ 4 w 23"/>
                <a:gd name="T3" fmla="*/ 2 h 10"/>
                <a:gd name="T4" fmla="*/ 0 w 23"/>
                <a:gd name="T5" fmla="*/ 3 h 10"/>
                <a:gd name="T6" fmla="*/ 0 w 23"/>
                <a:gd name="T7" fmla="*/ 1 h 10"/>
                <a:gd name="T8" fmla="*/ 2 w 23"/>
                <a:gd name="T9" fmla="*/ 0 h 10"/>
                <a:gd name="T10" fmla="*/ 5 w 23"/>
                <a:gd name="T11" fmla="*/ 0 h 10"/>
                <a:gd name="T12" fmla="*/ 6 w 23"/>
                <a:gd name="T13" fmla="*/ 0 h 10"/>
                <a:gd name="T14" fmla="*/ 6 w 23"/>
                <a:gd name="T15" fmla="*/ 0 h 10"/>
                <a:gd name="T16" fmla="*/ 23 w 23"/>
                <a:gd name="T17" fmla="*/ 9 h 10"/>
                <a:gd name="T18" fmla="*/ 19 w 23"/>
                <a:gd name="T19" fmla="*/ 10 h 10"/>
                <a:gd name="T20" fmla="*/ 22 w 23"/>
                <a:gd name="T21" fmla="*/ 9 h 10"/>
                <a:gd name="T22" fmla="*/ 23 w 23"/>
                <a:gd name="T23" fmla="*/ 9 h 10"/>
                <a:gd name="T24" fmla="*/ 23 w 23"/>
                <a:gd name="T25" fmla="*/ 9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" h="10">
                  <a:moveTo>
                    <a:pt x="6" y="0"/>
                  </a:moveTo>
                  <a:lnTo>
                    <a:pt x="4" y="2"/>
                  </a:lnTo>
                  <a:lnTo>
                    <a:pt x="0" y="3"/>
                  </a:lnTo>
                  <a:lnTo>
                    <a:pt x="0" y="1"/>
                  </a:lnTo>
                  <a:lnTo>
                    <a:pt x="2" y="0"/>
                  </a:lnTo>
                  <a:lnTo>
                    <a:pt x="5" y="0"/>
                  </a:lnTo>
                  <a:lnTo>
                    <a:pt x="6" y="0"/>
                  </a:lnTo>
                  <a:lnTo>
                    <a:pt x="6" y="0"/>
                  </a:lnTo>
                  <a:close/>
                  <a:moveTo>
                    <a:pt x="23" y="9"/>
                  </a:moveTo>
                  <a:lnTo>
                    <a:pt x="19" y="10"/>
                  </a:lnTo>
                  <a:lnTo>
                    <a:pt x="22" y="9"/>
                  </a:lnTo>
                  <a:lnTo>
                    <a:pt x="23" y="9"/>
                  </a:lnTo>
                  <a:lnTo>
                    <a:pt x="23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90000"/>
                </a:lnSpc>
              </a:pPr>
              <a:endParaRPr lang="en-US"/>
            </a:p>
          </p:txBody>
        </p:sp>
        <p:sp>
          <p:nvSpPr>
            <p:cNvPr id="15" name="Freeform 215">
              <a:extLst>
                <a:ext uri="{FF2B5EF4-FFF2-40B4-BE49-F238E27FC236}">
                  <a16:creationId xmlns:a16="http://schemas.microsoft.com/office/drawing/2014/main" id="{1DCD93EB-88A5-4C54-B6AD-55B91DFCD12B}"/>
                </a:ext>
              </a:extLst>
            </p:cNvPr>
            <p:cNvSpPr>
              <a:spLocks/>
            </p:cNvSpPr>
            <p:nvPr/>
          </p:nvSpPr>
          <p:spPr bwMode="auto">
            <a:xfrm>
              <a:off x="3892550" y="2454275"/>
              <a:ext cx="623887" cy="447675"/>
            </a:xfrm>
            <a:custGeom>
              <a:avLst/>
              <a:gdLst>
                <a:gd name="T0" fmla="*/ 17 w 393"/>
                <a:gd name="T1" fmla="*/ 72 h 282"/>
                <a:gd name="T2" fmla="*/ 43 w 393"/>
                <a:gd name="T3" fmla="*/ 88 h 282"/>
                <a:gd name="T4" fmla="*/ 79 w 393"/>
                <a:gd name="T5" fmla="*/ 98 h 282"/>
                <a:gd name="T6" fmla="*/ 108 w 393"/>
                <a:gd name="T7" fmla="*/ 95 h 282"/>
                <a:gd name="T8" fmla="*/ 139 w 393"/>
                <a:gd name="T9" fmla="*/ 100 h 282"/>
                <a:gd name="T10" fmla="*/ 159 w 393"/>
                <a:gd name="T11" fmla="*/ 89 h 282"/>
                <a:gd name="T12" fmla="*/ 185 w 393"/>
                <a:gd name="T13" fmla="*/ 110 h 282"/>
                <a:gd name="T14" fmla="*/ 207 w 393"/>
                <a:gd name="T15" fmla="*/ 120 h 282"/>
                <a:gd name="T16" fmla="*/ 234 w 393"/>
                <a:gd name="T17" fmla="*/ 144 h 282"/>
                <a:gd name="T18" fmla="*/ 258 w 393"/>
                <a:gd name="T19" fmla="*/ 169 h 282"/>
                <a:gd name="T20" fmla="*/ 265 w 393"/>
                <a:gd name="T21" fmla="*/ 184 h 282"/>
                <a:gd name="T22" fmla="*/ 227 w 393"/>
                <a:gd name="T23" fmla="*/ 180 h 282"/>
                <a:gd name="T24" fmla="*/ 195 w 393"/>
                <a:gd name="T25" fmla="*/ 209 h 282"/>
                <a:gd name="T26" fmla="*/ 168 w 393"/>
                <a:gd name="T27" fmla="*/ 212 h 282"/>
                <a:gd name="T28" fmla="*/ 203 w 393"/>
                <a:gd name="T29" fmla="*/ 226 h 282"/>
                <a:gd name="T30" fmla="*/ 229 w 393"/>
                <a:gd name="T31" fmla="*/ 224 h 282"/>
                <a:gd name="T32" fmla="*/ 249 w 393"/>
                <a:gd name="T33" fmla="*/ 252 h 282"/>
                <a:gd name="T34" fmla="*/ 301 w 393"/>
                <a:gd name="T35" fmla="*/ 275 h 282"/>
                <a:gd name="T36" fmla="*/ 312 w 393"/>
                <a:gd name="T37" fmla="*/ 261 h 282"/>
                <a:gd name="T38" fmla="*/ 306 w 393"/>
                <a:gd name="T39" fmla="*/ 246 h 282"/>
                <a:gd name="T40" fmla="*/ 340 w 393"/>
                <a:gd name="T41" fmla="*/ 267 h 282"/>
                <a:gd name="T42" fmla="*/ 349 w 393"/>
                <a:gd name="T43" fmla="*/ 249 h 282"/>
                <a:gd name="T44" fmla="*/ 331 w 393"/>
                <a:gd name="T45" fmla="*/ 220 h 282"/>
                <a:gd name="T46" fmla="*/ 303 w 393"/>
                <a:gd name="T47" fmla="*/ 201 h 282"/>
                <a:gd name="T48" fmla="*/ 305 w 393"/>
                <a:gd name="T49" fmla="*/ 184 h 282"/>
                <a:gd name="T50" fmla="*/ 329 w 393"/>
                <a:gd name="T51" fmla="*/ 189 h 282"/>
                <a:gd name="T52" fmla="*/ 339 w 393"/>
                <a:gd name="T53" fmla="*/ 194 h 282"/>
                <a:gd name="T54" fmla="*/ 350 w 393"/>
                <a:gd name="T55" fmla="*/ 208 h 282"/>
                <a:gd name="T56" fmla="*/ 369 w 393"/>
                <a:gd name="T57" fmla="*/ 200 h 282"/>
                <a:gd name="T58" fmla="*/ 379 w 393"/>
                <a:gd name="T59" fmla="*/ 186 h 282"/>
                <a:gd name="T60" fmla="*/ 386 w 393"/>
                <a:gd name="T61" fmla="*/ 172 h 282"/>
                <a:gd name="T62" fmla="*/ 363 w 393"/>
                <a:gd name="T63" fmla="*/ 171 h 282"/>
                <a:gd name="T64" fmla="*/ 350 w 393"/>
                <a:gd name="T65" fmla="*/ 164 h 282"/>
                <a:gd name="T66" fmla="*/ 342 w 393"/>
                <a:gd name="T67" fmla="*/ 152 h 282"/>
                <a:gd name="T68" fmla="*/ 320 w 393"/>
                <a:gd name="T69" fmla="*/ 148 h 282"/>
                <a:gd name="T70" fmla="*/ 312 w 393"/>
                <a:gd name="T71" fmla="*/ 136 h 282"/>
                <a:gd name="T72" fmla="*/ 297 w 393"/>
                <a:gd name="T73" fmla="*/ 129 h 282"/>
                <a:gd name="T74" fmla="*/ 300 w 393"/>
                <a:gd name="T75" fmla="*/ 119 h 282"/>
                <a:gd name="T76" fmla="*/ 291 w 393"/>
                <a:gd name="T77" fmla="*/ 114 h 282"/>
                <a:gd name="T78" fmla="*/ 289 w 393"/>
                <a:gd name="T79" fmla="*/ 109 h 282"/>
                <a:gd name="T80" fmla="*/ 312 w 393"/>
                <a:gd name="T81" fmla="*/ 100 h 282"/>
                <a:gd name="T82" fmla="*/ 284 w 393"/>
                <a:gd name="T83" fmla="*/ 100 h 282"/>
                <a:gd name="T84" fmla="*/ 282 w 393"/>
                <a:gd name="T85" fmla="*/ 92 h 282"/>
                <a:gd name="T86" fmla="*/ 274 w 393"/>
                <a:gd name="T87" fmla="*/ 77 h 282"/>
                <a:gd name="T88" fmla="*/ 253 w 393"/>
                <a:gd name="T89" fmla="*/ 84 h 282"/>
                <a:gd name="T90" fmla="*/ 238 w 393"/>
                <a:gd name="T91" fmla="*/ 78 h 282"/>
                <a:gd name="T92" fmla="*/ 228 w 393"/>
                <a:gd name="T93" fmla="*/ 73 h 282"/>
                <a:gd name="T94" fmla="*/ 220 w 393"/>
                <a:gd name="T95" fmla="*/ 59 h 282"/>
                <a:gd name="T96" fmla="*/ 205 w 393"/>
                <a:gd name="T97" fmla="*/ 57 h 282"/>
                <a:gd name="T98" fmla="*/ 201 w 393"/>
                <a:gd name="T99" fmla="*/ 45 h 282"/>
                <a:gd name="T100" fmla="*/ 184 w 393"/>
                <a:gd name="T101" fmla="*/ 32 h 282"/>
                <a:gd name="T102" fmla="*/ 166 w 393"/>
                <a:gd name="T103" fmla="*/ 41 h 282"/>
                <a:gd name="T104" fmla="*/ 156 w 393"/>
                <a:gd name="T105" fmla="*/ 44 h 282"/>
                <a:gd name="T106" fmla="*/ 137 w 393"/>
                <a:gd name="T107" fmla="*/ 43 h 282"/>
                <a:gd name="T108" fmla="*/ 127 w 393"/>
                <a:gd name="T109" fmla="*/ 34 h 282"/>
                <a:gd name="T110" fmla="*/ 95 w 393"/>
                <a:gd name="T111" fmla="*/ 4 h 282"/>
                <a:gd name="T112" fmla="*/ 83 w 393"/>
                <a:gd name="T113" fmla="*/ 20 h 282"/>
                <a:gd name="T114" fmla="*/ 67 w 393"/>
                <a:gd name="T115" fmla="*/ 24 h 282"/>
                <a:gd name="T116" fmla="*/ 69 w 393"/>
                <a:gd name="T117" fmla="*/ 42 h 282"/>
                <a:gd name="T118" fmla="*/ 69 w 393"/>
                <a:gd name="T119" fmla="*/ 72 h 282"/>
                <a:gd name="T120" fmla="*/ 64 w 393"/>
                <a:gd name="T121" fmla="*/ 61 h 282"/>
                <a:gd name="T122" fmla="*/ 70 w 393"/>
                <a:gd name="T123" fmla="*/ 2 h 282"/>
                <a:gd name="T124" fmla="*/ 9 w 393"/>
                <a:gd name="T125" fmla="*/ 23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93" h="282">
                  <a:moveTo>
                    <a:pt x="0" y="61"/>
                  </a:moveTo>
                  <a:lnTo>
                    <a:pt x="1" y="64"/>
                  </a:lnTo>
                  <a:lnTo>
                    <a:pt x="5" y="66"/>
                  </a:lnTo>
                  <a:lnTo>
                    <a:pt x="7" y="66"/>
                  </a:lnTo>
                  <a:lnTo>
                    <a:pt x="10" y="66"/>
                  </a:lnTo>
                  <a:lnTo>
                    <a:pt x="18" y="67"/>
                  </a:lnTo>
                  <a:lnTo>
                    <a:pt x="21" y="67"/>
                  </a:lnTo>
                  <a:lnTo>
                    <a:pt x="24" y="67"/>
                  </a:lnTo>
                  <a:lnTo>
                    <a:pt x="26" y="68"/>
                  </a:lnTo>
                  <a:lnTo>
                    <a:pt x="30" y="67"/>
                  </a:lnTo>
                  <a:lnTo>
                    <a:pt x="31" y="69"/>
                  </a:lnTo>
                  <a:lnTo>
                    <a:pt x="33" y="70"/>
                  </a:lnTo>
                  <a:lnTo>
                    <a:pt x="36" y="72"/>
                  </a:lnTo>
                  <a:lnTo>
                    <a:pt x="39" y="72"/>
                  </a:lnTo>
                  <a:lnTo>
                    <a:pt x="36" y="75"/>
                  </a:lnTo>
                  <a:lnTo>
                    <a:pt x="33" y="75"/>
                  </a:lnTo>
                  <a:lnTo>
                    <a:pt x="31" y="73"/>
                  </a:lnTo>
                  <a:lnTo>
                    <a:pt x="27" y="75"/>
                  </a:lnTo>
                  <a:lnTo>
                    <a:pt x="25" y="75"/>
                  </a:lnTo>
                  <a:lnTo>
                    <a:pt x="22" y="72"/>
                  </a:lnTo>
                  <a:lnTo>
                    <a:pt x="19" y="72"/>
                  </a:lnTo>
                  <a:lnTo>
                    <a:pt x="17" y="72"/>
                  </a:lnTo>
                  <a:lnTo>
                    <a:pt x="14" y="72"/>
                  </a:lnTo>
                  <a:lnTo>
                    <a:pt x="11" y="72"/>
                  </a:lnTo>
                  <a:lnTo>
                    <a:pt x="8" y="71"/>
                  </a:lnTo>
                  <a:lnTo>
                    <a:pt x="10" y="73"/>
                  </a:lnTo>
                  <a:lnTo>
                    <a:pt x="8" y="75"/>
                  </a:lnTo>
                  <a:lnTo>
                    <a:pt x="9" y="78"/>
                  </a:lnTo>
                  <a:lnTo>
                    <a:pt x="11" y="80"/>
                  </a:lnTo>
                  <a:lnTo>
                    <a:pt x="14" y="83"/>
                  </a:lnTo>
                  <a:lnTo>
                    <a:pt x="16" y="85"/>
                  </a:lnTo>
                  <a:lnTo>
                    <a:pt x="18" y="87"/>
                  </a:lnTo>
                  <a:lnTo>
                    <a:pt x="22" y="87"/>
                  </a:lnTo>
                  <a:lnTo>
                    <a:pt x="24" y="87"/>
                  </a:lnTo>
                  <a:lnTo>
                    <a:pt x="27" y="89"/>
                  </a:lnTo>
                  <a:lnTo>
                    <a:pt x="24" y="89"/>
                  </a:lnTo>
                  <a:lnTo>
                    <a:pt x="27" y="90"/>
                  </a:lnTo>
                  <a:lnTo>
                    <a:pt x="30" y="92"/>
                  </a:lnTo>
                  <a:lnTo>
                    <a:pt x="35" y="89"/>
                  </a:lnTo>
                  <a:lnTo>
                    <a:pt x="38" y="90"/>
                  </a:lnTo>
                  <a:lnTo>
                    <a:pt x="41" y="90"/>
                  </a:lnTo>
                  <a:lnTo>
                    <a:pt x="39" y="88"/>
                  </a:lnTo>
                  <a:lnTo>
                    <a:pt x="41" y="86"/>
                  </a:lnTo>
                  <a:lnTo>
                    <a:pt x="43" y="88"/>
                  </a:lnTo>
                  <a:lnTo>
                    <a:pt x="47" y="88"/>
                  </a:lnTo>
                  <a:lnTo>
                    <a:pt x="49" y="86"/>
                  </a:lnTo>
                  <a:lnTo>
                    <a:pt x="48" y="89"/>
                  </a:lnTo>
                  <a:lnTo>
                    <a:pt x="48" y="92"/>
                  </a:lnTo>
                  <a:lnTo>
                    <a:pt x="50" y="94"/>
                  </a:lnTo>
                  <a:lnTo>
                    <a:pt x="53" y="96"/>
                  </a:lnTo>
                  <a:lnTo>
                    <a:pt x="57" y="97"/>
                  </a:lnTo>
                  <a:lnTo>
                    <a:pt x="59" y="97"/>
                  </a:lnTo>
                  <a:lnTo>
                    <a:pt x="62" y="97"/>
                  </a:lnTo>
                  <a:lnTo>
                    <a:pt x="62" y="97"/>
                  </a:lnTo>
                  <a:lnTo>
                    <a:pt x="65" y="97"/>
                  </a:lnTo>
                  <a:lnTo>
                    <a:pt x="62" y="96"/>
                  </a:lnTo>
                  <a:lnTo>
                    <a:pt x="59" y="96"/>
                  </a:lnTo>
                  <a:lnTo>
                    <a:pt x="57" y="96"/>
                  </a:lnTo>
                  <a:lnTo>
                    <a:pt x="59" y="95"/>
                  </a:lnTo>
                  <a:lnTo>
                    <a:pt x="62" y="95"/>
                  </a:lnTo>
                  <a:lnTo>
                    <a:pt x="65" y="95"/>
                  </a:lnTo>
                  <a:lnTo>
                    <a:pt x="68" y="96"/>
                  </a:lnTo>
                  <a:lnTo>
                    <a:pt x="70" y="95"/>
                  </a:lnTo>
                  <a:lnTo>
                    <a:pt x="74" y="97"/>
                  </a:lnTo>
                  <a:lnTo>
                    <a:pt x="76" y="97"/>
                  </a:lnTo>
                  <a:lnTo>
                    <a:pt x="79" y="98"/>
                  </a:lnTo>
                  <a:lnTo>
                    <a:pt x="82" y="98"/>
                  </a:lnTo>
                  <a:lnTo>
                    <a:pt x="85" y="98"/>
                  </a:lnTo>
                  <a:lnTo>
                    <a:pt x="87" y="100"/>
                  </a:lnTo>
                  <a:lnTo>
                    <a:pt x="90" y="98"/>
                  </a:lnTo>
                  <a:lnTo>
                    <a:pt x="92" y="97"/>
                  </a:lnTo>
                  <a:lnTo>
                    <a:pt x="95" y="97"/>
                  </a:lnTo>
                  <a:lnTo>
                    <a:pt x="99" y="100"/>
                  </a:lnTo>
                  <a:lnTo>
                    <a:pt x="101" y="100"/>
                  </a:lnTo>
                  <a:lnTo>
                    <a:pt x="103" y="102"/>
                  </a:lnTo>
                  <a:lnTo>
                    <a:pt x="107" y="102"/>
                  </a:lnTo>
                  <a:lnTo>
                    <a:pt x="109" y="101"/>
                  </a:lnTo>
                  <a:lnTo>
                    <a:pt x="112" y="101"/>
                  </a:lnTo>
                  <a:lnTo>
                    <a:pt x="111" y="98"/>
                  </a:lnTo>
                  <a:lnTo>
                    <a:pt x="110" y="97"/>
                  </a:lnTo>
                  <a:lnTo>
                    <a:pt x="108" y="96"/>
                  </a:lnTo>
                  <a:lnTo>
                    <a:pt x="102" y="94"/>
                  </a:lnTo>
                  <a:lnTo>
                    <a:pt x="99" y="93"/>
                  </a:lnTo>
                  <a:lnTo>
                    <a:pt x="96" y="90"/>
                  </a:lnTo>
                  <a:lnTo>
                    <a:pt x="99" y="92"/>
                  </a:lnTo>
                  <a:lnTo>
                    <a:pt x="102" y="93"/>
                  </a:lnTo>
                  <a:lnTo>
                    <a:pt x="104" y="94"/>
                  </a:lnTo>
                  <a:lnTo>
                    <a:pt x="108" y="95"/>
                  </a:lnTo>
                  <a:lnTo>
                    <a:pt x="110" y="96"/>
                  </a:lnTo>
                  <a:lnTo>
                    <a:pt x="112" y="97"/>
                  </a:lnTo>
                  <a:lnTo>
                    <a:pt x="115" y="98"/>
                  </a:lnTo>
                  <a:lnTo>
                    <a:pt x="118" y="100"/>
                  </a:lnTo>
                  <a:lnTo>
                    <a:pt x="120" y="102"/>
                  </a:lnTo>
                  <a:lnTo>
                    <a:pt x="124" y="104"/>
                  </a:lnTo>
                  <a:lnTo>
                    <a:pt x="126" y="104"/>
                  </a:lnTo>
                  <a:lnTo>
                    <a:pt x="125" y="101"/>
                  </a:lnTo>
                  <a:lnTo>
                    <a:pt x="123" y="100"/>
                  </a:lnTo>
                  <a:lnTo>
                    <a:pt x="120" y="97"/>
                  </a:lnTo>
                  <a:lnTo>
                    <a:pt x="118" y="97"/>
                  </a:lnTo>
                  <a:lnTo>
                    <a:pt x="115" y="96"/>
                  </a:lnTo>
                  <a:lnTo>
                    <a:pt x="118" y="95"/>
                  </a:lnTo>
                  <a:lnTo>
                    <a:pt x="120" y="95"/>
                  </a:lnTo>
                  <a:lnTo>
                    <a:pt x="123" y="96"/>
                  </a:lnTo>
                  <a:lnTo>
                    <a:pt x="126" y="96"/>
                  </a:lnTo>
                  <a:lnTo>
                    <a:pt x="128" y="96"/>
                  </a:lnTo>
                  <a:lnTo>
                    <a:pt x="132" y="97"/>
                  </a:lnTo>
                  <a:lnTo>
                    <a:pt x="132" y="97"/>
                  </a:lnTo>
                  <a:lnTo>
                    <a:pt x="135" y="97"/>
                  </a:lnTo>
                  <a:lnTo>
                    <a:pt x="137" y="100"/>
                  </a:lnTo>
                  <a:lnTo>
                    <a:pt x="139" y="100"/>
                  </a:lnTo>
                  <a:lnTo>
                    <a:pt x="143" y="102"/>
                  </a:lnTo>
                  <a:lnTo>
                    <a:pt x="145" y="101"/>
                  </a:lnTo>
                  <a:lnTo>
                    <a:pt x="151" y="101"/>
                  </a:lnTo>
                  <a:lnTo>
                    <a:pt x="153" y="101"/>
                  </a:lnTo>
                  <a:lnTo>
                    <a:pt x="155" y="98"/>
                  </a:lnTo>
                  <a:lnTo>
                    <a:pt x="155" y="97"/>
                  </a:lnTo>
                  <a:lnTo>
                    <a:pt x="154" y="95"/>
                  </a:lnTo>
                  <a:lnTo>
                    <a:pt x="153" y="92"/>
                  </a:lnTo>
                  <a:lnTo>
                    <a:pt x="151" y="89"/>
                  </a:lnTo>
                  <a:lnTo>
                    <a:pt x="147" y="90"/>
                  </a:lnTo>
                  <a:lnTo>
                    <a:pt x="145" y="88"/>
                  </a:lnTo>
                  <a:lnTo>
                    <a:pt x="145" y="86"/>
                  </a:lnTo>
                  <a:lnTo>
                    <a:pt x="147" y="87"/>
                  </a:lnTo>
                  <a:lnTo>
                    <a:pt x="149" y="85"/>
                  </a:lnTo>
                  <a:lnTo>
                    <a:pt x="149" y="81"/>
                  </a:lnTo>
                  <a:lnTo>
                    <a:pt x="152" y="83"/>
                  </a:lnTo>
                  <a:lnTo>
                    <a:pt x="154" y="84"/>
                  </a:lnTo>
                  <a:lnTo>
                    <a:pt x="152" y="84"/>
                  </a:lnTo>
                  <a:lnTo>
                    <a:pt x="150" y="86"/>
                  </a:lnTo>
                  <a:lnTo>
                    <a:pt x="153" y="86"/>
                  </a:lnTo>
                  <a:lnTo>
                    <a:pt x="155" y="88"/>
                  </a:lnTo>
                  <a:lnTo>
                    <a:pt x="159" y="89"/>
                  </a:lnTo>
                  <a:lnTo>
                    <a:pt x="159" y="92"/>
                  </a:lnTo>
                  <a:lnTo>
                    <a:pt x="162" y="93"/>
                  </a:lnTo>
                  <a:lnTo>
                    <a:pt x="164" y="92"/>
                  </a:lnTo>
                  <a:lnTo>
                    <a:pt x="167" y="92"/>
                  </a:lnTo>
                  <a:lnTo>
                    <a:pt x="169" y="95"/>
                  </a:lnTo>
                  <a:lnTo>
                    <a:pt x="169" y="97"/>
                  </a:lnTo>
                  <a:lnTo>
                    <a:pt x="169" y="101"/>
                  </a:lnTo>
                  <a:lnTo>
                    <a:pt x="169" y="103"/>
                  </a:lnTo>
                  <a:lnTo>
                    <a:pt x="172" y="103"/>
                  </a:lnTo>
                  <a:lnTo>
                    <a:pt x="175" y="101"/>
                  </a:lnTo>
                  <a:lnTo>
                    <a:pt x="178" y="100"/>
                  </a:lnTo>
                  <a:lnTo>
                    <a:pt x="175" y="101"/>
                  </a:lnTo>
                  <a:lnTo>
                    <a:pt x="178" y="101"/>
                  </a:lnTo>
                  <a:lnTo>
                    <a:pt x="180" y="102"/>
                  </a:lnTo>
                  <a:lnTo>
                    <a:pt x="180" y="105"/>
                  </a:lnTo>
                  <a:lnTo>
                    <a:pt x="178" y="105"/>
                  </a:lnTo>
                  <a:lnTo>
                    <a:pt x="178" y="107"/>
                  </a:lnTo>
                  <a:lnTo>
                    <a:pt x="181" y="109"/>
                  </a:lnTo>
                  <a:lnTo>
                    <a:pt x="184" y="107"/>
                  </a:lnTo>
                  <a:lnTo>
                    <a:pt x="187" y="105"/>
                  </a:lnTo>
                  <a:lnTo>
                    <a:pt x="184" y="107"/>
                  </a:lnTo>
                  <a:lnTo>
                    <a:pt x="185" y="110"/>
                  </a:lnTo>
                  <a:lnTo>
                    <a:pt x="188" y="112"/>
                  </a:lnTo>
                  <a:lnTo>
                    <a:pt x="190" y="113"/>
                  </a:lnTo>
                  <a:lnTo>
                    <a:pt x="193" y="113"/>
                  </a:lnTo>
                  <a:lnTo>
                    <a:pt x="196" y="115"/>
                  </a:lnTo>
                  <a:lnTo>
                    <a:pt x="197" y="118"/>
                  </a:lnTo>
                  <a:lnTo>
                    <a:pt x="193" y="121"/>
                  </a:lnTo>
                  <a:lnTo>
                    <a:pt x="189" y="121"/>
                  </a:lnTo>
                  <a:lnTo>
                    <a:pt x="187" y="121"/>
                  </a:lnTo>
                  <a:lnTo>
                    <a:pt x="184" y="121"/>
                  </a:lnTo>
                  <a:lnTo>
                    <a:pt x="184" y="123"/>
                  </a:lnTo>
                  <a:lnTo>
                    <a:pt x="184" y="127"/>
                  </a:lnTo>
                  <a:lnTo>
                    <a:pt x="184" y="129"/>
                  </a:lnTo>
                  <a:lnTo>
                    <a:pt x="186" y="130"/>
                  </a:lnTo>
                  <a:lnTo>
                    <a:pt x="188" y="129"/>
                  </a:lnTo>
                  <a:lnTo>
                    <a:pt x="192" y="128"/>
                  </a:lnTo>
                  <a:lnTo>
                    <a:pt x="194" y="126"/>
                  </a:lnTo>
                  <a:lnTo>
                    <a:pt x="197" y="124"/>
                  </a:lnTo>
                  <a:lnTo>
                    <a:pt x="197" y="122"/>
                  </a:lnTo>
                  <a:lnTo>
                    <a:pt x="201" y="122"/>
                  </a:lnTo>
                  <a:lnTo>
                    <a:pt x="203" y="124"/>
                  </a:lnTo>
                  <a:lnTo>
                    <a:pt x="205" y="122"/>
                  </a:lnTo>
                  <a:lnTo>
                    <a:pt x="207" y="120"/>
                  </a:lnTo>
                  <a:lnTo>
                    <a:pt x="211" y="121"/>
                  </a:lnTo>
                  <a:lnTo>
                    <a:pt x="207" y="121"/>
                  </a:lnTo>
                  <a:lnTo>
                    <a:pt x="210" y="124"/>
                  </a:lnTo>
                  <a:lnTo>
                    <a:pt x="207" y="126"/>
                  </a:lnTo>
                  <a:lnTo>
                    <a:pt x="210" y="127"/>
                  </a:lnTo>
                  <a:lnTo>
                    <a:pt x="211" y="130"/>
                  </a:lnTo>
                  <a:lnTo>
                    <a:pt x="213" y="132"/>
                  </a:lnTo>
                  <a:lnTo>
                    <a:pt x="217" y="134"/>
                  </a:lnTo>
                  <a:lnTo>
                    <a:pt x="219" y="134"/>
                  </a:lnTo>
                  <a:lnTo>
                    <a:pt x="219" y="130"/>
                  </a:lnTo>
                  <a:lnTo>
                    <a:pt x="222" y="129"/>
                  </a:lnTo>
                  <a:lnTo>
                    <a:pt x="222" y="132"/>
                  </a:lnTo>
                  <a:lnTo>
                    <a:pt x="221" y="135"/>
                  </a:lnTo>
                  <a:lnTo>
                    <a:pt x="221" y="137"/>
                  </a:lnTo>
                  <a:lnTo>
                    <a:pt x="224" y="138"/>
                  </a:lnTo>
                  <a:lnTo>
                    <a:pt x="224" y="139"/>
                  </a:lnTo>
                  <a:lnTo>
                    <a:pt x="227" y="139"/>
                  </a:lnTo>
                  <a:lnTo>
                    <a:pt x="229" y="137"/>
                  </a:lnTo>
                  <a:lnTo>
                    <a:pt x="228" y="139"/>
                  </a:lnTo>
                  <a:lnTo>
                    <a:pt x="230" y="140"/>
                  </a:lnTo>
                  <a:lnTo>
                    <a:pt x="234" y="141"/>
                  </a:lnTo>
                  <a:lnTo>
                    <a:pt x="234" y="144"/>
                  </a:lnTo>
                  <a:lnTo>
                    <a:pt x="235" y="146"/>
                  </a:lnTo>
                  <a:lnTo>
                    <a:pt x="236" y="149"/>
                  </a:lnTo>
                  <a:lnTo>
                    <a:pt x="238" y="151"/>
                  </a:lnTo>
                  <a:lnTo>
                    <a:pt x="238" y="153"/>
                  </a:lnTo>
                  <a:lnTo>
                    <a:pt x="240" y="156"/>
                  </a:lnTo>
                  <a:lnTo>
                    <a:pt x="240" y="158"/>
                  </a:lnTo>
                  <a:lnTo>
                    <a:pt x="241" y="161"/>
                  </a:lnTo>
                  <a:lnTo>
                    <a:pt x="243" y="164"/>
                  </a:lnTo>
                  <a:lnTo>
                    <a:pt x="240" y="166"/>
                  </a:lnTo>
                  <a:lnTo>
                    <a:pt x="238" y="167"/>
                  </a:lnTo>
                  <a:lnTo>
                    <a:pt x="236" y="170"/>
                  </a:lnTo>
                  <a:lnTo>
                    <a:pt x="234" y="172"/>
                  </a:lnTo>
                  <a:lnTo>
                    <a:pt x="234" y="174"/>
                  </a:lnTo>
                  <a:lnTo>
                    <a:pt x="236" y="175"/>
                  </a:lnTo>
                  <a:lnTo>
                    <a:pt x="241" y="175"/>
                  </a:lnTo>
                  <a:lnTo>
                    <a:pt x="247" y="177"/>
                  </a:lnTo>
                  <a:lnTo>
                    <a:pt x="249" y="177"/>
                  </a:lnTo>
                  <a:lnTo>
                    <a:pt x="253" y="178"/>
                  </a:lnTo>
                  <a:lnTo>
                    <a:pt x="255" y="177"/>
                  </a:lnTo>
                  <a:lnTo>
                    <a:pt x="256" y="174"/>
                  </a:lnTo>
                  <a:lnTo>
                    <a:pt x="258" y="171"/>
                  </a:lnTo>
                  <a:lnTo>
                    <a:pt x="258" y="169"/>
                  </a:lnTo>
                  <a:lnTo>
                    <a:pt x="261" y="170"/>
                  </a:lnTo>
                  <a:lnTo>
                    <a:pt x="264" y="171"/>
                  </a:lnTo>
                  <a:lnTo>
                    <a:pt x="265" y="173"/>
                  </a:lnTo>
                  <a:lnTo>
                    <a:pt x="269" y="174"/>
                  </a:lnTo>
                  <a:lnTo>
                    <a:pt x="271" y="175"/>
                  </a:lnTo>
                  <a:lnTo>
                    <a:pt x="274" y="175"/>
                  </a:lnTo>
                  <a:lnTo>
                    <a:pt x="277" y="177"/>
                  </a:lnTo>
                  <a:lnTo>
                    <a:pt x="279" y="178"/>
                  </a:lnTo>
                  <a:lnTo>
                    <a:pt x="282" y="180"/>
                  </a:lnTo>
                  <a:lnTo>
                    <a:pt x="284" y="179"/>
                  </a:lnTo>
                  <a:lnTo>
                    <a:pt x="282" y="180"/>
                  </a:lnTo>
                  <a:lnTo>
                    <a:pt x="279" y="182"/>
                  </a:lnTo>
                  <a:lnTo>
                    <a:pt x="282" y="181"/>
                  </a:lnTo>
                  <a:lnTo>
                    <a:pt x="284" y="183"/>
                  </a:lnTo>
                  <a:lnTo>
                    <a:pt x="282" y="184"/>
                  </a:lnTo>
                  <a:lnTo>
                    <a:pt x="279" y="187"/>
                  </a:lnTo>
                  <a:lnTo>
                    <a:pt x="277" y="187"/>
                  </a:lnTo>
                  <a:lnTo>
                    <a:pt x="274" y="186"/>
                  </a:lnTo>
                  <a:lnTo>
                    <a:pt x="274" y="186"/>
                  </a:lnTo>
                  <a:lnTo>
                    <a:pt x="271" y="187"/>
                  </a:lnTo>
                  <a:lnTo>
                    <a:pt x="269" y="187"/>
                  </a:lnTo>
                  <a:lnTo>
                    <a:pt x="265" y="184"/>
                  </a:lnTo>
                  <a:lnTo>
                    <a:pt x="264" y="187"/>
                  </a:lnTo>
                  <a:lnTo>
                    <a:pt x="262" y="189"/>
                  </a:lnTo>
                  <a:lnTo>
                    <a:pt x="260" y="191"/>
                  </a:lnTo>
                  <a:lnTo>
                    <a:pt x="256" y="192"/>
                  </a:lnTo>
                  <a:lnTo>
                    <a:pt x="256" y="191"/>
                  </a:lnTo>
                  <a:lnTo>
                    <a:pt x="260" y="190"/>
                  </a:lnTo>
                  <a:lnTo>
                    <a:pt x="256" y="190"/>
                  </a:lnTo>
                  <a:lnTo>
                    <a:pt x="258" y="187"/>
                  </a:lnTo>
                  <a:lnTo>
                    <a:pt x="258" y="184"/>
                  </a:lnTo>
                  <a:lnTo>
                    <a:pt x="257" y="182"/>
                  </a:lnTo>
                  <a:lnTo>
                    <a:pt x="256" y="179"/>
                  </a:lnTo>
                  <a:lnTo>
                    <a:pt x="253" y="179"/>
                  </a:lnTo>
                  <a:lnTo>
                    <a:pt x="251" y="178"/>
                  </a:lnTo>
                  <a:lnTo>
                    <a:pt x="247" y="177"/>
                  </a:lnTo>
                  <a:lnTo>
                    <a:pt x="245" y="177"/>
                  </a:lnTo>
                  <a:lnTo>
                    <a:pt x="241" y="177"/>
                  </a:lnTo>
                  <a:lnTo>
                    <a:pt x="239" y="177"/>
                  </a:lnTo>
                  <a:lnTo>
                    <a:pt x="237" y="177"/>
                  </a:lnTo>
                  <a:lnTo>
                    <a:pt x="234" y="175"/>
                  </a:lnTo>
                  <a:lnTo>
                    <a:pt x="231" y="175"/>
                  </a:lnTo>
                  <a:lnTo>
                    <a:pt x="228" y="177"/>
                  </a:lnTo>
                  <a:lnTo>
                    <a:pt x="227" y="180"/>
                  </a:lnTo>
                  <a:lnTo>
                    <a:pt x="223" y="181"/>
                  </a:lnTo>
                  <a:lnTo>
                    <a:pt x="218" y="184"/>
                  </a:lnTo>
                  <a:lnTo>
                    <a:pt x="215" y="187"/>
                  </a:lnTo>
                  <a:lnTo>
                    <a:pt x="213" y="189"/>
                  </a:lnTo>
                  <a:lnTo>
                    <a:pt x="215" y="191"/>
                  </a:lnTo>
                  <a:lnTo>
                    <a:pt x="218" y="194"/>
                  </a:lnTo>
                  <a:lnTo>
                    <a:pt x="221" y="196"/>
                  </a:lnTo>
                  <a:lnTo>
                    <a:pt x="223" y="198"/>
                  </a:lnTo>
                  <a:lnTo>
                    <a:pt x="224" y="201"/>
                  </a:lnTo>
                  <a:lnTo>
                    <a:pt x="224" y="204"/>
                  </a:lnTo>
                  <a:lnTo>
                    <a:pt x="222" y="203"/>
                  </a:lnTo>
                  <a:lnTo>
                    <a:pt x="219" y="203"/>
                  </a:lnTo>
                  <a:lnTo>
                    <a:pt x="217" y="204"/>
                  </a:lnTo>
                  <a:lnTo>
                    <a:pt x="213" y="206"/>
                  </a:lnTo>
                  <a:lnTo>
                    <a:pt x="211" y="207"/>
                  </a:lnTo>
                  <a:lnTo>
                    <a:pt x="209" y="206"/>
                  </a:lnTo>
                  <a:lnTo>
                    <a:pt x="205" y="206"/>
                  </a:lnTo>
                  <a:lnTo>
                    <a:pt x="204" y="206"/>
                  </a:lnTo>
                  <a:lnTo>
                    <a:pt x="203" y="208"/>
                  </a:lnTo>
                  <a:lnTo>
                    <a:pt x="201" y="208"/>
                  </a:lnTo>
                  <a:lnTo>
                    <a:pt x="197" y="208"/>
                  </a:lnTo>
                  <a:lnTo>
                    <a:pt x="195" y="209"/>
                  </a:lnTo>
                  <a:lnTo>
                    <a:pt x="197" y="211"/>
                  </a:lnTo>
                  <a:lnTo>
                    <a:pt x="201" y="213"/>
                  </a:lnTo>
                  <a:lnTo>
                    <a:pt x="203" y="213"/>
                  </a:lnTo>
                  <a:lnTo>
                    <a:pt x="202" y="215"/>
                  </a:lnTo>
                  <a:lnTo>
                    <a:pt x="200" y="217"/>
                  </a:lnTo>
                  <a:lnTo>
                    <a:pt x="200" y="218"/>
                  </a:lnTo>
                  <a:lnTo>
                    <a:pt x="197" y="215"/>
                  </a:lnTo>
                  <a:lnTo>
                    <a:pt x="200" y="214"/>
                  </a:lnTo>
                  <a:lnTo>
                    <a:pt x="198" y="212"/>
                  </a:lnTo>
                  <a:lnTo>
                    <a:pt x="196" y="211"/>
                  </a:lnTo>
                  <a:lnTo>
                    <a:pt x="193" y="208"/>
                  </a:lnTo>
                  <a:lnTo>
                    <a:pt x="190" y="208"/>
                  </a:lnTo>
                  <a:lnTo>
                    <a:pt x="187" y="207"/>
                  </a:lnTo>
                  <a:lnTo>
                    <a:pt x="185" y="206"/>
                  </a:lnTo>
                  <a:lnTo>
                    <a:pt x="183" y="205"/>
                  </a:lnTo>
                  <a:lnTo>
                    <a:pt x="179" y="205"/>
                  </a:lnTo>
                  <a:lnTo>
                    <a:pt x="177" y="205"/>
                  </a:lnTo>
                  <a:lnTo>
                    <a:pt x="176" y="204"/>
                  </a:lnTo>
                  <a:lnTo>
                    <a:pt x="173" y="205"/>
                  </a:lnTo>
                  <a:lnTo>
                    <a:pt x="171" y="208"/>
                  </a:lnTo>
                  <a:lnTo>
                    <a:pt x="173" y="211"/>
                  </a:lnTo>
                  <a:lnTo>
                    <a:pt x="168" y="212"/>
                  </a:lnTo>
                  <a:lnTo>
                    <a:pt x="166" y="213"/>
                  </a:lnTo>
                  <a:lnTo>
                    <a:pt x="162" y="215"/>
                  </a:lnTo>
                  <a:lnTo>
                    <a:pt x="163" y="217"/>
                  </a:lnTo>
                  <a:lnTo>
                    <a:pt x="161" y="221"/>
                  </a:lnTo>
                  <a:lnTo>
                    <a:pt x="162" y="223"/>
                  </a:lnTo>
                  <a:lnTo>
                    <a:pt x="164" y="225"/>
                  </a:lnTo>
                  <a:lnTo>
                    <a:pt x="167" y="229"/>
                  </a:lnTo>
                  <a:lnTo>
                    <a:pt x="169" y="228"/>
                  </a:lnTo>
                  <a:lnTo>
                    <a:pt x="172" y="230"/>
                  </a:lnTo>
                  <a:lnTo>
                    <a:pt x="175" y="231"/>
                  </a:lnTo>
                  <a:lnTo>
                    <a:pt x="177" y="231"/>
                  </a:lnTo>
                  <a:lnTo>
                    <a:pt x="180" y="231"/>
                  </a:lnTo>
                  <a:lnTo>
                    <a:pt x="183" y="230"/>
                  </a:lnTo>
                  <a:lnTo>
                    <a:pt x="186" y="230"/>
                  </a:lnTo>
                  <a:lnTo>
                    <a:pt x="188" y="230"/>
                  </a:lnTo>
                  <a:lnTo>
                    <a:pt x="190" y="229"/>
                  </a:lnTo>
                  <a:lnTo>
                    <a:pt x="194" y="228"/>
                  </a:lnTo>
                  <a:lnTo>
                    <a:pt x="196" y="226"/>
                  </a:lnTo>
                  <a:lnTo>
                    <a:pt x="195" y="224"/>
                  </a:lnTo>
                  <a:lnTo>
                    <a:pt x="197" y="224"/>
                  </a:lnTo>
                  <a:lnTo>
                    <a:pt x="201" y="225"/>
                  </a:lnTo>
                  <a:lnTo>
                    <a:pt x="203" y="226"/>
                  </a:lnTo>
                  <a:lnTo>
                    <a:pt x="205" y="226"/>
                  </a:lnTo>
                  <a:lnTo>
                    <a:pt x="209" y="228"/>
                  </a:lnTo>
                  <a:lnTo>
                    <a:pt x="211" y="226"/>
                  </a:lnTo>
                  <a:lnTo>
                    <a:pt x="213" y="224"/>
                  </a:lnTo>
                  <a:lnTo>
                    <a:pt x="210" y="222"/>
                  </a:lnTo>
                  <a:lnTo>
                    <a:pt x="207" y="220"/>
                  </a:lnTo>
                  <a:lnTo>
                    <a:pt x="210" y="217"/>
                  </a:lnTo>
                  <a:lnTo>
                    <a:pt x="210" y="220"/>
                  </a:lnTo>
                  <a:lnTo>
                    <a:pt x="212" y="223"/>
                  </a:lnTo>
                  <a:lnTo>
                    <a:pt x="214" y="222"/>
                  </a:lnTo>
                  <a:lnTo>
                    <a:pt x="218" y="222"/>
                  </a:lnTo>
                  <a:lnTo>
                    <a:pt x="218" y="224"/>
                  </a:lnTo>
                  <a:lnTo>
                    <a:pt x="220" y="225"/>
                  </a:lnTo>
                  <a:lnTo>
                    <a:pt x="218" y="226"/>
                  </a:lnTo>
                  <a:lnTo>
                    <a:pt x="218" y="229"/>
                  </a:lnTo>
                  <a:lnTo>
                    <a:pt x="220" y="226"/>
                  </a:lnTo>
                  <a:lnTo>
                    <a:pt x="220" y="223"/>
                  </a:lnTo>
                  <a:lnTo>
                    <a:pt x="223" y="224"/>
                  </a:lnTo>
                  <a:lnTo>
                    <a:pt x="226" y="223"/>
                  </a:lnTo>
                  <a:lnTo>
                    <a:pt x="228" y="225"/>
                  </a:lnTo>
                  <a:lnTo>
                    <a:pt x="229" y="222"/>
                  </a:lnTo>
                  <a:lnTo>
                    <a:pt x="229" y="224"/>
                  </a:lnTo>
                  <a:lnTo>
                    <a:pt x="227" y="226"/>
                  </a:lnTo>
                  <a:lnTo>
                    <a:pt x="229" y="229"/>
                  </a:lnTo>
                  <a:lnTo>
                    <a:pt x="231" y="231"/>
                  </a:lnTo>
                  <a:lnTo>
                    <a:pt x="235" y="233"/>
                  </a:lnTo>
                  <a:lnTo>
                    <a:pt x="235" y="235"/>
                  </a:lnTo>
                  <a:lnTo>
                    <a:pt x="238" y="237"/>
                  </a:lnTo>
                  <a:lnTo>
                    <a:pt x="238" y="239"/>
                  </a:lnTo>
                  <a:lnTo>
                    <a:pt x="240" y="240"/>
                  </a:lnTo>
                  <a:lnTo>
                    <a:pt x="244" y="239"/>
                  </a:lnTo>
                  <a:lnTo>
                    <a:pt x="241" y="241"/>
                  </a:lnTo>
                  <a:lnTo>
                    <a:pt x="244" y="242"/>
                  </a:lnTo>
                  <a:lnTo>
                    <a:pt x="247" y="242"/>
                  </a:lnTo>
                  <a:lnTo>
                    <a:pt x="249" y="242"/>
                  </a:lnTo>
                  <a:lnTo>
                    <a:pt x="253" y="243"/>
                  </a:lnTo>
                  <a:lnTo>
                    <a:pt x="255" y="244"/>
                  </a:lnTo>
                  <a:lnTo>
                    <a:pt x="257" y="244"/>
                  </a:lnTo>
                  <a:lnTo>
                    <a:pt x="255" y="248"/>
                  </a:lnTo>
                  <a:lnTo>
                    <a:pt x="252" y="249"/>
                  </a:lnTo>
                  <a:lnTo>
                    <a:pt x="249" y="249"/>
                  </a:lnTo>
                  <a:lnTo>
                    <a:pt x="247" y="248"/>
                  </a:lnTo>
                  <a:lnTo>
                    <a:pt x="249" y="250"/>
                  </a:lnTo>
                  <a:lnTo>
                    <a:pt x="249" y="252"/>
                  </a:lnTo>
                  <a:lnTo>
                    <a:pt x="253" y="255"/>
                  </a:lnTo>
                  <a:lnTo>
                    <a:pt x="255" y="256"/>
                  </a:lnTo>
                  <a:lnTo>
                    <a:pt x="257" y="257"/>
                  </a:lnTo>
                  <a:lnTo>
                    <a:pt x="257" y="257"/>
                  </a:lnTo>
                  <a:lnTo>
                    <a:pt x="261" y="256"/>
                  </a:lnTo>
                  <a:lnTo>
                    <a:pt x="261" y="258"/>
                  </a:lnTo>
                  <a:lnTo>
                    <a:pt x="264" y="260"/>
                  </a:lnTo>
                  <a:lnTo>
                    <a:pt x="266" y="260"/>
                  </a:lnTo>
                  <a:lnTo>
                    <a:pt x="270" y="263"/>
                  </a:lnTo>
                  <a:lnTo>
                    <a:pt x="272" y="264"/>
                  </a:lnTo>
                  <a:lnTo>
                    <a:pt x="274" y="263"/>
                  </a:lnTo>
                  <a:lnTo>
                    <a:pt x="277" y="264"/>
                  </a:lnTo>
                  <a:lnTo>
                    <a:pt x="279" y="263"/>
                  </a:lnTo>
                  <a:lnTo>
                    <a:pt x="282" y="263"/>
                  </a:lnTo>
                  <a:lnTo>
                    <a:pt x="280" y="266"/>
                  </a:lnTo>
                  <a:lnTo>
                    <a:pt x="283" y="268"/>
                  </a:lnTo>
                  <a:lnTo>
                    <a:pt x="286" y="271"/>
                  </a:lnTo>
                  <a:lnTo>
                    <a:pt x="288" y="271"/>
                  </a:lnTo>
                  <a:lnTo>
                    <a:pt x="291" y="273"/>
                  </a:lnTo>
                  <a:lnTo>
                    <a:pt x="294" y="274"/>
                  </a:lnTo>
                  <a:lnTo>
                    <a:pt x="296" y="274"/>
                  </a:lnTo>
                  <a:lnTo>
                    <a:pt x="301" y="275"/>
                  </a:lnTo>
                  <a:lnTo>
                    <a:pt x="305" y="276"/>
                  </a:lnTo>
                  <a:lnTo>
                    <a:pt x="307" y="275"/>
                  </a:lnTo>
                  <a:lnTo>
                    <a:pt x="309" y="276"/>
                  </a:lnTo>
                  <a:lnTo>
                    <a:pt x="313" y="277"/>
                  </a:lnTo>
                  <a:lnTo>
                    <a:pt x="315" y="278"/>
                  </a:lnTo>
                  <a:lnTo>
                    <a:pt x="318" y="278"/>
                  </a:lnTo>
                  <a:lnTo>
                    <a:pt x="321" y="281"/>
                  </a:lnTo>
                  <a:lnTo>
                    <a:pt x="323" y="282"/>
                  </a:lnTo>
                  <a:lnTo>
                    <a:pt x="324" y="282"/>
                  </a:lnTo>
                  <a:lnTo>
                    <a:pt x="328" y="282"/>
                  </a:lnTo>
                  <a:lnTo>
                    <a:pt x="328" y="280"/>
                  </a:lnTo>
                  <a:lnTo>
                    <a:pt x="326" y="276"/>
                  </a:lnTo>
                  <a:lnTo>
                    <a:pt x="329" y="275"/>
                  </a:lnTo>
                  <a:lnTo>
                    <a:pt x="326" y="274"/>
                  </a:lnTo>
                  <a:lnTo>
                    <a:pt x="323" y="273"/>
                  </a:lnTo>
                  <a:lnTo>
                    <a:pt x="323" y="271"/>
                  </a:lnTo>
                  <a:lnTo>
                    <a:pt x="322" y="271"/>
                  </a:lnTo>
                  <a:lnTo>
                    <a:pt x="322" y="268"/>
                  </a:lnTo>
                  <a:lnTo>
                    <a:pt x="318" y="266"/>
                  </a:lnTo>
                  <a:lnTo>
                    <a:pt x="316" y="265"/>
                  </a:lnTo>
                  <a:lnTo>
                    <a:pt x="314" y="263"/>
                  </a:lnTo>
                  <a:lnTo>
                    <a:pt x="312" y="261"/>
                  </a:lnTo>
                  <a:lnTo>
                    <a:pt x="309" y="258"/>
                  </a:lnTo>
                  <a:lnTo>
                    <a:pt x="306" y="259"/>
                  </a:lnTo>
                  <a:lnTo>
                    <a:pt x="307" y="257"/>
                  </a:lnTo>
                  <a:lnTo>
                    <a:pt x="305" y="259"/>
                  </a:lnTo>
                  <a:lnTo>
                    <a:pt x="307" y="256"/>
                  </a:lnTo>
                  <a:lnTo>
                    <a:pt x="305" y="256"/>
                  </a:lnTo>
                  <a:lnTo>
                    <a:pt x="301" y="255"/>
                  </a:lnTo>
                  <a:lnTo>
                    <a:pt x="299" y="254"/>
                  </a:lnTo>
                  <a:lnTo>
                    <a:pt x="297" y="251"/>
                  </a:lnTo>
                  <a:lnTo>
                    <a:pt x="296" y="248"/>
                  </a:lnTo>
                  <a:lnTo>
                    <a:pt x="292" y="247"/>
                  </a:lnTo>
                  <a:lnTo>
                    <a:pt x="290" y="244"/>
                  </a:lnTo>
                  <a:lnTo>
                    <a:pt x="288" y="242"/>
                  </a:lnTo>
                  <a:lnTo>
                    <a:pt x="291" y="242"/>
                  </a:lnTo>
                  <a:lnTo>
                    <a:pt x="294" y="242"/>
                  </a:lnTo>
                  <a:lnTo>
                    <a:pt x="296" y="243"/>
                  </a:lnTo>
                  <a:lnTo>
                    <a:pt x="299" y="244"/>
                  </a:lnTo>
                  <a:lnTo>
                    <a:pt x="301" y="247"/>
                  </a:lnTo>
                  <a:lnTo>
                    <a:pt x="304" y="249"/>
                  </a:lnTo>
                  <a:lnTo>
                    <a:pt x="305" y="247"/>
                  </a:lnTo>
                  <a:lnTo>
                    <a:pt x="304" y="243"/>
                  </a:lnTo>
                  <a:lnTo>
                    <a:pt x="306" y="246"/>
                  </a:lnTo>
                  <a:lnTo>
                    <a:pt x="308" y="249"/>
                  </a:lnTo>
                  <a:lnTo>
                    <a:pt x="312" y="250"/>
                  </a:lnTo>
                  <a:lnTo>
                    <a:pt x="314" y="252"/>
                  </a:lnTo>
                  <a:lnTo>
                    <a:pt x="315" y="249"/>
                  </a:lnTo>
                  <a:lnTo>
                    <a:pt x="315" y="252"/>
                  </a:lnTo>
                  <a:lnTo>
                    <a:pt x="316" y="255"/>
                  </a:lnTo>
                  <a:lnTo>
                    <a:pt x="320" y="257"/>
                  </a:lnTo>
                  <a:lnTo>
                    <a:pt x="321" y="255"/>
                  </a:lnTo>
                  <a:lnTo>
                    <a:pt x="318" y="251"/>
                  </a:lnTo>
                  <a:lnTo>
                    <a:pt x="321" y="254"/>
                  </a:lnTo>
                  <a:lnTo>
                    <a:pt x="322" y="257"/>
                  </a:lnTo>
                  <a:lnTo>
                    <a:pt x="325" y="258"/>
                  </a:lnTo>
                  <a:lnTo>
                    <a:pt x="326" y="259"/>
                  </a:lnTo>
                  <a:lnTo>
                    <a:pt x="326" y="257"/>
                  </a:lnTo>
                  <a:lnTo>
                    <a:pt x="329" y="258"/>
                  </a:lnTo>
                  <a:lnTo>
                    <a:pt x="331" y="260"/>
                  </a:lnTo>
                  <a:lnTo>
                    <a:pt x="332" y="258"/>
                  </a:lnTo>
                  <a:lnTo>
                    <a:pt x="333" y="260"/>
                  </a:lnTo>
                  <a:lnTo>
                    <a:pt x="337" y="261"/>
                  </a:lnTo>
                  <a:lnTo>
                    <a:pt x="339" y="261"/>
                  </a:lnTo>
                  <a:lnTo>
                    <a:pt x="338" y="264"/>
                  </a:lnTo>
                  <a:lnTo>
                    <a:pt x="340" y="267"/>
                  </a:lnTo>
                  <a:lnTo>
                    <a:pt x="342" y="266"/>
                  </a:lnTo>
                  <a:lnTo>
                    <a:pt x="342" y="264"/>
                  </a:lnTo>
                  <a:lnTo>
                    <a:pt x="340" y="261"/>
                  </a:lnTo>
                  <a:lnTo>
                    <a:pt x="339" y="258"/>
                  </a:lnTo>
                  <a:lnTo>
                    <a:pt x="341" y="259"/>
                  </a:lnTo>
                  <a:lnTo>
                    <a:pt x="345" y="260"/>
                  </a:lnTo>
                  <a:lnTo>
                    <a:pt x="347" y="260"/>
                  </a:lnTo>
                  <a:lnTo>
                    <a:pt x="346" y="257"/>
                  </a:lnTo>
                  <a:lnTo>
                    <a:pt x="345" y="255"/>
                  </a:lnTo>
                  <a:lnTo>
                    <a:pt x="341" y="252"/>
                  </a:lnTo>
                  <a:lnTo>
                    <a:pt x="345" y="252"/>
                  </a:lnTo>
                  <a:lnTo>
                    <a:pt x="343" y="250"/>
                  </a:lnTo>
                  <a:lnTo>
                    <a:pt x="341" y="248"/>
                  </a:lnTo>
                  <a:lnTo>
                    <a:pt x="342" y="244"/>
                  </a:lnTo>
                  <a:lnTo>
                    <a:pt x="340" y="242"/>
                  </a:lnTo>
                  <a:lnTo>
                    <a:pt x="342" y="243"/>
                  </a:lnTo>
                  <a:lnTo>
                    <a:pt x="345" y="247"/>
                  </a:lnTo>
                  <a:lnTo>
                    <a:pt x="346" y="249"/>
                  </a:lnTo>
                  <a:lnTo>
                    <a:pt x="347" y="252"/>
                  </a:lnTo>
                  <a:lnTo>
                    <a:pt x="349" y="252"/>
                  </a:lnTo>
                  <a:lnTo>
                    <a:pt x="349" y="251"/>
                  </a:lnTo>
                  <a:lnTo>
                    <a:pt x="349" y="249"/>
                  </a:lnTo>
                  <a:lnTo>
                    <a:pt x="349" y="246"/>
                  </a:lnTo>
                  <a:lnTo>
                    <a:pt x="349" y="243"/>
                  </a:lnTo>
                  <a:lnTo>
                    <a:pt x="347" y="242"/>
                  </a:lnTo>
                  <a:lnTo>
                    <a:pt x="343" y="241"/>
                  </a:lnTo>
                  <a:lnTo>
                    <a:pt x="345" y="239"/>
                  </a:lnTo>
                  <a:lnTo>
                    <a:pt x="347" y="237"/>
                  </a:lnTo>
                  <a:lnTo>
                    <a:pt x="345" y="237"/>
                  </a:lnTo>
                  <a:lnTo>
                    <a:pt x="341" y="235"/>
                  </a:lnTo>
                  <a:lnTo>
                    <a:pt x="340" y="233"/>
                  </a:lnTo>
                  <a:lnTo>
                    <a:pt x="338" y="233"/>
                  </a:lnTo>
                  <a:lnTo>
                    <a:pt x="338" y="231"/>
                  </a:lnTo>
                  <a:lnTo>
                    <a:pt x="335" y="231"/>
                  </a:lnTo>
                  <a:lnTo>
                    <a:pt x="338" y="230"/>
                  </a:lnTo>
                  <a:lnTo>
                    <a:pt x="340" y="228"/>
                  </a:lnTo>
                  <a:lnTo>
                    <a:pt x="340" y="225"/>
                  </a:lnTo>
                  <a:lnTo>
                    <a:pt x="337" y="226"/>
                  </a:lnTo>
                  <a:lnTo>
                    <a:pt x="334" y="225"/>
                  </a:lnTo>
                  <a:lnTo>
                    <a:pt x="334" y="223"/>
                  </a:lnTo>
                  <a:lnTo>
                    <a:pt x="334" y="220"/>
                  </a:lnTo>
                  <a:lnTo>
                    <a:pt x="332" y="218"/>
                  </a:lnTo>
                  <a:lnTo>
                    <a:pt x="330" y="217"/>
                  </a:lnTo>
                  <a:lnTo>
                    <a:pt x="331" y="220"/>
                  </a:lnTo>
                  <a:lnTo>
                    <a:pt x="331" y="222"/>
                  </a:lnTo>
                  <a:lnTo>
                    <a:pt x="330" y="220"/>
                  </a:lnTo>
                  <a:lnTo>
                    <a:pt x="326" y="221"/>
                  </a:lnTo>
                  <a:lnTo>
                    <a:pt x="326" y="222"/>
                  </a:lnTo>
                  <a:lnTo>
                    <a:pt x="326" y="218"/>
                  </a:lnTo>
                  <a:lnTo>
                    <a:pt x="324" y="216"/>
                  </a:lnTo>
                  <a:lnTo>
                    <a:pt x="322" y="215"/>
                  </a:lnTo>
                  <a:lnTo>
                    <a:pt x="320" y="217"/>
                  </a:lnTo>
                  <a:lnTo>
                    <a:pt x="318" y="215"/>
                  </a:lnTo>
                  <a:lnTo>
                    <a:pt x="316" y="213"/>
                  </a:lnTo>
                  <a:lnTo>
                    <a:pt x="318" y="211"/>
                  </a:lnTo>
                  <a:lnTo>
                    <a:pt x="316" y="213"/>
                  </a:lnTo>
                  <a:lnTo>
                    <a:pt x="316" y="211"/>
                  </a:lnTo>
                  <a:lnTo>
                    <a:pt x="313" y="209"/>
                  </a:lnTo>
                  <a:lnTo>
                    <a:pt x="312" y="206"/>
                  </a:lnTo>
                  <a:lnTo>
                    <a:pt x="314" y="205"/>
                  </a:lnTo>
                  <a:lnTo>
                    <a:pt x="314" y="204"/>
                  </a:lnTo>
                  <a:lnTo>
                    <a:pt x="312" y="204"/>
                  </a:lnTo>
                  <a:lnTo>
                    <a:pt x="311" y="201"/>
                  </a:lnTo>
                  <a:lnTo>
                    <a:pt x="308" y="200"/>
                  </a:lnTo>
                  <a:lnTo>
                    <a:pt x="305" y="200"/>
                  </a:lnTo>
                  <a:lnTo>
                    <a:pt x="303" y="201"/>
                  </a:lnTo>
                  <a:lnTo>
                    <a:pt x="303" y="199"/>
                  </a:lnTo>
                  <a:lnTo>
                    <a:pt x="304" y="197"/>
                  </a:lnTo>
                  <a:lnTo>
                    <a:pt x="300" y="197"/>
                  </a:lnTo>
                  <a:lnTo>
                    <a:pt x="299" y="195"/>
                  </a:lnTo>
                  <a:lnTo>
                    <a:pt x="297" y="191"/>
                  </a:lnTo>
                  <a:lnTo>
                    <a:pt x="299" y="192"/>
                  </a:lnTo>
                  <a:lnTo>
                    <a:pt x="300" y="190"/>
                  </a:lnTo>
                  <a:lnTo>
                    <a:pt x="297" y="190"/>
                  </a:lnTo>
                  <a:lnTo>
                    <a:pt x="295" y="188"/>
                  </a:lnTo>
                  <a:lnTo>
                    <a:pt x="292" y="188"/>
                  </a:lnTo>
                  <a:lnTo>
                    <a:pt x="295" y="187"/>
                  </a:lnTo>
                  <a:lnTo>
                    <a:pt x="297" y="187"/>
                  </a:lnTo>
                  <a:lnTo>
                    <a:pt x="300" y="189"/>
                  </a:lnTo>
                  <a:lnTo>
                    <a:pt x="301" y="191"/>
                  </a:lnTo>
                  <a:lnTo>
                    <a:pt x="304" y="195"/>
                  </a:lnTo>
                  <a:lnTo>
                    <a:pt x="306" y="194"/>
                  </a:lnTo>
                  <a:lnTo>
                    <a:pt x="309" y="194"/>
                  </a:lnTo>
                  <a:lnTo>
                    <a:pt x="312" y="194"/>
                  </a:lnTo>
                  <a:lnTo>
                    <a:pt x="313" y="191"/>
                  </a:lnTo>
                  <a:lnTo>
                    <a:pt x="311" y="189"/>
                  </a:lnTo>
                  <a:lnTo>
                    <a:pt x="307" y="188"/>
                  </a:lnTo>
                  <a:lnTo>
                    <a:pt x="305" y="184"/>
                  </a:lnTo>
                  <a:lnTo>
                    <a:pt x="304" y="182"/>
                  </a:lnTo>
                  <a:lnTo>
                    <a:pt x="306" y="182"/>
                  </a:lnTo>
                  <a:lnTo>
                    <a:pt x="307" y="182"/>
                  </a:lnTo>
                  <a:lnTo>
                    <a:pt x="309" y="186"/>
                  </a:lnTo>
                  <a:lnTo>
                    <a:pt x="313" y="184"/>
                  </a:lnTo>
                  <a:lnTo>
                    <a:pt x="309" y="182"/>
                  </a:lnTo>
                  <a:lnTo>
                    <a:pt x="313" y="183"/>
                  </a:lnTo>
                  <a:lnTo>
                    <a:pt x="312" y="181"/>
                  </a:lnTo>
                  <a:lnTo>
                    <a:pt x="309" y="179"/>
                  </a:lnTo>
                  <a:lnTo>
                    <a:pt x="306" y="179"/>
                  </a:lnTo>
                  <a:lnTo>
                    <a:pt x="309" y="179"/>
                  </a:lnTo>
                  <a:lnTo>
                    <a:pt x="312" y="179"/>
                  </a:lnTo>
                  <a:lnTo>
                    <a:pt x="314" y="180"/>
                  </a:lnTo>
                  <a:lnTo>
                    <a:pt x="314" y="178"/>
                  </a:lnTo>
                  <a:lnTo>
                    <a:pt x="316" y="179"/>
                  </a:lnTo>
                  <a:lnTo>
                    <a:pt x="318" y="181"/>
                  </a:lnTo>
                  <a:lnTo>
                    <a:pt x="321" y="183"/>
                  </a:lnTo>
                  <a:lnTo>
                    <a:pt x="322" y="186"/>
                  </a:lnTo>
                  <a:lnTo>
                    <a:pt x="324" y="186"/>
                  </a:lnTo>
                  <a:lnTo>
                    <a:pt x="326" y="186"/>
                  </a:lnTo>
                  <a:lnTo>
                    <a:pt x="326" y="188"/>
                  </a:lnTo>
                  <a:lnTo>
                    <a:pt x="329" y="189"/>
                  </a:lnTo>
                  <a:lnTo>
                    <a:pt x="332" y="188"/>
                  </a:lnTo>
                  <a:lnTo>
                    <a:pt x="334" y="186"/>
                  </a:lnTo>
                  <a:lnTo>
                    <a:pt x="335" y="183"/>
                  </a:lnTo>
                  <a:lnTo>
                    <a:pt x="335" y="183"/>
                  </a:lnTo>
                  <a:lnTo>
                    <a:pt x="335" y="186"/>
                  </a:lnTo>
                  <a:lnTo>
                    <a:pt x="333" y="188"/>
                  </a:lnTo>
                  <a:lnTo>
                    <a:pt x="330" y="190"/>
                  </a:lnTo>
                  <a:lnTo>
                    <a:pt x="330" y="192"/>
                  </a:lnTo>
                  <a:lnTo>
                    <a:pt x="331" y="192"/>
                  </a:lnTo>
                  <a:lnTo>
                    <a:pt x="333" y="192"/>
                  </a:lnTo>
                  <a:lnTo>
                    <a:pt x="335" y="192"/>
                  </a:lnTo>
                  <a:lnTo>
                    <a:pt x="339" y="191"/>
                  </a:lnTo>
                  <a:lnTo>
                    <a:pt x="341" y="191"/>
                  </a:lnTo>
                  <a:lnTo>
                    <a:pt x="345" y="189"/>
                  </a:lnTo>
                  <a:lnTo>
                    <a:pt x="346" y="187"/>
                  </a:lnTo>
                  <a:lnTo>
                    <a:pt x="348" y="184"/>
                  </a:lnTo>
                  <a:lnTo>
                    <a:pt x="350" y="184"/>
                  </a:lnTo>
                  <a:lnTo>
                    <a:pt x="348" y="186"/>
                  </a:lnTo>
                  <a:lnTo>
                    <a:pt x="346" y="189"/>
                  </a:lnTo>
                  <a:lnTo>
                    <a:pt x="345" y="191"/>
                  </a:lnTo>
                  <a:lnTo>
                    <a:pt x="342" y="192"/>
                  </a:lnTo>
                  <a:lnTo>
                    <a:pt x="339" y="194"/>
                  </a:lnTo>
                  <a:lnTo>
                    <a:pt x="337" y="196"/>
                  </a:lnTo>
                  <a:lnTo>
                    <a:pt x="337" y="198"/>
                  </a:lnTo>
                  <a:lnTo>
                    <a:pt x="340" y="199"/>
                  </a:lnTo>
                  <a:lnTo>
                    <a:pt x="342" y="198"/>
                  </a:lnTo>
                  <a:lnTo>
                    <a:pt x="346" y="198"/>
                  </a:lnTo>
                  <a:lnTo>
                    <a:pt x="342" y="198"/>
                  </a:lnTo>
                  <a:lnTo>
                    <a:pt x="340" y="200"/>
                  </a:lnTo>
                  <a:lnTo>
                    <a:pt x="342" y="201"/>
                  </a:lnTo>
                  <a:lnTo>
                    <a:pt x="346" y="199"/>
                  </a:lnTo>
                  <a:lnTo>
                    <a:pt x="343" y="203"/>
                  </a:lnTo>
                  <a:lnTo>
                    <a:pt x="341" y="203"/>
                  </a:lnTo>
                  <a:lnTo>
                    <a:pt x="341" y="205"/>
                  </a:lnTo>
                  <a:lnTo>
                    <a:pt x="345" y="205"/>
                  </a:lnTo>
                  <a:lnTo>
                    <a:pt x="347" y="205"/>
                  </a:lnTo>
                  <a:lnTo>
                    <a:pt x="349" y="204"/>
                  </a:lnTo>
                  <a:lnTo>
                    <a:pt x="347" y="206"/>
                  </a:lnTo>
                  <a:lnTo>
                    <a:pt x="345" y="206"/>
                  </a:lnTo>
                  <a:lnTo>
                    <a:pt x="347" y="207"/>
                  </a:lnTo>
                  <a:lnTo>
                    <a:pt x="345" y="207"/>
                  </a:lnTo>
                  <a:lnTo>
                    <a:pt x="347" y="208"/>
                  </a:lnTo>
                  <a:lnTo>
                    <a:pt x="348" y="212"/>
                  </a:lnTo>
                  <a:lnTo>
                    <a:pt x="350" y="208"/>
                  </a:lnTo>
                  <a:lnTo>
                    <a:pt x="351" y="206"/>
                  </a:lnTo>
                  <a:lnTo>
                    <a:pt x="351" y="208"/>
                  </a:lnTo>
                  <a:lnTo>
                    <a:pt x="354" y="209"/>
                  </a:lnTo>
                  <a:lnTo>
                    <a:pt x="354" y="213"/>
                  </a:lnTo>
                  <a:lnTo>
                    <a:pt x="357" y="212"/>
                  </a:lnTo>
                  <a:lnTo>
                    <a:pt x="359" y="213"/>
                  </a:lnTo>
                  <a:lnTo>
                    <a:pt x="362" y="216"/>
                  </a:lnTo>
                  <a:lnTo>
                    <a:pt x="364" y="214"/>
                  </a:lnTo>
                  <a:lnTo>
                    <a:pt x="364" y="211"/>
                  </a:lnTo>
                  <a:lnTo>
                    <a:pt x="365" y="208"/>
                  </a:lnTo>
                  <a:lnTo>
                    <a:pt x="364" y="206"/>
                  </a:lnTo>
                  <a:lnTo>
                    <a:pt x="366" y="205"/>
                  </a:lnTo>
                  <a:lnTo>
                    <a:pt x="364" y="204"/>
                  </a:lnTo>
                  <a:lnTo>
                    <a:pt x="366" y="200"/>
                  </a:lnTo>
                  <a:lnTo>
                    <a:pt x="363" y="200"/>
                  </a:lnTo>
                  <a:lnTo>
                    <a:pt x="360" y="199"/>
                  </a:lnTo>
                  <a:lnTo>
                    <a:pt x="363" y="199"/>
                  </a:lnTo>
                  <a:lnTo>
                    <a:pt x="364" y="196"/>
                  </a:lnTo>
                  <a:lnTo>
                    <a:pt x="363" y="194"/>
                  </a:lnTo>
                  <a:lnTo>
                    <a:pt x="365" y="196"/>
                  </a:lnTo>
                  <a:lnTo>
                    <a:pt x="367" y="199"/>
                  </a:lnTo>
                  <a:lnTo>
                    <a:pt x="369" y="200"/>
                  </a:lnTo>
                  <a:lnTo>
                    <a:pt x="371" y="201"/>
                  </a:lnTo>
                  <a:lnTo>
                    <a:pt x="371" y="198"/>
                  </a:lnTo>
                  <a:lnTo>
                    <a:pt x="374" y="200"/>
                  </a:lnTo>
                  <a:lnTo>
                    <a:pt x="372" y="197"/>
                  </a:lnTo>
                  <a:lnTo>
                    <a:pt x="375" y="198"/>
                  </a:lnTo>
                  <a:lnTo>
                    <a:pt x="373" y="196"/>
                  </a:lnTo>
                  <a:lnTo>
                    <a:pt x="375" y="196"/>
                  </a:lnTo>
                  <a:lnTo>
                    <a:pt x="379" y="196"/>
                  </a:lnTo>
                  <a:lnTo>
                    <a:pt x="377" y="194"/>
                  </a:lnTo>
                  <a:lnTo>
                    <a:pt x="375" y="191"/>
                  </a:lnTo>
                  <a:lnTo>
                    <a:pt x="372" y="191"/>
                  </a:lnTo>
                  <a:lnTo>
                    <a:pt x="371" y="189"/>
                  </a:lnTo>
                  <a:lnTo>
                    <a:pt x="374" y="191"/>
                  </a:lnTo>
                  <a:lnTo>
                    <a:pt x="376" y="191"/>
                  </a:lnTo>
                  <a:lnTo>
                    <a:pt x="379" y="192"/>
                  </a:lnTo>
                  <a:lnTo>
                    <a:pt x="382" y="191"/>
                  </a:lnTo>
                  <a:lnTo>
                    <a:pt x="382" y="189"/>
                  </a:lnTo>
                  <a:lnTo>
                    <a:pt x="379" y="188"/>
                  </a:lnTo>
                  <a:lnTo>
                    <a:pt x="376" y="187"/>
                  </a:lnTo>
                  <a:lnTo>
                    <a:pt x="373" y="187"/>
                  </a:lnTo>
                  <a:lnTo>
                    <a:pt x="376" y="187"/>
                  </a:lnTo>
                  <a:lnTo>
                    <a:pt x="379" y="186"/>
                  </a:lnTo>
                  <a:lnTo>
                    <a:pt x="377" y="182"/>
                  </a:lnTo>
                  <a:lnTo>
                    <a:pt x="374" y="182"/>
                  </a:lnTo>
                  <a:lnTo>
                    <a:pt x="377" y="182"/>
                  </a:lnTo>
                  <a:lnTo>
                    <a:pt x="379" y="182"/>
                  </a:lnTo>
                  <a:lnTo>
                    <a:pt x="382" y="184"/>
                  </a:lnTo>
                  <a:lnTo>
                    <a:pt x="384" y="186"/>
                  </a:lnTo>
                  <a:lnTo>
                    <a:pt x="388" y="184"/>
                  </a:lnTo>
                  <a:lnTo>
                    <a:pt x="390" y="183"/>
                  </a:lnTo>
                  <a:lnTo>
                    <a:pt x="388" y="182"/>
                  </a:lnTo>
                  <a:lnTo>
                    <a:pt x="384" y="182"/>
                  </a:lnTo>
                  <a:lnTo>
                    <a:pt x="388" y="181"/>
                  </a:lnTo>
                  <a:lnTo>
                    <a:pt x="388" y="179"/>
                  </a:lnTo>
                  <a:lnTo>
                    <a:pt x="384" y="178"/>
                  </a:lnTo>
                  <a:lnTo>
                    <a:pt x="382" y="178"/>
                  </a:lnTo>
                  <a:lnTo>
                    <a:pt x="384" y="177"/>
                  </a:lnTo>
                  <a:lnTo>
                    <a:pt x="388" y="177"/>
                  </a:lnTo>
                  <a:lnTo>
                    <a:pt x="390" y="179"/>
                  </a:lnTo>
                  <a:lnTo>
                    <a:pt x="392" y="179"/>
                  </a:lnTo>
                  <a:lnTo>
                    <a:pt x="393" y="178"/>
                  </a:lnTo>
                  <a:lnTo>
                    <a:pt x="392" y="175"/>
                  </a:lnTo>
                  <a:lnTo>
                    <a:pt x="389" y="173"/>
                  </a:lnTo>
                  <a:lnTo>
                    <a:pt x="386" y="172"/>
                  </a:lnTo>
                  <a:lnTo>
                    <a:pt x="383" y="172"/>
                  </a:lnTo>
                  <a:lnTo>
                    <a:pt x="386" y="171"/>
                  </a:lnTo>
                  <a:lnTo>
                    <a:pt x="383" y="171"/>
                  </a:lnTo>
                  <a:lnTo>
                    <a:pt x="383" y="167"/>
                  </a:lnTo>
                  <a:lnTo>
                    <a:pt x="381" y="169"/>
                  </a:lnTo>
                  <a:lnTo>
                    <a:pt x="377" y="171"/>
                  </a:lnTo>
                  <a:lnTo>
                    <a:pt x="379" y="173"/>
                  </a:lnTo>
                  <a:lnTo>
                    <a:pt x="376" y="171"/>
                  </a:lnTo>
                  <a:lnTo>
                    <a:pt x="374" y="170"/>
                  </a:lnTo>
                  <a:lnTo>
                    <a:pt x="373" y="173"/>
                  </a:lnTo>
                  <a:lnTo>
                    <a:pt x="372" y="175"/>
                  </a:lnTo>
                  <a:lnTo>
                    <a:pt x="372" y="177"/>
                  </a:lnTo>
                  <a:lnTo>
                    <a:pt x="372" y="174"/>
                  </a:lnTo>
                  <a:lnTo>
                    <a:pt x="372" y="171"/>
                  </a:lnTo>
                  <a:lnTo>
                    <a:pt x="369" y="170"/>
                  </a:lnTo>
                  <a:lnTo>
                    <a:pt x="366" y="171"/>
                  </a:lnTo>
                  <a:lnTo>
                    <a:pt x="365" y="174"/>
                  </a:lnTo>
                  <a:lnTo>
                    <a:pt x="364" y="171"/>
                  </a:lnTo>
                  <a:lnTo>
                    <a:pt x="362" y="173"/>
                  </a:lnTo>
                  <a:lnTo>
                    <a:pt x="358" y="173"/>
                  </a:lnTo>
                  <a:lnTo>
                    <a:pt x="362" y="173"/>
                  </a:lnTo>
                  <a:lnTo>
                    <a:pt x="363" y="171"/>
                  </a:lnTo>
                  <a:lnTo>
                    <a:pt x="366" y="170"/>
                  </a:lnTo>
                  <a:lnTo>
                    <a:pt x="366" y="167"/>
                  </a:lnTo>
                  <a:lnTo>
                    <a:pt x="369" y="165"/>
                  </a:lnTo>
                  <a:lnTo>
                    <a:pt x="371" y="162"/>
                  </a:lnTo>
                  <a:lnTo>
                    <a:pt x="367" y="162"/>
                  </a:lnTo>
                  <a:lnTo>
                    <a:pt x="365" y="164"/>
                  </a:lnTo>
                  <a:lnTo>
                    <a:pt x="364" y="166"/>
                  </a:lnTo>
                  <a:lnTo>
                    <a:pt x="362" y="167"/>
                  </a:lnTo>
                  <a:lnTo>
                    <a:pt x="364" y="165"/>
                  </a:lnTo>
                  <a:lnTo>
                    <a:pt x="360" y="164"/>
                  </a:lnTo>
                  <a:lnTo>
                    <a:pt x="358" y="164"/>
                  </a:lnTo>
                  <a:lnTo>
                    <a:pt x="356" y="165"/>
                  </a:lnTo>
                  <a:lnTo>
                    <a:pt x="352" y="165"/>
                  </a:lnTo>
                  <a:lnTo>
                    <a:pt x="350" y="165"/>
                  </a:lnTo>
                  <a:lnTo>
                    <a:pt x="348" y="169"/>
                  </a:lnTo>
                  <a:lnTo>
                    <a:pt x="347" y="169"/>
                  </a:lnTo>
                  <a:lnTo>
                    <a:pt x="348" y="166"/>
                  </a:lnTo>
                  <a:lnTo>
                    <a:pt x="350" y="165"/>
                  </a:lnTo>
                  <a:lnTo>
                    <a:pt x="352" y="164"/>
                  </a:lnTo>
                  <a:lnTo>
                    <a:pt x="356" y="164"/>
                  </a:lnTo>
                  <a:lnTo>
                    <a:pt x="352" y="163"/>
                  </a:lnTo>
                  <a:lnTo>
                    <a:pt x="350" y="164"/>
                  </a:lnTo>
                  <a:lnTo>
                    <a:pt x="347" y="164"/>
                  </a:lnTo>
                  <a:lnTo>
                    <a:pt x="350" y="163"/>
                  </a:lnTo>
                  <a:lnTo>
                    <a:pt x="352" y="163"/>
                  </a:lnTo>
                  <a:lnTo>
                    <a:pt x="350" y="162"/>
                  </a:lnTo>
                  <a:lnTo>
                    <a:pt x="347" y="161"/>
                  </a:lnTo>
                  <a:lnTo>
                    <a:pt x="350" y="161"/>
                  </a:lnTo>
                  <a:lnTo>
                    <a:pt x="356" y="162"/>
                  </a:lnTo>
                  <a:lnTo>
                    <a:pt x="357" y="160"/>
                  </a:lnTo>
                  <a:lnTo>
                    <a:pt x="354" y="158"/>
                  </a:lnTo>
                  <a:lnTo>
                    <a:pt x="351" y="158"/>
                  </a:lnTo>
                  <a:lnTo>
                    <a:pt x="354" y="157"/>
                  </a:lnTo>
                  <a:lnTo>
                    <a:pt x="355" y="155"/>
                  </a:lnTo>
                  <a:lnTo>
                    <a:pt x="356" y="155"/>
                  </a:lnTo>
                  <a:lnTo>
                    <a:pt x="352" y="155"/>
                  </a:lnTo>
                  <a:lnTo>
                    <a:pt x="352" y="152"/>
                  </a:lnTo>
                  <a:lnTo>
                    <a:pt x="349" y="153"/>
                  </a:lnTo>
                  <a:lnTo>
                    <a:pt x="349" y="151"/>
                  </a:lnTo>
                  <a:lnTo>
                    <a:pt x="347" y="151"/>
                  </a:lnTo>
                  <a:lnTo>
                    <a:pt x="346" y="153"/>
                  </a:lnTo>
                  <a:lnTo>
                    <a:pt x="343" y="152"/>
                  </a:lnTo>
                  <a:lnTo>
                    <a:pt x="340" y="154"/>
                  </a:lnTo>
                  <a:lnTo>
                    <a:pt x="342" y="152"/>
                  </a:lnTo>
                  <a:lnTo>
                    <a:pt x="342" y="148"/>
                  </a:lnTo>
                  <a:lnTo>
                    <a:pt x="346" y="147"/>
                  </a:lnTo>
                  <a:lnTo>
                    <a:pt x="342" y="145"/>
                  </a:lnTo>
                  <a:lnTo>
                    <a:pt x="340" y="147"/>
                  </a:lnTo>
                  <a:lnTo>
                    <a:pt x="338" y="147"/>
                  </a:lnTo>
                  <a:lnTo>
                    <a:pt x="335" y="151"/>
                  </a:lnTo>
                  <a:lnTo>
                    <a:pt x="338" y="153"/>
                  </a:lnTo>
                  <a:lnTo>
                    <a:pt x="335" y="152"/>
                  </a:lnTo>
                  <a:lnTo>
                    <a:pt x="335" y="148"/>
                  </a:lnTo>
                  <a:lnTo>
                    <a:pt x="337" y="146"/>
                  </a:lnTo>
                  <a:lnTo>
                    <a:pt x="334" y="146"/>
                  </a:lnTo>
                  <a:lnTo>
                    <a:pt x="330" y="152"/>
                  </a:lnTo>
                  <a:lnTo>
                    <a:pt x="329" y="154"/>
                  </a:lnTo>
                  <a:lnTo>
                    <a:pt x="329" y="152"/>
                  </a:lnTo>
                  <a:lnTo>
                    <a:pt x="330" y="148"/>
                  </a:lnTo>
                  <a:lnTo>
                    <a:pt x="329" y="147"/>
                  </a:lnTo>
                  <a:lnTo>
                    <a:pt x="331" y="144"/>
                  </a:lnTo>
                  <a:lnTo>
                    <a:pt x="328" y="145"/>
                  </a:lnTo>
                  <a:lnTo>
                    <a:pt x="325" y="147"/>
                  </a:lnTo>
                  <a:lnTo>
                    <a:pt x="324" y="149"/>
                  </a:lnTo>
                  <a:lnTo>
                    <a:pt x="322" y="149"/>
                  </a:lnTo>
                  <a:lnTo>
                    <a:pt x="320" y="148"/>
                  </a:lnTo>
                  <a:lnTo>
                    <a:pt x="322" y="149"/>
                  </a:lnTo>
                  <a:lnTo>
                    <a:pt x="324" y="146"/>
                  </a:lnTo>
                  <a:lnTo>
                    <a:pt x="325" y="144"/>
                  </a:lnTo>
                  <a:lnTo>
                    <a:pt x="322" y="144"/>
                  </a:lnTo>
                  <a:lnTo>
                    <a:pt x="320" y="146"/>
                  </a:lnTo>
                  <a:lnTo>
                    <a:pt x="320" y="143"/>
                  </a:lnTo>
                  <a:lnTo>
                    <a:pt x="317" y="144"/>
                  </a:lnTo>
                  <a:lnTo>
                    <a:pt x="317" y="141"/>
                  </a:lnTo>
                  <a:lnTo>
                    <a:pt x="315" y="139"/>
                  </a:lnTo>
                  <a:lnTo>
                    <a:pt x="313" y="139"/>
                  </a:lnTo>
                  <a:lnTo>
                    <a:pt x="311" y="143"/>
                  </a:lnTo>
                  <a:lnTo>
                    <a:pt x="308" y="143"/>
                  </a:lnTo>
                  <a:lnTo>
                    <a:pt x="311" y="141"/>
                  </a:lnTo>
                  <a:lnTo>
                    <a:pt x="312" y="139"/>
                  </a:lnTo>
                  <a:lnTo>
                    <a:pt x="314" y="138"/>
                  </a:lnTo>
                  <a:lnTo>
                    <a:pt x="312" y="137"/>
                  </a:lnTo>
                  <a:lnTo>
                    <a:pt x="309" y="138"/>
                  </a:lnTo>
                  <a:lnTo>
                    <a:pt x="306" y="140"/>
                  </a:lnTo>
                  <a:lnTo>
                    <a:pt x="304" y="139"/>
                  </a:lnTo>
                  <a:lnTo>
                    <a:pt x="306" y="138"/>
                  </a:lnTo>
                  <a:lnTo>
                    <a:pt x="309" y="137"/>
                  </a:lnTo>
                  <a:lnTo>
                    <a:pt x="312" y="136"/>
                  </a:lnTo>
                  <a:lnTo>
                    <a:pt x="314" y="137"/>
                  </a:lnTo>
                  <a:lnTo>
                    <a:pt x="317" y="136"/>
                  </a:lnTo>
                  <a:lnTo>
                    <a:pt x="314" y="135"/>
                  </a:lnTo>
                  <a:lnTo>
                    <a:pt x="312" y="136"/>
                  </a:lnTo>
                  <a:lnTo>
                    <a:pt x="309" y="135"/>
                  </a:lnTo>
                  <a:lnTo>
                    <a:pt x="307" y="137"/>
                  </a:lnTo>
                  <a:lnTo>
                    <a:pt x="306" y="134"/>
                  </a:lnTo>
                  <a:lnTo>
                    <a:pt x="304" y="132"/>
                  </a:lnTo>
                  <a:lnTo>
                    <a:pt x="303" y="136"/>
                  </a:lnTo>
                  <a:lnTo>
                    <a:pt x="303" y="132"/>
                  </a:lnTo>
                  <a:lnTo>
                    <a:pt x="300" y="134"/>
                  </a:lnTo>
                  <a:lnTo>
                    <a:pt x="297" y="131"/>
                  </a:lnTo>
                  <a:lnTo>
                    <a:pt x="295" y="132"/>
                  </a:lnTo>
                  <a:lnTo>
                    <a:pt x="292" y="132"/>
                  </a:lnTo>
                  <a:lnTo>
                    <a:pt x="295" y="131"/>
                  </a:lnTo>
                  <a:lnTo>
                    <a:pt x="292" y="131"/>
                  </a:lnTo>
                  <a:lnTo>
                    <a:pt x="289" y="131"/>
                  </a:lnTo>
                  <a:lnTo>
                    <a:pt x="292" y="130"/>
                  </a:lnTo>
                  <a:lnTo>
                    <a:pt x="295" y="130"/>
                  </a:lnTo>
                  <a:lnTo>
                    <a:pt x="297" y="130"/>
                  </a:lnTo>
                  <a:lnTo>
                    <a:pt x="300" y="130"/>
                  </a:lnTo>
                  <a:lnTo>
                    <a:pt x="297" y="129"/>
                  </a:lnTo>
                  <a:lnTo>
                    <a:pt x="292" y="128"/>
                  </a:lnTo>
                  <a:lnTo>
                    <a:pt x="289" y="128"/>
                  </a:lnTo>
                  <a:lnTo>
                    <a:pt x="287" y="127"/>
                  </a:lnTo>
                  <a:lnTo>
                    <a:pt x="283" y="127"/>
                  </a:lnTo>
                  <a:lnTo>
                    <a:pt x="287" y="126"/>
                  </a:lnTo>
                  <a:lnTo>
                    <a:pt x="289" y="127"/>
                  </a:lnTo>
                  <a:lnTo>
                    <a:pt x="295" y="127"/>
                  </a:lnTo>
                  <a:lnTo>
                    <a:pt x="297" y="126"/>
                  </a:lnTo>
                  <a:lnTo>
                    <a:pt x="300" y="127"/>
                  </a:lnTo>
                  <a:lnTo>
                    <a:pt x="303" y="127"/>
                  </a:lnTo>
                  <a:lnTo>
                    <a:pt x="304" y="127"/>
                  </a:lnTo>
                  <a:lnTo>
                    <a:pt x="300" y="126"/>
                  </a:lnTo>
                  <a:lnTo>
                    <a:pt x="298" y="124"/>
                  </a:lnTo>
                  <a:lnTo>
                    <a:pt x="295" y="124"/>
                  </a:lnTo>
                  <a:lnTo>
                    <a:pt x="298" y="124"/>
                  </a:lnTo>
                  <a:lnTo>
                    <a:pt x="300" y="126"/>
                  </a:lnTo>
                  <a:lnTo>
                    <a:pt x="298" y="122"/>
                  </a:lnTo>
                  <a:lnTo>
                    <a:pt x="295" y="122"/>
                  </a:lnTo>
                  <a:lnTo>
                    <a:pt x="298" y="122"/>
                  </a:lnTo>
                  <a:lnTo>
                    <a:pt x="300" y="122"/>
                  </a:lnTo>
                  <a:lnTo>
                    <a:pt x="304" y="121"/>
                  </a:lnTo>
                  <a:lnTo>
                    <a:pt x="300" y="119"/>
                  </a:lnTo>
                  <a:lnTo>
                    <a:pt x="298" y="118"/>
                  </a:lnTo>
                  <a:lnTo>
                    <a:pt x="296" y="118"/>
                  </a:lnTo>
                  <a:lnTo>
                    <a:pt x="292" y="119"/>
                  </a:lnTo>
                  <a:lnTo>
                    <a:pt x="290" y="120"/>
                  </a:lnTo>
                  <a:lnTo>
                    <a:pt x="288" y="122"/>
                  </a:lnTo>
                  <a:lnTo>
                    <a:pt x="289" y="120"/>
                  </a:lnTo>
                  <a:lnTo>
                    <a:pt x="291" y="119"/>
                  </a:lnTo>
                  <a:lnTo>
                    <a:pt x="295" y="118"/>
                  </a:lnTo>
                  <a:lnTo>
                    <a:pt x="291" y="117"/>
                  </a:lnTo>
                  <a:lnTo>
                    <a:pt x="289" y="117"/>
                  </a:lnTo>
                  <a:lnTo>
                    <a:pt x="288" y="117"/>
                  </a:lnTo>
                  <a:lnTo>
                    <a:pt x="291" y="117"/>
                  </a:lnTo>
                  <a:lnTo>
                    <a:pt x="294" y="117"/>
                  </a:lnTo>
                  <a:lnTo>
                    <a:pt x="297" y="117"/>
                  </a:lnTo>
                  <a:lnTo>
                    <a:pt x="299" y="118"/>
                  </a:lnTo>
                  <a:lnTo>
                    <a:pt x="297" y="115"/>
                  </a:lnTo>
                  <a:lnTo>
                    <a:pt x="294" y="115"/>
                  </a:lnTo>
                  <a:lnTo>
                    <a:pt x="291" y="114"/>
                  </a:lnTo>
                  <a:lnTo>
                    <a:pt x="288" y="114"/>
                  </a:lnTo>
                  <a:lnTo>
                    <a:pt x="286" y="114"/>
                  </a:lnTo>
                  <a:lnTo>
                    <a:pt x="288" y="113"/>
                  </a:lnTo>
                  <a:lnTo>
                    <a:pt x="291" y="114"/>
                  </a:lnTo>
                  <a:lnTo>
                    <a:pt x="294" y="114"/>
                  </a:lnTo>
                  <a:lnTo>
                    <a:pt x="297" y="114"/>
                  </a:lnTo>
                  <a:lnTo>
                    <a:pt x="299" y="114"/>
                  </a:lnTo>
                  <a:lnTo>
                    <a:pt x="303" y="117"/>
                  </a:lnTo>
                  <a:lnTo>
                    <a:pt x="305" y="118"/>
                  </a:lnTo>
                  <a:lnTo>
                    <a:pt x="308" y="118"/>
                  </a:lnTo>
                  <a:lnTo>
                    <a:pt x="311" y="118"/>
                  </a:lnTo>
                  <a:lnTo>
                    <a:pt x="314" y="118"/>
                  </a:lnTo>
                  <a:lnTo>
                    <a:pt x="316" y="118"/>
                  </a:lnTo>
                  <a:lnTo>
                    <a:pt x="318" y="119"/>
                  </a:lnTo>
                  <a:lnTo>
                    <a:pt x="320" y="115"/>
                  </a:lnTo>
                  <a:lnTo>
                    <a:pt x="317" y="113"/>
                  </a:lnTo>
                  <a:lnTo>
                    <a:pt x="314" y="112"/>
                  </a:lnTo>
                  <a:lnTo>
                    <a:pt x="312" y="111"/>
                  </a:lnTo>
                  <a:lnTo>
                    <a:pt x="308" y="111"/>
                  </a:lnTo>
                  <a:lnTo>
                    <a:pt x="306" y="110"/>
                  </a:lnTo>
                  <a:lnTo>
                    <a:pt x="303" y="111"/>
                  </a:lnTo>
                  <a:lnTo>
                    <a:pt x="300" y="110"/>
                  </a:lnTo>
                  <a:lnTo>
                    <a:pt x="297" y="109"/>
                  </a:lnTo>
                  <a:lnTo>
                    <a:pt x="295" y="109"/>
                  </a:lnTo>
                  <a:lnTo>
                    <a:pt x="292" y="107"/>
                  </a:lnTo>
                  <a:lnTo>
                    <a:pt x="289" y="109"/>
                  </a:lnTo>
                  <a:lnTo>
                    <a:pt x="287" y="109"/>
                  </a:lnTo>
                  <a:lnTo>
                    <a:pt x="283" y="110"/>
                  </a:lnTo>
                  <a:lnTo>
                    <a:pt x="280" y="109"/>
                  </a:lnTo>
                  <a:lnTo>
                    <a:pt x="278" y="109"/>
                  </a:lnTo>
                  <a:lnTo>
                    <a:pt x="275" y="110"/>
                  </a:lnTo>
                  <a:lnTo>
                    <a:pt x="274" y="110"/>
                  </a:lnTo>
                  <a:lnTo>
                    <a:pt x="274" y="109"/>
                  </a:lnTo>
                  <a:lnTo>
                    <a:pt x="277" y="109"/>
                  </a:lnTo>
                  <a:lnTo>
                    <a:pt x="280" y="109"/>
                  </a:lnTo>
                  <a:lnTo>
                    <a:pt x="282" y="109"/>
                  </a:lnTo>
                  <a:lnTo>
                    <a:pt x="284" y="109"/>
                  </a:lnTo>
                  <a:lnTo>
                    <a:pt x="290" y="106"/>
                  </a:lnTo>
                  <a:lnTo>
                    <a:pt x="294" y="106"/>
                  </a:lnTo>
                  <a:lnTo>
                    <a:pt x="296" y="106"/>
                  </a:lnTo>
                  <a:lnTo>
                    <a:pt x="298" y="104"/>
                  </a:lnTo>
                  <a:lnTo>
                    <a:pt x="301" y="103"/>
                  </a:lnTo>
                  <a:lnTo>
                    <a:pt x="304" y="103"/>
                  </a:lnTo>
                  <a:lnTo>
                    <a:pt x="307" y="104"/>
                  </a:lnTo>
                  <a:lnTo>
                    <a:pt x="309" y="104"/>
                  </a:lnTo>
                  <a:lnTo>
                    <a:pt x="313" y="104"/>
                  </a:lnTo>
                  <a:lnTo>
                    <a:pt x="313" y="102"/>
                  </a:lnTo>
                  <a:lnTo>
                    <a:pt x="312" y="100"/>
                  </a:lnTo>
                  <a:lnTo>
                    <a:pt x="311" y="97"/>
                  </a:lnTo>
                  <a:lnTo>
                    <a:pt x="308" y="95"/>
                  </a:lnTo>
                  <a:lnTo>
                    <a:pt x="306" y="93"/>
                  </a:lnTo>
                  <a:lnTo>
                    <a:pt x="303" y="90"/>
                  </a:lnTo>
                  <a:lnTo>
                    <a:pt x="300" y="89"/>
                  </a:lnTo>
                  <a:lnTo>
                    <a:pt x="297" y="92"/>
                  </a:lnTo>
                  <a:lnTo>
                    <a:pt x="299" y="95"/>
                  </a:lnTo>
                  <a:lnTo>
                    <a:pt x="296" y="96"/>
                  </a:lnTo>
                  <a:lnTo>
                    <a:pt x="294" y="97"/>
                  </a:lnTo>
                  <a:lnTo>
                    <a:pt x="290" y="98"/>
                  </a:lnTo>
                  <a:lnTo>
                    <a:pt x="288" y="100"/>
                  </a:lnTo>
                  <a:lnTo>
                    <a:pt x="284" y="101"/>
                  </a:lnTo>
                  <a:lnTo>
                    <a:pt x="282" y="103"/>
                  </a:lnTo>
                  <a:lnTo>
                    <a:pt x="280" y="102"/>
                  </a:lnTo>
                  <a:lnTo>
                    <a:pt x="277" y="103"/>
                  </a:lnTo>
                  <a:lnTo>
                    <a:pt x="274" y="105"/>
                  </a:lnTo>
                  <a:lnTo>
                    <a:pt x="274" y="107"/>
                  </a:lnTo>
                  <a:lnTo>
                    <a:pt x="274" y="106"/>
                  </a:lnTo>
                  <a:lnTo>
                    <a:pt x="275" y="103"/>
                  </a:lnTo>
                  <a:lnTo>
                    <a:pt x="279" y="102"/>
                  </a:lnTo>
                  <a:lnTo>
                    <a:pt x="281" y="102"/>
                  </a:lnTo>
                  <a:lnTo>
                    <a:pt x="284" y="100"/>
                  </a:lnTo>
                  <a:lnTo>
                    <a:pt x="287" y="98"/>
                  </a:lnTo>
                  <a:lnTo>
                    <a:pt x="288" y="97"/>
                  </a:lnTo>
                  <a:lnTo>
                    <a:pt x="291" y="96"/>
                  </a:lnTo>
                  <a:lnTo>
                    <a:pt x="292" y="94"/>
                  </a:lnTo>
                  <a:lnTo>
                    <a:pt x="290" y="93"/>
                  </a:lnTo>
                  <a:lnTo>
                    <a:pt x="287" y="93"/>
                  </a:lnTo>
                  <a:lnTo>
                    <a:pt x="284" y="93"/>
                  </a:lnTo>
                  <a:lnTo>
                    <a:pt x="281" y="94"/>
                  </a:lnTo>
                  <a:lnTo>
                    <a:pt x="279" y="94"/>
                  </a:lnTo>
                  <a:lnTo>
                    <a:pt x="277" y="97"/>
                  </a:lnTo>
                  <a:lnTo>
                    <a:pt x="278" y="97"/>
                  </a:lnTo>
                  <a:lnTo>
                    <a:pt x="274" y="98"/>
                  </a:lnTo>
                  <a:lnTo>
                    <a:pt x="274" y="98"/>
                  </a:lnTo>
                  <a:lnTo>
                    <a:pt x="269" y="102"/>
                  </a:lnTo>
                  <a:lnTo>
                    <a:pt x="271" y="98"/>
                  </a:lnTo>
                  <a:lnTo>
                    <a:pt x="274" y="98"/>
                  </a:lnTo>
                  <a:lnTo>
                    <a:pt x="277" y="97"/>
                  </a:lnTo>
                  <a:lnTo>
                    <a:pt x="274" y="96"/>
                  </a:lnTo>
                  <a:lnTo>
                    <a:pt x="274" y="96"/>
                  </a:lnTo>
                  <a:lnTo>
                    <a:pt x="277" y="94"/>
                  </a:lnTo>
                  <a:lnTo>
                    <a:pt x="280" y="93"/>
                  </a:lnTo>
                  <a:lnTo>
                    <a:pt x="282" y="92"/>
                  </a:lnTo>
                  <a:lnTo>
                    <a:pt x="288" y="90"/>
                  </a:lnTo>
                  <a:lnTo>
                    <a:pt x="291" y="90"/>
                  </a:lnTo>
                  <a:lnTo>
                    <a:pt x="292" y="87"/>
                  </a:lnTo>
                  <a:lnTo>
                    <a:pt x="295" y="88"/>
                  </a:lnTo>
                  <a:lnTo>
                    <a:pt x="297" y="86"/>
                  </a:lnTo>
                  <a:lnTo>
                    <a:pt x="296" y="83"/>
                  </a:lnTo>
                  <a:lnTo>
                    <a:pt x="290" y="81"/>
                  </a:lnTo>
                  <a:lnTo>
                    <a:pt x="288" y="80"/>
                  </a:lnTo>
                  <a:lnTo>
                    <a:pt x="286" y="79"/>
                  </a:lnTo>
                  <a:lnTo>
                    <a:pt x="282" y="78"/>
                  </a:lnTo>
                  <a:lnTo>
                    <a:pt x="280" y="79"/>
                  </a:lnTo>
                  <a:lnTo>
                    <a:pt x="277" y="80"/>
                  </a:lnTo>
                  <a:lnTo>
                    <a:pt x="274" y="83"/>
                  </a:lnTo>
                  <a:lnTo>
                    <a:pt x="271" y="83"/>
                  </a:lnTo>
                  <a:lnTo>
                    <a:pt x="269" y="83"/>
                  </a:lnTo>
                  <a:lnTo>
                    <a:pt x="270" y="86"/>
                  </a:lnTo>
                  <a:lnTo>
                    <a:pt x="267" y="83"/>
                  </a:lnTo>
                  <a:lnTo>
                    <a:pt x="270" y="83"/>
                  </a:lnTo>
                  <a:lnTo>
                    <a:pt x="273" y="80"/>
                  </a:lnTo>
                  <a:lnTo>
                    <a:pt x="274" y="80"/>
                  </a:lnTo>
                  <a:lnTo>
                    <a:pt x="277" y="78"/>
                  </a:lnTo>
                  <a:lnTo>
                    <a:pt x="274" y="77"/>
                  </a:lnTo>
                  <a:lnTo>
                    <a:pt x="271" y="78"/>
                  </a:lnTo>
                  <a:lnTo>
                    <a:pt x="269" y="78"/>
                  </a:lnTo>
                  <a:lnTo>
                    <a:pt x="265" y="79"/>
                  </a:lnTo>
                  <a:lnTo>
                    <a:pt x="263" y="81"/>
                  </a:lnTo>
                  <a:lnTo>
                    <a:pt x="261" y="83"/>
                  </a:lnTo>
                  <a:lnTo>
                    <a:pt x="260" y="85"/>
                  </a:lnTo>
                  <a:lnTo>
                    <a:pt x="258" y="87"/>
                  </a:lnTo>
                  <a:lnTo>
                    <a:pt x="257" y="90"/>
                  </a:lnTo>
                  <a:lnTo>
                    <a:pt x="256" y="93"/>
                  </a:lnTo>
                  <a:lnTo>
                    <a:pt x="255" y="95"/>
                  </a:lnTo>
                  <a:lnTo>
                    <a:pt x="256" y="93"/>
                  </a:lnTo>
                  <a:lnTo>
                    <a:pt x="256" y="89"/>
                  </a:lnTo>
                  <a:lnTo>
                    <a:pt x="257" y="87"/>
                  </a:lnTo>
                  <a:lnTo>
                    <a:pt x="258" y="85"/>
                  </a:lnTo>
                  <a:lnTo>
                    <a:pt x="255" y="84"/>
                  </a:lnTo>
                  <a:lnTo>
                    <a:pt x="253" y="86"/>
                  </a:lnTo>
                  <a:lnTo>
                    <a:pt x="252" y="88"/>
                  </a:lnTo>
                  <a:lnTo>
                    <a:pt x="249" y="90"/>
                  </a:lnTo>
                  <a:lnTo>
                    <a:pt x="251" y="87"/>
                  </a:lnTo>
                  <a:lnTo>
                    <a:pt x="247" y="87"/>
                  </a:lnTo>
                  <a:lnTo>
                    <a:pt x="251" y="87"/>
                  </a:lnTo>
                  <a:lnTo>
                    <a:pt x="253" y="84"/>
                  </a:lnTo>
                  <a:lnTo>
                    <a:pt x="255" y="83"/>
                  </a:lnTo>
                  <a:lnTo>
                    <a:pt x="258" y="84"/>
                  </a:lnTo>
                  <a:lnTo>
                    <a:pt x="261" y="81"/>
                  </a:lnTo>
                  <a:lnTo>
                    <a:pt x="263" y="79"/>
                  </a:lnTo>
                  <a:lnTo>
                    <a:pt x="265" y="77"/>
                  </a:lnTo>
                  <a:lnTo>
                    <a:pt x="266" y="73"/>
                  </a:lnTo>
                  <a:lnTo>
                    <a:pt x="265" y="71"/>
                  </a:lnTo>
                  <a:lnTo>
                    <a:pt x="263" y="70"/>
                  </a:lnTo>
                  <a:lnTo>
                    <a:pt x="261" y="71"/>
                  </a:lnTo>
                  <a:lnTo>
                    <a:pt x="257" y="72"/>
                  </a:lnTo>
                  <a:lnTo>
                    <a:pt x="257" y="76"/>
                  </a:lnTo>
                  <a:lnTo>
                    <a:pt x="254" y="76"/>
                  </a:lnTo>
                  <a:lnTo>
                    <a:pt x="252" y="77"/>
                  </a:lnTo>
                  <a:lnTo>
                    <a:pt x="248" y="78"/>
                  </a:lnTo>
                  <a:lnTo>
                    <a:pt x="246" y="78"/>
                  </a:lnTo>
                  <a:lnTo>
                    <a:pt x="243" y="80"/>
                  </a:lnTo>
                  <a:lnTo>
                    <a:pt x="240" y="83"/>
                  </a:lnTo>
                  <a:lnTo>
                    <a:pt x="238" y="83"/>
                  </a:lnTo>
                  <a:lnTo>
                    <a:pt x="240" y="81"/>
                  </a:lnTo>
                  <a:lnTo>
                    <a:pt x="243" y="78"/>
                  </a:lnTo>
                  <a:lnTo>
                    <a:pt x="240" y="77"/>
                  </a:lnTo>
                  <a:lnTo>
                    <a:pt x="238" y="78"/>
                  </a:lnTo>
                  <a:lnTo>
                    <a:pt x="240" y="77"/>
                  </a:lnTo>
                  <a:lnTo>
                    <a:pt x="244" y="73"/>
                  </a:lnTo>
                  <a:lnTo>
                    <a:pt x="246" y="71"/>
                  </a:lnTo>
                  <a:lnTo>
                    <a:pt x="248" y="70"/>
                  </a:lnTo>
                  <a:lnTo>
                    <a:pt x="251" y="71"/>
                  </a:lnTo>
                  <a:lnTo>
                    <a:pt x="254" y="71"/>
                  </a:lnTo>
                  <a:lnTo>
                    <a:pt x="256" y="69"/>
                  </a:lnTo>
                  <a:lnTo>
                    <a:pt x="258" y="67"/>
                  </a:lnTo>
                  <a:lnTo>
                    <a:pt x="257" y="64"/>
                  </a:lnTo>
                  <a:lnTo>
                    <a:pt x="254" y="61"/>
                  </a:lnTo>
                  <a:lnTo>
                    <a:pt x="252" y="60"/>
                  </a:lnTo>
                  <a:lnTo>
                    <a:pt x="248" y="59"/>
                  </a:lnTo>
                  <a:lnTo>
                    <a:pt x="246" y="59"/>
                  </a:lnTo>
                  <a:lnTo>
                    <a:pt x="244" y="58"/>
                  </a:lnTo>
                  <a:lnTo>
                    <a:pt x="240" y="57"/>
                  </a:lnTo>
                  <a:lnTo>
                    <a:pt x="238" y="59"/>
                  </a:lnTo>
                  <a:lnTo>
                    <a:pt x="236" y="60"/>
                  </a:lnTo>
                  <a:lnTo>
                    <a:pt x="234" y="63"/>
                  </a:lnTo>
                  <a:lnTo>
                    <a:pt x="234" y="66"/>
                  </a:lnTo>
                  <a:lnTo>
                    <a:pt x="231" y="68"/>
                  </a:lnTo>
                  <a:lnTo>
                    <a:pt x="230" y="70"/>
                  </a:lnTo>
                  <a:lnTo>
                    <a:pt x="228" y="73"/>
                  </a:lnTo>
                  <a:lnTo>
                    <a:pt x="229" y="70"/>
                  </a:lnTo>
                  <a:lnTo>
                    <a:pt x="229" y="68"/>
                  </a:lnTo>
                  <a:lnTo>
                    <a:pt x="232" y="67"/>
                  </a:lnTo>
                  <a:lnTo>
                    <a:pt x="229" y="64"/>
                  </a:lnTo>
                  <a:lnTo>
                    <a:pt x="227" y="66"/>
                  </a:lnTo>
                  <a:lnTo>
                    <a:pt x="224" y="68"/>
                  </a:lnTo>
                  <a:lnTo>
                    <a:pt x="223" y="71"/>
                  </a:lnTo>
                  <a:lnTo>
                    <a:pt x="221" y="71"/>
                  </a:lnTo>
                  <a:lnTo>
                    <a:pt x="223" y="69"/>
                  </a:lnTo>
                  <a:lnTo>
                    <a:pt x="224" y="66"/>
                  </a:lnTo>
                  <a:lnTo>
                    <a:pt x="227" y="63"/>
                  </a:lnTo>
                  <a:lnTo>
                    <a:pt x="224" y="61"/>
                  </a:lnTo>
                  <a:lnTo>
                    <a:pt x="224" y="58"/>
                  </a:lnTo>
                  <a:lnTo>
                    <a:pt x="221" y="60"/>
                  </a:lnTo>
                  <a:lnTo>
                    <a:pt x="220" y="62"/>
                  </a:lnTo>
                  <a:lnTo>
                    <a:pt x="219" y="64"/>
                  </a:lnTo>
                  <a:lnTo>
                    <a:pt x="217" y="68"/>
                  </a:lnTo>
                  <a:lnTo>
                    <a:pt x="218" y="64"/>
                  </a:lnTo>
                  <a:lnTo>
                    <a:pt x="219" y="62"/>
                  </a:lnTo>
                  <a:lnTo>
                    <a:pt x="217" y="62"/>
                  </a:lnTo>
                  <a:lnTo>
                    <a:pt x="219" y="61"/>
                  </a:lnTo>
                  <a:lnTo>
                    <a:pt x="220" y="59"/>
                  </a:lnTo>
                  <a:lnTo>
                    <a:pt x="222" y="57"/>
                  </a:lnTo>
                  <a:lnTo>
                    <a:pt x="223" y="53"/>
                  </a:lnTo>
                  <a:lnTo>
                    <a:pt x="220" y="53"/>
                  </a:lnTo>
                  <a:lnTo>
                    <a:pt x="218" y="57"/>
                  </a:lnTo>
                  <a:lnTo>
                    <a:pt x="218" y="59"/>
                  </a:lnTo>
                  <a:lnTo>
                    <a:pt x="218" y="57"/>
                  </a:lnTo>
                  <a:lnTo>
                    <a:pt x="214" y="55"/>
                  </a:lnTo>
                  <a:lnTo>
                    <a:pt x="212" y="57"/>
                  </a:lnTo>
                  <a:lnTo>
                    <a:pt x="210" y="60"/>
                  </a:lnTo>
                  <a:lnTo>
                    <a:pt x="211" y="62"/>
                  </a:lnTo>
                  <a:lnTo>
                    <a:pt x="209" y="66"/>
                  </a:lnTo>
                  <a:lnTo>
                    <a:pt x="206" y="68"/>
                  </a:lnTo>
                  <a:lnTo>
                    <a:pt x="209" y="64"/>
                  </a:lnTo>
                  <a:lnTo>
                    <a:pt x="209" y="62"/>
                  </a:lnTo>
                  <a:lnTo>
                    <a:pt x="206" y="60"/>
                  </a:lnTo>
                  <a:lnTo>
                    <a:pt x="205" y="60"/>
                  </a:lnTo>
                  <a:lnTo>
                    <a:pt x="209" y="59"/>
                  </a:lnTo>
                  <a:lnTo>
                    <a:pt x="211" y="57"/>
                  </a:lnTo>
                  <a:lnTo>
                    <a:pt x="209" y="57"/>
                  </a:lnTo>
                  <a:lnTo>
                    <a:pt x="205" y="58"/>
                  </a:lnTo>
                  <a:lnTo>
                    <a:pt x="203" y="59"/>
                  </a:lnTo>
                  <a:lnTo>
                    <a:pt x="205" y="57"/>
                  </a:lnTo>
                  <a:lnTo>
                    <a:pt x="203" y="55"/>
                  </a:lnTo>
                  <a:lnTo>
                    <a:pt x="205" y="55"/>
                  </a:lnTo>
                  <a:lnTo>
                    <a:pt x="209" y="54"/>
                  </a:lnTo>
                  <a:lnTo>
                    <a:pt x="211" y="53"/>
                  </a:lnTo>
                  <a:lnTo>
                    <a:pt x="213" y="52"/>
                  </a:lnTo>
                  <a:lnTo>
                    <a:pt x="217" y="52"/>
                  </a:lnTo>
                  <a:lnTo>
                    <a:pt x="218" y="49"/>
                  </a:lnTo>
                  <a:lnTo>
                    <a:pt x="217" y="46"/>
                  </a:lnTo>
                  <a:lnTo>
                    <a:pt x="213" y="45"/>
                  </a:lnTo>
                  <a:lnTo>
                    <a:pt x="211" y="45"/>
                  </a:lnTo>
                  <a:lnTo>
                    <a:pt x="209" y="45"/>
                  </a:lnTo>
                  <a:lnTo>
                    <a:pt x="205" y="44"/>
                  </a:lnTo>
                  <a:lnTo>
                    <a:pt x="203" y="47"/>
                  </a:lnTo>
                  <a:lnTo>
                    <a:pt x="201" y="47"/>
                  </a:lnTo>
                  <a:lnTo>
                    <a:pt x="197" y="49"/>
                  </a:lnTo>
                  <a:lnTo>
                    <a:pt x="197" y="52"/>
                  </a:lnTo>
                  <a:lnTo>
                    <a:pt x="195" y="54"/>
                  </a:lnTo>
                  <a:lnTo>
                    <a:pt x="192" y="55"/>
                  </a:lnTo>
                  <a:lnTo>
                    <a:pt x="195" y="53"/>
                  </a:lnTo>
                  <a:lnTo>
                    <a:pt x="196" y="51"/>
                  </a:lnTo>
                  <a:lnTo>
                    <a:pt x="197" y="47"/>
                  </a:lnTo>
                  <a:lnTo>
                    <a:pt x="201" y="45"/>
                  </a:lnTo>
                  <a:lnTo>
                    <a:pt x="197" y="44"/>
                  </a:lnTo>
                  <a:lnTo>
                    <a:pt x="195" y="45"/>
                  </a:lnTo>
                  <a:lnTo>
                    <a:pt x="192" y="46"/>
                  </a:lnTo>
                  <a:lnTo>
                    <a:pt x="189" y="49"/>
                  </a:lnTo>
                  <a:lnTo>
                    <a:pt x="187" y="51"/>
                  </a:lnTo>
                  <a:lnTo>
                    <a:pt x="189" y="47"/>
                  </a:lnTo>
                  <a:lnTo>
                    <a:pt x="192" y="45"/>
                  </a:lnTo>
                  <a:lnTo>
                    <a:pt x="195" y="44"/>
                  </a:lnTo>
                  <a:lnTo>
                    <a:pt x="197" y="44"/>
                  </a:lnTo>
                  <a:lnTo>
                    <a:pt x="201" y="44"/>
                  </a:lnTo>
                  <a:lnTo>
                    <a:pt x="203" y="44"/>
                  </a:lnTo>
                  <a:lnTo>
                    <a:pt x="205" y="42"/>
                  </a:lnTo>
                  <a:lnTo>
                    <a:pt x="205" y="38"/>
                  </a:lnTo>
                  <a:lnTo>
                    <a:pt x="203" y="36"/>
                  </a:lnTo>
                  <a:lnTo>
                    <a:pt x="201" y="35"/>
                  </a:lnTo>
                  <a:lnTo>
                    <a:pt x="197" y="34"/>
                  </a:lnTo>
                  <a:lnTo>
                    <a:pt x="195" y="33"/>
                  </a:lnTo>
                  <a:lnTo>
                    <a:pt x="192" y="33"/>
                  </a:lnTo>
                  <a:lnTo>
                    <a:pt x="192" y="35"/>
                  </a:lnTo>
                  <a:lnTo>
                    <a:pt x="189" y="33"/>
                  </a:lnTo>
                  <a:lnTo>
                    <a:pt x="187" y="32"/>
                  </a:lnTo>
                  <a:lnTo>
                    <a:pt x="184" y="32"/>
                  </a:lnTo>
                  <a:lnTo>
                    <a:pt x="181" y="29"/>
                  </a:lnTo>
                  <a:lnTo>
                    <a:pt x="178" y="28"/>
                  </a:lnTo>
                  <a:lnTo>
                    <a:pt x="173" y="28"/>
                  </a:lnTo>
                  <a:lnTo>
                    <a:pt x="170" y="28"/>
                  </a:lnTo>
                  <a:lnTo>
                    <a:pt x="168" y="29"/>
                  </a:lnTo>
                  <a:lnTo>
                    <a:pt x="164" y="29"/>
                  </a:lnTo>
                  <a:lnTo>
                    <a:pt x="162" y="30"/>
                  </a:lnTo>
                  <a:lnTo>
                    <a:pt x="159" y="33"/>
                  </a:lnTo>
                  <a:lnTo>
                    <a:pt x="156" y="35"/>
                  </a:lnTo>
                  <a:lnTo>
                    <a:pt x="159" y="38"/>
                  </a:lnTo>
                  <a:lnTo>
                    <a:pt x="162" y="38"/>
                  </a:lnTo>
                  <a:lnTo>
                    <a:pt x="164" y="40"/>
                  </a:lnTo>
                  <a:lnTo>
                    <a:pt x="167" y="41"/>
                  </a:lnTo>
                  <a:lnTo>
                    <a:pt x="170" y="42"/>
                  </a:lnTo>
                  <a:lnTo>
                    <a:pt x="172" y="43"/>
                  </a:lnTo>
                  <a:lnTo>
                    <a:pt x="176" y="43"/>
                  </a:lnTo>
                  <a:lnTo>
                    <a:pt x="178" y="44"/>
                  </a:lnTo>
                  <a:lnTo>
                    <a:pt x="176" y="44"/>
                  </a:lnTo>
                  <a:lnTo>
                    <a:pt x="173" y="43"/>
                  </a:lnTo>
                  <a:lnTo>
                    <a:pt x="171" y="43"/>
                  </a:lnTo>
                  <a:lnTo>
                    <a:pt x="168" y="42"/>
                  </a:lnTo>
                  <a:lnTo>
                    <a:pt x="166" y="41"/>
                  </a:lnTo>
                  <a:lnTo>
                    <a:pt x="162" y="41"/>
                  </a:lnTo>
                  <a:lnTo>
                    <a:pt x="160" y="40"/>
                  </a:lnTo>
                  <a:lnTo>
                    <a:pt x="159" y="42"/>
                  </a:lnTo>
                  <a:lnTo>
                    <a:pt x="158" y="40"/>
                  </a:lnTo>
                  <a:lnTo>
                    <a:pt x="154" y="40"/>
                  </a:lnTo>
                  <a:lnTo>
                    <a:pt x="152" y="42"/>
                  </a:lnTo>
                  <a:lnTo>
                    <a:pt x="155" y="44"/>
                  </a:lnTo>
                  <a:lnTo>
                    <a:pt x="159" y="44"/>
                  </a:lnTo>
                  <a:lnTo>
                    <a:pt x="160" y="47"/>
                  </a:lnTo>
                  <a:lnTo>
                    <a:pt x="162" y="49"/>
                  </a:lnTo>
                  <a:lnTo>
                    <a:pt x="166" y="51"/>
                  </a:lnTo>
                  <a:lnTo>
                    <a:pt x="168" y="52"/>
                  </a:lnTo>
                  <a:lnTo>
                    <a:pt x="166" y="52"/>
                  </a:lnTo>
                  <a:lnTo>
                    <a:pt x="163" y="50"/>
                  </a:lnTo>
                  <a:lnTo>
                    <a:pt x="160" y="50"/>
                  </a:lnTo>
                  <a:lnTo>
                    <a:pt x="162" y="52"/>
                  </a:lnTo>
                  <a:lnTo>
                    <a:pt x="166" y="53"/>
                  </a:lnTo>
                  <a:lnTo>
                    <a:pt x="162" y="52"/>
                  </a:lnTo>
                  <a:lnTo>
                    <a:pt x="162" y="52"/>
                  </a:lnTo>
                  <a:lnTo>
                    <a:pt x="160" y="50"/>
                  </a:lnTo>
                  <a:lnTo>
                    <a:pt x="159" y="47"/>
                  </a:lnTo>
                  <a:lnTo>
                    <a:pt x="156" y="44"/>
                  </a:lnTo>
                  <a:lnTo>
                    <a:pt x="153" y="44"/>
                  </a:lnTo>
                  <a:lnTo>
                    <a:pt x="152" y="46"/>
                  </a:lnTo>
                  <a:lnTo>
                    <a:pt x="155" y="49"/>
                  </a:lnTo>
                  <a:lnTo>
                    <a:pt x="158" y="51"/>
                  </a:lnTo>
                  <a:lnTo>
                    <a:pt x="154" y="50"/>
                  </a:lnTo>
                  <a:lnTo>
                    <a:pt x="152" y="49"/>
                  </a:lnTo>
                  <a:lnTo>
                    <a:pt x="149" y="49"/>
                  </a:lnTo>
                  <a:lnTo>
                    <a:pt x="150" y="46"/>
                  </a:lnTo>
                  <a:lnTo>
                    <a:pt x="151" y="43"/>
                  </a:lnTo>
                  <a:lnTo>
                    <a:pt x="152" y="41"/>
                  </a:lnTo>
                  <a:lnTo>
                    <a:pt x="149" y="38"/>
                  </a:lnTo>
                  <a:lnTo>
                    <a:pt x="146" y="37"/>
                  </a:lnTo>
                  <a:lnTo>
                    <a:pt x="144" y="40"/>
                  </a:lnTo>
                  <a:lnTo>
                    <a:pt x="141" y="42"/>
                  </a:lnTo>
                  <a:lnTo>
                    <a:pt x="143" y="38"/>
                  </a:lnTo>
                  <a:lnTo>
                    <a:pt x="141" y="36"/>
                  </a:lnTo>
                  <a:lnTo>
                    <a:pt x="138" y="37"/>
                  </a:lnTo>
                  <a:lnTo>
                    <a:pt x="137" y="37"/>
                  </a:lnTo>
                  <a:lnTo>
                    <a:pt x="135" y="40"/>
                  </a:lnTo>
                  <a:lnTo>
                    <a:pt x="137" y="42"/>
                  </a:lnTo>
                  <a:lnTo>
                    <a:pt x="139" y="44"/>
                  </a:lnTo>
                  <a:lnTo>
                    <a:pt x="137" y="43"/>
                  </a:lnTo>
                  <a:lnTo>
                    <a:pt x="137" y="43"/>
                  </a:lnTo>
                  <a:lnTo>
                    <a:pt x="135" y="41"/>
                  </a:lnTo>
                  <a:lnTo>
                    <a:pt x="133" y="43"/>
                  </a:lnTo>
                  <a:lnTo>
                    <a:pt x="133" y="45"/>
                  </a:lnTo>
                  <a:lnTo>
                    <a:pt x="129" y="47"/>
                  </a:lnTo>
                  <a:lnTo>
                    <a:pt x="127" y="47"/>
                  </a:lnTo>
                  <a:lnTo>
                    <a:pt x="124" y="51"/>
                  </a:lnTo>
                  <a:lnTo>
                    <a:pt x="126" y="47"/>
                  </a:lnTo>
                  <a:lnTo>
                    <a:pt x="123" y="46"/>
                  </a:lnTo>
                  <a:lnTo>
                    <a:pt x="126" y="45"/>
                  </a:lnTo>
                  <a:lnTo>
                    <a:pt x="128" y="46"/>
                  </a:lnTo>
                  <a:lnTo>
                    <a:pt x="126" y="44"/>
                  </a:lnTo>
                  <a:lnTo>
                    <a:pt x="126" y="41"/>
                  </a:lnTo>
                  <a:lnTo>
                    <a:pt x="128" y="38"/>
                  </a:lnTo>
                  <a:lnTo>
                    <a:pt x="130" y="36"/>
                  </a:lnTo>
                  <a:lnTo>
                    <a:pt x="127" y="35"/>
                  </a:lnTo>
                  <a:lnTo>
                    <a:pt x="125" y="37"/>
                  </a:lnTo>
                  <a:lnTo>
                    <a:pt x="123" y="40"/>
                  </a:lnTo>
                  <a:lnTo>
                    <a:pt x="119" y="42"/>
                  </a:lnTo>
                  <a:lnTo>
                    <a:pt x="123" y="38"/>
                  </a:lnTo>
                  <a:lnTo>
                    <a:pt x="125" y="36"/>
                  </a:lnTo>
                  <a:lnTo>
                    <a:pt x="127" y="34"/>
                  </a:lnTo>
                  <a:lnTo>
                    <a:pt x="130" y="33"/>
                  </a:lnTo>
                  <a:lnTo>
                    <a:pt x="132" y="30"/>
                  </a:lnTo>
                  <a:lnTo>
                    <a:pt x="133" y="27"/>
                  </a:lnTo>
                  <a:lnTo>
                    <a:pt x="130" y="26"/>
                  </a:lnTo>
                  <a:lnTo>
                    <a:pt x="128" y="24"/>
                  </a:lnTo>
                  <a:lnTo>
                    <a:pt x="129" y="21"/>
                  </a:lnTo>
                  <a:lnTo>
                    <a:pt x="129" y="18"/>
                  </a:lnTo>
                  <a:lnTo>
                    <a:pt x="126" y="17"/>
                  </a:lnTo>
                  <a:lnTo>
                    <a:pt x="124" y="16"/>
                  </a:lnTo>
                  <a:lnTo>
                    <a:pt x="120" y="15"/>
                  </a:lnTo>
                  <a:lnTo>
                    <a:pt x="121" y="12"/>
                  </a:lnTo>
                  <a:lnTo>
                    <a:pt x="120" y="9"/>
                  </a:lnTo>
                  <a:lnTo>
                    <a:pt x="119" y="7"/>
                  </a:lnTo>
                  <a:lnTo>
                    <a:pt x="117" y="4"/>
                  </a:lnTo>
                  <a:lnTo>
                    <a:pt x="115" y="3"/>
                  </a:lnTo>
                  <a:lnTo>
                    <a:pt x="111" y="3"/>
                  </a:lnTo>
                  <a:lnTo>
                    <a:pt x="109" y="2"/>
                  </a:lnTo>
                  <a:lnTo>
                    <a:pt x="106" y="3"/>
                  </a:lnTo>
                  <a:lnTo>
                    <a:pt x="103" y="3"/>
                  </a:lnTo>
                  <a:lnTo>
                    <a:pt x="100" y="2"/>
                  </a:lnTo>
                  <a:lnTo>
                    <a:pt x="98" y="3"/>
                  </a:lnTo>
                  <a:lnTo>
                    <a:pt x="95" y="4"/>
                  </a:lnTo>
                  <a:lnTo>
                    <a:pt x="92" y="4"/>
                  </a:lnTo>
                  <a:lnTo>
                    <a:pt x="90" y="6"/>
                  </a:lnTo>
                  <a:lnTo>
                    <a:pt x="86" y="7"/>
                  </a:lnTo>
                  <a:lnTo>
                    <a:pt x="84" y="8"/>
                  </a:lnTo>
                  <a:lnTo>
                    <a:pt x="86" y="10"/>
                  </a:lnTo>
                  <a:lnTo>
                    <a:pt x="87" y="12"/>
                  </a:lnTo>
                  <a:lnTo>
                    <a:pt x="84" y="10"/>
                  </a:lnTo>
                  <a:lnTo>
                    <a:pt x="82" y="10"/>
                  </a:lnTo>
                  <a:lnTo>
                    <a:pt x="78" y="10"/>
                  </a:lnTo>
                  <a:lnTo>
                    <a:pt x="76" y="10"/>
                  </a:lnTo>
                  <a:lnTo>
                    <a:pt x="74" y="13"/>
                  </a:lnTo>
                  <a:lnTo>
                    <a:pt x="77" y="16"/>
                  </a:lnTo>
                  <a:lnTo>
                    <a:pt x="74" y="15"/>
                  </a:lnTo>
                  <a:lnTo>
                    <a:pt x="72" y="11"/>
                  </a:lnTo>
                  <a:lnTo>
                    <a:pt x="68" y="12"/>
                  </a:lnTo>
                  <a:lnTo>
                    <a:pt x="66" y="16"/>
                  </a:lnTo>
                  <a:lnTo>
                    <a:pt x="69" y="17"/>
                  </a:lnTo>
                  <a:lnTo>
                    <a:pt x="72" y="18"/>
                  </a:lnTo>
                  <a:lnTo>
                    <a:pt x="75" y="19"/>
                  </a:lnTo>
                  <a:lnTo>
                    <a:pt x="77" y="19"/>
                  </a:lnTo>
                  <a:lnTo>
                    <a:pt x="81" y="20"/>
                  </a:lnTo>
                  <a:lnTo>
                    <a:pt x="83" y="20"/>
                  </a:lnTo>
                  <a:lnTo>
                    <a:pt x="86" y="21"/>
                  </a:lnTo>
                  <a:lnTo>
                    <a:pt x="83" y="21"/>
                  </a:lnTo>
                  <a:lnTo>
                    <a:pt x="79" y="21"/>
                  </a:lnTo>
                  <a:lnTo>
                    <a:pt x="77" y="20"/>
                  </a:lnTo>
                  <a:lnTo>
                    <a:pt x="74" y="20"/>
                  </a:lnTo>
                  <a:lnTo>
                    <a:pt x="72" y="19"/>
                  </a:lnTo>
                  <a:lnTo>
                    <a:pt x="69" y="19"/>
                  </a:lnTo>
                  <a:lnTo>
                    <a:pt x="66" y="18"/>
                  </a:lnTo>
                  <a:lnTo>
                    <a:pt x="64" y="18"/>
                  </a:lnTo>
                  <a:lnTo>
                    <a:pt x="61" y="21"/>
                  </a:lnTo>
                  <a:lnTo>
                    <a:pt x="65" y="21"/>
                  </a:lnTo>
                  <a:lnTo>
                    <a:pt x="67" y="21"/>
                  </a:lnTo>
                  <a:lnTo>
                    <a:pt x="69" y="23"/>
                  </a:lnTo>
                  <a:lnTo>
                    <a:pt x="73" y="25"/>
                  </a:lnTo>
                  <a:lnTo>
                    <a:pt x="75" y="25"/>
                  </a:lnTo>
                  <a:lnTo>
                    <a:pt x="78" y="26"/>
                  </a:lnTo>
                  <a:lnTo>
                    <a:pt x="81" y="27"/>
                  </a:lnTo>
                  <a:lnTo>
                    <a:pt x="78" y="27"/>
                  </a:lnTo>
                  <a:lnTo>
                    <a:pt x="75" y="26"/>
                  </a:lnTo>
                  <a:lnTo>
                    <a:pt x="73" y="25"/>
                  </a:lnTo>
                  <a:lnTo>
                    <a:pt x="69" y="25"/>
                  </a:lnTo>
                  <a:lnTo>
                    <a:pt x="67" y="24"/>
                  </a:lnTo>
                  <a:lnTo>
                    <a:pt x="65" y="23"/>
                  </a:lnTo>
                  <a:lnTo>
                    <a:pt x="61" y="23"/>
                  </a:lnTo>
                  <a:lnTo>
                    <a:pt x="60" y="25"/>
                  </a:lnTo>
                  <a:lnTo>
                    <a:pt x="59" y="28"/>
                  </a:lnTo>
                  <a:lnTo>
                    <a:pt x="59" y="30"/>
                  </a:lnTo>
                  <a:lnTo>
                    <a:pt x="61" y="33"/>
                  </a:lnTo>
                  <a:lnTo>
                    <a:pt x="61" y="35"/>
                  </a:lnTo>
                  <a:lnTo>
                    <a:pt x="64" y="37"/>
                  </a:lnTo>
                  <a:lnTo>
                    <a:pt x="67" y="37"/>
                  </a:lnTo>
                  <a:lnTo>
                    <a:pt x="69" y="37"/>
                  </a:lnTo>
                  <a:lnTo>
                    <a:pt x="73" y="38"/>
                  </a:lnTo>
                  <a:lnTo>
                    <a:pt x="75" y="38"/>
                  </a:lnTo>
                  <a:lnTo>
                    <a:pt x="73" y="38"/>
                  </a:lnTo>
                  <a:lnTo>
                    <a:pt x="69" y="40"/>
                  </a:lnTo>
                  <a:lnTo>
                    <a:pt x="73" y="42"/>
                  </a:lnTo>
                  <a:lnTo>
                    <a:pt x="75" y="44"/>
                  </a:lnTo>
                  <a:lnTo>
                    <a:pt x="78" y="46"/>
                  </a:lnTo>
                  <a:lnTo>
                    <a:pt x="79" y="49"/>
                  </a:lnTo>
                  <a:lnTo>
                    <a:pt x="77" y="46"/>
                  </a:lnTo>
                  <a:lnTo>
                    <a:pt x="74" y="44"/>
                  </a:lnTo>
                  <a:lnTo>
                    <a:pt x="72" y="43"/>
                  </a:lnTo>
                  <a:lnTo>
                    <a:pt x="69" y="42"/>
                  </a:lnTo>
                  <a:lnTo>
                    <a:pt x="66" y="41"/>
                  </a:lnTo>
                  <a:lnTo>
                    <a:pt x="64" y="41"/>
                  </a:lnTo>
                  <a:lnTo>
                    <a:pt x="62" y="44"/>
                  </a:lnTo>
                  <a:lnTo>
                    <a:pt x="60" y="46"/>
                  </a:lnTo>
                  <a:lnTo>
                    <a:pt x="58" y="47"/>
                  </a:lnTo>
                  <a:lnTo>
                    <a:pt x="55" y="47"/>
                  </a:lnTo>
                  <a:lnTo>
                    <a:pt x="58" y="49"/>
                  </a:lnTo>
                  <a:lnTo>
                    <a:pt x="60" y="50"/>
                  </a:lnTo>
                  <a:lnTo>
                    <a:pt x="62" y="53"/>
                  </a:lnTo>
                  <a:lnTo>
                    <a:pt x="64" y="55"/>
                  </a:lnTo>
                  <a:lnTo>
                    <a:pt x="67" y="57"/>
                  </a:lnTo>
                  <a:lnTo>
                    <a:pt x="69" y="57"/>
                  </a:lnTo>
                  <a:lnTo>
                    <a:pt x="73" y="57"/>
                  </a:lnTo>
                  <a:lnTo>
                    <a:pt x="74" y="59"/>
                  </a:lnTo>
                  <a:lnTo>
                    <a:pt x="75" y="61"/>
                  </a:lnTo>
                  <a:lnTo>
                    <a:pt x="73" y="62"/>
                  </a:lnTo>
                  <a:lnTo>
                    <a:pt x="72" y="66"/>
                  </a:lnTo>
                  <a:lnTo>
                    <a:pt x="73" y="68"/>
                  </a:lnTo>
                  <a:lnTo>
                    <a:pt x="72" y="70"/>
                  </a:lnTo>
                  <a:lnTo>
                    <a:pt x="72" y="73"/>
                  </a:lnTo>
                  <a:lnTo>
                    <a:pt x="69" y="75"/>
                  </a:lnTo>
                  <a:lnTo>
                    <a:pt x="69" y="72"/>
                  </a:lnTo>
                  <a:lnTo>
                    <a:pt x="67" y="70"/>
                  </a:lnTo>
                  <a:lnTo>
                    <a:pt x="68" y="69"/>
                  </a:lnTo>
                  <a:lnTo>
                    <a:pt x="66" y="69"/>
                  </a:lnTo>
                  <a:lnTo>
                    <a:pt x="62" y="69"/>
                  </a:lnTo>
                  <a:lnTo>
                    <a:pt x="60" y="69"/>
                  </a:lnTo>
                  <a:lnTo>
                    <a:pt x="57" y="70"/>
                  </a:lnTo>
                  <a:lnTo>
                    <a:pt x="55" y="71"/>
                  </a:lnTo>
                  <a:lnTo>
                    <a:pt x="51" y="72"/>
                  </a:lnTo>
                  <a:lnTo>
                    <a:pt x="49" y="73"/>
                  </a:lnTo>
                  <a:lnTo>
                    <a:pt x="45" y="72"/>
                  </a:lnTo>
                  <a:lnTo>
                    <a:pt x="49" y="72"/>
                  </a:lnTo>
                  <a:lnTo>
                    <a:pt x="51" y="71"/>
                  </a:lnTo>
                  <a:lnTo>
                    <a:pt x="55" y="69"/>
                  </a:lnTo>
                  <a:lnTo>
                    <a:pt x="57" y="68"/>
                  </a:lnTo>
                  <a:lnTo>
                    <a:pt x="60" y="68"/>
                  </a:lnTo>
                  <a:lnTo>
                    <a:pt x="62" y="67"/>
                  </a:lnTo>
                  <a:lnTo>
                    <a:pt x="65" y="66"/>
                  </a:lnTo>
                  <a:lnTo>
                    <a:pt x="68" y="66"/>
                  </a:lnTo>
                  <a:lnTo>
                    <a:pt x="70" y="64"/>
                  </a:lnTo>
                  <a:lnTo>
                    <a:pt x="68" y="62"/>
                  </a:lnTo>
                  <a:lnTo>
                    <a:pt x="66" y="62"/>
                  </a:lnTo>
                  <a:lnTo>
                    <a:pt x="64" y="61"/>
                  </a:lnTo>
                  <a:lnTo>
                    <a:pt x="60" y="59"/>
                  </a:lnTo>
                  <a:lnTo>
                    <a:pt x="58" y="57"/>
                  </a:lnTo>
                  <a:lnTo>
                    <a:pt x="56" y="54"/>
                  </a:lnTo>
                  <a:lnTo>
                    <a:pt x="52" y="52"/>
                  </a:lnTo>
                  <a:lnTo>
                    <a:pt x="50" y="49"/>
                  </a:lnTo>
                  <a:lnTo>
                    <a:pt x="49" y="46"/>
                  </a:lnTo>
                  <a:lnTo>
                    <a:pt x="49" y="41"/>
                  </a:lnTo>
                  <a:lnTo>
                    <a:pt x="51" y="38"/>
                  </a:lnTo>
                  <a:lnTo>
                    <a:pt x="51" y="35"/>
                  </a:lnTo>
                  <a:lnTo>
                    <a:pt x="48" y="33"/>
                  </a:lnTo>
                  <a:lnTo>
                    <a:pt x="45" y="30"/>
                  </a:lnTo>
                  <a:lnTo>
                    <a:pt x="45" y="28"/>
                  </a:lnTo>
                  <a:lnTo>
                    <a:pt x="47" y="25"/>
                  </a:lnTo>
                  <a:lnTo>
                    <a:pt x="49" y="23"/>
                  </a:lnTo>
                  <a:lnTo>
                    <a:pt x="51" y="20"/>
                  </a:lnTo>
                  <a:lnTo>
                    <a:pt x="52" y="17"/>
                  </a:lnTo>
                  <a:lnTo>
                    <a:pt x="55" y="15"/>
                  </a:lnTo>
                  <a:lnTo>
                    <a:pt x="57" y="11"/>
                  </a:lnTo>
                  <a:lnTo>
                    <a:pt x="62" y="8"/>
                  </a:lnTo>
                  <a:lnTo>
                    <a:pt x="66" y="7"/>
                  </a:lnTo>
                  <a:lnTo>
                    <a:pt x="68" y="4"/>
                  </a:lnTo>
                  <a:lnTo>
                    <a:pt x="70" y="2"/>
                  </a:lnTo>
                  <a:lnTo>
                    <a:pt x="68" y="1"/>
                  </a:lnTo>
                  <a:lnTo>
                    <a:pt x="66" y="0"/>
                  </a:lnTo>
                  <a:lnTo>
                    <a:pt x="62" y="0"/>
                  </a:lnTo>
                  <a:lnTo>
                    <a:pt x="57" y="0"/>
                  </a:lnTo>
                  <a:lnTo>
                    <a:pt x="53" y="0"/>
                  </a:lnTo>
                  <a:lnTo>
                    <a:pt x="51" y="0"/>
                  </a:lnTo>
                  <a:lnTo>
                    <a:pt x="48" y="0"/>
                  </a:lnTo>
                  <a:lnTo>
                    <a:pt x="45" y="0"/>
                  </a:lnTo>
                  <a:lnTo>
                    <a:pt x="40" y="1"/>
                  </a:lnTo>
                  <a:lnTo>
                    <a:pt x="38" y="1"/>
                  </a:lnTo>
                  <a:lnTo>
                    <a:pt x="34" y="2"/>
                  </a:lnTo>
                  <a:lnTo>
                    <a:pt x="32" y="3"/>
                  </a:lnTo>
                  <a:lnTo>
                    <a:pt x="28" y="4"/>
                  </a:lnTo>
                  <a:lnTo>
                    <a:pt x="26" y="6"/>
                  </a:lnTo>
                  <a:lnTo>
                    <a:pt x="23" y="8"/>
                  </a:lnTo>
                  <a:lnTo>
                    <a:pt x="21" y="10"/>
                  </a:lnTo>
                  <a:lnTo>
                    <a:pt x="17" y="11"/>
                  </a:lnTo>
                  <a:lnTo>
                    <a:pt x="17" y="15"/>
                  </a:lnTo>
                  <a:lnTo>
                    <a:pt x="15" y="17"/>
                  </a:lnTo>
                  <a:lnTo>
                    <a:pt x="11" y="17"/>
                  </a:lnTo>
                  <a:lnTo>
                    <a:pt x="10" y="20"/>
                  </a:lnTo>
                  <a:lnTo>
                    <a:pt x="9" y="23"/>
                  </a:lnTo>
                  <a:lnTo>
                    <a:pt x="9" y="26"/>
                  </a:lnTo>
                  <a:lnTo>
                    <a:pt x="9" y="28"/>
                  </a:lnTo>
                  <a:lnTo>
                    <a:pt x="6" y="29"/>
                  </a:lnTo>
                  <a:lnTo>
                    <a:pt x="6" y="32"/>
                  </a:lnTo>
                  <a:lnTo>
                    <a:pt x="4" y="33"/>
                  </a:lnTo>
                  <a:lnTo>
                    <a:pt x="4" y="35"/>
                  </a:lnTo>
                  <a:lnTo>
                    <a:pt x="1" y="38"/>
                  </a:lnTo>
                  <a:lnTo>
                    <a:pt x="1" y="41"/>
                  </a:lnTo>
                  <a:lnTo>
                    <a:pt x="2" y="44"/>
                  </a:lnTo>
                  <a:lnTo>
                    <a:pt x="6" y="44"/>
                  </a:lnTo>
                  <a:lnTo>
                    <a:pt x="4" y="45"/>
                  </a:lnTo>
                  <a:lnTo>
                    <a:pt x="0" y="46"/>
                  </a:lnTo>
                  <a:lnTo>
                    <a:pt x="0" y="51"/>
                  </a:lnTo>
                  <a:lnTo>
                    <a:pt x="2" y="54"/>
                  </a:lnTo>
                  <a:lnTo>
                    <a:pt x="0" y="57"/>
                  </a:lnTo>
                  <a:lnTo>
                    <a:pt x="0" y="57"/>
                  </a:lnTo>
                  <a:lnTo>
                    <a:pt x="0" y="61"/>
                  </a:lnTo>
                  <a:lnTo>
                    <a:pt x="0" y="6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90000"/>
                </a:lnSpc>
              </a:pPr>
              <a:endParaRPr lang="en-US"/>
            </a:p>
          </p:txBody>
        </p:sp>
        <p:sp>
          <p:nvSpPr>
            <p:cNvPr id="16" name="Freeform 216">
              <a:extLst>
                <a:ext uri="{FF2B5EF4-FFF2-40B4-BE49-F238E27FC236}">
                  <a16:creationId xmlns:a16="http://schemas.microsoft.com/office/drawing/2014/main" id="{35A96843-D6B8-4483-9589-84800230C52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90938" y="2228850"/>
              <a:ext cx="128587" cy="311150"/>
            </a:xfrm>
            <a:custGeom>
              <a:avLst/>
              <a:gdLst>
                <a:gd name="T0" fmla="*/ 55 w 81"/>
                <a:gd name="T1" fmla="*/ 196 h 196"/>
                <a:gd name="T2" fmla="*/ 55 w 81"/>
                <a:gd name="T3" fmla="*/ 194 h 196"/>
                <a:gd name="T4" fmla="*/ 35 w 81"/>
                <a:gd name="T5" fmla="*/ 30 h 196"/>
                <a:gd name="T6" fmla="*/ 41 w 81"/>
                <a:gd name="T7" fmla="*/ 29 h 196"/>
                <a:gd name="T8" fmla="*/ 48 w 81"/>
                <a:gd name="T9" fmla="*/ 28 h 196"/>
                <a:gd name="T10" fmla="*/ 54 w 81"/>
                <a:gd name="T11" fmla="*/ 26 h 196"/>
                <a:gd name="T12" fmla="*/ 58 w 81"/>
                <a:gd name="T13" fmla="*/ 25 h 196"/>
                <a:gd name="T14" fmla="*/ 57 w 81"/>
                <a:gd name="T15" fmla="*/ 20 h 196"/>
                <a:gd name="T16" fmla="*/ 57 w 81"/>
                <a:gd name="T17" fmla="*/ 16 h 196"/>
                <a:gd name="T18" fmla="*/ 59 w 81"/>
                <a:gd name="T19" fmla="*/ 13 h 196"/>
                <a:gd name="T20" fmla="*/ 54 w 81"/>
                <a:gd name="T21" fmla="*/ 11 h 196"/>
                <a:gd name="T22" fmla="*/ 48 w 81"/>
                <a:gd name="T23" fmla="*/ 11 h 196"/>
                <a:gd name="T24" fmla="*/ 42 w 81"/>
                <a:gd name="T25" fmla="*/ 9 h 196"/>
                <a:gd name="T26" fmla="*/ 40 w 81"/>
                <a:gd name="T27" fmla="*/ 6 h 196"/>
                <a:gd name="T28" fmla="*/ 34 w 81"/>
                <a:gd name="T29" fmla="*/ 5 h 196"/>
                <a:gd name="T30" fmla="*/ 29 w 81"/>
                <a:gd name="T31" fmla="*/ 3 h 196"/>
                <a:gd name="T32" fmla="*/ 23 w 81"/>
                <a:gd name="T33" fmla="*/ 1 h 196"/>
                <a:gd name="T34" fmla="*/ 17 w 81"/>
                <a:gd name="T35" fmla="*/ 0 h 196"/>
                <a:gd name="T36" fmla="*/ 13 w 81"/>
                <a:gd name="T37" fmla="*/ 4 h 196"/>
                <a:gd name="T38" fmla="*/ 17 w 81"/>
                <a:gd name="T39" fmla="*/ 8 h 196"/>
                <a:gd name="T40" fmla="*/ 13 w 81"/>
                <a:gd name="T41" fmla="*/ 12 h 196"/>
                <a:gd name="T42" fmla="*/ 16 w 81"/>
                <a:gd name="T43" fmla="*/ 16 h 196"/>
                <a:gd name="T44" fmla="*/ 22 w 81"/>
                <a:gd name="T45" fmla="*/ 18 h 196"/>
                <a:gd name="T46" fmla="*/ 27 w 81"/>
                <a:gd name="T47" fmla="*/ 20 h 196"/>
                <a:gd name="T48" fmla="*/ 33 w 81"/>
                <a:gd name="T49" fmla="*/ 22 h 196"/>
                <a:gd name="T50" fmla="*/ 27 w 81"/>
                <a:gd name="T51" fmla="*/ 23 h 196"/>
                <a:gd name="T52" fmla="*/ 22 w 81"/>
                <a:gd name="T53" fmla="*/ 24 h 196"/>
                <a:gd name="T54" fmla="*/ 27 w 81"/>
                <a:gd name="T55" fmla="*/ 26 h 196"/>
                <a:gd name="T56" fmla="*/ 30 w 81"/>
                <a:gd name="T57" fmla="*/ 30 h 196"/>
                <a:gd name="T58" fmla="*/ 33 w 81"/>
                <a:gd name="T59" fmla="*/ 31 h 196"/>
                <a:gd name="T60" fmla="*/ 57 w 81"/>
                <a:gd name="T61" fmla="*/ 93 h 196"/>
                <a:gd name="T62" fmla="*/ 52 w 81"/>
                <a:gd name="T63" fmla="*/ 94 h 196"/>
                <a:gd name="T64" fmla="*/ 49 w 81"/>
                <a:gd name="T65" fmla="*/ 99 h 196"/>
                <a:gd name="T66" fmla="*/ 44 w 81"/>
                <a:gd name="T67" fmla="*/ 99 h 196"/>
                <a:gd name="T68" fmla="*/ 44 w 81"/>
                <a:gd name="T69" fmla="*/ 102 h 196"/>
                <a:gd name="T70" fmla="*/ 39 w 81"/>
                <a:gd name="T71" fmla="*/ 106 h 196"/>
                <a:gd name="T72" fmla="*/ 40 w 81"/>
                <a:gd name="T73" fmla="*/ 110 h 196"/>
                <a:gd name="T74" fmla="*/ 43 w 81"/>
                <a:gd name="T75" fmla="*/ 110 h 196"/>
                <a:gd name="T76" fmla="*/ 47 w 81"/>
                <a:gd name="T77" fmla="*/ 115 h 196"/>
                <a:gd name="T78" fmla="*/ 52 w 81"/>
                <a:gd name="T79" fmla="*/ 117 h 196"/>
                <a:gd name="T80" fmla="*/ 58 w 81"/>
                <a:gd name="T81" fmla="*/ 117 h 196"/>
                <a:gd name="T82" fmla="*/ 64 w 81"/>
                <a:gd name="T83" fmla="*/ 120 h 196"/>
                <a:gd name="T84" fmla="*/ 68 w 81"/>
                <a:gd name="T85" fmla="*/ 120 h 196"/>
                <a:gd name="T86" fmla="*/ 75 w 81"/>
                <a:gd name="T87" fmla="*/ 120 h 196"/>
                <a:gd name="T88" fmla="*/ 80 w 81"/>
                <a:gd name="T89" fmla="*/ 117 h 196"/>
                <a:gd name="T90" fmla="*/ 80 w 81"/>
                <a:gd name="T91" fmla="*/ 111 h 196"/>
                <a:gd name="T92" fmla="*/ 80 w 81"/>
                <a:gd name="T93" fmla="*/ 107 h 196"/>
                <a:gd name="T94" fmla="*/ 76 w 81"/>
                <a:gd name="T95" fmla="*/ 102 h 196"/>
                <a:gd name="T96" fmla="*/ 72 w 81"/>
                <a:gd name="T97" fmla="*/ 97 h 196"/>
                <a:gd name="T98" fmla="*/ 66 w 81"/>
                <a:gd name="T99" fmla="*/ 93 h 196"/>
                <a:gd name="T100" fmla="*/ 60 w 81"/>
                <a:gd name="T101" fmla="*/ 93 h 196"/>
                <a:gd name="T102" fmla="*/ 23 w 81"/>
                <a:gd name="T103" fmla="*/ 135 h 196"/>
                <a:gd name="T104" fmla="*/ 17 w 81"/>
                <a:gd name="T105" fmla="*/ 135 h 196"/>
                <a:gd name="T106" fmla="*/ 10 w 81"/>
                <a:gd name="T107" fmla="*/ 136 h 196"/>
                <a:gd name="T108" fmla="*/ 5 w 81"/>
                <a:gd name="T109" fmla="*/ 137 h 196"/>
                <a:gd name="T110" fmla="*/ 0 w 81"/>
                <a:gd name="T111" fmla="*/ 138 h 196"/>
                <a:gd name="T112" fmla="*/ 5 w 81"/>
                <a:gd name="T113" fmla="*/ 142 h 196"/>
                <a:gd name="T114" fmla="*/ 5 w 81"/>
                <a:gd name="T115" fmla="*/ 142 h 196"/>
                <a:gd name="T116" fmla="*/ 10 w 81"/>
                <a:gd name="T117" fmla="*/ 142 h 196"/>
                <a:gd name="T118" fmla="*/ 16 w 81"/>
                <a:gd name="T119" fmla="*/ 141 h 196"/>
                <a:gd name="T120" fmla="*/ 22 w 81"/>
                <a:gd name="T121" fmla="*/ 137 h 196"/>
                <a:gd name="T122" fmla="*/ 23 w 81"/>
                <a:gd name="T123" fmla="*/ 135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1" h="196">
                  <a:moveTo>
                    <a:pt x="55" y="194"/>
                  </a:moveTo>
                  <a:lnTo>
                    <a:pt x="55" y="196"/>
                  </a:lnTo>
                  <a:lnTo>
                    <a:pt x="55" y="194"/>
                  </a:lnTo>
                  <a:lnTo>
                    <a:pt x="55" y="194"/>
                  </a:lnTo>
                  <a:close/>
                  <a:moveTo>
                    <a:pt x="33" y="31"/>
                  </a:moveTo>
                  <a:lnTo>
                    <a:pt x="35" y="30"/>
                  </a:lnTo>
                  <a:lnTo>
                    <a:pt x="39" y="28"/>
                  </a:lnTo>
                  <a:lnTo>
                    <a:pt x="41" y="29"/>
                  </a:lnTo>
                  <a:lnTo>
                    <a:pt x="44" y="29"/>
                  </a:lnTo>
                  <a:lnTo>
                    <a:pt x="48" y="28"/>
                  </a:lnTo>
                  <a:lnTo>
                    <a:pt x="50" y="28"/>
                  </a:lnTo>
                  <a:lnTo>
                    <a:pt x="54" y="26"/>
                  </a:lnTo>
                  <a:lnTo>
                    <a:pt x="56" y="26"/>
                  </a:lnTo>
                  <a:lnTo>
                    <a:pt x="58" y="25"/>
                  </a:lnTo>
                  <a:lnTo>
                    <a:pt x="59" y="23"/>
                  </a:lnTo>
                  <a:lnTo>
                    <a:pt x="57" y="20"/>
                  </a:lnTo>
                  <a:lnTo>
                    <a:pt x="55" y="18"/>
                  </a:lnTo>
                  <a:lnTo>
                    <a:pt x="57" y="16"/>
                  </a:lnTo>
                  <a:lnTo>
                    <a:pt x="60" y="15"/>
                  </a:lnTo>
                  <a:lnTo>
                    <a:pt x="59" y="13"/>
                  </a:lnTo>
                  <a:lnTo>
                    <a:pt x="56" y="12"/>
                  </a:lnTo>
                  <a:lnTo>
                    <a:pt x="54" y="11"/>
                  </a:lnTo>
                  <a:lnTo>
                    <a:pt x="50" y="9"/>
                  </a:lnTo>
                  <a:lnTo>
                    <a:pt x="48" y="11"/>
                  </a:lnTo>
                  <a:lnTo>
                    <a:pt x="44" y="11"/>
                  </a:lnTo>
                  <a:lnTo>
                    <a:pt x="42" y="9"/>
                  </a:lnTo>
                  <a:lnTo>
                    <a:pt x="43" y="7"/>
                  </a:lnTo>
                  <a:lnTo>
                    <a:pt x="40" y="6"/>
                  </a:lnTo>
                  <a:lnTo>
                    <a:pt x="38" y="5"/>
                  </a:lnTo>
                  <a:lnTo>
                    <a:pt x="34" y="5"/>
                  </a:lnTo>
                  <a:lnTo>
                    <a:pt x="32" y="3"/>
                  </a:lnTo>
                  <a:lnTo>
                    <a:pt x="29" y="3"/>
                  </a:lnTo>
                  <a:lnTo>
                    <a:pt x="26" y="1"/>
                  </a:lnTo>
                  <a:lnTo>
                    <a:pt x="23" y="1"/>
                  </a:lnTo>
                  <a:lnTo>
                    <a:pt x="21" y="0"/>
                  </a:lnTo>
                  <a:lnTo>
                    <a:pt x="17" y="0"/>
                  </a:lnTo>
                  <a:lnTo>
                    <a:pt x="15" y="1"/>
                  </a:lnTo>
                  <a:lnTo>
                    <a:pt x="13" y="4"/>
                  </a:lnTo>
                  <a:lnTo>
                    <a:pt x="14" y="6"/>
                  </a:lnTo>
                  <a:lnTo>
                    <a:pt x="17" y="8"/>
                  </a:lnTo>
                  <a:lnTo>
                    <a:pt x="14" y="9"/>
                  </a:lnTo>
                  <a:lnTo>
                    <a:pt x="13" y="12"/>
                  </a:lnTo>
                  <a:lnTo>
                    <a:pt x="15" y="13"/>
                  </a:lnTo>
                  <a:lnTo>
                    <a:pt x="16" y="16"/>
                  </a:lnTo>
                  <a:lnTo>
                    <a:pt x="20" y="16"/>
                  </a:lnTo>
                  <a:lnTo>
                    <a:pt x="22" y="18"/>
                  </a:lnTo>
                  <a:lnTo>
                    <a:pt x="25" y="18"/>
                  </a:lnTo>
                  <a:lnTo>
                    <a:pt x="27" y="20"/>
                  </a:lnTo>
                  <a:lnTo>
                    <a:pt x="31" y="21"/>
                  </a:lnTo>
                  <a:lnTo>
                    <a:pt x="33" y="22"/>
                  </a:lnTo>
                  <a:lnTo>
                    <a:pt x="31" y="23"/>
                  </a:lnTo>
                  <a:lnTo>
                    <a:pt x="27" y="23"/>
                  </a:lnTo>
                  <a:lnTo>
                    <a:pt x="24" y="23"/>
                  </a:lnTo>
                  <a:lnTo>
                    <a:pt x="22" y="24"/>
                  </a:lnTo>
                  <a:lnTo>
                    <a:pt x="24" y="25"/>
                  </a:lnTo>
                  <a:lnTo>
                    <a:pt x="27" y="26"/>
                  </a:lnTo>
                  <a:lnTo>
                    <a:pt x="30" y="28"/>
                  </a:lnTo>
                  <a:lnTo>
                    <a:pt x="30" y="30"/>
                  </a:lnTo>
                  <a:lnTo>
                    <a:pt x="33" y="31"/>
                  </a:lnTo>
                  <a:lnTo>
                    <a:pt x="33" y="31"/>
                  </a:lnTo>
                  <a:close/>
                  <a:moveTo>
                    <a:pt x="60" y="93"/>
                  </a:moveTo>
                  <a:lnTo>
                    <a:pt x="57" y="93"/>
                  </a:lnTo>
                  <a:lnTo>
                    <a:pt x="55" y="94"/>
                  </a:lnTo>
                  <a:lnTo>
                    <a:pt x="52" y="94"/>
                  </a:lnTo>
                  <a:lnTo>
                    <a:pt x="49" y="95"/>
                  </a:lnTo>
                  <a:lnTo>
                    <a:pt x="49" y="99"/>
                  </a:lnTo>
                  <a:lnTo>
                    <a:pt x="47" y="99"/>
                  </a:lnTo>
                  <a:lnTo>
                    <a:pt x="44" y="99"/>
                  </a:lnTo>
                  <a:lnTo>
                    <a:pt x="47" y="100"/>
                  </a:lnTo>
                  <a:lnTo>
                    <a:pt x="44" y="102"/>
                  </a:lnTo>
                  <a:lnTo>
                    <a:pt x="41" y="103"/>
                  </a:lnTo>
                  <a:lnTo>
                    <a:pt x="39" y="106"/>
                  </a:lnTo>
                  <a:lnTo>
                    <a:pt x="37" y="109"/>
                  </a:lnTo>
                  <a:lnTo>
                    <a:pt x="40" y="110"/>
                  </a:lnTo>
                  <a:lnTo>
                    <a:pt x="41" y="112"/>
                  </a:lnTo>
                  <a:lnTo>
                    <a:pt x="43" y="110"/>
                  </a:lnTo>
                  <a:lnTo>
                    <a:pt x="44" y="112"/>
                  </a:lnTo>
                  <a:lnTo>
                    <a:pt x="47" y="115"/>
                  </a:lnTo>
                  <a:lnTo>
                    <a:pt x="49" y="116"/>
                  </a:lnTo>
                  <a:lnTo>
                    <a:pt x="52" y="117"/>
                  </a:lnTo>
                  <a:lnTo>
                    <a:pt x="55" y="116"/>
                  </a:lnTo>
                  <a:lnTo>
                    <a:pt x="58" y="117"/>
                  </a:lnTo>
                  <a:lnTo>
                    <a:pt x="60" y="119"/>
                  </a:lnTo>
                  <a:lnTo>
                    <a:pt x="64" y="120"/>
                  </a:lnTo>
                  <a:lnTo>
                    <a:pt x="66" y="120"/>
                  </a:lnTo>
                  <a:lnTo>
                    <a:pt x="68" y="120"/>
                  </a:lnTo>
                  <a:lnTo>
                    <a:pt x="72" y="120"/>
                  </a:lnTo>
                  <a:lnTo>
                    <a:pt x="75" y="120"/>
                  </a:lnTo>
                  <a:lnTo>
                    <a:pt x="77" y="120"/>
                  </a:lnTo>
                  <a:lnTo>
                    <a:pt x="80" y="117"/>
                  </a:lnTo>
                  <a:lnTo>
                    <a:pt x="81" y="115"/>
                  </a:lnTo>
                  <a:lnTo>
                    <a:pt x="80" y="111"/>
                  </a:lnTo>
                  <a:lnTo>
                    <a:pt x="77" y="109"/>
                  </a:lnTo>
                  <a:lnTo>
                    <a:pt x="80" y="107"/>
                  </a:lnTo>
                  <a:lnTo>
                    <a:pt x="80" y="103"/>
                  </a:lnTo>
                  <a:lnTo>
                    <a:pt x="76" y="102"/>
                  </a:lnTo>
                  <a:lnTo>
                    <a:pt x="74" y="99"/>
                  </a:lnTo>
                  <a:lnTo>
                    <a:pt x="72" y="97"/>
                  </a:lnTo>
                  <a:lnTo>
                    <a:pt x="68" y="94"/>
                  </a:lnTo>
                  <a:lnTo>
                    <a:pt x="66" y="93"/>
                  </a:lnTo>
                  <a:lnTo>
                    <a:pt x="63" y="93"/>
                  </a:lnTo>
                  <a:lnTo>
                    <a:pt x="60" y="93"/>
                  </a:lnTo>
                  <a:lnTo>
                    <a:pt x="60" y="93"/>
                  </a:lnTo>
                  <a:close/>
                  <a:moveTo>
                    <a:pt x="23" y="135"/>
                  </a:moveTo>
                  <a:lnTo>
                    <a:pt x="20" y="134"/>
                  </a:lnTo>
                  <a:lnTo>
                    <a:pt x="17" y="135"/>
                  </a:lnTo>
                  <a:lnTo>
                    <a:pt x="14" y="135"/>
                  </a:lnTo>
                  <a:lnTo>
                    <a:pt x="10" y="136"/>
                  </a:lnTo>
                  <a:lnTo>
                    <a:pt x="8" y="136"/>
                  </a:lnTo>
                  <a:lnTo>
                    <a:pt x="5" y="137"/>
                  </a:lnTo>
                  <a:lnTo>
                    <a:pt x="3" y="138"/>
                  </a:lnTo>
                  <a:lnTo>
                    <a:pt x="0" y="138"/>
                  </a:lnTo>
                  <a:lnTo>
                    <a:pt x="3" y="142"/>
                  </a:lnTo>
                  <a:lnTo>
                    <a:pt x="5" y="142"/>
                  </a:lnTo>
                  <a:lnTo>
                    <a:pt x="3" y="142"/>
                  </a:lnTo>
                  <a:lnTo>
                    <a:pt x="5" y="142"/>
                  </a:lnTo>
                  <a:lnTo>
                    <a:pt x="8" y="142"/>
                  </a:lnTo>
                  <a:lnTo>
                    <a:pt x="10" y="142"/>
                  </a:lnTo>
                  <a:lnTo>
                    <a:pt x="14" y="141"/>
                  </a:lnTo>
                  <a:lnTo>
                    <a:pt x="16" y="141"/>
                  </a:lnTo>
                  <a:lnTo>
                    <a:pt x="18" y="138"/>
                  </a:lnTo>
                  <a:lnTo>
                    <a:pt x="22" y="137"/>
                  </a:lnTo>
                  <a:lnTo>
                    <a:pt x="23" y="135"/>
                  </a:lnTo>
                  <a:lnTo>
                    <a:pt x="23" y="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90000"/>
                </a:lnSpc>
              </a:pPr>
              <a:endParaRPr lang="en-US"/>
            </a:p>
          </p:txBody>
        </p:sp>
        <p:sp>
          <p:nvSpPr>
            <p:cNvPr id="17" name="Freeform 217">
              <a:extLst>
                <a:ext uri="{FF2B5EF4-FFF2-40B4-BE49-F238E27FC236}">
                  <a16:creationId xmlns:a16="http://schemas.microsoft.com/office/drawing/2014/main" id="{F9EAAFFA-9246-4AC8-BF31-01A1F48A5A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21088" y="2274888"/>
              <a:ext cx="203200" cy="104775"/>
            </a:xfrm>
            <a:custGeom>
              <a:avLst/>
              <a:gdLst>
                <a:gd name="T0" fmla="*/ 27 w 128"/>
                <a:gd name="T1" fmla="*/ 66 h 66"/>
                <a:gd name="T2" fmla="*/ 25 w 128"/>
                <a:gd name="T3" fmla="*/ 65 h 66"/>
                <a:gd name="T4" fmla="*/ 22 w 128"/>
                <a:gd name="T5" fmla="*/ 66 h 66"/>
                <a:gd name="T6" fmla="*/ 25 w 128"/>
                <a:gd name="T7" fmla="*/ 65 h 66"/>
                <a:gd name="T8" fmla="*/ 27 w 128"/>
                <a:gd name="T9" fmla="*/ 64 h 66"/>
                <a:gd name="T10" fmla="*/ 31 w 128"/>
                <a:gd name="T11" fmla="*/ 64 h 66"/>
                <a:gd name="T12" fmla="*/ 27 w 128"/>
                <a:gd name="T13" fmla="*/ 66 h 66"/>
                <a:gd name="T14" fmla="*/ 27 w 128"/>
                <a:gd name="T15" fmla="*/ 66 h 66"/>
                <a:gd name="T16" fmla="*/ 11 w 128"/>
                <a:gd name="T17" fmla="*/ 0 h 66"/>
                <a:gd name="T18" fmla="*/ 6 w 128"/>
                <a:gd name="T19" fmla="*/ 0 h 66"/>
                <a:gd name="T20" fmla="*/ 2 w 128"/>
                <a:gd name="T21" fmla="*/ 0 h 66"/>
                <a:gd name="T22" fmla="*/ 0 w 128"/>
                <a:gd name="T23" fmla="*/ 0 h 66"/>
                <a:gd name="T24" fmla="*/ 1 w 128"/>
                <a:gd name="T25" fmla="*/ 3 h 66"/>
                <a:gd name="T26" fmla="*/ 4 w 128"/>
                <a:gd name="T27" fmla="*/ 4 h 66"/>
                <a:gd name="T28" fmla="*/ 6 w 128"/>
                <a:gd name="T29" fmla="*/ 5 h 66"/>
                <a:gd name="T30" fmla="*/ 9 w 128"/>
                <a:gd name="T31" fmla="*/ 5 h 66"/>
                <a:gd name="T32" fmla="*/ 11 w 128"/>
                <a:gd name="T33" fmla="*/ 5 h 66"/>
                <a:gd name="T34" fmla="*/ 15 w 128"/>
                <a:gd name="T35" fmla="*/ 4 h 66"/>
                <a:gd name="T36" fmla="*/ 17 w 128"/>
                <a:gd name="T37" fmla="*/ 4 h 66"/>
                <a:gd name="T38" fmla="*/ 21 w 128"/>
                <a:gd name="T39" fmla="*/ 4 h 66"/>
                <a:gd name="T40" fmla="*/ 18 w 128"/>
                <a:gd name="T41" fmla="*/ 1 h 66"/>
                <a:gd name="T42" fmla="*/ 16 w 128"/>
                <a:gd name="T43" fmla="*/ 0 h 66"/>
                <a:gd name="T44" fmla="*/ 13 w 128"/>
                <a:gd name="T45" fmla="*/ 0 h 66"/>
                <a:gd name="T46" fmla="*/ 11 w 128"/>
                <a:gd name="T47" fmla="*/ 0 h 66"/>
                <a:gd name="T48" fmla="*/ 11 w 128"/>
                <a:gd name="T49" fmla="*/ 0 h 66"/>
                <a:gd name="T50" fmla="*/ 128 w 128"/>
                <a:gd name="T51" fmla="*/ 4 h 66"/>
                <a:gd name="T52" fmla="*/ 125 w 128"/>
                <a:gd name="T53" fmla="*/ 6 h 66"/>
                <a:gd name="T54" fmla="*/ 124 w 128"/>
                <a:gd name="T55" fmla="*/ 10 h 66"/>
                <a:gd name="T56" fmla="*/ 122 w 128"/>
                <a:gd name="T57" fmla="*/ 12 h 66"/>
                <a:gd name="T58" fmla="*/ 119 w 128"/>
                <a:gd name="T59" fmla="*/ 12 h 66"/>
                <a:gd name="T60" fmla="*/ 115 w 128"/>
                <a:gd name="T61" fmla="*/ 12 h 66"/>
                <a:gd name="T62" fmla="*/ 111 w 128"/>
                <a:gd name="T63" fmla="*/ 11 h 66"/>
                <a:gd name="T64" fmla="*/ 103 w 128"/>
                <a:gd name="T65" fmla="*/ 11 h 66"/>
                <a:gd name="T66" fmla="*/ 100 w 128"/>
                <a:gd name="T67" fmla="*/ 12 h 66"/>
                <a:gd name="T68" fmla="*/ 98 w 128"/>
                <a:gd name="T69" fmla="*/ 12 h 66"/>
                <a:gd name="T70" fmla="*/ 92 w 128"/>
                <a:gd name="T71" fmla="*/ 12 h 66"/>
                <a:gd name="T72" fmla="*/ 88 w 128"/>
                <a:gd name="T73" fmla="*/ 11 h 66"/>
                <a:gd name="T74" fmla="*/ 86 w 128"/>
                <a:gd name="T75" fmla="*/ 9 h 66"/>
                <a:gd name="T76" fmla="*/ 85 w 128"/>
                <a:gd name="T77" fmla="*/ 6 h 66"/>
                <a:gd name="T78" fmla="*/ 87 w 128"/>
                <a:gd name="T79" fmla="*/ 4 h 66"/>
                <a:gd name="T80" fmla="*/ 91 w 128"/>
                <a:gd name="T81" fmla="*/ 3 h 66"/>
                <a:gd name="T82" fmla="*/ 93 w 128"/>
                <a:gd name="T83" fmla="*/ 3 h 66"/>
                <a:gd name="T84" fmla="*/ 96 w 128"/>
                <a:gd name="T85" fmla="*/ 2 h 66"/>
                <a:gd name="T86" fmla="*/ 99 w 128"/>
                <a:gd name="T87" fmla="*/ 3 h 66"/>
                <a:gd name="T88" fmla="*/ 102 w 128"/>
                <a:gd name="T89" fmla="*/ 3 h 66"/>
                <a:gd name="T90" fmla="*/ 105 w 128"/>
                <a:gd name="T91" fmla="*/ 3 h 66"/>
                <a:gd name="T92" fmla="*/ 108 w 128"/>
                <a:gd name="T93" fmla="*/ 2 h 66"/>
                <a:gd name="T94" fmla="*/ 110 w 128"/>
                <a:gd name="T95" fmla="*/ 3 h 66"/>
                <a:gd name="T96" fmla="*/ 113 w 128"/>
                <a:gd name="T97" fmla="*/ 3 h 66"/>
                <a:gd name="T98" fmla="*/ 116 w 128"/>
                <a:gd name="T99" fmla="*/ 3 h 66"/>
                <a:gd name="T100" fmla="*/ 119 w 128"/>
                <a:gd name="T101" fmla="*/ 4 h 66"/>
                <a:gd name="T102" fmla="*/ 122 w 128"/>
                <a:gd name="T103" fmla="*/ 3 h 66"/>
                <a:gd name="T104" fmla="*/ 125 w 128"/>
                <a:gd name="T105" fmla="*/ 3 h 66"/>
                <a:gd name="T106" fmla="*/ 127 w 128"/>
                <a:gd name="T107" fmla="*/ 4 h 66"/>
                <a:gd name="T108" fmla="*/ 128 w 128"/>
                <a:gd name="T109" fmla="*/ 4 h 66"/>
                <a:gd name="T110" fmla="*/ 128 w 128"/>
                <a:gd name="T111" fmla="*/ 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28" h="66">
                  <a:moveTo>
                    <a:pt x="27" y="66"/>
                  </a:moveTo>
                  <a:lnTo>
                    <a:pt x="25" y="65"/>
                  </a:lnTo>
                  <a:lnTo>
                    <a:pt x="22" y="66"/>
                  </a:lnTo>
                  <a:lnTo>
                    <a:pt x="25" y="65"/>
                  </a:lnTo>
                  <a:lnTo>
                    <a:pt x="27" y="64"/>
                  </a:lnTo>
                  <a:lnTo>
                    <a:pt x="31" y="64"/>
                  </a:lnTo>
                  <a:lnTo>
                    <a:pt x="27" y="66"/>
                  </a:lnTo>
                  <a:lnTo>
                    <a:pt x="27" y="66"/>
                  </a:lnTo>
                  <a:close/>
                  <a:moveTo>
                    <a:pt x="11" y="0"/>
                  </a:moveTo>
                  <a:lnTo>
                    <a:pt x="6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1" y="3"/>
                  </a:lnTo>
                  <a:lnTo>
                    <a:pt x="4" y="4"/>
                  </a:lnTo>
                  <a:lnTo>
                    <a:pt x="6" y="5"/>
                  </a:lnTo>
                  <a:lnTo>
                    <a:pt x="9" y="5"/>
                  </a:lnTo>
                  <a:lnTo>
                    <a:pt x="11" y="5"/>
                  </a:lnTo>
                  <a:lnTo>
                    <a:pt x="15" y="4"/>
                  </a:lnTo>
                  <a:lnTo>
                    <a:pt x="17" y="4"/>
                  </a:lnTo>
                  <a:lnTo>
                    <a:pt x="21" y="4"/>
                  </a:lnTo>
                  <a:lnTo>
                    <a:pt x="18" y="1"/>
                  </a:lnTo>
                  <a:lnTo>
                    <a:pt x="16" y="0"/>
                  </a:lnTo>
                  <a:lnTo>
                    <a:pt x="13" y="0"/>
                  </a:lnTo>
                  <a:lnTo>
                    <a:pt x="11" y="0"/>
                  </a:lnTo>
                  <a:lnTo>
                    <a:pt x="11" y="0"/>
                  </a:lnTo>
                  <a:close/>
                  <a:moveTo>
                    <a:pt x="128" y="4"/>
                  </a:moveTo>
                  <a:lnTo>
                    <a:pt x="125" y="6"/>
                  </a:lnTo>
                  <a:lnTo>
                    <a:pt x="124" y="10"/>
                  </a:lnTo>
                  <a:lnTo>
                    <a:pt x="122" y="12"/>
                  </a:lnTo>
                  <a:lnTo>
                    <a:pt x="119" y="12"/>
                  </a:lnTo>
                  <a:lnTo>
                    <a:pt x="115" y="12"/>
                  </a:lnTo>
                  <a:lnTo>
                    <a:pt x="111" y="11"/>
                  </a:lnTo>
                  <a:lnTo>
                    <a:pt x="103" y="11"/>
                  </a:lnTo>
                  <a:lnTo>
                    <a:pt x="100" y="12"/>
                  </a:lnTo>
                  <a:lnTo>
                    <a:pt x="98" y="12"/>
                  </a:lnTo>
                  <a:lnTo>
                    <a:pt x="92" y="12"/>
                  </a:lnTo>
                  <a:lnTo>
                    <a:pt x="88" y="11"/>
                  </a:lnTo>
                  <a:lnTo>
                    <a:pt x="86" y="9"/>
                  </a:lnTo>
                  <a:lnTo>
                    <a:pt x="85" y="6"/>
                  </a:lnTo>
                  <a:lnTo>
                    <a:pt x="87" y="4"/>
                  </a:lnTo>
                  <a:lnTo>
                    <a:pt x="91" y="3"/>
                  </a:lnTo>
                  <a:lnTo>
                    <a:pt x="93" y="3"/>
                  </a:lnTo>
                  <a:lnTo>
                    <a:pt x="96" y="2"/>
                  </a:lnTo>
                  <a:lnTo>
                    <a:pt x="99" y="3"/>
                  </a:lnTo>
                  <a:lnTo>
                    <a:pt x="102" y="3"/>
                  </a:lnTo>
                  <a:lnTo>
                    <a:pt x="105" y="3"/>
                  </a:lnTo>
                  <a:lnTo>
                    <a:pt x="108" y="2"/>
                  </a:lnTo>
                  <a:lnTo>
                    <a:pt x="110" y="3"/>
                  </a:lnTo>
                  <a:lnTo>
                    <a:pt x="113" y="3"/>
                  </a:lnTo>
                  <a:lnTo>
                    <a:pt x="116" y="3"/>
                  </a:lnTo>
                  <a:lnTo>
                    <a:pt x="119" y="4"/>
                  </a:lnTo>
                  <a:lnTo>
                    <a:pt x="122" y="3"/>
                  </a:lnTo>
                  <a:lnTo>
                    <a:pt x="125" y="3"/>
                  </a:lnTo>
                  <a:lnTo>
                    <a:pt x="127" y="4"/>
                  </a:lnTo>
                  <a:lnTo>
                    <a:pt x="128" y="4"/>
                  </a:lnTo>
                  <a:lnTo>
                    <a:pt x="128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90000"/>
                </a:lnSpc>
              </a:pPr>
              <a:endParaRPr lang="en-US"/>
            </a:p>
          </p:txBody>
        </p:sp>
        <p:sp>
          <p:nvSpPr>
            <p:cNvPr id="18" name="Freeform 218">
              <a:extLst>
                <a:ext uri="{FF2B5EF4-FFF2-40B4-BE49-F238E27FC236}">
                  <a16:creationId xmlns:a16="http://schemas.microsoft.com/office/drawing/2014/main" id="{695A1E9C-3242-419D-ADB1-86E45A8AAB41}"/>
                </a:ext>
              </a:extLst>
            </p:cNvPr>
            <p:cNvSpPr>
              <a:spLocks/>
            </p:cNvSpPr>
            <p:nvPr/>
          </p:nvSpPr>
          <p:spPr bwMode="auto">
            <a:xfrm>
              <a:off x="4260850" y="1982788"/>
              <a:ext cx="1325562" cy="979488"/>
            </a:xfrm>
            <a:custGeom>
              <a:avLst/>
              <a:gdLst>
                <a:gd name="T0" fmla="*/ 711 w 835"/>
                <a:gd name="T1" fmla="*/ 101 h 617"/>
                <a:gd name="T2" fmla="*/ 827 w 835"/>
                <a:gd name="T3" fmla="*/ 64 h 617"/>
                <a:gd name="T4" fmla="*/ 721 w 835"/>
                <a:gd name="T5" fmla="*/ 67 h 617"/>
                <a:gd name="T6" fmla="*/ 682 w 835"/>
                <a:gd name="T7" fmla="*/ 53 h 617"/>
                <a:gd name="T8" fmla="*/ 597 w 835"/>
                <a:gd name="T9" fmla="*/ 57 h 617"/>
                <a:gd name="T10" fmla="*/ 612 w 835"/>
                <a:gd name="T11" fmla="*/ 49 h 617"/>
                <a:gd name="T12" fmla="*/ 648 w 835"/>
                <a:gd name="T13" fmla="*/ 30 h 617"/>
                <a:gd name="T14" fmla="*/ 537 w 835"/>
                <a:gd name="T15" fmla="*/ 26 h 617"/>
                <a:gd name="T16" fmla="*/ 637 w 835"/>
                <a:gd name="T17" fmla="*/ 15 h 617"/>
                <a:gd name="T18" fmla="*/ 527 w 835"/>
                <a:gd name="T19" fmla="*/ 2 h 617"/>
                <a:gd name="T20" fmla="*/ 483 w 835"/>
                <a:gd name="T21" fmla="*/ 21 h 617"/>
                <a:gd name="T22" fmla="*/ 380 w 835"/>
                <a:gd name="T23" fmla="*/ 17 h 617"/>
                <a:gd name="T24" fmla="*/ 423 w 835"/>
                <a:gd name="T25" fmla="*/ 26 h 617"/>
                <a:gd name="T26" fmla="*/ 392 w 835"/>
                <a:gd name="T27" fmla="*/ 39 h 617"/>
                <a:gd name="T28" fmla="*/ 344 w 835"/>
                <a:gd name="T29" fmla="*/ 45 h 617"/>
                <a:gd name="T30" fmla="*/ 285 w 835"/>
                <a:gd name="T31" fmla="*/ 56 h 617"/>
                <a:gd name="T32" fmla="*/ 199 w 835"/>
                <a:gd name="T33" fmla="*/ 51 h 617"/>
                <a:gd name="T34" fmla="*/ 166 w 835"/>
                <a:gd name="T35" fmla="*/ 83 h 617"/>
                <a:gd name="T36" fmla="*/ 84 w 835"/>
                <a:gd name="T37" fmla="*/ 118 h 617"/>
                <a:gd name="T38" fmla="*/ 49 w 835"/>
                <a:gd name="T39" fmla="*/ 156 h 617"/>
                <a:gd name="T40" fmla="*/ 39 w 835"/>
                <a:gd name="T41" fmla="*/ 193 h 617"/>
                <a:gd name="T42" fmla="*/ 89 w 835"/>
                <a:gd name="T43" fmla="*/ 205 h 617"/>
                <a:gd name="T44" fmla="*/ 65 w 835"/>
                <a:gd name="T45" fmla="*/ 219 h 617"/>
                <a:gd name="T46" fmla="*/ 122 w 835"/>
                <a:gd name="T47" fmla="*/ 230 h 617"/>
                <a:gd name="T48" fmla="*/ 221 w 835"/>
                <a:gd name="T49" fmla="*/ 270 h 617"/>
                <a:gd name="T50" fmla="*/ 252 w 835"/>
                <a:gd name="T51" fmla="*/ 321 h 617"/>
                <a:gd name="T52" fmla="*/ 262 w 835"/>
                <a:gd name="T53" fmla="*/ 354 h 617"/>
                <a:gd name="T54" fmla="*/ 282 w 835"/>
                <a:gd name="T55" fmla="*/ 364 h 617"/>
                <a:gd name="T56" fmla="*/ 277 w 835"/>
                <a:gd name="T57" fmla="*/ 376 h 617"/>
                <a:gd name="T58" fmla="*/ 307 w 835"/>
                <a:gd name="T59" fmla="*/ 407 h 617"/>
                <a:gd name="T60" fmla="*/ 280 w 835"/>
                <a:gd name="T61" fmla="*/ 436 h 617"/>
                <a:gd name="T62" fmla="*/ 286 w 835"/>
                <a:gd name="T63" fmla="*/ 444 h 617"/>
                <a:gd name="T64" fmla="*/ 311 w 835"/>
                <a:gd name="T65" fmla="*/ 449 h 617"/>
                <a:gd name="T66" fmla="*/ 311 w 835"/>
                <a:gd name="T67" fmla="*/ 461 h 617"/>
                <a:gd name="T68" fmla="*/ 277 w 835"/>
                <a:gd name="T69" fmla="*/ 476 h 617"/>
                <a:gd name="T70" fmla="*/ 288 w 835"/>
                <a:gd name="T71" fmla="*/ 477 h 617"/>
                <a:gd name="T72" fmla="*/ 298 w 835"/>
                <a:gd name="T73" fmla="*/ 494 h 617"/>
                <a:gd name="T74" fmla="*/ 315 w 835"/>
                <a:gd name="T75" fmla="*/ 514 h 617"/>
                <a:gd name="T76" fmla="*/ 297 w 835"/>
                <a:gd name="T77" fmla="*/ 537 h 617"/>
                <a:gd name="T78" fmla="*/ 318 w 835"/>
                <a:gd name="T79" fmla="*/ 569 h 617"/>
                <a:gd name="T80" fmla="*/ 340 w 835"/>
                <a:gd name="T81" fmla="*/ 602 h 617"/>
                <a:gd name="T82" fmla="*/ 380 w 835"/>
                <a:gd name="T83" fmla="*/ 607 h 617"/>
                <a:gd name="T84" fmla="*/ 413 w 835"/>
                <a:gd name="T85" fmla="*/ 600 h 617"/>
                <a:gd name="T86" fmla="*/ 413 w 835"/>
                <a:gd name="T87" fmla="*/ 562 h 617"/>
                <a:gd name="T88" fmla="*/ 442 w 835"/>
                <a:gd name="T89" fmla="*/ 530 h 617"/>
                <a:gd name="T90" fmla="*/ 483 w 835"/>
                <a:gd name="T91" fmla="*/ 480 h 617"/>
                <a:gd name="T92" fmla="*/ 551 w 835"/>
                <a:gd name="T93" fmla="*/ 449 h 617"/>
                <a:gd name="T94" fmla="*/ 631 w 835"/>
                <a:gd name="T95" fmla="*/ 427 h 617"/>
                <a:gd name="T96" fmla="*/ 668 w 835"/>
                <a:gd name="T97" fmla="*/ 390 h 617"/>
                <a:gd name="T98" fmla="*/ 611 w 835"/>
                <a:gd name="T99" fmla="*/ 382 h 617"/>
                <a:gd name="T100" fmla="*/ 617 w 835"/>
                <a:gd name="T101" fmla="*/ 355 h 617"/>
                <a:gd name="T102" fmla="*/ 694 w 835"/>
                <a:gd name="T103" fmla="*/ 381 h 617"/>
                <a:gd name="T104" fmla="*/ 668 w 835"/>
                <a:gd name="T105" fmla="*/ 337 h 617"/>
                <a:gd name="T106" fmla="*/ 653 w 835"/>
                <a:gd name="T107" fmla="*/ 316 h 617"/>
                <a:gd name="T108" fmla="*/ 668 w 835"/>
                <a:gd name="T109" fmla="*/ 299 h 617"/>
                <a:gd name="T110" fmla="*/ 700 w 835"/>
                <a:gd name="T111" fmla="*/ 295 h 617"/>
                <a:gd name="T112" fmla="*/ 717 w 835"/>
                <a:gd name="T113" fmla="*/ 267 h 617"/>
                <a:gd name="T114" fmla="*/ 730 w 835"/>
                <a:gd name="T115" fmla="*/ 262 h 617"/>
                <a:gd name="T116" fmla="*/ 704 w 835"/>
                <a:gd name="T117" fmla="*/ 228 h 617"/>
                <a:gd name="T118" fmla="*/ 748 w 835"/>
                <a:gd name="T119" fmla="*/ 214 h 617"/>
                <a:gd name="T120" fmla="*/ 724 w 835"/>
                <a:gd name="T121" fmla="*/ 184 h 617"/>
                <a:gd name="T122" fmla="*/ 732 w 835"/>
                <a:gd name="T123" fmla="*/ 141 h 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35" h="617">
                  <a:moveTo>
                    <a:pt x="721" y="119"/>
                  </a:moveTo>
                  <a:lnTo>
                    <a:pt x="719" y="118"/>
                  </a:lnTo>
                  <a:lnTo>
                    <a:pt x="720" y="116"/>
                  </a:lnTo>
                  <a:lnTo>
                    <a:pt x="723" y="115"/>
                  </a:lnTo>
                  <a:lnTo>
                    <a:pt x="726" y="113"/>
                  </a:lnTo>
                  <a:lnTo>
                    <a:pt x="729" y="111"/>
                  </a:lnTo>
                  <a:lnTo>
                    <a:pt x="731" y="110"/>
                  </a:lnTo>
                  <a:lnTo>
                    <a:pt x="734" y="110"/>
                  </a:lnTo>
                  <a:lnTo>
                    <a:pt x="738" y="111"/>
                  </a:lnTo>
                  <a:lnTo>
                    <a:pt x="740" y="111"/>
                  </a:lnTo>
                  <a:lnTo>
                    <a:pt x="742" y="112"/>
                  </a:lnTo>
                  <a:lnTo>
                    <a:pt x="746" y="112"/>
                  </a:lnTo>
                  <a:lnTo>
                    <a:pt x="749" y="112"/>
                  </a:lnTo>
                  <a:lnTo>
                    <a:pt x="751" y="112"/>
                  </a:lnTo>
                  <a:lnTo>
                    <a:pt x="755" y="112"/>
                  </a:lnTo>
                  <a:lnTo>
                    <a:pt x="757" y="112"/>
                  </a:lnTo>
                  <a:lnTo>
                    <a:pt x="760" y="112"/>
                  </a:lnTo>
                  <a:lnTo>
                    <a:pt x="766" y="112"/>
                  </a:lnTo>
                  <a:lnTo>
                    <a:pt x="768" y="111"/>
                  </a:lnTo>
                  <a:lnTo>
                    <a:pt x="772" y="110"/>
                  </a:lnTo>
                  <a:lnTo>
                    <a:pt x="774" y="109"/>
                  </a:lnTo>
                  <a:lnTo>
                    <a:pt x="773" y="107"/>
                  </a:lnTo>
                  <a:lnTo>
                    <a:pt x="775" y="108"/>
                  </a:lnTo>
                  <a:lnTo>
                    <a:pt x="779" y="106"/>
                  </a:lnTo>
                  <a:lnTo>
                    <a:pt x="780" y="102"/>
                  </a:lnTo>
                  <a:lnTo>
                    <a:pt x="777" y="102"/>
                  </a:lnTo>
                  <a:lnTo>
                    <a:pt x="772" y="101"/>
                  </a:lnTo>
                  <a:lnTo>
                    <a:pt x="768" y="101"/>
                  </a:lnTo>
                  <a:lnTo>
                    <a:pt x="765" y="100"/>
                  </a:lnTo>
                  <a:lnTo>
                    <a:pt x="763" y="100"/>
                  </a:lnTo>
                  <a:lnTo>
                    <a:pt x="759" y="101"/>
                  </a:lnTo>
                  <a:lnTo>
                    <a:pt x="757" y="101"/>
                  </a:lnTo>
                  <a:lnTo>
                    <a:pt x="754" y="102"/>
                  </a:lnTo>
                  <a:lnTo>
                    <a:pt x="751" y="102"/>
                  </a:lnTo>
                  <a:lnTo>
                    <a:pt x="748" y="102"/>
                  </a:lnTo>
                  <a:lnTo>
                    <a:pt x="746" y="101"/>
                  </a:lnTo>
                  <a:lnTo>
                    <a:pt x="742" y="101"/>
                  </a:lnTo>
                  <a:lnTo>
                    <a:pt x="739" y="101"/>
                  </a:lnTo>
                  <a:lnTo>
                    <a:pt x="737" y="101"/>
                  </a:lnTo>
                  <a:lnTo>
                    <a:pt x="733" y="100"/>
                  </a:lnTo>
                  <a:lnTo>
                    <a:pt x="730" y="99"/>
                  </a:lnTo>
                  <a:lnTo>
                    <a:pt x="728" y="99"/>
                  </a:lnTo>
                  <a:lnTo>
                    <a:pt x="725" y="100"/>
                  </a:lnTo>
                  <a:lnTo>
                    <a:pt x="722" y="101"/>
                  </a:lnTo>
                  <a:lnTo>
                    <a:pt x="720" y="102"/>
                  </a:lnTo>
                  <a:lnTo>
                    <a:pt x="716" y="103"/>
                  </a:lnTo>
                  <a:lnTo>
                    <a:pt x="713" y="102"/>
                  </a:lnTo>
                  <a:lnTo>
                    <a:pt x="711" y="101"/>
                  </a:lnTo>
                  <a:lnTo>
                    <a:pt x="713" y="101"/>
                  </a:lnTo>
                  <a:lnTo>
                    <a:pt x="716" y="101"/>
                  </a:lnTo>
                  <a:lnTo>
                    <a:pt x="720" y="101"/>
                  </a:lnTo>
                  <a:lnTo>
                    <a:pt x="722" y="100"/>
                  </a:lnTo>
                  <a:lnTo>
                    <a:pt x="724" y="98"/>
                  </a:lnTo>
                  <a:lnTo>
                    <a:pt x="728" y="98"/>
                  </a:lnTo>
                  <a:lnTo>
                    <a:pt x="733" y="99"/>
                  </a:lnTo>
                  <a:lnTo>
                    <a:pt x="737" y="99"/>
                  </a:lnTo>
                  <a:lnTo>
                    <a:pt x="739" y="99"/>
                  </a:lnTo>
                  <a:lnTo>
                    <a:pt x="742" y="100"/>
                  </a:lnTo>
                  <a:lnTo>
                    <a:pt x="746" y="100"/>
                  </a:lnTo>
                  <a:lnTo>
                    <a:pt x="748" y="99"/>
                  </a:lnTo>
                  <a:lnTo>
                    <a:pt x="751" y="98"/>
                  </a:lnTo>
                  <a:lnTo>
                    <a:pt x="754" y="96"/>
                  </a:lnTo>
                  <a:lnTo>
                    <a:pt x="755" y="94"/>
                  </a:lnTo>
                  <a:lnTo>
                    <a:pt x="757" y="94"/>
                  </a:lnTo>
                  <a:lnTo>
                    <a:pt x="760" y="96"/>
                  </a:lnTo>
                  <a:lnTo>
                    <a:pt x="763" y="96"/>
                  </a:lnTo>
                  <a:lnTo>
                    <a:pt x="766" y="95"/>
                  </a:lnTo>
                  <a:lnTo>
                    <a:pt x="768" y="96"/>
                  </a:lnTo>
                  <a:lnTo>
                    <a:pt x="772" y="96"/>
                  </a:lnTo>
                  <a:lnTo>
                    <a:pt x="774" y="96"/>
                  </a:lnTo>
                  <a:lnTo>
                    <a:pt x="777" y="96"/>
                  </a:lnTo>
                  <a:lnTo>
                    <a:pt x="780" y="96"/>
                  </a:lnTo>
                  <a:lnTo>
                    <a:pt x="783" y="96"/>
                  </a:lnTo>
                  <a:lnTo>
                    <a:pt x="785" y="93"/>
                  </a:lnTo>
                  <a:lnTo>
                    <a:pt x="788" y="92"/>
                  </a:lnTo>
                  <a:lnTo>
                    <a:pt x="797" y="92"/>
                  </a:lnTo>
                  <a:lnTo>
                    <a:pt x="800" y="91"/>
                  </a:lnTo>
                  <a:lnTo>
                    <a:pt x="800" y="89"/>
                  </a:lnTo>
                  <a:lnTo>
                    <a:pt x="797" y="86"/>
                  </a:lnTo>
                  <a:lnTo>
                    <a:pt x="797" y="84"/>
                  </a:lnTo>
                  <a:lnTo>
                    <a:pt x="800" y="83"/>
                  </a:lnTo>
                  <a:lnTo>
                    <a:pt x="808" y="83"/>
                  </a:lnTo>
                  <a:lnTo>
                    <a:pt x="811" y="83"/>
                  </a:lnTo>
                  <a:lnTo>
                    <a:pt x="815" y="81"/>
                  </a:lnTo>
                  <a:lnTo>
                    <a:pt x="817" y="78"/>
                  </a:lnTo>
                  <a:lnTo>
                    <a:pt x="819" y="78"/>
                  </a:lnTo>
                  <a:lnTo>
                    <a:pt x="823" y="77"/>
                  </a:lnTo>
                  <a:lnTo>
                    <a:pt x="825" y="75"/>
                  </a:lnTo>
                  <a:lnTo>
                    <a:pt x="827" y="74"/>
                  </a:lnTo>
                  <a:lnTo>
                    <a:pt x="831" y="73"/>
                  </a:lnTo>
                  <a:lnTo>
                    <a:pt x="833" y="72"/>
                  </a:lnTo>
                  <a:lnTo>
                    <a:pt x="835" y="70"/>
                  </a:lnTo>
                  <a:lnTo>
                    <a:pt x="835" y="67"/>
                  </a:lnTo>
                  <a:lnTo>
                    <a:pt x="833" y="67"/>
                  </a:lnTo>
                  <a:lnTo>
                    <a:pt x="830" y="65"/>
                  </a:lnTo>
                  <a:lnTo>
                    <a:pt x="827" y="64"/>
                  </a:lnTo>
                  <a:lnTo>
                    <a:pt x="825" y="62"/>
                  </a:lnTo>
                  <a:lnTo>
                    <a:pt x="822" y="61"/>
                  </a:lnTo>
                  <a:lnTo>
                    <a:pt x="819" y="61"/>
                  </a:lnTo>
                  <a:lnTo>
                    <a:pt x="816" y="61"/>
                  </a:lnTo>
                  <a:lnTo>
                    <a:pt x="814" y="61"/>
                  </a:lnTo>
                  <a:lnTo>
                    <a:pt x="810" y="60"/>
                  </a:lnTo>
                  <a:lnTo>
                    <a:pt x="808" y="59"/>
                  </a:lnTo>
                  <a:lnTo>
                    <a:pt x="805" y="59"/>
                  </a:lnTo>
                  <a:lnTo>
                    <a:pt x="801" y="58"/>
                  </a:lnTo>
                  <a:lnTo>
                    <a:pt x="799" y="58"/>
                  </a:lnTo>
                  <a:lnTo>
                    <a:pt x="796" y="57"/>
                  </a:lnTo>
                  <a:lnTo>
                    <a:pt x="793" y="58"/>
                  </a:lnTo>
                  <a:lnTo>
                    <a:pt x="790" y="58"/>
                  </a:lnTo>
                  <a:lnTo>
                    <a:pt x="786" y="58"/>
                  </a:lnTo>
                  <a:lnTo>
                    <a:pt x="784" y="58"/>
                  </a:lnTo>
                  <a:lnTo>
                    <a:pt x="782" y="57"/>
                  </a:lnTo>
                  <a:lnTo>
                    <a:pt x="779" y="58"/>
                  </a:lnTo>
                  <a:lnTo>
                    <a:pt x="776" y="58"/>
                  </a:lnTo>
                  <a:lnTo>
                    <a:pt x="773" y="57"/>
                  </a:lnTo>
                  <a:lnTo>
                    <a:pt x="770" y="60"/>
                  </a:lnTo>
                  <a:lnTo>
                    <a:pt x="767" y="59"/>
                  </a:lnTo>
                  <a:lnTo>
                    <a:pt x="765" y="60"/>
                  </a:lnTo>
                  <a:lnTo>
                    <a:pt x="762" y="60"/>
                  </a:lnTo>
                  <a:lnTo>
                    <a:pt x="763" y="62"/>
                  </a:lnTo>
                  <a:lnTo>
                    <a:pt x="764" y="65"/>
                  </a:lnTo>
                  <a:lnTo>
                    <a:pt x="760" y="64"/>
                  </a:lnTo>
                  <a:lnTo>
                    <a:pt x="757" y="65"/>
                  </a:lnTo>
                  <a:lnTo>
                    <a:pt x="757" y="67"/>
                  </a:lnTo>
                  <a:lnTo>
                    <a:pt x="759" y="68"/>
                  </a:lnTo>
                  <a:lnTo>
                    <a:pt x="757" y="69"/>
                  </a:lnTo>
                  <a:lnTo>
                    <a:pt x="754" y="70"/>
                  </a:lnTo>
                  <a:lnTo>
                    <a:pt x="755" y="73"/>
                  </a:lnTo>
                  <a:lnTo>
                    <a:pt x="753" y="73"/>
                  </a:lnTo>
                  <a:lnTo>
                    <a:pt x="750" y="73"/>
                  </a:lnTo>
                  <a:lnTo>
                    <a:pt x="747" y="72"/>
                  </a:lnTo>
                  <a:lnTo>
                    <a:pt x="743" y="72"/>
                  </a:lnTo>
                  <a:lnTo>
                    <a:pt x="741" y="70"/>
                  </a:lnTo>
                  <a:lnTo>
                    <a:pt x="739" y="69"/>
                  </a:lnTo>
                  <a:lnTo>
                    <a:pt x="736" y="69"/>
                  </a:lnTo>
                  <a:lnTo>
                    <a:pt x="732" y="70"/>
                  </a:lnTo>
                  <a:lnTo>
                    <a:pt x="730" y="72"/>
                  </a:lnTo>
                  <a:lnTo>
                    <a:pt x="726" y="73"/>
                  </a:lnTo>
                  <a:lnTo>
                    <a:pt x="724" y="74"/>
                  </a:lnTo>
                  <a:lnTo>
                    <a:pt x="724" y="72"/>
                  </a:lnTo>
                  <a:lnTo>
                    <a:pt x="724" y="68"/>
                  </a:lnTo>
                  <a:lnTo>
                    <a:pt x="728" y="67"/>
                  </a:lnTo>
                  <a:lnTo>
                    <a:pt x="724" y="67"/>
                  </a:lnTo>
                  <a:lnTo>
                    <a:pt x="721" y="67"/>
                  </a:lnTo>
                  <a:lnTo>
                    <a:pt x="719" y="68"/>
                  </a:lnTo>
                  <a:lnTo>
                    <a:pt x="715" y="69"/>
                  </a:lnTo>
                  <a:lnTo>
                    <a:pt x="713" y="72"/>
                  </a:lnTo>
                  <a:lnTo>
                    <a:pt x="709" y="73"/>
                  </a:lnTo>
                  <a:lnTo>
                    <a:pt x="707" y="76"/>
                  </a:lnTo>
                  <a:lnTo>
                    <a:pt x="704" y="77"/>
                  </a:lnTo>
                  <a:lnTo>
                    <a:pt x="702" y="81"/>
                  </a:lnTo>
                  <a:lnTo>
                    <a:pt x="698" y="81"/>
                  </a:lnTo>
                  <a:lnTo>
                    <a:pt x="695" y="83"/>
                  </a:lnTo>
                  <a:lnTo>
                    <a:pt x="692" y="84"/>
                  </a:lnTo>
                  <a:lnTo>
                    <a:pt x="690" y="86"/>
                  </a:lnTo>
                  <a:lnTo>
                    <a:pt x="687" y="89"/>
                  </a:lnTo>
                  <a:lnTo>
                    <a:pt x="685" y="90"/>
                  </a:lnTo>
                  <a:lnTo>
                    <a:pt x="681" y="91"/>
                  </a:lnTo>
                  <a:lnTo>
                    <a:pt x="679" y="91"/>
                  </a:lnTo>
                  <a:lnTo>
                    <a:pt x="679" y="94"/>
                  </a:lnTo>
                  <a:lnTo>
                    <a:pt x="677" y="95"/>
                  </a:lnTo>
                  <a:lnTo>
                    <a:pt x="674" y="98"/>
                  </a:lnTo>
                  <a:lnTo>
                    <a:pt x="672" y="100"/>
                  </a:lnTo>
                  <a:lnTo>
                    <a:pt x="669" y="101"/>
                  </a:lnTo>
                  <a:lnTo>
                    <a:pt x="666" y="102"/>
                  </a:lnTo>
                  <a:lnTo>
                    <a:pt x="668" y="100"/>
                  </a:lnTo>
                  <a:lnTo>
                    <a:pt x="670" y="98"/>
                  </a:lnTo>
                  <a:lnTo>
                    <a:pt x="668" y="98"/>
                  </a:lnTo>
                  <a:lnTo>
                    <a:pt x="671" y="96"/>
                  </a:lnTo>
                  <a:lnTo>
                    <a:pt x="673" y="95"/>
                  </a:lnTo>
                  <a:lnTo>
                    <a:pt x="673" y="92"/>
                  </a:lnTo>
                  <a:lnTo>
                    <a:pt x="675" y="90"/>
                  </a:lnTo>
                  <a:lnTo>
                    <a:pt x="679" y="87"/>
                  </a:lnTo>
                  <a:lnTo>
                    <a:pt x="681" y="85"/>
                  </a:lnTo>
                  <a:lnTo>
                    <a:pt x="683" y="83"/>
                  </a:lnTo>
                  <a:lnTo>
                    <a:pt x="687" y="82"/>
                  </a:lnTo>
                  <a:lnTo>
                    <a:pt x="688" y="79"/>
                  </a:lnTo>
                  <a:lnTo>
                    <a:pt x="691" y="77"/>
                  </a:lnTo>
                  <a:lnTo>
                    <a:pt x="694" y="75"/>
                  </a:lnTo>
                  <a:lnTo>
                    <a:pt x="697" y="73"/>
                  </a:lnTo>
                  <a:lnTo>
                    <a:pt x="698" y="69"/>
                  </a:lnTo>
                  <a:lnTo>
                    <a:pt x="699" y="67"/>
                  </a:lnTo>
                  <a:lnTo>
                    <a:pt x="699" y="64"/>
                  </a:lnTo>
                  <a:lnTo>
                    <a:pt x="699" y="61"/>
                  </a:lnTo>
                  <a:lnTo>
                    <a:pt x="699" y="59"/>
                  </a:lnTo>
                  <a:lnTo>
                    <a:pt x="699" y="56"/>
                  </a:lnTo>
                  <a:lnTo>
                    <a:pt x="697" y="53"/>
                  </a:lnTo>
                  <a:lnTo>
                    <a:pt x="694" y="52"/>
                  </a:lnTo>
                  <a:lnTo>
                    <a:pt x="691" y="52"/>
                  </a:lnTo>
                  <a:lnTo>
                    <a:pt x="688" y="53"/>
                  </a:lnTo>
                  <a:lnTo>
                    <a:pt x="686" y="53"/>
                  </a:lnTo>
                  <a:lnTo>
                    <a:pt x="682" y="53"/>
                  </a:lnTo>
                  <a:lnTo>
                    <a:pt x="680" y="53"/>
                  </a:lnTo>
                  <a:lnTo>
                    <a:pt x="677" y="53"/>
                  </a:lnTo>
                  <a:lnTo>
                    <a:pt x="674" y="55"/>
                  </a:lnTo>
                  <a:lnTo>
                    <a:pt x="671" y="56"/>
                  </a:lnTo>
                  <a:lnTo>
                    <a:pt x="671" y="58"/>
                  </a:lnTo>
                  <a:lnTo>
                    <a:pt x="670" y="61"/>
                  </a:lnTo>
                  <a:lnTo>
                    <a:pt x="670" y="64"/>
                  </a:lnTo>
                  <a:lnTo>
                    <a:pt x="668" y="65"/>
                  </a:lnTo>
                  <a:lnTo>
                    <a:pt x="664" y="65"/>
                  </a:lnTo>
                  <a:lnTo>
                    <a:pt x="661" y="65"/>
                  </a:lnTo>
                  <a:lnTo>
                    <a:pt x="658" y="66"/>
                  </a:lnTo>
                  <a:lnTo>
                    <a:pt x="656" y="67"/>
                  </a:lnTo>
                  <a:lnTo>
                    <a:pt x="649" y="68"/>
                  </a:lnTo>
                  <a:lnTo>
                    <a:pt x="647" y="69"/>
                  </a:lnTo>
                  <a:lnTo>
                    <a:pt x="640" y="70"/>
                  </a:lnTo>
                  <a:lnTo>
                    <a:pt x="638" y="72"/>
                  </a:lnTo>
                  <a:lnTo>
                    <a:pt x="635" y="73"/>
                  </a:lnTo>
                  <a:lnTo>
                    <a:pt x="632" y="74"/>
                  </a:lnTo>
                  <a:lnTo>
                    <a:pt x="630" y="75"/>
                  </a:lnTo>
                  <a:lnTo>
                    <a:pt x="627" y="75"/>
                  </a:lnTo>
                  <a:lnTo>
                    <a:pt x="623" y="75"/>
                  </a:lnTo>
                  <a:lnTo>
                    <a:pt x="627" y="75"/>
                  </a:lnTo>
                  <a:lnTo>
                    <a:pt x="623" y="73"/>
                  </a:lnTo>
                  <a:lnTo>
                    <a:pt x="627" y="70"/>
                  </a:lnTo>
                  <a:lnTo>
                    <a:pt x="632" y="69"/>
                  </a:lnTo>
                  <a:lnTo>
                    <a:pt x="636" y="68"/>
                  </a:lnTo>
                  <a:lnTo>
                    <a:pt x="638" y="67"/>
                  </a:lnTo>
                  <a:lnTo>
                    <a:pt x="645" y="66"/>
                  </a:lnTo>
                  <a:lnTo>
                    <a:pt x="651" y="64"/>
                  </a:lnTo>
                  <a:lnTo>
                    <a:pt x="653" y="62"/>
                  </a:lnTo>
                  <a:lnTo>
                    <a:pt x="655" y="60"/>
                  </a:lnTo>
                  <a:lnTo>
                    <a:pt x="654" y="57"/>
                  </a:lnTo>
                  <a:lnTo>
                    <a:pt x="652" y="55"/>
                  </a:lnTo>
                  <a:lnTo>
                    <a:pt x="648" y="55"/>
                  </a:lnTo>
                  <a:lnTo>
                    <a:pt x="646" y="55"/>
                  </a:lnTo>
                  <a:lnTo>
                    <a:pt x="643" y="55"/>
                  </a:lnTo>
                  <a:lnTo>
                    <a:pt x="635" y="55"/>
                  </a:lnTo>
                  <a:lnTo>
                    <a:pt x="631" y="55"/>
                  </a:lnTo>
                  <a:lnTo>
                    <a:pt x="626" y="55"/>
                  </a:lnTo>
                  <a:lnTo>
                    <a:pt x="623" y="55"/>
                  </a:lnTo>
                  <a:lnTo>
                    <a:pt x="617" y="55"/>
                  </a:lnTo>
                  <a:lnTo>
                    <a:pt x="614" y="55"/>
                  </a:lnTo>
                  <a:lnTo>
                    <a:pt x="612" y="55"/>
                  </a:lnTo>
                  <a:lnTo>
                    <a:pt x="609" y="55"/>
                  </a:lnTo>
                  <a:lnTo>
                    <a:pt x="605" y="55"/>
                  </a:lnTo>
                  <a:lnTo>
                    <a:pt x="603" y="56"/>
                  </a:lnTo>
                  <a:lnTo>
                    <a:pt x="600" y="56"/>
                  </a:lnTo>
                  <a:lnTo>
                    <a:pt x="597" y="57"/>
                  </a:lnTo>
                  <a:lnTo>
                    <a:pt x="594" y="59"/>
                  </a:lnTo>
                  <a:lnTo>
                    <a:pt x="592" y="57"/>
                  </a:lnTo>
                  <a:lnTo>
                    <a:pt x="585" y="58"/>
                  </a:lnTo>
                  <a:lnTo>
                    <a:pt x="583" y="59"/>
                  </a:lnTo>
                  <a:lnTo>
                    <a:pt x="579" y="59"/>
                  </a:lnTo>
                  <a:lnTo>
                    <a:pt x="577" y="59"/>
                  </a:lnTo>
                  <a:lnTo>
                    <a:pt x="570" y="60"/>
                  </a:lnTo>
                  <a:lnTo>
                    <a:pt x="568" y="60"/>
                  </a:lnTo>
                  <a:lnTo>
                    <a:pt x="564" y="61"/>
                  </a:lnTo>
                  <a:lnTo>
                    <a:pt x="562" y="61"/>
                  </a:lnTo>
                  <a:lnTo>
                    <a:pt x="559" y="62"/>
                  </a:lnTo>
                  <a:lnTo>
                    <a:pt x="557" y="64"/>
                  </a:lnTo>
                  <a:lnTo>
                    <a:pt x="553" y="66"/>
                  </a:lnTo>
                  <a:lnTo>
                    <a:pt x="551" y="66"/>
                  </a:lnTo>
                  <a:lnTo>
                    <a:pt x="550" y="64"/>
                  </a:lnTo>
                  <a:lnTo>
                    <a:pt x="549" y="60"/>
                  </a:lnTo>
                  <a:lnTo>
                    <a:pt x="552" y="59"/>
                  </a:lnTo>
                  <a:lnTo>
                    <a:pt x="555" y="59"/>
                  </a:lnTo>
                  <a:lnTo>
                    <a:pt x="558" y="58"/>
                  </a:lnTo>
                  <a:lnTo>
                    <a:pt x="560" y="58"/>
                  </a:lnTo>
                  <a:lnTo>
                    <a:pt x="563" y="57"/>
                  </a:lnTo>
                  <a:lnTo>
                    <a:pt x="566" y="57"/>
                  </a:lnTo>
                  <a:lnTo>
                    <a:pt x="569" y="57"/>
                  </a:lnTo>
                  <a:lnTo>
                    <a:pt x="571" y="56"/>
                  </a:lnTo>
                  <a:lnTo>
                    <a:pt x="574" y="56"/>
                  </a:lnTo>
                  <a:lnTo>
                    <a:pt x="577" y="55"/>
                  </a:lnTo>
                  <a:lnTo>
                    <a:pt x="588" y="52"/>
                  </a:lnTo>
                  <a:lnTo>
                    <a:pt x="591" y="52"/>
                  </a:lnTo>
                  <a:lnTo>
                    <a:pt x="588" y="50"/>
                  </a:lnTo>
                  <a:lnTo>
                    <a:pt x="586" y="49"/>
                  </a:lnTo>
                  <a:lnTo>
                    <a:pt x="583" y="49"/>
                  </a:lnTo>
                  <a:lnTo>
                    <a:pt x="574" y="49"/>
                  </a:lnTo>
                  <a:lnTo>
                    <a:pt x="568" y="49"/>
                  </a:lnTo>
                  <a:lnTo>
                    <a:pt x="571" y="49"/>
                  </a:lnTo>
                  <a:lnTo>
                    <a:pt x="574" y="48"/>
                  </a:lnTo>
                  <a:lnTo>
                    <a:pt x="577" y="48"/>
                  </a:lnTo>
                  <a:lnTo>
                    <a:pt x="580" y="49"/>
                  </a:lnTo>
                  <a:lnTo>
                    <a:pt x="583" y="49"/>
                  </a:lnTo>
                  <a:lnTo>
                    <a:pt x="586" y="49"/>
                  </a:lnTo>
                  <a:lnTo>
                    <a:pt x="588" y="49"/>
                  </a:lnTo>
                  <a:lnTo>
                    <a:pt x="592" y="50"/>
                  </a:lnTo>
                  <a:lnTo>
                    <a:pt x="594" y="50"/>
                  </a:lnTo>
                  <a:lnTo>
                    <a:pt x="597" y="50"/>
                  </a:lnTo>
                  <a:lnTo>
                    <a:pt x="600" y="50"/>
                  </a:lnTo>
                  <a:lnTo>
                    <a:pt x="603" y="50"/>
                  </a:lnTo>
                  <a:lnTo>
                    <a:pt x="606" y="49"/>
                  </a:lnTo>
                  <a:lnTo>
                    <a:pt x="609" y="49"/>
                  </a:lnTo>
                  <a:lnTo>
                    <a:pt x="612" y="49"/>
                  </a:lnTo>
                  <a:lnTo>
                    <a:pt x="615" y="49"/>
                  </a:lnTo>
                  <a:lnTo>
                    <a:pt x="618" y="49"/>
                  </a:lnTo>
                  <a:lnTo>
                    <a:pt x="621" y="49"/>
                  </a:lnTo>
                  <a:lnTo>
                    <a:pt x="625" y="49"/>
                  </a:lnTo>
                  <a:lnTo>
                    <a:pt x="630" y="49"/>
                  </a:lnTo>
                  <a:lnTo>
                    <a:pt x="634" y="49"/>
                  </a:lnTo>
                  <a:lnTo>
                    <a:pt x="639" y="50"/>
                  </a:lnTo>
                  <a:lnTo>
                    <a:pt x="643" y="50"/>
                  </a:lnTo>
                  <a:lnTo>
                    <a:pt x="645" y="50"/>
                  </a:lnTo>
                  <a:lnTo>
                    <a:pt x="657" y="50"/>
                  </a:lnTo>
                  <a:lnTo>
                    <a:pt x="660" y="49"/>
                  </a:lnTo>
                  <a:lnTo>
                    <a:pt x="663" y="49"/>
                  </a:lnTo>
                  <a:lnTo>
                    <a:pt x="665" y="48"/>
                  </a:lnTo>
                  <a:lnTo>
                    <a:pt x="669" y="47"/>
                  </a:lnTo>
                  <a:lnTo>
                    <a:pt x="671" y="47"/>
                  </a:lnTo>
                  <a:lnTo>
                    <a:pt x="674" y="45"/>
                  </a:lnTo>
                  <a:lnTo>
                    <a:pt x="683" y="45"/>
                  </a:lnTo>
                  <a:lnTo>
                    <a:pt x="687" y="45"/>
                  </a:lnTo>
                  <a:lnTo>
                    <a:pt x="689" y="44"/>
                  </a:lnTo>
                  <a:lnTo>
                    <a:pt x="691" y="44"/>
                  </a:lnTo>
                  <a:lnTo>
                    <a:pt x="695" y="43"/>
                  </a:lnTo>
                  <a:lnTo>
                    <a:pt x="696" y="40"/>
                  </a:lnTo>
                  <a:lnTo>
                    <a:pt x="699" y="40"/>
                  </a:lnTo>
                  <a:lnTo>
                    <a:pt x="703" y="39"/>
                  </a:lnTo>
                  <a:lnTo>
                    <a:pt x="705" y="38"/>
                  </a:lnTo>
                  <a:lnTo>
                    <a:pt x="708" y="36"/>
                  </a:lnTo>
                  <a:lnTo>
                    <a:pt x="707" y="34"/>
                  </a:lnTo>
                  <a:lnTo>
                    <a:pt x="704" y="32"/>
                  </a:lnTo>
                  <a:lnTo>
                    <a:pt x="700" y="31"/>
                  </a:lnTo>
                  <a:lnTo>
                    <a:pt x="698" y="31"/>
                  </a:lnTo>
                  <a:lnTo>
                    <a:pt x="695" y="30"/>
                  </a:lnTo>
                  <a:lnTo>
                    <a:pt x="691" y="29"/>
                  </a:lnTo>
                  <a:lnTo>
                    <a:pt x="689" y="30"/>
                  </a:lnTo>
                  <a:lnTo>
                    <a:pt x="687" y="29"/>
                  </a:lnTo>
                  <a:lnTo>
                    <a:pt x="683" y="29"/>
                  </a:lnTo>
                  <a:lnTo>
                    <a:pt x="681" y="26"/>
                  </a:lnTo>
                  <a:lnTo>
                    <a:pt x="678" y="26"/>
                  </a:lnTo>
                  <a:lnTo>
                    <a:pt x="674" y="29"/>
                  </a:lnTo>
                  <a:lnTo>
                    <a:pt x="672" y="30"/>
                  </a:lnTo>
                  <a:lnTo>
                    <a:pt x="672" y="26"/>
                  </a:lnTo>
                  <a:lnTo>
                    <a:pt x="670" y="25"/>
                  </a:lnTo>
                  <a:lnTo>
                    <a:pt x="666" y="25"/>
                  </a:lnTo>
                  <a:lnTo>
                    <a:pt x="664" y="25"/>
                  </a:lnTo>
                  <a:lnTo>
                    <a:pt x="661" y="26"/>
                  </a:lnTo>
                  <a:lnTo>
                    <a:pt x="657" y="27"/>
                  </a:lnTo>
                  <a:lnTo>
                    <a:pt x="655" y="27"/>
                  </a:lnTo>
                  <a:lnTo>
                    <a:pt x="652" y="29"/>
                  </a:lnTo>
                  <a:lnTo>
                    <a:pt x="648" y="30"/>
                  </a:lnTo>
                  <a:lnTo>
                    <a:pt x="652" y="27"/>
                  </a:lnTo>
                  <a:lnTo>
                    <a:pt x="655" y="26"/>
                  </a:lnTo>
                  <a:lnTo>
                    <a:pt x="657" y="24"/>
                  </a:lnTo>
                  <a:lnTo>
                    <a:pt x="661" y="23"/>
                  </a:lnTo>
                  <a:lnTo>
                    <a:pt x="660" y="19"/>
                  </a:lnTo>
                  <a:lnTo>
                    <a:pt x="660" y="17"/>
                  </a:lnTo>
                  <a:lnTo>
                    <a:pt x="656" y="16"/>
                  </a:lnTo>
                  <a:lnTo>
                    <a:pt x="651" y="16"/>
                  </a:lnTo>
                  <a:lnTo>
                    <a:pt x="648" y="17"/>
                  </a:lnTo>
                  <a:lnTo>
                    <a:pt x="645" y="17"/>
                  </a:lnTo>
                  <a:lnTo>
                    <a:pt x="643" y="17"/>
                  </a:lnTo>
                  <a:lnTo>
                    <a:pt x="639" y="18"/>
                  </a:lnTo>
                  <a:lnTo>
                    <a:pt x="636" y="19"/>
                  </a:lnTo>
                  <a:lnTo>
                    <a:pt x="634" y="19"/>
                  </a:lnTo>
                  <a:lnTo>
                    <a:pt x="630" y="19"/>
                  </a:lnTo>
                  <a:lnTo>
                    <a:pt x="627" y="19"/>
                  </a:lnTo>
                  <a:lnTo>
                    <a:pt x="625" y="19"/>
                  </a:lnTo>
                  <a:lnTo>
                    <a:pt x="622" y="18"/>
                  </a:lnTo>
                  <a:lnTo>
                    <a:pt x="619" y="18"/>
                  </a:lnTo>
                  <a:lnTo>
                    <a:pt x="617" y="19"/>
                  </a:lnTo>
                  <a:lnTo>
                    <a:pt x="613" y="19"/>
                  </a:lnTo>
                  <a:lnTo>
                    <a:pt x="611" y="18"/>
                  </a:lnTo>
                  <a:lnTo>
                    <a:pt x="608" y="17"/>
                  </a:lnTo>
                  <a:lnTo>
                    <a:pt x="604" y="17"/>
                  </a:lnTo>
                  <a:lnTo>
                    <a:pt x="602" y="17"/>
                  </a:lnTo>
                  <a:lnTo>
                    <a:pt x="598" y="17"/>
                  </a:lnTo>
                  <a:lnTo>
                    <a:pt x="593" y="17"/>
                  </a:lnTo>
                  <a:lnTo>
                    <a:pt x="589" y="17"/>
                  </a:lnTo>
                  <a:lnTo>
                    <a:pt x="587" y="17"/>
                  </a:lnTo>
                  <a:lnTo>
                    <a:pt x="584" y="18"/>
                  </a:lnTo>
                  <a:lnTo>
                    <a:pt x="581" y="18"/>
                  </a:lnTo>
                  <a:lnTo>
                    <a:pt x="578" y="18"/>
                  </a:lnTo>
                  <a:lnTo>
                    <a:pt x="575" y="19"/>
                  </a:lnTo>
                  <a:lnTo>
                    <a:pt x="572" y="21"/>
                  </a:lnTo>
                  <a:lnTo>
                    <a:pt x="569" y="22"/>
                  </a:lnTo>
                  <a:lnTo>
                    <a:pt x="567" y="24"/>
                  </a:lnTo>
                  <a:lnTo>
                    <a:pt x="563" y="22"/>
                  </a:lnTo>
                  <a:lnTo>
                    <a:pt x="560" y="22"/>
                  </a:lnTo>
                  <a:lnTo>
                    <a:pt x="557" y="22"/>
                  </a:lnTo>
                  <a:lnTo>
                    <a:pt x="554" y="22"/>
                  </a:lnTo>
                  <a:lnTo>
                    <a:pt x="552" y="23"/>
                  </a:lnTo>
                  <a:lnTo>
                    <a:pt x="547" y="23"/>
                  </a:lnTo>
                  <a:lnTo>
                    <a:pt x="545" y="23"/>
                  </a:lnTo>
                  <a:lnTo>
                    <a:pt x="543" y="23"/>
                  </a:lnTo>
                  <a:lnTo>
                    <a:pt x="540" y="24"/>
                  </a:lnTo>
                  <a:lnTo>
                    <a:pt x="540" y="26"/>
                  </a:lnTo>
                  <a:lnTo>
                    <a:pt x="536" y="29"/>
                  </a:lnTo>
                  <a:lnTo>
                    <a:pt x="537" y="26"/>
                  </a:lnTo>
                  <a:lnTo>
                    <a:pt x="535" y="24"/>
                  </a:lnTo>
                  <a:lnTo>
                    <a:pt x="528" y="24"/>
                  </a:lnTo>
                  <a:lnTo>
                    <a:pt x="526" y="24"/>
                  </a:lnTo>
                  <a:lnTo>
                    <a:pt x="523" y="25"/>
                  </a:lnTo>
                  <a:lnTo>
                    <a:pt x="519" y="25"/>
                  </a:lnTo>
                  <a:lnTo>
                    <a:pt x="517" y="27"/>
                  </a:lnTo>
                  <a:lnTo>
                    <a:pt x="515" y="30"/>
                  </a:lnTo>
                  <a:lnTo>
                    <a:pt x="516" y="27"/>
                  </a:lnTo>
                  <a:lnTo>
                    <a:pt x="514" y="24"/>
                  </a:lnTo>
                  <a:lnTo>
                    <a:pt x="517" y="24"/>
                  </a:lnTo>
                  <a:lnTo>
                    <a:pt x="520" y="24"/>
                  </a:lnTo>
                  <a:lnTo>
                    <a:pt x="523" y="24"/>
                  </a:lnTo>
                  <a:lnTo>
                    <a:pt x="526" y="24"/>
                  </a:lnTo>
                  <a:lnTo>
                    <a:pt x="532" y="24"/>
                  </a:lnTo>
                  <a:lnTo>
                    <a:pt x="534" y="23"/>
                  </a:lnTo>
                  <a:lnTo>
                    <a:pt x="537" y="23"/>
                  </a:lnTo>
                  <a:lnTo>
                    <a:pt x="541" y="22"/>
                  </a:lnTo>
                  <a:lnTo>
                    <a:pt x="543" y="22"/>
                  </a:lnTo>
                  <a:lnTo>
                    <a:pt x="550" y="21"/>
                  </a:lnTo>
                  <a:lnTo>
                    <a:pt x="552" y="21"/>
                  </a:lnTo>
                  <a:lnTo>
                    <a:pt x="555" y="21"/>
                  </a:lnTo>
                  <a:lnTo>
                    <a:pt x="552" y="18"/>
                  </a:lnTo>
                  <a:lnTo>
                    <a:pt x="550" y="17"/>
                  </a:lnTo>
                  <a:lnTo>
                    <a:pt x="546" y="17"/>
                  </a:lnTo>
                  <a:lnTo>
                    <a:pt x="543" y="17"/>
                  </a:lnTo>
                  <a:lnTo>
                    <a:pt x="546" y="16"/>
                  </a:lnTo>
                  <a:lnTo>
                    <a:pt x="550" y="17"/>
                  </a:lnTo>
                  <a:lnTo>
                    <a:pt x="552" y="17"/>
                  </a:lnTo>
                  <a:lnTo>
                    <a:pt x="555" y="18"/>
                  </a:lnTo>
                  <a:lnTo>
                    <a:pt x="561" y="19"/>
                  </a:lnTo>
                  <a:lnTo>
                    <a:pt x="567" y="19"/>
                  </a:lnTo>
                  <a:lnTo>
                    <a:pt x="572" y="18"/>
                  </a:lnTo>
                  <a:lnTo>
                    <a:pt x="576" y="17"/>
                  </a:lnTo>
                  <a:lnTo>
                    <a:pt x="578" y="17"/>
                  </a:lnTo>
                  <a:lnTo>
                    <a:pt x="581" y="16"/>
                  </a:lnTo>
                  <a:lnTo>
                    <a:pt x="584" y="16"/>
                  </a:lnTo>
                  <a:lnTo>
                    <a:pt x="591" y="15"/>
                  </a:lnTo>
                  <a:lnTo>
                    <a:pt x="596" y="15"/>
                  </a:lnTo>
                  <a:lnTo>
                    <a:pt x="598" y="15"/>
                  </a:lnTo>
                  <a:lnTo>
                    <a:pt x="602" y="15"/>
                  </a:lnTo>
                  <a:lnTo>
                    <a:pt x="605" y="15"/>
                  </a:lnTo>
                  <a:lnTo>
                    <a:pt x="608" y="16"/>
                  </a:lnTo>
                  <a:lnTo>
                    <a:pt x="617" y="16"/>
                  </a:lnTo>
                  <a:lnTo>
                    <a:pt x="619" y="16"/>
                  </a:lnTo>
                  <a:lnTo>
                    <a:pt x="622" y="17"/>
                  </a:lnTo>
                  <a:lnTo>
                    <a:pt x="626" y="16"/>
                  </a:lnTo>
                  <a:lnTo>
                    <a:pt x="631" y="16"/>
                  </a:lnTo>
                  <a:lnTo>
                    <a:pt x="637" y="15"/>
                  </a:lnTo>
                  <a:lnTo>
                    <a:pt x="639" y="15"/>
                  </a:lnTo>
                  <a:lnTo>
                    <a:pt x="643" y="14"/>
                  </a:lnTo>
                  <a:lnTo>
                    <a:pt x="645" y="14"/>
                  </a:lnTo>
                  <a:lnTo>
                    <a:pt x="648" y="13"/>
                  </a:lnTo>
                  <a:lnTo>
                    <a:pt x="645" y="9"/>
                  </a:lnTo>
                  <a:lnTo>
                    <a:pt x="642" y="8"/>
                  </a:lnTo>
                  <a:lnTo>
                    <a:pt x="639" y="8"/>
                  </a:lnTo>
                  <a:lnTo>
                    <a:pt x="636" y="7"/>
                  </a:lnTo>
                  <a:lnTo>
                    <a:pt x="631" y="6"/>
                  </a:lnTo>
                  <a:lnTo>
                    <a:pt x="628" y="6"/>
                  </a:lnTo>
                  <a:lnTo>
                    <a:pt x="626" y="5"/>
                  </a:lnTo>
                  <a:lnTo>
                    <a:pt x="622" y="5"/>
                  </a:lnTo>
                  <a:lnTo>
                    <a:pt x="619" y="5"/>
                  </a:lnTo>
                  <a:lnTo>
                    <a:pt x="617" y="5"/>
                  </a:lnTo>
                  <a:lnTo>
                    <a:pt x="613" y="5"/>
                  </a:lnTo>
                  <a:lnTo>
                    <a:pt x="610" y="7"/>
                  </a:lnTo>
                  <a:lnTo>
                    <a:pt x="608" y="6"/>
                  </a:lnTo>
                  <a:lnTo>
                    <a:pt x="604" y="5"/>
                  </a:lnTo>
                  <a:lnTo>
                    <a:pt x="608" y="5"/>
                  </a:lnTo>
                  <a:lnTo>
                    <a:pt x="604" y="4"/>
                  </a:lnTo>
                  <a:lnTo>
                    <a:pt x="602" y="5"/>
                  </a:lnTo>
                  <a:lnTo>
                    <a:pt x="598" y="2"/>
                  </a:lnTo>
                  <a:lnTo>
                    <a:pt x="595" y="2"/>
                  </a:lnTo>
                  <a:lnTo>
                    <a:pt x="593" y="1"/>
                  </a:lnTo>
                  <a:lnTo>
                    <a:pt x="589" y="1"/>
                  </a:lnTo>
                  <a:lnTo>
                    <a:pt x="587" y="0"/>
                  </a:lnTo>
                  <a:lnTo>
                    <a:pt x="584" y="0"/>
                  </a:lnTo>
                  <a:lnTo>
                    <a:pt x="580" y="0"/>
                  </a:lnTo>
                  <a:lnTo>
                    <a:pt x="577" y="1"/>
                  </a:lnTo>
                  <a:lnTo>
                    <a:pt x="571" y="1"/>
                  </a:lnTo>
                  <a:lnTo>
                    <a:pt x="569" y="1"/>
                  </a:lnTo>
                  <a:lnTo>
                    <a:pt x="566" y="0"/>
                  </a:lnTo>
                  <a:lnTo>
                    <a:pt x="563" y="0"/>
                  </a:lnTo>
                  <a:lnTo>
                    <a:pt x="560" y="1"/>
                  </a:lnTo>
                  <a:lnTo>
                    <a:pt x="557" y="0"/>
                  </a:lnTo>
                  <a:lnTo>
                    <a:pt x="554" y="0"/>
                  </a:lnTo>
                  <a:lnTo>
                    <a:pt x="551" y="0"/>
                  </a:lnTo>
                  <a:lnTo>
                    <a:pt x="547" y="0"/>
                  </a:lnTo>
                  <a:lnTo>
                    <a:pt x="545" y="0"/>
                  </a:lnTo>
                  <a:lnTo>
                    <a:pt x="542" y="0"/>
                  </a:lnTo>
                  <a:lnTo>
                    <a:pt x="540" y="0"/>
                  </a:lnTo>
                  <a:lnTo>
                    <a:pt x="536" y="0"/>
                  </a:lnTo>
                  <a:lnTo>
                    <a:pt x="536" y="4"/>
                  </a:lnTo>
                  <a:lnTo>
                    <a:pt x="538" y="5"/>
                  </a:lnTo>
                  <a:lnTo>
                    <a:pt x="536" y="5"/>
                  </a:lnTo>
                  <a:lnTo>
                    <a:pt x="533" y="4"/>
                  </a:lnTo>
                  <a:lnTo>
                    <a:pt x="530" y="0"/>
                  </a:lnTo>
                  <a:lnTo>
                    <a:pt x="527" y="2"/>
                  </a:lnTo>
                  <a:lnTo>
                    <a:pt x="525" y="0"/>
                  </a:lnTo>
                  <a:lnTo>
                    <a:pt x="521" y="1"/>
                  </a:lnTo>
                  <a:lnTo>
                    <a:pt x="519" y="2"/>
                  </a:lnTo>
                  <a:lnTo>
                    <a:pt x="516" y="2"/>
                  </a:lnTo>
                  <a:lnTo>
                    <a:pt x="510" y="2"/>
                  </a:lnTo>
                  <a:lnTo>
                    <a:pt x="507" y="2"/>
                  </a:lnTo>
                  <a:lnTo>
                    <a:pt x="503" y="2"/>
                  </a:lnTo>
                  <a:lnTo>
                    <a:pt x="500" y="2"/>
                  </a:lnTo>
                  <a:lnTo>
                    <a:pt x="498" y="2"/>
                  </a:lnTo>
                  <a:lnTo>
                    <a:pt x="500" y="6"/>
                  </a:lnTo>
                  <a:lnTo>
                    <a:pt x="502" y="8"/>
                  </a:lnTo>
                  <a:lnTo>
                    <a:pt x="499" y="8"/>
                  </a:lnTo>
                  <a:lnTo>
                    <a:pt x="497" y="6"/>
                  </a:lnTo>
                  <a:lnTo>
                    <a:pt x="493" y="6"/>
                  </a:lnTo>
                  <a:lnTo>
                    <a:pt x="491" y="6"/>
                  </a:lnTo>
                  <a:lnTo>
                    <a:pt x="487" y="5"/>
                  </a:lnTo>
                  <a:lnTo>
                    <a:pt x="485" y="4"/>
                  </a:lnTo>
                  <a:lnTo>
                    <a:pt x="482" y="5"/>
                  </a:lnTo>
                  <a:lnTo>
                    <a:pt x="481" y="7"/>
                  </a:lnTo>
                  <a:lnTo>
                    <a:pt x="484" y="8"/>
                  </a:lnTo>
                  <a:lnTo>
                    <a:pt x="481" y="8"/>
                  </a:lnTo>
                  <a:lnTo>
                    <a:pt x="477" y="8"/>
                  </a:lnTo>
                  <a:lnTo>
                    <a:pt x="475" y="7"/>
                  </a:lnTo>
                  <a:lnTo>
                    <a:pt x="473" y="7"/>
                  </a:lnTo>
                  <a:lnTo>
                    <a:pt x="469" y="6"/>
                  </a:lnTo>
                  <a:lnTo>
                    <a:pt x="469" y="9"/>
                  </a:lnTo>
                  <a:lnTo>
                    <a:pt x="470" y="12"/>
                  </a:lnTo>
                  <a:lnTo>
                    <a:pt x="473" y="15"/>
                  </a:lnTo>
                  <a:lnTo>
                    <a:pt x="476" y="15"/>
                  </a:lnTo>
                  <a:lnTo>
                    <a:pt x="478" y="14"/>
                  </a:lnTo>
                  <a:lnTo>
                    <a:pt x="482" y="15"/>
                  </a:lnTo>
                  <a:lnTo>
                    <a:pt x="485" y="15"/>
                  </a:lnTo>
                  <a:lnTo>
                    <a:pt x="489" y="16"/>
                  </a:lnTo>
                  <a:lnTo>
                    <a:pt x="492" y="16"/>
                  </a:lnTo>
                  <a:lnTo>
                    <a:pt x="494" y="16"/>
                  </a:lnTo>
                  <a:lnTo>
                    <a:pt x="492" y="17"/>
                  </a:lnTo>
                  <a:lnTo>
                    <a:pt x="489" y="17"/>
                  </a:lnTo>
                  <a:lnTo>
                    <a:pt x="483" y="17"/>
                  </a:lnTo>
                  <a:lnTo>
                    <a:pt x="480" y="17"/>
                  </a:lnTo>
                  <a:lnTo>
                    <a:pt x="477" y="17"/>
                  </a:lnTo>
                  <a:lnTo>
                    <a:pt x="472" y="18"/>
                  </a:lnTo>
                  <a:lnTo>
                    <a:pt x="474" y="21"/>
                  </a:lnTo>
                  <a:lnTo>
                    <a:pt x="477" y="21"/>
                  </a:lnTo>
                  <a:lnTo>
                    <a:pt x="481" y="19"/>
                  </a:lnTo>
                  <a:lnTo>
                    <a:pt x="483" y="19"/>
                  </a:lnTo>
                  <a:lnTo>
                    <a:pt x="489" y="21"/>
                  </a:lnTo>
                  <a:lnTo>
                    <a:pt x="485" y="21"/>
                  </a:lnTo>
                  <a:lnTo>
                    <a:pt x="483" y="21"/>
                  </a:lnTo>
                  <a:lnTo>
                    <a:pt x="480" y="21"/>
                  </a:lnTo>
                  <a:lnTo>
                    <a:pt x="476" y="21"/>
                  </a:lnTo>
                  <a:lnTo>
                    <a:pt x="474" y="21"/>
                  </a:lnTo>
                  <a:lnTo>
                    <a:pt x="468" y="21"/>
                  </a:lnTo>
                  <a:lnTo>
                    <a:pt x="465" y="22"/>
                  </a:lnTo>
                  <a:lnTo>
                    <a:pt x="468" y="23"/>
                  </a:lnTo>
                  <a:lnTo>
                    <a:pt x="469" y="26"/>
                  </a:lnTo>
                  <a:lnTo>
                    <a:pt x="473" y="27"/>
                  </a:lnTo>
                  <a:lnTo>
                    <a:pt x="469" y="29"/>
                  </a:lnTo>
                  <a:lnTo>
                    <a:pt x="467" y="26"/>
                  </a:lnTo>
                  <a:lnTo>
                    <a:pt x="464" y="24"/>
                  </a:lnTo>
                  <a:lnTo>
                    <a:pt x="461" y="23"/>
                  </a:lnTo>
                  <a:lnTo>
                    <a:pt x="458" y="23"/>
                  </a:lnTo>
                  <a:lnTo>
                    <a:pt x="455" y="23"/>
                  </a:lnTo>
                  <a:lnTo>
                    <a:pt x="452" y="23"/>
                  </a:lnTo>
                  <a:lnTo>
                    <a:pt x="449" y="23"/>
                  </a:lnTo>
                  <a:lnTo>
                    <a:pt x="447" y="23"/>
                  </a:lnTo>
                  <a:lnTo>
                    <a:pt x="443" y="22"/>
                  </a:lnTo>
                  <a:lnTo>
                    <a:pt x="441" y="21"/>
                  </a:lnTo>
                  <a:lnTo>
                    <a:pt x="438" y="19"/>
                  </a:lnTo>
                  <a:lnTo>
                    <a:pt x="434" y="18"/>
                  </a:lnTo>
                  <a:lnTo>
                    <a:pt x="432" y="17"/>
                  </a:lnTo>
                  <a:lnTo>
                    <a:pt x="429" y="17"/>
                  </a:lnTo>
                  <a:lnTo>
                    <a:pt x="426" y="14"/>
                  </a:lnTo>
                  <a:lnTo>
                    <a:pt x="424" y="14"/>
                  </a:lnTo>
                  <a:lnTo>
                    <a:pt x="421" y="14"/>
                  </a:lnTo>
                  <a:lnTo>
                    <a:pt x="417" y="13"/>
                  </a:lnTo>
                  <a:lnTo>
                    <a:pt x="415" y="12"/>
                  </a:lnTo>
                  <a:lnTo>
                    <a:pt x="412" y="12"/>
                  </a:lnTo>
                  <a:lnTo>
                    <a:pt x="409" y="13"/>
                  </a:lnTo>
                  <a:lnTo>
                    <a:pt x="412" y="14"/>
                  </a:lnTo>
                  <a:lnTo>
                    <a:pt x="408" y="14"/>
                  </a:lnTo>
                  <a:lnTo>
                    <a:pt x="406" y="14"/>
                  </a:lnTo>
                  <a:lnTo>
                    <a:pt x="404" y="14"/>
                  </a:lnTo>
                  <a:lnTo>
                    <a:pt x="400" y="14"/>
                  </a:lnTo>
                  <a:lnTo>
                    <a:pt x="404" y="15"/>
                  </a:lnTo>
                  <a:lnTo>
                    <a:pt x="406" y="16"/>
                  </a:lnTo>
                  <a:lnTo>
                    <a:pt x="413" y="17"/>
                  </a:lnTo>
                  <a:lnTo>
                    <a:pt x="409" y="17"/>
                  </a:lnTo>
                  <a:lnTo>
                    <a:pt x="406" y="16"/>
                  </a:lnTo>
                  <a:lnTo>
                    <a:pt x="404" y="17"/>
                  </a:lnTo>
                  <a:lnTo>
                    <a:pt x="400" y="17"/>
                  </a:lnTo>
                  <a:lnTo>
                    <a:pt x="398" y="16"/>
                  </a:lnTo>
                  <a:lnTo>
                    <a:pt x="395" y="16"/>
                  </a:lnTo>
                  <a:lnTo>
                    <a:pt x="389" y="16"/>
                  </a:lnTo>
                  <a:lnTo>
                    <a:pt x="386" y="17"/>
                  </a:lnTo>
                  <a:lnTo>
                    <a:pt x="383" y="16"/>
                  </a:lnTo>
                  <a:lnTo>
                    <a:pt x="380" y="17"/>
                  </a:lnTo>
                  <a:lnTo>
                    <a:pt x="378" y="17"/>
                  </a:lnTo>
                  <a:lnTo>
                    <a:pt x="380" y="18"/>
                  </a:lnTo>
                  <a:lnTo>
                    <a:pt x="383" y="19"/>
                  </a:lnTo>
                  <a:lnTo>
                    <a:pt x="386" y="22"/>
                  </a:lnTo>
                  <a:lnTo>
                    <a:pt x="389" y="22"/>
                  </a:lnTo>
                  <a:lnTo>
                    <a:pt x="391" y="23"/>
                  </a:lnTo>
                  <a:lnTo>
                    <a:pt x="395" y="23"/>
                  </a:lnTo>
                  <a:lnTo>
                    <a:pt x="397" y="24"/>
                  </a:lnTo>
                  <a:lnTo>
                    <a:pt x="400" y="24"/>
                  </a:lnTo>
                  <a:lnTo>
                    <a:pt x="406" y="24"/>
                  </a:lnTo>
                  <a:lnTo>
                    <a:pt x="401" y="24"/>
                  </a:lnTo>
                  <a:lnTo>
                    <a:pt x="398" y="24"/>
                  </a:lnTo>
                  <a:lnTo>
                    <a:pt x="395" y="24"/>
                  </a:lnTo>
                  <a:lnTo>
                    <a:pt x="391" y="23"/>
                  </a:lnTo>
                  <a:lnTo>
                    <a:pt x="389" y="23"/>
                  </a:lnTo>
                  <a:lnTo>
                    <a:pt x="383" y="24"/>
                  </a:lnTo>
                  <a:lnTo>
                    <a:pt x="383" y="24"/>
                  </a:lnTo>
                  <a:lnTo>
                    <a:pt x="382" y="22"/>
                  </a:lnTo>
                  <a:lnTo>
                    <a:pt x="379" y="21"/>
                  </a:lnTo>
                  <a:lnTo>
                    <a:pt x="375" y="21"/>
                  </a:lnTo>
                  <a:lnTo>
                    <a:pt x="373" y="18"/>
                  </a:lnTo>
                  <a:lnTo>
                    <a:pt x="370" y="18"/>
                  </a:lnTo>
                  <a:lnTo>
                    <a:pt x="367" y="19"/>
                  </a:lnTo>
                  <a:lnTo>
                    <a:pt x="364" y="19"/>
                  </a:lnTo>
                  <a:lnTo>
                    <a:pt x="362" y="22"/>
                  </a:lnTo>
                  <a:lnTo>
                    <a:pt x="364" y="22"/>
                  </a:lnTo>
                  <a:lnTo>
                    <a:pt x="367" y="22"/>
                  </a:lnTo>
                  <a:lnTo>
                    <a:pt x="371" y="24"/>
                  </a:lnTo>
                  <a:lnTo>
                    <a:pt x="367" y="23"/>
                  </a:lnTo>
                  <a:lnTo>
                    <a:pt x="364" y="23"/>
                  </a:lnTo>
                  <a:lnTo>
                    <a:pt x="361" y="24"/>
                  </a:lnTo>
                  <a:lnTo>
                    <a:pt x="364" y="25"/>
                  </a:lnTo>
                  <a:lnTo>
                    <a:pt x="366" y="26"/>
                  </a:lnTo>
                  <a:lnTo>
                    <a:pt x="370" y="26"/>
                  </a:lnTo>
                  <a:lnTo>
                    <a:pt x="373" y="26"/>
                  </a:lnTo>
                  <a:lnTo>
                    <a:pt x="375" y="25"/>
                  </a:lnTo>
                  <a:lnTo>
                    <a:pt x="379" y="26"/>
                  </a:lnTo>
                  <a:lnTo>
                    <a:pt x="381" y="26"/>
                  </a:lnTo>
                  <a:lnTo>
                    <a:pt x="384" y="24"/>
                  </a:lnTo>
                  <a:lnTo>
                    <a:pt x="387" y="25"/>
                  </a:lnTo>
                  <a:lnTo>
                    <a:pt x="390" y="26"/>
                  </a:lnTo>
                  <a:lnTo>
                    <a:pt x="396" y="26"/>
                  </a:lnTo>
                  <a:lnTo>
                    <a:pt x="399" y="26"/>
                  </a:lnTo>
                  <a:lnTo>
                    <a:pt x="401" y="26"/>
                  </a:lnTo>
                  <a:lnTo>
                    <a:pt x="405" y="26"/>
                  </a:lnTo>
                  <a:lnTo>
                    <a:pt x="410" y="26"/>
                  </a:lnTo>
                  <a:lnTo>
                    <a:pt x="413" y="26"/>
                  </a:lnTo>
                  <a:lnTo>
                    <a:pt x="423" y="26"/>
                  </a:lnTo>
                  <a:lnTo>
                    <a:pt x="425" y="26"/>
                  </a:lnTo>
                  <a:lnTo>
                    <a:pt x="429" y="27"/>
                  </a:lnTo>
                  <a:lnTo>
                    <a:pt x="438" y="29"/>
                  </a:lnTo>
                  <a:lnTo>
                    <a:pt x="441" y="30"/>
                  </a:lnTo>
                  <a:lnTo>
                    <a:pt x="443" y="31"/>
                  </a:lnTo>
                  <a:lnTo>
                    <a:pt x="447" y="31"/>
                  </a:lnTo>
                  <a:lnTo>
                    <a:pt x="450" y="31"/>
                  </a:lnTo>
                  <a:lnTo>
                    <a:pt x="453" y="32"/>
                  </a:lnTo>
                  <a:lnTo>
                    <a:pt x="455" y="34"/>
                  </a:lnTo>
                  <a:lnTo>
                    <a:pt x="453" y="38"/>
                  </a:lnTo>
                  <a:lnTo>
                    <a:pt x="455" y="40"/>
                  </a:lnTo>
                  <a:lnTo>
                    <a:pt x="455" y="43"/>
                  </a:lnTo>
                  <a:lnTo>
                    <a:pt x="451" y="41"/>
                  </a:lnTo>
                  <a:lnTo>
                    <a:pt x="451" y="38"/>
                  </a:lnTo>
                  <a:lnTo>
                    <a:pt x="449" y="35"/>
                  </a:lnTo>
                  <a:lnTo>
                    <a:pt x="446" y="35"/>
                  </a:lnTo>
                  <a:lnTo>
                    <a:pt x="443" y="34"/>
                  </a:lnTo>
                  <a:lnTo>
                    <a:pt x="440" y="33"/>
                  </a:lnTo>
                  <a:lnTo>
                    <a:pt x="438" y="32"/>
                  </a:lnTo>
                  <a:lnTo>
                    <a:pt x="434" y="31"/>
                  </a:lnTo>
                  <a:lnTo>
                    <a:pt x="432" y="31"/>
                  </a:lnTo>
                  <a:lnTo>
                    <a:pt x="429" y="32"/>
                  </a:lnTo>
                  <a:lnTo>
                    <a:pt x="431" y="34"/>
                  </a:lnTo>
                  <a:lnTo>
                    <a:pt x="432" y="38"/>
                  </a:lnTo>
                  <a:lnTo>
                    <a:pt x="429" y="39"/>
                  </a:lnTo>
                  <a:lnTo>
                    <a:pt x="427" y="35"/>
                  </a:lnTo>
                  <a:lnTo>
                    <a:pt x="427" y="33"/>
                  </a:lnTo>
                  <a:lnTo>
                    <a:pt x="425" y="32"/>
                  </a:lnTo>
                  <a:lnTo>
                    <a:pt x="423" y="30"/>
                  </a:lnTo>
                  <a:lnTo>
                    <a:pt x="419" y="29"/>
                  </a:lnTo>
                  <a:lnTo>
                    <a:pt x="417" y="29"/>
                  </a:lnTo>
                  <a:lnTo>
                    <a:pt x="414" y="29"/>
                  </a:lnTo>
                  <a:lnTo>
                    <a:pt x="412" y="29"/>
                  </a:lnTo>
                  <a:lnTo>
                    <a:pt x="402" y="29"/>
                  </a:lnTo>
                  <a:lnTo>
                    <a:pt x="399" y="29"/>
                  </a:lnTo>
                  <a:lnTo>
                    <a:pt x="397" y="30"/>
                  </a:lnTo>
                  <a:lnTo>
                    <a:pt x="391" y="30"/>
                  </a:lnTo>
                  <a:lnTo>
                    <a:pt x="388" y="29"/>
                  </a:lnTo>
                  <a:lnTo>
                    <a:pt x="384" y="29"/>
                  </a:lnTo>
                  <a:lnTo>
                    <a:pt x="382" y="29"/>
                  </a:lnTo>
                  <a:lnTo>
                    <a:pt x="379" y="29"/>
                  </a:lnTo>
                  <a:lnTo>
                    <a:pt x="375" y="31"/>
                  </a:lnTo>
                  <a:lnTo>
                    <a:pt x="379" y="32"/>
                  </a:lnTo>
                  <a:lnTo>
                    <a:pt x="381" y="33"/>
                  </a:lnTo>
                  <a:lnTo>
                    <a:pt x="384" y="34"/>
                  </a:lnTo>
                  <a:lnTo>
                    <a:pt x="387" y="35"/>
                  </a:lnTo>
                  <a:lnTo>
                    <a:pt x="390" y="36"/>
                  </a:lnTo>
                  <a:lnTo>
                    <a:pt x="392" y="39"/>
                  </a:lnTo>
                  <a:lnTo>
                    <a:pt x="396" y="40"/>
                  </a:lnTo>
                  <a:lnTo>
                    <a:pt x="398" y="40"/>
                  </a:lnTo>
                  <a:lnTo>
                    <a:pt x="401" y="41"/>
                  </a:lnTo>
                  <a:lnTo>
                    <a:pt x="400" y="44"/>
                  </a:lnTo>
                  <a:lnTo>
                    <a:pt x="404" y="44"/>
                  </a:lnTo>
                  <a:lnTo>
                    <a:pt x="406" y="45"/>
                  </a:lnTo>
                  <a:lnTo>
                    <a:pt x="409" y="45"/>
                  </a:lnTo>
                  <a:lnTo>
                    <a:pt x="413" y="45"/>
                  </a:lnTo>
                  <a:lnTo>
                    <a:pt x="415" y="45"/>
                  </a:lnTo>
                  <a:lnTo>
                    <a:pt x="418" y="47"/>
                  </a:lnTo>
                  <a:lnTo>
                    <a:pt x="421" y="48"/>
                  </a:lnTo>
                  <a:lnTo>
                    <a:pt x="417" y="48"/>
                  </a:lnTo>
                  <a:lnTo>
                    <a:pt x="415" y="47"/>
                  </a:lnTo>
                  <a:lnTo>
                    <a:pt x="412" y="47"/>
                  </a:lnTo>
                  <a:lnTo>
                    <a:pt x="408" y="47"/>
                  </a:lnTo>
                  <a:lnTo>
                    <a:pt x="406" y="47"/>
                  </a:lnTo>
                  <a:lnTo>
                    <a:pt x="402" y="45"/>
                  </a:lnTo>
                  <a:lnTo>
                    <a:pt x="400" y="45"/>
                  </a:lnTo>
                  <a:lnTo>
                    <a:pt x="397" y="44"/>
                  </a:lnTo>
                  <a:lnTo>
                    <a:pt x="393" y="44"/>
                  </a:lnTo>
                  <a:lnTo>
                    <a:pt x="391" y="45"/>
                  </a:lnTo>
                  <a:lnTo>
                    <a:pt x="388" y="47"/>
                  </a:lnTo>
                  <a:lnTo>
                    <a:pt x="389" y="49"/>
                  </a:lnTo>
                  <a:lnTo>
                    <a:pt x="391" y="52"/>
                  </a:lnTo>
                  <a:lnTo>
                    <a:pt x="389" y="53"/>
                  </a:lnTo>
                  <a:lnTo>
                    <a:pt x="386" y="56"/>
                  </a:lnTo>
                  <a:lnTo>
                    <a:pt x="388" y="56"/>
                  </a:lnTo>
                  <a:lnTo>
                    <a:pt x="391" y="57"/>
                  </a:lnTo>
                  <a:lnTo>
                    <a:pt x="389" y="57"/>
                  </a:lnTo>
                  <a:lnTo>
                    <a:pt x="391" y="59"/>
                  </a:lnTo>
                  <a:lnTo>
                    <a:pt x="393" y="61"/>
                  </a:lnTo>
                  <a:lnTo>
                    <a:pt x="391" y="61"/>
                  </a:lnTo>
                  <a:lnTo>
                    <a:pt x="388" y="62"/>
                  </a:lnTo>
                  <a:lnTo>
                    <a:pt x="386" y="62"/>
                  </a:lnTo>
                  <a:lnTo>
                    <a:pt x="382" y="61"/>
                  </a:lnTo>
                  <a:lnTo>
                    <a:pt x="380" y="60"/>
                  </a:lnTo>
                  <a:lnTo>
                    <a:pt x="376" y="58"/>
                  </a:lnTo>
                  <a:lnTo>
                    <a:pt x="373" y="57"/>
                  </a:lnTo>
                  <a:lnTo>
                    <a:pt x="371" y="57"/>
                  </a:lnTo>
                  <a:lnTo>
                    <a:pt x="370" y="53"/>
                  </a:lnTo>
                  <a:lnTo>
                    <a:pt x="366" y="52"/>
                  </a:lnTo>
                  <a:lnTo>
                    <a:pt x="364" y="51"/>
                  </a:lnTo>
                  <a:lnTo>
                    <a:pt x="361" y="51"/>
                  </a:lnTo>
                  <a:lnTo>
                    <a:pt x="358" y="50"/>
                  </a:lnTo>
                  <a:lnTo>
                    <a:pt x="355" y="50"/>
                  </a:lnTo>
                  <a:lnTo>
                    <a:pt x="353" y="49"/>
                  </a:lnTo>
                  <a:lnTo>
                    <a:pt x="347" y="47"/>
                  </a:lnTo>
                  <a:lnTo>
                    <a:pt x="344" y="45"/>
                  </a:lnTo>
                  <a:lnTo>
                    <a:pt x="341" y="44"/>
                  </a:lnTo>
                  <a:lnTo>
                    <a:pt x="338" y="44"/>
                  </a:lnTo>
                  <a:lnTo>
                    <a:pt x="335" y="44"/>
                  </a:lnTo>
                  <a:lnTo>
                    <a:pt x="332" y="42"/>
                  </a:lnTo>
                  <a:lnTo>
                    <a:pt x="329" y="40"/>
                  </a:lnTo>
                  <a:lnTo>
                    <a:pt x="327" y="39"/>
                  </a:lnTo>
                  <a:lnTo>
                    <a:pt x="321" y="38"/>
                  </a:lnTo>
                  <a:lnTo>
                    <a:pt x="318" y="38"/>
                  </a:lnTo>
                  <a:lnTo>
                    <a:pt x="314" y="38"/>
                  </a:lnTo>
                  <a:lnTo>
                    <a:pt x="312" y="38"/>
                  </a:lnTo>
                  <a:lnTo>
                    <a:pt x="308" y="38"/>
                  </a:lnTo>
                  <a:lnTo>
                    <a:pt x="303" y="38"/>
                  </a:lnTo>
                  <a:lnTo>
                    <a:pt x="302" y="41"/>
                  </a:lnTo>
                  <a:lnTo>
                    <a:pt x="304" y="43"/>
                  </a:lnTo>
                  <a:lnTo>
                    <a:pt x="305" y="45"/>
                  </a:lnTo>
                  <a:lnTo>
                    <a:pt x="306" y="49"/>
                  </a:lnTo>
                  <a:lnTo>
                    <a:pt x="308" y="50"/>
                  </a:lnTo>
                  <a:lnTo>
                    <a:pt x="312" y="51"/>
                  </a:lnTo>
                  <a:lnTo>
                    <a:pt x="314" y="53"/>
                  </a:lnTo>
                  <a:lnTo>
                    <a:pt x="316" y="55"/>
                  </a:lnTo>
                  <a:lnTo>
                    <a:pt x="320" y="56"/>
                  </a:lnTo>
                  <a:lnTo>
                    <a:pt x="322" y="57"/>
                  </a:lnTo>
                  <a:lnTo>
                    <a:pt x="320" y="59"/>
                  </a:lnTo>
                  <a:lnTo>
                    <a:pt x="316" y="59"/>
                  </a:lnTo>
                  <a:lnTo>
                    <a:pt x="314" y="58"/>
                  </a:lnTo>
                  <a:lnTo>
                    <a:pt x="311" y="58"/>
                  </a:lnTo>
                  <a:lnTo>
                    <a:pt x="308" y="58"/>
                  </a:lnTo>
                  <a:lnTo>
                    <a:pt x="305" y="57"/>
                  </a:lnTo>
                  <a:lnTo>
                    <a:pt x="302" y="57"/>
                  </a:lnTo>
                  <a:lnTo>
                    <a:pt x="304" y="59"/>
                  </a:lnTo>
                  <a:lnTo>
                    <a:pt x="306" y="60"/>
                  </a:lnTo>
                  <a:lnTo>
                    <a:pt x="310" y="62"/>
                  </a:lnTo>
                  <a:lnTo>
                    <a:pt x="312" y="62"/>
                  </a:lnTo>
                  <a:lnTo>
                    <a:pt x="315" y="64"/>
                  </a:lnTo>
                  <a:lnTo>
                    <a:pt x="318" y="66"/>
                  </a:lnTo>
                  <a:lnTo>
                    <a:pt x="321" y="67"/>
                  </a:lnTo>
                  <a:lnTo>
                    <a:pt x="319" y="68"/>
                  </a:lnTo>
                  <a:lnTo>
                    <a:pt x="315" y="67"/>
                  </a:lnTo>
                  <a:lnTo>
                    <a:pt x="313" y="66"/>
                  </a:lnTo>
                  <a:lnTo>
                    <a:pt x="311" y="64"/>
                  </a:lnTo>
                  <a:lnTo>
                    <a:pt x="308" y="64"/>
                  </a:lnTo>
                  <a:lnTo>
                    <a:pt x="305" y="62"/>
                  </a:lnTo>
                  <a:lnTo>
                    <a:pt x="303" y="60"/>
                  </a:lnTo>
                  <a:lnTo>
                    <a:pt x="299" y="59"/>
                  </a:lnTo>
                  <a:lnTo>
                    <a:pt x="297" y="58"/>
                  </a:lnTo>
                  <a:lnTo>
                    <a:pt x="290" y="58"/>
                  </a:lnTo>
                  <a:lnTo>
                    <a:pt x="288" y="57"/>
                  </a:lnTo>
                  <a:lnTo>
                    <a:pt x="285" y="56"/>
                  </a:lnTo>
                  <a:lnTo>
                    <a:pt x="281" y="55"/>
                  </a:lnTo>
                  <a:lnTo>
                    <a:pt x="279" y="55"/>
                  </a:lnTo>
                  <a:lnTo>
                    <a:pt x="277" y="53"/>
                  </a:lnTo>
                  <a:lnTo>
                    <a:pt x="276" y="57"/>
                  </a:lnTo>
                  <a:lnTo>
                    <a:pt x="276" y="59"/>
                  </a:lnTo>
                  <a:lnTo>
                    <a:pt x="273" y="61"/>
                  </a:lnTo>
                  <a:lnTo>
                    <a:pt x="271" y="64"/>
                  </a:lnTo>
                  <a:lnTo>
                    <a:pt x="268" y="66"/>
                  </a:lnTo>
                  <a:lnTo>
                    <a:pt x="268" y="68"/>
                  </a:lnTo>
                  <a:lnTo>
                    <a:pt x="268" y="70"/>
                  </a:lnTo>
                  <a:lnTo>
                    <a:pt x="265" y="70"/>
                  </a:lnTo>
                  <a:lnTo>
                    <a:pt x="264" y="68"/>
                  </a:lnTo>
                  <a:lnTo>
                    <a:pt x="263" y="65"/>
                  </a:lnTo>
                  <a:lnTo>
                    <a:pt x="265" y="62"/>
                  </a:lnTo>
                  <a:lnTo>
                    <a:pt x="268" y="59"/>
                  </a:lnTo>
                  <a:lnTo>
                    <a:pt x="268" y="57"/>
                  </a:lnTo>
                  <a:lnTo>
                    <a:pt x="267" y="53"/>
                  </a:lnTo>
                  <a:lnTo>
                    <a:pt x="268" y="51"/>
                  </a:lnTo>
                  <a:lnTo>
                    <a:pt x="264" y="49"/>
                  </a:lnTo>
                  <a:lnTo>
                    <a:pt x="262" y="45"/>
                  </a:lnTo>
                  <a:lnTo>
                    <a:pt x="259" y="44"/>
                  </a:lnTo>
                  <a:lnTo>
                    <a:pt x="256" y="43"/>
                  </a:lnTo>
                  <a:lnTo>
                    <a:pt x="253" y="43"/>
                  </a:lnTo>
                  <a:lnTo>
                    <a:pt x="251" y="43"/>
                  </a:lnTo>
                  <a:lnTo>
                    <a:pt x="247" y="44"/>
                  </a:lnTo>
                  <a:lnTo>
                    <a:pt x="245" y="44"/>
                  </a:lnTo>
                  <a:lnTo>
                    <a:pt x="242" y="44"/>
                  </a:lnTo>
                  <a:lnTo>
                    <a:pt x="239" y="45"/>
                  </a:lnTo>
                  <a:lnTo>
                    <a:pt x="242" y="45"/>
                  </a:lnTo>
                  <a:lnTo>
                    <a:pt x="245" y="47"/>
                  </a:lnTo>
                  <a:lnTo>
                    <a:pt x="246" y="49"/>
                  </a:lnTo>
                  <a:lnTo>
                    <a:pt x="243" y="49"/>
                  </a:lnTo>
                  <a:lnTo>
                    <a:pt x="241" y="47"/>
                  </a:lnTo>
                  <a:lnTo>
                    <a:pt x="238" y="47"/>
                  </a:lnTo>
                  <a:lnTo>
                    <a:pt x="235" y="45"/>
                  </a:lnTo>
                  <a:lnTo>
                    <a:pt x="233" y="47"/>
                  </a:lnTo>
                  <a:lnTo>
                    <a:pt x="230" y="49"/>
                  </a:lnTo>
                  <a:lnTo>
                    <a:pt x="228" y="48"/>
                  </a:lnTo>
                  <a:lnTo>
                    <a:pt x="225" y="48"/>
                  </a:lnTo>
                  <a:lnTo>
                    <a:pt x="222" y="48"/>
                  </a:lnTo>
                  <a:lnTo>
                    <a:pt x="219" y="49"/>
                  </a:lnTo>
                  <a:lnTo>
                    <a:pt x="216" y="49"/>
                  </a:lnTo>
                  <a:lnTo>
                    <a:pt x="213" y="49"/>
                  </a:lnTo>
                  <a:lnTo>
                    <a:pt x="210" y="50"/>
                  </a:lnTo>
                  <a:lnTo>
                    <a:pt x="208" y="50"/>
                  </a:lnTo>
                  <a:lnTo>
                    <a:pt x="204" y="50"/>
                  </a:lnTo>
                  <a:lnTo>
                    <a:pt x="202" y="51"/>
                  </a:lnTo>
                  <a:lnTo>
                    <a:pt x="199" y="51"/>
                  </a:lnTo>
                  <a:lnTo>
                    <a:pt x="196" y="52"/>
                  </a:lnTo>
                  <a:lnTo>
                    <a:pt x="193" y="53"/>
                  </a:lnTo>
                  <a:lnTo>
                    <a:pt x="187" y="55"/>
                  </a:lnTo>
                  <a:lnTo>
                    <a:pt x="191" y="57"/>
                  </a:lnTo>
                  <a:lnTo>
                    <a:pt x="193" y="57"/>
                  </a:lnTo>
                  <a:lnTo>
                    <a:pt x="195" y="58"/>
                  </a:lnTo>
                  <a:lnTo>
                    <a:pt x="199" y="59"/>
                  </a:lnTo>
                  <a:lnTo>
                    <a:pt x="201" y="61"/>
                  </a:lnTo>
                  <a:lnTo>
                    <a:pt x="203" y="65"/>
                  </a:lnTo>
                  <a:lnTo>
                    <a:pt x="207" y="66"/>
                  </a:lnTo>
                  <a:lnTo>
                    <a:pt x="209" y="66"/>
                  </a:lnTo>
                  <a:lnTo>
                    <a:pt x="212" y="68"/>
                  </a:lnTo>
                  <a:lnTo>
                    <a:pt x="216" y="69"/>
                  </a:lnTo>
                  <a:lnTo>
                    <a:pt x="218" y="72"/>
                  </a:lnTo>
                  <a:lnTo>
                    <a:pt x="221" y="74"/>
                  </a:lnTo>
                  <a:lnTo>
                    <a:pt x="224" y="75"/>
                  </a:lnTo>
                  <a:lnTo>
                    <a:pt x="227" y="76"/>
                  </a:lnTo>
                  <a:lnTo>
                    <a:pt x="224" y="75"/>
                  </a:lnTo>
                  <a:lnTo>
                    <a:pt x="218" y="74"/>
                  </a:lnTo>
                  <a:lnTo>
                    <a:pt x="216" y="72"/>
                  </a:lnTo>
                  <a:lnTo>
                    <a:pt x="212" y="70"/>
                  </a:lnTo>
                  <a:lnTo>
                    <a:pt x="210" y="68"/>
                  </a:lnTo>
                  <a:lnTo>
                    <a:pt x="207" y="68"/>
                  </a:lnTo>
                  <a:lnTo>
                    <a:pt x="204" y="67"/>
                  </a:lnTo>
                  <a:lnTo>
                    <a:pt x="201" y="67"/>
                  </a:lnTo>
                  <a:lnTo>
                    <a:pt x="199" y="66"/>
                  </a:lnTo>
                  <a:lnTo>
                    <a:pt x="196" y="64"/>
                  </a:lnTo>
                  <a:lnTo>
                    <a:pt x="195" y="60"/>
                  </a:lnTo>
                  <a:lnTo>
                    <a:pt x="193" y="59"/>
                  </a:lnTo>
                  <a:lnTo>
                    <a:pt x="186" y="58"/>
                  </a:lnTo>
                  <a:lnTo>
                    <a:pt x="184" y="58"/>
                  </a:lnTo>
                  <a:lnTo>
                    <a:pt x="180" y="57"/>
                  </a:lnTo>
                  <a:lnTo>
                    <a:pt x="178" y="57"/>
                  </a:lnTo>
                  <a:lnTo>
                    <a:pt x="176" y="57"/>
                  </a:lnTo>
                  <a:lnTo>
                    <a:pt x="174" y="58"/>
                  </a:lnTo>
                  <a:lnTo>
                    <a:pt x="170" y="58"/>
                  </a:lnTo>
                  <a:lnTo>
                    <a:pt x="168" y="59"/>
                  </a:lnTo>
                  <a:lnTo>
                    <a:pt x="165" y="60"/>
                  </a:lnTo>
                  <a:lnTo>
                    <a:pt x="162" y="61"/>
                  </a:lnTo>
                  <a:lnTo>
                    <a:pt x="159" y="62"/>
                  </a:lnTo>
                  <a:lnTo>
                    <a:pt x="161" y="66"/>
                  </a:lnTo>
                  <a:lnTo>
                    <a:pt x="163" y="68"/>
                  </a:lnTo>
                  <a:lnTo>
                    <a:pt x="167" y="70"/>
                  </a:lnTo>
                  <a:lnTo>
                    <a:pt x="167" y="73"/>
                  </a:lnTo>
                  <a:lnTo>
                    <a:pt x="165" y="74"/>
                  </a:lnTo>
                  <a:lnTo>
                    <a:pt x="162" y="77"/>
                  </a:lnTo>
                  <a:lnTo>
                    <a:pt x="163" y="79"/>
                  </a:lnTo>
                  <a:lnTo>
                    <a:pt x="166" y="83"/>
                  </a:lnTo>
                  <a:lnTo>
                    <a:pt x="163" y="84"/>
                  </a:lnTo>
                  <a:lnTo>
                    <a:pt x="160" y="84"/>
                  </a:lnTo>
                  <a:lnTo>
                    <a:pt x="158" y="85"/>
                  </a:lnTo>
                  <a:lnTo>
                    <a:pt x="154" y="84"/>
                  </a:lnTo>
                  <a:lnTo>
                    <a:pt x="152" y="83"/>
                  </a:lnTo>
                  <a:lnTo>
                    <a:pt x="149" y="82"/>
                  </a:lnTo>
                  <a:lnTo>
                    <a:pt x="147" y="81"/>
                  </a:lnTo>
                  <a:lnTo>
                    <a:pt x="143" y="81"/>
                  </a:lnTo>
                  <a:lnTo>
                    <a:pt x="140" y="81"/>
                  </a:lnTo>
                  <a:lnTo>
                    <a:pt x="137" y="81"/>
                  </a:lnTo>
                  <a:lnTo>
                    <a:pt x="134" y="82"/>
                  </a:lnTo>
                  <a:lnTo>
                    <a:pt x="133" y="84"/>
                  </a:lnTo>
                  <a:lnTo>
                    <a:pt x="134" y="87"/>
                  </a:lnTo>
                  <a:lnTo>
                    <a:pt x="136" y="90"/>
                  </a:lnTo>
                  <a:lnTo>
                    <a:pt x="139" y="92"/>
                  </a:lnTo>
                  <a:lnTo>
                    <a:pt x="141" y="95"/>
                  </a:lnTo>
                  <a:lnTo>
                    <a:pt x="139" y="94"/>
                  </a:lnTo>
                  <a:lnTo>
                    <a:pt x="136" y="92"/>
                  </a:lnTo>
                  <a:lnTo>
                    <a:pt x="134" y="89"/>
                  </a:lnTo>
                  <a:lnTo>
                    <a:pt x="132" y="86"/>
                  </a:lnTo>
                  <a:lnTo>
                    <a:pt x="131" y="84"/>
                  </a:lnTo>
                  <a:lnTo>
                    <a:pt x="128" y="83"/>
                  </a:lnTo>
                  <a:lnTo>
                    <a:pt x="125" y="85"/>
                  </a:lnTo>
                  <a:lnTo>
                    <a:pt x="123" y="86"/>
                  </a:lnTo>
                  <a:lnTo>
                    <a:pt x="119" y="87"/>
                  </a:lnTo>
                  <a:lnTo>
                    <a:pt x="117" y="87"/>
                  </a:lnTo>
                  <a:lnTo>
                    <a:pt x="114" y="87"/>
                  </a:lnTo>
                  <a:lnTo>
                    <a:pt x="113" y="91"/>
                  </a:lnTo>
                  <a:lnTo>
                    <a:pt x="110" y="92"/>
                  </a:lnTo>
                  <a:lnTo>
                    <a:pt x="109" y="94"/>
                  </a:lnTo>
                  <a:lnTo>
                    <a:pt x="107" y="95"/>
                  </a:lnTo>
                  <a:lnTo>
                    <a:pt x="103" y="96"/>
                  </a:lnTo>
                  <a:lnTo>
                    <a:pt x="101" y="98"/>
                  </a:lnTo>
                  <a:lnTo>
                    <a:pt x="103" y="99"/>
                  </a:lnTo>
                  <a:lnTo>
                    <a:pt x="101" y="99"/>
                  </a:lnTo>
                  <a:lnTo>
                    <a:pt x="98" y="98"/>
                  </a:lnTo>
                  <a:lnTo>
                    <a:pt x="94" y="100"/>
                  </a:lnTo>
                  <a:lnTo>
                    <a:pt x="92" y="101"/>
                  </a:lnTo>
                  <a:lnTo>
                    <a:pt x="89" y="101"/>
                  </a:lnTo>
                  <a:lnTo>
                    <a:pt x="86" y="102"/>
                  </a:lnTo>
                  <a:lnTo>
                    <a:pt x="85" y="106"/>
                  </a:lnTo>
                  <a:lnTo>
                    <a:pt x="82" y="107"/>
                  </a:lnTo>
                  <a:lnTo>
                    <a:pt x="80" y="108"/>
                  </a:lnTo>
                  <a:lnTo>
                    <a:pt x="76" y="109"/>
                  </a:lnTo>
                  <a:lnTo>
                    <a:pt x="76" y="111"/>
                  </a:lnTo>
                  <a:lnTo>
                    <a:pt x="79" y="115"/>
                  </a:lnTo>
                  <a:lnTo>
                    <a:pt x="82" y="116"/>
                  </a:lnTo>
                  <a:lnTo>
                    <a:pt x="84" y="118"/>
                  </a:lnTo>
                  <a:lnTo>
                    <a:pt x="88" y="117"/>
                  </a:lnTo>
                  <a:lnTo>
                    <a:pt x="90" y="117"/>
                  </a:lnTo>
                  <a:lnTo>
                    <a:pt x="93" y="117"/>
                  </a:lnTo>
                  <a:lnTo>
                    <a:pt x="96" y="119"/>
                  </a:lnTo>
                  <a:lnTo>
                    <a:pt x="99" y="119"/>
                  </a:lnTo>
                  <a:lnTo>
                    <a:pt x="101" y="118"/>
                  </a:lnTo>
                  <a:lnTo>
                    <a:pt x="105" y="117"/>
                  </a:lnTo>
                  <a:lnTo>
                    <a:pt x="108" y="117"/>
                  </a:lnTo>
                  <a:lnTo>
                    <a:pt x="110" y="117"/>
                  </a:lnTo>
                  <a:lnTo>
                    <a:pt x="113" y="117"/>
                  </a:lnTo>
                  <a:lnTo>
                    <a:pt x="116" y="117"/>
                  </a:lnTo>
                  <a:lnTo>
                    <a:pt x="119" y="116"/>
                  </a:lnTo>
                  <a:lnTo>
                    <a:pt x="122" y="113"/>
                  </a:lnTo>
                  <a:lnTo>
                    <a:pt x="124" y="115"/>
                  </a:lnTo>
                  <a:lnTo>
                    <a:pt x="127" y="115"/>
                  </a:lnTo>
                  <a:lnTo>
                    <a:pt x="122" y="116"/>
                  </a:lnTo>
                  <a:lnTo>
                    <a:pt x="118" y="117"/>
                  </a:lnTo>
                  <a:lnTo>
                    <a:pt x="113" y="118"/>
                  </a:lnTo>
                  <a:lnTo>
                    <a:pt x="109" y="119"/>
                  </a:lnTo>
                  <a:lnTo>
                    <a:pt x="110" y="122"/>
                  </a:lnTo>
                  <a:lnTo>
                    <a:pt x="110" y="125"/>
                  </a:lnTo>
                  <a:lnTo>
                    <a:pt x="111" y="127"/>
                  </a:lnTo>
                  <a:lnTo>
                    <a:pt x="110" y="130"/>
                  </a:lnTo>
                  <a:lnTo>
                    <a:pt x="113" y="133"/>
                  </a:lnTo>
                  <a:lnTo>
                    <a:pt x="109" y="138"/>
                  </a:lnTo>
                  <a:lnTo>
                    <a:pt x="106" y="139"/>
                  </a:lnTo>
                  <a:lnTo>
                    <a:pt x="103" y="141"/>
                  </a:lnTo>
                  <a:lnTo>
                    <a:pt x="100" y="144"/>
                  </a:lnTo>
                  <a:lnTo>
                    <a:pt x="98" y="146"/>
                  </a:lnTo>
                  <a:lnTo>
                    <a:pt x="94" y="146"/>
                  </a:lnTo>
                  <a:lnTo>
                    <a:pt x="91" y="145"/>
                  </a:lnTo>
                  <a:lnTo>
                    <a:pt x="89" y="145"/>
                  </a:lnTo>
                  <a:lnTo>
                    <a:pt x="86" y="146"/>
                  </a:lnTo>
                  <a:lnTo>
                    <a:pt x="83" y="146"/>
                  </a:lnTo>
                  <a:lnTo>
                    <a:pt x="80" y="146"/>
                  </a:lnTo>
                  <a:lnTo>
                    <a:pt x="77" y="146"/>
                  </a:lnTo>
                  <a:lnTo>
                    <a:pt x="75" y="147"/>
                  </a:lnTo>
                  <a:lnTo>
                    <a:pt x="72" y="149"/>
                  </a:lnTo>
                  <a:lnTo>
                    <a:pt x="69" y="147"/>
                  </a:lnTo>
                  <a:lnTo>
                    <a:pt x="66" y="149"/>
                  </a:lnTo>
                  <a:lnTo>
                    <a:pt x="64" y="149"/>
                  </a:lnTo>
                  <a:lnTo>
                    <a:pt x="60" y="150"/>
                  </a:lnTo>
                  <a:lnTo>
                    <a:pt x="58" y="150"/>
                  </a:lnTo>
                  <a:lnTo>
                    <a:pt x="55" y="151"/>
                  </a:lnTo>
                  <a:lnTo>
                    <a:pt x="57" y="153"/>
                  </a:lnTo>
                  <a:lnTo>
                    <a:pt x="55" y="154"/>
                  </a:lnTo>
                  <a:lnTo>
                    <a:pt x="51" y="155"/>
                  </a:lnTo>
                  <a:lnTo>
                    <a:pt x="49" y="156"/>
                  </a:lnTo>
                  <a:lnTo>
                    <a:pt x="46" y="156"/>
                  </a:lnTo>
                  <a:lnTo>
                    <a:pt x="43" y="156"/>
                  </a:lnTo>
                  <a:lnTo>
                    <a:pt x="42" y="156"/>
                  </a:lnTo>
                  <a:lnTo>
                    <a:pt x="42" y="158"/>
                  </a:lnTo>
                  <a:lnTo>
                    <a:pt x="39" y="158"/>
                  </a:lnTo>
                  <a:lnTo>
                    <a:pt x="37" y="159"/>
                  </a:lnTo>
                  <a:lnTo>
                    <a:pt x="33" y="159"/>
                  </a:lnTo>
                  <a:lnTo>
                    <a:pt x="31" y="162"/>
                  </a:lnTo>
                  <a:lnTo>
                    <a:pt x="29" y="162"/>
                  </a:lnTo>
                  <a:lnTo>
                    <a:pt x="25" y="161"/>
                  </a:lnTo>
                  <a:lnTo>
                    <a:pt x="22" y="161"/>
                  </a:lnTo>
                  <a:lnTo>
                    <a:pt x="20" y="162"/>
                  </a:lnTo>
                  <a:lnTo>
                    <a:pt x="16" y="163"/>
                  </a:lnTo>
                  <a:lnTo>
                    <a:pt x="14" y="163"/>
                  </a:lnTo>
                  <a:lnTo>
                    <a:pt x="11" y="164"/>
                  </a:lnTo>
                  <a:lnTo>
                    <a:pt x="8" y="164"/>
                  </a:lnTo>
                  <a:lnTo>
                    <a:pt x="5" y="167"/>
                  </a:lnTo>
                  <a:lnTo>
                    <a:pt x="4" y="170"/>
                  </a:lnTo>
                  <a:lnTo>
                    <a:pt x="6" y="171"/>
                  </a:lnTo>
                  <a:lnTo>
                    <a:pt x="4" y="173"/>
                  </a:lnTo>
                  <a:lnTo>
                    <a:pt x="0" y="175"/>
                  </a:lnTo>
                  <a:lnTo>
                    <a:pt x="4" y="176"/>
                  </a:lnTo>
                  <a:lnTo>
                    <a:pt x="6" y="178"/>
                  </a:lnTo>
                  <a:lnTo>
                    <a:pt x="9" y="178"/>
                  </a:lnTo>
                  <a:lnTo>
                    <a:pt x="12" y="181"/>
                  </a:lnTo>
                  <a:lnTo>
                    <a:pt x="14" y="183"/>
                  </a:lnTo>
                  <a:lnTo>
                    <a:pt x="17" y="184"/>
                  </a:lnTo>
                  <a:lnTo>
                    <a:pt x="20" y="183"/>
                  </a:lnTo>
                  <a:lnTo>
                    <a:pt x="23" y="184"/>
                  </a:lnTo>
                  <a:lnTo>
                    <a:pt x="25" y="184"/>
                  </a:lnTo>
                  <a:lnTo>
                    <a:pt x="22" y="186"/>
                  </a:lnTo>
                  <a:lnTo>
                    <a:pt x="25" y="187"/>
                  </a:lnTo>
                  <a:lnTo>
                    <a:pt x="31" y="187"/>
                  </a:lnTo>
                  <a:lnTo>
                    <a:pt x="34" y="186"/>
                  </a:lnTo>
                  <a:lnTo>
                    <a:pt x="37" y="184"/>
                  </a:lnTo>
                  <a:lnTo>
                    <a:pt x="40" y="185"/>
                  </a:lnTo>
                  <a:lnTo>
                    <a:pt x="42" y="185"/>
                  </a:lnTo>
                  <a:lnTo>
                    <a:pt x="42" y="185"/>
                  </a:lnTo>
                  <a:lnTo>
                    <a:pt x="39" y="185"/>
                  </a:lnTo>
                  <a:lnTo>
                    <a:pt x="37" y="187"/>
                  </a:lnTo>
                  <a:lnTo>
                    <a:pt x="33" y="188"/>
                  </a:lnTo>
                  <a:lnTo>
                    <a:pt x="37" y="189"/>
                  </a:lnTo>
                  <a:lnTo>
                    <a:pt x="39" y="189"/>
                  </a:lnTo>
                  <a:lnTo>
                    <a:pt x="42" y="189"/>
                  </a:lnTo>
                  <a:lnTo>
                    <a:pt x="45" y="189"/>
                  </a:lnTo>
                  <a:lnTo>
                    <a:pt x="48" y="188"/>
                  </a:lnTo>
                  <a:lnTo>
                    <a:pt x="45" y="190"/>
                  </a:lnTo>
                  <a:lnTo>
                    <a:pt x="39" y="193"/>
                  </a:lnTo>
                  <a:lnTo>
                    <a:pt x="42" y="194"/>
                  </a:lnTo>
                  <a:lnTo>
                    <a:pt x="45" y="194"/>
                  </a:lnTo>
                  <a:lnTo>
                    <a:pt x="48" y="195"/>
                  </a:lnTo>
                  <a:lnTo>
                    <a:pt x="50" y="196"/>
                  </a:lnTo>
                  <a:lnTo>
                    <a:pt x="54" y="196"/>
                  </a:lnTo>
                  <a:lnTo>
                    <a:pt x="56" y="195"/>
                  </a:lnTo>
                  <a:lnTo>
                    <a:pt x="59" y="195"/>
                  </a:lnTo>
                  <a:lnTo>
                    <a:pt x="60" y="193"/>
                  </a:lnTo>
                  <a:lnTo>
                    <a:pt x="64" y="193"/>
                  </a:lnTo>
                  <a:lnTo>
                    <a:pt x="64" y="195"/>
                  </a:lnTo>
                  <a:lnTo>
                    <a:pt x="71" y="194"/>
                  </a:lnTo>
                  <a:lnTo>
                    <a:pt x="73" y="194"/>
                  </a:lnTo>
                  <a:lnTo>
                    <a:pt x="76" y="194"/>
                  </a:lnTo>
                  <a:lnTo>
                    <a:pt x="79" y="193"/>
                  </a:lnTo>
                  <a:lnTo>
                    <a:pt x="81" y="190"/>
                  </a:lnTo>
                  <a:lnTo>
                    <a:pt x="84" y="189"/>
                  </a:lnTo>
                  <a:lnTo>
                    <a:pt x="86" y="188"/>
                  </a:lnTo>
                  <a:lnTo>
                    <a:pt x="90" y="190"/>
                  </a:lnTo>
                  <a:lnTo>
                    <a:pt x="92" y="192"/>
                  </a:lnTo>
                  <a:lnTo>
                    <a:pt x="94" y="194"/>
                  </a:lnTo>
                  <a:lnTo>
                    <a:pt x="96" y="197"/>
                  </a:lnTo>
                  <a:lnTo>
                    <a:pt x="92" y="197"/>
                  </a:lnTo>
                  <a:lnTo>
                    <a:pt x="90" y="197"/>
                  </a:lnTo>
                  <a:lnTo>
                    <a:pt x="90" y="200"/>
                  </a:lnTo>
                  <a:lnTo>
                    <a:pt x="92" y="201"/>
                  </a:lnTo>
                  <a:lnTo>
                    <a:pt x="90" y="201"/>
                  </a:lnTo>
                  <a:lnTo>
                    <a:pt x="86" y="200"/>
                  </a:lnTo>
                  <a:lnTo>
                    <a:pt x="83" y="198"/>
                  </a:lnTo>
                  <a:lnTo>
                    <a:pt x="81" y="198"/>
                  </a:lnTo>
                  <a:lnTo>
                    <a:pt x="75" y="198"/>
                  </a:lnTo>
                  <a:lnTo>
                    <a:pt x="72" y="198"/>
                  </a:lnTo>
                  <a:lnTo>
                    <a:pt x="68" y="198"/>
                  </a:lnTo>
                  <a:lnTo>
                    <a:pt x="66" y="198"/>
                  </a:lnTo>
                  <a:lnTo>
                    <a:pt x="64" y="198"/>
                  </a:lnTo>
                  <a:lnTo>
                    <a:pt x="60" y="200"/>
                  </a:lnTo>
                  <a:lnTo>
                    <a:pt x="58" y="201"/>
                  </a:lnTo>
                  <a:lnTo>
                    <a:pt x="55" y="201"/>
                  </a:lnTo>
                  <a:lnTo>
                    <a:pt x="58" y="203"/>
                  </a:lnTo>
                  <a:lnTo>
                    <a:pt x="60" y="203"/>
                  </a:lnTo>
                  <a:lnTo>
                    <a:pt x="64" y="203"/>
                  </a:lnTo>
                  <a:lnTo>
                    <a:pt x="66" y="203"/>
                  </a:lnTo>
                  <a:lnTo>
                    <a:pt x="68" y="203"/>
                  </a:lnTo>
                  <a:lnTo>
                    <a:pt x="72" y="203"/>
                  </a:lnTo>
                  <a:lnTo>
                    <a:pt x="74" y="203"/>
                  </a:lnTo>
                  <a:lnTo>
                    <a:pt x="77" y="204"/>
                  </a:lnTo>
                  <a:lnTo>
                    <a:pt x="83" y="205"/>
                  </a:lnTo>
                  <a:lnTo>
                    <a:pt x="85" y="205"/>
                  </a:lnTo>
                  <a:lnTo>
                    <a:pt x="89" y="205"/>
                  </a:lnTo>
                  <a:lnTo>
                    <a:pt x="94" y="204"/>
                  </a:lnTo>
                  <a:lnTo>
                    <a:pt x="91" y="205"/>
                  </a:lnTo>
                  <a:lnTo>
                    <a:pt x="89" y="205"/>
                  </a:lnTo>
                  <a:lnTo>
                    <a:pt x="85" y="205"/>
                  </a:lnTo>
                  <a:lnTo>
                    <a:pt x="83" y="205"/>
                  </a:lnTo>
                  <a:lnTo>
                    <a:pt x="80" y="205"/>
                  </a:lnTo>
                  <a:lnTo>
                    <a:pt x="77" y="204"/>
                  </a:lnTo>
                  <a:lnTo>
                    <a:pt x="74" y="204"/>
                  </a:lnTo>
                  <a:lnTo>
                    <a:pt x="72" y="203"/>
                  </a:lnTo>
                  <a:lnTo>
                    <a:pt x="69" y="204"/>
                  </a:lnTo>
                  <a:lnTo>
                    <a:pt x="66" y="204"/>
                  </a:lnTo>
                  <a:lnTo>
                    <a:pt x="64" y="204"/>
                  </a:lnTo>
                  <a:lnTo>
                    <a:pt x="60" y="204"/>
                  </a:lnTo>
                  <a:lnTo>
                    <a:pt x="58" y="204"/>
                  </a:lnTo>
                  <a:lnTo>
                    <a:pt x="55" y="203"/>
                  </a:lnTo>
                  <a:lnTo>
                    <a:pt x="51" y="203"/>
                  </a:lnTo>
                  <a:lnTo>
                    <a:pt x="49" y="203"/>
                  </a:lnTo>
                  <a:lnTo>
                    <a:pt x="47" y="203"/>
                  </a:lnTo>
                  <a:lnTo>
                    <a:pt x="43" y="203"/>
                  </a:lnTo>
                  <a:lnTo>
                    <a:pt x="42" y="202"/>
                  </a:lnTo>
                  <a:lnTo>
                    <a:pt x="39" y="202"/>
                  </a:lnTo>
                  <a:lnTo>
                    <a:pt x="37" y="203"/>
                  </a:lnTo>
                  <a:lnTo>
                    <a:pt x="31" y="204"/>
                  </a:lnTo>
                  <a:lnTo>
                    <a:pt x="29" y="205"/>
                  </a:lnTo>
                  <a:lnTo>
                    <a:pt x="25" y="205"/>
                  </a:lnTo>
                  <a:lnTo>
                    <a:pt x="23" y="209"/>
                  </a:lnTo>
                  <a:lnTo>
                    <a:pt x="25" y="211"/>
                  </a:lnTo>
                  <a:lnTo>
                    <a:pt x="29" y="211"/>
                  </a:lnTo>
                  <a:lnTo>
                    <a:pt x="31" y="211"/>
                  </a:lnTo>
                  <a:lnTo>
                    <a:pt x="29" y="212"/>
                  </a:lnTo>
                  <a:lnTo>
                    <a:pt x="31" y="214"/>
                  </a:lnTo>
                  <a:lnTo>
                    <a:pt x="34" y="215"/>
                  </a:lnTo>
                  <a:lnTo>
                    <a:pt x="38" y="215"/>
                  </a:lnTo>
                  <a:lnTo>
                    <a:pt x="40" y="213"/>
                  </a:lnTo>
                  <a:lnTo>
                    <a:pt x="42" y="212"/>
                  </a:lnTo>
                  <a:lnTo>
                    <a:pt x="42" y="212"/>
                  </a:lnTo>
                  <a:lnTo>
                    <a:pt x="45" y="210"/>
                  </a:lnTo>
                  <a:lnTo>
                    <a:pt x="48" y="210"/>
                  </a:lnTo>
                  <a:lnTo>
                    <a:pt x="45" y="211"/>
                  </a:lnTo>
                  <a:lnTo>
                    <a:pt x="42" y="213"/>
                  </a:lnTo>
                  <a:lnTo>
                    <a:pt x="42" y="216"/>
                  </a:lnTo>
                  <a:lnTo>
                    <a:pt x="45" y="216"/>
                  </a:lnTo>
                  <a:lnTo>
                    <a:pt x="48" y="218"/>
                  </a:lnTo>
                  <a:lnTo>
                    <a:pt x="50" y="218"/>
                  </a:lnTo>
                  <a:lnTo>
                    <a:pt x="54" y="219"/>
                  </a:lnTo>
                  <a:lnTo>
                    <a:pt x="59" y="219"/>
                  </a:lnTo>
                  <a:lnTo>
                    <a:pt x="63" y="219"/>
                  </a:lnTo>
                  <a:lnTo>
                    <a:pt x="65" y="219"/>
                  </a:lnTo>
                  <a:lnTo>
                    <a:pt x="67" y="218"/>
                  </a:lnTo>
                  <a:lnTo>
                    <a:pt x="69" y="221"/>
                  </a:lnTo>
                  <a:lnTo>
                    <a:pt x="66" y="221"/>
                  </a:lnTo>
                  <a:lnTo>
                    <a:pt x="64" y="221"/>
                  </a:lnTo>
                  <a:lnTo>
                    <a:pt x="60" y="221"/>
                  </a:lnTo>
                  <a:lnTo>
                    <a:pt x="58" y="222"/>
                  </a:lnTo>
                  <a:lnTo>
                    <a:pt x="56" y="223"/>
                  </a:lnTo>
                  <a:lnTo>
                    <a:pt x="52" y="224"/>
                  </a:lnTo>
                  <a:lnTo>
                    <a:pt x="49" y="226"/>
                  </a:lnTo>
                  <a:lnTo>
                    <a:pt x="49" y="228"/>
                  </a:lnTo>
                  <a:lnTo>
                    <a:pt x="51" y="229"/>
                  </a:lnTo>
                  <a:lnTo>
                    <a:pt x="55" y="230"/>
                  </a:lnTo>
                  <a:lnTo>
                    <a:pt x="58" y="231"/>
                  </a:lnTo>
                  <a:lnTo>
                    <a:pt x="60" y="233"/>
                  </a:lnTo>
                  <a:lnTo>
                    <a:pt x="64" y="233"/>
                  </a:lnTo>
                  <a:lnTo>
                    <a:pt x="64" y="236"/>
                  </a:lnTo>
                  <a:lnTo>
                    <a:pt x="67" y="236"/>
                  </a:lnTo>
                  <a:lnTo>
                    <a:pt x="72" y="237"/>
                  </a:lnTo>
                  <a:lnTo>
                    <a:pt x="75" y="237"/>
                  </a:lnTo>
                  <a:lnTo>
                    <a:pt x="77" y="237"/>
                  </a:lnTo>
                  <a:lnTo>
                    <a:pt x="81" y="238"/>
                  </a:lnTo>
                  <a:lnTo>
                    <a:pt x="83" y="238"/>
                  </a:lnTo>
                  <a:lnTo>
                    <a:pt x="86" y="239"/>
                  </a:lnTo>
                  <a:lnTo>
                    <a:pt x="89" y="238"/>
                  </a:lnTo>
                  <a:lnTo>
                    <a:pt x="86" y="237"/>
                  </a:lnTo>
                  <a:lnTo>
                    <a:pt x="83" y="235"/>
                  </a:lnTo>
                  <a:lnTo>
                    <a:pt x="81" y="232"/>
                  </a:lnTo>
                  <a:lnTo>
                    <a:pt x="83" y="230"/>
                  </a:lnTo>
                  <a:lnTo>
                    <a:pt x="86" y="231"/>
                  </a:lnTo>
                  <a:lnTo>
                    <a:pt x="89" y="235"/>
                  </a:lnTo>
                  <a:lnTo>
                    <a:pt x="92" y="235"/>
                  </a:lnTo>
                  <a:lnTo>
                    <a:pt x="92" y="232"/>
                  </a:lnTo>
                  <a:lnTo>
                    <a:pt x="94" y="230"/>
                  </a:lnTo>
                  <a:lnTo>
                    <a:pt x="98" y="230"/>
                  </a:lnTo>
                  <a:lnTo>
                    <a:pt x="100" y="230"/>
                  </a:lnTo>
                  <a:lnTo>
                    <a:pt x="103" y="231"/>
                  </a:lnTo>
                  <a:lnTo>
                    <a:pt x="100" y="232"/>
                  </a:lnTo>
                  <a:lnTo>
                    <a:pt x="100" y="236"/>
                  </a:lnTo>
                  <a:lnTo>
                    <a:pt x="103" y="237"/>
                  </a:lnTo>
                  <a:lnTo>
                    <a:pt x="106" y="237"/>
                  </a:lnTo>
                  <a:lnTo>
                    <a:pt x="106" y="233"/>
                  </a:lnTo>
                  <a:lnTo>
                    <a:pt x="111" y="235"/>
                  </a:lnTo>
                  <a:lnTo>
                    <a:pt x="113" y="232"/>
                  </a:lnTo>
                  <a:lnTo>
                    <a:pt x="115" y="233"/>
                  </a:lnTo>
                  <a:lnTo>
                    <a:pt x="116" y="230"/>
                  </a:lnTo>
                  <a:lnTo>
                    <a:pt x="119" y="230"/>
                  </a:lnTo>
                  <a:lnTo>
                    <a:pt x="120" y="228"/>
                  </a:lnTo>
                  <a:lnTo>
                    <a:pt x="122" y="230"/>
                  </a:lnTo>
                  <a:lnTo>
                    <a:pt x="123" y="233"/>
                  </a:lnTo>
                  <a:lnTo>
                    <a:pt x="125" y="233"/>
                  </a:lnTo>
                  <a:lnTo>
                    <a:pt x="128" y="231"/>
                  </a:lnTo>
                  <a:lnTo>
                    <a:pt x="131" y="229"/>
                  </a:lnTo>
                  <a:lnTo>
                    <a:pt x="134" y="227"/>
                  </a:lnTo>
                  <a:lnTo>
                    <a:pt x="140" y="229"/>
                  </a:lnTo>
                  <a:lnTo>
                    <a:pt x="142" y="230"/>
                  </a:lnTo>
                  <a:lnTo>
                    <a:pt x="145" y="230"/>
                  </a:lnTo>
                  <a:lnTo>
                    <a:pt x="148" y="230"/>
                  </a:lnTo>
                  <a:lnTo>
                    <a:pt x="151" y="231"/>
                  </a:lnTo>
                  <a:lnTo>
                    <a:pt x="153" y="231"/>
                  </a:lnTo>
                  <a:lnTo>
                    <a:pt x="156" y="232"/>
                  </a:lnTo>
                  <a:lnTo>
                    <a:pt x="159" y="233"/>
                  </a:lnTo>
                  <a:lnTo>
                    <a:pt x="161" y="232"/>
                  </a:lnTo>
                  <a:lnTo>
                    <a:pt x="165" y="233"/>
                  </a:lnTo>
                  <a:lnTo>
                    <a:pt x="167" y="235"/>
                  </a:lnTo>
                  <a:lnTo>
                    <a:pt x="168" y="237"/>
                  </a:lnTo>
                  <a:lnTo>
                    <a:pt x="176" y="237"/>
                  </a:lnTo>
                  <a:lnTo>
                    <a:pt x="179" y="238"/>
                  </a:lnTo>
                  <a:lnTo>
                    <a:pt x="179" y="239"/>
                  </a:lnTo>
                  <a:lnTo>
                    <a:pt x="182" y="239"/>
                  </a:lnTo>
                  <a:lnTo>
                    <a:pt x="185" y="240"/>
                  </a:lnTo>
                  <a:lnTo>
                    <a:pt x="182" y="243"/>
                  </a:lnTo>
                  <a:lnTo>
                    <a:pt x="185" y="243"/>
                  </a:lnTo>
                  <a:lnTo>
                    <a:pt x="187" y="241"/>
                  </a:lnTo>
                  <a:lnTo>
                    <a:pt x="191" y="241"/>
                  </a:lnTo>
                  <a:lnTo>
                    <a:pt x="190" y="244"/>
                  </a:lnTo>
                  <a:lnTo>
                    <a:pt x="192" y="245"/>
                  </a:lnTo>
                  <a:lnTo>
                    <a:pt x="195" y="246"/>
                  </a:lnTo>
                  <a:lnTo>
                    <a:pt x="197" y="245"/>
                  </a:lnTo>
                  <a:lnTo>
                    <a:pt x="201" y="245"/>
                  </a:lnTo>
                  <a:lnTo>
                    <a:pt x="202" y="248"/>
                  </a:lnTo>
                  <a:lnTo>
                    <a:pt x="203" y="250"/>
                  </a:lnTo>
                  <a:lnTo>
                    <a:pt x="203" y="253"/>
                  </a:lnTo>
                  <a:lnTo>
                    <a:pt x="200" y="254"/>
                  </a:lnTo>
                  <a:lnTo>
                    <a:pt x="197" y="255"/>
                  </a:lnTo>
                  <a:lnTo>
                    <a:pt x="200" y="255"/>
                  </a:lnTo>
                  <a:lnTo>
                    <a:pt x="203" y="254"/>
                  </a:lnTo>
                  <a:lnTo>
                    <a:pt x="201" y="257"/>
                  </a:lnTo>
                  <a:lnTo>
                    <a:pt x="203" y="260"/>
                  </a:lnTo>
                  <a:lnTo>
                    <a:pt x="205" y="260"/>
                  </a:lnTo>
                  <a:lnTo>
                    <a:pt x="205" y="263"/>
                  </a:lnTo>
                  <a:lnTo>
                    <a:pt x="208" y="264"/>
                  </a:lnTo>
                  <a:lnTo>
                    <a:pt x="211" y="265"/>
                  </a:lnTo>
                  <a:lnTo>
                    <a:pt x="212" y="266"/>
                  </a:lnTo>
                  <a:lnTo>
                    <a:pt x="216" y="267"/>
                  </a:lnTo>
                  <a:lnTo>
                    <a:pt x="218" y="267"/>
                  </a:lnTo>
                  <a:lnTo>
                    <a:pt x="221" y="270"/>
                  </a:lnTo>
                  <a:lnTo>
                    <a:pt x="218" y="271"/>
                  </a:lnTo>
                  <a:lnTo>
                    <a:pt x="220" y="274"/>
                  </a:lnTo>
                  <a:lnTo>
                    <a:pt x="222" y="274"/>
                  </a:lnTo>
                  <a:lnTo>
                    <a:pt x="226" y="275"/>
                  </a:lnTo>
                  <a:lnTo>
                    <a:pt x="228" y="278"/>
                  </a:lnTo>
                  <a:lnTo>
                    <a:pt x="231" y="278"/>
                  </a:lnTo>
                  <a:lnTo>
                    <a:pt x="228" y="280"/>
                  </a:lnTo>
                  <a:lnTo>
                    <a:pt x="226" y="280"/>
                  </a:lnTo>
                  <a:lnTo>
                    <a:pt x="222" y="280"/>
                  </a:lnTo>
                  <a:lnTo>
                    <a:pt x="226" y="281"/>
                  </a:lnTo>
                  <a:lnTo>
                    <a:pt x="231" y="281"/>
                  </a:lnTo>
                  <a:lnTo>
                    <a:pt x="229" y="283"/>
                  </a:lnTo>
                  <a:lnTo>
                    <a:pt x="226" y="283"/>
                  </a:lnTo>
                  <a:lnTo>
                    <a:pt x="228" y="284"/>
                  </a:lnTo>
                  <a:lnTo>
                    <a:pt x="226" y="286"/>
                  </a:lnTo>
                  <a:lnTo>
                    <a:pt x="222" y="287"/>
                  </a:lnTo>
                  <a:lnTo>
                    <a:pt x="220" y="288"/>
                  </a:lnTo>
                  <a:lnTo>
                    <a:pt x="218" y="288"/>
                  </a:lnTo>
                  <a:lnTo>
                    <a:pt x="220" y="289"/>
                  </a:lnTo>
                  <a:lnTo>
                    <a:pt x="224" y="289"/>
                  </a:lnTo>
                  <a:lnTo>
                    <a:pt x="226" y="288"/>
                  </a:lnTo>
                  <a:lnTo>
                    <a:pt x="229" y="287"/>
                  </a:lnTo>
                  <a:lnTo>
                    <a:pt x="231" y="284"/>
                  </a:lnTo>
                  <a:lnTo>
                    <a:pt x="230" y="288"/>
                  </a:lnTo>
                  <a:lnTo>
                    <a:pt x="229" y="290"/>
                  </a:lnTo>
                  <a:lnTo>
                    <a:pt x="233" y="291"/>
                  </a:lnTo>
                  <a:lnTo>
                    <a:pt x="235" y="293"/>
                  </a:lnTo>
                  <a:lnTo>
                    <a:pt x="237" y="296"/>
                  </a:lnTo>
                  <a:lnTo>
                    <a:pt x="235" y="298"/>
                  </a:lnTo>
                  <a:lnTo>
                    <a:pt x="238" y="300"/>
                  </a:lnTo>
                  <a:lnTo>
                    <a:pt x="236" y="299"/>
                  </a:lnTo>
                  <a:lnTo>
                    <a:pt x="233" y="301"/>
                  </a:lnTo>
                  <a:lnTo>
                    <a:pt x="236" y="303"/>
                  </a:lnTo>
                  <a:lnTo>
                    <a:pt x="238" y="304"/>
                  </a:lnTo>
                  <a:lnTo>
                    <a:pt x="241" y="306"/>
                  </a:lnTo>
                  <a:lnTo>
                    <a:pt x="243" y="307"/>
                  </a:lnTo>
                  <a:lnTo>
                    <a:pt x="246" y="308"/>
                  </a:lnTo>
                  <a:lnTo>
                    <a:pt x="246" y="309"/>
                  </a:lnTo>
                  <a:lnTo>
                    <a:pt x="243" y="309"/>
                  </a:lnTo>
                  <a:lnTo>
                    <a:pt x="242" y="312"/>
                  </a:lnTo>
                  <a:lnTo>
                    <a:pt x="244" y="313"/>
                  </a:lnTo>
                  <a:lnTo>
                    <a:pt x="242" y="314"/>
                  </a:lnTo>
                  <a:lnTo>
                    <a:pt x="238" y="315"/>
                  </a:lnTo>
                  <a:lnTo>
                    <a:pt x="242" y="317"/>
                  </a:lnTo>
                  <a:lnTo>
                    <a:pt x="244" y="318"/>
                  </a:lnTo>
                  <a:lnTo>
                    <a:pt x="247" y="317"/>
                  </a:lnTo>
                  <a:lnTo>
                    <a:pt x="250" y="318"/>
                  </a:lnTo>
                  <a:lnTo>
                    <a:pt x="252" y="321"/>
                  </a:lnTo>
                  <a:lnTo>
                    <a:pt x="252" y="324"/>
                  </a:lnTo>
                  <a:lnTo>
                    <a:pt x="250" y="324"/>
                  </a:lnTo>
                  <a:lnTo>
                    <a:pt x="252" y="325"/>
                  </a:lnTo>
                  <a:lnTo>
                    <a:pt x="251" y="327"/>
                  </a:lnTo>
                  <a:lnTo>
                    <a:pt x="247" y="330"/>
                  </a:lnTo>
                  <a:lnTo>
                    <a:pt x="251" y="332"/>
                  </a:lnTo>
                  <a:lnTo>
                    <a:pt x="253" y="332"/>
                  </a:lnTo>
                  <a:lnTo>
                    <a:pt x="255" y="332"/>
                  </a:lnTo>
                  <a:lnTo>
                    <a:pt x="253" y="332"/>
                  </a:lnTo>
                  <a:lnTo>
                    <a:pt x="251" y="332"/>
                  </a:lnTo>
                  <a:lnTo>
                    <a:pt x="247" y="332"/>
                  </a:lnTo>
                  <a:lnTo>
                    <a:pt x="243" y="332"/>
                  </a:lnTo>
                  <a:lnTo>
                    <a:pt x="239" y="332"/>
                  </a:lnTo>
                  <a:lnTo>
                    <a:pt x="243" y="334"/>
                  </a:lnTo>
                  <a:lnTo>
                    <a:pt x="245" y="335"/>
                  </a:lnTo>
                  <a:lnTo>
                    <a:pt x="247" y="334"/>
                  </a:lnTo>
                  <a:lnTo>
                    <a:pt x="251" y="335"/>
                  </a:lnTo>
                  <a:lnTo>
                    <a:pt x="248" y="338"/>
                  </a:lnTo>
                  <a:lnTo>
                    <a:pt x="246" y="340"/>
                  </a:lnTo>
                  <a:lnTo>
                    <a:pt x="246" y="340"/>
                  </a:lnTo>
                  <a:lnTo>
                    <a:pt x="244" y="343"/>
                  </a:lnTo>
                  <a:lnTo>
                    <a:pt x="242" y="346"/>
                  </a:lnTo>
                  <a:lnTo>
                    <a:pt x="244" y="347"/>
                  </a:lnTo>
                  <a:lnTo>
                    <a:pt x="247" y="347"/>
                  </a:lnTo>
                  <a:lnTo>
                    <a:pt x="250" y="346"/>
                  </a:lnTo>
                  <a:lnTo>
                    <a:pt x="253" y="344"/>
                  </a:lnTo>
                  <a:lnTo>
                    <a:pt x="254" y="341"/>
                  </a:lnTo>
                  <a:lnTo>
                    <a:pt x="253" y="344"/>
                  </a:lnTo>
                  <a:lnTo>
                    <a:pt x="251" y="346"/>
                  </a:lnTo>
                  <a:lnTo>
                    <a:pt x="248" y="348"/>
                  </a:lnTo>
                  <a:lnTo>
                    <a:pt x="245" y="348"/>
                  </a:lnTo>
                  <a:lnTo>
                    <a:pt x="243" y="348"/>
                  </a:lnTo>
                  <a:lnTo>
                    <a:pt x="244" y="350"/>
                  </a:lnTo>
                  <a:lnTo>
                    <a:pt x="241" y="350"/>
                  </a:lnTo>
                  <a:lnTo>
                    <a:pt x="238" y="351"/>
                  </a:lnTo>
                  <a:lnTo>
                    <a:pt x="235" y="354"/>
                  </a:lnTo>
                  <a:lnTo>
                    <a:pt x="238" y="355"/>
                  </a:lnTo>
                  <a:lnTo>
                    <a:pt x="239" y="357"/>
                  </a:lnTo>
                  <a:lnTo>
                    <a:pt x="243" y="360"/>
                  </a:lnTo>
                  <a:lnTo>
                    <a:pt x="245" y="358"/>
                  </a:lnTo>
                  <a:lnTo>
                    <a:pt x="247" y="359"/>
                  </a:lnTo>
                  <a:lnTo>
                    <a:pt x="251" y="361"/>
                  </a:lnTo>
                  <a:lnTo>
                    <a:pt x="253" y="361"/>
                  </a:lnTo>
                  <a:lnTo>
                    <a:pt x="256" y="360"/>
                  </a:lnTo>
                  <a:lnTo>
                    <a:pt x="259" y="360"/>
                  </a:lnTo>
                  <a:lnTo>
                    <a:pt x="261" y="359"/>
                  </a:lnTo>
                  <a:lnTo>
                    <a:pt x="263" y="357"/>
                  </a:lnTo>
                  <a:lnTo>
                    <a:pt x="262" y="354"/>
                  </a:lnTo>
                  <a:lnTo>
                    <a:pt x="264" y="354"/>
                  </a:lnTo>
                  <a:lnTo>
                    <a:pt x="264" y="351"/>
                  </a:lnTo>
                  <a:lnTo>
                    <a:pt x="267" y="351"/>
                  </a:lnTo>
                  <a:lnTo>
                    <a:pt x="269" y="349"/>
                  </a:lnTo>
                  <a:lnTo>
                    <a:pt x="268" y="346"/>
                  </a:lnTo>
                  <a:lnTo>
                    <a:pt x="267" y="343"/>
                  </a:lnTo>
                  <a:lnTo>
                    <a:pt x="264" y="341"/>
                  </a:lnTo>
                  <a:lnTo>
                    <a:pt x="263" y="339"/>
                  </a:lnTo>
                  <a:lnTo>
                    <a:pt x="263" y="335"/>
                  </a:lnTo>
                  <a:lnTo>
                    <a:pt x="267" y="335"/>
                  </a:lnTo>
                  <a:lnTo>
                    <a:pt x="263" y="337"/>
                  </a:lnTo>
                  <a:lnTo>
                    <a:pt x="264" y="340"/>
                  </a:lnTo>
                  <a:lnTo>
                    <a:pt x="267" y="342"/>
                  </a:lnTo>
                  <a:lnTo>
                    <a:pt x="269" y="344"/>
                  </a:lnTo>
                  <a:lnTo>
                    <a:pt x="270" y="347"/>
                  </a:lnTo>
                  <a:lnTo>
                    <a:pt x="272" y="349"/>
                  </a:lnTo>
                  <a:lnTo>
                    <a:pt x="276" y="349"/>
                  </a:lnTo>
                  <a:lnTo>
                    <a:pt x="276" y="346"/>
                  </a:lnTo>
                  <a:lnTo>
                    <a:pt x="279" y="344"/>
                  </a:lnTo>
                  <a:lnTo>
                    <a:pt x="276" y="347"/>
                  </a:lnTo>
                  <a:lnTo>
                    <a:pt x="275" y="350"/>
                  </a:lnTo>
                  <a:lnTo>
                    <a:pt x="271" y="352"/>
                  </a:lnTo>
                  <a:lnTo>
                    <a:pt x="275" y="352"/>
                  </a:lnTo>
                  <a:lnTo>
                    <a:pt x="280" y="352"/>
                  </a:lnTo>
                  <a:lnTo>
                    <a:pt x="282" y="354"/>
                  </a:lnTo>
                  <a:lnTo>
                    <a:pt x="286" y="355"/>
                  </a:lnTo>
                  <a:lnTo>
                    <a:pt x="288" y="354"/>
                  </a:lnTo>
                  <a:lnTo>
                    <a:pt x="290" y="354"/>
                  </a:lnTo>
                  <a:lnTo>
                    <a:pt x="294" y="352"/>
                  </a:lnTo>
                  <a:lnTo>
                    <a:pt x="291" y="355"/>
                  </a:lnTo>
                  <a:lnTo>
                    <a:pt x="286" y="356"/>
                  </a:lnTo>
                  <a:lnTo>
                    <a:pt x="284" y="356"/>
                  </a:lnTo>
                  <a:lnTo>
                    <a:pt x="280" y="357"/>
                  </a:lnTo>
                  <a:lnTo>
                    <a:pt x="278" y="358"/>
                  </a:lnTo>
                  <a:lnTo>
                    <a:pt x="276" y="359"/>
                  </a:lnTo>
                  <a:lnTo>
                    <a:pt x="278" y="360"/>
                  </a:lnTo>
                  <a:lnTo>
                    <a:pt x="281" y="360"/>
                  </a:lnTo>
                  <a:lnTo>
                    <a:pt x="284" y="360"/>
                  </a:lnTo>
                  <a:lnTo>
                    <a:pt x="286" y="359"/>
                  </a:lnTo>
                  <a:lnTo>
                    <a:pt x="289" y="358"/>
                  </a:lnTo>
                  <a:lnTo>
                    <a:pt x="291" y="357"/>
                  </a:lnTo>
                  <a:lnTo>
                    <a:pt x="295" y="357"/>
                  </a:lnTo>
                  <a:lnTo>
                    <a:pt x="297" y="358"/>
                  </a:lnTo>
                  <a:lnTo>
                    <a:pt x="295" y="358"/>
                  </a:lnTo>
                  <a:lnTo>
                    <a:pt x="289" y="359"/>
                  </a:lnTo>
                  <a:lnTo>
                    <a:pt x="286" y="360"/>
                  </a:lnTo>
                  <a:lnTo>
                    <a:pt x="285" y="363"/>
                  </a:lnTo>
                  <a:lnTo>
                    <a:pt x="282" y="364"/>
                  </a:lnTo>
                  <a:lnTo>
                    <a:pt x="285" y="365"/>
                  </a:lnTo>
                  <a:lnTo>
                    <a:pt x="288" y="364"/>
                  </a:lnTo>
                  <a:lnTo>
                    <a:pt x="290" y="361"/>
                  </a:lnTo>
                  <a:lnTo>
                    <a:pt x="294" y="361"/>
                  </a:lnTo>
                  <a:lnTo>
                    <a:pt x="295" y="364"/>
                  </a:lnTo>
                  <a:lnTo>
                    <a:pt x="291" y="364"/>
                  </a:lnTo>
                  <a:lnTo>
                    <a:pt x="289" y="365"/>
                  </a:lnTo>
                  <a:lnTo>
                    <a:pt x="286" y="366"/>
                  </a:lnTo>
                  <a:lnTo>
                    <a:pt x="289" y="367"/>
                  </a:lnTo>
                  <a:lnTo>
                    <a:pt x="291" y="366"/>
                  </a:lnTo>
                  <a:lnTo>
                    <a:pt x="295" y="367"/>
                  </a:lnTo>
                  <a:lnTo>
                    <a:pt x="297" y="366"/>
                  </a:lnTo>
                  <a:lnTo>
                    <a:pt x="298" y="369"/>
                  </a:lnTo>
                  <a:lnTo>
                    <a:pt x="302" y="369"/>
                  </a:lnTo>
                  <a:lnTo>
                    <a:pt x="298" y="370"/>
                  </a:lnTo>
                  <a:lnTo>
                    <a:pt x="296" y="369"/>
                  </a:lnTo>
                  <a:lnTo>
                    <a:pt x="293" y="369"/>
                  </a:lnTo>
                  <a:lnTo>
                    <a:pt x="290" y="368"/>
                  </a:lnTo>
                  <a:lnTo>
                    <a:pt x="293" y="370"/>
                  </a:lnTo>
                  <a:lnTo>
                    <a:pt x="296" y="372"/>
                  </a:lnTo>
                  <a:lnTo>
                    <a:pt x="298" y="373"/>
                  </a:lnTo>
                  <a:lnTo>
                    <a:pt x="302" y="374"/>
                  </a:lnTo>
                  <a:lnTo>
                    <a:pt x="304" y="373"/>
                  </a:lnTo>
                  <a:lnTo>
                    <a:pt x="306" y="376"/>
                  </a:lnTo>
                  <a:lnTo>
                    <a:pt x="303" y="376"/>
                  </a:lnTo>
                  <a:lnTo>
                    <a:pt x="301" y="375"/>
                  </a:lnTo>
                  <a:lnTo>
                    <a:pt x="297" y="376"/>
                  </a:lnTo>
                  <a:lnTo>
                    <a:pt x="299" y="377"/>
                  </a:lnTo>
                  <a:lnTo>
                    <a:pt x="306" y="378"/>
                  </a:lnTo>
                  <a:lnTo>
                    <a:pt x="303" y="380"/>
                  </a:lnTo>
                  <a:lnTo>
                    <a:pt x="305" y="381"/>
                  </a:lnTo>
                  <a:lnTo>
                    <a:pt x="303" y="382"/>
                  </a:lnTo>
                  <a:lnTo>
                    <a:pt x="299" y="381"/>
                  </a:lnTo>
                  <a:lnTo>
                    <a:pt x="303" y="383"/>
                  </a:lnTo>
                  <a:lnTo>
                    <a:pt x="305" y="384"/>
                  </a:lnTo>
                  <a:lnTo>
                    <a:pt x="308" y="382"/>
                  </a:lnTo>
                  <a:lnTo>
                    <a:pt x="307" y="384"/>
                  </a:lnTo>
                  <a:lnTo>
                    <a:pt x="304" y="386"/>
                  </a:lnTo>
                  <a:lnTo>
                    <a:pt x="302" y="385"/>
                  </a:lnTo>
                  <a:lnTo>
                    <a:pt x="298" y="385"/>
                  </a:lnTo>
                  <a:lnTo>
                    <a:pt x="296" y="384"/>
                  </a:lnTo>
                  <a:lnTo>
                    <a:pt x="294" y="383"/>
                  </a:lnTo>
                  <a:lnTo>
                    <a:pt x="290" y="382"/>
                  </a:lnTo>
                  <a:lnTo>
                    <a:pt x="288" y="381"/>
                  </a:lnTo>
                  <a:lnTo>
                    <a:pt x="285" y="380"/>
                  </a:lnTo>
                  <a:lnTo>
                    <a:pt x="282" y="377"/>
                  </a:lnTo>
                  <a:lnTo>
                    <a:pt x="279" y="376"/>
                  </a:lnTo>
                  <a:lnTo>
                    <a:pt x="277" y="376"/>
                  </a:lnTo>
                  <a:lnTo>
                    <a:pt x="273" y="375"/>
                  </a:lnTo>
                  <a:lnTo>
                    <a:pt x="271" y="376"/>
                  </a:lnTo>
                  <a:lnTo>
                    <a:pt x="268" y="376"/>
                  </a:lnTo>
                  <a:lnTo>
                    <a:pt x="265" y="375"/>
                  </a:lnTo>
                  <a:lnTo>
                    <a:pt x="262" y="375"/>
                  </a:lnTo>
                  <a:lnTo>
                    <a:pt x="260" y="374"/>
                  </a:lnTo>
                  <a:lnTo>
                    <a:pt x="256" y="375"/>
                  </a:lnTo>
                  <a:lnTo>
                    <a:pt x="254" y="376"/>
                  </a:lnTo>
                  <a:lnTo>
                    <a:pt x="254" y="380"/>
                  </a:lnTo>
                  <a:lnTo>
                    <a:pt x="258" y="381"/>
                  </a:lnTo>
                  <a:lnTo>
                    <a:pt x="260" y="384"/>
                  </a:lnTo>
                  <a:lnTo>
                    <a:pt x="263" y="385"/>
                  </a:lnTo>
                  <a:lnTo>
                    <a:pt x="265" y="385"/>
                  </a:lnTo>
                  <a:lnTo>
                    <a:pt x="269" y="386"/>
                  </a:lnTo>
                  <a:lnTo>
                    <a:pt x="271" y="386"/>
                  </a:lnTo>
                  <a:lnTo>
                    <a:pt x="273" y="387"/>
                  </a:lnTo>
                  <a:lnTo>
                    <a:pt x="277" y="387"/>
                  </a:lnTo>
                  <a:lnTo>
                    <a:pt x="280" y="389"/>
                  </a:lnTo>
                  <a:lnTo>
                    <a:pt x="282" y="392"/>
                  </a:lnTo>
                  <a:lnTo>
                    <a:pt x="285" y="393"/>
                  </a:lnTo>
                  <a:lnTo>
                    <a:pt x="288" y="393"/>
                  </a:lnTo>
                  <a:lnTo>
                    <a:pt x="290" y="394"/>
                  </a:lnTo>
                  <a:lnTo>
                    <a:pt x="294" y="394"/>
                  </a:lnTo>
                  <a:lnTo>
                    <a:pt x="295" y="394"/>
                  </a:lnTo>
                  <a:lnTo>
                    <a:pt x="295" y="395"/>
                  </a:lnTo>
                  <a:lnTo>
                    <a:pt x="297" y="394"/>
                  </a:lnTo>
                  <a:lnTo>
                    <a:pt x="299" y="393"/>
                  </a:lnTo>
                  <a:lnTo>
                    <a:pt x="303" y="394"/>
                  </a:lnTo>
                  <a:lnTo>
                    <a:pt x="301" y="394"/>
                  </a:lnTo>
                  <a:lnTo>
                    <a:pt x="303" y="395"/>
                  </a:lnTo>
                  <a:lnTo>
                    <a:pt x="306" y="394"/>
                  </a:lnTo>
                  <a:lnTo>
                    <a:pt x="307" y="394"/>
                  </a:lnTo>
                  <a:lnTo>
                    <a:pt x="310" y="393"/>
                  </a:lnTo>
                  <a:lnTo>
                    <a:pt x="312" y="393"/>
                  </a:lnTo>
                  <a:lnTo>
                    <a:pt x="313" y="394"/>
                  </a:lnTo>
                  <a:lnTo>
                    <a:pt x="312" y="395"/>
                  </a:lnTo>
                  <a:lnTo>
                    <a:pt x="308" y="397"/>
                  </a:lnTo>
                  <a:lnTo>
                    <a:pt x="312" y="398"/>
                  </a:lnTo>
                  <a:lnTo>
                    <a:pt x="313" y="401"/>
                  </a:lnTo>
                  <a:lnTo>
                    <a:pt x="311" y="400"/>
                  </a:lnTo>
                  <a:lnTo>
                    <a:pt x="307" y="400"/>
                  </a:lnTo>
                  <a:lnTo>
                    <a:pt x="305" y="402"/>
                  </a:lnTo>
                  <a:lnTo>
                    <a:pt x="307" y="402"/>
                  </a:lnTo>
                  <a:lnTo>
                    <a:pt x="311" y="404"/>
                  </a:lnTo>
                  <a:lnTo>
                    <a:pt x="307" y="403"/>
                  </a:lnTo>
                  <a:lnTo>
                    <a:pt x="305" y="404"/>
                  </a:lnTo>
                  <a:lnTo>
                    <a:pt x="304" y="408"/>
                  </a:lnTo>
                  <a:lnTo>
                    <a:pt x="307" y="407"/>
                  </a:lnTo>
                  <a:lnTo>
                    <a:pt x="310" y="406"/>
                  </a:lnTo>
                  <a:lnTo>
                    <a:pt x="312" y="407"/>
                  </a:lnTo>
                  <a:lnTo>
                    <a:pt x="310" y="407"/>
                  </a:lnTo>
                  <a:lnTo>
                    <a:pt x="307" y="408"/>
                  </a:lnTo>
                  <a:lnTo>
                    <a:pt x="304" y="409"/>
                  </a:lnTo>
                  <a:lnTo>
                    <a:pt x="303" y="411"/>
                  </a:lnTo>
                  <a:lnTo>
                    <a:pt x="302" y="415"/>
                  </a:lnTo>
                  <a:lnTo>
                    <a:pt x="304" y="415"/>
                  </a:lnTo>
                  <a:lnTo>
                    <a:pt x="307" y="414"/>
                  </a:lnTo>
                  <a:lnTo>
                    <a:pt x="310" y="411"/>
                  </a:lnTo>
                  <a:lnTo>
                    <a:pt x="310" y="415"/>
                  </a:lnTo>
                  <a:lnTo>
                    <a:pt x="312" y="416"/>
                  </a:lnTo>
                  <a:lnTo>
                    <a:pt x="310" y="416"/>
                  </a:lnTo>
                  <a:lnTo>
                    <a:pt x="307" y="417"/>
                  </a:lnTo>
                  <a:lnTo>
                    <a:pt x="310" y="418"/>
                  </a:lnTo>
                  <a:lnTo>
                    <a:pt x="312" y="418"/>
                  </a:lnTo>
                  <a:lnTo>
                    <a:pt x="310" y="418"/>
                  </a:lnTo>
                  <a:lnTo>
                    <a:pt x="312" y="421"/>
                  </a:lnTo>
                  <a:lnTo>
                    <a:pt x="308" y="419"/>
                  </a:lnTo>
                  <a:lnTo>
                    <a:pt x="307" y="417"/>
                  </a:lnTo>
                  <a:lnTo>
                    <a:pt x="304" y="416"/>
                  </a:lnTo>
                  <a:lnTo>
                    <a:pt x="302" y="416"/>
                  </a:lnTo>
                  <a:lnTo>
                    <a:pt x="301" y="419"/>
                  </a:lnTo>
                  <a:lnTo>
                    <a:pt x="302" y="421"/>
                  </a:lnTo>
                  <a:lnTo>
                    <a:pt x="303" y="420"/>
                  </a:lnTo>
                  <a:lnTo>
                    <a:pt x="299" y="423"/>
                  </a:lnTo>
                  <a:lnTo>
                    <a:pt x="299" y="425"/>
                  </a:lnTo>
                  <a:lnTo>
                    <a:pt x="303" y="424"/>
                  </a:lnTo>
                  <a:lnTo>
                    <a:pt x="305" y="424"/>
                  </a:lnTo>
                  <a:lnTo>
                    <a:pt x="304" y="427"/>
                  </a:lnTo>
                  <a:lnTo>
                    <a:pt x="302" y="427"/>
                  </a:lnTo>
                  <a:lnTo>
                    <a:pt x="299" y="429"/>
                  </a:lnTo>
                  <a:lnTo>
                    <a:pt x="297" y="429"/>
                  </a:lnTo>
                  <a:lnTo>
                    <a:pt x="295" y="431"/>
                  </a:lnTo>
                  <a:lnTo>
                    <a:pt x="291" y="431"/>
                  </a:lnTo>
                  <a:lnTo>
                    <a:pt x="289" y="429"/>
                  </a:lnTo>
                  <a:lnTo>
                    <a:pt x="284" y="429"/>
                  </a:lnTo>
                  <a:lnTo>
                    <a:pt x="280" y="431"/>
                  </a:lnTo>
                  <a:lnTo>
                    <a:pt x="284" y="431"/>
                  </a:lnTo>
                  <a:lnTo>
                    <a:pt x="280" y="432"/>
                  </a:lnTo>
                  <a:lnTo>
                    <a:pt x="278" y="434"/>
                  </a:lnTo>
                  <a:lnTo>
                    <a:pt x="275" y="435"/>
                  </a:lnTo>
                  <a:lnTo>
                    <a:pt x="272" y="435"/>
                  </a:lnTo>
                  <a:lnTo>
                    <a:pt x="275" y="436"/>
                  </a:lnTo>
                  <a:lnTo>
                    <a:pt x="278" y="435"/>
                  </a:lnTo>
                  <a:lnTo>
                    <a:pt x="280" y="435"/>
                  </a:lnTo>
                  <a:lnTo>
                    <a:pt x="278" y="436"/>
                  </a:lnTo>
                  <a:lnTo>
                    <a:pt x="280" y="436"/>
                  </a:lnTo>
                  <a:lnTo>
                    <a:pt x="284" y="438"/>
                  </a:lnTo>
                  <a:lnTo>
                    <a:pt x="286" y="437"/>
                  </a:lnTo>
                  <a:lnTo>
                    <a:pt x="288" y="437"/>
                  </a:lnTo>
                  <a:lnTo>
                    <a:pt x="291" y="437"/>
                  </a:lnTo>
                  <a:lnTo>
                    <a:pt x="294" y="436"/>
                  </a:lnTo>
                  <a:lnTo>
                    <a:pt x="297" y="434"/>
                  </a:lnTo>
                  <a:lnTo>
                    <a:pt x="294" y="433"/>
                  </a:lnTo>
                  <a:lnTo>
                    <a:pt x="297" y="433"/>
                  </a:lnTo>
                  <a:lnTo>
                    <a:pt x="299" y="433"/>
                  </a:lnTo>
                  <a:lnTo>
                    <a:pt x="303" y="432"/>
                  </a:lnTo>
                  <a:lnTo>
                    <a:pt x="305" y="432"/>
                  </a:lnTo>
                  <a:lnTo>
                    <a:pt x="303" y="432"/>
                  </a:lnTo>
                  <a:lnTo>
                    <a:pt x="299" y="433"/>
                  </a:lnTo>
                  <a:lnTo>
                    <a:pt x="299" y="436"/>
                  </a:lnTo>
                  <a:lnTo>
                    <a:pt x="297" y="436"/>
                  </a:lnTo>
                  <a:lnTo>
                    <a:pt x="299" y="437"/>
                  </a:lnTo>
                  <a:lnTo>
                    <a:pt x="303" y="438"/>
                  </a:lnTo>
                  <a:lnTo>
                    <a:pt x="299" y="438"/>
                  </a:lnTo>
                  <a:lnTo>
                    <a:pt x="297" y="438"/>
                  </a:lnTo>
                  <a:lnTo>
                    <a:pt x="299" y="440"/>
                  </a:lnTo>
                  <a:lnTo>
                    <a:pt x="303" y="441"/>
                  </a:lnTo>
                  <a:lnTo>
                    <a:pt x="305" y="442"/>
                  </a:lnTo>
                  <a:lnTo>
                    <a:pt x="308" y="443"/>
                  </a:lnTo>
                  <a:lnTo>
                    <a:pt x="313" y="444"/>
                  </a:lnTo>
                  <a:lnTo>
                    <a:pt x="311" y="444"/>
                  </a:lnTo>
                  <a:lnTo>
                    <a:pt x="308" y="445"/>
                  </a:lnTo>
                  <a:lnTo>
                    <a:pt x="305" y="444"/>
                  </a:lnTo>
                  <a:lnTo>
                    <a:pt x="303" y="443"/>
                  </a:lnTo>
                  <a:lnTo>
                    <a:pt x="299" y="441"/>
                  </a:lnTo>
                  <a:lnTo>
                    <a:pt x="294" y="441"/>
                  </a:lnTo>
                  <a:lnTo>
                    <a:pt x="291" y="442"/>
                  </a:lnTo>
                  <a:lnTo>
                    <a:pt x="289" y="441"/>
                  </a:lnTo>
                  <a:lnTo>
                    <a:pt x="286" y="441"/>
                  </a:lnTo>
                  <a:lnTo>
                    <a:pt x="284" y="440"/>
                  </a:lnTo>
                  <a:lnTo>
                    <a:pt x="280" y="438"/>
                  </a:lnTo>
                  <a:lnTo>
                    <a:pt x="278" y="438"/>
                  </a:lnTo>
                  <a:lnTo>
                    <a:pt x="280" y="440"/>
                  </a:lnTo>
                  <a:lnTo>
                    <a:pt x="284" y="441"/>
                  </a:lnTo>
                  <a:lnTo>
                    <a:pt x="280" y="441"/>
                  </a:lnTo>
                  <a:lnTo>
                    <a:pt x="278" y="440"/>
                  </a:lnTo>
                  <a:lnTo>
                    <a:pt x="275" y="438"/>
                  </a:lnTo>
                  <a:lnTo>
                    <a:pt x="272" y="438"/>
                  </a:lnTo>
                  <a:lnTo>
                    <a:pt x="269" y="438"/>
                  </a:lnTo>
                  <a:lnTo>
                    <a:pt x="272" y="440"/>
                  </a:lnTo>
                  <a:lnTo>
                    <a:pt x="275" y="441"/>
                  </a:lnTo>
                  <a:lnTo>
                    <a:pt x="278" y="443"/>
                  </a:lnTo>
                  <a:lnTo>
                    <a:pt x="280" y="443"/>
                  </a:lnTo>
                  <a:lnTo>
                    <a:pt x="286" y="444"/>
                  </a:lnTo>
                  <a:lnTo>
                    <a:pt x="284" y="444"/>
                  </a:lnTo>
                  <a:lnTo>
                    <a:pt x="280" y="444"/>
                  </a:lnTo>
                  <a:lnTo>
                    <a:pt x="278" y="443"/>
                  </a:lnTo>
                  <a:lnTo>
                    <a:pt x="275" y="442"/>
                  </a:lnTo>
                  <a:lnTo>
                    <a:pt x="272" y="442"/>
                  </a:lnTo>
                  <a:lnTo>
                    <a:pt x="275" y="443"/>
                  </a:lnTo>
                  <a:lnTo>
                    <a:pt x="272" y="443"/>
                  </a:lnTo>
                  <a:lnTo>
                    <a:pt x="271" y="446"/>
                  </a:lnTo>
                  <a:lnTo>
                    <a:pt x="269" y="445"/>
                  </a:lnTo>
                  <a:lnTo>
                    <a:pt x="271" y="446"/>
                  </a:lnTo>
                  <a:lnTo>
                    <a:pt x="269" y="448"/>
                  </a:lnTo>
                  <a:lnTo>
                    <a:pt x="265" y="448"/>
                  </a:lnTo>
                  <a:lnTo>
                    <a:pt x="268" y="450"/>
                  </a:lnTo>
                  <a:lnTo>
                    <a:pt x="264" y="452"/>
                  </a:lnTo>
                  <a:lnTo>
                    <a:pt x="268" y="453"/>
                  </a:lnTo>
                  <a:lnTo>
                    <a:pt x="270" y="452"/>
                  </a:lnTo>
                  <a:lnTo>
                    <a:pt x="273" y="450"/>
                  </a:lnTo>
                  <a:lnTo>
                    <a:pt x="276" y="449"/>
                  </a:lnTo>
                  <a:lnTo>
                    <a:pt x="278" y="448"/>
                  </a:lnTo>
                  <a:lnTo>
                    <a:pt x="281" y="448"/>
                  </a:lnTo>
                  <a:lnTo>
                    <a:pt x="284" y="445"/>
                  </a:lnTo>
                  <a:lnTo>
                    <a:pt x="286" y="445"/>
                  </a:lnTo>
                  <a:lnTo>
                    <a:pt x="289" y="445"/>
                  </a:lnTo>
                  <a:lnTo>
                    <a:pt x="291" y="444"/>
                  </a:lnTo>
                  <a:lnTo>
                    <a:pt x="289" y="445"/>
                  </a:lnTo>
                  <a:lnTo>
                    <a:pt x="286" y="445"/>
                  </a:lnTo>
                  <a:lnTo>
                    <a:pt x="289" y="449"/>
                  </a:lnTo>
                  <a:lnTo>
                    <a:pt x="291" y="448"/>
                  </a:lnTo>
                  <a:lnTo>
                    <a:pt x="294" y="449"/>
                  </a:lnTo>
                  <a:lnTo>
                    <a:pt x="297" y="449"/>
                  </a:lnTo>
                  <a:lnTo>
                    <a:pt x="296" y="445"/>
                  </a:lnTo>
                  <a:lnTo>
                    <a:pt x="298" y="444"/>
                  </a:lnTo>
                  <a:lnTo>
                    <a:pt x="302" y="443"/>
                  </a:lnTo>
                  <a:lnTo>
                    <a:pt x="298" y="445"/>
                  </a:lnTo>
                  <a:lnTo>
                    <a:pt x="299" y="448"/>
                  </a:lnTo>
                  <a:lnTo>
                    <a:pt x="302" y="448"/>
                  </a:lnTo>
                  <a:lnTo>
                    <a:pt x="304" y="448"/>
                  </a:lnTo>
                  <a:lnTo>
                    <a:pt x="305" y="445"/>
                  </a:lnTo>
                  <a:lnTo>
                    <a:pt x="308" y="445"/>
                  </a:lnTo>
                  <a:lnTo>
                    <a:pt x="311" y="446"/>
                  </a:lnTo>
                  <a:lnTo>
                    <a:pt x="308" y="446"/>
                  </a:lnTo>
                  <a:lnTo>
                    <a:pt x="305" y="448"/>
                  </a:lnTo>
                  <a:lnTo>
                    <a:pt x="303" y="449"/>
                  </a:lnTo>
                  <a:lnTo>
                    <a:pt x="299" y="449"/>
                  </a:lnTo>
                  <a:lnTo>
                    <a:pt x="303" y="451"/>
                  </a:lnTo>
                  <a:lnTo>
                    <a:pt x="305" y="451"/>
                  </a:lnTo>
                  <a:lnTo>
                    <a:pt x="308" y="450"/>
                  </a:lnTo>
                  <a:lnTo>
                    <a:pt x="311" y="449"/>
                  </a:lnTo>
                  <a:lnTo>
                    <a:pt x="313" y="449"/>
                  </a:lnTo>
                  <a:lnTo>
                    <a:pt x="316" y="450"/>
                  </a:lnTo>
                  <a:lnTo>
                    <a:pt x="316" y="450"/>
                  </a:lnTo>
                  <a:lnTo>
                    <a:pt x="313" y="449"/>
                  </a:lnTo>
                  <a:lnTo>
                    <a:pt x="311" y="450"/>
                  </a:lnTo>
                  <a:lnTo>
                    <a:pt x="308" y="451"/>
                  </a:lnTo>
                  <a:lnTo>
                    <a:pt x="305" y="452"/>
                  </a:lnTo>
                  <a:lnTo>
                    <a:pt x="308" y="454"/>
                  </a:lnTo>
                  <a:lnTo>
                    <a:pt x="311" y="454"/>
                  </a:lnTo>
                  <a:lnTo>
                    <a:pt x="313" y="454"/>
                  </a:lnTo>
                  <a:lnTo>
                    <a:pt x="311" y="454"/>
                  </a:lnTo>
                  <a:lnTo>
                    <a:pt x="308" y="454"/>
                  </a:lnTo>
                  <a:lnTo>
                    <a:pt x="305" y="454"/>
                  </a:lnTo>
                  <a:lnTo>
                    <a:pt x="303" y="452"/>
                  </a:lnTo>
                  <a:lnTo>
                    <a:pt x="299" y="451"/>
                  </a:lnTo>
                  <a:lnTo>
                    <a:pt x="297" y="450"/>
                  </a:lnTo>
                  <a:lnTo>
                    <a:pt x="294" y="451"/>
                  </a:lnTo>
                  <a:lnTo>
                    <a:pt x="291" y="451"/>
                  </a:lnTo>
                  <a:lnTo>
                    <a:pt x="288" y="450"/>
                  </a:lnTo>
                  <a:lnTo>
                    <a:pt x="286" y="449"/>
                  </a:lnTo>
                  <a:lnTo>
                    <a:pt x="284" y="449"/>
                  </a:lnTo>
                  <a:lnTo>
                    <a:pt x="280" y="449"/>
                  </a:lnTo>
                  <a:lnTo>
                    <a:pt x="278" y="449"/>
                  </a:lnTo>
                  <a:lnTo>
                    <a:pt x="280" y="449"/>
                  </a:lnTo>
                  <a:lnTo>
                    <a:pt x="275" y="450"/>
                  </a:lnTo>
                  <a:lnTo>
                    <a:pt x="272" y="452"/>
                  </a:lnTo>
                  <a:lnTo>
                    <a:pt x="269" y="454"/>
                  </a:lnTo>
                  <a:lnTo>
                    <a:pt x="267" y="454"/>
                  </a:lnTo>
                  <a:lnTo>
                    <a:pt x="264" y="457"/>
                  </a:lnTo>
                  <a:lnTo>
                    <a:pt x="263" y="459"/>
                  </a:lnTo>
                  <a:lnTo>
                    <a:pt x="265" y="461"/>
                  </a:lnTo>
                  <a:lnTo>
                    <a:pt x="271" y="459"/>
                  </a:lnTo>
                  <a:lnTo>
                    <a:pt x="275" y="459"/>
                  </a:lnTo>
                  <a:lnTo>
                    <a:pt x="277" y="459"/>
                  </a:lnTo>
                  <a:lnTo>
                    <a:pt x="280" y="458"/>
                  </a:lnTo>
                  <a:lnTo>
                    <a:pt x="282" y="458"/>
                  </a:lnTo>
                  <a:lnTo>
                    <a:pt x="285" y="457"/>
                  </a:lnTo>
                  <a:lnTo>
                    <a:pt x="288" y="458"/>
                  </a:lnTo>
                  <a:lnTo>
                    <a:pt x="294" y="458"/>
                  </a:lnTo>
                  <a:lnTo>
                    <a:pt x="296" y="457"/>
                  </a:lnTo>
                  <a:lnTo>
                    <a:pt x="299" y="457"/>
                  </a:lnTo>
                  <a:lnTo>
                    <a:pt x="296" y="458"/>
                  </a:lnTo>
                  <a:lnTo>
                    <a:pt x="297" y="460"/>
                  </a:lnTo>
                  <a:lnTo>
                    <a:pt x="299" y="462"/>
                  </a:lnTo>
                  <a:lnTo>
                    <a:pt x="303" y="462"/>
                  </a:lnTo>
                  <a:lnTo>
                    <a:pt x="305" y="461"/>
                  </a:lnTo>
                  <a:lnTo>
                    <a:pt x="308" y="461"/>
                  </a:lnTo>
                  <a:lnTo>
                    <a:pt x="311" y="461"/>
                  </a:lnTo>
                  <a:lnTo>
                    <a:pt x="308" y="462"/>
                  </a:lnTo>
                  <a:lnTo>
                    <a:pt x="305" y="462"/>
                  </a:lnTo>
                  <a:lnTo>
                    <a:pt x="303" y="462"/>
                  </a:lnTo>
                  <a:lnTo>
                    <a:pt x="299" y="463"/>
                  </a:lnTo>
                  <a:lnTo>
                    <a:pt x="297" y="461"/>
                  </a:lnTo>
                  <a:lnTo>
                    <a:pt x="295" y="459"/>
                  </a:lnTo>
                  <a:lnTo>
                    <a:pt x="293" y="458"/>
                  </a:lnTo>
                  <a:lnTo>
                    <a:pt x="289" y="458"/>
                  </a:lnTo>
                  <a:lnTo>
                    <a:pt x="287" y="458"/>
                  </a:lnTo>
                  <a:lnTo>
                    <a:pt x="285" y="458"/>
                  </a:lnTo>
                  <a:lnTo>
                    <a:pt x="281" y="459"/>
                  </a:lnTo>
                  <a:lnTo>
                    <a:pt x="279" y="459"/>
                  </a:lnTo>
                  <a:lnTo>
                    <a:pt x="276" y="460"/>
                  </a:lnTo>
                  <a:lnTo>
                    <a:pt x="271" y="460"/>
                  </a:lnTo>
                  <a:lnTo>
                    <a:pt x="268" y="460"/>
                  </a:lnTo>
                  <a:lnTo>
                    <a:pt x="265" y="462"/>
                  </a:lnTo>
                  <a:lnTo>
                    <a:pt x="263" y="462"/>
                  </a:lnTo>
                  <a:lnTo>
                    <a:pt x="265" y="463"/>
                  </a:lnTo>
                  <a:lnTo>
                    <a:pt x="268" y="463"/>
                  </a:lnTo>
                  <a:lnTo>
                    <a:pt x="265" y="464"/>
                  </a:lnTo>
                  <a:lnTo>
                    <a:pt x="268" y="466"/>
                  </a:lnTo>
                  <a:lnTo>
                    <a:pt x="271" y="466"/>
                  </a:lnTo>
                  <a:lnTo>
                    <a:pt x="268" y="467"/>
                  </a:lnTo>
                  <a:lnTo>
                    <a:pt x="265" y="467"/>
                  </a:lnTo>
                  <a:lnTo>
                    <a:pt x="268" y="468"/>
                  </a:lnTo>
                  <a:lnTo>
                    <a:pt x="271" y="468"/>
                  </a:lnTo>
                  <a:lnTo>
                    <a:pt x="273" y="468"/>
                  </a:lnTo>
                  <a:lnTo>
                    <a:pt x="277" y="468"/>
                  </a:lnTo>
                  <a:lnTo>
                    <a:pt x="279" y="468"/>
                  </a:lnTo>
                  <a:lnTo>
                    <a:pt x="281" y="467"/>
                  </a:lnTo>
                  <a:lnTo>
                    <a:pt x="285" y="468"/>
                  </a:lnTo>
                  <a:lnTo>
                    <a:pt x="281" y="469"/>
                  </a:lnTo>
                  <a:lnTo>
                    <a:pt x="279" y="469"/>
                  </a:lnTo>
                  <a:lnTo>
                    <a:pt x="277" y="470"/>
                  </a:lnTo>
                  <a:lnTo>
                    <a:pt x="273" y="470"/>
                  </a:lnTo>
                  <a:lnTo>
                    <a:pt x="277" y="470"/>
                  </a:lnTo>
                  <a:lnTo>
                    <a:pt x="279" y="470"/>
                  </a:lnTo>
                  <a:lnTo>
                    <a:pt x="277" y="471"/>
                  </a:lnTo>
                  <a:lnTo>
                    <a:pt x="273" y="471"/>
                  </a:lnTo>
                  <a:lnTo>
                    <a:pt x="277" y="472"/>
                  </a:lnTo>
                  <a:lnTo>
                    <a:pt x="279" y="472"/>
                  </a:lnTo>
                  <a:lnTo>
                    <a:pt x="277" y="474"/>
                  </a:lnTo>
                  <a:lnTo>
                    <a:pt x="273" y="474"/>
                  </a:lnTo>
                  <a:lnTo>
                    <a:pt x="271" y="474"/>
                  </a:lnTo>
                  <a:lnTo>
                    <a:pt x="269" y="475"/>
                  </a:lnTo>
                  <a:lnTo>
                    <a:pt x="271" y="476"/>
                  </a:lnTo>
                  <a:lnTo>
                    <a:pt x="273" y="476"/>
                  </a:lnTo>
                  <a:lnTo>
                    <a:pt x="277" y="476"/>
                  </a:lnTo>
                  <a:lnTo>
                    <a:pt x="279" y="476"/>
                  </a:lnTo>
                  <a:lnTo>
                    <a:pt x="281" y="476"/>
                  </a:lnTo>
                  <a:lnTo>
                    <a:pt x="279" y="477"/>
                  </a:lnTo>
                  <a:lnTo>
                    <a:pt x="277" y="476"/>
                  </a:lnTo>
                  <a:lnTo>
                    <a:pt x="273" y="477"/>
                  </a:lnTo>
                  <a:lnTo>
                    <a:pt x="271" y="477"/>
                  </a:lnTo>
                  <a:lnTo>
                    <a:pt x="269" y="477"/>
                  </a:lnTo>
                  <a:lnTo>
                    <a:pt x="265" y="479"/>
                  </a:lnTo>
                  <a:lnTo>
                    <a:pt x="265" y="483"/>
                  </a:lnTo>
                  <a:lnTo>
                    <a:pt x="269" y="483"/>
                  </a:lnTo>
                  <a:lnTo>
                    <a:pt x="271" y="483"/>
                  </a:lnTo>
                  <a:lnTo>
                    <a:pt x="269" y="484"/>
                  </a:lnTo>
                  <a:lnTo>
                    <a:pt x="265" y="486"/>
                  </a:lnTo>
                  <a:lnTo>
                    <a:pt x="267" y="486"/>
                  </a:lnTo>
                  <a:lnTo>
                    <a:pt x="269" y="486"/>
                  </a:lnTo>
                  <a:lnTo>
                    <a:pt x="272" y="486"/>
                  </a:lnTo>
                  <a:lnTo>
                    <a:pt x="275" y="485"/>
                  </a:lnTo>
                  <a:lnTo>
                    <a:pt x="277" y="483"/>
                  </a:lnTo>
                  <a:lnTo>
                    <a:pt x="280" y="480"/>
                  </a:lnTo>
                  <a:lnTo>
                    <a:pt x="282" y="479"/>
                  </a:lnTo>
                  <a:lnTo>
                    <a:pt x="286" y="477"/>
                  </a:lnTo>
                  <a:lnTo>
                    <a:pt x="288" y="475"/>
                  </a:lnTo>
                  <a:lnTo>
                    <a:pt x="290" y="474"/>
                  </a:lnTo>
                  <a:lnTo>
                    <a:pt x="294" y="471"/>
                  </a:lnTo>
                  <a:lnTo>
                    <a:pt x="296" y="470"/>
                  </a:lnTo>
                  <a:lnTo>
                    <a:pt x="299" y="468"/>
                  </a:lnTo>
                  <a:lnTo>
                    <a:pt x="302" y="467"/>
                  </a:lnTo>
                  <a:lnTo>
                    <a:pt x="304" y="466"/>
                  </a:lnTo>
                  <a:lnTo>
                    <a:pt x="307" y="466"/>
                  </a:lnTo>
                  <a:lnTo>
                    <a:pt x="310" y="464"/>
                  </a:lnTo>
                  <a:lnTo>
                    <a:pt x="307" y="466"/>
                  </a:lnTo>
                  <a:lnTo>
                    <a:pt x="310" y="466"/>
                  </a:lnTo>
                  <a:lnTo>
                    <a:pt x="313" y="467"/>
                  </a:lnTo>
                  <a:lnTo>
                    <a:pt x="315" y="467"/>
                  </a:lnTo>
                  <a:lnTo>
                    <a:pt x="313" y="467"/>
                  </a:lnTo>
                  <a:lnTo>
                    <a:pt x="307" y="466"/>
                  </a:lnTo>
                  <a:lnTo>
                    <a:pt x="305" y="467"/>
                  </a:lnTo>
                  <a:lnTo>
                    <a:pt x="304" y="469"/>
                  </a:lnTo>
                  <a:lnTo>
                    <a:pt x="307" y="469"/>
                  </a:lnTo>
                  <a:lnTo>
                    <a:pt x="310" y="469"/>
                  </a:lnTo>
                  <a:lnTo>
                    <a:pt x="307" y="469"/>
                  </a:lnTo>
                  <a:lnTo>
                    <a:pt x="304" y="470"/>
                  </a:lnTo>
                  <a:lnTo>
                    <a:pt x="302" y="469"/>
                  </a:lnTo>
                  <a:lnTo>
                    <a:pt x="299" y="469"/>
                  </a:lnTo>
                  <a:lnTo>
                    <a:pt x="296" y="471"/>
                  </a:lnTo>
                  <a:lnTo>
                    <a:pt x="294" y="472"/>
                  </a:lnTo>
                  <a:lnTo>
                    <a:pt x="290" y="474"/>
                  </a:lnTo>
                  <a:lnTo>
                    <a:pt x="288" y="477"/>
                  </a:lnTo>
                  <a:lnTo>
                    <a:pt x="286" y="478"/>
                  </a:lnTo>
                  <a:lnTo>
                    <a:pt x="282" y="479"/>
                  </a:lnTo>
                  <a:lnTo>
                    <a:pt x="280" y="481"/>
                  </a:lnTo>
                  <a:lnTo>
                    <a:pt x="277" y="484"/>
                  </a:lnTo>
                  <a:lnTo>
                    <a:pt x="275" y="485"/>
                  </a:lnTo>
                  <a:lnTo>
                    <a:pt x="272" y="486"/>
                  </a:lnTo>
                  <a:lnTo>
                    <a:pt x="269" y="487"/>
                  </a:lnTo>
                  <a:lnTo>
                    <a:pt x="272" y="488"/>
                  </a:lnTo>
                  <a:lnTo>
                    <a:pt x="269" y="489"/>
                  </a:lnTo>
                  <a:lnTo>
                    <a:pt x="272" y="491"/>
                  </a:lnTo>
                  <a:lnTo>
                    <a:pt x="275" y="488"/>
                  </a:lnTo>
                  <a:lnTo>
                    <a:pt x="272" y="491"/>
                  </a:lnTo>
                  <a:lnTo>
                    <a:pt x="275" y="492"/>
                  </a:lnTo>
                  <a:lnTo>
                    <a:pt x="280" y="489"/>
                  </a:lnTo>
                  <a:lnTo>
                    <a:pt x="282" y="491"/>
                  </a:lnTo>
                  <a:lnTo>
                    <a:pt x="286" y="489"/>
                  </a:lnTo>
                  <a:lnTo>
                    <a:pt x="288" y="488"/>
                  </a:lnTo>
                  <a:lnTo>
                    <a:pt x="290" y="487"/>
                  </a:lnTo>
                  <a:lnTo>
                    <a:pt x="293" y="491"/>
                  </a:lnTo>
                  <a:lnTo>
                    <a:pt x="290" y="488"/>
                  </a:lnTo>
                  <a:lnTo>
                    <a:pt x="287" y="489"/>
                  </a:lnTo>
                  <a:lnTo>
                    <a:pt x="285" y="493"/>
                  </a:lnTo>
                  <a:lnTo>
                    <a:pt x="281" y="492"/>
                  </a:lnTo>
                  <a:lnTo>
                    <a:pt x="279" y="491"/>
                  </a:lnTo>
                  <a:lnTo>
                    <a:pt x="277" y="492"/>
                  </a:lnTo>
                  <a:lnTo>
                    <a:pt x="273" y="493"/>
                  </a:lnTo>
                  <a:lnTo>
                    <a:pt x="277" y="493"/>
                  </a:lnTo>
                  <a:lnTo>
                    <a:pt x="273" y="495"/>
                  </a:lnTo>
                  <a:lnTo>
                    <a:pt x="277" y="496"/>
                  </a:lnTo>
                  <a:lnTo>
                    <a:pt x="279" y="493"/>
                  </a:lnTo>
                  <a:lnTo>
                    <a:pt x="279" y="496"/>
                  </a:lnTo>
                  <a:lnTo>
                    <a:pt x="278" y="498"/>
                  </a:lnTo>
                  <a:lnTo>
                    <a:pt x="281" y="498"/>
                  </a:lnTo>
                  <a:lnTo>
                    <a:pt x="280" y="501"/>
                  </a:lnTo>
                  <a:lnTo>
                    <a:pt x="282" y="502"/>
                  </a:lnTo>
                  <a:lnTo>
                    <a:pt x="286" y="501"/>
                  </a:lnTo>
                  <a:lnTo>
                    <a:pt x="288" y="500"/>
                  </a:lnTo>
                  <a:lnTo>
                    <a:pt x="289" y="497"/>
                  </a:lnTo>
                  <a:lnTo>
                    <a:pt x="291" y="496"/>
                  </a:lnTo>
                  <a:lnTo>
                    <a:pt x="295" y="495"/>
                  </a:lnTo>
                  <a:lnTo>
                    <a:pt x="297" y="494"/>
                  </a:lnTo>
                  <a:lnTo>
                    <a:pt x="299" y="494"/>
                  </a:lnTo>
                  <a:lnTo>
                    <a:pt x="303" y="494"/>
                  </a:lnTo>
                  <a:lnTo>
                    <a:pt x="305" y="494"/>
                  </a:lnTo>
                  <a:lnTo>
                    <a:pt x="306" y="494"/>
                  </a:lnTo>
                  <a:lnTo>
                    <a:pt x="306" y="496"/>
                  </a:lnTo>
                  <a:lnTo>
                    <a:pt x="304" y="494"/>
                  </a:lnTo>
                  <a:lnTo>
                    <a:pt x="298" y="494"/>
                  </a:lnTo>
                  <a:lnTo>
                    <a:pt x="295" y="495"/>
                  </a:lnTo>
                  <a:lnTo>
                    <a:pt x="293" y="496"/>
                  </a:lnTo>
                  <a:lnTo>
                    <a:pt x="290" y="498"/>
                  </a:lnTo>
                  <a:lnTo>
                    <a:pt x="288" y="501"/>
                  </a:lnTo>
                  <a:lnTo>
                    <a:pt x="286" y="502"/>
                  </a:lnTo>
                  <a:lnTo>
                    <a:pt x="282" y="503"/>
                  </a:lnTo>
                  <a:lnTo>
                    <a:pt x="284" y="505"/>
                  </a:lnTo>
                  <a:lnTo>
                    <a:pt x="286" y="504"/>
                  </a:lnTo>
                  <a:lnTo>
                    <a:pt x="286" y="506"/>
                  </a:lnTo>
                  <a:lnTo>
                    <a:pt x="288" y="505"/>
                  </a:lnTo>
                  <a:lnTo>
                    <a:pt x="286" y="508"/>
                  </a:lnTo>
                  <a:lnTo>
                    <a:pt x="286" y="510"/>
                  </a:lnTo>
                  <a:lnTo>
                    <a:pt x="287" y="513"/>
                  </a:lnTo>
                  <a:lnTo>
                    <a:pt x="286" y="515"/>
                  </a:lnTo>
                  <a:lnTo>
                    <a:pt x="288" y="515"/>
                  </a:lnTo>
                  <a:lnTo>
                    <a:pt x="291" y="513"/>
                  </a:lnTo>
                  <a:lnTo>
                    <a:pt x="293" y="511"/>
                  </a:lnTo>
                  <a:lnTo>
                    <a:pt x="295" y="513"/>
                  </a:lnTo>
                  <a:lnTo>
                    <a:pt x="298" y="512"/>
                  </a:lnTo>
                  <a:lnTo>
                    <a:pt x="295" y="514"/>
                  </a:lnTo>
                  <a:lnTo>
                    <a:pt x="293" y="514"/>
                  </a:lnTo>
                  <a:lnTo>
                    <a:pt x="289" y="515"/>
                  </a:lnTo>
                  <a:lnTo>
                    <a:pt x="287" y="518"/>
                  </a:lnTo>
                  <a:lnTo>
                    <a:pt x="288" y="520"/>
                  </a:lnTo>
                  <a:lnTo>
                    <a:pt x="287" y="523"/>
                  </a:lnTo>
                  <a:lnTo>
                    <a:pt x="288" y="526"/>
                  </a:lnTo>
                  <a:lnTo>
                    <a:pt x="289" y="529"/>
                  </a:lnTo>
                  <a:lnTo>
                    <a:pt x="291" y="528"/>
                  </a:lnTo>
                  <a:lnTo>
                    <a:pt x="293" y="525"/>
                  </a:lnTo>
                  <a:lnTo>
                    <a:pt x="296" y="522"/>
                  </a:lnTo>
                  <a:lnTo>
                    <a:pt x="296" y="520"/>
                  </a:lnTo>
                  <a:lnTo>
                    <a:pt x="298" y="518"/>
                  </a:lnTo>
                  <a:lnTo>
                    <a:pt x="301" y="517"/>
                  </a:lnTo>
                  <a:lnTo>
                    <a:pt x="301" y="520"/>
                  </a:lnTo>
                  <a:lnTo>
                    <a:pt x="304" y="518"/>
                  </a:lnTo>
                  <a:lnTo>
                    <a:pt x="306" y="515"/>
                  </a:lnTo>
                  <a:lnTo>
                    <a:pt x="306" y="513"/>
                  </a:lnTo>
                  <a:lnTo>
                    <a:pt x="304" y="510"/>
                  </a:lnTo>
                  <a:lnTo>
                    <a:pt x="304" y="508"/>
                  </a:lnTo>
                  <a:lnTo>
                    <a:pt x="306" y="508"/>
                  </a:lnTo>
                  <a:lnTo>
                    <a:pt x="305" y="510"/>
                  </a:lnTo>
                  <a:lnTo>
                    <a:pt x="306" y="512"/>
                  </a:lnTo>
                  <a:lnTo>
                    <a:pt x="308" y="515"/>
                  </a:lnTo>
                  <a:lnTo>
                    <a:pt x="311" y="517"/>
                  </a:lnTo>
                  <a:lnTo>
                    <a:pt x="313" y="515"/>
                  </a:lnTo>
                  <a:lnTo>
                    <a:pt x="316" y="514"/>
                  </a:lnTo>
                  <a:lnTo>
                    <a:pt x="316" y="514"/>
                  </a:lnTo>
                  <a:lnTo>
                    <a:pt x="315" y="514"/>
                  </a:lnTo>
                  <a:lnTo>
                    <a:pt x="313" y="518"/>
                  </a:lnTo>
                  <a:lnTo>
                    <a:pt x="316" y="518"/>
                  </a:lnTo>
                  <a:lnTo>
                    <a:pt x="316" y="519"/>
                  </a:lnTo>
                  <a:lnTo>
                    <a:pt x="314" y="519"/>
                  </a:lnTo>
                  <a:lnTo>
                    <a:pt x="316" y="522"/>
                  </a:lnTo>
                  <a:lnTo>
                    <a:pt x="319" y="523"/>
                  </a:lnTo>
                  <a:lnTo>
                    <a:pt x="321" y="526"/>
                  </a:lnTo>
                  <a:lnTo>
                    <a:pt x="319" y="525"/>
                  </a:lnTo>
                  <a:lnTo>
                    <a:pt x="316" y="523"/>
                  </a:lnTo>
                  <a:lnTo>
                    <a:pt x="313" y="522"/>
                  </a:lnTo>
                  <a:lnTo>
                    <a:pt x="312" y="519"/>
                  </a:lnTo>
                  <a:lnTo>
                    <a:pt x="310" y="518"/>
                  </a:lnTo>
                  <a:lnTo>
                    <a:pt x="307" y="518"/>
                  </a:lnTo>
                  <a:lnTo>
                    <a:pt x="310" y="519"/>
                  </a:lnTo>
                  <a:lnTo>
                    <a:pt x="307" y="519"/>
                  </a:lnTo>
                  <a:lnTo>
                    <a:pt x="304" y="519"/>
                  </a:lnTo>
                  <a:lnTo>
                    <a:pt x="307" y="520"/>
                  </a:lnTo>
                  <a:lnTo>
                    <a:pt x="310" y="521"/>
                  </a:lnTo>
                  <a:lnTo>
                    <a:pt x="311" y="523"/>
                  </a:lnTo>
                  <a:lnTo>
                    <a:pt x="313" y="523"/>
                  </a:lnTo>
                  <a:lnTo>
                    <a:pt x="311" y="525"/>
                  </a:lnTo>
                  <a:lnTo>
                    <a:pt x="307" y="523"/>
                  </a:lnTo>
                  <a:lnTo>
                    <a:pt x="305" y="523"/>
                  </a:lnTo>
                  <a:lnTo>
                    <a:pt x="303" y="527"/>
                  </a:lnTo>
                  <a:lnTo>
                    <a:pt x="299" y="529"/>
                  </a:lnTo>
                  <a:lnTo>
                    <a:pt x="297" y="529"/>
                  </a:lnTo>
                  <a:lnTo>
                    <a:pt x="295" y="528"/>
                  </a:lnTo>
                  <a:lnTo>
                    <a:pt x="297" y="530"/>
                  </a:lnTo>
                  <a:lnTo>
                    <a:pt x="295" y="530"/>
                  </a:lnTo>
                  <a:lnTo>
                    <a:pt x="297" y="531"/>
                  </a:lnTo>
                  <a:lnTo>
                    <a:pt x="299" y="531"/>
                  </a:lnTo>
                  <a:lnTo>
                    <a:pt x="303" y="530"/>
                  </a:lnTo>
                  <a:lnTo>
                    <a:pt x="308" y="528"/>
                  </a:lnTo>
                  <a:lnTo>
                    <a:pt x="311" y="526"/>
                  </a:lnTo>
                  <a:lnTo>
                    <a:pt x="308" y="528"/>
                  </a:lnTo>
                  <a:lnTo>
                    <a:pt x="312" y="529"/>
                  </a:lnTo>
                  <a:lnTo>
                    <a:pt x="314" y="528"/>
                  </a:lnTo>
                  <a:lnTo>
                    <a:pt x="315" y="531"/>
                  </a:lnTo>
                  <a:lnTo>
                    <a:pt x="312" y="529"/>
                  </a:lnTo>
                  <a:lnTo>
                    <a:pt x="310" y="530"/>
                  </a:lnTo>
                  <a:lnTo>
                    <a:pt x="307" y="529"/>
                  </a:lnTo>
                  <a:lnTo>
                    <a:pt x="304" y="531"/>
                  </a:lnTo>
                  <a:lnTo>
                    <a:pt x="302" y="531"/>
                  </a:lnTo>
                  <a:lnTo>
                    <a:pt x="299" y="531"/>
                  </a:lnTo>
                  <a:lnTo>
                    <a:pt x="296" y="532"/>
                  </a:lnTo>
                  <a:lnTo>
                    <a:pt x="295" y="532"/>
                  </a:lnTo>
                  <a:lnTo>
                    <a:pt x="297" y="534"/>
                  </a:lnTo>
                  <a:lnTo>
                    <a:pt x="297" y="537"/>
                  </a:lnTo>
                  <a:lnTo>
                    <a:pt x="299" y="536"/>
                  </a:lnTo>
                  <a:lnTo>
                    <a:pt x="303" y="535"/>
                  </a:lnTo>
                  <a:lnTo>
                    <a:pt x="299" y="537"/>
                  </a:lnTo>
                  <a:lnTo>
                    <a:pt x="297" y="538"/>
                  </a:lnTo>
                  <a:lnTo>
                    <a:pt x="295" y="540"/>
                  </a:lnTo>
                  <a:lnTo>
                    <a:pt x="298" y="541"/>
                  </a:lnTo>
                  <a:lnTo>
                    <a:pt x="301" y="540"/>
                  </a:lnTo>
                  <a:lnTo>
                    <a:pt x="304" y="541"/>
                  </a:lnTo>
                  <a:lnTo>
                    <a:pt x="306" y="540"/>
                  </a:lnTo>
                  <a:lnTo>
                    <a:pt x="308" y="540"/>
                  </a:lnTo>
                  <a:lnTo>
                    <a:pt x="306" y="541"/>
                  </a:lnTo>
                  <a:lnTo>
                    <a:pt x="304" y="541"/>
                  </a:lnTo>
                  <a:lnTo>
                    <a:pt x="301" y="541"/>
                  </a:lnTo>
                  <a:lnTo>
                    <a:pt x="304" y="544"/>
                  </a:lnTo>
                  <a:lnTo>
                    <a:pt x="301" y="545"/>
                  </a:lnTo>
                  <a:lnTo>
                    <a:pt x="304" y="547"/>
                  </a:lnTo>
                  <a:lnTo>
                    <a:pt x="306" y="546"/>
                  </a:lnTo>
                  <a:lnTo>
                    <a:pt x="308" y="546"/>
                  </a:lnTo>
                  <a:lnTo>
                    <a:pt x="312" y="546"/>
                  </a:lnTo>
                  <a:lnTo>
                    <a:pt x="308" y="547"/>
                  </a:lnTo>
                  <a:lnTo>
                    <a:pt x="306" y="547"/>
                  </a:lnTo>
                  <a:lnTo>
                    <a:pt x="304" y="547"/>
                  </a:lnTo>
                  <a:lnTo>
                    <a:pt x="301" y="547"/>
                  </a:lnTo>
                  <a:lnTo>
                    <a:pt x="302" y="551"/>
                  </a:lnTo>
                  <a:lnTo>
                    <a:pt x="304" y="549"/>
                  </a:lnTo>
                  <a:lnTo>
                    <a:pt x="307" y="551"/>
                  </a:lnTo>
                  <a:lnTo>
                    <a:pt x="310" y="551"/>
                  </a:lnTo>
                  <a:lnTo>
                    <a:pt x="312" y="549"/>
                  </a:lnTo>
                  <a:lnTo>
                    <a:pt x="315" y="549"/>
                  </a:lnTo>
                  <a:lnTo>
                    <a:pt x="312" y="551"/>
                  </a:lnTo>
                  <a:lnTo>
                    <a:pt x="310" y="552"/>
                  </a:lnTo>
                  <a:lnTo>
                    <a:pt x="308" y="555"/>
                  </a:lnTo>
                  <a:lnTo>
                    <a:pt x="312" y="555"/>
                  </a:lnTo>
                  <a:lnTo>
                    <a:pt x="311" y="558"/>
                  </a:lnTo>
                  <a:lnTo>
                    <a:pt x="313" y="556"/>
                  </a:lnTo>
                  <a:lnTo>
                    <a:pt x="316" y="555"/>
                  </a:lnTo>
                  <a:lnTo>
                    <a:pt x="319" y="554"/>
                  </a:lnTo>
                  <a:lnTo>
                    <a:pt x="316" y="555"/>
                  </a:lnTo>
                  <a:lnTo>
                    <a:pt x="314" y="556"/>
                  </a:lnTo>
                  <a:lnTo>
                    <a:pt x="313" y="560"/>
                  </a:lnTo>
                  <a:lnTo>
                    <a:pt x="316" y="558"/>
                  </a:lnTo>
                  <a:lnTo>
                    <a:pt x="316" y="558"/>
                  </a:lnTo>
                  <a:lnTo>
                    <a:pt x="315" y="560"/>
                  </a:lnTo>
                  <a:lnTo>
                    <a:pt x="313" y="562"/>
                  </a:lnTo>
                  <a:lnTo>
                    <a:pt x="312" y="565"/>
                  </a:lnTo>
                  <a:lnTo>
                    <a:pt x="313" y="568"/>
                  </a:lnTo>
                  <a:lnTo>
                    <a:pt x="316" y="570"/>
                  </a:lnTo>
                  <a:lnTo>
                    <a:pt x="318" y="569"/>
                  </a:lnTo>
                  <a:lnTo>
                    <a:pt x="319" y="571"/>
                  </a:lnTo>
                  <a:lnTo>
                    <a:pt x="321" y="571"/>
                  </a:lnTo>
                  <a:lnTo>
                    <a:pt x="323" y="571"/>
                  </a:lnTo>
                  <a:lnTo>
                    <a:pt x="321" y="573"/>
                  </a:lnTo>
                  <a:lnTo>
                    <a:pt x="323" y="574"/>
                  </a:lnTo>
                  <a:lnTo>
                    <a:pt x="321" y="573"/>
                  </a:lnTo>
                  <a:lnTo>
                    <a:pt x="322" y="577"/>
                  </a:lnTo>
                  <a:lnTo>
                    <a:pt x="325" y="577"/>
                  </a:lnTo>
                  <a:lnTo>
                    <a:pt x="328" y="575"/>
                  </a:lnTo>
                  <a:lnTo>
                    <a:pt x="329" y="573"/>
                  </a:lnTo>
                  <a:lnTo>
                    <a:pt x="330" y="575"/>
                  </a:lnTo>
                  <a:lnTo>
                    <a:pt x="327" y="577"/>
                  </a:lnTo>
                  <a:lnTo>
                    <a:pt x="324" y="578"/>
                  </a:lnTo>
                  <a:lnTo>
                    <a:pt x="324" y="580"/>
                  </a:lnTo>
                  <a:lnTo>
                    <a:pt x="327" y="580"/>
                  </a:lnTo>
                  <a:lnTo>
                    <a:pt x="330" y="578"/>
                  </a:lnTo>
                  <a:lnTo>
                    <a:pt x="332" y="577"/>
                  </a:lnTo>
                  <a:lnTo>
                    <a:pt x="330" y="579"/>
                  </a:lnTo>
                  <a:lnTo>
                    <a:pt x="329" y="582"/>
                  </a:lnTo>
                  <a:lnTo>
                    <a:pt x="331" y="581"/>
                  </a:lnTo>
                  <a:lnTo>
                    <a:pt x="331" y="585"/>
                  </a:lnTo>
                  <a:lnTo>
                    <a:pt x="333" y="585"/>
                  </a:lnTo>
                  <a:lnTo>
                    <a:pt x="331" y="585"/>
                  </a:lnTo>
                  <a:lnTo>
                    <a:pt x="329" y="585"/>
                  </a:lnTo>
                  <a:lnTo>
                    <a:pt x="325" y="586"/>
                  </a:lnTo>
                  <a:lnTo>
                    <a:pt x="329" y="587"/>
                  </a:lnTo>
                  <a:lnTo>
                    <a:pt x="331" y="587"/>
                  </a:lnTo>
                  <a:lnTo>
                    <a:pt x="333" y="587"/>
                  </a:lnTo>
                  <a:lnTo>
                    <a:pt x="337" y="586"/>
                  </a:lnTo>
                  <a:lnTo>
                    <a:pt x="339" y="586"/>
                  </a:lnTo>
                  <a:lnTo>
                    <a:pt x="337" y="587"/>
                  </a:lnTo>
                  <a:lnTo>
                    <a:pt x="333" y="588"/>
                  </a:lnTo>
                  <a:lnTo>
                    <a:pt x="331" y="589"/>
                  </a:lnTo>
                  <a:lnTo>
                    <a:pt x="333" y="589"/>
                  </a:lnTo>
                  <a:lnTo>
                    <a:pt x="337" y="589"/>
                  </a:lnTo>
                  <a:lnTo>
                    <a:pt x="337" y="591"/>
                  </a:lnTo>
                  <a:lnTo>
                    <a:pt x="338" y="595"/>
                  </a:lnTo>
                  <a:lnTo>
                    <a:pt x="340" y="592"/>
                  </a:lnTo>
                  <a:lnTo>
                    <a:pt x="342" y="591"/>
                  </a:lnTo>
                  <a:lnTo>
                    <a:pt x="340" y="594"/>
                  </a:lnTo>
                  <a:lnTo>
                    <a:pt x="342" y="595"/>
                  </a:lnTo>
                  <a:lnTo>
                    <a:pt x="346" y="594"/>
                  </a:lnTo>
                  <a:lnTo>
                    <a:pt x="342" y="596"/>
                  </a:lnTo>
                  <a:lnTo>
                    <a:pt x="340" y="597"/>
                  </a:lnTo>
                  <a:lnTo>
                    <a:pt x="342" y="597"/>
                  </a:lnTo>
                  <a:lnTo>
                    <a:pt x="346" y="598"/>
                  </a:lnTo>
                  <a:lnTo>
                    <a:pt x="342" y="599"/>
                  </a:lnTo>
                  <a:lnTo>
                    <a:pt x="340" y="602"/>
                  </a:lnTo>
                  <a:lnTo>
                    <a:pt x="342" y="600"/>
                  </a:lnTo>
                  <a:lnTo>
                    <a:pt x="346" y="600"/>
                  </a:lnTo>
                  <a:lnTo>
                    <a:pt x="348" y="602"/>
                  </a:lnTo>
                  <a:lnTo>
                    <a:pt x="352" y="599"/>
                  </a:lnTo>
                  <a:lnTo>
                    <a:pt x="346" y="599"/>
                  </a:lnTo>
                  <a:lnTo>
                    <a:pt x="352" y="598"/>
                  </a:lnTo>
                  <a:lnTo>
                    <a:pt x="354" y="599"/>
                  </a:lnTo>
                  <a:lnTo>
                    <a:pt x="357" y="598"/>
                  </a:lnTo>
                  <a:lnTo>
                    <a:pt x="356" y="600"/>
                  </a:lnTo>
                  <a:lnTo>
                    <a:pt x="359" y="602"/>
                  </a:lnTo>
                  <a:lnTo>
                    <a:pt x="361" y="598"/>
                  </a:lnTo>
                  <a:lnTo>
                    <a:pt x="364" y="597"/>
                  </a:lnTo>
                  <a:lnTo>
                    <a:pt x="366" y="596"/>
                  </a:lnTo>
                  <a:lnTo>
                    <a:pt x="369" y="596"/>
                  </a:lnTo>
                  <a:lnTo>
                    <a:pt x="372" y="595"/>
                  </a:lnTo>
                  <a:lnTo>
                    <a:pt x="372" y="592"/>
                  </a:lnTo>
                  <a:lnTo>
                    <a:pt x="374" y="590"/>
                  </a:lnTo>
                  <a:lnTo>
                    <a:pt x="373" y="592"/>
                  </a:lnTo>
                  <a:lnTo>
                    <a:pt x="375" y="596"/>
                  </a:lnTo>
                  <a:lnTo>
                    <a:pt x="373" y="596"/>
                  </a:lnTo>
                  <a:lnTo>
                    <a:pt x="370" y="598"/>
                  </a:lnTo>
                  <a:lnTo>
                    <a:pt x="373" y="598"/>
                  </a:lnTo>
                  <a:lnTo>
                    <a:pt x="375" y="597"/>
                  </a:lnTo>
                  <a:lnTo>
                    <a:pt x="378" y="595"/>
                  </a:lnTo>
                  <a:lnTo>
                    <a:pt x="378" y="592"/>
                  </a:lnTo>
                  <a:lnTo>
                    <a:pt x="379" y="595"/>
                  </a:lnTo>
                  <a:lnTo>
                    <a:pt x="382" y="592"/>
                  </a:lnTo>
                  <a:lnTo>
                    <a:pt x="379" y="596"/>
                  </a:lnTo>
                  <a:lnTo>
                    <a:pt x="376" y="598"/>
                  </a:lnTo>
                  <a:lnTo>
                    <a:pt x="374" y="598"/>
                  </a:lnTo>
                  <a:lnTo>
                    <a:pt x="371" y="599"/>
                  </a:lnTo>
                  <a:lnTo>
                    <a:pt x="369" y="602"/>
                  </a:lnTo>
                  <a:lnTo>
                    <a:pt x="371" y="600"/>
                  </a:lnTo>
                  <a:lnTo>
                    <a:pt x="370" y="603"/>
                  </a:lnTo>
                  <a:lnTo>
                    <a:pt x="373" y="603"/>
                  </a:lnTo>
                  <a:lnTo>
                    <a:pt x="375" y="602"/>
                  </a:lnTo>
                  <a:lnTo>
                    <a:pt x="378" y="599"/>
                  </a:lnTo>
                  <a:lnTo>
                    <a:pt x="381" y="599"/>
                  </a:lnTo>
                  <a:lnTo>
                    <a:pt x="378" y="600"/>
                  </a:lnTo>
                  <a:lnTo>
                    <a:pt x="375" y="603"/>
                  </a:lnTo>
                  <a:lnTo>
                    <a:pt x="373" y="604"/>
                  </a:lnTo>
                  <a:lnTo>
                    <a:pt x="375" y="604"/>
                  </a:lnTo>
                  <a:lnTo>
                    <a:pt x="373" y="606"/>
                  </a:lnTo>
                  <a:lnTo>
                    <a:pt x="375" y="605"/>
                  </a:lnTo>
                  <a:lnTo>
                    <a:pt x="376" y="607"/>
                  </a:lnTo>
                  <a:lnTo>
                    <a:pt x="378" y="605"/>
                  </a:lnTo>
                  <a:lnTo>
                    <a:pt x="381" y="605"/>
                  </a:lnTo>
                  <a:lnTo>
                    <a:pt x="380" y="607"/>
                  </a:lnTo>
                  <a:lnTo>
                    <a:pt x="382" y="606"/>
                  </a:lnTo>
                  <a:lnTo>
                    <a:pt x="381" y="608"/>
                  </a:lnTo>
                  <a:lnTo>
                    <a:pt x="383" y="608"/>
                  </a:lnTo>
                  <a:lnTo>
                    <a:pt x="387" y="606"/>
                  </a:lnTo>
                  <a:lnTo>
                    <a:pt x="389" y="603"/>
                  </a:lnTo>
                  <a:lnTo>
                    <a:pt x="388" y="606"/>
                  </a:lnTo>
                  <a:lnTo>
                    <a:pt x="384" y="612"/>
                  </a:lnTo>
                  <a:lnTo>
                    <a:pt x="383" y="614"/>
                  </a:lnTo>
                  <a:lnTo>
                    <a:pt x="386" y="614"/>
                  </a:lnTo>
                  <a:lnTo>
                    <a:pt x="388" y="611"/>
                  </a:lnTo>
                  <a:lnTo>
                    <a:pt x="390" y="608"/>
                  </a:lnTo>
                  <a:lnTo>
                    <a:pt x="388" y="612"/>
                  </a:lnTo>
                  <a:lnTo>
                    <a:pt x="387" y="614"/>
                  </a:lnTo>
                  <a:lnTo>
                    <a:pt x="383" y="616"/>
                  </a:lnTo>
                  <a:lnTo>
                    <a:pt x="387" y="615"/>
                  </a:lnTo>
                  <a:lnTo>
                    <a:pt x="388" y="617"/>
                  </a:lnTo>
                  <a:lnTo>
                    <a:pt x="390" y="617"/>
                  </a:lnTo>
                  <a:lnTo>
                    <a:pt x="391" y="615"/>
                  </a:lnTo>
                  <a:lnTo>
                    <a:pt x="395" y="615"/>
                  </a:lnTo>
                  <a:lnTo>
                    <a:pt x="396" y="612"/>
                  </a:lnTo>
                  <a:lnTo>
                    <a:pt x="398" y="612"/>
                  </a:lnTo>
                  <a:lnTo>
                    <a:pt x="398" y="614"/>
                  </a:lnTo>
                  <a:lnTo>
                    <a:pt x="401" y="615"/>
                  </a:lnTo>
                  <a:lnTo>
                    <a:pt x="404" y="615"/>
                  </a:lnTo>
                  <a:lnTo>
                    <a:pt x="406" y="615"/>
                  </a:lnTo>
                  <a:lnTo>
                    <a:pt x="409" y="615"/>
                  </a:lnTo>
                  <a:lnTo>
                    <a:pt x="409" y="613"/>
                  </a:lnTo>
                  <a:lnTo>
                    <a:pt x="408" y="609"/>
                  </a:lnTo>
                  <a:lnTo>
                    <a:pt x="405" y="611"/>
                  </a:lnTo>
                  <a:lnTo>
                    <a:pt x="406" y="608"/>
                  </a:lnTo>
                  <a:lnTo>
                    <a:pt x="402" y="607"/>
                  </a:lnTo>
                  <a:lnTo>
                    <a:pt x="400" y="606"/>
                  </a:lnTo>
                  <a:lnTo>
                    <a:pt x="397" y="606"/>
                  </a:lnTo>
                  <a:lnTo>
                    <a:pt x="400" y="606"/>
                  </a:lnTo>
                  <a:lnTo>
                    <a:pt x="402" y="604"/>
                  </a:lnTo>
                  <a:lnTo>
                    <a:pt x="404" y="607"/>
                  </a:lnTo>
                  <a:lnTo>
                    <a:pt x="407" y="607"/>
                  </a:lnTo>
                  <a:lnTo>
                    <a:pt x="409" y="607"/>
                  </a:lnTo>
                  <a:lnTo>
                    <a:pt x="413" y="606"/>
                  </a:lnTo>
                  <a:lnTo>
                    <a:pt x="415" y="604"/>
                  </a:lnTo>
                  <a:lnTo>
                    <a:pt x="413" y="605"/>
                  </a:lnTo>
                  <a:lnTo>
                    <a:pt x="409" y="604"/>
                  </a:lnTo>
                  <a:lnTo>
                    <a:pt x="413" y="605"/>
                  </a:lnTo>
                  <a:lnTo>
                    <a:pt x="413" y="602"/>
                  </a:lnTo>
                  <a:lnTo>
                    <a:pt x="409" y="602"/>
                  </a:lnTo>
                  <a:lnTo>
                    <a:pt x="407" y="600"/>
                  </a:lnTo>
                  <a:lnTo>
                    <a:pt x="410" y="602"/>
                  </a:lnTo>
                  <a:lnTo>
                    <a:pt x="413" y="600"/>
                  </a:lnTo>
                  <a:lnTo>
                    <a:pt x="410" y="600"/>
                  </a:lnTo>
                  <a:lnTo>
                    <a:pt x="407" y="599"/>
                  </a:lnTo>
                  <a:lnTo>
                    <a:pt x="410" y="599"/>
                  </a:lnTo>
                  <a:lnTo>
                    <a:pt x="413" y="599"/>
                  </a:lnTo>
                  <a:lnTo>
                    <a:pt x="416" y="598"/>
                  </a:lnTo>
                  <a:lnTo>
                    <a:pt x="416" y="596"/>
                  </a:lnTo>
                  <a:lnTo>
                    <a:pt x="413" y="596"/>
                  </a:lnTo>
                  <a:lnTo>
                    <a:pt x="410" y="595"/>
                  </a:lnTo>
                  <a:lnTo>
                    <a:pt x="408" y="595"/>
                  </a:lnTo>
                  <a:lnTo>
                    <a:pt x="406" y="595"/>
                  </a:lnTo>
                  <a:lnTo>
                    <a:pt x="408" y="595"/>
                  </a:lnTo>
                  <a:lnTo>
                    <a:pt x="414" y="595"/>
                  </a:lnTo>
                  <a:lnTo>
                    <a:pt x="416" y="595"/>
                  </a:lnTo>
                  <a:lnTo>
                    <a:pt x="412" y="592"/>
                  </a:lnTo>
                  <a:lnTo>
                    <a:pt x="414" y="592"/>
                  </a:lnTo>
                  <a:lnTo>
                    <a:pt x="416" y="591"/>
                  </a:lnTo>
                  <a:lnTo>
                    <a:pt x="412" y="590"/>
                  </a:lnTo>
                  <a:lnTo>
                    <a:pt x="414" y="590"/>
                  </a:lnTo>
                  <a:lnTo>
                    <a:pt x="416" y="590"/>
                  </a:lnTo>
                  <a:lnTo>
                    <a:pt x="419" y="588"/>
                  </a:lnTo>
                  <a:lnTo>
                    <a:pt x="417" y="586"/>
                  </a:lnTo>
                  <a:lnTo>
                    <a:pt x="414" y="586"/>
                  </a:lnTo>
                  <a:lnTo>
                    <a:pt x="412" y="585"/>
                  </a:lnTo>
                  <a:lnTo>
                    <a:pt x="414" y="586"/>
                  </a:lnTo>
                  <a:lnTo>
                    <a:pt x="417" y="586"/>
                  </a:lnTo>
                  <a:lnTo>
                    <a:pt x="419" y="585"/>
                  </a:lnTo>
                  <a:lnTo>
                    <a:pt x="421" y="582"/>
                  </a:lnTo>
                  <a:lnTo>
                    <a:pt x="418" y="582"/>
                  </a:lnTo>
                  <a:lnTo>
                    <a:pt x="416" y="581"/>
                  </a:lnTo>
                  <a:lnTo>
                    <a:pt x="418" y="582"/>
                  </a:lnTo>
                  <a:lnTo>
                    <a:pt x="421" y="581"/>
                  </a:lnTo>
                  <a:lnTo>
                    <a:pt x="421" y="579"/>
                  </a:lnTo>
                  <a:lnTo>
                    <a:pt x="422" y="575"/>
                  </a:lnTo>
                  <a:lnTo>
                    <a:pt x="419" y="577"/>
                  </a:lnTo>
                  <a:lnTo>
                    <a:pt x="419" y="575"/>
                  </a:lnTo>
                  <a:lnTo>
                    <a:pt x="422" y="572"/>
                  </a:lnTo>
                  <a:lnTo>
                    <a:pt x="421" y="570"/>
                  </a:lnTo>
                  <a:lnTo>
                    <a:pt x="418" y="569"/>
                  </a:lnTo>
                  <a:lnTo>
                    <a:pt x="415" y="568"/>
                  </a:lnTo>
                  <a:lnTo>
                    <a:pt x="413" y="565"/>
                  </a:lnTo>
                  <a:lnTo>
                    <a:pt x="415" y="565"/>
                  </a:lnTo>
                  <a:lnTo>
                    <a:pt x="418" y="568"/>
                  </a:lnTo>
                  <a:lnTo>
                    <a:pt x="421" y="566"/>
                  </a:lnTo>
                  <a:lnTo>
                    <a:pt x="418" y="565"/>
                  </a:lnTo>
                  <a:lnTo>
                    <a:pt x="421" y="566"/>
                  </a:lnTo>
                  <a:lnTo>
                    <a:pt x="418" y="563"/>
                  </a:lnTo>
                  <a:lnTo>
                    <a:pt x="416" y="563"/>
                  </a:lnTo>
                  <a:lnTo>
                    <a:pt x="413" y="562"/>
                  </a:lnTo>
                  <a:lnTo>
                    <a:pt x="410" y="560"/>
                  </a:lnTo>
                  <a:lnTo>
                    <a:pt x="413" y="561"/>
                  </a:lnTo>
                  <a:lnTo>
                    <a:pt x="416" y="560"/>
                  </a:lnTo>
                  <a:lnTo>
                    <a:pt x="418" y="561"/>
                  </a:lnTo>
                  <a:lnTo>
                    <a:pt x="418" y="557"/>
                  </a:lnTo>
                  <a:lnTo>
                    <a:pt x="421" y="557"/>
                  </a:lnTo>
                  <a:lnTo>
                    <a:pt x="424" y="558"/>
                  </a:lnTo>
                  <a:lnTo>
                    <a:pt x="426" y="558"/>
                  </a:lnTo>
                  <a:lnTo>
                    <a:pt x="429" y="558"/>
                  </a:lnTo>
                  <a:lnTo>
                    <a:pt x="431" y="555"/>
                  </a:lnTo>
                  <a:lnTo>
                    <a:pt x="429" y="554"/>
                  </a:lnTo>
                  <a:lnTo>
                    <a:pt x="425" y="554"/>
                  </a:lnTo>
                  <a:lnTo>
                    <a:pt x="423" y="551"/>
                  </a:lnTo>
                  <a:lnTo>
                    <a:pt x="426" y="554"/>
                  </a:lnTo>
                  <a:lnTo>
                    <a:pt x="429" y="554"/>
                  </a:lnTo>
                  <a:lnTo>
                    <a:pt x="432" y="554"/>
                  </a:lnTo>
                  <a:lnTo>
                    <a:pt x="429" y="552"/>
                  </a:lnTo>
                  <a:lnTo>
                    <a:pt x="426" y="551"/>
                  </a:lnTo>
                  <a:lnTo>
                    <a:pt x="429" y="551"/>
                  </a:lnTo>
                  <a:lnTo>
                    <a:pt x="432" y="553"/>
                  </a:lnTo>
                  <a:lnTo>
                    <a:pt x="433" y="551"/>
                  </a:lnTo>
                  <a:lnTo>
                    <a:pt x="430" y="548"/>
                  </a:lnTo>
                  <a:lnTo>
                    <a:pt x="427" y="546"/>
                  </a:lnTo>
                  <a:lnTo>
                    <a:pt x="429" y="544"/>
                  </a:lnTo>
                  <a:lnTo>
                    <a:pt x="432" y="546"/>
                  </a:lnTo>
                  <a:lnTo>
                    <a:pt x="434" y="547"/>
                  </a:lnTo>
                  <a:lnTo>
                    <a:pt x="438" y="548"/>
                  </a:lnTo>
                  <a:lnTo>
                    <a:pt x="434" y="546"/>
                  </a:lnTo>
                  <a:lnTo>
                    <a:pt x="432" y="545"/>
                  </a:lnTo>
                  <a:lnTo>
                    <a:pt x="434" y="546"/>
                  </a:lnTo>
                  <a:lnTo>
                    <a:pt x="433" y="543"/>
                  </a:lnTo>
                  <a:lnTo>
                    <a:pt x="436" y="545"/>
                  </a:lnTo>
                  <a:lnTo>
                    <a:pt x="439" y="546"/>
                  </a:lnTo>
                  <a:lnTo>
                    <a:pt x="436" y="544"/>
                  </a:lnTo>
                  <a:lnTo>
                    <a:pt x="439" y="545"/>
                  </a:lnTo>
                  <a:lnTo>
                    <a:pt x="441" y="544"/>
                  </a:lnTo>
                  <a:lnTo>
                    <a:pt x="441" y="541"/>
                  </a:lnTo>
                  <a:lnTo>
                    <a:pt x="439" y="540"/>
                  </a:lnTo>
                  <a:lnTo>
                    <a:pt x="436" y="540"/>
                  </a:lnTo>
                  <a:lnTo>
                    <a:pt x="433" y="538"/>
                  </a:lnTo>
                  <a:lnTo>
                    <a:pt x="435" y="538"/>
                  </a:lnTo>
                  <a:lnTo>
                    <a:pt x="439" y="539"/>
                  </a:lnTo>
                  <a:lnTo>
                    <a:pt x="441" y="540"/>
                  </a:lnTo>
                  <a:lnTo>
                    <a:pt x="444" y="539"/>
                  </a:lnTo>
                  <a:lnTo>
                    <a:pt x="446" y="537"/>
                  </a:lnTo>
                  <a:lnTo>
                    <a:pt x="442" y="535"/>
                  </a:lnTo>
                  <a:lnTo>
                    <a:pt x="446" y="532"/>
                  </a:lnTo>
                  <a:lnTo>
                    <a:pt x="442" y="530"/>
                  </a:lnTo>
                  <a:lnTo>
                    <a:pt x="440" y="530"/>
                  </a:lnTo>
                  <a:lnTo>
                    <a:pt x="436" y="530"/>
                  </a:lnTo>
                  <a:lnTo>
                    <a:pt x="434" y="529"/>
                  </a:lnTo>
                  <a:lnTo>
                    <a:pt x="432" y="528"/>
                  </a:lnTo>
                  <a:lnTo>
                    <a:pt x="434" y="526"/>
                  </a:lnTo>
                  <a:lnTo>
                    <a:pt x="436" y="527"/>
                  </a:lnTo>
                  <a:lnTo>
                    <a:pt x="440" y="527"/>
                  </a:lnTo>
                  <a:lnTo>
                    <a:pt x="442" y="526"/>
                  </a:lnTo>
                  <a:lnTo>
                    <a:pt x="446" y="526"/>
                  </a:lnTo>
                  <a:lnTo>
                    <a:pt x="448" y="526"/>
                  </a:lnTo>
                  <a:lnTo>
                    <a:pt x="446" y="523"/>
                  </a:lnTo>
                  <a:lnTo>
                    <a:pt x="444" y="521"/>
                  </a:lnTo>
                  <a:lnTo>
                    <a:pt x="443" y="518"/>
                  </a:lnTo>
                  <a:lnTo>
                    <a:pt x="441" y="515"/>
                  </a:lnTo>
                  <a:lnTo>
                    <a:pt x="438" y="513"/>
                  </a:lnTo>
                  <a:lnTo>
                    <a:pt x="439" y="511"/>
                  </a:lnTo>
                  <a:lnTo>
                    <a:pt x="442" y="510"/>
                  </a:lnTo>
                  <a:lnTo>
                    <a:pt x="444" y="508"/>
                  </a:lnTo>
                  <a:lnTo>
                    <a:pt x="447" y="511"/>
                  </a:lnTo>
                  <a:lnTo>
                    <a:pt x="450" y="510"/>
                  </a:lnTo>
                  <a:lnTo>
                    <a:pt x="452" y="510"/>
                  </a:lnTo>
                  <a:lnTo>
                    <a:pt x="452" y="510"/>
                  </a:lnTo>
                  <a:lnTo>
                    <a:pt x="452" y="506"/>
                  </a:lnTo>
                  <a:lnTo>
                    <a:pt x="456" y="506"/>
                  </a:lnTo>
                  <a:lnTo>
                    <a:pt x="453" y="503"/>
                  </a:lnTo>
                  <a:lnTo>
                    <a:pt x="452" y="502"/>
                  </a:lnTo>
                  <a:lnTo>
                    <a:pt x="450" y="501"/>
                  </a:lnTo>
                  <a:lnTo>
                    <a:pt x="452" y="498"/>
                  </a:lnTo>
                  <a:lnTo>
                    <a:pt x="456" y="500"/>
                  </a:lnTo>
                  <a:lnTo>
                    <a:pt x="457" y="497"/>
                  </a:lnTo>
                  <a:lnTo>
                    <a:pt x="459" y="497"/>
                  </a:lnTo>
                  <a:lnTo>
                    <a:pt x="463" y="500"/>
                  </a:lnTo>
                  <a:lnTo>
                    <a:pt x="464" y="496"/>
                  </a:lnTo>
                  <a:lnTo>
                    <a:pt x="467" y="498"/>
                  </a:lnTo>
                  <a:lnTo>
                    <a:pt x="469" y="496"/>
                  </a:lnTo>
                  <a:lnTo>
                    <a:pt x="473" y="497"/>
                  </a:lnTo>
                  <a:lnTo>
                    <a:pt x="475" y="497"/>
                  </a:lnTo>
                  <a:lnTo>
                    <a:pt x="477" y="495"/>
                  </a:lnTo>
                  <a:lnTo>
                    <a:pt x="477" y="493"/>
                  </a:lnTo>
                  <a:lnTo>
                    <a:pt x="475" y="492"/>
                  </a:lnTo>
                  <a:lnTo>
                    <a:pt x="475" y="488"/>
                  </a:lnTo>
                  <a:lnTo>
                    <a:pt x="477" y="489"/>
                  </a:lnTo>
                  <a:lnTo>
                    <a:pt x="481" y="488"/>
                  </a:lnTo>
                  <a:lnTo>
                    <a:pt x="481" y="486"/>
                  </a:lnTo>
                  <a:lnTo>
                    <a:pt x="481" y="484"/>
                  </a:lnTo>
                  <a:lnTo>
                    <a:pt x="483" y="483"/>
                  </a:lnTo>
                  <a:lnTo>
                    <a:pt x="481" y="480"/>
                  </a:lnTo>
                  <a:lnTo>
                    <a:pt x="483" y="480"/>
                  </a:lnTo>
                  <a:lnTo>
                    <a:pt x="486" y="481"/>
                  </a:lnTo>
                  <a:lnTo>
                    <a:pt x="489" y="481"/>
                  </a:lnTo>
                  <a:lnTo>
                    <a:pt x="491" y="481"/>
                  </a:lnTo>
                  <a:lnTo>
                    <a:pt x="489" y="484"/>
                  </a:lnTo>
                  <a:lnTo>
                    <a:pt x="486" y="486"/>
                  </a:lnTo>
                  <a:lnTo>
                    <a:pt x="483" y="488"/>
                  </a:lnTo>
                  <a:lnTo>
                    <a:pt x="483" y="491"/>
                  </a:lnTo>
                  <a:lnTo>
                    <a:pt x="486" y="491"/>
                  </a:lnTo>
                  <a:lnTo>
                    <a:pt x="489" y="493"/>
                  </a:lnTo>
                  <a:lnTo>
                    <a:pt x="491" y="494"/>
                  </a:lnTo>
                  <a:lnTo>
                    <a:pt x="492" y="491"/>
                  </a:lnTo>
                  <a:lnTo>
                    <a:pt x="493" y="488"/>
                  </a:lnTo>
                  <a:lnTo>
                    <a:pt x="493" y="491"/>
                  </a:lnTo>
                  <a:lnTo>
                    <a:pt x="495" y="491"/>
                  </a:lnTo>
                  <a:lnTo>
                    <a:pt x="499" y="489"/>
                  </a:lnTo>
                  <a:lnTo>
                    <a:pt x="501" y="487"/>
                  </a:lnTo>
                  <a:lnTo>
                    <a:pt x="503" y="489"/>
                  </a:lnTo>
                  <a:lnTo>
                    <a:pt x="507" y="491"/>
                  </a:lnTo>
                  <a:lnTo>
                    <a:pt x="509" y="488"/>
                  </a:lnTo>
                  <a:lnTo>
                    <a:pt x="509" y="486"/>
                  </a:lnTo>
                  <a:lnTo>
                    <a:pt x="512" y="486"/>
                  </a:lnTo>
                  <a:lnTo>
                    <a:pt x="514" y="484"/>
                  </a:lnTo>
                  <a:lnTo>
                    <a:pt x="511" y="480"/>
                  </a:lnTo>
                  <a:lnTo>
                    <a:pt x="514" y="483"/>
                  </a:lnTo>
                  <a:lnTo>
                    <a:pt x="517" y="483"/>
                  </a:lnTo>
                  <a:lnTo>
                    <a:pt x="519" y="484"/>
                  </a:lnTo>
                  <a:lnTo>
                    <a:pt x="518" y="480"/>
                  </a:lnTo>
                  <a:lnTo>
                    <a:pt x="521" y="481"/>
                  </a:lnTo>
                  <a:lnTo>
                    <a:pt x="524" y="480"/>
                  </a:lnTo>
                  <a:lnTo>
                    <a:pt x="526" y="480"/>
                  </a:lnTo>
                  <a:lnTo>
                    <a:pt x="528" y="478"/>
                  </a:lnTo>
                  <a:lnTo>
                    <a:pt x="528" y="475"/>
                  </a:lnTo>
                  <a:lnTo>
                    <a:pt x="529" y="472"/>
                  </a:lnTo>
                  <a:lnTo>
                    <a:pt x="529" y="475"/>
                  </a:lnTo>
                  <a:lnTo>
                    <a:pt x="533" y="474"/>
                  </a:lnTo>
                  <a:lnTo>
                    <a:pt x="534" y="471"/>
                  </a:lnTo>
                  <a:lnTo>
                    <a:pt x="535" y="469"/>
                  </a:lnTo>
                  <a:lnTo>
                    <a:pt x="536" y="467"/>
                  </a:lnTo>
                  <a:lnTo>
                    <a:pt x="538" y="464"/>
                  </a:lnTo>
                  <a:lnTo>
                    <a:pt x="541" y="463"/>
                  </a:lnTo>
                  <a:lnTo>
                    <a:pt x="541" y="461"/>
                  </a:lnTo>
                  <a:lnTo>
                    <a:pt x="544" y="460"/>
                  </a:lnTo>
                  <a:lnTo>
                    <a:pt x="542" y="458"/>
                  </a:lnTo>
                  <a:lnTo>
                    <a:pt x="544" y="457"/>
                  </a:lnTo>
                  <a:lnTo>
                    <a:pt x="544" y="453"/>
                  </a:lnTo>
                  <a:lnTo>
                    <a:pt x="546" y="453"/>
                  </a:lnTo>
                  <a:lnTo>
                    <a:pt x="549" y="450"/>
                  </a:lnTo>
                  <a:lnTo>
                    <a:pt x="551" y="449"/>
                  </a:lnTo>
                  <a:lnTo>
                    <a:pt x="554" y="448"/>
                  </a:lnTo>
                  <a:lnTo>
                    <a:pt x="557" y="445"/>
                  </a:lnTo>
                  <a:lnTo>
                    <a:pt x="559" y="446"/>
                  </a:lnTo>
                  <a:lnTo>
                    <a:pt x="562" y="444"/>
                  </a:lnTo>
                  <a:lnTo>
                    <a:pt x="560" y="442"/>
                  </a:lnTo>
                  <a:lnTo>
                    <a:pt x="561" y="440"/>
                  </a:lnTo>
                  <a:lnTo>
                    <a:pt x="558" y="437"/>
                  </a:lnTo>
                  <a:lnTo>
                    <a:pt x="561" y="437"/>
                  </a:lnTo>
                  <a:lnTo>
                    <a:pt x="559" y="434"/>
                  </a:lnTo>
                  <a:lnTo>
                    <a:pt x="557" y="434"/>
                  </a:lnTo>
                  <a:lnTo>
                    <a:pt x="555" y="431"/>
                  </a:lnTo>
                  <a:lnTo>
                    <a:pt x="558" y="429"/>
                  </a:lnTo>
                  <a:lnTo>
                    <a:pt x="559" y="433"/>
                  </a:lnTo>
                  <a:lnTo>
                    <a:pt x="561" y="434"/>
                  </a:lnTo>
                  <a:lnTo>
                    <a:pt x="563" y="436"/>
                  </a:lnTo>
                  <a:lnTo>
                    <a:pt x="567" y="437"/>
                  </a:lnTo>
                  <a:lnTo>
                    <a:pt x="568" y="441"/>
                  </a:lnTo>
                  <a:lnTo>
                    <a:pt x="570" y="440"/>
                  </a:lnTo>
                  <a:lnTo>
                    <a:pt x="572" y="441"/>
                  </a:lnTo>
                  <a:lnTo>
                    <a:pt x="576" y="442"/>
                  </a:lnTo>
                  <a:lnTo>
                    <a:pt x="578" y="441"/>
                  </a:lnTo>
                  <a:lnTo>
                    <a:pt x="581" y="441"/>
                  </a:lnTo>
                  <a:lnTo>
                    <a:pt x="584" y="441"/>
                  </a:lnTo>
                  <a:lnTo>
                    <a:pt x="581" y="437"/>
                  </a:lnTo>
                  <a:lnTo>
                    <a:pt x="579" y="436"/>
                  </a:lnTo>
                  <a:lnTo>
                    <a:pt x="581" y="437"/>
                  </a:lnTo>
                  <a:lnTo>
                    <a:pt x="584" y="437"/>
                  </a:lnTo>
                  <a:lnTo>
                    <a:pt x="586" y="441"/>
                  </a:lnTo>
                  <a:lnTo>
                    <a:pt x="589" y="440"/>
                  </a:lnTo>
                  <a:lnTo>
                    <a:pt x="587" y="436"/>
                  </a:lnTo>
                  <a:lnTo>
                    <a:pt x="589" y="437"/>
                  </a:lnTo>
                  <a:lnTo>
                    <a:pt x="589" y="434"/>
                  </a:lnTo>
                  <a:lnTo>
                    <a:pt x="592" y="433"/>
                  </a:lnTo>
                  <a:lnTo>
                    <a:pt x="594" y="436"/>
                  </a:lnTo>
                  <a:lnTo>
                    <a:pt x="597" y="436"/>
                  </a:lnTo>
                  <a:lnTo>
                    <a:pt x="600" y="435"/>
                  </a:lnTo>
                  <a:lnTo>
                    <a:pt x="603" y="434"/>
                  </a:lnTo>
                  <a:lnTo>
                    <a:pt x="605" y="435"/>
                  </a:lnTo>
                  <a:lnTo>
                    <a:pt x="608" y="434"/>
                  </a:lnTo>
                  <a:lnTo>
                    <a:pt x="611" y="432"/>
                  </a:lnTo>
                  <a:lnTo>
                    <a:pt x="613" y="431"/>
                  </a:lnTo>
                  <a:lnTo>
                    <a:pt x="617" y="432"/>
                  </a:lnTo>
                  <a:lnTo>
                    <a:pt x="619" y="432"/>
                  </a:lnTo>
                  <a:lnTo>
                    <a:pt x="622" y="431"/>
                  </a:lnTo>
                  <a:lnTo>
                    <a:pt x="625" y="431"/>
                  </a:lnTo>
                  <a:lnTo>
                    <a:pt x="628" y="428"/>
                  </a:lnTo>
                  <a:lnTo>
                    <a:pt x="630" y="429"/>
                  </a:lnTo>
                  <a:lnTo>
                    <a:pt x="631" y="427"/>
                  </a:lnTo>
                  <a:lnTo>
                    <a:pt x="635" y="426"/>
                  </a:lnTo>
                  <a:lnTo>
                    <a:pt x="637" y="427"/>
                  </a:lnTo>
                  <a:lnTo>
                    <a:pt x="639" y="427"/>
                  </a:lnTo>
                  <a:lnTo>
                    <a:pt x="643" y="424"/>
                  </a:lnTo>
                  <a:lnTo>
                    <a:pt x="645" y="424"/>
                  </a:lnTo>
                  <a:lnTo>
                    <a:pt x="647" y="423"/>
                  </a:lnTo>
                  <a:lnTo>
                    <a:pt x="649" y="419"/>
                  </a:lnTo>
                  <a:lnTo>
                    <a:pt x="652" y="419"/>
                  </a:lnTo>
                  <a:lnTo>
                    <a:pt x="651" y="417"/>
                  </a:lnTo>
                  <a:lnTo>
                    <a:pt x="653" y="418"/>
                  </a:lnTo>
                  <a:lnTo>
                    <a:pt x="656" y="416"/>
                  </a:lnTo>
                  <a:lnTo>
                    <a:pt x="658" y="414"/>
                  </a:lnTo>
                  <a:lnTo>
                    <a:pt x="655" y="414"/>
                  </a:lnTo>
                  <a:lnTo>
                    <a:pt x="658" y="412"/>
                  </a:lnTo>
                  <a:lnTo>
                    <a:pt x="661" y="412"/>
                  </a:lnTo>
                  <a:lnTo>
                    <a:pt x="663" y="412"/>
                  </a:lnTo>
                  <a:lnTo>
                    <a:pt x="663" y="410"/>
                  </a:lnTo>
                  <a:lnTo>
                    <a:pt x="665" y="410"/>
                  </a:lnTo>
                  <a:lnTo>
                    <a:pt x="669" y="408"/>
                  </a:lnTo>
                  <a:lnTo>
                    <a:pt x="671" y="408"/>
                  </a:lnTo>
                  <a:lnTo>
                    <a:pt x="669" y="406"/>
                  </a:lnTo>
                  <a:lnTo>
                    <a:pt x="671" y="406"/>
                  </a:lnTo>
                  <a:lnTo>
                    <a:pt x="673" y="407"/>
                  </a:lnTo>
                  <a:lnTo>
                    <a:pt x="677" y="406"/>
                  </a:lnTo>
                  <a:lnTo>
                    <a:pt x="677" y="403"/>
                  </a:lnTo>
                  <a:lnTo>
                    <a:pt x="674" y="401"/>
                  </a:lnTo>
                  <a:lnTo>
                    <a:pt x="677" y="401"/>
                  </a:lnTo>
                  <a:lnTo>
                    <a:pt x="680" y="401"/>
                  </a:lnTo>
                  <a:lnTo>
                    <a:pt x="682" y="401"/>
                  </a:lnTo>
                  <a:lnTo>
                    <a:pt x="686" y="401"/>
                  </a:lnTo>
                  <a:lnTo>
                    <a:pt x="682" y="398"/>
                  </a:lnTo>
                  <a:lnTo>
                    <a:pt x="686" y="398"/>
                  </a:lnTo>
                  <a:lnTo>
                    <a:pt x="688" y="398"/>
                  </a:lnTo>
                  <a:lnTo>
                    <a:pt x="690" y="397"/>
                  </a:lnTo>
                  <a:lnTo>
                    <a:pt x="692" y="394"/>
                  </a:lnTo>
                  <a:lnTo>
                    <a:pt x="695" y="394"/>
                  </a:lnTo>
                  <a:lnTo>
                    <a:pt x="698" y="392"/>
                  </a:lnTo>
                  <a:lnTo>
                    <a:pt x="695" y="392"/>
                  </a:lnTo>
                  <a:lnTo>
                    <a:pt x="692" y="392"/>
                  </a:lnTo>
                  <a:lnTo>
                    <a:pt x="690" y="393"/>
                  </a:lnTo>
                  <a:lnTo>
                    <a:pt x="687" y="393"/>
                  </a:lnTo>
                  <a:lnTo>
                    <a:pt x="685" y="392"/>
                  </a:lnTo>
                  <a:lnTo>
                    <a:pt x="681" y="392"/>
                  </a:lnTo>
                  <a:lnTo>
                    <a:pt x="679" y="392"/>
                  </a:lnTo>
                  <a:lnTo>
                    <a:pt x="677" y="391"/>
                  </a:lnTo>
                  <a:lnTo>
                    <a:pt x="673" y="391"/>
                  </a:lnTo>
                  <a:lnTo>
                    <a:pt x="671" y="390"/>
                  </a:lnTo>
                  <a:lnTo>
                    <a:pt x="668" y="390"/>
                  </a:lnTo>
                  <a:lnTo>
                    <a:pt x="665" y="389"/>
                  </a:lnTo>
                  <a:lnTo>
                    <a:pt x="662" y="387"/>
                  </a:lnTo>
                  <a:lnTo>
                    <a:pt x="660" y="387"/>
                  </a:lnTo>
                  <a:lnTo>
                    <a:pt x="657" y="386"/>
                  </a:lnTo>
                  <a:lnTo>
                    <a:pt x="654" y="387"/>
                  </a:lnTo>
                  <a:lnTo>
                    <a:pt x="655" y="385"/>
                  </a:lnTo>
                  <a:lnTo>
                    <a:pt x="652" y="385"/>
                  </a:lnTo>
                  <a:lnTo>
                    <a:pt x="649" y="386"/>
                  </a:lnTo>
                  <a:lnTo>
                    <a:pt x="647" y="387"/>
                  </a:lnTo>
                  <a:lnTo>
                    <a:pt x="644" y="389"/>
                  </a:lnTo>
                  <a:lnTo>
                    <a:pt x="642" y="390"/>
                  </a:lnTo>
                  <a:lnTo>
                    <a:pt x="638" y="390"/>
                  </a:lnTo>
                  <a:lnTo>
                    <a:pt x="636" y="389"/>
                  </a:lnTo>
                  <a:lnTo>
                    <a:pt x="634" y="389"/>
                  </a:lnTo>
                  <a:lnTo>
                    <a:pt x="630" y="390"/>
                  </a:lnTo>
                  <a:lnTo>
                    <a:pt x="628" y="393"/>
                  </a:lnTo>
                  <a:lnTo>
                    <a:pt x="627" y="394"/>
                  </a:lnTo>
                  <a:lnTo>
                    <a:pt x="625" y="395"/>
                  </a:lnTo>
                  <a:lnTo>
                    <a:pt x="623" y="394"/>
                  </a:lnTo>
                  <a:lnTo>
                    <a:pt x="623" y="393"/>
                  </a:lnTo>
                  <a:lnTo>
                    <a:pt x="620" y="394"/>
                  </a:lnTo>
                  <a:lnTo>
                    <a:pt x="618" y="394"/>
                  </a:lnTo>
                  <a:lnTo>
                    <a:pt x="615" y="393"/>
                  </a:lnTo>
                  <a:lnTo>
                    <a:pt x="612" y="393"/>
                  </a:lnTo>
                  <a:lnTo>
                    <a:pt x="610" y="392"/>
                  </a:lnTo>
                  <a:lnTo>
                    <a:pt x="612" y="392"/>
                  </a:lnTo>
                  <a:lnTo>
                    <a:pt x="614" y="391"/>
                  </a:lnTo>
                  <a:lnTo>
                    <a:pt x="618" y="392"/>
                  </a:lnTo>
                  <a:lnTo>
                    <a:pt x="620" y="392"/>
                  </a:lnTo>
                  <a:lnTo>
                    <a:pt x="623" y="391"/>
                  </a:lnTo>
                  <a:lnTo>
                    <a:pt x="626" y="390"/>
                  </a:lnTo>
                  <a:lnTo>
                    <a:pt x="629" y="387"/>
                  </a:lnTo>
                  <a:lnTo>
                    <a:pt x="631" y="386"/>
                  </a:lnTo>
                  <a:lnTo>
                    <a:pt x="634" y="387"/>
                  </a:lnTo>
                  <a:lnTo>
                    <a:pt x="637" y="387"/>
                  </a:lnTo>
                  <a:lnTo>
                    <a:pt x="639" y="386"/>
                  </a:lnTo>
                  <a:lnTo>
                    <a:pt x="638" y="383"/>
                  </a:lnTo>
                  <a:lnTo>
                    <a:pt x="635" y="383"/>
                  </a:lnTo>
                  <a:lnTo>
                    <a:pt x="632" y="384"/>
                  </a:lnTo>
                  <a:lnTo>
                    <a:pt x="630" y="384"/>
                  </a:lnTo>
                  <a:lnTo>
                    <a:pt x="627" y="384"/>
                  </a:lnTo>
                  <a:lnTo>
                    <a:pt x="625" y="384"/>
                  </a:lnTo>
                  <a:lnTo>
                    <a:pt x="621" y="384"/>
                  </a:lnTo>
                  <a:lnTo>
                    <a:pt x="619" y="385"/>
                  </a:lnTo>
                  <a:lnTo>
                    <a:pt x="615" y="385"/>
                  </a:lnTo>
                  <a:lnTo>
                    <a:pt x="613" y="385"/>
                  </a:lnTo>
                  <a:lnTo>
                    <a:pt x="613" y="382"/>
                  </a:lnTo>
                  <a:lnTo>
                    <a:pt x="611" y="382"/>
                  </a:lnTo>
                  <a:lnTo>
                    <a:pt x="608" y="383"/>
                  </a:lnTo>
                  <a:lnTo>
                    <a:pt x="605" y="384"/>
                  </a:lnTo>
                  <a:lnTo>
                    <a:pt x="602" y="383"/>
                  </a:lnTo>
                  <a:lnTo>
                    <a:pt x="605" y="382"/>
                  </a:lnTo>
                  <a:lnTo>
                    <a:pt x="608" y="382"/>
                  </a:lnTo>
                  <a:lnTo>
                    <a:pt x="611" y="382"/>
                  </a:lnTo>
                  <a:lnTo>
                    <a:pt x="613" y="380"/>
                  </a:lnTo>
                  <a:lnTo>
                    <a:pt x="615" y="378"/>
                  </a:lnTo>
                  <a:lnTo>
                    <a:pt x="618" y="375"/>
                  </a:lnTo>
                  <a:lnTo>
                    <a:pt x="617" y="373"/>
                  </a:lnTo>
                  <a:lnTo>
                    <a:pt x="614" y="372"/>
                  </a:lnTo>
                  <a:lnTo>
                    <a:pt x="612" y="370"/>
                  </a:lnTo>
                  <a:lnTo>
                    <a:pt x="614" y="370"/>
                  </a:lnTo>
                  <a:lnTo>
                    <a:pt x="617" y="370"/>
                  </a:lnTo>
                  <a:lnTo>
                    <a:pt x="620" y="370"/>
                  </a:lnTo>
                  <a:lnTo>
                    <a:pt x="622" y="370"/>
                  </a:lnTo>
                  <a:lnTo>
                    <a:pt x="620" y="369"/>
                  </a:lnTo>
                  <a:lnTo>
                    <a:pt x="620" y="366"/>
                  </a:lnTo>
                  <a:lnTo>
                    <a:pt x="622" y="369"/>
                  </a:lnTo>
                  <a:lnTo>
                    <a:pt x="625" y="372"/>
                  </a:lnTo>
                  <a:lnTo>
                    <a:pt x="628" y="372"/>
                  </a:lnTo>
                  <a:lnTo>
                    <a:pt x="630" y="372"/>
                  </a:lnTo>
                  <a:lnTo>
                    <a:pt x="634" y="372"/>
                  </a:lnTo>
                  <a:lnTo>
                    <a:pt x="636" y="372"/>
                  </a:lnTo>
                  <a:lnTo>
                    <a:pt x="638" y="370"/>
                  </a:lnTo>
                  <a:lnTo>
                    <a:pt x="642" y="369"/>
                  </a:lnTo>
                  <a:lnTo>
                    <a:pt x="644" y="368"/>
                  </a:lnTo>
                  <a:lnTo>
                    <a:pt x="647" y="367"/>
                  </a:lnTo>
                  <a:lnTo>
                    <a:pt x="647" y="367"/>
                  </a:lnTo>
                  <a:lnTo>
                    <a:pt x="649" y="364"/>
                  </a:lnTo>
                  <a:lnTo>
                    <a:pt x="653" y="363"/>
                  </a:lnTo>
                  <a:lnTo>
                    <a:pt x="651" y="360"/>
                  </a:lnTo>
                  <a:lnTo>
                    <a:pt x="648" y="358"/>
                  </a:lnTo>
                  <a:lnTo>
                    <a:pt x="645" y="358"/>
                  </a:lnTo>
                  <a:lnTo>
                    <a:pt x="643" y="358"/>
                  </a:lnTo>
                  <a:lnTo>
                    <a:pt x="639" y="357"/>
                  </a:lnTo>
                  <a:lnTo>
                    <a:pt x="637" y="358"/>
                  </a:lnTo>
                  <a:lnTo>
                    <a:pt x="634" y="357"/>
                  </a:lnTo>
                  <a:lnTo>
                    <a:pt x="631" y="357"/>
                  </a:lnTo>
                  <a:lnTo>
                    <a:pt x="629" y="356"/>
                  </a:lnTo>
                  <a:lnTo>
                    <a:pt x="626" y="355"/>
                  </a:lnTo>
                  <a:lnTo>
                    <a:pt x="623" y="355"/>
                  </a:lnTo>
                  <a:lnTo>
                    <a:pt x="620" y="355"/>
                  </a:lnTo>
                  <a:lnTo>
                    <a:pt x="618" y="356"/>
                  </a:lnTo>
                  <a:lnTo>
                    <a:pt x="614" y="356"/>
                  </a:lnTo>
                  <a:lnTo>
                    <a:pt x="612" y="356"/>
                  </a:lnTo>
                  <a:lnTo>
                    <a:pt x="614" y="356"/>
                  </a:lnTo>
                  <a:lnTo>
                    <a:pt x="617" y="355"/>
                  </a:lnTo>
                  <a:lnTo>
                    <a:pt x="620" y="355"/>
                  </a:lnTo>
                  <a:lnTo>
                    <a:pt x="622" y="354"/>
                  </a:lnTo>
                  <a:lnTo>
                    <a:pt x="626" y="354"/>
                  </a:lnTo>
                  <a:lnTo>
                    <a:pt x="625" y="351"/>
                  </a:lnTo>
                  <a:lnTo>
                    <a:pt x="621" y="350"/>
                  </a:lnTo>
                  <a:lnTo>
                    <a:pt x="619" y="347"/>
                  </a:lnTo>
                  <a:lnTo>
                    <a:pt x="617" y="347"/>
                  </a:lnTo>
                  <a:lnTo>
                    <a:pt x="613" y="347"/>
                  </a:lnTo>
                  <a:lnTo>
                    <a:pt x="611" y="346"/>
                  </a:lnTo>
                  <a:lnTo>
                    <a:pt x="611" y="343"/>
                  </a:lnTo>
                  <a:lnTo>
                    <a:pt x="608" y="342"/>
                  </a:lnTo>
                  <a:lnTo>
                    <a:pt x="611" y="342"/>
                  </a:lnTo>
                  <a:lnTo>
                    <a:pt x="613" y="343"/>
                  </a:lnTo>
                  <a:lnTo>
                    <a:pt x="617" y="346"/>
                  </a:lnTo>
                  <a:lnTo>
                    <a:pt x="619" y="346"/>
                  </a:lnTo>
                  <a:lnTo>
                    <a:pt x="621" y="347"/>
                  </a:lnTo>
                  <a:lnTo>
                    <a:pt x="625" y="349"/>
                  </a:lnTo>
                  <a:lnTo>
                    <a:pt x="627" y="350"/>
                  </a:lnTo>
                  <a:lnTo>
                    <a:pt x="629" y="354"/>
                  </a:lnTo>
                  <a:lnTo>
                    <a:pt x="632" y="356"/>
                  </a:lnTo>
                  <a:lnTo>
                    <a:pt x="635" y="356"/>
                  </a:lnTo>
                  <a:lnTo>
                    <a:pt x="637" y="356"/>
                  </a:lnTo>
                  <a:lnTo>
                    <a:pt x="640" y="356"/>
                  </a:lnTo>
                  <a:lnTo>
                    <a:pt x="643" y="355"/>
                  </a:lnTo>
                  <a:lnTo>
                    <a:pt x="646" y="356"/>
                  </a:lnTo>
                  <a:lnTo>
                    <a:pt x="648" y="357"/>
                  </a:lnTo>
                  <a:lnTo>
                    <a:pt x="649" y="357"/>
                  </a:lnTo>
                  <a:lnTo>
                    <a:pt x="655" y="360"/>
                  </a:lnTo>
                  <a:lnTo>
                    <a:pt x="657" y="363"/>
                  </a:lnTo>
                  <a:lnTo>
                    <a:pt x="660" y="363"/>
                  </a:lnTo>
                  <a:lnTo>
                    <a:pt x="663" y="363"/>
                  </a:lnTo>
                  <a:lnTo>
                    <a:pt x="665" y="366"/>
                  </a:lnTo>
                  <a:lnTo>
                    <a:pt x="669" y="368"/>
                  </a:lnTo>
                  <a:lnTo>
                    <a:pt x="669" y="370"/>
                  </a:lnTo>
                  <a:lnTo>
                    <a:pt x="669" y="374"/>
                  </a:lnTo>
                  <a:lnTo>
                    <a:pt x="670" y="376"/>
                  </a:lnTo>
                  <a:lnTo>
                    <a:pt x="672" y="378"/>
                  </a:lnTo>
                  <a:lnTo>
                    <a:pt x="674" y="381"/>
                  </a:lnTo>
                  <a:lnTo>
                    <a:pt x="678" y="382"/>
                  </a:lnTo>
                  <a:lnTo>
                    <a:pt x="680" y="384"/>
                  </a:lnTo>
                  <a:lnTo>
                    <a:pt x="683" y="384"/>
                  </a:lnTo>
                  <a:lnTo>
                    <a:pt x="689" y="384"/>
                  </a:lnTo>
                  <a:lnTo>
                    <a:pt x="691" y="382"/>
                  </a:lnTo>
                  <a:lnTo>
                    <a:pt x="691" y="380"/>
                  </a:lnTo>
                  <a:lnTo>
                    <a:pt x="691" y="377"/>
                  </a:lnTo>
                  <a:lnTo>
                    <a:pt x="694" y="375"/>
                  </a:lnTo>
                  <a:lnTo>
                    <a:pt x="692" y="378"/>
                  </a:lnTo>
                  <a:lnTo>
                    <a:pt x="694" y="381"/>
                  </a:lnTo>
                  <a:lnTo>
                    <a:pt x="696" y="384"/>
                  </a:lnTo>
                  <a:lnTo>
                    <a:pt x="699" y="383"/>
                  </a:lnTo>
                  <a:lnTo>
                    <a:pt x="702" y="384"/>
                  </a:lnTo>
                  <a:lnTo>
                    <a:pt x="704" y="384"/>
                  </a:lnTo>
                  <a:lnTo>
                    <a:pt x="705" y="381"/>
                  </a:lnTo>
                  <a:lnTo>
                    <a:pt x="704" y="378"/>
                  </a:lnTo>
                  <a:lnTo>
                    <a:pt x="704" y="375"/>
                  </a:lnTo>
                  <a:lnTo>
                    <a:pt x="703" y="373"/>
                  </a:lnTo>
                  <a:lnTo>
                    <a:pt x="703" y="370"/>
                  </a:lnTo>
                  <a:lnTo>
                    <a:pt x="700" y="370"/>
                  </a:lnTo>
                  <a:lnTo>
                    <a:pt x="704" y="368"/>
                  </a:lnTo>
                  <a:lnTo>
                    <a:pt x="697" y="369"/>
                  </a:lnTo>
                  <a:lnTo>
                    <a:pt x="695" y="368"/>
                  </a:lnTo>
                  <a:lnTo>
                    <a:pt x="697" y="368"/>
                  </a:lnTo>
                  <a:lnTo>
                    <a:pt x="704" y="367"/>
                  </a:lnTo>
                  <a:lnTo>
                    <a:pt x="704" y="365"/>
                  </a:lnTo>
                  <a:lnTo>
                    <a:pt x="700" y="363"/>
                  </a:lnTo>
                  <a:lnTo>
                    <a:pt x="704" y="363"/>
                  </a:lnTo>
                  <a:lnTo>
                    <a:pt x="704" y="359"/>
                  </a:lnTo>
                  <a:lnTo>
                    <a:pt x="702" y="357"/>
                  </a:lnTo>
                  <a:lnTo>
                    <a:pt x="698" y="358"/>
                  </a:lnTo>
                  <a:lnTo>
                    <a:pt x="696" y="359"/>
                  </a:lnTo>
                  <a:lnTo>
                    <a:pt x="695" y="361"/>
                  </a:lnTo>
                  <a:lnTo>
                    <a:pt x="692" y="359"/>
                  </a:lnTo>
                  <a:lnTo>
                    <a:pt x="692" y="356"/>
                  </a:lnTo>
                  <a:lnTo>
                    <a:pt x="695" y="355"/>
                  </a:lnTo>
                  <a:lnTo>
                    <a:pt x="698" y="355"/>
                  </a:lnTo>
                  <a:lnTo>
                    <a:pt x="700" y="352"/>
                  </a:lnTo>
                  <a:lnTo>
                    <a:pt x="697" y="352"/>
                  </a:lnTo>
                  <a:lnTo>
                    <a:pt x="695" y="354"/>
                  </a:lnTo>
                  <a:lnTo>
                    <a:pt x="692" y="354"/>
                  </a:lnTo>
                  <a:lnTo>
                    <a:pt x="692" y="351"/>
                  </a:lnTo>
                  <a:lnTo>
                    <a:pt x="690" y="351"/>
                  </a:lnTo>
                  <a:lnTo>
                    <a:pt x="688" y="352"/>
                  </a:lnTo>
                  <a:lnTo>
                    <a:pt x="685" y="354"/>
                  </a:lnTo>
                  <a:lnTo>
                    <a:pt x="686" y="351"/>
                  </a:lnTo>
                  <a:lnTo>
                    <a:pt x="688" y="350"/>
                  </a:lnTo>
                  <a:lnTo>
                    <a:pt x="691" y="348"/>
                  </a:lnTo>
                  <a:lnTo>
                    <a:pt x="689" y="346"/>
                  </a:lnTo>
                  <a:lnTo>
                    <a:pt x="686" y="344"/>
                  </a:lnTo>
                  <a:lnTo>
                    <a:pt x="683" y="344"/>
                  </a:lnTo>
                  <a:lnTo>
                    <a:pt x="680" y="342"/>
                  </a:lnTo>
                  <a:lnTo>
                    <a:pt x="678" y="341"/>
                  </a:lnTo>
                  <a:lnTo>
                    <a:pt x="674" y="342"/>
                  </a:lnTo>
                  <a:lnTo>
                    <a:pt x="675" y="339"/>
                  </a:lnTo>
                  <a:lnTo>
                    <a:pt x="673" y="338"/>
                  </a:lnTo>
                  <a:lnTo>
                    <a:pt x="671" y="338"/>
                  </a:lnTo>
                  <a:lnTo>
                    <a:pt x="668" y="337"/>
                  </a:lnTo>
                  <a:lnTo>
                    <a:pt x="665" y="334"/>
                  </a:lnTo>
                  <a:lnTo>
                    <a:pt x="662" y="334"/>
                  </a:lnTo>
                  <a:lnTo>
                    <a:pt x="660" y="334"/>
                  </a:lnTo>
                  <a:lnTo>
                    <a:pt x="658" y="335"/>
                  </a:lnTo>
                  <a:lnTo>
                    <a:pt x="656" y="335"/>
                  </a:lnTo>
                  <a:lnTo>
                    <a:pt x="654" y="338"/>
                  </a:lnTo>
                  <a:lnTo>
                    <a:pt x="652" y="340"/>
                  </a:lnTo>
                  <a:lnTo>
                    <a:pt x="653" y="337"/>
                  </a:lnTo>
                  <a:lnTo>
                    <a:pt x="653" y="334"/>
                  </a:lnTo>
                  <a:lnTo>
                    <a:pt x="651" y="334"/>
                  </a:lnTo>
                  <a:lnTo>
                    <a:pt x="647" y="333"/>
                  </a:lnTo>
                  <a:lnTo>
                    <a:pt x="649" y="333"/>
                  </a:lnTo>
                  <a:lnTo>
                    <a:pt x="653" y="333"/>
                  </a:lnTo>
                  <a:lnTo>
                    <a:pt x="655" y="333"/>
                  </a:lnTo>
                  <a:lnTo>
                    <a:pt x="658" y="333"/>
                  </a:lnTo>
                  <a:lnTo>
                    <a:pt x="661" y="332"/>
                  </a:lnTo>
                  <a:lnTo>
                    <a:pt x="662" y="330"/>
                  </a:lnTo>
                  <a:lnTo>
                    <a:pt x="662" y="326"/>
                  </a:lnTo>
                  <a:lnTo>
                    <a:pt x="658" y="326"/>
                  </a:lnTo>
                  <a:lnTo>
                    <a:pt x="656" y="325"/>
                  </a:lnTo>
                  <a:lnTo>
                    <a:pt x="653" y="324"/>
                  </a:lnTo>
                  <a:lnTo>
                    <a:pt x="651" y="323"/>
                  </a:lnTo>
                  <a:lnTo>
                    <a:pt x="647" y="325"/>
                  </a:lnTo>
                  <a:lnTo>
                    <a:pt x="645" y="326"/>
                  </a:lnTo>
                  <a:lnTo>
                    <a:pt x="643" y="326"/>
                  </a:lnTo>
                  <a:lnTo>
                    <a:pt x="639" y="329"/>
                  </a:lnTo>
                  <a:lnTo>
                    <a:pt x="639" y="325"/>
                  </a:lnTo>
                  <a:lnTo>
                    <a:pt x="637" y="326"/>
                  </a:lnTo>
                  <a:lnTo>
                    <a:pt x="634" y="326"/>
                  </a:lnTo>
                  <a:lnTo>
                    <a:pt x="637" y="324"/>
                  </a:lnTo>
                  <a:lnTo>
                    <a:pt x="635" y="323"/>
                  </a:lnTo>
                  <a:lnTo>
                    <a:pt x="631" y="323"/>
                  </a:lnTo>
                  <a:lnTo>
                    <a:pt x="629" y="324"/>
                  </a:lnTo>
                  <a:lnTo>
                    <a:pt x="626" y="323"/>
                  </a:lnTo>
                  <a:lnTo>
                    <a:pt x="629" y="323"/>
                  </a:lnTo>
                  <a:lnTo>
                    <a:pt x="631" y="323"/>
                  </a:lnTo>
                  <a:lnTo>
                    <a:pt x="634" y="322"/>
                  </a:lnTo>
                  <a:lnTo>
                    <a:pt x="637" y="323"/>
                  </a:lnTo>
                  <a:lnTo>
                    <a:pt x="639" y="324"/>
                  </a:lnTo>
                  <a:lnTo>
                    <a:pt x="643" y="324"/>
                  </a:lnTo>
                  <a:lnTo>
                    <a:pt x="645" y="324"/>
                  </a:lnTo>
                  <a:lnTo>
                    <a:pt x="647" y="322"/>
                  </a:lnTo>
                  <a:lnTo>
                    <a:pt x="651" y="322"/>
                  </a:lnTo>
                  <a:lnTo>
                    <a:pt x="653" y="322"/>
                  </a:lnTo>
                  <a:lnTo>
                    <a:pt x="656" y="321"/>
                  </a:lnTo>
                  <a:lnTo>
                    <a:pt x="658" y="318"/>
                  </a:lnTo>
                  <a:lnTo>
                    <a:pt x="656" y="316"/>
                  </a:lnTo>
                  <a:lnTo>
                    <a:pt x="653" y="316"/>
                  </a:lnTo>
                  <a:lnTo>
                    <a:pt x="651" y="316"/>
                  </a:lnTo>
                  <a:lnTo>
                    <a:pt x="647" y="314"/>
                  </a:lnTo>
                  <a:lnTo>
                    <a:pt x="645" y="314"/>
                  </a:lnTo>
                  <a:lnTo>
                    <a:pt x="642" y="314"/>
                  </a:lnTo>
                  <a:lnTo>
                    <a:pt x="638" y="314"/>
                  </a:lnTo>
                  <a:lnTo>
                    <a:pt x="636" y="316"/>
                  </a:lnTo>
                  <a:lnTo>
                    <a:pt x="634" y="316"/>
                  </a:lnTo>
                  <a:lnTo>
                    <a:pt x="630" y="315"/>
                  </a:lnTo>
                  <a:lnTo>
                    <a:pt x="628" y="315"/>
                  </a:lnTo>
                  <a:lnTo>
                    <a:pt x="626" y="318"/>
                  </a:lnTo>
                  <a:lnTo>
                    <a:pt x="626" y="315"/>
                  </a:lnTo>
                  <a:lnTo>
                    <a:pt x="622" y="315"/>
                  </a:lnTo>
                  <a:lnTo>
                    <a:pt x="626" y="315"/>
                  </a:lnTo>
                  <a:lnTo>
                    <a:pt x="628" y="314"/>
                  </a:lnTo>
                  <a:lnTo>
                    <a:pt x="630" y="314"/>
                  </a:lnTo>
                  <a:lnTo>
                    <a:pt x="634" y="315"/>
                  </a:lnTo>
                  <a:lnTo>
                    <a:pt x="636" y="314"/>
                  </a:lnTo>
                  <a:lnTo>
                    <a:pt x="637" y="312"/>
                  </a:lnTo>
                  <a:lnTo>
                    <a:pt x="634" y="310"/>
                  </a:lnTo>
                  <a:lnTo>
                    <a:pt x="631" y="309"/>
                  </a:lnTo>
                  <a:lnTo>
                    <a:pt x="628" y="309"/>
                  </a:lnTo>
                  <a:lnTo>
                    <a:pt x="626" y="306"/>
                  </a:lnTo>
                  <a:lnTo>
                    <a:pt x="628" y="307"/>
                  </a:lnTo>
                  <a:lnTo>
                    <a:pt x="631" y="309"/>
                  </a:lnTo>
                  <a:lnTo>
                    <a:pt x="634" y="310"/>
                  </a:lnTo>
                  <a:lnTo>
                    <a:pt x="637" y="310"/>
                  </a:lnTo>
                  <a:lnTo>
                    <a:pt x="639" y="310"/>
                  </a:lnTo>
                  <a:lnTo>
                    <a:pt x="643" y="313"/>
                  </a:lnTo>
                  <a:lnTo>
                    <a:pt x="647" y="313"/>
                  </a:lnTo>
                  <a:lnTo>
                    <a:pt x="651" y="310"/>
                  </a:lnTo>
                  <a:lnTo>
                    <a:pt x="652" y="308"/>
                  </a:lnTo>
                  <a:lnTo>
                    <a:pt x="655" y="306"/>
                  </a:lnTo>
                  <a:lnTo>
                    <a:pt x="657" y="306"/>
                  </a:lnTo>
                  <a:lnTo>
                    <a:pt x="661" y="306"/>
                  </a:lnTo>
                  <a:lnTo>
                    <a:pt x="658" y="304"/>
                  </a:lnTo>
                  <a:lnTo>
                    <a:pt x="657" y="300"/>
                  </a:lnTo>
                  <a:lnTo>
                    <a:pt x="654" y="299"/>
                  </a:lnTo>
                  <a:lnTo>
                    <a:pt x="652" y="298"/>
                  </a:lnTo>
                  <a:lnTo>
                    <a:pt x="649" y="295"/>
                  </a:lnTo>
                  <a:lnTo>
                    <a:pt x="652" y="296"/>
                  </a:lnTo>
                  <a:lnTo>
                    <a:pt x="655" y="298"/>
                  </a:lnTo>
                  <a:lnTo>
                    <a:pt x="657" y="299"/>
                  </a:lnTo>
                  <a:lnTo>
                    <a:pt x="658" y="303"/>
                  </a:lnTo>
                  <a:lnTo>
                    <a:pt x="661" y="304"/>
                  </a:lnTo>
                  <a:lnTo>
                    <a:pt x="664" y="304"/>
                  </a:lnTo>
                  <a:lnTo>
                    <a:pt x="666" y="305"/>
                  </a:lnTo>
                  <a:lnTo>
                    <a:pt x="665" y="301"/>
                  </a:lnTo>
                  <a:lnTo>
                    <a:pt x="668" y="299"/>
                  </a:lnTo>
                  <a:lnTo>
                    <a:pt x="670" y="298"/>
                  </a:lnTo>
                  <a:lnTo>
                    <a:pt x="673" y="298"/>
                  </a:lnTo>
                  <a:lnTo>
                    <a:pt x="675" y="299"/>
                  </a:lnTo>
                  <a:lnTo>
                    <a:pt x="678" y="299"/>
                  </a:lnTo>
                  <a:lnTo>
                    <a:pt x="681" y="300"/>
                  </a:lnTo>
                  <a:lnTo>
                    <a:pt x="683" y="301"/>
                  </a:lnTo>
                  <a:lnTo>
                    <a:pt x="687" y="303"/>
                  </a:lnTo>
                  <a:lnTo>
                    <a:pt x="689" y="304"/>
                  </a:lnTo>
                  <a:lnTo>
                    <a:pt x="691" y="304"/>
                  </a:lnTo>
                  <a:lnTo>
                    <a:pt x="695" y="303"/>
                  </a:lnTo>
                  <a:lnTo>
                    <a:pt x="691" y="304"/>
                  </a:lnTo>
                  <a:lnTo>
                    <a:pt x="689" y="305"/>
                  </a:lnTo>
                  <a:lnTo>
                    <a:pt x="683" y="303"/>
                  </a:lnTo>
                  <a:lnTo>
                    <a:pt x="680" y="301"/>
                  </a:lnTo>
                  <a:lnTo>
                    <a:pt x="678" y="300"/>
                  </a:lnTo>
                  <a:lnTo>
                    <a:pt x="674" y="300"/>
                  </a:lnTo>
                  <a:lnTo>
                    <a:pt x="672" y="300"/>
                  </a:lnTo>
                  <a:lnTo>
                    <a:pt x="672" y="303"/>
                  </a:lnTo>
                  <a:lnTo>
                    <a:pt x="674" y="305"/>
                  </a:lnTo>
                  <a:lnTo>
                    <a:pt x="678" y="306"/>
                  </a:lnTo>
                  <a:lnTo>
                    <a:pt x="680" y="308"/>
                  </a:lnTo>
                  <a:lnTo>
                    <a:pt x="682" y="308"/>
                  </a:lnTo>
                  <a:lnTo>
                    <a:pt x="686" y="309"/>
                  </a:lnTo>
                  <a:lnTo>
                    <a:pt x="688" y="310"/>
                  </a:lnTo>
                  <a:lnTo>
                    <a:pt x="691" y="312"/>
                  </a:lnTo>
                  <a:lnTo>
                    <a:pt x="694" y="312"/>
                  </a:lnTo>
                  <a:lnTo>
                    <a:pt x="697" y="313"/>
                  </a:lnTo>
                  <a:lnTo>
                    <a:pt x="699" y="310"/>
                  </a:lnTo>
                  <a:lnTo>
                    <a:pt x="703" y="309"/>
                  </a:lnTo>
                  <a:lnTo>
                    <a:pt x="705" y="308"/>
                  </a:lnTo>
                  <a:lnTo>
                    <a:pt x="708" y="306"/>
                  </a:lnTo>
                  <a:lnTo>
                    <a:pt x="711" y="307"/>
                  </a:lnTo>
                  <a:lnTo>
                    <a:pt x="713" y="307"/>
                  </a:lnTo>
                  <a:lnTo>
                    <a:pt x="716" y="307"/>
                  </a:lnTo>
                  <a:lnTo>
                    <a:pt x="719" y="307"/>
                  </a:lnTo>
                  <a:lnTo>
                    <a:pt x="722" y="305"/>
                  </a:lnTo>
                  <a:lnTo>
                    <a:pt x="721" y="303"/>
                  </a:lnTo>
                  <a:lnTo>
                    <a:pt x="721" y="299"/>
                  </a:lnTo>
                  <a:lnTo>
                    <a:pt x="723" y="297"/>
                  </a:lnTo>
                  <a:lnTo>
                    <a:pt x="721" y="296"/>
                  </a:lnTo>
                  <a:lnTo>
                    <a:pt x="717" y="296"/>
                  </a:lnTo>
                  <a:lnTo>
                    <a:pt x="715" y="295"/>
                  </a:lnTo>
                  <a:lnTo>
                    <a:pt x="712" y="293"/>
                  </a:lnTo>
                  <a:lnTo>
                    <a:pt x="709" y="292"/>
                  </a:lnTo>
                  <a:lnTo>
                    <a:pt x="706" y="291"/>
                  </a:lnTo>
                  <a:lnTo>
                    <a:pt x="704" y="291"/>
                  </a:lnTo>
                  <a:lnTo>
                    <a:pt x="700" y="291"/>
                  </a:lnTo>
                  <a:lnTo>
                    <a:pt x="700" y="295"/>
                  </a:lnTo>
                  <a:lnTo>
                    <a:pt x="703" y="297"/>
                  </a:lnTo>
                  <a:lnTo>
                    <a:pt x="704" y="300"/>
                  </a:lnTo>
                  <a:lnTo>
                    <a:pt x="702" y="297"/>
                  </a:lnTo>
                  <a:lnTo>
                    <a:pt x="700" y="295"/>
                  </a:lnTo>
                  <a:lnTo>
                    <a:pt x="698" y="292"/>
                  </a:lnTo>
                  <a:lnTo>
                    <a:pt x="696" y="291"/>
                  </a:lnTo>
                  <a:lnTo>
                    <a:pt x="692" y="290"/>
                  </a:lnTo>
                  <a:lnTo>
                    <a:pt x="696" y="290"/>
                  </a:lnTo>
                  <a:lnTo>
                    <a:pt x="697" y="287"/>
                  </a:lnTo>
                  <a:lnTo>
                    <a:pt x="698" y="284"/>
                  </a:lnTo>
                  <a:lnTo>
                    <a:pt x="696" y="284"/>
                  </a:lnTo>
                  <a:lnTo>
                    <a:pt x="692" y="284"/>
                  </a:lnTo>
                  <a:lnTo>
                    <a:pt x="696" y="284"/>
                  </a:lnTo>
                  <a:lnTo>
                    <a:pt x="698" y="283"/>
                  </a:lnTo>
                  <a:lnTo>
                    <a:pt x="702" y="283"/>
                  </a:lnTo>
                  <a:lnTo>
                    <a:pt x="702" y="280"/>
                  </a:lnTo>
                  <a:lnTo>
                    <a:pt x="699" y="278"/>
                  </a:lnTo>
                  <a:lnTo>
                    <a:pt x="702" y="279"/>
                  </a:lnTo>
                  <a:lnTo>
                    <a:pt x="704" y="280"/>
                  </a:lnTo>
                  <a:lnTo>
                    <a:pt x="707" y="280"/>
                  </a:lnTo>
                  <a:lnTo>
                    <a:pt x="709" y="280"/>
                  </a:lnTo>
                  <a:lnTo>
                    <a:pt x="713" y="280"/>
                  </a:lnTo>
                  <a:lnTo>
                    <a:pt x="716" y="280"/>
                  </a:lnTo>
                  <a:lnTo>
                    <a:pt x="719" y="280"/>
                  </a:lnTo>
                  <a:lnTo>
                    <a:pt x="721" y="280"/>
                  </a:lnTo>
                  <a:lnTo>
                    <a:pt x="723" y="283"/>
                  </a:lnTo>
                  <a:lnTo>
                    <a:pt x="726" y="286"/>
                  </a:lnTo>
                  <a:lnTo>
                    <a:pt x="726" y="286"/>
                  </a:lnTo>
                  <a:lnTo>
                    <a:pt x="729" y="286"/>
                  </a:lnTo>
                  <a:lnTo>
                    <a:pt x="731" y="286"/>
                  </a:lnTo>
                  <a:lnTo>
                    <a:pt x="734" y="286"/>
                  </a:lnTo>
                  <a:lnTo>
                    <a:pt x="737" y="284"/>
                  </a:lnTo>
                  <a:lnTo>
                    <a:pt x="739" y="282"/>
                  </a:lnTo>
                  <a:lnTo>
                    <a:pt x="740" y="279"/>
                  </a:lnTo>
                  <a:lnTo>
                    <a:pt x="737" y="277"/>
                  </a:lnTo>
                  <a:lnTo>
                    <a:pt x="734" y="274"/>
                  </a:lnTo>
                  <a:lnTo>
                    <a:pt x="732" y="275"/>
                  </a:lnTo>
                  <a:lnTo>
                    <a:pt x="730" y="277"/>
                  </a:lnTo>
                  <a:lnTo>
                    <a:pt x="726" y="275"/>
                  </a:lnTo>
                  <a:lnTo>
                    <a:pt x="724" y="274"/>
                  </a:lnTo>
                  <a:lnTo>
                    <a:pt x="721" y="274"/>
                  </a:lnTo>
                  <a:lnTo>
                    <a:pt x="719" y="274"/>
                  </a:lnTo>
                  <a:lnTo>
                    <a:pt x="715" y="275"/>
                  </a:lnTo>
                  <a:lnTo>
                    <a:pt x="713" y="275"/>
                  </a:lnTo>
                  <a:lnTo>
                    <a:pt x="715" y="274"/>
                  </a:lnTo>
                  <a:lnTo>
                    <a:pt x="719" y="273"/>
                  </a:lnTo>
                  <a:lnTo>
                    <a:pt x="716" y="270"/>
                  </a:lnTo>
                  <a:lnTo>
                    <a:pt x="717" y="267"/>
                  </a:lnTo>
                  <a:lnTo>
                    <a:pt x="717" y="264"/>
                  </a:lnTo>
                  <a:lnTo>
                    <a:pt x="712" y="263"/>
                  </a:lnTo>
                  <a:lnTo>
                    <a:pt x="709" y="264"/>
                  </a:lnTo>
                  <a:lnTo>
                    <a:pt x="706" y="266"/>
                  </a:lnTo>
                  <a:lnTo>
                    <a:pt x="704" y="266"/>
                  </a:lnTo>
                  <a:lnTo>
                    <a:pt x="700" y="266"/>
                  </a:lnTo>
                  <a:lnTo>
                    <a:pt x="699" y="263"/>
                  </a:lnTo>
                  <a:lnTo>
                    <a:pt x="696" y="262"/>
                  </a:lnTo>
                  <a:lnTo>
                    <a:pt x="698" y="262"/>
                  </a:lnTo>
                  <a:lnTo>
                    <a:pt x="702" y="264"/>
                  </a:lnTo>
                  <a:lnTo>
                    <a:pt x="704" y="265"/>
                  </a:lnTo>
                  <a:lnTo>
                    <a:pt x="707" y="264"/>
                  </a:lnTo>
                  <a:lnTo>
                    <a:pt x="709" y="263"/>
                  </a:lnTo>
                  <a:lnTo>
                    <a:pt x="713" y="262"/>
                  </a:lnTo>
                  <a:lnTo>
                    <a:pt x="715" y="262"/>
                  </a:lnTo>
                  <a:lnTo>
                    <a:pt x="717" y="262"/>
                  </a:lnTo>
                  <a:lnTo>
                    <a:pt x="717" y="260"/>
                  </a:lnTo>
                  <a:lnTo>
                    <a:pt x="715" y="258"/>
                  </a:lnTo>
                  <a:lnTo>
                    <a:pt x="713" y="256"/>
                  </a:lnTo>
                  <a:lnTo>
                    <a:pt x="709" y="255"/>
                  </a:lnTo>
                  <a:lnTo>
                    <a:pt x="707" y="253"/>
                  </a:lnTo>
                  <a:lnTo>
                    <a:pt x="704" y="253"/>
                  </a:lnTo>
                  <a:lnTo>
                    <a:pt x="702" y="253"/>
                  </a:lnTo>
                  <a:lnTo>
                    <a:pt x="698" y="253"/>
                  </a:lnTo>
                  <a:lnTo>
                    <a:pt x="696" y="252"/>
                  </a:lnTo>
                  <a:lnTo>
                    <a:pt x="692" y="252"/>
                  </a:lnTo>
                  <a:lnTo>
                    <a:pt x="696" y="252"/>
                  </a:lnTo>
                  <a:lnTo>
                    <a:pt x="698" y="253"/>
                  </a:lnTo>
                  <a:lnTo>
                    <a:pt x="702" y="253"/>
                  </a:lnTo>
                  <a:lnTo>
                    <a:pt x="704" y="253"/>
                  </a:lnTo>
                  <a:lnTo>
                    <a:pt x="707" y="253"/>
                  </a:lnTo>
                  <a:lnTo>
                    <a:pt x="704" y="250"/>
                  </a:lnTo>
                  <a:lnTo>
                    <a:pt x="702" y="249"/>
                  </a:lnTo>
                  <a:lnTo>
                    <a:pt x="698" y="248"/>
                  </a:lnTo>
                  <a:lnTo>
                    <a:pt x="696" y="248"/>
                  </a:lnTo>
                  <a:lnTo>
                    <a:pt x="699" y="247"/>
                  </a:lnTo>
                  <a:lnTo>
                    <a:pt x="702" y="248"/>
                  </a:lnTo>
                  <a:lnTo>
                    <a:pt x="704" y="249"/>
                  </a:lnTo>
                  <a:lnTo>
                    <a:pt x="707" y="250"/>
                  </a:lnTo>
                  <a:lnTo>
                    <a:pt x="709" y="253"/>
                  </a:lnTo>
                  <a:lnTo>
                    <a:pt x="713" y="255"/>
                  </a:lnTo>
                  <a:lnTo>
                    <a:pt x="715" y="256"/>
                  </a:lnTo>
                  <a:lnTo>
                    <a:pt x="719" y="257"/>
                  </a:lnTo>
                  <a:lnTo>
                    <a:pt x="721" y="257"/>
                  </a:lnTo>
                  <a:lnTo>
                    <a:pt x="724" y="256"/>
                  </a:lnTo>
                  <a:lnTo>
                    <a:pt x="726" y="257"/>
                  </a:lnTo>
                  <a:lnTo>
                    <a:pt x="726" y="261"/>
                  </a:lnTo>
                  <a:lnTo>
                    <a:pt x="730" y="262"/>
                  </a:lnTo>
                  <a:lnTo>
                    <a:pt x="732" y="262"/>
                  </a:lnTo>
                  <a:lnTo>
                    <a:pt x="734" y="258"/>
                  </a:lnTo>
                  <a:lnTo>
                    <a:pt x="736" y="256"/>
                  </a:lnTo>
                  <a:lnTo>
                    <a:pt x="736" y="254"/>
                  </a:lnTo>
                  <a:lnTo>
                    <a:pt x="736" y="250"/>
                  </a:lnTo>
                  <a:lnTo>
                    <a:pt x="733" y="248"/>
                  </a:lnTo>
                  <a:lnTo>
                    <a:pt x="732" y="245"/>
                  </a:lnTo>
                  <a:lnTo>
                    <a:pt x="736" y="245"/>
                  </a:lnTo>
                  <a:lnTo>
                    <a:pt x="732" y="244"/>
                  </a:lnTo>
                  <a:lnTo>
                    <a:pt x="730" y="240"/>
                  </a:lnTo>
                  <a:lnTo>
                    <a:pt x="728" y="239"/>
                  </a:lnTo>
                  <a:lnTo>
                    <a:pt x="726" y="239"/>
                  </a:lnTo>
                  <a:lnTo>
                    <a:pt x="724" y="240"/>
                  </a:lnTo>
                  <a:lnTo>
                    <a:pt x="721" y="239"/>
                  </a:lnTo>
                  <a:lnTo>
                    <a:pt x="719" y="239"/>
                  </a:lnTo>
                  <a:lnTo>
                    <a:pt x="715" y="239"/>
                  </a:lnTo>
                  <a:lnTo>
                    <a:pt x="713" y="238"/>
                  </a:lnTo>
                  <a:lnTo>
                    <a:pt x="709" y="239"/>
                  </a:lnTo>
                  <a:lnTo>
                    <a:pt x="707" y="239"/>
                  </a:lnTo>
                  <a:lnTo>
                    <a:pt x="702" y="239"/>
                  </a:lnTo>
                  <a:lnTo>
                    <a:pt x="704" y="238"/>
                  </a:lnTo>
                  <a:lnTo>
                    <a:pt x="707" y="238"/>
                  </a:lnTo>
                  <a:lnTo>
                    <a:pt x="709" y="238"/>
                  </a:lnTo>
                  <a:lnTo>
                    <a:pt x="713" y="238"/>
                  </a:lnTo>
                  <a:lnTo>
                    <a:pt x="715" y="238"/>
                  </a:lnTo>
                  <a:lnTo>
                    <a:pt x="717" y="238"/>
                  </a:lnTo>
                  <a:lnTo>
                    <a:pt x="721" y="238"/>
                  </a:lnTo>
                  <a:lnTo>
                    <a:pt x="723" y="238"/>
                  </a:lnTo>
                  <a:lnTo>
                    <a:pt x="726" y="236"/>
                  </a:lnTo>
                  <a:lnTo>
                    <a:pt x="726" y="236"/>
                  </a:lnTo>
                  <a:lnTo>
                    <a:pt x="730" y="236"/>
                  </a:lnTo>
                  <a:lnTo>
                    <a:pt x="731" y="233"/>
                  </a:lnTo>
                  <a:lnTo>
                    <a:pt x="729" y="231"/>
                  </a:lnTo>
                  <a:lnTo>
                    <a:pt x="726" y="230"/>
                  </a:lnTo>
                  <a:lnTo>
                    <a:pt x="724" y="231"/>
                  </a:lnTo>
                  <a:lnTo>
                    <a:pt x="721" y="231"/>
                  </a:lnTo>
                  <a:lnTo>
                    <a:pt x="715" y="229"/>
                  </a:lnTo>
                  <a:lnTo>
                    <a:pt x="713" y="229"/>
                  </a:lnTo>
                  <a:lnTo>
                    <a:pt x="715" y="231"/>
                  </a:lnTo>
                  <a:lnTo>
                    <a:pt x="719" y="232"/>
                  </a:lnTo>
                  <a:lnTo>
                    <a:pt x="721" y="233"/>
                  </a:lnTo>
                  <a:lnTo>
                    <a:pt x="719" y="235"/>
                  </a:lnTo>
                  <a:lnTo>
                    <a:pt x="715" y="231"/>
                  </a:lnTo>
                  <a:lnTo>
                    <a:pt x="713" y="230"/>
                  </a:lnTo>
                  <a:lnTo>
                    <a:pt x="709" y="230"/>
                  </a:lnTo>
                  <a:lnTo>
                    <a:pt x="707" y="230"/>
                  </a:lnTo>
                  <a:lnTo>
                    <a:pt x="704" y="231"/>
                  </a:lnTo>
                  <a:lnTo>
                    <a:pt x="704" y="228"/>
                  </a:lnTo>
                  <a:lnTo>
                    <a:pt x="705" y="226"/>
                  </a:lnTo>
                  <a:lnTo>
                    <a:pt x="703" y="226"/>
                  </a:lnTo>
                  <a:lnTo>
                    <a:pt x="699" y="226"/>
                  </a:lnTo>
                  <a:lnTo>
                    <a:pt x="697" y="226"/>
                  </a:lnTo>
                  <a:lnTo>
                    <a:pt x="695" y="226"/>
                  </a:lnTo>
                  <a:lnTo>
                    <a:pt x="697" y="226"/>
                  </a:lnTo>
                  <a:lnTo>
                    <a:pt x="699" y="226"/>
                  </a:lnTo>
                  <a:lnTo>
                    <a:pt x="703" y="226"/>
                  </a:lnTo>
                  <a:lnTo>
                    <a:pt x="699" y="224"/>
                  </a:lnTo>
                  <a:lnTo>
                    <a:pt x="703" y="223"/>
                  </a:lnTo>
                  <a:lnTo>
                    <a:pt x="699" y="223"/>
                  </a:lnTo>
                  <a:lnTo>
                    <a:pt x="700" y="220"/>
                  </a:lnTo>
                  <a:lnTo>
                    <a:pt x="697" y="220"/>
                  </a:lnTo>
                  <a:lnTo>
                    <a:pt x="695" y="222"/>
                  </a:lnTo>
                  <a:lnTo>
                    <a:pt x="694" y="220"/>
                  </a:lnTo>
                  <a:lnTo>
                    <a:pt x="690" y="219"/>
                  </a:lnTo>
                  <a:lnTo>
                    <a:pt x="694" y="216"/>
                  </a:lnTo>
                  <a:lnTo>
                    <a:pt x="695" y="214"/>
                  </a:lnTo>
                  <a:lnTo>
                    <a:pt x="697" y="213"/>
                  </a:lnTo>
                  <a:lnTo>
                    <a:pt x="699" y="215"/>
                  </a:lnTo>
                  <a:lnTo>
                    <a:pt x="703" y="219"/>
                  </a:lnTo>
                  <a:lnTo>
                    <a:pt x="705" y="219"/>
                  </a:lnTo>
                  <a:lnTo>
                    <a:pt x="707" y="218"/>
                  </a:lnTo>
                  <a:lnTo>
                    <a:pt x="711" y="215"/>
                  </a:lnTo>
                  <a:lnTo>
                    <a:pt x="713" y="214"/>
                  </a:lnTo>
                  <a:lnTo>
                    <a:pt x="716" y="214"/>
                  </a:lnTo>
                  <a:lnTo>
                    <a:pt x="713" y="213"/>
                  </a:lnTo>
                  <a:lnTo>
                    <a:pt x="711" y="213"/>
                  </a:lnTo>
                  <a:lnTo>
                    <a:pt x="708" y="213"/>
                  </a:lnTo>
                  <a:lnTo>
                    <a:pt x="705" y="213"/>
                  </a:lnTo>
                  <a:lnTo>
                    <a:pt x="708" y="212"/>
                  </a:lnTo>
                  <a:lnTo>
                    <a:pt x="711" y="212"/>
                  </a:lnTo>
                  <a:lnTo>
                    <a:pt x="714" y="212"/>
                  </a:lnTo>
                  <a:lnTo>
                    <a:pt x="716" y="213"/>
                  </a:lnTo>
                  <a:lnTo>
                    <a:pt x="714" y="211"/>
                  </a:lnTo>
                  <a:lnTo>
                    <a:pt x="716" y="210"/>
                  </a:lnTo>
                  <a:lnTo>
                    <a:pt x="720" y="210"/>
                  </a:lnTo>
                  <a:lnTo>
                    <a:pt x="722" y="210"/>
                  </a:lnTo>
                  <a:lnTo>
                    <a:pt x="725" y="211"/>
                  </a:lnTo>
                  <a:lnTo>
                    <a:pt x="726" y="210"/>
                  </a:lnTo>
                  <a:lnTo>
                    <a:pt x="729" y="211"/>
                  </a:lnTo>
                  <a:lnTo>
                    <a:pt x="732" y="212"/>
                  </a:lnTo>
                  <a:lnTo>
                    <a:pt x="734" y="213"/>
                  </a:lnTo>
                  <a:lnTo>
                    <a:pt x="738" y="213"/>
                  </a:lnTo>
                  <a:lnTo>
                    <a:pt x="740" y="213"/>
                  </a:lnTo>
                  <a:lnTo>
                    <a:pt x="743" y="214"/>
                  </a:lnTo>
                  <a:lnTo>
                    <a:pt x="746" y="214"/>
                  </a:lnTo>
                  <a:lnTo>
                    <a:pt x="748" y="214"/>
                  </a:lnTo>
                  <a:lnTo>
                    <a:pt x="751" y="213"/>
                  </a:lnTo>
                  <a:lnTo>
                    <a:pt x="753" y="210"/>
                  </a:lnTo>
                  <a:lnTo>
                    <a:pt x="753" y="207"/>
                  </a:lnTo>
                  <a:lnTo>
                    <a:pt x="751" y="205"/>
                  </a:lnTo>
                  <a:lnTo>
                    <a:pt x="751" y="202"/>
                  </a:lnTo>
                  <a:lnTo>
                    <a:pt x="749" y="200"/>
                  </a:lnTo>
                  <a:lnTo>
                    <a:pt x="746" y="200"/>
                  </a:lnTo>
                  <a:lnTo>
                    <a:pt x="743" y="198"/>
                  </a:lnTo>
                  <a:lnTo>
                    <a:pt x="740" y="200"/>
                  </a:lnTo>
                  <a:lnTo>
                    <a:pt x="738" y="202"/>
                  </a:lnTo>
                  <a:lnTo>
                    <a:pt x="734" y="201"/>
                  </a:lnTo>
                  <a:lnTo>
                    <a:pt x="732" y="198"/>
                  </a:lnTo>
                  <a:lnTo>
                    <a:pt x="730" y="197"/>
                  </a:lnTo>
                  <a:lnTo>
                    <a:pt x="726" y="197"/>
                  </a:lnTo>
                  <a:lnTo>
                    <a:pt x="724" y="198"/>
                  </a:lnTo>
                  <a:lnTo>
                    <a:pt x="721" y="197"/>
                  </a:lnTo>
                  <a:lnTo>
                    <a:pt x="719" y="197"/>
                  </a:lnTo>
                  <a:lnTo>
                    <a:pt x="721" y="197"/>
                  </a:lnTo>
                  <a:lnTo>
                    <a:pt x="724" y="197"/>
                  </a:lnTo>
                  <a:lnTo>
                    <a:pt x="726" y="196"/>
                  </a:lnTo>
                  <a:lnTo>
                    <a:pt x="724" y="196"/>
                  </a:lnTo>
                  <a:lnTo>
                    <a:pt x="721" y="195"/>
                  </a:lnTo>
                  <a:lnTo>
                    <a:pt x="719" y="195"/>
                  </a:lnTo>
                  <a:lnTo>
                    <a:pt x="715" y="194"/>
                  </a:lnTo>
                  <a:lnTo>
                    <a:pt x="713" y="194"/>
                  </a:lnTo>
                  <a:lnTo>
                    <a:pt x="715" y="194"/>
                  </a:lnTo>
                  <a:lnTo>
                    <a:pt x="719" y="194"/>
                  </a:lnTo>
                  <a:lnTo>
                    <a:pt x="721" y="195"/>
                  </a:lnTo>
                  <a:lnTo>
                    <a:pt x="719" y="193"/>
                  </a:lnTo>
                  <a:lnTo>
                    <a:pt x="721" y="193"/>
                  </a:lnTo>
                  <a:lnTo>
                    <a:pt x="719" y="190"/>
                  </a:lnTo>
                  <a:lnTo>
                    <a:pt x="715" y="189"/>
                  </a:lnTo>
                  <a:lnTo>
                    <a:pt x="719" y="188"/>
                  </a:lnTo>
                  <a:lnTo>
                    <a:pt x="721" y="189"/>
                  </a:lnTo>
                  <a:lnTo>
                    <a:pt x="724" y="188"/>
                  </a:lnTo>
                  <a:lnTo>
                    <a:pt x="726" y="188"/>
                  </a:lnTo>
                  <a:lnTo>
                    <a:pt x="730" y="189"/>
                  </a:lnTo>
                  <a:lnTo>
                    <a:pt x="732" y="192"/>
                  </a:lnTo>
                  <a:lnTo>
                    <a:pt x="736" y="193"/>
                  </a:lnTo>
                  <a:lnTo>
                    <a:pt x="739" y="192"/>
                  </a:lnTo>
                  <a:lnTo>
                    <a:pt x="741" y="192"/>
                  </a:lnTo>
                  <a:lnTo>
                    <a:pt x="739" y="188"/>
                  </a:lnTo>
                  <a:lnTo>
                    <a:pt x="736" y="187"/>
                  </a:lnTo>
                  <a:lnTo>
                    <a:pt x="733" y="186"/>
                  </a:lnTo>
                  <a:lnTo>
                    <a:pt x="730" y="186"/>
                  </a:lnTo>
                  <a:lnTo>
                    <a:pt x="728" y="185"/>
                  </a:lnTo>
                  <a:lnTo>
                    <a:pt x="726" y="185"/>
                  </a:lnTo>
                  <a:lnTo>
                    <a:pt x="724" y="184"/>
                  </a:lnTo>
                  <a:lnTo>
                    <a:pt x="721" y="184"/>
                  </a:lnTo>
                  <a:lnTo>
                    <a:pt x="719" y="183"/>
                  </a:lnTo>
                  <a:lnTo>
                    <a:pt x="715" y="179"/>
                  </a:lnTo>
                  <a:lnTo>
                    <a:pt x="713" y="180"/>
                  </a:lnTo>
                  <a:lnTo>
                    <a:pt x="709" y="184"/>
                  </a:lnTo>
                  <a:lnTo>
                    <a:pt x="708" y="186"/>
                  </a:lnTo>
                  <a:lnTo>
                    <a:pt x="707" y="189"/>
                  </a:lnTo>
                  <a:lnTo>
                    <a:pt x="706" y="192"/>
                  </a:lnTo>
                  <a:lnTo>
                    <a:pt x="704" y="194"/>
                  </a:lnTo>
                  <a:lnTo>
                    <a:pt x="706" y="190"/>
                  </a:lnTo>
                  <a:lnTo>
                    <a:pt x="703" y="189"/>
                  </a:lnTo>
                  <a:lnTo>
                    <a:pt x="700" y="189"/>
                  </a:lnTo>
                  <a:lnTo>
                    <a:pt x="700" y="187"/>
                  </a:lnTo>
                  <a:lnTo>
                    <a:pt x="703" y="184"/>
                  </a:lnTo>
                  <a:lnTo>
                    <a:pt x="705" y="181"/>
                  </a:lnTo>
                  <a:lnTo>
                    <a:pt x="703" y="183"/>
                  </a:lnTo>
                  <a:lnTo>
                    <a:pt x="704" y="179"/>
                  </a:lnTo>
                  <a:lnTo>
                    <a:pt x="706" y="178"/>
                  </a:lnTo>
                  <a:lnTo>
                    <a:pt x="704" y="176"/>
                  </a:lnTo>
                  <a:lnTo>
                    <a:pt x="706" y="176"/>
                  </a:lnTo>
                  <a:lnTo>
                    <a:pt x="709" y="173"/>
                  </a:lnTo>
                  <a:lnTo>
                    <a:pt x="708" y="171"/>
                  </a:lnTo>
                  <a:lnTo>
                    <a:pt x="709" y="168"/>
                  </a:lnTo>
                  <a:lnTo>
                    <a:pt x="711" y="166"/>
                  </a:lnTo>
                  <a:lnTo>
                    <a:pt x="713" y="162"/>
                  </a:lnTo>
                  <a:lnTo>
                    <a:pt x="711" y="161"/>
                  </a:lnTo>
                  <a:lnTo>
                    <a:pt x="707" y="161"/>
                  </a:lnTo>
                  <a:lnTo>
                    <a:pt x="711" y="160"/>
                  </a:lnTo>
                  <a:lnTo>
                    <a:pt x="713" y="160"/>
                  </a:lnTo>
                  <a:lnTo>
                    <a:pt x="712" y="158"/>
                  </a:lnTo>
                  <a:lnTo>
                    <a:pt x="714" y="155"/>
                  </a:lnTo>
                  <a:lnTo>
                    <a:pt x="717" y="154"/>
                  </a:lnTo>
                  <a:lnTo>
                    <a:pt x="720" y="153"/>
                  </a:lnTo>
                  <a:lnTo>
                    <a:pt x="723" y="154"/>
                  </a:lnTo>
                  <a:lnTo>
                    <a:pt x="725" y="154"/>
                  </a:lnTo>
                  <a:lnTo>
                    <a:pt x="726" y="153"/>
                  </a:lnTo>
                  <a:lnTo>
                    <a:pt x="728" y="151"/>
                  </a:lnTo>
                  <a:lnTo>
                    <a:pt x="726" y="149"/>
                  </a:lnTo>
                  <a:lnTo>
                    <a:pt x="726" y="147"/>
                  </a:lnTo>
                  <a:lnTo>
                    <a:pt x="728" y="146"/>
                  </a:lnTo>
                  <a:lnTo>
                    <a:pt x="731" y="146"/>
                  </a:lnTo>
                  <a:lnTo>
                    <a:pt x="733" y="144"/>
                  </a:lnTo>
                  <a:lnTo>
                    <a:pt x="736" y="142"/>
                  </a:lnTo>
                  <a:lnTo>
                    <a:pt x="739" y="143"/>
                  </a:lnTo>
                  <a:lnTo>
                    <a:pt x="739" y="141"/>
                  </a:lnTo>
                  <a:lnTo>
                    <a:pt x="732" y="141"/>
                  </a:lnTo>
                  <a:lnTo>
                    <a:pt x="730" y="143"/>
                  </a:lnTo>
                  <a:lnTo>
                    <a:pt x="732" y="141"/>
                  </a:lnTo>
                  <a:lnTo>
                    <a:pt x="732" y="137"/>
                  </a:lnTo>
                  <a:lnTo>
                    <a:pt x="731" y="135"/>
                  </a:lnTo>
                  <a:lnTo>
                    <a:pt x="733" y="132"/>
                  </a:lnTo>
                  <a:lnTo>
                    <a:pt x="732" y="129"/>
                  </a:lnTo>
                  <a:lnTo>
                    <a:pt x="736" y="127"/>
                  </a:lnTo>
                  <a:lnTo>
                    <a:pt x="739" y="126"/>
                  </a:lnTo>
                  <a:lnTo>
                    <a:pt x="741" y="126"/>
                  </a:lnTo>
                  <a:lnTo>
                    <a:pt x="743" y="127"/>
                  </a:lnTo>
                  <a:lnTo>
                    <a:pt x="747" y="127"/>
                  </a:lnTo>
                  <a:lnTo>
                    <a:pt x="749" y="127"/>
                  </a:lnTo>
                  <a:lnTo>
                    <a:pt x="753" y="127"/>
                  </a:lnTo>
                  <a:lnTo>
                    <a:pt x="755" y="125"/>
                  </a:lnTo>
                  <a:lnTo>
                    <a:pt x="758" y="122"/>
                  </a:lnTo>
                  <a:lnTo>
                    <a:pt x="760" y="120"/>
                  </a:lnTo>
                  <a:lnTo>
                    <a:pt x="760" y="119"/>
                  </a:lnTo>
                  <a:lnTo>
                    <a:pt x="762" y="117"/>
                  </a:lnTo>
                  <a:lnTo>
                    <a:pt x="759" y="116"/>
                  </a:lnTo>
                  <a:lnTo>
                    <a:pt x="756" y="115"/>
                  </a:lnTo>
                  <a:lnTo>
                    <a:pt x="753" y="115"/>
                  </a:lnTo>
                  <a:lnTo>
                    <a:pt x="747" y="116"/>
                  </a:lnTo>
                  <a:lnTo>
                    <a:pt x="743" y="117"/>
                  </a:lnTo>
                  <a:lnTo>
                    <a:pt x="741" y="117"/>
                  </a:lnTo>
                  <a:lnTo>
                    <a:pt x="739" y="116"/>
                  </a:lnTo>
                  <a:lnTo>
                    <a:pt x="736" y="117"/>
                  </a:lnTo>
                  <a:lnTo>
                    <a:pt x="733" y="118"/>
                  </a:lnTo>
                  <a:lnTo>
                    <a:pt x="730" y="118"/>
                  </a:lnTo>
                  <a:lnTo>
                    <a:pt x="728" y="119"/>
                  </a:lnTo>
                  <a:lnTo>
                    <a:pt x="726" y="119"/>
                  </a:lnTo>
                  <a:lnTo>
                    <a:pt x="725" y="122"/>
                  </a:lnTo>
                  <a:lnTo>
                    <a:pt x="724" y="125"/>
                  </a:lnTo>
                  <a:lnTo>
                    <a:pt x="726" y="125"/>
                  </a:lnTo>
                  <a:lnTo>
                    <a:pt x="726" y="125"/>
                  </a:lnTo>
                  <a:lnTo>
                    <a:pt x="724" y="126"/>
                  </a:lnTo>
                  <a:lnTo>
                    <a:pt x="721" y="125"/>
                  </a:lnTo>
                  <a:lnTo>
                    <a:pt x="719" y="124"/>
                  </a:lnTo>
                  <a:lnTo>
                    <a:pt x="720" y="120"/>
                  </a:lnTo>
                  <a:lnTo>
                    <a:pt x="720" y="119"/>
                  </a:lnTo>
                  <a:lnTo>
                    <a:pt x="721" y="1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90000"/>
                </a:lnSpc>
              </a:pPr>
              <a:endParaRPr lang="en-US"/>
            </a:p>
          </p:txBody>
        </p:sp>
        <p:sp>
          <p:nvSpPr>
            <p:cNvPr id="19" name="Freeform 219">
              <a:extLst>
                <a:ext uri="{FF2B5EF4-FFF2-40B4-BE49-F238E27FC236}">
                  <a16:creationId xmlns:a16="http://schemas.microsoft.com/office/drawing/2014/main" id="{9ADAD2B4-0195-4F26-AA3D-F72523307C6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97101" y="2528888"/>
              <a:ext cx="2441575" cy="1749425"/>
            </a:xfrm>
            <a:custGeom>
              <a:avLst/>
              <a:gdLst>
                <a:gd name="T0" fmla="*/ 1511 w 1538"/>
                <a:gd name="T1" fmla="*/ 384 h 1102"/>
                <a:gd name="T2" fmla="*/ 1448 w 1538"/>
                <a:gd name="T3" fmla="*/ 324 h 1102"/>
                <a:gd name="T4" fmla="*/ 1401 w 1538"/>
                <a:gd name="T5" fmla="*/ 296 h 1102"/>
                <a:gd name="T6" fmla="*/ 1350 w 1538"/>
                <a:gd name="T7" fmla="*/ 256 h 1102"/>
                <a:gd name="T8" fmla="*/ 1239 w 1538"/>
                <a:gd name="T9" fmla="*/ 280 h 1102"/>
                <a:gd name="T10" fmla="*/ 1191 w 1538"/>
                <a:gd name="T11" fmla="*/ 427 h 1102"/>
                <a:gd name="T12" fmla="*/ 1019 w 1538"/>
                <a:gd name="T13" fmla="*/ 298 h 1102"/>
                <a:gd name="T14" fmla="*/ 1029 w 1538"/>
                <a:gd name="T15" fmla="*/ 193 h 1102"/>
                <a:gd name="T16" fmla="*/ 1095 w 1538"/>
                <a:gd name="T17" fmla="*/ 159 h 1102"/>
                <a:gd name="T18" fmla="*/ 1187 w 1538"/>
                <a:gd name="T19" fmla="*/ 114 h 1102"/>
                <a:gd name="T20" fmla="*/ 1138 w 1538"/>
                <a:gd name="T21" fmla="*/ 74 h 1102"/>
                <a:gd name="T22" fmla="*/ 1052 w 1538"/>
                <a:gd name="T23" fmla="*/ 62 h 1102"/>
                <a:gd name="T24" fmla="*/ 979 w 1538"/>
                <a:gd name="T25" fmla="*/ 42 h 1102"/>
                <a:gd name="T26" fmla="*/ 984 w 1538"/>
                <a:gd name="T27" fmla="*/ 116 h 1102"/>
                <a:gd name="T28" fmla="*/ 842 w 1538"/>
                <a:gd name="T29" fmla="*/ 79 h 1102"/>
                <a:gd name="T30" fmla="*/ 799 w 1538"/>
                <a:gd name="T31" fmla="*/ 106 h 1102"/>
                <a:gd name="T32" fmla="*/ 589 w 1538"/>
                <a:gd name="T33" fmla="*/ 50 h 1102"/>
                <a:gd name="T34" fmla="*/ 481 w 1538"/>
                <a:gd name="T35" fmla="*/ 72 h 1102"/>
                <a:gd name="T36" fmla="*/ 442 w 1538"/>
                <a:gd name="T37" fmla="*/ 77 h 1102"/>
                <a:gd name="T38" fmla="*/ 276 w 1538"/>
                <a:gd name="T39" fmla="*/ 45 h 1102"/>
                <a:gd name="T40" fmla="*/ 106 w 1538"/>
                <a:gd name="T41" fmla="*/ 39 h 1102"/>
                <a:gd name="T42" fmla="*/ 82 w 1538"/>
                <a:gd name="T43" fmla="*/ 130 h 1102"/>
                <a:gd name="T44" fmla="*/ 67 w 1538"/>
                <a:gd name="T45" fmla="*/ 181 h 1102"/>
                <a:gd name="T46" fmla="*/ 45 w 1538"/>
                <a:gd name="T47" fmla="*/ 241 h 1102"/>
                <a:gd name="T48" fmla="*/ 100 w 1538"/>
                <a:gd name="T49" fmla="*/ 296 h 1102"/>
                <a:gd name="T50" fmla="*/ 65 w 1538"/>
                <a:gd name="T51" fmla="*/ 370 h 1102"/>
                <a:gd name="T52" fmla="*/ 200 w 1538"/>
                <a:gd name="T53" fmla="*/ 297 h 1102"/>
                <a:gd name="T54" fmla="*/ 250 w 1538"/>
                <a:gd name="T55" fmla="*/ 279 h 1102"/>
                <a:gd name="T56" fmla="*/ 347 w 1538"/>
                <a:gd name="T57" fmla="*/ 271 h 1102"/>
                <a:gd name="T58" fmla="*/ 445 w 1538"/>
                <a:gd name="T59" fmla="*/ 289 h 1102"/>
                <a:gd name="T60" fmla="*/ 511 w 1538"/>
                <a:gd name="T61" fmla="*/ 376 h 1102"/>
                <a:gd name="T62" fmla="*/ 548 w 1538"/>
                <a:gd name="T63" fmla="*/ 422 h 1102"/>
                <a:gd name="T64" fmla="*/ 591 w 1538"/>
                <a:gd name="T65" fmla="*/ 448 h 1102"/>
                <a:gd name="T66" fmla="*/ 596 w 1538"/>
                <a:gd name="T67" fmla="*/ 493 h 1102"/>
                <a:gd name="T68" fmla="*/ 626 w 1538"/>
                <a:gd name="T69" fmla="*/ 672 h 1102"/>
                <a:gd name="T70" fmla="*/ 734 w 1538"/>
                <a:gd name="T71" fmla="*/ 821 h 1102"/>
                <a:gd name="T72" fmla="*/ 768 w 1538"/>
                <a:gd name="T73" fmla="*/ 835 h 1102"/>
                <a:gd name="T74" fmla="*/ 803 w 1538"/>
                <a:gd name="T75" fmla="*/ 852 h 1102"/>
                <a:gd name="T76" fmla="*/ 1017 w 1538"/>
                <a:gd name="T77" fmla="*/ 994 h 1102"/>
                <a:gd name="T78" fmla="*/ 1161 w 1538"/>
                <a:gd name="T79" fmla="*/ 1094 h 1102"/>
                <a:gd name="T80" fmla="*/ 1120 w 1538"/>
                <a:gd name="T81" fmla="*/ 994 h 1102"/>
                <a:gd name="T82" fmla="*/ 1040 w 1538"/>
                <a:gd name="T83" fmla="*/ 954 h 1102"/>
                <a:gd name="T84" fmla="*/ 964 w 1538"/>
                <a:gd name="T85" fmla="*/ 828 h 1102"/>
                <a:gd name="T86" fmla="*/ 1082 w 1538"/>
                <a:gd name="T87" fmla="*/ 802 h 1102"/>
                <a:gd name="T88" fmla="*/ 1168 w 1538"/>
                <a:gd name="T89" fmla="*/ 803 h 1102"/>
                <a:gd name="T90" fmla="*/ 1205 w 1538"/>
                <a:gd name="T91" fmla="*/ 750 h 1102"/>
                <a:gd name="T92" fmla="*/ 1251 w 1538"/>
                <a:gd name="T93" fmla="*/ 675 h 1102"/>
                <a:gd name="T94" fmla="*/ 1272 w 1538"/>
                <a:gd name="T95" fmla="*/ 656 h 1102"/>
                <a:gd name="T96" fmla="*/ 1339 w 1538"/>
                <a:gd name="T97" fmla="*/ 573 h 1102"/>
                <a:gd name="T98" fmla="*/ 1397 w 1538"/>
                <a:gd name="T99" fmla="*/ 559 h 1102"/>
                <a:gd name="T100" fmla="*/ 1402 w 1538"/>
                <a:gd name="T101" fmla="*/ 507 h 1102"/>
                <a:gd name="T102" fmla="*/ 1379 w 1538"/>
                <a:gd name="T103" fmla="*/ 475 h 1102"/>
                <a:gd name="T104" fmla="*/ 665 w 1538"/>
                <a:gd name="T105" fmla="*/ 160 h 1102"/>
                <a:gd name="T106" fmla="*/ 590 w 1538"/>
                <a:gd name="T107" fmla="*/ 139 h 1102"/>
                <a:gd name="T108" fmla="*/ 797 w 1538"/>
                <a:gd name="T109" fmla="*/ 217 h 1102"/>
                <a:gd name="T110" fmla="*/ 722 w 1538"/>
                <a:gd name="T111" fmla="*/ 219 h 1102"/>
                <a:gd name="T112" fmla="*/ 945 w 1538"/>
                <a:gd name="T113" fmla="*/ 397 h 1102"/>
                <a:gd name="T114" fmla="*/ 1129 w 1538"/>
                <a:gd name="T115" fmla="*/ 554 h 1102"/>
                <a:gd name="T116" fmla="*/ 1128 w 1538"/>
                <a:gd name="T117" fmla="*/ 534 h 1102"/>
                <a:gd name="T118" fmla="*/ 1076 w 1538"/>
                <a:gd name="T119" fmla="*/ 498 h 1102"/>
                <a:gd name="T120" fmla="*/ 1206 w 1538"/>
                <a:gd name="T121" fmla="*/ 552 h 1102"/>
                <a:gd name="T122" fmla="*/ 1161 w 1538"/>
                <a:gd name="T123" fmla="*/ 601 h 1102"/>
                <a:gd name="T124" fmla="*/ 1224 w 1538"/>
                <a:gd name="T125" fmla="*/ 570 h 1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538" h="1102">
                  <a:moveTo>
                    <a:pt x="1531" y="421"/>
                  </a:moveTo>
                  <a:lnTo>
                    <a:pt x="1537" y="422"/>
                  </a:lnTo>
                  <a:lnTo>
                    <a:pt x="1536" y="419"/>
                  </a:lnTo>
                  <a:lnTo>
                    <a:pt x="1533" y="418"/>
                  </a:lnTo>
                  <a:lnTo>
                    <a:pt x="1529" y="418"/>
                  </a:lnTo>
                  <a:lnTo>
                    <a:pt x="1527" y="417"/>
                  </a:lnTo>
                  <a:lnTo>
                    <a:pt x="1530" y="418"/>
                  </a:lnTo>
                  <a:lnTo>
                    <a:pt x="1534" y="416"/>
                  </a:lnTo>
                  <a:lnTo>
                    <a:pt x="1536" y="416"/>
                  </a:lnTo>
                  <a:lnTo>
                    <a:pt x="1534" y="414"/>
                  </a:lnTo>
                  <a:lnTo>
                    <a:pt x="1536" y="414"/>
                  </a:lnTo>
                  <a:lnTo>
                    <a:pt x="1535" y="410"/>
                  </a:lnTo>
                  <a:lnTo>
                    <a:pt x="1533" y="409"/>
                  </a:lnTo>
                  <a:lnTo>
                    <a:pt x="1535" y="409"/>
                  </a:lnTo>
                  <a:lnTo>
                    <a:pt x="1537" y="406"/>
                  </a:lnTo>
                  <a:lnTo>
                    <a:pt x="1536" y="404"/>
                  </a:lnTo>
                  <a:lnTo>
                    <a:pt x="1530" y="399"/>
                  </a:lnTo>
                  <a:lnTo>
                    <a:pt x="1533" y="399"/>
                  </a:lnTo>
                  <a:lnTo>
                    <a:pt x="1530" y="399"/>
                  </a:lnTo>
                  <a:lnTo>
                    <a:pt x="1525" y="397"/>
                  </a:lnTo>
                  <a:lnTo>
                    <a:pt x="1528" y="396"/>
                  </a:lnTo>
                  <a:lnTo>
                    <a:pt x="1525" y="397"/>
                  </a:lnTo>
                  <a:lnTo>
                    <a:pt x="1522" y="397"/>
                  </a:lnTo>
                  <a:lnTo>
                    <a:pt x="1519" y="397"/>
                  </a:lnTo>
                  <a:lnTo>
                    <a:pt x="1518" y="400"/>
                  </a:lnTo>
                  <a:lnTo>
                    <a:pt x="1516" y="401"/>
                  </a:lnTo>
                  <a:lnTo>
                    <a:pt x="1514" y="399"/>
                  </a:lnTo>
                  <a:lnTo>
                    <a:pt x="1514" y="398"/>
                  </a:lnTo>
                  <a:lnTo>
                    <a:pt x="1517" y="397"/>
                  </a:lnTo>
                  <a:lnTo>
                    <a:pt x="1518" y="393"/>
                  </a:lnTo>
                  <a:lnTo>
                    <a:pt x="1514" y="389"/>
                  </a:lnTo>
                  <a:lnTo>
                    <a:pt x="1509" y="388"/>
                  </a:lnTo>
                  <a:lnTo>
                    <a:pt x="1507" y="387"/>
                  </a:lnTo>
                  <a:lnTo>
                    <a:pt x="1504" y="387"/>
                  </a:lnTo>
                  <a:lnTo>
                    <a:pt x="1501" y="388"/>
                  </a:lnTo>
                  <a:lnTo>
                    <a:pt x="1504" y="389"/>
                  </a:lnTo>
                  <a:lnTo>
                    <a:pt x="1507" y="389"/>
                  </a:lnTo>
                  <a:lnTo>
                    <a:pt x="1504" y="390"/>
                  </a:lnTo>
                  <a:lnTo>
                    <a:pt x="1496" y="392"/>
                  </a:lnTo>
                  <a:lnTo>
                    <a:pt x="1493" y="395"/>
                  </a:lnTo>
                  <a:lnTo>
                    <a:pt x="1492" y="397"/>
                  </a:lnTo>
                  <a:lnTo>
                    <a:pt x="1490" y="398"/>
                  </a:lnTo>
                  <a:lnTo>
                    <a:pt x="1484" y="400"/>
                  </a:lnTo>
                  <a:lnTo>
                    <a:pt x="1480" y="400"/>
                  </a:lnTo>
                  <a:lnTo>
                    <a:pt x="1480" y="401"/>
                  </a:lnTo>
                  <a:lnTo>
                    <a:pt x="1476" y="405"/>
                  </a:lnTo>
                  <a:lnTo>
                    <a:pt x="1474" y="405"/>
                  </a:lnTo>
                  <a:lnTo>
                    <a:pt x="1476" y="405"/>
                  </a:lnTo>
                  <a:lnTo>
                    <a:pt x="1477" y="401"/>
                  </a:lnTo>
                  <a:lnTo>
                    <a:pt x="1475" y="399"/>
                  </a:lnTo>
                  <a:lnTo>
                    <a:pt x="1471" y="397"/>
                  </a:lnTo>
                  <a:lnTo>
                    <a:pt x="1466" y="397"/>
                  </a:lnTo>
                  <a:lnTo>
                    <a:pt x="1467" y="395"/>
                  </a:lnTo>
                  <a:lnTo>
                    <a:pt x="1470" y="397"/>
                  </a:lnTo>
                  <a:lnTo>
                    <a:pt x="1473" y="397"/>
                  </a:lnTo>
                  <a:lnTo>
                    <a:pt x="1475" y="399"/>
                  </a:lnTo>
                  <a:lnTo>
                    <a:pt x="1478" y="400"/>
                  </a:lnTo>
                  <a:lnTo>
                    <a:pt x="1478" y="397"/>
                  </a:lnTo>
                  <a:lnTo>
                    <a:pt x="1479" y="396"/>
                  </a:lnTo>
                  <a:lnTo>
                    <a:pt x="1487" y="395"/>
                  </a:lnTo>
                  <a:lnTo>
                    <a:pt x="1495" y="390"/>
                  </a:lnTo>
                  <a:lnTo>
                    <a:pt x="1499" y="390"/>
                  </a:lnTo>
                  <a:lnTo>
                    <a:pt x="1501" y="388"/>
                  </a:lnTo>
                  <a:lnTo>
                    <a:pt x="1490" y="391"/>
                  </a:lnTo>
                  <a:lnTo>
                    <a:pt x="1486" y="391"/>
                  </a:lnTo>
                  <a:lnTo>
                    <a:pt x="1486" y="390"/>
                  </a:lnTo>
                  <a:lnTo>
                    <a:pt x="1490" y="390"/>
                  </a:lnTo>
                  <a:lnTo>
                    <a:pt x="1494" y="389"/>
                  </a:lnTo>
                  <a:lnTo>
                    <a:pt x="1497" y="388"/>
                  </a:lnTo>
                  <a:lnTo>
                    <a:pt x="1500" y="387"/>
                  </a:lnTo>
                  <a:lnTo>
                    <a:pt x="1503" y="387"/>
                  </a:lnTo>
                  <a:lnTo>
                    <a:pt x="1505" y="384"/>
                  </a:lnTo>
                  <a:lnTo>
                    <a:pt x="1511" y="384"/>
                  </a:lnTo>
                  <a:lnTo>
                    <a:pt x="1513" y="382"/>
                  </a:lnTo>
                  <a:lnTo>
                    <a:pt x="1511" y="383"/>
                  </a:lnTo>
                  <a:lnTo>
                    <a:pt x="1512" y="382"/>
                  </a:lnTo>
                  <a:lnTo>
                    <a:pt x="1514" y="380"/>
                  </a:lnTo>
                  <a:lnTo>
                    <a:pt x="1507" y="378"/>
                  </a:lnTo>
                  <a:lnTo>
                    <a:pt x="1504" y="378"/>
                  </a:lnTo>
                  <a:lnTo>
                    <a:pt x="1501" y="376"/>
                  </a:lnTo>
                  <a:lnTo>
                    <a:pt x="1496" y="375"/>
                  </a:lnTo>
                  <a:lnTo>
                    <a:pt x="1492" y="371"/>
                  </a:lnTo>
                  <a:lnTo>
                    <a:pt x="1490" y="371"/>
                  </a:lnTo>
                  <a:lnTo>
                    <a:pt x="1491" y="368"/>
                  </a:lnTo>
                  <a:lnTo>
                    <a:pt x="1487" y="371"/>
                  </a:lnTo>
                  <a:lnTo>
                    <a:pt x="1482" y="374"/>
                  </a:lnTo>
                  <a:lnTo>
                    <a:pt x="1479" y="378"/>
                  </a:lnTo>
                  <a:lnTo>
                    <a:pt x="1482" y="374"/>
                  </a:lnTo>
                  <a:lnTo>
                    <a:pt x="1484" y="372"/>
                  </a:lnTo>
                  <a:lnTo>
                    <a:pt x="1485" y="370"/>
                  </a:lnTo>
                  <a:lnTo>
                    <a:pt x="1482" y="368"/>
                  </a:lnTo>
                  <a:lnTo>
                    <a:pt x="1482" y="366"/>
                  </a:lnTo>
                  <a:lnTo>
                    <a:pt x="1479" y="367"/>
                  </a:lnTo>
                  <a:lnTo>
                    <a:pt x="1477" y="370"/>
                  </a:lnTo>
                  <a:lnTo>
                    <a:pt x="1475" y="372"/>
                  </a:lnTo>
                  <a:lnTo>
                    <a:pt x="1477" y="371"/>
                  </a:lnTo>
                  <a:lnTo>
                    <a:pt x="1478" y="367"/>
                  </a:lnTo>
                  <a:lnTo>
                    <a:pt x="1475" y="368"/>
                  </a:lnTo>
                  <a:lnTo>
                    <a:pt x="1469" y="372"/>
                  </a:lnTo>
                  <a:lnTo>
                    <a:pt x="1475" y="363"/>
                  </a:lnTo>
                  <a:lnTo>
                    <a:pt x="1473" y="365"/>
                  </a:lnTo>
                  <a:lnTo>
                    <a:pt x="1473" y="363"/>
                  </a:lnTo>
                  <a:lnTo>
                    <a:pt x="1473" y="361"/>
                  </a:lnTo>
                  <a:lnTo>
                    <a:pt x="1475" y="357"/>
                  </a:lnTo>
                  <a:lnTo>
                    <a:pt x="1471" y="358"/>
                  </a:lnTo>
                  <a:lnTo>
                    <a:pt x="1470" y="362"/>
                  </a:lnTo>
                  <a:lnTo>
                    <a:pt x="1469" y="358"/>
                  </a:lnTo>
                  <a:lnTo>
                    <a:pt x="1466" y="358"/>
                  </a:lnTo>
                  <a:lnTo>
                    <a:pt x="1467" y="356"/>
                  </a:lnTo>
                  <a:lnTo>
                    <a:pt x="1465" y="356"/>
                  </a:lnTo>
                  <a:lnTo>
                    <a:pt x="1462" y="354"/>
                  </a:lnTo>
                  <a:lnTo>
                    <a:pt x="1459" y="353"/>
                  </a:lnTo>
                  <a:lnTo>
                    <a:pt x="1462" y="353"/>
                  </a:lnTo>
                  <a:lnTo>
                    <a:pt x="1459" y="353"/>
                  </a:lnTo>
                  <a:lnTo>
                    <a:pt x="1458" y="349"/>
                  </a:lnTo>
                  <a:lnTo>
                    <a:pt x="1454" y="349"/>
                  </a:lnTo>
                  <a:lnTo>
                    <a:pt x="1451" y="347"/>
                  </a:lnTo>
                  <a:lnTo>
                    <a:pt x="1454" y="348"/>
                  </a:lnTo>
                  <a:lnTo>
                    <a:pt x="1457" y="347"/>
                  </a:lnTo>
                  <a:lnTo>
                    <a:pt x="1451" y="344"/>
                  </a:lnTo>
                  <a:lnTo>
                    <a:pt x="1454" y="342"/>
                  </a:lnTo>
                  <a:lnTo>
                    <a:pt x="1449" y="341"/>
                  </a:lnTo>
                  <a:lnTo>
                    <a:pt x="1452" y="341"/>
                  </a:lnTo>
                  <a:lnTo>
                    <a:pt x="1448" y="340"/>
                  </a:lnTo>
                  <a:lnTo>
                    <a:pt x="1447" y="339"/>
                  </a:lnTo>
                  <a:lnTo>
                    <a:pt x="1445" y="338"/>
                  </a:lnTo>
                  <a:lnTo>
                    <a:pt x="1447" y="338"/>
                  </a:lnTo>
                  <a:lnTo>
                    <a:pt x="1445" y="337"/>
                  </a:lnTo>
                  <a:lnTo>
                    <a:pt x="1451" y="337"/>
                  </a:lnTo>
                  <a:lnTo>
                    <a:pt x="1448" y="337"/>
                  </a:lnTo>
                  <a:lnTo>
                    <a:pt x="1447" y="338"/>
                  </a:lnTo>
                  <a:lnTo>
                    <a:pt x="1447" y="339"/>
                  </a:lnTo>
                  <a:lnTo>
                    <a:pt x="1453" y="340"/>
                  </a:lnTo>
                  <a:lnTo>
                    <a:pt x="1456" y="340"/>
                  </a:lnTo>
                  <a:lnTo>
                    <a:pt x="1453" y="338"/>
                  </a:lnTo>
                  <a:lnTo>
                    <a:pt x="1457" y="337"/>
                  </a:lnTo>
                  <a:lnTo>
                    <a:pt x="1458" y="335"/>
                  </a:lnTo>
                  <a:lnTo>
                    <a:pt x="1460" y="335"/>
                  </a:lnTo>
                  <a:lnTo>
                    <a:pt x="1460" y="333"/>
                  </a:lnTo>
                  <a:lnTo>
                    <a:pt x="1459" y="331"/>
                  </a:lnTo>
                  <a:lnTo>
                    <a:pt x="1453" y="328"/>
                  </a:lnTo>
                  <a:lnTo>
                    <a:pt x="1453" y="325"/>
                  </a:lnTo>
                  <a:lnTo>
                    <a:pt x="1450" y="324"/>
                  </a:lnTo>
                  <a:lnTo>
                    <a:pt x="1448" y="325"/>
                  </a:lnTo>
                  <a:lnTo>
                    <a:pt x="1444" y="324"/>
                  </a:lnTo>
                  <a:lnTo>
                    <a:pt x="1448" y="324"/>
                  </a:lnTo>
                  <a:lnTo>
                    <a:pt x="1450" y="323"/>
                  </a:lnTo>
                  <a:lnTo>
                    <a:pt x="1453" y="321"/>
                  </a:lnTo>
                  <a:lnTo>
                    <a:pt x="1450" y="319"/>
                  </a:lnTo>
                  <a:lnTo>
                    <a:pt x="1449" y="315"/>
                  </a:lnTo>
                  <a:lnTo>
                    <a:pt x="1445" y="316"/>
                  </a:lnTo>
                  <a:lnTo>
                    <a:pt x="1444" y="314"/>
                  </a:lnTo>
                  <a:lnTo>
                    <a:pt x="1448" y="313"/>
                  </a:lnTo>
                  <a:lnTo>
                    <a:pt x="1444" y="311"/>
                  </a:lnTo>
                  <a:lnTo>
                    <a:pt x="1437" y="313"/>
                  </a:lnTo>
                  <a:lnTo>
                    <a:pt x="1435" y="313"/>
                  </a:lnTo>
                  <a:lnTo>
                    <a:pt x="1437" y="311"/>
                  </a:lnTo>
                  <a:lnTo>
                    <a:pt x="1440" y="311"/>
                  </a:lnTo>
                  <a:lnTo>
                    <a:pt x="1443" y="310"/>
                  </a:lnTo>
                  <a:lnTo>
                    <a:pt x="1441" y="308"/>
                  </a:lnTo>
                  <a:lnTo>
                    <a:pt x="1443" y="307"/>
                  </a:lnTo>
                  <a:lnTo>
                    <a:pt x="1442" y="304"/>
                  </a:lnTo>
                  <a:lnTo>
                    <a:pt x="1439" y="305"/>
                  </a:lnTo>
                  <a:lnTo>
                    <a:pt x="1436" y="305"/>
                  </a:lnTo>
                  <a:lnTo>
                    <a:pt x="1434" y="305"/>
                  </a:lnTo>
                  <a:lnTo>
                    <a:pt x="1431" y="307"/>
                  </a:lnTo>
                  <a:lnTo>
                    <a:pt x="1433" y="304"/>
                  </a:lnTo>
                  <a:lnTo>
                    <a:pt x="1435" y="304"/>
                  </a:lnTo>
                  <a:lnTo>
                    <a:pt x="1439" y="303"/>
                  </a:lnTo>
                  <a:lnTo>
                    <a:pt x="1437" y="301"/>
                  </a:lnTo>
                  <a:lnTo>
                    <a:pt x="1439" y="297"/>
                  </a:lnTo>
                  <a:lnTo>
                    <a:pt x="1435" y="297"/>
                  </a:lnTo>
                  <a:lnTo>
                    <a:pt x="1434" y="295"/>
                  </a:lnTo>
                  <a:lnTo>
                    <a:pt x="1434" y="293"/>
                  </a:lnTo>
                  <a:lnTo>
                    <a:pt x="1430" y="294"/>
                  </a:lnTo>
                  <a:lnTo>
                    <a:pt x="1424" y="293"/>
                  </a:lnTo>
                  <a:lnTo>
                    <a:pt x="1430" y="293"/>
                  </a:lnTo>
                  <a:lnTo>
                    <a:pt x="1433" y="291"/>
                  </a:lnTo>
                  <a:lnTo>
                    <a:pt x="1432" y="288"/>
                  </a:lnTo>
                  <a:lnTo>
                    <a:pt x="1430" y="289"/>
                  </a:lnTo>
                  <a:lnTo>
                    <a:pt x="1430" y="287"/>
                  </a:lnTo>
                  <a:lnTo>
                    <a:pt x="1427" y="287"/>
                  </a:lnTo>
                  <a:lnTo>
                    <a:pt x="1425" y="286"/>
                  </a:lnTo>
                  <a:lnTo>
                    <a:pt x="1427" y="285"/>
                  </a:lnTo>
                  <a:lnTo>
                    <a:pt x="1425" y="281"/>
                  </a:lnTo>
                  <a:lnTo>
                    <a:pt x="1423" y="284"/>
                  </a:lnTo>
                  <a:lnTo>
                    <a:pt x="1424" y="280"/>
                  </a:lnTo>
                  <a:lnTo>
                    <a:pt x="1420" y="279"/>
                  </a:lnTo>
                  <a:lnTo>
                    <a:pt x="1422" y="277"/>
                  </a:lnTo>
                  <a:lnTo>
                    <a:pt x="1422" y="273"/>
                  </a:lnTo>
                  <a:lnTo>
                    <a:pt x="1417" y="273"/>
                  </a:lnTo>
                  <a:lnTo>
                    <a:pt x="1417" y="272"/>
                  </a:lnTo>
                  <a:lnTo>
                    <a:pt x="1414" y="273"/>
                  </a:lnTo>
                  <a:lnTo>
                    <a:pt x="1413" y="273"/>
                  </a:lnTo>
                  <a:lnTo>
                    <a:pt x="1418" y="271"/>
                  </a:lnTo>
                  <a:lnTo>
                    <a:pt x="1417" y="269"/>
                  </a:lnTo>
                  <a:lnTo>
                    <a:pt x="1415" y="269"/>
                  </a:lnTo>
                  <a:lnTo>
                    <a:pt x="1417" y="268"/>
                  </a:lnTo>
                  <a:lnTo>
                    <a:pt x="1415" y="268"/>
                  </a:lnTo>
                  <a:lnTo>
                    <a:pt x="1413" y="269"/>
                  </a:lnTo>
                  <a:lnTo>
                    <a:pt x="1415" y="271"/>
                  </a:lnTo>
                  <a:lnTo>
                    <a:pt x="1413" y="273"/>
                  </a:lnTo>
                  <a:lnTo>
                    <a:pt x="1409" y="273"/>
                  </a:lnTo>
                  <a:lnTo>
                    <a:pt x="1408" y="278"/>
                  </a:lnTo>
                  <a:lnTo>
                    <a:pt x="1410" y="279"/>
                  </a:lnTo>
                  <a:lnTo>
                    <a:pt x="1406" y="278"/>
                  </a:lnTo>
                  <a:lnTo>
                    <a:pt x="1403" y="280"/>
                  </a:lnTo>
                  <a:lnTo>
                    <a:pt x="1405" y="282"/>
                  </a:lnTo>
                  <a:lnTo>
                    <a:pt x="1407" y="285"/>
                  </a:lnTo>
                  <a:lnTo>
                    <a:pt x="1408" y="285"/>
                  </a:lnTo>
                  <a:lnTo>
                    <a:pt x="1410" y="287"/>
                  </a:lnTo>
                  <a:lnTo>
                    <a:pt x="1407" y="285"/>
                  </a:lnTo>
                  <a:lnTo>
                    <a:pt x="1405" y="286"/>
                  </a:lnTo>
                  <a:lnTo>
                    <a:pt x="1403" y="289"/>
                  </a:lnTo>
                  <a:lnTo>
                    <a:pt x="1400" y="290"/>
                  </a:lnTo>
                  <a:lnTo>
                    <a:pt x="1403" y="293"/>
                  </a:lnTo>
                  <a:lnTo>
                    <a:pt x="1406" y="294"/>
                  </a:lnTo>
                  <a:lnTo>
                    <a:pt x="1403" y="293"/>
                  </a:lnTo>
                  <a:lnTo>
                    <a:pt x="1401" y="296"/>
                  </a:lnTo>
                  <a:lnTo>
                    <a:pt x="1399" y="295"/>
                  </a:lnTo>
                  <a:lnTo>
                    <a:pt x="1399" y="297"/>
                  </a:lnTo>
                  <a:lnTo>
                    <a:pt x="1399" y="297"/>
                  </a:lnTo>
                  <a:lnTo>
                    <a:pt x="1397" y="297"/>
                  </a:lnTo>
                  <a:lnTo>
                    <a:pt x="1397" y="299"/>
                  </a:lnTo>
                  <a:lnTo>
                    <a:pt x="1399" y="303"/>
                  </a:lnTo>
                  <a:lnTo>
                    <a:pt x="1398" y="305"/>
                  </a:lnTo>
                  <a:lnTo>
                    <a:pt x="1396" y="307"/>
                  </a:lnTo>
                  <a:lnTo>
                    <a:pt x="1397" y="306"/>
                  </a:lnTo>
                  <a:lnTo>
                    <a:pt x="1397" y="303"/>
                  </a:lnTo>
                  <a:lnTo>
                    <a:pt x="1396" y="301"/>
                  </a:lnTo>
                  <a:lnTo>
                    <a:pt x="1393" y="298"/>
                  </a:lnTo>
                  <a:lnTo>
                    <a:pt x="1390" y="299"/>
                  </a:lnTo>
                  <a:lnTo>
                    <a:pt x="1388" y="304"/>
                  </a:lnTo>
                  <a:lnTo>
                    <a:pt x="1383" y="305"/>
                  </a:lnTo>
                  <a:lnTo>
                    <a:pt x="1381" y="307"/>
                  </a:lnTo>
                  <a:lnTo>
                    <a:pt x="1375" y="310"/>
                  </a:lnTo>
                  <a:lnTo>
                    <a:pt x="1373" y="315"/>
                  </a:lnTo>
                  <a:lnTo>
                    <a:pt x="1373" y="315"/>
                  </a:lnTo>
                  <a:lnTo>
                    <a:pt x="1374" y="310"/>
                  </a:lnTo>
                  <a:lnTo>
                    <a:pt x="1372" y="306"/>
                  </a:lnTo>
                  <a:lnTo>
                    <a:pt x="1372" y="310"/>
                  </a:lnTo>
                  <a:lnTo>
                    <a:pt x="1368" y="311"/>
                  </a:lnTo>
                  <a:lnTo>
                    <a:pt x="1372" y="308"/>
                  </a:lnTo>
                  <a:lnTo>
                    <a:pt x="1369" y="303"/>
                  </a:lnTo>
                  <a:lnTo>
                    <a:pt x="1367" y="305"/>
                  </a:lnTo>
                  <a:lnTo>
                    <a:pt x="1367" y="307"/>
                  </a:lnTo>
                  <a:lnTo>
                    <a:pt x="1364" y="313"/>
                  </a:lnTo>
                  <a:lnTo>
                    <a:pt x="1364" y="313"/>
                  </a:lnTo>
                  <a:lnTo>
                    <a:pt x="1362" y="314"/>
                  </a:lnTo>
                  <a:lnTo>
                    <a:pt x="1356" y="315"/>
                  </a:lnTo>
                  <a:lnTo>
                    <a:pt x="1351" y="319"/>
                  </a:lnTo>
                  <a:lnTo>
                    <a:pt x="1352" y="318"/>
                  </a:lnTo>
                  <a:lnTo>
                    <a:pt x="1355" y="315"/>
                  </a:lnTo>
                  <a:lnTo>
                    <a:pt x="1356" y="315"/>
                  </a:lnTo>
                  <a:lnTo>
                    <a:pt x="1364" y="313"/>
                  </a:lnTo>
                  <a:lnTo>
                    <a:pt x="1365" y="311"/>
                  </a:lnTo>
                  <a:lnTo>
                    <a:pt x="1366" y="305"/>
                  </a:lnTo>
                  <a:lnTo>
                    <a:pt x="1365" y="302"/>
                  </a:lnTo>
                  <a:lnTo>
                    <a:pt x="1364" y="299"/>
                  </a:lnTo>
                  <a:lnTo>
                    <a:pt x="1362" y="297"/>
                  </a:lnTo>
                  <a:lnTo>
                    <a:pt x="1359" y="296"/>
                  </a:lnTo>
                  <a:lnTo>
                    <a:pt x="1357" y="297"/>
                  </a:lnTo>
                  <a:lnTo>
                    <a:pt x="1354" y="296"/>
                  </a:lnTo>
                  <a:lnTo>
                    <a:pt x="1351" y="297"/>
                  </a:lnTo>
                  <a:lnTo>
                    <a:pt x="1346" y="301"/>
                  </a:lnTo>
                  <a:lnTo>
                    <a:pt x="1343" y="301"/>
                  </a:lnTo>
                  <a:lnTo>
                    <a:pt x="1341" y="299"/>
                  </a:lnTo>
                  <a:lnTo>
                    <a:pt x="1339" y="298"/>
                  </a:lnTo>
                  <a:lnTo>
                    <a:pt x="1339" y="298"/>
                  </a:lnTo>
                  <a:lnTo>
                    <a:pt x="1342" y="298"/>
                  </a:lnTo>
                  <a:lnTo>
                    <a:pt x="1345" y="296"/>
                  </a:lnTo>
                  <a:lnTo>
                    <a:pt x="1343" y="293"/>
                  </a:lnTo>
                  <a:lnTo>
                    <a:pt x="1347" y="296"/>
                  </a:lnTo>
                  <a:lnTo>
                    <a:pt x="1348" y="298"/>
                  </a:lnTo>
                  <a:lnTo>
                    <a:pt x="1349" y="296"/>
                  </a:lnTo>
                  <a:lnTo>
                    <a:pt x="1351" y="288"/>
                  </a:lnTo>
                  <a:lnTo>
                    <a:pt x="1347" y="286"/>
                  </a:lnTo>
                  <a:lnTo>
                    <a:pt x="1346" y="284"/>
                  </a:lnTo>
                  <a:lnTo>
                    <a:pt x="1348" y="281"/>
                  </a:lnTo>
                  <a:lnTo>
                    <a:pt x="1347" y="277"/>
                  </a:lnTo>
                  <a:lnTo>
                    <a:pt x="1345" y="274"/>
                  </a:lnTo>
                  <a:lnTo>
                    <a:pt x="1335" y="274"/>
                  </a:lnTo>
                  <a:lnTo>
                    <a:pt x="1328" y="272"/>
                  </a:lnTo>
                  <a:lnTo>
                    <a:pt x="1333" y="273"/>
                  </a:lnTo>
                  <a:lnTo>
                    <a:pt x="1346" y="273"/>
                  </a:lnTo>
                  <a:lnTo>
                    <a:pt x="1345" y="272"/>
                  </a:lnTo>
                  <a:lnTo>
                    <a:pt x="1347" y="272"/>
                  </a:lnTo>
                  <a:lnTo>
                    <a:pt x="1347" y="269"/>
                  </a:lnTo>
                  <a:lnTo>
                    <a:pt x="1346" y="267"/>
                  </a:lnTo>
                  <a:lnTo>
                    <a:pt x="1345" y="264"/>
                  </a:lnTo>
                  <a:lnTo>
                    <a:pt x="1348" y="259"/>
                  </a:lnTo>
                  <a:lnTo>
                    <a:pt x="1350" y="256"/>
                  </a:lnTo>
                  <a:lnTo>
                    <a:pt x="1349" y="253"/>
                  </a:lnTo>
                  <a:lnTo>
                    <a:pt x="1347" y="253"/>
                  </a:lnTo>
                  <a:lnTo>
                    <a:pt x="1345" y="255"/>
                  </a:lnTo>
                  <a:lnTo>
                    <a:pt x="1342" y="256"/>
                  </a:lnTo>
                  <a:lnTo>
                    <a:pt x="1339" y="252"/>
                  </a:lnTo>
                  <a:lnTo>
                    <a:pt x="1337" y="253"/>
                  </a:lnTo>
                  <a:lnTo>
                    <a:pt x="1333" y="253"/>
                  </a:lnTo>
                  <a:lnTo>
                    <a:pt x="1331" y="252"/>
                  </a:lnTo>
                  <a:lnTo>
                    <a:pt x="1329" y="251"/>
                  </a:lnTo>
                  <a:lnTo>
                    <a:pt x="1323" y="250"/>
                  </a:lnTo>
                  <a:lnTo>
                    <a:pt x="1321" y="248"/>
                  </a:lnTo>
                  <a:lnTo>
                    <a:pt x="1317" y="245"/>
                  </a:lnTo>
                  <a:lnTo>
                    <a:pt x="1321" y="245"/>
                  </a:lnTo>
                  <a:lnTo>
                    <a:pt x="1317" y="243"/>
                  </a:lnTo>
                  <a:lnTo>
                    <a:pt x="1317" y="242"/>
                  </a:lnTo>
                  <a:lnTo>
                    <a:pt x="1320" y="241"/>
                  </a:lnTo>
                  <a:lnTo>
                    <a:pt x="1317" y="239"/>
                  </a:lnTo>
                  <a:lnTo>
                    <a:pt x="1315" y="241"/>
                  </a:lnTo>
                  <a:lnTo>
                    <a:pt x="1312" y="241"/>
                  </a:lnTo>
                  <a:lnTo>
                    <a:pt x="1315" y="239"/>
                  </a:lnTo>
                  <a:lnTo>
                    <a:pt x="1312" y="238"/>
                  </a:lnTo>
                  <a:lnTo>
                    <a:pt x="1312" y="235"/>
                  </a:lnTo>
                  <a:lnTo>
                    <a:pt x="1306" y="234"/>
                  </a:lnTo>
                  <a:lnTo>
                    <a:pt x="1306" y="236"/>
                  </a:lnTo>
                  <a:lnTo>
                    <a:pt x="1304" y="236"/>
                  </a:lnTo>
                  <a:lnTo>
                    <a:pt x="1305" y="235"/>
                  </a:lnTo>
                  <a:lnTo>
                    <a:pt x="1306" y="231"/>
                  </a:lnTo>
                  <a:lnTo>
                    <a:pt x="1305" y="229"/>
                  </a:lnTo>
                  <a:lnTo>
                    <a:pt x="1302" y="229"/>
                  </a:lnTo>
                  <a:lnTo>
                    <a:pt x="1299" y="227"/>
                  </a:lnTo>
                  <a:lnTo>
                    <a:pt x="1296" y="225"/>
                  </a:lnTo>
                  <a:lnTo>
                    <a:pt x="1294" y="224"/>
                  </a:lnTo>
                  <a:lnTo>
                    <a:pt x="1291" y="222"/>
                  </a:lnTo>
                  <a:lnTo>
                    <a:pt x="1288" y="224"/>
                  </a:lnTo>
                  <a:lnTo>
                    <a:pt x="1286" y="225"/>
                  </a:lnTo>
                  <a:lnTo>
                    <a:pt x="1280" y="227"/>
                  </a:lnTo>
                  <a:lnTo>
                    <a:pt x="1278" y="227"/>
                  </a:lnTo>
                  <a:lnTo>
                    <a:pt x="1279" y="230"/>
                  </a:lnTo>
                  <a:lnTo>
                    <a:pt x="1273" y="227"/>
                  </a:lnTo>
                  <a:lnTo>
                    <a:pt x="1270" y="226"/>
                  </a:lnTo>
                  <a:lnTo>
                    <a:pt x="1268" y="226"/>
                  </a:lnTo>
                  <a:lnTo>
                    <a:pt x="1262" y="229"/>
                  </a:lnTo>
                  <a:lnTo>
                    <a:pt x="1262" y="228"/>
                  </a:lnTo>
                  <a:lnTo>
                    <a:pt x="1263" y="226"/>
                  </a:lnTo>
                  <a:lnTo>
                    <a:pt x="1261" y="225"/>
                  </a:lnTo>
                  <a:lnTo>
                    <a:pt x="1247" y="221"/>
                  </a:lnTo>
                  <a:lnTo>
                    <a:pt x="1241" y="220"/>
                  </a:lnTo>
                  <a:lnTo>
                    <a:pt x="1238" y="221"/>
                  </a:lnTo>
                  <a:lnTo>
                    <a:pt x="1234" y="224"/>
                  </a:lnTo>
                  <a:lnTo>
                    <a:pt x="1230" y="227"/>
                  </a:lnTo>
                  <a:lnTo>
                    <a:pt x="1230" y="231"/>
                  </a:lnTo>
                  <a:lnTo>
                    <a:pt x="1234" y="238"/>
                  </a:lnTo>
                  <a:lnTo>
                    <a:pt x="1236" y="239"/>
                  </a:lnTo>
                  <a:lnTo>
                    <a:pt x="1238" y="241"/>
                  </a:lnTo>
                  <a:lnTo>
                    <a:pt x="1238" y="244"/>
                  </a:lnTo>
                  <a:lnTo>
                    <a:pt x="1236" y="244"/>
                  </a:lnTo>
                  <a:lnTo>
                    <a:pt x="1236" y="246"/>
                  </a:lnTo>
                  <a:lnTo>
                    <a:pt x="1236" y="250"/>
                  </a:lnTo>
                  <a:lnTo>
                    <a:pt x="1235" y="252"/>
                  </a:lnTo>
                  <a:lnTo>
                    <a:pt x="1231" y="254"/>
                  </a:lnTo>
                  <a:lnTo>
                    <a:pt x="1231" y="258"/>
                  </a:lnTo>
                  <a:lnTo>
                    <a:pt x="1234" y="256"/>
                  </a:lnTo>
                  <a:lnTo>
                    <a:pt x="1234" y="259"/>
                  </a:lnTo>
                  <a:lnTo>
                    <a:pt x="1237" y="259"/>
                  </a:lnTo>
                  <a:lnTo>
                    <a:pt x="1236" y="262"/>
                  </a:lnTo>
                  <a:lnTo>
                    <a:pt x="1238" y="263"/>
                  </a:lnTo>
                  <a:lnTo>
                    <a:pt x="1236" y="265"/>
                  </a:lnTo>
                  <a:lnTo>
                    <a:pt x="1240" y="271"/>
                  </a:lnTo>
                  <a:lnTo>
                    <a:pt x="1238" y="272"/>
                  </a:lnTo>
                  <a:lnTo>
                    <a:pt x="1243" y="273"/>
                  </a:lnTo>
                  <a:lnTo>
                    <a:pt x="1240" y="276"/>
                  </a:lnTo>
                  <a:lnTo>
                    <a:pt x="1241" y="278"/>
                  </a:lnTo>
                  <a:lnTo>
                    <a:pt x="1239" y="280"/>
                  </a:lnTo>
                  <a:lnTo>
                    <a:pt x="1241" y="282"/>
                  </a:lnTo>
                  <a:lnTo>
                    <a:pt x="1239" y="280"/>
                  </a:lnTo>
                  <a:lnTo>
                    <a:pt x="1236" y="281"/>
                  </a:lnTo>
                  <a:lnTo>
                    <a:pt x="1235" y="284"/>
                  </a:lnTo>
                  <a:lnTo>
                    <a:pt x="1235" y="287"/>
                  </a:lnTo>
                  <a:lnTo>
                    <a:pt x="1234" y="288"/>
                  </a:lnTo>
                  <a:lnTo>
                    <a:pt x="1229" y="293"/>
                  </a:lnTo>
                  <a:lnTo>
                    <a:pt x="1228" y="296"/>
                  </a:lnTo>
                  <a:lnTo>
                    <a:pt x="1226" y="297"/>
                  </a:lnTo>
                  <a:lnTo>
                    <a:pt x="1226" y="299"/>
                  </a:lnTo>
                  <a:lnTo>
                    <a:pt x="1226" y="302"/>
                  </a:lnTo>
                  <a:lnTo>
                    <a:pt x="1231" y="305"/>
                  </a:lnTo>
                  <a:lnTo>
                    <a:pt x="1232" y="306"/>
                  </a:lnTo>
                  <a:lnTo>
                    <a:pt x="1238" y="308"/>
                  </a:lnTo>
                  <a:lnTo>
                    <a:pt x="1244" y="313"/>
                  </a:lnTo>
                  <a:lnTo>
                    <a:pt x="1249" y="321"/>
                  </a:lnTo>
                  <a:lnTo>
                    <a:pt x="1253" y="332"/>
                  </a:lnTo>
                  <a:lnTo>
                    <a:pt x="1253" y="345"/>
                  </a:lnTo>
                  <a:lnTo>
                    <a:pt x="1253" y="347"/>
                  </a:lnTo>
                  <a:lnTo>
                    <a:pt x="1251" y="353"/>
                  </a:lnTo>
                  <a:lnTo>
                    <a:pt x="1245" y="358"/>
                  </a:lnTo>
                  <a:lnTo>
                    <a:pt x="1244" y="361"/>
                  </a:lnTo>
                  <a:lnTo>
                    <a:pt x="1236" y="367"/>
                  </a:lnTo>
                  <a:lnTo>
                    <a:pt x="1230" y="370"/>
                  </a:lnTo>
                  <a:lnTo>
                    <a:pt x="1228" y="372"/>
                  </a:lnTo>
                  <a:lnTo>
                    <a:pt x="1224" y="372"/>
                  </a:lnTo>
                  <a:lnTo>
                    <a:pt x="1223" y="373"/>
                  </a:lnTo>
                  <a:lnTo>
                    <a:pt x="1218" y="375"/>
                  </a:lnTo>
                  <a:lnTo>
                    <a:pt x="1215" y="376"/>
                  </a:lnTo>
                  <a:lnTo>
                    <a:pt x="1212" y="378"/>
                  </a:lnTo>
                  <a:lnTo>
                    <a:pt x="1210" y="379"/>
                  </a:lnTo>
                  <a:lnTo>
                    <a:pt x="1212" y="382"/>
                  </a:lnTo>
                  <a:lnTo>
                    <a:pt x="1212" y="384"/>
                  </a:lnTo>
                  <a:lnTo>
                    <a:pt x="1214" y="387"/>
                  </a:lnTo>
                  <a:lnTo>
                    <a:pt x="1215" y="390"/>
                  </a:lnTo>
                  <a:lnTo>
                    <a:pt x="1219" y="390"/>
                  </a:lnTo>
                  <a:lnTo>
                    <a:pt x="1218" y="393"/>
                  </a:lnTo>
                  <a:lnTo>
                    <a:pt x="1220" y="395"/>
                  </a:lnTo>
                  <a:lnTo>
                    <a:pt x="1218" y="397"/>
                  </a:lnTo>
                  <a:lnTo>
                    <a:pt x="1220" y="405"/>
                  </a:lnTo>
                  <a:lnTo>
                    <a:pt x="1220" y="408"/>
                  </a:lnTo>
                  <a:lnTo>
                    <a:pt x="1221" y="410"/>
                  </a:lnTo>
                  <a:lnTo>
                    <a:pt x="1220" y="412"/>
                  </a:lnTo>
                  <a:lnTo>
                    <a:pt x="1221" y="415"/>
                  </a:lnTo>
                  <a:lnTo>
                    <a:pt x="1223" y="417"/>
                  </a:lnTo>
                  <a:lnTo>
                    <a:pt x="1224" y="418"/>
                  </a:lnTo>
                  <a:lnTo>
                    <a:pt x="1226" y="422"/>
                  </a:lnTo>
                  <a:lnTo>
                    <a:pt x="1227" y="424"/>
                  </a:lnTo>
                  <a:lnTo>
                    <a:pt x="1224" y="425"/>
                  </a:lnTo>
                  <a:lnTo>
                    <a:pt x="1219" y="433"/>
                  </a:lnTo>
                  <a:lnTo>
                    <a:pt x="1223" y="438"/>
                  </a:lnTo>
                  <a:lnTo>
                    <a:pt x="1220" y="441"/>
                  </a:lnTo>
                  <a:lnTo>
                    <a:pt x="1221" y="443"/>
                  </a:lnTo>
                  <a:lnTo>
                    <a:pt x="1220" y="443"/>
                  </a:lnTo>
                  <a:lnTo>
                    <a:pt x="1219" y="438"/>
                  </a:lnTo>
                  <a:lnTo>
                    <a:pt x="1213" y="435"/>
                  </a:lnTo>
                  <a:lnTo>
                    <a:pt x="1211" y="439"/>
                  </a:lnTo>
                  <a:lnTo>
                    <a:pt x="1211" y="439"/>
                  </a:lnTo>
                  <a:lnTo>
                    <a:pt x="1210" y="441"/>
                  </a:lnTo>
                  <a:lnTo>
                    <a:pt x="1209" y="444"/>
                  </a:lnTo>
                  <a:lnTo>
                    <a:pt x="1213" y="449"/>
                  </a:lnTo>
                  <a:lnTo>
                    <a:pt x="1214" y="451"/>
                  </a:lnTo>
                  <a:lnTo>
                    <a:pt x="1212" y="448"/>
                  </a:lnTo>
                  <a:lnTo>
                    <a:pt x="1205" y="442"/>
                  </a:lnTo>
                  <a:lnTo>
                    <a:pt x="1200" y="441"/>
                  </a:lnTo>
                  <a:lnTo>
                    <a:pt x="1196" y="443"/>
                  </a:lnTo>
                  <a:lnTo>
                    <a:pt x="1192" y="445"/>
                  </a:lnTo>
                  <a:lnTo>
                    <a:pt x="1196" y="441"/>
                  </a:lnTo>
                  <a:lnTo>
                    <a:pt x="1200" y="440"/>
                  </a:lnTo>
                  <a:lnTo>
                    <a:pt x="1198" y="438"/>
                  </a:lnTo>
                  <a:lnTo>
                    <a:pt x="1195" y="432"/>
                  </a:lnTo>
                  <a:lnTo>
                    <a:pt x="1193" y="430"/>
                  </a:lnTo>
                  <a:lnTo>
                    <a:pt x="1191" y="427"/>
                  </a:lnTo>
                  <a:lnTo>
                    <a:pt x="1187" y="427"/>
                  </a:lnTo>
                  <a:lnTo>
                    <a:pt x="1185" y="424"/>
                  </a:lnTo>
                  <a:lnTo>
                    <a:pt x="1181" y="424"/>
                  </a:lnTo>
                  <a:lnTo>
                    <a:pt x="1179" y="425"/>
                  </a:lnTo>
                  <a:lnTo>
                    <a:pt x="1179" y="424"/>
                  </a:lnTo>
                  <a:lnTo>
                    <a:pt x="1185" y="423"/>
                  </a:lnTo>
                  <a:lnTo>
                    <a:pt x="1184" y="419"/>
                  </a:lnTo>
                  <a:lnTo>
                    <a:pt x="1176" y="412"/>
                  </a:lnTo>
                  <a:lnTo>
                    <a:pt x="1174" y="410"/>
                  </a:lnTo>
                  <a:lnTo>
                    <a:pt x="1175" y="406"/>
                  </a:lnTo>
                  <a:lnTo>
                    <a:pt x="1176" y="404"/>
                  </a:lnTo>
                  <a:lnTo>
                    <a:pt x="1175" y="401"/>
                  </a:lnTo>
                  <a:lnTo>
                    <a:pt x="1175" y="398"/>
                  </a:lnTo>
                  <a:lnTo>
                    <a:pt x="1176" y="396"/>
                  </a:lnTo>
                  <a:lnTo>
                    <a:pt x="1176" y="392"/>
                  </a:lnTo>
                  <a:lnTo>
                    <a:pt x="1174" y="390"/>
                  </a:lnTo>
                  <a:lnTo>
                    <a:pt x="1172" y="387"/>
                  </a:lnTo>
                  <a:lnTo>
                    <a:pt x="1172" y="384"/>
                  </a:lnTo>
                  <a:lnTo>
                    <a:pt x="1175" y="376"/>
                  </a:lnTo>
                  <a:lnTo>
                    <a:pt x="1174" y="370"/>
                  </a:lnTo>
                  <a:lnTo>
                    <a:pt x="1168" y="370"/>
                  </a:lnTo>
                  <a:lnTo>
                    <a:pt x="1166" y="370"/>
                  </a:lnTo>
                  <a:lnTo>
                    <a:pt x="1164" y="371"/>
                  </a:lnTo>
                  <a:lnTo>
                    <a:pt x="1162" y="368"/>
                  </a:lnTo>
                  <a:lnTo>
                    <a:pt x="1157" y="367"/>
                  </a:lnTo>
                  <a:lnTo>
                    <a:pt x="1154" y="368"/>
                  </a:lnTo>
                  <a:lnTo>
                    <a:pt x="1151" y="366"/>
                  </a:lnTo>
                  <a:lnTo>
                    <a:pt x="1149" y="367"/>
                  </a:lnTo>
                  <a:lnTo>
                    <a:pt x="1146" y="366"/>
                  </a:lnTo>
                  <a:lnTo>
                    <a:pt x="1143" y="367"/>
                  </a:lnTo>
                  <a:lnTo>
                    <a:pt x="1135" y="367"/>
                  </a:lnTo>
                  <a:lnTo>
                    <a:pt x="1133" y="370"/>
                  </a:lnTo>
                  <a:lnTo>
                    <a:pt x="1130" y="373"/>
                  </a:lnTo>
                  <a:lnTo>
                    <a:pt x="1132" y="371"/>
                  </a:lnTo>
                  <a:lnTo>
                    <a:pt x="1134" y="367"/>
                  </a:lnTo>
                  <a:lnTo>
                    <a:pt x="1133" y="365"/>
                  </a:lnTo>
                  <a:lnTo>
                    <a:pt x="1129" y="363"/>
                  </a:lnTo>
                  <a:lnTo>
                    <a:pt x="1127" y="361"/>
                  </a:lnTo>
                  <a:lnTo>
                    <a:pt x="1125" y="359"/>
                  </a:lnTo>
                  <a:lnTo>
                    <a:pt x="1121" y="359"/>
                  </a:lnTo>
                  <a:lnTo>
                    <a:pt x="1119" y="358"/>
                  </a:lnTo>
                  <a:lnTo>
                    <a:pt x="1116" y="357"/>
                  </a:lnTo>
                  <a:lnTo>
                    <a:pt x="1111" y="355"/>
                  </a:lnTo>
                  <a:lnTo>
                    <a:pt x="1106" y="354"/>
                  </a:lnTo>
                  <a:lnTo>
                    <a:pt x="1102" y="353"/>
                  </a:lnTo>
                  <a:lnTo>
                    <a:pt x="1101" y="354"/>
                  </a:lnTo>
                  <a:lnTo>
                    <a:pt x="1100" y="350"/>
                  </a:lnTo>
                  <a:lnTo>
                    <a:pt x="1095" y="345"/>
                  </a:lnTo>
                  <a:lnTo>
                    <a:pt x="1090" y="342"/>
                  </a:lnTo>
                  <a:lnTo>
                    <a:pt x="1085" y="338"/>
                  </a:lnTo>
                  <a:lnTo>
                    <a:pt x="1082" y="337"/>
                  </a:lnTo>
                  <a:lnTo>
                    <a:pt x="1076" y="336"/>
                  </a:lnTo>
                  <a:lnTo>
                    <a:pt x="1068" y="333"/>
                  </a:lnTo>
                  <a:lnTo>
                    <a:pt x="1060" y="330"/>
                  </a:lnTo>
                  <a:lnTo>
                    <a:pt x="1055" y="329"/>
                  </a:lnTo>
                  <a:lnTo>
                    <a:pt x="1039" y="333"/>
                  </a:lnTo>
                  <a:lnTo>
                    <a:pt x="1035" y="335"/>
                  </a:lnTo>
                  <a:lnTo>
                    <a:pt x="1034" y="336"/>
                  </a:lnTo>
                  <a:lnTo>
                    <a:pt x="1038" y="333"/>
                  </a:lnTo>
                  <a:lnTo>
                    <a:pt x="1034" y="333"/>
                  </a:lnTo>
                  <a:lnTo>
                    <a:pt x="1032" y="335"/>
                  </a:lnTo>
                  <a:lnTo>
                    <a:pt x="1029" y="336"/>
                  </a:lnTo>
                  <a:lnTo>
                    <a:pt x="1032" y="335"/>
                  </a:lnTo>
                  <a:lnTo>
                    <a:pt x="1033" y="331"/>
                  </a:lnTo>
                  <a:lnTo>
                    <a:pt x="1035" y="329"/>
                  </a:lnTo>
                  <a:lnTo>
                    <a:pt x="1034" y="327"/>
                  </a:lnTo>
                  <a:lnTo>
                    <a:pt x="1031" y="319"/>
                  </a:lnTo>
                  <a:lnTo>
                    <a:pt x="1030" y="313"/>
                  </a:lnTo>
                  <a:lnTo>
                    <a:pt x="1029" y="310"/>
                  </a:lnTo>
                  <a:lnTo>
                    <a:pt x="1025" y="304"/>
                  </a:lnTo>
                  <a:lnTo>
                    <a:pt x="1025" y="299"/>
                  </a:lnTo>
                  <a:lnTo>
                    <a:pt x="1022" y="301"/>
                  </a:lnTo>
                  <a:lnTo>
                    <a:pt x="1019" y="298"/>
                  </a:lnTo>
                  <a:lnTo>
                    <a:pt x="1012" y="299"/>
                  </a:lnTo>
                  <a:lnTo>
                    <a:pt x="1010" y="302"/>
                  </a:lnTo>
                  <a:lnTo>
                    <a:pt x="1010" y="307"/>
                  </a:lnTo>
                  <a:lnTo>
                    <a:pt x="1008" y="310"/>
                  </a:lnTo>
                  <a:lnTo>
                    <a:pt x="1010" y="299"/>
                  </a:lnTo>
                  <a:lnTo>
                    <a:pt x="1007" y="299"/>
                  </a:lnTo>
                  <a:lnTo>
                    <a:pt x="1004" y="295"/>
                  </a:lnTo>
                  <a:lnTo>
                    <a:pt x="1000" y="293"/>
                  </a:lnTo>
                  <a:lnTo>
                    <a:pt x="1002" y="293"/>
                  </a:lnTo>
                  <a:lnTo>
                    <a:pt x="1002" y="289"/>
                  </a:lnTo>
                  <a:lnTo>
                    <a:pt x="1005" y="287"/>
                  </a:lnTo>
                  <a:lnTo>
                    <a:pt x="1002" y="281"/>
                  </a:lnTo>
                  <a:lnTo>
                    <a:pt x="1002" y="279"/>
                  </a:lnTo>
                  <a:lnTo>
                    <a:pt x="1002" y="273"/>
                  </a:lnTo>
                  <a:lnTo>
                    <a:pt x="1004" y="271"/>
                  </a:lnTo>
                  <a:lnTo>
                    <a:pt x="1004" y="269"/>
                  </a:lnTo>
                  <a:lnTo>
                    <a:pt x="1005" y="265"/>
                  </a:lnTo>
                  <a:lnTo>
                    <a:pt x="1002" y="263"/>
                  </a:lnTo>
                  <a:lnTo>
                    <a:pt x="1004" y="263"/>
                  </a:lnTo>
                  <a:lnTo>
                    <a:pt x="1006" y="263"/>
                  </a:lnTo>
                  <a:lnTo>
                    <a:pt x="1008" y="256"/>
                  </a:lnTo>
                  <a:lnTo>
                    <a:pt x="1012" y="253"/>
                  </a:lnTo>
                  <a:lnTo>
                    <a:pt x="1013" y="251"/>
                  </a:lnTo>
                  <a:lnTo>
                    <a:pt x="1013" y="248"/>
                  </a:lnTo>
                  <a:lnTo>
                    <a:pt x="1012" y="246"/>
                  </a:lnTo>
                  <a:lnTo>
                    <a:pt x="1015" y="247"/>
                  </a:lnTo>
                  <a:lnTo>
                    <a:pt x="1014" y="245"/>
                  </a:lnTo>
                  <a:lnTo>
                    <a:pt x="1015" y="242"/>
                  </a:lnTo>
                  <a:lnTo>
                    <a:pt x="1018" y="241"/>
                  </a:lnTo>
                  <a:lnTo>
                    <a:pt x="1024" y="238"/>
                  </a:lnTo>
                  <a:lnTo>
                    <a:pt x="1022" y="236"/>
                  </a:lnTo>
                  <a:lnTo>
                    <a:pt x="1019" y="236"/>
                  </a:lnTo>
                  <a:lnTo>
                    <a:pt x="1022" y="235"/>
                  </a:lnTo>
                  <a:lnTo>
                    <a:pt x="1022" y="231"/>
                  </a:lnTo>
                  <a:lnTo>
                    <a:pt x="1025" y="231"/>
                  </a:lnTo>
                  <a:lnTo>
                    <a:pt x="1029" y="230"/>
                  </a:lnTo>
                  <a:lnTo>
                    <a:pt x="1030" y="227"/>
                  </a:lnTo>
                  <a:lnTo>
                    <a:pt x="1025" y="225"/>
                  </a:lnTo>
                  <a:lnTo>
                    <a:pt x="1030" y="226"/>
                  </a:lnTo>
                  <a:lnTo>
                    <a:pt x="1033" y="229"/>
                  </a:lnTo>
                  <a:lnTo>
                    <a:pt x="1033" y="226"/>
                  </a:lnTo>
                  <a:lnTo>
                    <a:pt x="1030" y="225"/>
                  </a:lnTo>
                  <a:lnTo>
                    <a:pt x="1033" y="222"/>
                  </a:lnTo>
                  <a:lnTo>
                    <a:pt x="1033" y="220"/>
                  </a:lnTo>
                  <a:lnTo>
                    <a:pt x="1035" y="221"/>
                  </a:lnTo>
                  <a:lnTo>
                    <a:pt x="1038" y="219"/>
                  </a:lnTo>
                  <a:lnTo>
                    <a:pt x="1040" y="221"/>
                  </a:lnTo>
                  <a:lnTo>
                    <a:pt x="1042" y="219"/>
                  </a:lnTo>
                  <a:lnTo>
                    <a:pt x="1039" y="218"/>
                  </a:lnTo>
                  <a:lnTo>
                    <a:pt x="1036" y="217"/>
                  </a:lnTo>
                  <a:lnTo>
                    <a:pt x="1035" y="214"/>
                  </a:lnTo>
                  <a:lnTo>
                    <a:pt x="1039" y="214"/>
                  </a:lnTo>
                  <a:lnTo>
                    <a:pt x="1041" y="214"/>
                  </a:lnTo>
                  <a:lnTo>
                    <a:pt x="1050" y="216"/>
                  </a:lnTo>
                  <a:lnTo>
                    <a:pt x="1052" y="213"/>
                  </a:lnTo>
                  <a:lnTo>
                    <a:pt x="1055" y="212"/>
                  </a:lnTo>
                  <a:lnTo>
                    <a:pt x="1058" y="212"/>
                  </a:lnTo>
                  <a:lnTo>
                    <a:pt x="1059" y="209"/>
                  </a:lnTo>
                  <a:lnTo>
                    <a:pt x="1059" y="207"/>
                  </a:lnTo>
                  <a:lnTo>
                    <a:pt x="1058" y="204"/>
                  </a:lnTo>
                  <a:lnTo>
                    <a:pt x="1052" y="201"/>
                  </a:lnTo>
                  <a:lnTo>
                    <a:pt x="1050" y="201"/>
                  </a:lnTo>
                  <a:lnTo>
                    <a:pt x="1047" y="199"/>
                  </a:lnTo>
                  <a:lnTo>
                    <a:pt x="1044" y="196"/>
                  </a:lnTo>
                  <a:lnTo>
                    <a:pt x="1042" y="196"/>
                  </a:lnTo>
                  <a:lnTo>
                    <a:pt x="1036" y="199"/>
                  </a:lnTo>
                  <a:lnTo>
                    <a:pt x="1033" y="199"/>
                  </a:lnTo>
                  <a:lnTo>
                    <a:pt x="1036" y="196"/>
                  </a:lnTo>
                  <a:lnTo>
                    <a:pt x="1039" y="196"/>
                  </a:lnTo>
                  <a:lnTo>
                    <a:pt x="1036" y="195"/>
                  </a:lnTo>
                  <a:lnTo>
                    <a:pt x="1033" y="193"/>
                  </a:lnTo>
                  <a:lnTo>
                    <a:pt x="1031" y="193"/>
                  </a:lnTo>
                  <a:lnTo>
                    <a:pt x="1029" y="193"/>
                  </a:lnTo>
                  <a:lnTo>
                    <a:pt x="1022" y="190"/>
                  </a:lnTo>
                  <a:lnTo>
                    <a:pt x="1023" y="193"/>
                  </a:lnTo>
                  <a:lnTo>
                    <a:pt x="1021" y="193"/>
                  </a:lnTo>
                  <a:lnTo>
                    <a:pt x="1016" y="191"/>
                  </a:lnTo>
                  <a:lnTo>
                    <a:pt x="1016" y="190"/>
                  </a:lnTo>
                  <a:lnTo>
                    <a:pt x="1019" y="190"/>
                  </a:lnTo>
                  <a:lnTo>
                    <a:pt x="1016" y="185"/>
                  </a:lnTo>
                  <a:lnTo>
                    <a:pt x="1019" y="187"/>
                  </a:lnTo>
                  <a:lnTo>
                    <a:pt x="1022" y="190"/>
                  </a:lnTo>
                  <a:lnTo>
                    <a:pt x="1031" y="192"/>
                  </a:lnTo>
                  <a:lnTo>
                    <a:pt x="1035" y="194"/>
                  </a:lnTo>
                  <a:lnTo>
                    <a:pt x="1039" y="195"/>
                  </a:lnTo>
                  <a:lnTo>
                    <a:pt x="1041" y="193"/>
                  </a:lnTo>
                  <a:lnTo>
                    <a:pt x="1044" y="195"/>
                  </a:lnTo>
                  <a:lnTo>
                    <a:pt x="1049" y="195"/>
                  </a:lnTo>
                  <a:lnTo>
                    <a:pt x="1051" y="197"/>
                  </a:lnTo>
                  <a:lnTo>
                    <a:pt x="1057" y="199"/>
                  </a:lnTo>
                  <a:lnTo>
                    <a:pt x="1063" y="196"/>
                  </a:lnTo>
                  <a:lnTo>
                    <a:pt x="1065" y="197"/>
                  </a:lnTo>
                  <a:lnTo>
                    <a:pt x="1068" y="194"/>
                  </a:lnTo>
                  <a:lnTo>
                    <a:pt x="1068" y="193"/>
                  </a:lnTo>
                  <a:lnTo>
                    <a:pt x="1066" y="190"/>
                  </a:lnTo>
                  <a:lnTo>
                    <a:pt x="1068" y="190"/>
                  </a:lnTo>
                  <a:lnTo>
                    <a:pt x="1069" y="187"/>
                  </a:lnTo>
                  <a:lnTo>
                    <a:pt x="1067" y="186"/>
                  </a:lnTo>
                  <a:lnTo>
                    <a:pt x="1068" y="186"/>
                  </a:lnTo>
                  <a:lnTo>
                    <a:pt x="1070" y="185"/>
                  </a:lnTo>
                  <a:lnTo>
                    <a:pt x="1072" y="187"/>
                  </a:lnTo>
                  <a:lnTo>
                    <a:pt x="1074" y="190"/>
                  </a:lnTo>
                  <a:lnTo>
                    <a:pt x="1075" y="191"/>
                  </a:lnTo>
                  <a:lnTo>
                    <a:pt x="1074" y="188"/>
                  </a:lnTo>
                  <a:lnTo>
                    <a:pt x="1077" y="188"/>
                  </a:lnTo>
                  <a:lnTo>
                    <a:pt x="1079" y="190"/>
                  </a:lnTo>
                  <a:lnTo>
                    <a:pt x="1078" y="187"/>
                  </a:lnTo>
                  <a:lnTo>
                    <a:pt x="1082" y="188"/>
                  </a:lnTo>
                  <a:lnTo>
                    <a:pt x="1084" y="190"/>
                  </a:lnTo>
                  <a:lnTo>
                    <a:pt x="1087" y="190"/>
                  </a:lnTo>
                  <a:lnTo>
                    <a:pt x="1095" y="185"/>
                  </a:lnTo>
                  <a:lnTo>
                    <a:pt x="1098" y="179"/>
                  </a:lnTo>
                  <a:lnTo>
                    <a:pt x="1102" y="176"/>
                  </a:lnTo>
                  <a:lnTo>
                    <a:pt x="1103" y="173"/>
                  </a:lnTo>
                  <a:lnTo>
                    <a:pt x="1108" y="168"/>
                  </a:lnTo>
                  <a:lnTo>
                    <a:pt x="1109" y="166"/>
                  </a:lnTo>
                  <a:lnTo>
                    <a:pt x="1109" y="162"/>
                  </a:lnTo>
                  <a:lnTo>
                    <a:pt x="1106" y="161"/>
                  </a:lnTo>
                  <a:lnTo>
                    <a:pt x="1103" y="161"/>
                  </a:lnTo>
                  <a:lnTo>
                    <a:pt x="1100" y="161"/>
                  </a:lnTo>
                  <a:lnTo>
                    <a:pt x="1094" y="161"/>
                  </a:lnTo>
                  <a:lnTo>
                    <a:pt x="1086" y="160"/>
                  </a:lnTo>
                  <a:lnTo>
                    <a:pt x="1082" y="160"/>
                  </a:lnTo>
                  <a:lnTo>
                    <a:pt x="1078" y="158"/>
                  </a:lnTo>
                  <a:lnTo>
                    <a:pt x="1076" y="156"/>
                  </a:lnTo>
                  <a:lnTo>
                    <a:pt x="1074" y="153"/>
                  </a:lnTo>
                  <a:lnTo>
                    <a:pt x="1070" y="151"/>
                  </a:lnTo>
                  <a:lnTo>
                    <a:pt x="1068" y="149"/>
                  </a:lnTo>
                  <a:lnTo>
                    <a:pt x="1060" y="148"/>
                  </a:lnTo>
                  <a:lnTo>
                    <a:pt x="1055" y="147"/>
                  </a:lnTo>
                  <a:lnTo>
                    <a:pt x="1051" y="148"/>
                  </a:lnTo>
                  <a:lnTo>
                    <a:pt x="1049" y="147"/>
                  </a:lnTo>
                  <a:lnTo>
                    <a:pt x="1055" y="147"/>
                  </a:lnTo>
                  <a:lnTo>
                    <a:pt x="1060" y="148"/>
                  </a:lnTo>
                  <a:lnTo>
                    <a:pt x="1063" y="147"/>
                  </a:lnTo>
                  <a:lnTo>
                    <a:pt x="1066" y="148"/>
                  </a:lnTo>
                  <a:lnTo>
                    <a:pt x="1068" y="148"/>
                  </a:lnTo>
                  <a:lnTo>
                    <a:pt x="1070" y="149"/>
                  </a:lnTo>
                  <a:lnTo>
                    <a:pt x="1068" y="147"/>
                  </a:lnTo>
                  <a:lnTo>
                    <a:pt x="1074" y="147"/>
                  </a:lnTo>
                  <a:lnTo>
                    <a:pt x="1082" y="151"/>
                  </a:lnTo>
                  <a:lnTo>
                    <a:pt x="1090" y="153"/>
                  </a:lnTo>
                  <a:lnTo>
                    <a:pt x="1084" y="153"/>
                  </a:lnTo>
                  <a:lnTo>
                    <a:pt x="1090" y="156"/>
                  </a:lnTo>
                  <a:lnTo>
                    <a:pt x="1092" y="158"/>
                  </a:lnTo>
                  <a:lnTo>
                    <a:pt x="1095" y="159"/>
                  </a:lnTo>
                  <a:lnTo>
                    <a:pt x="1098" y="160"/>
                  </a:lnTo>
                  <a:lnTo>
                    <a:pt x="1103" y="160"/>
                  </a:lnTo>
                  <a:lnTo>
                    <a:pt x="1106" y="159"/>
                  </a:lnTo>
                  <a:lnTo>
                    <a:pt x="1108" y="157"/>
                  </a:lnTo>
                  <a:lnTo>
                    <a:pt x="1116" y="151"/>
                  </a:lnTo>
                  <a:lnTo>
                    <a:pt x="1117" y="150"/>
                  </a:lnTo>
                  <a:lnTo>
                    <a:pt x="1117" y="149"/>
                  </a:lnTo>
                  <a:lnTo>
                    <a:pt x="1121" y="145"/>
                  </a:lnTo>
                  <a:lnTo>
                    <a:pt x="1123" y="142"/>
                  </a:lnTo>
                  <a:lnTo>
                    <a:pt x="1123" y="140"/>
                  </a:lnTo>
                  <a:lnTo>
                    <a:pt x="1119" y="139"/>
                  </a:lnTo>
                  <a:lnTo>
                    <a:pt x="1118" y="139"/>
                  </a:lnTo>
                  <a:lnTo>
                    <a:pt x="1113" y="137"/>
                  </a:lnTo>
                  <a:lnTo>
                    <a:pt x="1113" y="134"/>
                  </a:lnTo>
                  <a:lnTo>
                    <a:pt x="1116" y="133"/>
                  </a:lnTo>
                  <a:lnTo>
                    <a:pt x="1119" y="133"/>
                  </a:lnTo>
                  <a:lnTo>
                    <a:pt x="1121" y="133"/>
                  </a:lnTo>
                  <a:lnTo>
                    <a:pt x="1125" y="133"/>
                  </a:lnTo>
                  <a:lnTo>
                    <a:pt x="1127" y="133"/>
                  </a:lnTo>
                  <a:lnTo>
                    <a:pt x="1129" y="132"/>
                  </a:lnTo>
                  <a:lnTo>
                    <a:pt x="1132" y="134"/>
                  </a:lnTo>
                  <a:lnTo>
                    <a:pt x="1133" y="136"/>
                  </a:lnTo>
                  <a:lnTo>
                    <a:pt x="1137" y="139"/>
                  </a:lnTo>
                  <a:lnTo>
                    <a:pt x="1137" y="139"/>
                  </a:lnTo>
                  <a:lnTo>
                    <a:pt x="1138" y="139"/>
                  </a:lnTo>
                  <a:lnTo>
                    <a:pt x="1141" y="140"/>
                  </a:lnTo>
                  <a:lnTo>
                    <a:pt x="1144" y="141"/>
                  </a:lnTo>
                  <a:lnTo>
                    <a:pt x="1143" y="139"/>
                  </a:lnTo>
                  <a:lnTo>
                    <a:pt x="1143" y="135"/>
                  </a:lnTo>
                  <a:lnTo>
                    <a:pt x="1145" y="139"/>
                  </a:lnTo>
                  <a:lnTo>
                    <a:pt x="1147" y="137"/>
                  </a:lnTo>
                  <a:lnTo>
                    <a:pt x="1151" y="140"/>
                  </a:lnTo>
                  <a:lnTo>
                    <a:pt x="1153" y="141"/>
                  </a:lnTo>
                  <a:lnTo>
                    <a:pt x="1153" y="139"/>
                  </a:lnTo>
                  <a:lnTo>
                    <a:pt x="1153" y="137"/>
                  </a:lnTo>
                  <a:lnTo>
                    <a:pt x="1152" y="135"/>
                  </a:lnTo>
                  <a:lnTo>
                    <a:pt x="1150" y="133"/>
                  </a:lnTo>
                  <a:lnTo>
                    <a:pt x="1149" y="130"/>
                  </a:lnTo>
                  <a:lnTo>
                    <a:pt x="1146" y="130"/>
                  </a:lnTo>
                  <a:lnTo>
                    <a:pt x="1143" y="126"/>
                  </a:lnTo>
                  <a:lnTo>
                    <a:pt x="1141" y="125"/>
                  </a:lnTo>
                  <a:lnTo>
                    <a:pt x="1137" y="124"/>
                  </a:lnTo>
                  <a:lnTo>
                    <a:pt x="1135" y="126"/>
                  </a:lnTo>
                  <a:lnTo>
                    <a:pt x="1136" y="123"/>
                  </a:lnTo>
                  <a:lnTo>
                    <a:pt x="1137" y="123"/>
                  </a:lnTo>
                  <a:lnTo>
                    <a:pt x="1137" y="123"/>
                  </a:lnTo>
                  <a:lnTo>
                    <a:pt x="1141" y="123"/>
                  </a:lnTo>
                  <a:lnTo>
                    <a:pt x="1138" y="123"/>
                  </a:lnTo>
                  <a:lnTo>
                    <a:pt x="1142" y="122"/>
                  </a:lnTo>
                  <a:lnTo>
                    <a:pt x="1144" y="123"/>
                  </a:lnTo>
                  <a:lnTo>
                    <a:pt x="1142" y="123"/>
                  </a:lnTo>
                  <a:lnTo>
                    <a:pt x="1145" y="124"/>
                  </a:lnTo>
                  <a:lnTo>
                    <a:pt x="1145" y="126"/>
                  </a:lnTo>
                  <a:lnTo>
                    <a:pt x="1147" y="128"/>
                  </a:lnTo>
                  <a:lnTo>
                    <a:pt x="1151" y="127"/>
                  </a:lnTo>
                  <a:lnTo>
                    <a:pt x="1152" y="130"/>
                  </a:lnTo>
                  <a:lnTo>
                    <a:pt x="1152" y="132"/>
                  </a:lnTo>
                  <a:lnTo>
                    <a:pt x="1154" y="133"/>
                  </a:lnTo>
                  <a:lnTo>
                    <a:pt x="1157" y="135"/>
                  </a:lnTo>
                  <a:lnTo>
                    <a:pt x="1160" y="136"/>
                  </a:lnTo>
                  <a:lnTo>
                    <a:pt x="1162" y="135"/>
                  </a:lnTo>
                  <a:lnTo>
                    <a:pt x="1164" y="132"/>
                  </a:lnTo>
                  <a:lnTo>
                    <a:pt x="1168" y="132"/>
                  </a:lnTo>
                  <a:lnTo>
                    <a:pt x="1170" y="131"/>
                  </a:lnTo>
                  <a:lnTo>
                    <a:pt x="1172" y="128"/>
                  </a:lnTo>
                  <a:lnTo>
                    <a:pt x="1176" y="128"/>
                  </a:lnTo>
                  <a:lnTo>
                    <a:pt x="1177" y="126"/>
                  </a:lnTo>
                  <a:lnTo>
                    <a:pt x="1178" y="123"/>
                  </a:lnTo>
                  <a:lnTo>
                    <a:pt x="1180" y="122"/>
                  </a:lnTo>
                  <a:lnTo>
                    <a:pt x="1184" y="122"/>
                  </a:lnTo>
                  <a:lnTo>
                    <a:pt x="1186" y="119"/>
                  </a:lnTo>
                  <a:lnTo>
                    <a:pt x="1186" y="116"/>
                  </a:lnTo>
                  <a:lnTo>
                    <a:pt x="1187" y="114"/>
                  </a:lnTo>
                  <a:lnTo>
                    <a:pt x="1188" y="110"/>
                  </a:lnTo>
                  <a:lnTo>
                    <a:pt x="1186" y="108"/>
                  </a:lnTo>
                  <a:lnTo>
                    <a:pt x="1183" y="107"/>
                  </a:lnTo>
                  <a:lnTo>
                    <a:pt x="1180" y="105"/>
                  </a:lnTo>
                  <a:lnTo>
                    <a:pt x="1178" y="101"/>
                  </a:lnTo>
                  <a:lnTo>
                    <a:pt x="1176" y="99"/>
                  </a:lnTo>
                  <a:lnTo>
                    <a:pt x="1176" y="97"/>
                  </a:lnTo>
                  <a:lnTo>
                    <a:pt x="1177" y="93"/>
                  </a:lnTo>
                  <a:lnTo>
                    <a:pt x="1175" y="96"/>
                  </a:lnTo>
                  <a:lnTo>
                    <a:pt x="1174" y="93"/>
                  </a:lnTo>
                  <a:lnTo>
                    <a:pt x="1171" y="92"/>
                  </a:lnTo>
                  <a:lnTo>
                    <a:pt x="1171" y="89"/>
                  </a:lnTo>
                  <a:lnTo>
                    <a:pt x="1169" y="89"/>
                  </a:lnTo>
                  <a:lnTo>
                    <a:pt x="1169" y="87"/>
                  </a:lnTo>
                  <a:lnTo>
                    <a:pt x="1172" y="88"/>
                  </a:lnTo>
                  <a:lnTo>
                    <a:pt x="1175" y="88"/>
                  </a:lnTo>
                  <a:lnTo>
                    <a:pt x="1178" y="89"/>
                  </a:lnTo>
                  <a:lnTo>
                    <a:pt x="1178" y="89"/>
                  </a:lnTo>
                  <a:lnTo>
                    <a:pt x="1181" y="87"/>
                  </a:lnTo>
                  <a:lnTo>
                    <a:pt x="1184" y="87"/>
                  </a:lnTo>
                  <a:lnTo>
                    <a:pt x="1186" y="84"/>
                  </a:lnTo>
                  <a:lnTo>
                    <a:pt x="1188" y="82"/>
                  </a:lnTo>
                  <a:lnTo>
                    <a:pt x="1187" y="79"/>
                  </a:lnTo>
                  <a:lnTo>
                    <a:pt x="1185" y="79"/>
                  </a:lnTo>
                  <a:lnTo>
                    <a:pt x="1181" y="77"/>
                  </a:lnTo>
                  <a:lnTo>
                    <a:pt x="1179" y="77"/>
                  </a:lnTo>
                  <a:lnTo>
                    <a:pt x="1181" y="76"/>
                  </a:lnTo>
                  <a:lnTo>
                    <a:pt x="1184" y="74"/>
                  </a:lnTo>
                  <a:lnTo>
                    <a:pt x="1187" y="73"/>
                  </a:lnTo>
                  <a:lnTo>
                    <a:pt x="1186" y="70"/>
                  </a:lnTo>
                  <a:lnTo>
                    <a:pt x="1184" y="70"/>
                  </a:lnTo>
                  <a:lnTo>
                    <a:pt x="1180" y="68"/>
                  </a:lnTo>
                  <a:lnTo>
                    <a:pt x="1178" y="68"/>
                  </a:lnTo>
                  <a:lnTo>
                    <a:pt x="1175" y="70"/>
                  </a:lnTo>
                  <a:lnTo>
                    <a:pt x="1174" y="66"/>
                  </a:lnTo>
                  <a:lnTo>
                    <a:pt x="1171" y="64"/>
                  </a:lnTo>
                  <a:lnTo>
                    <a:pt x="1170" y="64"/>
                  </a:lnTo>
                  <a:lnTo>
                    <a:pt x="1167" y="63"/>
                  </a:lnTo>
                  <a:lnTo>
                    <a:pt x="1164" y="63"/>
                  </a:lnTo>
                  <a:lnTo>
                    <a:pt x="1161" y="62"/>
                  </a:lnTo>
                  <a:lnTo>
                    <a:pt x="1164" y="62"/>
                  </a:lnTo>
                  <a:lnTo>
                    <a:pt x="1167" y="63"/>
                  </a:lnTo>
                  <a:lnTo>
                    <a:pt x="1170" y="63"/>
                  </a:lnTo>
                  <a:lnTo>
                    <a:pt x="1169" y="60"/>
                  </a:lnTo>
                  <a:lnTo>
                    <a:pt x="1171" y="59"/>
                  </a:lnTo>
                  <a:lnTo>
                    <a:pt x="1175" y="59"/>
                  </a:lnTo>
                  <a:lnTo>
                    <a:pt x="1171" y="59"/>
                  </a:lnTo>
                  <a:lnTo>
                    <a:pt x="1169" y="58"/>
                  </a:lnTo>
                  <a:lnTo>
                    <a:pt x="1166" y="58"/>
                  </a:lnTo>
                  <a:lnTo>
                    <a:pt x="1163" y="58"/>
                  </a:lnTo>
                  <a:lnTo>
                    <a:pt x="1160" y="58"/>
                  </a:lnTo>
                  <a:lnTo>
                    <a:pt x="1158" y="58"/>
                  </a:lnTo>
                  <a:lnTo>
                    <a:pt x="1155" y="58"/>
                  </a:lnTo>
                  <a:lnTo>
                    <a:pt x="1152" y="57"/>
                  </a:lnTo>
                  <a:lnTo>
                    <a:pt x="1146" y="55"/>
                  </a:lnTo>
                  <a:lnTo>
                    <a:pt x="1144" y="54"/>
                  </a:lnTo>
                  <a:lnTo>
                    <a:pt x="1141" y="55"/>
                  </a:lnTo>
                  <a:lnTo>
                    <a:pt x="1138" y="54"/>
                  </a:lnTo>
                  <a:lnTo>
                    <a:pt x="1135" y="56"/>
                  </a:lnTo>
                  <a:lnTo>
                    <a:pt x="1133" y="55"/>
                  </a:lnTo>
                  <a:lnTo>
                    <a:pt x="1129" y="54"/>
                  </a:lnTo>
                  <a:lnTo>
                    <a:pt x="1128" y="55"/>
                  </a:lnTo>
                  <a:lnTo>
                    <a:pt x="1132" y="55"/>
                  </a:lnTo>
                  <a:lnTo>
                    <a:pt x="1130" y="57"/>
                  </a:lnTo>
                  <a:lnTo>
                    <a:pt x="1130" y="60"/>
                  </a:lnTo>
                  <a:lnTo>
                    <a:pt x="1129" y="63"/>
                  </a:lnTo>
                  <a:lnTo>
                    <a:pt x="1130" y="66"/>
                  </a:lnTo>
                  <a:lnTo>
                    <a:pt x="1130" y="68"/>
                  </a:lnTo>
                  <a:lnTo>
                    <a:pt x="1134" y="71"/>
                  </a:lnTo>
                  <a:lnTo>
                    <a:pt x="1136" y="71"/>
                  </a:lnTo>
                  <a:lnTo>
                    <a:pt x="1138" y="73"/>
                  </a:lnTo>
                  <a:lnTo>
                    <a:pt x="1142" y="74"/>
                  </a:lnTo>
                  <a:lnTo>
                    <a:pt x="1138" y="74"/>
                  </a:lnTo>
                  <a:lnTo>
                    <a:pt x="1137" y="75"/>
                  </a:lnTo>
                  <a:lnTo>
                    <a:pt x="1140" y="76"/>
                  </a:lnTo>
                  <a:lnTo>
                    <a:pt x="1137" y="76"/>
                  </a:lnTo>
                  <a:lnTo>
                    <a:pt x="1134" y="77"/>
                  </a:lnTo>
                  <a:lnTo>
                    <a:pt x="1137" y="80"/>
                  </a:lnTo>
                  <a:lnTo>
                    <a:pt x="1140" y="80"/>
                  </a:lnTo>
                  <a:lnTo>
                    <a:pt x="1137" y="81"/>
                  </a:lnTo>
                  <a:lnTo>
                    <a:pt x="1134" y="81"/>
                  </a:lnTo>
                  <a:lnTo>
                    <a:pt x="1133" y="81"/>
                  </a:lnTo>
                  <a:lnTo>
                    <a:pt x="1129" y="81"/>
                  </a:lnTo>
                  <a:lnTo>
                    <a:pt x="1126" y="84"/>
                  </a:lnTo>
                  <a:lnTo>
                    <a:pt x="1127" y="87"/>
                  </a:lnTo>
                  <a:lnTo>
                    <a:pt x="1127" y="90"/>
                  </a:lnTo>
                  <a:lnTo>
                    <a:pt x="1125" y="92"/>
                  </a:lnTo>
                  <a:lnTo>
                    <a:pt x="1125" y="94"/>
                  </a:lnTo>
                  <a:lnTo>
                    <a:pt x="1125" y="98"/>
                  </a:lnTo>
                  <a:lnTo>
                    <a:pt x="1121" y="99"/>
                  </a:lnTo>
                  <a:lnTo>
                    <a:pt x="1118" y="102"/>
                  </a:lnTo>
                  <a:lnTo>
                    <a:pt x="1116" y="106"/>
                  </a:lnTo>
                  <a:lnTo>
                    <a:pt x="1117" y="108"/>
                  </a:lnTo>
                  <a:lnTo>
                    <a:pt x="1117" y="111"/>
                  </a:lnTo>
                  <a:lnTo>
                    <a:pt x="1116" y="114"/>
                  </a:lnTo>
                  <a:lnTo>
                    <a:pt x="1113" y="113"/>
                  </a:lnTo>
                  <a:lnTo>
                    <a:pt x="1110" y="114"/>
                  </a:lnTo>
                  <a:lnTo>
                    <a:pt x="1109" y="116"/>
                  </a:lnTo>
                  <a:lnTo>
                    <a:pt x="1107" y="116"/>
                  </a:lnTo>
                  <a:lnTo>
                    <a:pt x="1106" y="119"/>
                  </a:lnTo>
                  <a:lnTo>
                    <a:pt x="1102" y="119"/>
                  </a:lnTo>
                  <a:lnTo>
                    <a:pt x="1103" y="117"/>
                  </a:lnTo>
                  <a:lnTo>
                    <a:pt x="1103" y="114"/>
                  </a:lnTo>
                  <a:lnTo>
                    <a:pt x="1100" y="111"/>
                  </a:lnTo>
                  <a:lnTo>
                    <a:pt x="1098" y="109"/>
                  </a:lnTo>
                  <a:lnTo>
                    <a:pt x="1094" y="107"/>
                  </a:lnTo>
                  <a:lnTo>
                    <a:pt x="1091" y="101"/>
                  </a:lnTo>
                  <a:lnTo>
                    <a:pt x="1091" y="99"/>
                  </a:lnTo>
                  <a:lnTo>
                    <a:pt x="1092" y="97"/>
                  </a:lnTo>
                  <a:lnTo>
                    <a:pt x="1091" y="93"/>
                  </a:lnTo>
                  <a:lnTo>
                    <a:pt x="1092" y="91"/>
                  </a:lnTo>
                  <a:lnTo>
                    <a:pt x="1094" y="93"/>
                  </a:lnTo>
                  <a:lnTo>
                    <a:pt x="1098" y="93"/>
                  </a:lnTo>
                  <a:lnTo>
                    <a:pt x="1098" y="92"/>
                  </a:lnTo>
                  <a:lnTo>
                    <a:pt x="1099" y="90"/>
                  </a:lnTo>
                  <a:lnTo>
                    <a:pt x="1096" y="84"/>
                  </a:lnTo>
                  <a:lnTo>
                    <a:pt x="1096" y="82"/>
                  </a:lnTo>
                  <a:lnTo>
                    <a:pt x="1094" y="79"/>
                  </a:lnTo>
                  <a:lnTo>
                    <a:pt x="1092" y="76"/>
                  </a:lnTo>
                  <a:lnTo>
                    <a:pt x="1086" y="73"/>
                  </a:lnTo>
                  <a:lnTo>
                    <a:pt x="1081" y="68"/>
                  </a:lnTo>
                  <a:lnTo>
                    <a:pt x="1078" y="68"/>
                  </a:lnTo>
                  <a:lnTo>
                    <a:pt x="1073" y="74"/>
                  </a:lnTo>
                  <a:lnTo>
                    <a:pt x="1072" y="76"/>
                  </a:lnTo>
                  <a:lnTo>
                    <a:pt x="1073" y="79"/>
                  </a:lnTo>
                  <a:lnTo>
                    <a:pt x="1072" y="82"/>
                  </a:lnTo>
                  <a:lnTo>
                    <a:pt x="1069" y="84"/>
                  </a:lnTo>
                  <a:lnTo>
                    <a:pt x="1070" y="85"/>
                  </a:lnTo>
                  <a:lnTo>
                    <a:pt x="1068" y="89"/>
                  </a:lnTo>
                  <a:lnTo>
                    <a:pt x="1068" y="90"/>
                  </a:lnTo>
                  <a:lnTo>
                    <a:pt x="1067" y="91"/>
                  </a:lnTo>
                  <a:lnTo>
                    <a:pt x="1064" y="92"/>
                  </a:lnTo>
                  <a:lnTo>
                    <a:pt x="1063" y="89"/>
                  </a:lnTo>
                  <a:lnTo>
                    <a:pt x="1060" y="84"/>
                  </a:lnTo>
                  <a:lnTo>
                    <a:pt x="1061" y="79"/>
                  </a:lnTo>
                  <a:lnTo>
                    <a:pt x="1059" y="73"/>
                  </a:lnTo>
                  <a:lnTo>
                    <a:pt x="1051" y="68"/>
                  </a:lnTo>
                  <a:lnTo>
                    <a:pt x="1053" y="67"/>
                  </a:lnTo>
                  <a:lnTo>
                    <a:pt x="1053" y="68"/>
                  </a:lnTo>
                  <a:lnTo>
                    <a:pt x="1056" y="68"/>
                  </a:lnTo>
                  <a:lnTo>
                    <a:pt x="1058" y="66"/>
                  </a:lnTo>
                  <a:lnTo>
                    <a:pt x="1060" y="65"/>
                  </a:lnTo>
                  <a:lnTo>
                    <a:pt x="1063" y="65"/>
                  </a:lnTo>
                  <a:lnTo>
                    <a:pt x="1060" y="63"/>
                  </a:lnTo>
                  <a:lnTo>
                    <a:pt x="1058" y="63"/>
                  </a:lnTo>
                  <a:lnTo>
                    <a:pt x="1052" y="62"/>
                  </a:lnTo>
                  <a:lnTo>
                    <a:pt x="1049" y="62"/>
                  </a:lnTo>
                  <a:lnTo>
                    <a:pt x="1052" y="60"/>
                  </a:lnTo>
                  <a:lnTo>
                    <a:pt x="1049" y="59"/>
                  </a:lnTo>
                  <a:lnTo>
                    <a:pt x="1047" y="60"/>
                  </a:lnTo>
                  <a:lnTo>
                    <a:pt x="1046" y="62"/>
                  </a:lnTo>
                  <a:lnTo>
                    <a:pt x="1042" y="63"/>
                  </a:lnTo>
                  <a:lnTo>
                    <a:pt x="1040" y="62"/>
                  </a:lnTo>
                  <a:lnTo>
                    <a:pt x="1034" y="58"/>
                  </a:lnTo>
                  <a:lnTo>
                    <a:pt x="1032" y="59"/>
                  </a:lnTo>
                  <a:lnTo>
                    <a:pt x="1029" y="59"/>
                  </a:lnTo>
                  <a:lnTo>
                    <a:pt x="1032" y="58"/>
                  </a:lnTo>
                  <a:lnTo>
                    <a:pt x="1030" y="58"/>
                  </a:lnTo>
                  <a:lnTo>
                    <a:pt x="1038" y="54"/>
                  </a:lnTo>
                  <a:lnTo>
                    <a:pt x="1040" y="51"/>
                  </a:lnTo>
                  <a:lnTo>
                    <a:pt x="1041" y="50"/>
                  </a:lnTo>
                  <a:lnTo>
                    <a:pt x="1038" y="49"/>
                  </a:lnTo>
                  <a:lnTo>
                    <a:pt x="1035" y="49"/>
                  </a:lnTo>
                  <a:lnTo>
                    <a:pt x="1036" y="46"/>
                  </a:lnTo>
                  <a:lnTo>
                    <a:pt x="1039" y="47"/>
                  </a:lnTo>
                  <a:lnTo>
                    <a:pt x="1042" y="48"/>
                  </a:lnTo>
                  <a:lnTo>
                    <a:pt x="1047" y="47"/>
                  </a:lnTo>
                  <a:lnTo>
                    <a:pt x="1043" y="41"/>
                  </a:lnTo>
                  <a:lnTo>
                    <a:pt x="1040" y="43"/>
                  </a:lnTo>
                  <a:lnTo>
                    <a:pt x="1040" y="40"/>
                  </a:lnTo>
                  <a:lnTo>
                    <a:pt x="1038" y="39"/>
                  </a:lnTo>
                  <a:lnTo>
                    <a:pt x="1039" y="36"/>
                  </a:lnTo>
                  <a:lnTo>
                    <a:pt x="1033" y="33"/>
                  </a:lnTo>
                  <a:lnTo>
                    <a:pt x="1030" y="31"/>
                  </a:lnTo>
                  <a:lnTo>
                    <a:pt x="1027" y="30"/>
                  </a:lnTo>
                  <a:lnTo>
                    <a:pt x="1029" y="26"/>
                  </a:lnTo>
                  <a:lnTo>
                    <a:pt x="1029" y="22"/>
                  </a:lnTo>
                  <a:lnTo>
                    <a:pt x="1029" y="19"/>
                  </a:lnTo>
                  <a:lnTo>
                    <a:pt x="1025" y="16"/>
                  </a:lnTo>
                  <a:lnTo>
                    <a:pt x="1024" y="14"/>
                  </a:lnTo>
                  <a:lnTo>
                    <a:pt x="1018" y="12"/>
                  </a:lnTo>
                  <a:lnTo>
                    <a:pt x="1017" y="8"/>
                  </a:lnTo>
                  <a:lnTo>
                    <a:pt x="1014" y="7"/>
                  </a:lnTo>
                  <a:lnTo>
                    <a:pt x="1012" y="7"/>
                  </a:lnTo>
                  <a:lnTo>
                    <a:pt x="1009" y="8"/>
                  </a:lnTo>
                  <a:lnTo>
                    <a:pt x="1008" y="5"/>
                  </a:lnTo>
                  <a:lnTo>
                    <a:pt x="1006" y="7"/>
                  </a:lnTo>
                  <a:lnTo>
                    <a:pt x="1006" y="5"/>
                  </a:lnTo>
                  <a:lnTo>
                    <a:pt x="1007" y="2"/>
                  </a:lnTo>
                  <a:lnTo>
                    <a:pt x="1004" y="0"/>
                  </a:lnTo>
                  <a:lnTo>
                    <a:pt x="998" y="2"/>
                  </a:lnTo>
                  <a:lnTo>
                    <a:pt x="997" y="5"/>
                  </a:lnTo>
                  <a:lnTo>
                    <a:pt x="1002" y="5"/>
                  </a:lnTo>
                  <a:lnTo>
                    <a:pt x="1005" y="4"/>
                  </a:lnTo>
                  <a:lnTo>
                    <a:pt x="1002" y="5"/>
                  </a:lnTo>
                  <a:lnTo>
                    <a:pt x="997" y="5"/>
                  </a:lnTo>
                  <a:lnTo>
                    <a:pt x="995" y="8"/>
                  </a:lnTo>
                  <a:lnTo>
                    <a:pt x="989" y="11"/>
                  </a:lnTo>
                  <a:lnTo>
                    <a:pt x="989" y="13"/>
                  </a:lnTo>
                  <a:lnTo>
                    <a:pt x="991" y="14"/>
                  </a:lnTo>
                  <a:lnTo>
                    <a:pt x="995" y="13"/>
                  </a:lnTo>
                  <a:lnTo>
                    <a:pt x="992" y="16"/>
                  </a:lnTo>
                  <a:lnTo>
                    <a:pt x="992" y="19"/>
                  </a:lnTo>
                  <a:lnTo>
                    <a:pt x="990" y="19"/>
                  </a:lnTo>
                  <a:lnTo>
                    <a:pt x="987" y="15"/>
                  </a:lnTo>
                  <a:lnTo>
                    <a:pt x="983" y="16"/>
                  </a:lnTo>
                  <a:lnTo>
                    <a:pt x="981" y="19"/>
                  </a:lnTo>
                  <a:lnTo>
                    <a:pt x="979" y="26"/>
                  </a:lnTo>
                  <a:lnTo>
                    <a:pt x="978" y="30"/>
                  </a:lnTo>
                  <a:lnTo>
                    <a:pt x="980" y="32"/>
                  </a:lnTo>
                  <a:lnTo>
                    <a:pt x="982" y="34"/>
                  </a:lnTo>
                  <a:lnTo>
                    <a:pt x="984" y="34"/>
                  </a:lnTo>
                  <a:lnTo>
                    <a:pt x="988" y="33"/>
                  </a:lnTo>
                  <a:lnTo>
                    <a:pt x="985" y="36"/>
                  </a:lnTo>
                  <a:lnTo>
                    <a:pt x="988" y="37"/>
                  </a:lnTo>
                  <a:lnTo>
                    <a:pt x="985" y="36"/>
                  </a:lnTo>
                  <a:lnTo>
                    <a:pt x="982" y="37"/>
                  </a:lnTo>
                  <a:lnTo>
                    <a:pt x="981" y="40"/>
                  </a:lnTo>
                  <a:lnTo>
                    <a:pt x="979" y="42"/>
                  </a:lnTo>
                  <a:lnTo>
                    <a:pt x="979" y="45"/>
                  </a:lnTo>
                  <a:lnTo>
                    <a:pt x="979" y="48"/>
                  </a:lnTo>
                  <a:lnTo>
                    <a:pt x="981" y="50"/>
                  </a:lnTo>
                  <a:lnTo>
                    <a:pt x="984" y="51"/>
                  </a:lnTo>
                  <a:lnTo>
                    <a:pt x="984" y="55"/>
                  </a:lnTo>
                  <a:lnTo>
                    <a:pt x="988" y="56"/>
                  </a:lnTo>
                  <a:lnTo>
                    <a:pt x="990" y="56"/>
                  </a:lnTo>
                  <a:lnTo>
                    <a:pt x="992" y="57"/>
                  </a:lnTo>
                  <a:lnTo>
                    <a:pt x="1001" y="60"/>
                  </a:lnTo>
                  <a:lnTo>
                    <a:pt x="1004" y="58"/>
                  </a:lnTo>
                  <a:lnTo>
                    <a:pt x="1007" y="62"/>
                  </a:lnTo>
                  <a:lnTo>
                    <a:pt x="1009" y="64"/>
                  </a:lnTo>
                  <a:lnTo>
                    <a:pt x="1015" y="65"/>
                  </a:lnTo>
                  <a:lnTo>
                    <a:pt x="1017" y="63"/>
                  </a:lnTo>
                  <a:lnTo>
                    <a:pt x="1021" y="63"/>
                  </a:lnTo>
                  <a:lnTo>
                    <a:pt x="1019" y="65"/>
                  </a:lnTo>
                  <a:lnTo>
                    <a:pt x="1022" y="66"/>
                  </a:lnTo>
                  <a:lnTo>
                    <a:pt x="1016" y="71"/>
                  </a:lnTo>
                  <a:lnTo>
                    <a:pt x="1016" y="67"/>
                  </a:lnTo>
                  <a:lnTo>
                    <a:pt x="1018" y="65"/>
                  </a:lnTo>
                  <a:lnTo>
                    <a:pt x="1016" y="66"/>
                  </a:lnTo>
                  <a:lnTo>
                    <a:pt x="1014" y="66"/>
                  </a:lnTo>
                  <a:lnTo>
                    <a:pt x="1010" y="67"/>
                  </a:lnTo>
                  <a:lnTo>
                    <a:pt x="1009" y="70"/>
                  </a:lnTo>
                  <a:lnTo>
                    <a:pt x="1012" y="72"/>
                  </a:lnTo>
                  <a:lnTo>
                    <a:pt x="1010" y="74"/>
                  </a:lnTo>
                  <a:lnTo>
                    <a:pt x="1008" y="76"/>
                  </a:lnTo>
                  <a:lnTo>
                    <a:pt x="1006" y="79"/>
                  </a:lnTo>
                  <a:lnTo>
                    <a:pt x="1006" y="82"/>
                  </a:lnTo>
                  <a:lnTo>
                    <a:pt x="1010" y="81"/>
                  </a:lnTo>
                  <a:lnTo>
                    <a:pt x="1016" y="77"/>
                  </a:lnTo>
                  <a:lnTo>
                    <a:pt x="1013" y="79"/>
                  </a:lnTo>
                  <a:lnTo>
                    <a:pt x="1014" y="76"/>
                  </a:lnTo>
                  <a:lnTo>
                    <a:pt x="1016" y="73"/>
                  </a:lnTo>
                  <a:lnTo>
                    <a:pt x="1018" y="76"/>
                  </a:lnTo>
                  <a:lnTo>
                    <a:pt x="1019" y="79"/>
                  </a:lnTo>
                  <a:lnTo>
                    <a:pt x="1017" y="84"/>
                  </a:lnTo>
                  <a:lnTo>
                    <a:pt x="1019" y="84"/>
                  </a:lnTo>
                  <a:lnTo>
                    <a:pt x="1019" y="85"/>
                  </a:lnTo>
                  <a:lnTo>
                    <a:pt x="1014" y="88"/>
                  </a:lnTo>
                  <a:lnTo>
                    <a:pt x="1012" y="89"/>
                  </a:lnTo>
                  <a:lnTo>
                    <a:pt x="1010" y="92"/>
                  </a:lnTo>
                  <a:lnTo>
                    <a:pt x="1006" y="94"/>
                  </a:lnTo>
                  <a:lnTo>
                    <a:pt x="1002" y="98"/>
                  </a:lnTo>
                  <a:lnTo>
                    <a:pt x="998" y="97"/>
                  </a:lnTo>
                  <a:lnTo>
                    <a:pt x="995" y="97"/>
                  </a:lnTo>
                  <a:lnTo>
                    <a:pt x="992" y="100"/>
                  </a:lnTo>
                  <a:lnTo>
                    <a:pt x="992" y="102"/>
                  </a:lnTo>
                  <a:lnTo>
                    <a:pt x="990" y="106"/>
                  </a:lnTo>
                  <a:lnTo>
                    <a:pt x="993" y="107"/>
                  </a:lnTo>
                  <a:lnTo>
                    <a:pt x="996" y="109"/>
                  </a:lnTo>
                  <a:lnTo>
                    <a:pt x="995" y="113"/>
                  </a:lnTo>
                  <a:lnTo>
                    <a:pt x="997" y="115"/>
                  </a:lnTo>
                  <a:lnTo>
                    <a:pt x="995" y="119"/>
                  </a:lnTo>
                  <a:lnTo>
                    <a:pt x="996" y="123"/>
                  </a:lnTo>
                  <a:lnTo>
                    <a:pt x="991" y="124"/>
                  </a:lnTo>
                  <a:lnTo>
                    <a:pt x="985" y="123"/>
                  </a:lnTo>
                  <a:lnTo>
                    <a:pt x="989" y="128"/>
                  </a:lnTo>
                  <a:lnTo>
                    <a:pt x="989" y="132"/>
                  </a:lnTo>
                  <a:lnTo>
                    <a:pt x="989" y="128"/>
                  </a:lnTo>
                  <a:lnTo>
                    <a:pt x="981" y="122"/>
                  </a:lnTo>
                  <a:lnTo>
                    <a:pt x="983" y="123"/>
                  </a:lnTo>
                  <a:lnTo>
                    <a:pt x="985" y="120"/>
                  </a:lnTo>
                  <a:lnTo>
                    <a:pt x="989" y="123"/>
                  </a:lnTo>
                  <a:lnTo>
                    <a:pt x="991" y="123"/>
                  </a:lnTo>
                  <a:lnTo>
                    <a:pt x="995" y="123"/>
                  </a:lnTo>
                  <a:lnTo>
                    <a:pt x="995" y="119"/>
                  </a:lnTo>
                  <a:lnTo>
                    <a:pt x="993" y="117"/>
                  </a:lnTo>
                  <a:lnTo>
                    <a:pt x="990" y="117"/>
                  </a:lnTo>
                  <a:lnTo>
                    <a:pt x="992" y="115"/>
                  </a:lnTo>
                  <a:lnTo>
                    <a:pt x="990" y="114"/>
                  </a:lnTo>
                  <a:lnTo>
                    <a:pt x="987" y="115"/>
                  </a:lnTo>
                  <a:lnTo>
                    <a:pt x="984" y="116"/>
                  </a:lnTo>
                  <a:lnTo>
                    <a:pt x="984" y="114"/>
                  </a:lnTo>
                  <a:lnTo>
                    <a:pt x="982" y="111"/>
                  </a:lnTo>
                  <a:lnTo>
                    <a:pt x="980" y="109"/>
                  </a:lnTo>
                  <a:lnTo>
                    <a:pt x="983" y="104"/>
                  </a:lnTo>
                  <a:lnTo>
                    <a:pt x="987" y="93"/>
                  </a:lnTo>
                  <a:lnTo>
                    <a:pt x="983" y="93"/>
                  </a:lnTo>
                  <a:lnTo>
                    <a:pt x="981" y="94"/>
                  </a:lnTo>
                  <a:lnTo>
                    <a:pt x="980" y="98"/>
                  </a:lnTo>
                  <a:lnTo>
                    <a:pt x="976" y="98"/>
                  </a:lnTo>
                  <a:lnTo>
                    <a:pt x="980" y="92"/>
                  </a:lnTo>
                  <a:lnTo>
                    <a:pt x="976" y="94"/>
                  </a:lnTo>
                  <a:lnTo>
                    <a:pt x="974" y="92"/>
                  </a:lnTo>
                  <a:lnTo>
                    <a:pt x="972" y="92"/>
                  </a:lnTo>
                  <a:lnTo>
                    <a:pt x="971" y="90"/>
                  </a:lnTo>
                  <a:lnTo>
                    <a:pt x="967" y="88"/>
                  </a:lnTo>
                  <a:lnTo>
                    <a:pt x="965" y="87"/>
                  </a:lnTo>
                  <a:lnTo>
                    <a:pt x="959" y="85"/>
                  </a:lnTo>
                  <a:lnTo>
                    <a:pt x="959" y="90"/>
                  </a:lnTo>
                  <a:lnTo>
                    <a:pt x="955" y="91"/>
                  </a:lnTo>
                  <a:lnTo>
                    <a:pt x="951" y="89"/>
                  </a:lnTo>
                  <a:lnTo>
                    <a:pt x="949" y="90"/>
                  </a:lnTo>
                  <a:lnTo>
                    <a:pt x="951" y="92"/>
                  </a:lnTo>
                  <a:lnTo>
                    <a:pt x="954" y="94"/>
                  </a:lnTo>
                  <a:lnTo>
                    <a:pt x="951" y="94"/>
                  </a:lnTo>
                  <a:lnTo>
                    <a:pt x="953" y="98"/>
                  </a:lnTo>
                  <a:lnTo>
                    <a:pt x="955" y="100"/>
                  </a:lnTo>
                  <a:lnTo>
                    <a:pt x="958" y="100"/>
                  </a:lnTo>
                  <a:lnTo>
                    <a:pt x="964" y="99"/>
                  </a:lnTo>
                  <a:lnTo>
                    <a:pt x="966" y="101"/>
                  </a:lnTo>
                  <a:lnTo>
                    <a:pt x="968" y="100"/>
                  </a:lnTo>
                  <a:lnTo>
                    <a:pt x="971" y="106"/>
                  </a:lnTo>
                  <a:lnTo>
                    <a:pt x="970" y="107"/>
                  </a:lnTo>
                  <a:lnTo>
                    <a:pt x="964" y="108"/>
                  </a:lnTo>
                  <a:lnTo>
                    <a:pt x="958" y="105"/>
                  </a:lnTo>
                  <a:lnTo>
                    <a:pt x="953" y="99"/>
                  </a:lnTo>
                  <a:lnTo>
                    <a:pt x="950" y="97"/>
                  </a:lnTo>
                  <a:lnTo>
                    <a:pt x="949" y="100"/>
                  </a:lnTo>
                  <a:lnTo>
                    <a:pt x="951" y="101"/>
                  </a:lnTo>
                  <a:lnTo>
                    <a:pt x="949" y="105"/>
                  </a:lnTo>
                  <a:lnTo>
                    <a:pt x="946" y="106"/>
                  </a:lnTo>
                  <a:lnTo>
                    <a:pt x="938" y="104"/>
                  </a:lnTo>
                  <a:lnTo>
                    <a:pt x="932" y="102"/>
                  </a:lnTo>
                  <a:lnTo>
                    <a:pt x="931" y="104"/>
                  </a:lnTo>
                  <a:lnTo>
                    <a:pt x="929" y="102"/>
                  </a:lnTo>
                  <a:lnTo>
                    <a:pt x="925" y="102"/>
                  </a:lnTo>
                  <a:lnTo>
                    <a:pt x="923" y="104"/>
                  </a:lnTo>
                  <a:lnTo>
                    <a:pt x="921" y="102"/>
                  </a:lnTo>
                  <a:lnTo>
                    <a:pt x="918" y="105"/>
                  </a:lnTo>
                  <a:lnTo>
                    <a:pt x="915" y="105"/>
                  </a:lnTo>
                  <a:lnTo>
                    <a:pt x="910" y="106"/>
                  </a:lnTo>
                  <a:lnTo>
                    <a:pt x="906" y="106"/>
                  </a:lnTo>
                  <a:lnTo>
                    <a:pt x="904" y="104"/>
                  </a:lnTo>
                  <a:lnTo>
                    <a:pt x="902" y="105"/>
                  </a:lnTo>
                  <a:lnTo>
                    <a:pt x="893" y="102"/>
                  </a:lnTo>
                  <a:lnTo>
                    <a:pt x="890" y="101"/>
                  </a:lnTo>
                  <a:lnTo>
                    <a:pt x="887" y="100"/>
                  </a:lnTo>
                  <a:lnTo>
                    <a:pt x="885" y="97"/>
                  </a:lnTo>
                  <a:lnTo>
                    <a:pt x="879" y="98"/>
                  </a:lnTo>
                  <a:lnTo>
                    <a:pt x="877" y="98"/>
                  </a:lnTo>
                  <a:lnTo>
                    <a:pt x="874" y="98"/>
                  </a:lnTo>
                  <a:lnTo>
                    <a:pt x="871" y="98"/>
                  </a:lnTo>
                  <a:lnTo>
                    <a:pt x="869" y="97"/>
                  </a:lnTo>
                  <a:lnTo>
                    <a:pt x="868" y="94"/>
                  </a:lnTo>
                  <a:lnTo>
                    <a:pt x="865" y="92"/>
                  </a:lnTo>
                  <a:lnTo>
                    <a:pt x="862" y="91"/>
                  </a:lnTo>
                  <a:lnTo>
                    <a:pt x="860" y="91"/>
                  </a:lnTo>
                  <a:lnTo>
                    <a:pt x="857" y="89"/>
                  </a:lnTo>
                  <a:lnTo>
                    <a:pt x="857" y="87"/>
                  </a:lnTo>
                  <a:lnTo>
                    <a:pt x="855" y="83"/>
                  </a:lnTo>
                  <a:lnTo>
                    <a:pt x="855" y="81"/>
                  </a:lnTo>
                  <a:lnTo>
                    <a:pt x="853" y="79"/>
                  </a:lnTo>
                  <a:lnTo>
                    <a:pt x="847" y="76"/>
                  </a:lnTo>
                  <a:lnTo>
                    <a:pt x="842" y="79"/>
                  </a:lnTo>
                  <a:lnTo>
                    <a:pt x="836" y="80"/>
                  </a:lnTo>
                  <a:lnTo>
                    <a:pt x="830" y="82"/>
                  </a:lnTo>
                  <a:lnTo>
                    <a:pt x="825" y="83"/>
                  </a:lnTo>
                  <a:lnTo>
                    <a:pt x="820" y="83"/>
                  </a:lnTo>
                  <a:lnTo>
                    <a:pt x="817" y="84"/>
                  </a:lnTo>
                  <a:lnTo>
                    <a:pt x="812" y="90"/>
                  </a:lnTo>
                  <a:lnTo>
                    <a:pt x="811" y="92"/>
                  </a:lnTo>
                  <a:lnTo>
                    <a:pt x="813" y="92"/>
                  </a:lnTo>
                  <a:lnTo>
                    <a:pt x="817" y="93"/>
                  </a:lnTo>
                  <a:lnTo>
                    <a:pt x="819" y="94"/>
                  </a:lnTo>
                  <a:lnTo>
                    <a:pt x="822" y="94"/>
                  </a:lnTo>
                  <a:lnTo>
                    <a:pt x="825" y="94"/>
                  </a:lnTo>
                  <a:lnTo>
                    <a:pt x="823" y="92"/>
                  </a:lnTo>
                  <a:lnTo>
                    <a:pt x="827" y="91"/>
                  </a:lnTo>
                  <a:lnTo>
                    <a:pt x="829" y="91"/>
                  </a:lnTo>
                  <a:lnTo>
                    <a:pt x="831" y="92"/>
                  </a:lnTo>
                  <a:lnTo>
                    <a:pt x="837" y="90"/>
                  </a:lnTo>
                  <a:lnTo>
                    <a:pt x="839" y="90"/>
                  </a:lnTo>
                  <a:lnTo>
                    <a:pt x="840" y="88"/>
                  </a:lnTo>
                  <a:lnTo>
                    <a:pt x="843" y="87"/>
                  </a:lnTo>
                  <a:lnTo>
                    <a:pt x="848" y="84"/>
                  </a:lnTo>
                  <a:lnTo>
                    <a:pt x="852" y="84"/>
                  </a:lnTo>
                  <a:lnTo>
                    <a:pt x="853" y="87"/>
                  </a:lnTo>
                  <a:lnTo>
                    <a:pt x="851" y="89"/>
                  </a:lnTo>
                  <a:lnTo>
                    <a:pt x="847" y="90"/>
                  </a:lnTo>
                  <a:lnTo>
                    <a:pt x="845" y="90"/>
                  </a:lnTo>
                  <a:lnTo>
                    <a:pt x="843" y="92"/>
                  </a:lnTo>
                  <a:lnTo>
                    <a:pt x="839" y="94"/>
                  </a:lnTo>
                  <a:lnTo>
                    <a:pt x="838" y="97"/>
                  </a:lnTo>
                  <a:lnTo>
                    <a:pt x="834" y="96"/>
                  </a:lnTo>
                  <a:lnTo>
                    <a:pt x="830" y="98"/>
                  </a:lnTo>
                  <a:lnTo>
                    <a:pt x="828" y="97"/>
                  </a:lnTo>
                  <a:lnTo>
                    <a:pt x="825" y="99"/>
                  </a:lnTo>
                  <a:lnTo>
                    <a:pt x="823" y="97"/>
                  </a:lnTo>
                  <a:lnTo>
                    <a:pt x="823" y="99"/>
                  </a:lnTo>
                  <a:lnTo>
                    <a:pt x="826" y="100"/>
                  </a:lnTo>
                  <a:lnTo>
                    <a:pt x="822" y="102"/>
                  </a:lnTo>
                  <a:lnTo>
                    <a:pt x="821" y="105"/>
                  </a:lnTo>
                  <a:lnTo>
                    <a:pt x="826" y="109"/>
                  </a:lnTo>
                  <a:lnTo>
                    <a:pt x="827" y="115"/>
                  </a:lnTo>
                  <a:lnTo>
                    <a:pt x="829" y="118"/>
                  </a:lnTo>
                  <a:lnTo>
                    <a:pt x="831" y="119"/>
                  </a:lnTo>
                  <a:lnTo>
                    <a:pt x="831" y="122"/>
                  </a:lnTo>
                  <a:lnTo>
                    <a:pt x="834" y="125"/>
                  </a:lnTo>
                  <a:lnTo>
                    <a:pt x="830" y="123"/>
                  </a:lnTo>
                  <a:lnTo>
                    <a:pt x="829" y="126"/>
                  </a:lnTo>
                  <a:lnTo>
                    <a:pt x="827" y="125"/>
                  </a:lnTo>
                  <a:lnTo>
                    <a:pt x="828" y="122"/>
                  </a:lnTo>
                  <a:lnTo>
                    <a:pt x="826" y="123"/>
                  </a:lnTo>
                  <a:lnTo>
                    <a:pt x="826" y="125"/>
                  </a:lnTo>
                  <a:lnTo>
                    <a:pt x="826" y="127"/>
                  </a:lnTo>
                  <a:lnTo>
                    <a:pt x="827" y="131"/>
                  </a:lnTo>
                  <a:lnTo>
                    <a:pt x="829" y="133"/>
                  </a:lnTo>
                  <a:lnTo>
                    <a:pt x="833" y="135"/>
                  </a:lnTo>
                  <a:lnTo>
                    <a:pt x="829" y="134"/>
                  </a:lnTo>
                  <a:lnTo>
                    <a:pt x="822" y="126"/>
                  </a:lnTo>
                  <a:lnTo>
                    <a:pt x="819" y="125"/>
                  </a:lnTo>
                  <a:lnTo>
                    <a:pt x="819" y="123"/>
                  </a:lnTo>
                  <a:lnTo>
                    <a:pt x="817" y="122"/>
                  </a:lnTo>
                  <a:lnTo>
                    <a:pt x="814" y="119"/>
                  </a:lnTo>
                  <a:lnTo>
                    <a:pt x="817" y="120"/>
                  </a:lnTo>
                  <a:lnTo>
                    <a:pt x="822" y="120"/>
                  </a:lnTo>
                  <a:lnTo>
                    <a:pt x="823" y="118"/>
                  </a:lnTo>
                  <a:lnTo>
                    <a:pt x="821" y="115"/>
                  </a:lnTo>
                  <a:lnTo>
                    <a:pt x="816" y="111"/>
                  </a:lnTo>
                  <a:lnTo>
                    <a:pt x="814" y="109"/>
                  </a:lnTo>
                  <a:lnTo>
                    <a:pt x="811" y="111"/>
                  </a:lnTo>
                  <a:lnTo>
                    <a:pt x="809" y="111"/>
                  </a:lnTo>
                  <a:lnTo>
                    <a:pt x="808" y="110"/>
                  </a:lnTo>
                  <a:lnTo>
                    <a:pt x="808" y="108"/>
                  </a:lnTo>
                  <a:lnTo>
                    <a:pt x="808" y="105"/>
                  </a:lnTo>
                  <a:lnTo>
                    <a:pt x="802" y="105"/>
                  </a:lnTo>
                  <a:lnTo>
                    <a:pt x="799" y="106"/>
                  </a:lnTo>
                  <a:lnTo>
                    <a:pt x="797" y="102"/>
                  </a:lnTo>
                  <a:lnTo>
                    <a:pt x="795" y="101"/>
                  </a:lnTo>
                  <a:lnTo>
                    <a:pt x="794" y="102"/>
                  </a:lnTo>
                  <a:lnTo>
                    <a:pt x="794" y="99"/>
                  </a:lnTo>
                  <a:lnTo>
                    <a:pt x="788" y="100"/>
                  </a:lnTo>
                  <a:lnTo>
                    <a:pt x="780" y="105"/>
                  </a:lnTo>
                  <a:lnTo>
                    <a:pt x="773" y="105"/>
                  </a:lnTo>
                  <a:lnTo>
                    <a:pt x="769" y="105"/>
                  </a:lnTo>
                  <a:lnTo>
                    <a:pt x="768" y="106"/>
                  </a:lnTo>
                  <a:lnTo>
                    <a:pt x="766" y="105"/>
                  </a:lnTo>
                  <a:lnTo>
                    <a:pt x="763" y="105"/>
                  </a:lnTo>
                  <a:lnTo>
                    <a:pt x="760" y="106"/>
                  </a:lnTo>
                  <a:lnTo>
                    <a:pt x="741" y="106"/>
                  </a:lnTo>
                  <a:lnTo>
                    <a:pt x="739" y="105"/>
                  </a:lnTo>
                  <a:lnTo>
                    <a:pt x="735" y="105"/>
                  </a:lnTo>
                  <a:lnTo>
                    <a:pt x="733" y="104"/>
                  </a:lnTo>
                  <a:lnTo>
                    <a:pt x="729" y="104"/>
                  </a:lnTo>
                  <a:lnTo>
                    <a:pt x="725" y="104"/>
                  </a:lnTo>
                  <a:lnTo>
                    <a:pt x="722" y="101"/>
                  </a:lnTo>
                  <a:lnTo>
                    <a:pt x="719" y="101"/>
                  </a:lnTo>
                  <a:lnTo>
                    <a:pt x="724" y="99"/>
                  </a:lnTo>
                  <a:lnTo>
                    <a:pt x="724" y="96"/>
                  </a:lnTo>
                  <a:lnTo>
                    <a:pt x="726" y="96"/>
                  </a:lnTo>
                  <a:lnTo>
                    <a:pt x="728" y="94"/>
                  </a:lnTo>
                  <a:lnTo>
                    <a:pt x="728" y="93"/>
                  </a:lnTo>
                  <a:lnTo>
                    <a:pt x="733" y="92"/>
                  </a:lnTo>
                  <a:lnTo>
                    <a:pt x="736" y="93"/>
                  </a:lnTo>
                  <a:lnTo>
                    <a:pt x="739" y="93"/>
                  </a:lnTo>
                  <a:lnTo>
                    <a:pt x="740" y="90"/>
                  </a:lnTo>
                  <a:lnTo>
                    <a:pt x="739" y="88"/>
                  </a:lnTo>
                  <a:lnTo>
                    <a:pt x="736" y="85"/>
                  </a:lnTo>
                  <a:lnTo>
                    <a:pt x="728" y="79"/>
                  </a:lnTo>
                  <a:lnTo>
                    <a:pt x="719" y="76"/>
                  </a:lnTo>
                  <a:lnTo>
                    <a:pt x="714" y="75"/>
                  </a:lnTo>
                  <a:lnTo>
                    <a:pt x="711" y="75"/>
                  </a:lnTo>
                  <a:lnTo>
                    <a:pt x="708" y="75"/>
                  </a:lnTo>
                  <a:lnTo>
                    <a:pt x="710" y="79"/>
                  </a:lnTo>
                  <a:lnTo>
                    <a:pt x="705" y="79"/>
                  </a:lnTo>
                  <a:lnTo>
                    <a:pt x="702" y="77"/>
                  </a:lnTo>
                  <a:lnTo>
                    <a:pt x="700" y="76"/>
                  </a:lnTo>
                  <a:lnTo>
                    <a:pt x="697" y="77"/>
                  </a:lnTo>
                  <a:lnTo>
                    <a:pt x="691" y="75"/>
                  </a:lnTo>
                  <a:lnTo>
                    <a:pt x="685" y="75"/>
                  </a:lnTo>
                  <a:lnTo>
                    <a:pt x="677" y="72"/>
                  </a:lnTo>
                  <a:lnTo>
                    <a:pt x="675" y="70"/>
                  </a:lnTo>
                  <a:lnTo>
                    <a:pt x="658" y="66"/>
                  </a:lnTo>
                  <a:lnTo>
                    <a:pt x="655" y="66"/>
                  </a:lnTo>
                  <a:lnTo>
                    <a:pt x="651" y="64"/>
                  </a:lnTo>
                  <a:lnTo>
                    <a:pt x="647" y="60"/>
                  </a:lnTo>
                  <a:lnTo>
                    <a:pt x="638" y="57"/>
                  </a:lnTo>
                  <a:lnTo>
                    <a:pt x="630" y="55"/>
                  </a:lnTo>
                  <a:lnTo>
                    <a:pt x="628" y="56"/>
                  </a:lnTo>
                  <a:lnTo>
                    <a:pt x="624" y="55"/>
                  </a:lnTo>
                  <a:lnTo>
                    <a:pt x="618" y="56"/>
                  </a:lnTo>
                  <a:lnTo>
                    <a:pt x="616" y="55"/>
                  </a:lnTo>
                  <a:lnTo>
                    <a:pt x="615" y="57"/>
                  </a:lnTo>
                  <a:lnTo>
                    <a:pt x="614" y="60"/>
                  </a:lnTo>
                  <a:lnTo>
                    <a:pt x="612" y="63"/>
                  </a:lnTo>
                  <a:lnTo>
                    <a:pt x="611" y="66"/>
                  </a:lnTo>
                  <a:lnTo>
                    <a:pt x="607" y="66"/>
                  </a:lnTo>
                  <a:lnTo>
                    <a:pt x="598" y="66"/>
                  </a:lnTo>
                  <a:lnTo>
                    <a:pt x="596" y="66"/>
                  </a:lnTo>
                  <a:lnTo>
                    <a:pt x="597" y="63"/>
                  </a:lnTo>
                  <a:lnTo>
                    <a:pt x="601" y="57"/>
                  </a:lnTo>
                  <a:lnTo>
                    <a:pt x="596" y="57"/>
                  </a:lnTo>
                  <a:lnTo>
                    <a:pt x="597" y="53"/>
                  </a:lnTo>
                  <a:lnTo>
                    <a:pt x="597" y="48"/>
                  </a:lnTo>
                  <a:lnTo>
                    <a:pt x="594" y="47"/>
                  </a:lnTo>
                  <a:lnTo>
                    <a:pt x="597" y="49"/>
                  </a:lnTo>
                  <a:lnTo>
                    <a:pt x="591" y="49"/>
                  </a:lnTo>
                  <a:lnTo>
                    <a:pt x="586" y="50"/>
                  </a:lnTo>
                  <a:lnTo>
                    <a:pt x="586" y="53"/>
                  </a:lnTo>
                  <a:lnTo>
                    <a:pt x="589" y="50"/>
                  </a:lnTo>
                  <a:lnTo>
                    <a:pt x="594" y="50"/>
                  </a:lnTo>
                  <a:lnTo>
                    <a:pt x="590" y="53"/>
                  </a:lnTo>
                  <a:lnTo>
                    <a:pt x="589" y="55"/>
                  </a:lnTo>
                  <a:lnTo>
                    <a:pt x="586" y="57"/>
                  </a:lnTo>
                  <a:lnTo>
                    <a:pt x="589" y="57"/>
                  </a:lnTo>
                  <a:lnTo>
                    <a:pt x="591" y="57"/>
                  </a:lnTo>
                  <a:lnTo>
                    <a:pt x="589" y="57"/>
                  </a:lnTo>
                  <a:lnTo>
                    <a:pt x="586" y="58"/>
                  </a:lnTo>
                  <a:lnTo>
                    <a:pt x="583" y="60"/>
                  </a:lnTo>
                  <a:lnTo>
                    <a:pt x="586" y="63"/>
                  </a:lnTo>
                  <a:lnTo>
                    <a:pt x="583" y="64"/>
                  </a:lnTo>
                  <a:lnTo>
                    <a:pt x="586" y="66"/>
                  </a:lnTo>
                  <a:lnTo>
                    <a:pt x="582" y="67"/>
                  </a:lnTo>
                  <a:lnTo>
                    <a:pt x="578" y="66"/>
                  </a:lnTo>
                  <a:lnTo>
                    <a:pt x="572" y="63"/>
                  </a:lnTo>
                  <a:lnTo>
                    <a:pt x="566" y="57"/>
                  </a:lnTo>
                  <a:lnTo>
                    <a:pt x="565" y="55"/>
                  </a:lnTo>
                  <a:lnTo>
                    <a:pt x="564" y="53"/>
                  </a:lnTo>
                  <a:lnTo>
                    <a:pt x="560" y="43"/>
                  </a:lnTo>
                  <a:lnTo>
                    <a:pt x="556" y="41"/>
                  </a:lnTo>
                  <a:lnTo>
                    <a:pt x="555" y="40"/>
                  </a:lnTo>
                  <a:lnTo>
                    <a:pt x="548" y="37"/>
                  </a:lnTo>
                  <a:lnTo>
                    <a:pt x="546" y="39"/>
                  </a:lnTo>
                  <a:lnTo>
                    <a:pt x="546" y="41"/>
                  </a:lnTo>
                  <a:lnTo>
                    <a:pt x="549" y="41"/>
                  </a:lnTo>
                  <a:lnTo>
                    <a:pt x="548" y="43"/>
                  </a:lnTo>
                  <a:lnTo>
                    <a:pt x="554" y="45"/>
                  </a:lnTo>
                  <a:lnTo>
                    <a:pt x="546" y="47"/>
                  </a:lnTo>
                  <a:lnTo>
                    <a:pt x="543" y="48"/>
                  </a:lnTo>
                  <a:lnTo>
                    <a:pt x="544" y="50"/>
                  </a:lnTo>
                  <a:lnTo>
                    <a:pt x="543" y="53"/>
                  </a:lnTo>
                  <a:lnTo>
                    <a:pt x="540" y="54"/>
                  </a:lnTo>
                  <a:lnTo>
                    <a:pt x="538" y="56"/>
                  </a:lnTo>
                  <a:lnTo>
                    <a:pt x="535" y="58"/>
                  </a:lnTo>
                  <a:lnTo>
                    <a:pt x="532" y="57"/>
                  </a:lnTo>
                  <a:lnTo>
                    <a:pt x="532" y="55"/>
                  </a:lnTo>
                  <a:lnTo>
                    <a:pt x="534" y="53"/>
                  </a:lnTo>
                  <a:lnTo>
                    <a:pt x="531" y="55"/>
                  </a:lnTo>
                  <a:lnTo>
                    <a:pt x="526" y="55"/>
                  </a:lnTo>
                  <a:lnTo>
                    <a:pt x="515" y="58"/>
                  </a:lnTo>
                  <a:lnTo>
                    <a:pt x="511" y="64"/>
                  </a:lnTo>
                  <a:lnTo>
                    <a:pt x="510" y="66"/>
                  </a:lnTo>
                  <a:lnTo>
                    <a:pt x="507" y="70"/>
                  </a:lnTo>
                  <a:lnTo>
                    <a:pt x="506" y="66"/>
                  </a:lnTo>
                  <a:lnTo>
                    <a:pt x="507" y="64"/>
                  </a:lnTo>
                  <a:lnTo>
                    <a:pt x="505" y="66"/>
                  </a:lnTo>
                  <a:lnTo>
                    <a:pt x="506" y="64"/>
                  </a:lnTo>
                  <a:lnTo>
                    <a:pt x="504" y="62"/>
                  </a:lnTo>
                  <a:lnTo>
                    <a:pt x="505" y="64"/>
                  </a:lnTo>
                  <a:lnTo>
                    <a:pt x="503" y="62"/>
                  </a:lnTo>
                  <a:lnTo>
                    <a:pt x="504" y="64"/>
                  </a:lnTo>
                  <a:lnTo>
                    <a:pt x="502" y="66"/>
                  </a:lnTo>
                  <a:lnTo>
                    <a:pt x="502" y="64"/>
                  </a:lnTo>
                  <a:lnTo>
                    <a:pt x="500" y="66"/>
                  </a:lnTo>
                  <a:lnTo>
                    <a:pt x="500" y="64"/>
                  </a:lnTo>
                  <a:lnTo>
                    <a:pt x="495" y="65"/>
                  </a:lnTo>
                  <a:lnTo>
                    <a:pt x="495" y="67"/>
                  </a:lnTo>
                  <a:lnTo>
                    <a:pt x="492" y="70"/>
                  </a:lnTo>
                  <a:lnTo>
                    <a:pt x="487" y="71"/>
                  </a:lnTo>
                  <a:lnTo>
                    <a:pt x="481" y="74"/>
                  </a:lnTo>
                  <a:lnTo>
                    <a:pt x="481" y="77"/>
                  </a:lnTo>
                  <a:lnTo>
                    <a:pt x="485" y="77"/>
                  </a:lnTo>
                  <a:lnTo>
                    <a:pt x="487" y="79"/>
                  </a:lnTo>
                  <a:lnTo>
                    <a:pt x="485" y="80"/>
                  </a:lnTo>
                  <a:lnTo>
                    <a:pt x="479" y="79"/>
                  </a:lnTo>
                  <a:lnTo>
                    <a:pt x="476" y="81"/>
                  </a:lnTo>
                  <a:lnTo>
                    <a:pt x="479" y="82"/>
                  </a:lnTo>
                  <a:lnTo>
                    <a:pt x="473" y="80"/>
                  </a:lnTo>
                  <a:lnTo>
                    <a:pt x="473" y="77"/>
                  </a:lnTo>
                  <a:lnTo>
                    <a:pt x="476" y="76"/>
                  </a:lnTo>
                  <a:lnTo>
                    <a:pt x="478" y="73"/>
                  </a:lnTo>
                  <a:lnTo>
                    <a:pt x="480" y="74"/>
                  </a:lnTo>
                  <a:lnTo>
                    <a:pt x="481" y="72"/>
                  </a:lnTo>
                  <a:lnTo>
                    <a:pt x="484" y="68"/>
                  </a:lnTo>
                  <a:lnTo>
                    <a:pt x="486" y="70"/>
                  </a:lnTo>
                  <a:lnTo>
                    <a:pt x="489" y="67"/>
                  </a:lnTo>
                  <a:lnTo>
                    <a:pt x="492" y="65"/>
                  </a:lnTo>
                  <a:lnTo>
                    <a:pt x="493" y="62"/>
                  </a:lnTo>
                  <a:lnTo>
                    <a:pt x="496" y="62"/>
                  </a:lnTo>
                  <a:lnTo>
                    <a:pt x="502" y="62"/>
                  </a:lnTo>
                  <a:lnTo>
                    <a:pt x="504" y="60"/>
                  </a:lnTo>
                  <a:lnTo>
                    <a:pt x="506" y="60"/>
                  </a:lnTo>
                  <a:lnTo>
                    <a:pt x="510" y="58"/>
                  </a:lnTo>
                  <a:lnTo>
                    <a:pt x="512" y="58"/>
                  </a:lnTo>
                  <a:lnTo>
                    <a:pt x="515" y="56"/>
                  </a:lnTo>
                  <a:lnTo>
                    <a:pt x="527" y="50"/>
                  </a:lnTo>
                  <a:lnTo>
                    <a:pt x="528" y="48"/>
                  </a:lnTo>
                  <a:lnTo>
                    <a:pt x="526" y="46"/>
                  </a:lnTo>
                  <a:lnTo>
                    <a:pt x="520" y="49"/>
                  </a:lnTo>
                  <a:lnTo>
                    <a:pt x="518" y="49"/>
                  </a:lnTo>
                  <a:lnTo>
                    <a:pt x="515" y="48"/>
                  </a:lnTo>
                  <a:lnTo>
                    <a:pt x="512" y="48"/>
                  </a:lnTo>
                  <a:lnTo>
                    <a:pt x="510" y="48"/>
                  </a:lnTo>
                  <a:lnTo>
                    <a:pt x="506" y="50"/>
                  </a:lnTo>
                  <a:lnTo>
                    <a:pt x="506" y="53"/>
                  </a:lnTo>
                  <a:lnTo>
                    <a:pt x="504" y="55"/>
                  </a:lnTo>
                  <a:lnTo>
                    <a:pt x="503" y="53"/>
                  </a:lnTo>
                  <a:lnTo>
                    <a:pt x="497" y="55"/>
                  </a:lnTo>
                  <a:lnTo>
                    <a:pt x="495" y="56"/>
                  </a:lnTo>
                  <a:lnTo>
                    <a:pt x="492" y="57"/>
                  </a:lnTo>
                  <a:lnTo>
                    <a:pt x="489" y="58"/>
                  </a:lnTo>
                  <a:lnTo>
                    <a:pt x="487" y="57"/>
                  </a:lnTo>
                  <a:lnTo>
                    <a:pt x="489" y="56"/>
                  </a:lnTo>
                  <a:lnTo>
                    <a:pt x="486" y="57"/>
                  </a:lnTo>
                  <a:lnTo>
                    <a:pt x="487" y="59"/>
                  </a:lnTo>
                  <a:lnTo>
                    <a:pt x="481" y="59"/>
                  </a:lnTo>
                  <a:lnTo>
                    <a:pt x="478" y="65"/>
                  </a:lnTo>
                  <a:lnTo>
                    <a:pt x="472" y="65"/>
                  </a:lnTo>
                  <a:lnTo>
                    <a:pt x="469" y="67"/>
                  </a:lnTo>
                  <a:lnTo>
                    <a:pt x="467" y="68"/>
                  </a:lnTo>
                  <a:lnTo>
                    <a:pt x="463" y="68"/>
                  </a:lnTo>
                  <a:lnTo>
                    <a:pt x="461" y="71"/>
                  </a:lnTo>
                  <a:lnTo>
                    <a:pt x="459" y="72"/>
                  </a:lnTo>
                  <a:lnTo>
                    <a:pt x="459" y="72"/>
                  </a:lnTo>
                  <a:lnTo>
                    <a:pt x="462" y="70"/>
                  </a:lnTo>
                  <a:lnTo>
                    <a:pt x="464" y="66"/>
                  </a:lnTo>
                  <a:lnTo>
                    <a:pt x="468" y="65"/>
                  </a:lnTo>
                  <a:lnTo>
                    <a:pt x="469" y="62"/>
                  </a:lnTo>
                  <a:lnTo>
                    <a:pt x="467" y="63"/>
                  </a:lnTo>
                  <a:lnTo>
                    <a:pt x="463" y="62"/>
                  </a:lnTo>
                  <a:lnTo>
                    <a:pt x="463" y="58"/>
                  </a:lnTo>
                  <a:lnTo>
                    <a:pt x="460" y="57"/>
                  </a:lnTo>
                  <a:lnTo>
                    <a:pt x="460" y="60"/>
                  </a:lnTo>
                  <a:lnTo>
                    <a:pt x="458" y="63"/>
                  </a:lnTo>
                  <a:lnTo>
                    <a:pt x="455" y="64"/>
                  </a:lnTo>
                  <a:lnTo>
                    <a:pt x="452" y="64"/>
                  </a:lnTo>
                  <a:lnTo>
                    <a:pt x="451" y="63"/>
                  </a:lnTo>
                  <a:lnTo>
                    <a:pt x="449" y="64"/>
                  </a:lnTo>
                  <a:lnTo>
                    <a:pt x="449" y="67"/>
                  </a:lnTo>
                  <a:lnTo>
                    <a:pt x="450" y="68"/>
                  </a:lnTo>
                  <a:lnTo>
                    <a:pt x="446" y="67"/>
                  </a:lnTo>
                  <a:lnTo>
                    <a:pt x="444" y="66"/>
                  </a:lnTo>
                  <a:lnTo>
                    <a:pt x="444" y="70"/>
                  </a:lnTo>
                  <a:lnTo>
                    <a:pt x="442" y="67"/>
                  </a:lnTo>
                  <a:lnTo>
                    <a:pt x="442" y="70"/>
                  </a:lnTo>
                  <a:lnTo>
                    <a:pt x="445" y="72"/>
                  </a:lnTo>
                  <a:lnTo>
                    <a:pt x="442" y="71"/>
                  </a:lnTo>
                  <a:lnTo>
                    <a:pt x="440" y="70"/>
                  </a:lnTo>
                  <a:lnTo>
                    <a:pt x="440" y="72"/>
                  </a:lnTo>
                  <a:lnTo>
                    <a:pt x="442" y="74"/>
                  </a:lnTo>
                  <a:lnTo>
                    <a:pt x="444" y="74"/>
                  </a:lnTo>
                  <a:lnTo>
                    <a:pt x="445" y="74"/>
                  </a:lnTo>
                  <a:lnTo>
                    <a:pt x="442" y="75"/>
                  </a:lnTo>
                  <a:lnTo>
                    <a:pt x="441" y="75"/>
                  </a:lnTo>
                  <a:lnTo>
                    <a:pt x="440" y="75"/>
                  </a:lnTo>
                  <a:lnTo>
                    <a:pt x="442" y="77"/>
                  </a:lnTo>
                  <a:lnTo>
                    <a:pt x="445" y="77"/>
                  </a:lnTo>
                  <a:lnTo>
                    <a:pt x="446" y="75"/>
                  </a:lnTo>
                  <a:lnTo>
                    <a:pt x="449" y="76"/>
                  </a:lnTo>
                  <a:lnTo>
                    <a:pt x="451" y="77"/>
                  </a:lnTo>
                  <a:lnTo>
                    <a:pt x="454" y="75"/>
                  </a:lnTo>
                  <a:lnTo>
                    <a:pt x="454" y="75"/>
                  </a:lnTo>
                  <a:lnTo>
                    <a:pt x="455" y="75"/>
                  </a:lnTo>
                  <a:lnTo>
                    <a:pt x="458" y="79"/>
                  </a:lnTo>
                  <a:lnTo>
                    <a:pt x="459" y="81"/>
                  </a:lnTo>
                  <a:lnTo>
                    <a:pt x="462" y="82"/>
                  </a:lnTo>
                  <a:lnTo>
                    <a:pt x="460" y="80"/>
                  </a:lnTo>
                  <a:lnTo>
                    <a:pt x="458" y="76"/>
                  </a:lnTo>
                  <a:lnTo>
                    <a:pt x="456" y="74"/>
                  </a:lnTo>
                  <a:lnTo>
                    <a:pt x="459" y="73"/>
                  </a:lnTo>
                  <a:lnTo>
                    <a:pt x="458" y="75"/>
                  </a:lnTo>
                  <a:lnTo>
                    <a:pt x="462" y="82"/>
                  </a:lnTo>
                  <a:lnTo>
                    <a:pt x="462" y="83"/>
                  </a:lnTo>
                  <a:lnTo>
                    <a:pt x="459" y="81"/>
                  </a:lnTo>
                  <a:lnTo>
                    <a:pt x="456" y="79"/>
                  </a:lnTo>
                  <a:lnTo>
                    <a:pt x="454" y="76"/>
                  </a:lnTo>
                  <a:lnTo>
                    <a:pt x="451" y="77"/>
                  </a:lnTo>
                  <a:lnTo>
                    <a:pt x="449" y="76"/>
                  </a:lnTo>
                  <a:lnTo>
                    <a:pt x="446" y="79"/>
                  </a:lnTo>
                  <a:lnTo>
                    <a:pt x="447" y="81"/>
                  </a:lnTo>
                  <a:lnTo>
                    <a:pt x="450" y="83"/>
                  </a:lnTo>
                  <a:lnTo>
                    <a:pt x="449" y="83"/>
                  </a:lnTo>
                  <a:lnTo>
                    <a:pt x="449" y="82"/>
                  </a:lnTo>
                  <a:lnTo>
                    <a:pt x="443" y="81"/>
                  </a:lnTo>
                  <a:lnTo>
                    <a:pt x="441" y="79"/>
                  </a:lnTo>
                  <a:lnTo>
                    <a:pt x="436" y="77"/>
                  </a:lnTo>
                  <a:lnTo>
                    <a:pt x="433" y="77"/>
                  </a:lnTo>
                  <a:lnTo>
                    <a:pt x="433" y="77"/>
                  </a:lnTo>
                  <a:lnTo>
                    <a:pt x="429" y="77"/>
                  </a:lnTo>
                  <a:lnTo>
                    <a:pt x="427" y="77"/>
                  </a:lnTo>
                  <a:lnTo>
                    <a:pt x="424" y="76"/>
                  </a:lnTo>
                  <a:lnTo>
                    <a:pt x="421" y="76"/>
                  </a:lnTo>
                  <a:lnTo>
                    <a:pt x="419" y="74"/>
                  </a:lnTo>
                  <a:lnTo>
                    <a:pt x="410" y="72"/>
                  </a:lnTo>
                  <a:lnTo>
                    <a:pt x="404" y="70"/>
                  </a:lnTo>
                  <a:lnTo>
                    <a:pt x="402" y="70"/>
                  </a:lnTo>
                  <a:lnTo>
                    <a:pt x="400" y="66"/>
                  </a:lnTo>
                  <a:lnTo>
                    <a:pt x="398" y="65"/>
                  </a:lnTo>
                  <a:lnTo>
                    <a:pt x="394" y="63"/>
                  </a:lnTo>
                  <a:lnTo>
                    <a:pt x="386" y="60"/>
                  </a:lnTo>
                  <a:lnTo>
                    <a:pt x="384" y="60"/>
                  </a:lnTo>
                  <a:lnTo>
                    <a:pt x="378" y="60"/>
                  </a:lnTo>
                  <a:lnTo>
                    <a:pt x="369" y="59"/>
                  </a:lnTo>
                  <a:lnTo>
                    <a:pt x="369" y="59"/>
                  </a:lnTo>
                  <a:lnTo>
                    <a:pt x="366" y="59"/>
                  </a:lnTo>
                  <a:lnTo>
                    <a:pt x="366" y="59"/>
                  </a:lnTo>
                  <a:lnTo>
                    <a:pt x="364" y="58"/>
                  </a:lnTo>
                  <a:lnTo>
                    <a:pt x="360" y="56"/>
                  </a:lnTo>
                  <a:lnTo>
                    <a:pt x="357" y="55"/>
                  </a:lnTo>
                  <a:lnTo>
                    <a:pt x="357" y="56"/>
                  </a:lnTo>
                  <a:lnTo>
                    <a:pt x="349" y="51"/>
                  </a:lnTo>
                  <a:lnTo>
                    <a:pt x="348" y="50"/>
                  </a:lnTo>
                  <a:lnTo>
                    <a:pt x="344" y="49"/>
                  </a:lnTo>
                  <a:lnTo>
                    <a:pt x="339" y="48"/>
                  </a:lnTo>
                  <a:lnTo>
                    <a:pt x="331" y="49"/>
                  </a:lnTo>
                  <a:lnTo>
                    <a:pt x="328" y="50"/>
                  </a:lnTo>
                  <a:lnTo>
                    <a:pt x="327" y="49"/>
                  </a:lnTo>
                  <a:lnTo>
                    <a:pt x="324" y="49"/>
                  </a:lnTo>
                  <a:lnTo>
                    <a:pt x="321" y="51"/>
                  </a:lnTo>
                  <a:lnTo>
                    <a:pt x="315" y="51"/>
                  </a:lnTo>
                  <a:lnTo>
                    <a:pt x="312" y="50"/>
                  </a:lnTo>
                  <a:lnTo>
                    <a:pt x="309" y="49"/>
                  </a:lnTo>
                  <a:lnTo>
                    <a:pt x="307" y="49"/>
                  </a:lnTo>
                  <a:lnTo>
                    <a:pt x="305" y="47"/>
                  </a:lnTo>
                  <a:lnTo>
                    <a:pt x="296" y="46"/>
                  </a:lnTo>
                  <a:lnTo>
                    <a:pt x="290" y="46"/>
                  </a:lnTo>
                  <a:lnTo>
                    <a:pt x="288" y="47"/>
                  </a:lnTo>
                  <a:lnTo>
                    <a:pt x="280" y="46"/>
                  </a:lnTo>
                  <a:lnTo>
                    <a:pt x="276" y="45"/>
                  </a:lnTo>
                  <a:lnTo>
                    <a:pt x="275" y="43"/>
                  </a:lnTo>
                  <a:lnTo>
                    <a:pt x="273" y="42"/>
                  </a:lnTo>
                  <a:lnTo>
                    <a:pt x="272" y="42"/>
                  </a:lnTo>
                  <a:lnTo>
                    <a:pt x="268" y="43"/>
                  </a:lnTo>
                  <a:lnTo>
                    <a:pt x="266" y="41"/>
                  </a:lnTo>
                  <a:lnTo>
                    <a:pt x="264" y="40"/>
                  </a:lnTo>
                  <a:lnTo>
                    <a:pt x="261" y="40"/>
                  </a:lnTo>
                  <a:lnTo>
                    <a:pt x="258" y="39"/>
                  </a:lnTo>
                  <a:lnTo>
                    <a:pt x="255" y="39"/>
                  </a:lnTo>
                  <a:lnTo>
                    <a:pt x="253" y="38"/>
                  </a:lnTo>
                  <a:lnTo>
                    <a:pt x="247" y="39"/>
                  </a:lnTo>
                  <a:lnTo>
                    <a:pt x="244" y="40"/>
                  </a:lnTo>
                  <a:lnTo>
                    <a:pt x="241" y="40"/>
                  </a:lnTo>
                  <a:lnTo>
                    <a:pt x="239" y="38"/>
                  </a:lnTo>
                  <a:lnTo>
                    <a:pt x="231" y="40"/>
                  </a:lnTo>
                  <a:lnTo>
                    <a:pt x="230" y="41"/>
                  </a:lnTo>
                  <a:lnTo>
                    <a:pt x="225" y="40"/>
                  </a:lnTo>
                  <a:lnTo>
                    <a:pt x="220" y="40"/>
                  </a:lnTo>
                  <a:lnTo>
                    <a:pt x="222" y="37"/>
                  </a:lnTo>
                  <a:lnTo>
                    <a:pt x="219" y="37"/>
                  </a:lnTo>
                  <a:lnTo>
                    <a:pt x="216" y="37"/>
                  </a:lnTo>
                  <a:lnTo>
                    <a:pt x="211" y="37"/>
                  </a:lnTo>
                  <a:lnTo>
                    <a:pt x="216" y="36"/>
                  </a:lnTo>
                  <a:lnTo>
                    <a:pt x="213" y="36"/>
                  </a:lnTo>
                  <a:lnTo>
                    <a:pt x="214" y="32"/>
                  </a:lnTo>
                  <a:lnTo>
                    <a:pt x="215" y="30"/>
                  </a:lnTo>
                  <a:lnTo>
                    <a:pt x="213" y="29"/>
                  </a:lnTo>
                  <a:lnTo>
                    <a:pt x="211" y="30"/>
                  </a:lnTo>
                  <a:lnTo>
                    <a:pt x="207" y="30"/>
                  </a:lnTo>
                  <a:lnTo>
                    <a:pt x="202" y="28"/>
                  </a:lnTo>
                  <a:lnTo>
                    <a:pt x="199" y="29"/>
                  </a:lnTo>
                  <a:lnTo>
                    <a:pt x="194" y="29"/>
                  </a:lnTo>
                  <a:lnTo>
                    <a:pt x="190" y="31"/>
                  </a:lnTo>
                  <a:lnTo>
                    <a:pt x="185" y="30"/>
                  </a:lnTo>
                  <a:lnTo>
                    <a:pt x="182" y="28"/>
                  </a:lnTo>
                  <a:lnTo>
                    <a:pt x="184" y="25"/>
                  </a:lnTo>
                  <a:lnTo>
                    <a:pt x="180" y="23"/>
                  </a:lnTo>
                  <a:lnTo>
                    <a:pt x="178" y="25"/>
                  </a:lnTo>
                  <a:lnTo>
                    <a:pt x="176" y="23"/>
                  </a:lnTo>
                  <a:lnTo>
                    <a:pt x="171" y="28"/>
                  </a:lnTo>
                  <a:lnTo>
                    <a:pt x="170" y="30"/>
                  </a:lnTo>
                  <a:lnTo>
                    <a:pt x="164" y="30"/>
                  </a:lnTo>
                  <a:lnTo>
                    <a:pt x="165" y="30"/>
                  </a:lnTo>
                  <a:lnTo>
                    <a:pt x="162" y="28"/>
                  </a:lnTo>
                  <a:lnTo>
                    <a:pt x="165" y="26"/>
                  </a:lnTo>
                  <a:lnTo>
                    <a:pt x="168" y="26"/>
                  </a:lnTo>
                  <a:lnTo>
                    <a:pt x="171" y="23"/>
                  </a:lnTo>
                  <a:lnTo>
                    <a:pt x="168" y="21"/>
                  </a:lnTo>
                  <a:lnTo>
                    <a:pt x="157" y="19"/>
                  </a:lnTo>
                  <a:lnTo>
                    <a:pt x="159" y="16"/>
                  </a:lnTo>
                  <a:lnTo>
                    <a:pt x="153" y="19"/>
                  </a:lnTo>
                  <a:lnTo>
                    <a:pt x="151" y="21"/>
                  </a:lnTo>
                  <a:lnTo>
                    <a:pt x="148" y="24"/>
                  </a:lnTo>
                  <a:lnTo>
                    <a:pt x="144" y="26"/>
                  </a:lnTo>
                  <a:lnTo>
                    <a:pt x="139" y="29"/>
                  </a:lnTo>
                  <a:lnTo>
                    <a:pt x="137" y="30"/>
                  </a:lnTo>
                  <a:lnTo>
                    <a:pt x="123" y="31"/>
                  </a:lnTo>
                  <a:lnTo>
                    <a:pt x="120" y="32"/>
                  </a:lnTo>
                  <a:lnTo>
                    <a:pt x="118" y="31"/>
                  </a:lnTo>
                  <a:lnTo>
                    <a:pt x="120" y="29"/>
                  </a:lnTo>
                  <a:lnTo>
                    <a:pt x="116" y="31"/>
                  </a:lnTo>
                  <a:lnTo>
                    <a:pt x="110" y="34"/>
                  </a:lnTo>
                  <a:lnTo>
                    <a:pt x="110" y="36"/>
                  </a:lnTo>
                  <a:lnTo>
                    <a:pt x="112" y="37"/>
                  </a:lnTo>
                  <a:lnTo>
                    <a:pt x="118" y="39"/>
                  </a:lnTo>
                  <a:lnTo>
                    <a:pt x="112" y="39"/>
                  </a:lnTo>
                  <a:lnTo>
                    <a:pt x="111" y="42"/>
                  </a:lnTo>
                  <a:lnTo>
                    <a:pt x="112" y="45"/>
                  </a:lnTo>
                  <a:lnTo>
                    <a:pt x="110" y="42"/>
                  </a:lnTo>
                  <a:lnTo>
                    <a:pt x="108" y="42"/>
                  </a:lnTo>
                  <a:lnTo>
                    <a:pt x="110" y="40"/>
                  </a:lnTo>
                  <a:lnTo>
                    <a:pt x="110" y="39"/>
                  </a:lnTo>
                  <a:lnTo>
                    <a:pt x="106" y="39"/>
                  </a:lnTo>
                  <a:lnTo>
                    <a:pt x="110" y="38"/>
                  </a:lnTo>
                  <a:lnTo>
                    <a:pt x="110" y="36"/>
                  </a:lnTo>
                  <a:lnTo>
                    <a:pt x="108" y="36"/>
                  </a:lnTo>
                  <a:lnTo>
                    <a:pt x="96" y="43"/>
                  </a:lnTo>
                  <a:lnTo>
                    <a:pt x="93" y="43"/>
                  </a:lnTo>
                  <a:lnTo>
                    <a:pt x="88" y="45"/>
                  </a:lnTo>
                  <a:lnTo>
                    <a:pt x="85" y="46"/>
                  </a:lnTo>
                  <a:lnTo>
                    <a:pt x="83" y="46"/>
                  </a:lnTo>
                  <a:lnTo>
                    <a:pt x="85" y="45"/>
                  </a:lnTo>
                  <a:lnTo>
                    <a:pt x="86" y="43"/>
                  </a:lnTo>
                  <a:lnTo>
                    <a:pt x="83" y="43"/>
                  </a:lnTo>
                  <a:lnTo>
                    <a:pt x="80" y="46"/>
                  </a:lnTo>
                  <a:lnTo>
                    <a:pt x="77" y="48"/>
                  </a:lnTo>
                  <a:lnTo>
                    <a:pt x="76" y="51"/>
                  </a:lnTo>
                  <a:lnTo>
                    <a:pt x="70" y="56"/>
                  </a:lnTo>
                  <a:lnTo>
                    <a:pt x="69" y="58"/>
                  </a:lnTo>
                  <a:lnTo>
                    <a:pt x="68" y="59"/>
                  </a:lnTo>
                  <a:lnTo>
                    <a:pt x="67" y="60"/>
                  </a:lnTo>
                  <a:lnTo>
                    <a:pt x="67" y="63"/>
                  </a:lnTo>
                  <a:lnTo>
                    <a:pt x="66" y="66"/>
                  </a:lnTo>
                  <a:lnTo>
                    <a:pt x="61" y="72"/>
                  </a:lnTo>
                  <a:lnTo>
                    <a:pt x="56" y="75"/>
                  </a:lnTo>
                  <a:lnTo>
                    <a:pt x="53" y="76"/>
                  </a:lnTo>
                  <a:lnTo>
                    <a:pt x="49" y="76"/>
                  </a:lnTo>
                  <a:lnTo>
                    <a:pt x="33" y="79"/>
                  </a:lnTo>
                  <a:lnTo>
                    <a:pt x="27" y="77"/>
                  </a:lnTo>
                  <a:lnTo>
                    <a:pt x="24" y="79"/>
                  </a:lnTo>
                  <a:lnTo>
                    <a:pt x="25" y="81"/>
                  </a:lnTo>
                  <a:lnTo>
                    <a:pt x="23" y="89"/>
                  </a:lnTo>
                  <a:lnTo>
                    <a:pt x="19" y="90"/>
                  </a:lnTo>
                  <a:lnTo>
                    <a:pt x="18" y="90"/>
                  </a:lnTo>
                  <a:lnTo>
                    <a:pt x="18" y="91"/>
                  </a:lnTo>
                  <a:lnTo>
                    <a:pt x="20" y="91"/>
                  </a:lnTo>
                  <a:lnTo>
                    <a:pt x="24" y="92"/>
                  </a:lnTo>
                  <a:lnTo>
                    <a:pt x="26" y="93"/>
                  </a:lnTo>
                  <a:lnTo>
                    <a:pt x="28" y="96"/>
                  </a:lnTo>
                  <a:lnTo>
                    <a:pt x="32" y="97"/>
                  </a:lnTo>
                  <a:lnTo>
                    <a:pt x="36" y="98"/>
                  </a:lnTo>
                  <a:lnTo>
                    <a:pt x="42" y="101"/>
                  </a:lnTo>
                  <a:lnTo>
                    <a:pt x="45" y="104"/>
                  </a:lnTo>
                  <a:lnTo>
                    <a:pt x="45" y="104"/>
                  </a:lnTo>
                  <a:lnTo>
                    <a:pt x="54" y="108"/>
                  </a:lnTo>
                  <a:lnTo>
                    <a:pt x="58" y="114"/>
                  </a:lnTo>
                  <a:lnTo>
                    <a:pt x="59" y="119"/>
                  </a:lnTo>
                  <a:lnTo>
                    <a:pt x="67" y="120"/>
                  </a:lnTo>
                  <a:lnTo>
                    <a:pt x="72" y="120"/>
                  </a:lnTo>
                  <a:lnTo>
                    <a:pt x="72" y="122"/>
                  </a:lnTo>
                  <a:lnTo>
                    <a:pt x="76" y="120"/>
                  </a:lnTo>
                  <a:lnTo>
                    <a:pt x="76" y="118"/>
                  </a:lnTo>
                  <a:lnTo>
                    <a:pt x="78" y="120"/>
                  </a:lnTo>
                  <a:lnTo>
                    <a:pt x="80" y="122"/>
                  </a:lnTo>
                  <a:lnTo>
                    <a:pt x="84" y="120"/>
                  </a:lnTo>
                  <a:lnTo>
                    <a:pt x="86" y="122"/>
                  </a:lnTo>
                  <a:lnTo>
                    <a:pt x="89" y="123"/>
                  </a:lnTo>
                  <a:lnTo>
                    <a:pt x="86" y="123"/>
                  </a:lnTo>
                  <a:lnTo>
                    <a:pt x="84" y="126"/>
                  </a:lnTo>
                  <a:lnTo>
                    <a:pt x="85" y="130"/>
                  </a:lnTo>
                  <a:lnTo>
                    <a:pt x="88" y="132"/>
                  </a:lnTo>
                  <a:lnTo>
                    <a:pt x="92" y="133"/>
                  </a:lnTo>
                  <a:lnTo>
                    <a:pt x="94" y="130"/>
                  </a:lnTo>
                  <a:lnTo>
                    <a:pt x="97" y="130"/>
                  </a:lnTo>
                  <a:lnTo>
                    <a:pt x="100" y="131"/>
                  </a:lnTo>
                  <a:lnTo>
                    <a:pt x="105" y="131"/>
                  </a:lnTo>
                  <a:lnTo>
                    <a:pt x="106" y="133"/>
                  </a:lnTo>
                  <a:lnTo>
                    <a:pt x="105" y="135"/>
                  </a:lnTo>
                  <a:lnTo>
                    <a:pt x="100" y="136"/>
                  </a:lnTo>
                  <a:lnTo>
                    <a:pt x="97" y="135"/>
                  </a:lnTo>
                  <a:lnTo>
                    <a:pt x="94" y="134"/>
                  </a:lnTo>
                  <a:lnTo>
                    <a:pt x="92" y="133"/>
                  </a:lnTo>
                  <a:lnTo>
                    <a:pt x="89" y="134"/>
                  </a:lnTo>
                  <a:lnTo>
                    <a:pt x="86" y="134"/>
                  </a:lnTo>
                  <a:lnTo>
                    <a:pt x="84" y="132"/>
                  </a:lnTo>
                  <a:lnTo>
                    <a:pt x="82" y="130"/>
                  </a:lnTo>
                  <a:lnTo>
                    <a:pt x="82" y="127"/>
                  </a:lnTo>
                  <a:lnTo>
                    <a:pt x="79" y="125"/>
                  </a:lnTo>
                  <a:lnTo>
                    <a:pt x="76" y="124"/>
                  </a:lnTo>
                  <a:lnTo>
                    <a:pt x="74" y="125"/>
                  </a:lnTo>
                  <a:lnTo>
                    <a:pt x="76" y="128"/>
                  </a:lnTo>
                  <a:lnTo>
                    <a:pt x="78" y="128"/>
                  </a:lnTo>
                  <a:lnTo>
                    <a:pt x="84" y="134"/>
                  </a:lnTo>
                  <a:lnTo>
                    <a:pt x="84" y="136"/>
                  </a:lnTo>
                  <a:lnTo>
                    <a:pt x="87" y="135"/>
                  </a:lnTo>
                  <a:lnTo>
                    <a:pt x="93" y="136"/>
                  </a:lnTo>
                  <a:lnTo>
                    <a:pt x="95" y="139"/>
                  </a:lnTo>
                  <a:lnTo>
                    <a:pt x="95" y="141"/>
                  </a:lnTo>
                  <a:lnTo>
                    <a:pt x="89" y="139"/>
                  </a:lnTo>
                  <a:lnTo>
                    <a:pt x="87" y="140"/>
                  </a:lnTo>
                  <a:lnTo>
                    <a:pt x="85" y="143"/>
                  </a:lnTo>
                  <a:lnTo>
                    <a:pt x="85" y="143"/>
                  </a:lnTo>
                  <a:lnTo>
                    <a:pt x="83" y="144"/>
                  </a:lnTo>
                  <a:lnTo>
                    <a:pt x="80" y="143"/>
                  </a:lnTo>
                  <a:lnTo>
                    <a:pt x="77" y="144"/>
                  </a:lnTo>
                  <a:lnTo>
                    <a:pt x="75" y="144"/>
                  </a:lnTo>
                  <a:lnTo>
                    <a:pt x="71" y="142"/>
                  </a:lnTo>
                  <a:lnTo>
                    <a:pt x="69" y="142"/>
                  </a:lnTo>
                  <a:lnTo>
                    <a:pt x="67" y="143"/>
                  </a:lnTo>
                  <a:lnTo>
                    <a:pt x="63" y="143"/>
                  </a:lnTo>
                  <a:lnTo>
                    <a:pt x="58" y="143"/>
                  </a:lnTo>
                  <a:lnTo>
                    <a:pt x="56" y="140"/>
                  </a:lnTo>
                  <a:lnTo>
                    <a:pt x="53" y="140"/>
                  </a:lnTo>
                  <a:lnTo>
                    <a:pt x="56" y="140"/>
                  </a:lnTo>
                  <a:lnTo>
                    <a:pt x="58" y="134"/>
                  </a:lnTo>
                  <a:lnTo>
                    <a:pt x="58" y="132"/>
                  </a:lnTo>
                  <a:lnTo>
                    <a:pt x="50" y="132"/>
                  </a:lnTo>
                  <a:lnTo>
                    <a:pt x="48" y="132"/>
                  </a:lnTo>
                  <a:lnTo>
                    <a:pt x="42" y="134"/>
                  </a:lnTo>
                  <a:lnTo>
                    <a:pt x="36" y="135"/>
                  </a:lnTo>
                  <a:lnTo>
                    <a:pt x="32" y="137"/>
                  </a:lnTo>
                  <a:lnTo>
                    <a:pt x="31" y="140"/>
                  </a:lnTo>
                  <a:lnTo>
                    <a:pt x="34" y="141"/>
                  </a:lnTo>
                  <a:lnTo>
                    <a:pt x="31" y="142"/>
                  </a:lnTo>
                  <a:lnTo>
                    <a:pt x="26" y="141"/>
                  </a:lnTo>
                  <a:lnTo>
                    <a:pt x="23" y="141"/>
                  </a:lnTo>
                  <a:lnTo>
                    <a:pt x="17" y="144"/>
                  </a:lnTo>
                  <a:lnTo>
                    <a:pt x="15" y="147"/>
                  </a:lnTo>
                  <a:lnTo>
                    <a:pt x="12" y="148"/>
                  </a:lnTo>
                  <a:lnTo>
                    <a:pt x="10" y="148"/>
                  </a:lnTo>
                  <a:lnTo>
                    <a:pt x="7" y="149"/>
                  </a:lnTo>
                  <a:lnTo>
                    <a:pt x="6" y="151"/>
                  </a:lnTo>
                  <a:lnTo>
                    <a:pt x="2" y="151"/>
                  </a:lnTo>
                  <a:lnTo>
                    <a:pt x="0" y="153"/>
                  </a:lnTo>
                  <a:lnTo>
                    <a:pt x="0" y="154"/>
                  </a:lnTo>
                  <a:lnTo>
                    <a:pt x="8" y="158"/>
                  </a:lnTo>
                  <a:lnTo>
                    <a:pt x="14" y="159"/>
                  </a:lnTo>
                  <a:lnTo>
                    <a:pt x="16" y="159"/>
                  </a:lnTo>
                  <a:lnTo>
                    <a:pt x="18" y="160"/>
                  </a:lnTo>
                  <a:lnTo>
                    <a:pt x="16" y="159"/>
                  </a:lnTo>
                  <a:lnTo>
                    <a:pt x="24" y="160"/>
                  </a:lnTo>
                  <a:lnTo>
                    <a:pt x="27" y="162"/>
                  </a:lnTo>
                  <a:lnTo>
                    <a:pt x="22" y="162"/>
                  </a:lnTo>
                  <a:lnTo>
                    <a:pt x="19" y="165"/>
                  </a:lnTo>
                  <a:lnTo>
                    <a:pt x="17" y="165"/>
                  </a:lnTo>
                  <a:lnTo>
                    <a:pt x="15" y="162"/>
                  </a:lnTo>
                  <a:lnTo>
                    <a:pt x="16" y="166"/>
                  </a:lnTo>
                  <a:lnTo>
                    <a:pt x="18" y="168"/>
                  </a:lnTo>
                  <a:lnTo>
                    <a:pt x="22" y="170"/>
                  </a:lnTo>
                  <a:lnTo>
                    <a:pt x="20" y="173"/>
                  </a:lnTo>
                  <a:lnTo>
                    <a:pt x="23" y="175"/>
                  </a:lnTo>
                  <a:lnTo>
                    <a:pt x="25" y="176"/>
                  </a:lnTo>
                  <a:lnTo>
                    <a:pt x="36" y="178"/>
                  </a:lnTo>
                  <a:lnTo>
                    <a:pt x="39" y="179"/>
                  </a:lnTo>
                  <a:lnTo>
                    <a:pt x="50" y="177"/>
                  </a:lnTo>
                  <a:lnTo>
                    <a:pt x="59" y="176"/>
                  </a:lnTo>
                  <a:lnTo>
                    <a:pt x="61" y="177"/>
                  </a:lnTo>
                  <a:lnTo>
                    <a:pt x="63" y="178"/>
                  </a:lnTo>
                  <a:lnTo>
                    <a:pt x="67" y="181"/>
                  </a:lnTo>
                  <a:lnTo>
                    <a:pt x="66" y="175"/>
                  </a:lnTo>
                  <a:lnTo>
                    <a:pt x="71" y="179"/>
                  </a:lnTo>
                  <a:lnTo>
                    <a:pt x="74" y="181"/>
                  </a:lnTo>
                  <a:lnTo>
                    <a:pt x="75" y="178"/>
                  </a:lnTo>
                  <a:lnTo>
                    <a:pt x="77" y="176"/>
                  </a:lnTo>
                  <a:lnTo>
                    <a:pt x="80" y="174"/>
                  </a:lnTo>
                  <a:lnTo>
                    <a:pt x="83" y="174"/>
                  </a:lnTo>
                  <a:lnTo>
                    <a:pt x="85" y="171"/>
                  </a:lnTo>
                  <a:lnTo>
                    <a:pt x="88" y="173"/>
                  </a:lnTo>
                  <a:lnTo>
                    <a:pt x="91" y="171"/>
                  </a:lnTo>
                  <a:lnTo>
                    <a:pt x="93" y="169"/>
                  </a:lnTo>
                  <a:lnTo>
                    <a:pt x="96" y="168"/>
                  </a:lnTo>
                  <a:lnTo>
                    <a:pt x="95" y="170"/>
                  </a:lnTo>
                  <a:lnTo>
                    <a:pt x="97" y="171"/>
                  </a:lnTo>
                  <a:lnTo>
                    <a:pt x="99" y="175"/>
                  </a:lnTo>
                  <a:lnTo>
                    <a:pt x="96" y="177"/>
                  </a:lnTo>
                  <a:lnTo>
                    <a:pt x="94" y="178"/>
                  </a:lnTo>
                  <a:lnTo>
                    <a:pt x="91" y="177"/>
                  </a:lnTo>
                  <a:lnTo>
                    <a:pt x="91" y="179"/>
                  </a:lnTo>
                  <a:lnTo>
                    <a:pt x="93" y="181"/>
                  </a:lnTo>
                  <a:lnTo>
                    <a:pt x="96" y="185"/>
                  </a:lnTo>
                  <a:lnTo>
                    <a:pt x="97" y="188"/>
                  </a:lnTo>
                  <a:lnTo>
                    <a:pt x="99" y="191"/>
                  </a:lnTo>
                  <a:lnTo>
                    <a:pt x="99" y="194"/>
                  </a:lnTo>
                  <a:lnTo>
                    <a:pt x="97" y="196"/>
                  </a:lnTo>
                  <a:lnTo>
                    <a:pt x="95" y="199"/>
                  </a:lnTo>
                  <a:lnTo>
                    <a:pt x="92" y="201"/>
                  </a:lnTo>
                  <a:lnTo>
                    <a:pt x="84" y="201"/>
                  </a:lnTo>
                  <a:lnTo>
                    <a:pt x="80" y="200"/>
                  </a:lnTo>
                  <a:lnTo>
                    <a:pt x="78" y="200"/>
                  </a:lnTo>
                  <a:lnTo>
                    <a:pt x="74" y="205"/>
                  </a:lnTo>
                  <a:lnTo>
                    <a:pt x="71" y="207"/>
                  </a:lnTo>
                  <a:lnTo>
                    <a:pt x="68" y="209"/>
                  </a:lnTo>
                  <a:lnTo>
                    <a:pt x="66" y="210"/>
                  </a:lnTo>
                  <a:lnTo>
                    <a:pt x="63" y="210"/>
                  </a:lnTo>
                  <a:lnTo>
                    <a:pt x="60" y="210"/>
                  </a:lnTo>
                  <a:lnTo>
                    <a:pt x="58" y="211"/>
                  </a:lnTo>
                  <a:lnTo>
                    <a:pt x="60" y="209"/>
                  </a:lnTo>
                  <a:lnTo>
                    <a:pt x="59" y="207"/>
                  </a:lnTo>
                  <a:lnTo>
                    <a:pt x="54" y="205"/>
                  </a:lnTo>
                  <a:lnTo>
                    <a:pt x="49" y="207"/>
                  </a:lnTo>
                  <a:lnTo>
                    <a:pt x="48" y="209"/>
                  </a:lnTo>
                  <a:lnTo>
                    <a:pt x="50" y="211"/>
                  </a:lnTo>
                  <a:lnTo>
                    <a:pt x="46" y="210"/>
                  </a:lnTo>
                  <a:lnTo>
                    <a:pt x="44" y="213"/>
                  </a:lnTo>
                  <a:lnTo>
                    <a:pt x="44" y="216"/>
                  </a:lnTo>
                  <a:lnTo>
                    <a:pt x="43" y="216"/>
                  </a:lnTo>
                  <a:lnTo>
                    <a:pt x="45" y="219"/>
                  </a:lnTo>
                  <a:lnTo>
                    <a:pt x="49" y="217"/>
                  </a:lnTo>
                  <a:lnTo>
                    <a:pt x="45" y="219"/>
                  </a:lnTo>
                  <a:lnTo>
                    <a:pt x="44" y="222"/>
                  </a:lnTo>
                  <a:lnTo>
                    <a:pt x="46" y="222"/>
                  </a:lnTo>
                  <a:lnTo>
                    <a:pt x="44" y="222"/>
                  </a:lnTo>
                  <a:lnTo>
                    <a:pt x="42" y="221"/>
                  </a:lnTo>
                  <a:lnTo>
                    <a:pt x="40" y="221"/>
                  </a:lnTo>
                  <a:lnTo>
                    <a:pt x="32" y="230"/>
                  </a:lnTo>
                  <a:lnTo>
                    <a:pt x="31" y="233"/>
                  </a:lnTo>
                  <a:lnTo>
                    <a:pt x="33" y="235"/>
                  </a:lnTo>
                  <a:lnTo>
                    <a:pt x="31" y="236"/>
                  </a:lnTo>
                  <a:lnTo>
                    <a:pt x="28" y="238"/>
                  </a:lnTo>
                  <a:lnTo>
                    <a:pt x="31" y="239"/>
                  </a:lnTo>
                  <a:lnTo>
                    <a:pt x="28" y="239"/>
                  </a:lnTo>
                  <a:lnTo>
                    <a:pt x="25" y="239"/>
                  </a:lnTo>
                  <a:lnTo>
                    <a:pt x="27" y="242"/>
                  </a:lnTo>
                  <a:lnTo>
                    <a:pt x="29" y="244"/>
                  </a:lnTo>
                  <a:lnTo>
                    <a:pt x="29" y="246"/>
                  </a:lnTo>
                  <a:lnTo>
                    <a:pt x="33" y="248"/>
                  </a:lnTo>
                  <a:lnTo>
                    <a:pt x="33" y="251"/>
                  </a:lnTo>
                  <a:lnTo>
                    <a:pt x="36" y="250"/>
                  </a:lnTo>
                  <a:lnTo>
                    <a:pt x="39" y="247"/>
                  </a:lnTo>
                  <a:lnTo>
                    <a:pt x="39" y="244"/>
                  </a:lnTo>
                  <a:lnTo>
                    <a:pt x="44" y="241"/>
                  </a:lnTo>
                  <a:lnTo>
                    <a:pt x="45" y="241"/>
                  </a:lnTo>
                  <a:lnTo>
                    <a:pt x="43" y="243"/>
                  </a:lnTo>
                  <a:lnTo>
                    <a:pt x="41" y="244"/>
                  </a:lnTo>
                  <a:lnTo>
                    <a:pt x="36" y="250"/>
                  </a:lnTo>
                  <a:lnTo>
                    <a:pt x="40" y="248"/>
                  </a:lnTo>
                  <a:lnTo>
                    <a:pt x="40" y="251"/>
                  </a:lnTo>
                  <a:lnTo>
                    <a:pt x="42" y="253"/>
                  </a:lnTo>
                  <a:lnTo>
                    <a:pt x="40" y="255"/>
                  </a:lnTo>
                  <a:lnTo>
                    <a:pt x="43" y="254"/>
                  </a:lnTo>
                  <a:lnTo>
                    <a:pt x="45" y="254"/>
                  </a:lnTo>
                  <a:lnTo>
                    <a:pt x="49" y="256"/>
                  </a:lnTo>
                  <a:lnTo>
                    <a:pt x="54" y="256"/>
                  </a:lnTo>
                  <a:lnTo>
                    <a:pt x="59" y="253"/>
                  </a:lnTo>
                  <a:lnTo>
                    <a:pt x="59" y="256"/>
                  </a:lnTo>
                  <a:lnTo>
                    <a:pt x="57" y="256"/>
                  </a:lnTo>
                  <a:lnTo>
                    <a:pt x="59" y="256"/>
                  </a:lnTo>
                  <a:lnTo>
                    <a:pt x="61" y="258"/>
                  </a:lnTo>
                  <a:lnTo>
                    <a:pt x="62" y="260"/>
                  </a:lnTo>
                  <a:lnTo>
                    <a:pt x="59" y="262"/>
                  </a:lnTo>
                  <a:lnTo>
                    <a:pt x="57" y="261"/>
                  </a:lnTo>
                  <a:lnTo>
                    <a:pt x="57" y="258"/>
                  </a:lnTo>
                  <a:lnTo>
                    <a:pt x="54" y="259"/>
                  </a:lnTo>
                  <a:lnTo>
                    <a:pt x="49" y="262"/>
                  </a:lnTo>
                  <a:lnTo>
                    <a:pt x="51" y="260"/>
                  </a:lnTo>
                  <a:lnTo>
                    <a:pt x="50" y="258"/>
                  </a:lnTo>
                  <a:lnTo>
                    <a:pt x="48" y="258"/>
                  </a:lnTo>
                  <a:lnTo>
                    <a:pt x="44" y="255"/>
                  </a:lnTo>
                  <a:lnTo>
                    <a:pt x="42" y="255"/>
                  </a:lnTo>
                  <a:lnTo>
                    <a:pt x="41" y="258"/>
                  </a:lnTo>
                  <a:lnTo>
                    <a:pt x="36" y="263"/>
                  </a:lnTo>
                  <a:lnTo>
                    <a:pt x="42" y="263"/>
                  </a:lnTo>
                  <a:lnTo>
                    <a:pt x="40" y="265"/>
                  </a:lnTo>
                  <a:lnTo>
                    <a:pt x="42" y="267"/>
                  </a:lnTo>
                  <a:lnTo>
                    <a:pt x="44" y="268"/>
                  </a:lnTo>
                  <a:lnTo>
                    <a:pt x="45" y="268"/>
                  </a:lnTo>
                  <a:lnTo>
                    <a:pt x="51" y="272"/>
                  </a:lnTo>
                  <a:lnTo>
                    <a:pt x="53" y="273"/>
                  </a:lnTo>
                  <a:lnTo>
                    <a:pt x="53" y="277"/>
                  </a:lnTo>
                  <a:lnTo>
                    <a:pt x="56" y="278"/>
                  </a:lnTo>
                  <a:lnTo>
                    <a:pt x="58" y="278"/>
                  </a:lnTo>
                  <a:lnTo>
                    <a:pt x="63" y="278"/>
                  </a:lnTo>
                  <a:lnTo>
                    <a:pt x="67" y="277"/>
                  </a:lnTo>
                  <a:lnTo>
                    <a:pt x="69" y="276"/>
                  </a:lnTo>
                  <a:lnTo>
                    <a:pt x="71" y="273"/>
                  </a:lnTo>
                  <a:lnTo>
                    <a:pt x="75" y="273"/>
                  </a:lnTo>
                  <a:lnTo>
                    <a:pt x="76" y="272"/>
                  </a:lnTo>
                  <a:lnTo>
                    <a:pt x="76" y="270"/>
                  </a:lnTo>
                  <a:lnTo>
                    <a:pt x="75" y="267"/>
                  </a:lnTo>
                  <a:lnTo>
                    <a:pt x="77" y="264"/>
                  </a:lnTo>
                  <a:lnTo>
                    <a:pt x="80" y="259"/>
                  </a:lnTo>
                  <a:lnTo>
                    <a:pt x="82" y="260"/>
                  </a:lnTo>
                  <a:lnTo>
                    <a:pt x="84" y="260"/>
                  </a:lnTo>
                  <a:lnTo>
                    <a:pt x="82" y="261"/>
                  </a:lnTo>
                  <a:lnTo>
                    <a:pt x="79" y="263"/>
                  </a:lnTo>
                  <a:lnTo>
                    <a:pt x="77" y="267"/>
                  </a:lnTo>
                  <a:lnTo>
                    <a:pt x="77" y="269"/>
                  </a:lnTo>
                  <a:lnTo>
                    <a:pt x="79" y="271"/>
                  </a:lnTo>
                  <a:lnTo>
                    <a:pt x="79" y="273"/>
                  </a:lnTo>
                  <a:lnTo>
                    <a:pt x="83" y="279"/>
                  </a:lnTo>
                  <a:lnTo>
                    <a:pt x="84" y="281"/>
                  </a:lnTo>
                  <a:lnTo>
                    <a:pt x="86" y="284"/>
                  </a:lnTo>
                  <a:lnTo>
                    <a:pt x="84" y="286"/>
                  </a:lnTo>
                  <a:lnTo>
                    <a:pt x="82" y="289"/>
                  </a:lnTo>
                  <a:lnTo>
                    <a:pt x="84" y="291"/>
                  </a:lnTo>
                  <a:lnTo>
                    <a:pt x="87" y="293"/>
                  </a:lnTo>
                  <a:lnTo>
                    <a:pt x="84" y="294"/>
                  </a:lnTo>
                  <a:lnTo>
                    <a:pt x="85" y="299"/>
                  </a:lnTo>
                  <a:lnTo>
                    <a:pt x="83" y="301"/>
                  </a:lnTo>
                  <a:lnTo>
                    <a:pt x="80" y="301"/>
                  </a:lnTo>
                  <a:lnTo>
                    <a:pt x="88" y="302"/>
                  </a:lnTo>
                  <a:lnTo>
                    <a:pt x="91" y="301"/>
                  </a:lnTo>
                  <a:lnTo>
                    <a:pt x="92" y="298"/>
                  </a:lnTo>
                  <a:lnTo>
                    <a:pt x="94" y="298"/>
                  </a:lnTo>
                  <a:lnTo>
                    <a:pt x="100" y="296"/>
                  </a:lnTo>
                  <a:lnTo>
                    <a:pt x="102" y="294"/>
                  </a:lnTo>
                  <a:lnTo>
                    <a:pt x="105" y="293"/>
                  </a:lnTo>
                  <a:lnTo>
                    <a:pt x="106" y="296"/>
                  </a:lnTo>
                  <a:lnTo>
                    <a:pt x="110" y="297"/>
                  </a:lnTo>
                  <a:lnTo>
                    <a:pt x="112" y="298"/>
                  </a:lnTo>
                  <a:lnTo>
                    <a:pt x="113" y="296"/>
                  </a:lnTo>
                  <a:lnTo>
                    <a:pt x="116" y="297"/>
                  </a:lnTo>
                  <a:lnTo>
                    <a:pt x="119" y="301"/>
                  </a:lnTo>
                  <a:lnTo>
                    <a:pt x="122" y="305"/>
                  </a:lnTo>
                  <a:lnTo>
                    <a:pt x="123" y="306"/>
                  </a:lnTo>
                  <a:lnTo>
                    <a:pt x="127" y="304"/>
                  </a:lnTo>
                  <a:lnTo>
                    <a:pt x="125" y="301"/>
                  </a:lnTo>
                  <a:lnTo>
                    <a:pt x="130" y="293"/>
                  </a:lnTo>
                  <a:lnTo>
                    <a:pt x="129" y="290"/>
                  </a:lnTo>
                  <a:lnTo>
                    <a:pt x="131" y="293"/>
                  </a:lnTo>
                  <a:lnTo>
                    <a:pt x="135" y="294"/>
                  </a:lnTo>
                  <a:lnTo>
                    <a:pt x="136" y="295"/>
                  </a:lnTo>
                  <a:lnTo>
                    <a:pt x="133" y="294"/>
                  </a:lnTo>
                  <a:lnTo>
                    <a:pt x="130" y="296"/>
                  </a:lnTo>
                  <a:lnTo>
                    <a:pt x="129" y="298"/>
                  </a:lnTo>
                  <a:lnTo>
                    <a:pt x="134" y="302"/>
                  </a:lnTo>
                  <a:lnTo>
                    <a:pt x="136" y="302"/>
                  </a:lnTo>
                  <a:lnTo>
                    <a:pt x="142" y="299"/>
                  </a:lnTo>
                  <a:lnTo>
                    <a:pt x="150" y="296"/>
                  </a:lnTo>
                  <a:lnTo>
                    <a:pt x="153" y="294"/>
                  </a:lnTo>
                  <a:lnTo>
                    <a:pt x="154" y="291"/>
                  </a:lnTo>
                  <a:lnTo>
                    <a:pt x="153" y="294"/>
                  </a:lnTo>
                  <a:lnTo>
                    <a:pt x="151" y="297"/>
                  </a:lnTo>
                  <a:lnTo>
                    <a:pt x="152" y="299"/>
                  </a:lnTo>
                  <a:lnTo>
                    <a:pt x="148" y="301"/>
                  </a:lnTo>
                  <a:lnTo>
                    <a:pt x="143" y="306"/>
                  </a:lnTo>
                  <a:lnTo>
                    <a:pt x="144" y="308"/>
                  </a:lnTo>
                  <a:lnTo>
                    <a:pt x="146" y="310"/>
                  </a:lnTo>
                  <a:lnTo>
                    <a:pt x="148" y="311"/>
                  </a:lnTo>
                  <a:lnTo>
                    <a:pt x="146" y="310"/>
                  </a:lnTo>
                  <a:lnTo>
                    <a:pt x="143" y="311"/>
                  </a:lnTo>
                  <a:lnTo>
                    <a:pt x="143" y="313"/>
                  </a:lnTo>
                  <a:lnTo>
                    <a:pt x="142" y="316"/>
                  </a:lnTo>
                  <a:lnTo>
                    <a:pt x="142" y="319"/>
                  </a:lnTo>
                  <a:lnTo>
                    <a:pt x="143" y="324"/>
                  </a:lnTo>
                  <a:lnTo>
                    <a:pt x="145" y="323"/>
                  </a:lnTo>
                  <a:lnTo>
                    <a:pt x="145" y="324"/>
                  </a:lnTo>
                  <a:lnTo>
                    <a:pt x="142" y="324"/>
                  </a:lnTo>
                  <a:lnTo>
                    <a:pt x="142" y="323"/>
                  </a:lnTo>
                  <a:lnTo>
                    <a:pt x="138" y="324"/>
                  </a:lnTo>
                  <a:lnTo>
                    <a:pt x="136" y="327"/>
                  </a:lnTo>
                  <a:lnTo>
                    <a:pt x="133" y="328"/>
                  </a:lnTo>
                  <a:lnTo>
                    <a:pt x="128" y="332"/>
                  </a:lnTo>
                  <a:lnTo>
                    <a:pt x="128" y="336"/>
                  </a:lnTo>
                  <a:lnTo>
                    <a:pt x="126" y="338"/>
                  </a:lnTo>
                  <a:lnTo>
                    <a:pt x="123" y="337"/>
                  </a:lnTo>
                  <a:lnTo>
                    <a:pt x="120" y="340"/>
                  </a:lnTo>
                  <a:lnTo>
                    <a:pt x="112" y="342"/>
                  </a:lnTo>
                  <a:lnTo>
                    <a:pt x="106" y="347"/>
                  </a:lnTo>
                  <a:lnTo>
                    <a:pt x="104" y="349"/>
                  </a:lnTo>
                  <a:lnTo>
                    <a:pt x="103" y="352"/>
                  </a:lnTo>
                  <a:lnTo>
                    <a:pt x="103" y="355"/>
                  </a:lnTo>
                  <a:lnTo>
                    <a:pt x="104" y="357"/>
                  </a:lnTo>
                  <a:lnTo>
                    <a:pt x="102" y="356"/>
                  </a:lnTo>
                  <a:lnTo>
                    <a:pt x="99" y="356"/>
                  </a:lnTo>
                  <a:lnTo>
                    <a:pt x="99" y="358"/>
                  </a:lnTo>
                  <a:lnTo>
                    <a:pt x="97" y="356"/>
                  </a:lnTo>
                  <a:lnTo>
                    <a:pt x="97" y="354"/>
                  </a:lnTo>
                  <a:lnTo>
                    <a:pt x="95" y="355"/>
                  </a:lnTo>
                  <a:lnTo>
                    <a:pt x="92" y="354"/>
                  </a:lnTo>
                  <a:lnTo>
                    <a:pt x="80" y="357"/>
                  </a:lnTo>
                  <a:lnTo>
                    <a:pt x="78" y="359"/>
                  </a:lnTo>
                  <a:lnTo>
                    <a:pt x="76" y="363"/>
                  </a:lnTo>
                  <a:lnTo>
                    <a:pt x="76" y="365"/>
                  </a:lnTo>
                  <a:lnTo>
                    <a:pt x="72" y="366"/>
                  </a:lnTo>
                  <a:lnTo>
                    <a:pt x="70" y="368"/>
                  </a:lnTo>
                  <a:lnTo>
                    <a:pt x="67" y="368"/>
                  </a:lnTo>
                  <a:lnTo>
                    <a:pt x="65" y="370"/>
                  </a:lnTo>
                  <a:lnTo>
                    <a:pt x="65" y="373"/>
                  </a:lnTo>
                  <a:lnTo>
                    <a:pt x="66" y="375"/>
                  </a:lnTo>
                  <a:lnTo>
                    <a:pt x="67" y="373"/>
                  </a:lnTo>
                  <a:lnTo>
                    <a:pt x="66" y="370"/>
                  </a:lnTo>
                  <a:lnTo>
                    <a:pt x="69" y="373"/>
                  </a:lnTo>
                  <a:lnTo>
                    <a:pt x="71" y="374"/>
                  </a:lnTo>
                  <a:lnTo>
                    <a:pt x="75" y="373"/>
                  </a:lnTo>
                  <a:lnTo>
                    <a:pt x="74" y="370"/>
                  </a:lnTo>
                  <a:lnTo>
                    <a:pt x="72" y="367"/>
                  </a:lnTo>
                  <a:lnTo>
                    <a:pt x="76" y="368"/>
                  </a:lnTo>
                  <a:lnTo>
                    <a:pt x="77" y="372"/>
                  </a:lnTo>
                  <a:lnTo>
                    <a:pt x="80" y="370"/>
                  </a:lnTo>
                  <a:lnTo>
                    <a:pt x="83" y="370"/>
                  </a:lnTo>
                  <a:lnTo>
                    <a:pt x="84" y="367"/>
                  </a:lnTo>
                  <a:lnTo>
                    <a:pt x="86" y="364"/>
                  </a:lnTo>
                  <a:lnTo>
                    <a:pt x="87" y="362"/>
                  </a:lnTo>
                  <a:lnTo>
                    <a:pt x="89" y="361"/>
                  </a:lnTo>
                  <a:lnTo>
                    <a:pt x="93" y="362"/>
                  </a:lnTo>
                  <a:lnTo>
                    <a:pt x="89" y="363"/>
                  </a:lnTo>
                  <a:lnTo>
                    <a:pt x="89" y="365"/>
                  </a:lnTo>
                  <a:lnTo>
                    <a:pt x="93" y="366"/>
                  </a:lnTo>
                  <a:lnTo>
                    <a:pt x="97" y="363"/>
                  </a:lnTo>
                  <a:lnTo>
                    <a:pt x="101" y="362"/>
                  </a:lnTo>
                  <a:lnTo>
                    <a:pt x="103" y="363"/>
                  </a:lnTo>
                  <a:lnTo>
                    <a:pt x="104" y="359"/>
                  </a:lnTo>
                  <a:lnTo>
                    <a:pt x="106" y="359"/>
                  </a:lnTo>
                  <a:lnTo>
                    <a:pt x="110" y="357"/>
                  </a:lnTo>
                  <a:lnTo>
                    <a:pt x="111" y="357"/>
                  </a:lnTo>
                  <a:lnTo>
                    <a:pt x="114" y="358"/>
                  </a:lnTo>
                  <a:lnTo>
                    <a:pt x="113" y="361"/>
                  </a:lnTo>
                  <a:lnTo>
                    <a:pt x="116" y="361"/>
                  </a:lnTo>
                  <a:lnTo>
                    <a:pt x="117" y="357"/>
                  </a:lnTo>
                  <a:lnTo>
                    <a:pt x="120" y="355"/>
                  </a:lnTo>
                  <a:lnTo>
                    <a:pt x="122" y="355"/>
                  </a:lnTo>
                  <a:lnTo>
                    <a:pt x="126" y="353"/>
                  </a:lnTo>
                  <a:lnTo>
                    <a:pt x="128" y="354"/>
                  </a:lnTo>
                  <a:lnTo>
                    <a:pt x="129" y="350"/>
                  </a:lnTo>
                  <a:lnTo>
                    <a:pt x="130" y="354"/>
                  </a:lnTo>
                  <a:lnTo>
                    <a:pt x="131" y="353"/>
                  </a:lnTo>
                  <a:lnTo>
                    <a:pt x="133" y="350"/>
                  </a:lnTo>
                  <a:lnTo>
                    <a:pt x="135" y="349"/>
                  </a:lnTo>
                  <a:lnTo>
                    <a:pt x="133" y="349"/>
                  </a:lnTo>
                  <a:lnTo>
                    <a:pt x="133" y="347"/>
                  </a:lnTo>
                  <a:lnTo>
                    <a:pt x="129" y="347"/>
                  </a:lnTo>
                  <a:lnTo>
                    <a:pt x="133" y="344"/>
                  </a:lnTo>
                  <a:lnTo>
                    <a:pt x="135" y="344"/>
                  </a:lnTo>
                  <a:lnTo>
                    <a:pt x="138" y="342"/>
                  </a:lnTo>
                  <a:lnTo>
                    <a:pt x="135" y="342"/>
                  </a:lnTo>
                  <a:lnTo>
                    <a:pt x="138" y="341"/>
                  </a:lnTo>
                  <a:lnTo>
                    <a:pt x="140" y="340"/>
                  </a:lnTo>
                  <a:lnTo>
                    <a:pt x="143" y="339"/>
                  </a:lnTo>
                  <a:lnTo>
                    <a:pt x="146" y="337"/>
                  </a:lnTo>
                  <a:lnTo>
                    <a:pt x="150" y="337"/>
                  </a:lnTo>
                  <a:lnTo>
                    <a:pt x="152" y="335"/>
                  </a:lnTo>
                  <a:lnTo>
                    <a:pt x="157" y="332"/>
                  </a:lnTo>
                  <a:lnTo>
                    <a:pt x="159" y="330"/>
                  </a:lnTo>
                  <a:lnTo>
                    <a:pt x="157" y="328"/>
                  </a:lnTo>
                  <a:lnTo>
                    <a:pt x="160" y="325"/>
                  </a:lnTo>
                  <a:lnTo>
                    <a:pt x="165" y="323"/>
                  </a:lnTo>
                  <a:lnTo>
                    <a:pt x="168" y="323"/>
                  </a:lnTo>
                  <a:lnTo>
                    <a:pt x="169" y="321"/>
                  </a:lnTo>
                  <a:lnTo>
                    <a:pt x="172" y="319"/>
                  </a:lnTo>
                  <a:lnTo>
                    <a:pt x="177" y="316"/>
                  </a:lnTo>
                  <a:lnTo>
                    <a:pt x="179" y="314"/>
                  </a:lnTo>
                  <a:lnTo>
                    <a:pt x="185" y="312"/>
                  </a:lnTo>
                  <a:lnTo>
                    <a:pt x="187" y="313"/>
                  </a:lnTo>
                  <a:lnTo>
                    <a:pt x="189" y="310"/>
                  </a:lnTo>
                  <a:lnTo>
                    <a:pt x="189" y="307"/>
                  </a:lnTo>
                  <a:lnTo>
                    <a:pt x="190" y="305"/>
                  </a:lnTo>
                  <a:lnTo>
                    <a:pt x="194" y="302"/>
                  </a:lnTo>
                  <a:lnTo>
                    <a:pt x="196" y="302"/>
                  </a:lnTo>
                  <a:lnTo>
                    <a:pt x="198" y="301"/>
                  </a:lnTo>
                  <a:lnTo>
                    <a:pt x="200" y="297"/>
                  </a:lnTo>
                  <a:lnTo>
                    <a:pt x="199" y="295"/>
                  </a:lnTo>
                  <a:lnTo>
                    <a:pt x="197" y="294"/>
                  </a:lnTo>
                  <a:lnTo>
                    <a:pt x="195" y="293"/>
                  </a:lnTo>
                  <a:lnTo>
                    <a:pt x="189" y="293"/>
                  </a:lnTo>
                  <a:lnTo>
                    <a:pt x="189" y="291"/>
                  </a:lnTo>
                  <a:lnTo>
                    <a:pt x="190" y="287"/>
                  </a:lnTo>
                  <a:lnTo>
                    <a:pt x="193" y="286"/>
                  </a:lnTo>
                  <a:lnTo>
                    <a:pt x="194" y="284"/>
                  </a:lnTo>
                  <a:lnTo>
                    <a:pt x="196" y="281"/>
                  </a:lnTo>
                  <a:lnTo>
                    <a:pt x="202" y="280"/>
                  </a:lnTo>
                  <a:lnTo>
                    <a:pt x="204" y="280"/>
                  </a:lnTo>
                  <a:lnTo>
                    <a:pt x="205" y="277"/>
                  </a:lnTo>
                  <a:lnTo>
                    <a:pt x="202" y="277"/>
                  </a:lnTo>
                  <a:lnTo>
                    <a:pt x="207" y="276"/>
                  </a:lnTo>
                  <a:lnTo>
                    <a:pt x="211" y="273"/>
                  </a:lnTo>
                  <a:lnTo>
                    <a:pt x="211" y="272"/>
                  </a:lnTo>
                  <a:lnTo>
                    <a:pt x="206" y="268"/>
                  </a:lnTo>
                  <a:lnTo>
                    <a:pt x="208" y="269"/>
                  </a:lnTo>
                  <a:lnTo>
                    <a:pt x="211" y="269"/>
                  </a:lnTo>
                  <a:lnTo>
                    <a:pt x="214" y="268"/>
                  </a:lnTo>
                  <a:lnTo>
                    <a:pt x="214" y="264"/>
                  </a:lnTo>
                  <a:lnTo>
                    <a:pt x="216" y="262"/>
                  </a:lnTo>
                  <a:lnTo>
                    <a:pt x="220" y="260"/>
                  </a:lnTo>
                  <a:lnTo>
                    <a:pt x="222" y="258"/>
                  </a:lnTo>
                  <a:lnTo>
                    <a:pt x="223" y="255"/>
                  </a:lnTo>
                  <a:lnTo>
                    <a:pt x="225" y="253"/>
                  </a:lnTo>
                  <a:lnTo>
                    <a:pt x="231" y="252"/>
                  </a:lnTo>
                  <a:lnTo>
                    <a:pt x="233" y="248"/>
                  </a:lnTo>
                  <a:lnTo>
                    <a:pt x="237" y="248"/>
                  </a:lnTo>
                  <a:lnTo>
                    <a:pt x="239" y="245"/>
                  </a:lnTo>
                  <a:lnTo>
                    <a:pt x="241" y="248"/>
                  </a:lnTo>
                  <a:lnTo>
                    <a:pt x="247" y="248"/>
                  </a:lnTo>
                  <a:lnTo>
                    <a:pt x="249" y="245"/>
                  </a:lnTo>
                  <a:lnTo>
                    <a:pt x="251" y="243"/>
                  </a:lnTo>
                  <a:lnTo>
                    <a:pt x="255" y="244"/>
                  </a:lnTo>
                  <a:lnTo>
                    <a:pt x="249" y="246"/>
                  </a:lnTo>
                  <a:lnTo>
                    <a:pt x="247" y="248"/>
                  </a:lnTo>
                  <a:lnTo>
                    <a:pt x="247" y="251"/>
                  </a:lnTo>
                  <a:lnTo>
                    <a:pt x="251" y="253"/>
                  </a:lnTo>
                  <a:lnTo>
                    <a:pt x="257" y="255"/>
                  </a:lnTo>
                  <a:lnTo>
                    <a:pt x="249" y="254"/>
                  </a:lnTo>
                  <a:lnTo>
                    <a:pt x="246" y="255"/>
                  </a:lnTo>
                  <a:lnTo>
                    <a:pt x="240" y="253"/>
                  </a:lnTo>
                  <a:lnTo>
                    <a:pt x="237" y="254"/>
                  </a:lnTo>
                  <a:lnTo>
                    <a:pt x="232" y="258"/>
                  </a:lnTo>
                  <a:lnTo>
                    <a:pt x="229" y="258"/>
                  </a:lnTo>
                  <a:lnTo>
                    <a:pt x="228" y="261"/>
                  </a:lnTo>
                  <a:lnTo>
                    <a:pt x="229" y="263"/>
                  </a:lnTo>
                  <a:lnTo>
                    <a:pt x="229" y="267"/>
                  </a:lnTo>
                  <a:lnTo>
                    <a:pt x="228" y="269"/>
                  </a:lnTo>
                  <a:lnTo>
                    <a:pt x="223" y="273"/>
                  </a:lnTo>
                  <a:lnTo>
                    <a:pt x="221" y="278"/>
                  </a:lnTo>
                  <a:lnTo>
                    <a:pt x="223" y="280"/>
                  </a:lnTo>
                  <a:lnTo>
                    <a:pt x="225" y="281"/>
                  </a:lnTo>
                  <a:lnTo>
                    <a:pt x="229" y="280"/>
                  </a:lnTo>
                  <a:lnTo>
                    <a:pt x="231" y="280"/>
                  </a:lnTo>
                  <a:lnTo>
                    <a:pt x="229" y="282"/>
                  </a:lnTo>
                  <a:lnTo>
                    <a:pt x="227" y="285"/>
                  </a:lnTo>
                  <a:lnTo>
                    <a:pt x="223" y="285"/>
                  </a:lnTo>
                  <a:lnTo>
                    <a:pt x="221" y="286"/>
                  </a:lnTo>
                  <a:lnTo>
                    <a:pt x="220" y="289"/>
                  </a:lnTo>
                  <a:lnTo>
                    <a:pt x="222" y="290"/>
                  </a:lnTo>
                  <a:lnTo>
                    <a:pt x="231" y="288"/>
                  </a:lnTo>
                  <a:lnTo>
                    <a:pt x="233" y="289"/>
                  </a:lnTo>
                  <a:lnTo>
                    <a:pt x="236" y="287"/>
                  </a:lnTo>
                  <a:lnTo>
                    <a:pt x="238" y="285"/>
                  </a:lnTo>
                  <a:lnTo>
                    <a:pt x="239" y="282"/>
                  </a:lnTo>
                  <a:lnTo>
                    <a:pt x="241" y="282"/>
                  </a:lnTo>
                  <a:lnTo>
                    <a:pt x="244" y="279"/>
                  </a:lnTo>
                  <a:lnTo>
                    <a:pt x="244" y="282"/>
                  </a:lnTo>
                  <a:lnTo>
                    <a:pt x="247" y="281"/>
                  </a:lnTo>
                  <a:lnTo>
                    <a:pt x="247" y="278"/>
                  </a:lnTo>
                  <a:lnTo>
                    <a:pt x="250" y="279"/>
                  </a:lnTo>
                  <a:lnTo>
                    <a:pt x="249" y="277"/>
                  </a:lnTo>
                  <a:lnTo>
                    <a:pt x="251" y="277"/>
                  </a:lnTo>
                  <a:lnTo>
                    <a:pt x="253" y="279"/>
                  </a:lnTo>
                  <a:lnTo>
                    <a:pt x="253" y="277"/>
                  </a:lnTo>
                  <a:lnTo>
                    <a:pt x="255" y="273"/>
                  </a:lnTo>
                  <a:lnTo>
                    <a:pt x="256" y="273"/>
                  </a:lnTo>
                  <a:lnTo>
                    <a:pt x="256" y="277"/>
                  </a:lnTo>
                  <a:lnTo>
                    <a:pt x="257" y="273"/>
                  </a:lnTo>
                  <a:lnTo>
                    <a:pt x="264" y="274"/>
                  </a:lnTo>
                  <a:lnTo>
                    <a:pt x="266" y="273"/>
                  </a:lnTo>
                  <a:lnTo>
                    <a:pt x="268" y="273"/>
                  </a:lnTo>
                  <a:lnTo>
                    <a:pt x="268" y="271"/>
                  </a:lnTo>
                  <a:lnTo>
                    <a:pt x="272" y="271"/>
                  </a:lnTo>
                  <a:lnTo>
                    <a:pt x="270" y="268"/>
                  </a:lnTo>
                  <a:lnTo>
                    <a:pt x="273" y="265"/>
                  </a:lnTo>
                  <a:lnTo>
                    <a:pt x="274" y="263"/>
                  </a:lnTo>
                  <a:lnTo>
                    <a:pt x="272" y="262"/>
                  </a:lnTo>
                  <a:lnTo>
                    <a:pt x="268" y="263"/>
                  </a:lnTo>
                  <a:lnTo>
                    <a:pt x="266" y="263"/>
                  </a:lnTo>
                  <a:lnTo>
                    <a:pt x="268" y="262"/>
                  </a:lnTo>
                  <a:lnTo>
                    <a:pt x="271" y="261"/>
                  </a:lnTo>
                  <a:lnTo>
                    <a:pt x="271" y="258"/>
                  </a:lnTo>
                  <a:lnTo>
                    <a:pt x="268" y="261"/>
                  </a:lnTo>
                  <a:lnTo>
                    <a:pt x="267" y="258"/>
                  </a:lnTo>
                  <a:lnTo>
                    <a:pt x="265" y="260"/>
                  </a:lnTo>
                  <a:lnTo>
                    <a:pt x="266" y="256"/>
                  </a:lnTo>
                  <a:lnTo>
                    <a:pt x="270" y="256"/>
                  </a:lnTo>
                  <a:lnTo>
                    <a:pt x="271" y="254"/>
                  </a:lnTo>
                  <a:lnTo>
                    <a:pt x="271" y="251"/>
                  </a:lnTo>
                  <a:lnTo>
                    <a:pt x="273" y="253"/>
                  </a:lnTo>
                  <a:lnTo>
                    <a:pt x="275" y="250"/>
                  </a:lnTo>
                  <a:lnTo>
                    <a:pt x="278" y="247"/>
                  </a:lnTo>
                  <a:lnTo>
                    <a:pt x="278" y="250"/>
                  </a:lnTo>
                  <a:lnTo>
                    <a:pt x="275" y="252"/>
                  </a:lnTo>
                  <a:lnTo>
                    <a:pt x="274" y="255"/>
                  </a:lnTo>
                  <a:lnTo>
                    <a:pt x="280" y="256"/>
                  </a:lnTo>
                  <a:lnTo>
                    <a:pt x="280" y="253"/>
                  </a:lnTo>
                  <a:lnTo>
                    <a:pt x="281" y="251"/>
                  </a:lnTo>
                  <a:lnTo>
                    <a:pt x="281" y="253"/>
                  </a:lnTo>
                  <a:lnTo>
                    <a:pt x="287" y="253"/>
                  </a:lnTo>
                  <a:lnTo>
                    <a:pt x="289" y="254"/>
                  </a:lnTo>
                  <a:lnTo>
                    <a:pt x="292" y="252"/>
                  </a:lnTo>
                  <a:lnTo>
                    <a:pt x="295" y="251"/>
                  </a:lnTo>
                  <a:lnTo>
                    <a:pt x="298" y="252"/>
                  </a:lnTo>
                  <a:lnTo>
                    <a:pt x="295" y="252"/>
                  </a:lnTo>
                  <a:lnTo>
                    <a:pt x="292" y="253"/>
                  </a:lnTo>
                  <a:lnTo>
                    <a:pt x="292" y="255"/>
                  </a:lnTo>
                  <a:lnTo>
                    <a:pt x="295" y="258"/>
                  </a:lnTo>
                  <a:lnTo>
                    <a:pt x="298" y="256"/>
                  </a:lnTo>
                  <a:lnTo>
                    <a:pt x="300" y="256"/>
                  </a:lnTo>
                  <a:lnTo>
                    <a:pt x="296" y="258"/>
                  </a:lnTo>
                  <a:lnTo>
                    <a:pt x="293" y="260"/>
                  </a:lnTo>
                  <a:lnTo>
                    <a:pt x="296" y="260"/>
                  </a:lnTo>
                  <a:lnTo>
                    <a:pt x="301" y="258"/>
                  </a:lnTo>
                  <a:lnTo>
                    <a:pt x="300" y="261"/>
                  </a:lnTo>
                  <a:lnTo>
                    <a:pt x="302" y="260"/>
                  </a:lnTo>
                  <a:lnTo>
                    <a:pt x="306" y="262"/>
                  </a:lnTo>
                  <a:lnTo>
                    <a:pt x="304" y="264"/>
                  </a:lnTo>
                  <a:lnTo>
                    <a:pt x="307" y="264"/>
                  </a:lnTo>
                  <a:lnTo>
                    <a:pt x="309" y="267"/>
                  </a:lnTo>
                  <a:lnTo>
                    <a:pt x="313" y="265"/>
                  </a:lnTo>
                  <a:lnTo>
                    <a:pt x="317" y="261"/>
                  </a:lnTo>
                  <a:lnTo>
                    <a:pt x="321" y="259"/>
                  </a:lnTo>
                  <a:lnTo>
                    <a:pt x="321" y="260"/>
                  </a:lnTo>
                  <a:lnTo>
                    <a:pt x="317" y="262"/>
                  </a:lnTo>
                  <a:lnTo>
                    <a:pt x="317" y="268"/>
                  </a:lnTo>
                  <a:lnTo>
                    <a:pt x="319" y="269"/>
                  </a:lnTo>
                  <a:lnTo>
                    <a:pt x="323" y="270"/>
                  </a:lnTo>
                  <a:lnTo>
                    <a:pt x="325" y="271"/>
                  </a:lnTo>
                  <a:lnTo>
                    <a:pt x="326" y="273"/>
                  </a:lnTo>
                  <a:lnTo>
                    <a:pt x="331" y="273"/>
                  </a:lnTo>
                  <a:lnTo>
                    <a:pt x="333" y="273"/>
                  </a:lnTo>
                  <a:lnTo>
                    <a:pt x="347" y="271"/>
                  </a:lnTo>
                  <a:lnTo>
                    <a:pt x="349" y="272"/>
                  </a:lnTo>
                  <a:lnTo>
                    <a:pt x="358" y="273"/>
                  </a:lnTo>
                  <a:lnTo>
                    <a:pt x="360" y="274"/>
                  </a:lnTo>
                  <a:lnTo>
                    <a:pt x="364" y="273"/>
                  </a:lnTo>
                  <a:lnTo>
                    <a:pt x="365" y="271"/>
                  </a:lnTo>
                  <a:lnTo>
                    <a:pt x="366" y="273"/>
                  </a:lnTo>
                  <a:lnTo>
                    <a:pt x="365" y="277"/>
                  </a:lnTo>
                  <a:lnTo>
                    <a:pt x="373" y="279"/>
                  </a:lnTo>
                  <a:lnTo>
                    <a:pt x="378" y="280"/>
                  </a:lnTo>
                  <a:lnTo>
                    <a:pt x="381" y="279"/>
                  </a:lnTo>
                  <a:lnTo>
                    <a:pt x="384" y="278"/>
                  </a:lnTo>
                  <a:lnTo>
                    <a:pt x="386" y="277"/>
                  </a:lnTo>
                  <a:lnTo>
                    <a:pt x="390" y="273"/>
                  </a:lnTo>
                  <a:lnTo>
                    <a:pt x="392" y="273"/>
                  </a:lnTo>
                  <a:lnTo>
                    <a:pt x="393" y="276"/>
                  </a:lnTo>
                  <a:lnTo>
                    <a:pt x="399" y="278"/>
                  </a:lnTo>
                  <a:lnTo>
                    <a:pt x="396" y="277"/>
                  </a:lnTo>
                  <a:lnTo>
                    <a:pt x="393" y="279"/>
                  </a:lnTo>
                  <a:lnTo>
                    <a:pt x="393" y="282"/>
                  </a:lnTo>
                  <a:lnTo>
                    <a:pt x="393" y="277"/>
                  </a:lnTo>
                  <a:lnTo>
                    <a:pt x="390" y="274"/>
                  </a:lnTo>
                  <a:lnTo>
                    <a:pt x="390" y="277"/>
                  </a:lnTo>
                  <a:lnTo>
                    <a:pt x="391" y="280"/>
                  </a:lnTo>
                  <a:lnTo>
                    <a:pt x="389" y="282"/>
                  </a:lnTo>
                  <a:lnTo>
                    <a:pt x="385" y="284"/>
                  </a:lnTo>
                  <a:lnTo>
                    <a:pt x="389" y="285"/>
                  </a:lnTo>
                  <a:lnTo>
                    <a:pt x="391" y="286"/>
                  </a:lnTo>
                  <a:lnTo>
                    <a:pt x="393" y="287"/>
                  </a:lnTo>
                  <a:lnTo>
                    <a:pt x="396" y="288"/>
                  </a:lnTo>
                  <a:lnTo>
                    <a:pt x="399" y="289"/>
                  </a:lnTo>
                  <a:lnTo>
                    <a:pt x="402" y="291"/>
                  </a:lnTo>
                  <a:lnTo>
                    <a:pt x="404" y="290"/>
                  </a:lnTo>
                  <a:lnTo>
                    <a:pt x="403" y="293"/>
                  </a:lnTo>
                  <a:lnTo>
                    <a:pt x="407" y="293"/>
                  </a:lnTo>
                  <a:lnTo>
                    <a:pt x="409" y="295"/>
                  </a:lnTo>
                  <a:lnTo>
                    <a:pt x="411" y="297"/>
                  </a:lnTo>
                  <a:lnTo>
                    <a:pt x="416" y="302"/>
                  </a:lnTo>
                  <a:lnTo>
                    <a:pt x="421" y="305"/>
                  </a:lnTo>
                  <a:lnTo>
                    <a:pt x="427" y="307"/>
                  </a:lnTo>
                  <a:lnTo>
                    <a:pt x="429" y="310"/>
                  </a:lnTo>
                  <a:lnTo>
                    <a:pt x="429" y="307"/>
                  </a:lnTo>
                  <a:lnTo>
                    <a:pt x="433" y="306"/>
                  </a:lnTo>
                  <a:lnTo>
                    <a:pt x="435" y="307"/>
                  </a:lnTo>
                  <a:lnTo>
                    <a:pt x="437" y="306"/>
                  </a:lnTo>
                  <a:lnTo>
                    <a:pt x="435" y="304"/>
                  </a:lnTo>
                  <a:lnTo>
                    <a:pt x="435" y="301"/>
                  </a:lnTo>
                  <a:lnTo>
                    <a:pt x="432" y="301"/>
                  </a:lnTo>
                  <a:lnTo>
                    <a:pt x="432" y="298"/>
                  </a:lnTo>
                  <a:lnTo>
                    <a:pt x="426" y="296"/>
                  </a:lnTo>
                  <a:lnTo>
                    <a:pt x="424" y="297"/>
                  </a:lnTo>
                  <a:lnTo>
                    <a:pt x="426" y="296"/>
                  </a:lnTo>
                  <a:lnTo>
                    <a:pt x="424" y="293"/>
                  </a:lnTo>
                  <a:lnTo>
                    <a:pt x="426" y="295"/>
                  </a:lnTo>
                  <a:lnTo>
                    <a:pt x="429" y="294"/>
                  </a:lnTo>
                  <a:lnTo>
                    <a:pt x="432" y="297"/>
                  </a:lnTo>
                  <a:lnTo>
                    <a:pt x="434" y="298"/>
                  </a:lnTo>
                  <a:lnTo>
                    <a:pt x="437" y="297"/>
                  </a:lnTo>
                  <a:lnTo>
                    <a:pt x="437" y="294"/>
                  </a:lnTo>
                  <a:lnTo>
                    <a:pt x="437" y="297"/>
                  </a:lnTo>
                  <a:lnTo>
                    <a:pt x="441" y="297"/>
                  </a:lnTo>
                  <a:lnTo>
                    <a:pt x="437" y="298"/>
                  </a:lnTo>
                  <a:lnTo>
                    <a:pt x="441" y="304"/>
                  </a:lnTo>
                  <a:lnTo>
                    <a:pt x="441" y="306"/>
                  </a:lnTo>
                  <a:lnTo>
                    <a:pt x="443" y="305"/>
                  </a:lnTo>
                  <a:lnTo>
                    <a:pt x="446" y="306"/>
                  </a:lnTo>
                  <a:lnTo>
                    <a:pt x="447" y="308"/>
                  </a:lnTo>
                  <a:lnTo>
                    <a:pt x="450" y="310"/>
                  </a:lnTo>
                  <a:lnTo>
                    <a:pt x="451" y="307"/>
                  </a:lnTo>
                  <a:lnTo>
                    <a:pt x="450" y="305"/>
                  </a:lnTo>
                  <a:lnTo>
                    <a:pt x="450" y="302"/>
                  </a:lnTo>
                  <a:lnTo>
                    <a:pt x="446" y="295"/>
                  </a:lnTo>
                  <a:lnTo>
                    <a:pt x="446" y="293"/>
                  </a:lnTo>
                  <a:lnTo>
                    <a:pt x="445" y="289"/>
                  </a:lnTo>
                  <a:lnTo>
                    <a:pt x="447" y="290"/>
                  </a:lnTo>
                  <a:lnTo>
                    <a:pt x="445" y="288"/>
                  </a:lnTo>
                  <a:lnTo>
                    <a:pt x="446" y="288"/>
                  </a:lnTo>
                  <a:lnTo>
                    <a:pt x="447" y="285"/>
                  </a:lnTo>
                  <a:lnTo>
                    <a:pt x="447" y="287"/>
                  </a:lnTo>
                  <a:lnTo>
                    <a:pt x="447" y="289"/>
                  </a:lnTo>
                  <a:lnTo>
                    <a:pt x="449" y="293"/>
                  </a:lnTo>
                  <a:lnTo>
                    <a:pt x="450" y="297"/>
                  </a:lnTo>
                  <a:lnTo>
                    <a:pt x="453" y="298"/>
                  </a:lnTo>
                  <a:lnTo>
                    <a:pt x="452" y="302"/>
                  </a:lnTo>
                  <a:lnTo>
                    <a:pt x="455" y="306"/>
                  </a:lnTo>
                  <a:lnTo>
                    <a:pt x="459" y="307"/>
                  </a:lnTo>
                  <a:lnTo>
                    <a:pt x="461" y="310"/>
                  </a:lnTo>
                  <a:lnTo>
                    <a:pt x="464" y="310"/>
                  </a:lnTo>
                  <a:lnTo>
                    <a:pt x="467" y="304"/>
                  </a:lnTo>
                  <a:lnTo>
                    <a:pt x="469" y="304"/>
                  </a:lnTo>
                  <a:lnTo>
                    <a:pt x="467" y="306"/>
                  </a:lnTo>
                  <a:lnTo>
                    <a:pt x="464" y="308"/>
                  </a:lnTo>
                  <a:lnTo>
                    <a:pt x="464" y="311"/>
                  </a:lnTo>
                  <a:lnTo>
                    <a:pt x="467" y="314"/>
                  </a:lnTo>
                  <a:lnTo>
                    <a:pt x="469" y="313"/>
                  </a:lnTo>
                  <a:lnTo>
                    <a:pt x="468" y="315"/>
                  </a:lnTo>
                  <a:lnTo>
                    <a:pt x="470" y="319"/>
                  </a:lnTo>
                  <a:lnTo>
                    <a:pt x="472" y="315"/>
                  </a:lnTo>
                  <a:lnTo>
                    <a:pt x="475" y="316"/>
                  </a:lnTo>
                  <a:lnTo>
                    <a:pt x="477" y="318"/>
                  </a:lnTo>
                  <a:lnTo>
                    <a:pt x="475" y="316"/>
                  </a:lnTo>
                  <a:lnTo>
                    <a:pt x="472" y="318"/>
                  </a:lnTo>
                  <a:lnTo>
                    <a:pt x="473" y="320"/>
                  </a:lnTo>
                  <a:lnTo>
                    <a:pt x="479" y="323"/>
                  </a:lnTo>
                  <a:lnTo>
                    <a:pt x="471" y="320"/>
                  </a:lnTo>
                  <a:lnTo>
                    <a:pt x="472" y="323"/>
                  </a:lnTo>
                  <a:lnTo>
                    <a:pt x="475" y="322"/>
                  </a:lnTo>
                  <a:lnTo>
                    <a:pt x="472" y="325"/>
                  </a:lnTo>
                  <a:lnTo>
                    <a:pt x="476" y="328"/>
                  </a:lnTo>
                  <a:lnTo>
                    <a:pt x="478" y="328"/>
                  </a:lnTo>
                  <a:lnTo>
                    <a:pt x="472" y="329"/>
                  </a:lnTo>
                  <a:lnTo>
                    <a:pt x="473" y="331"/>
                  </a:lnTo>
                  <a:lnTo>
                    <a:pt x="477" y="331"/>
                  </a:lnTo>
                  <a:lnTo>
                    <a:pt x="479" y="332"/>
                  </a:lnTo>
                  <a:lnTo>
                    <a:pt x="481" y="333"/>
                  </a:lnTo>
                  <a:lnTo>
                    <a:pt x="481" y="336"/>
                  </a:lnTo>
                  <a:lnTo>
                    <a:pt x="484" y="338"/>
                  </a:lnTo>
                  <a:lnTo>
                    <a:pt x="487" y="339"/>
                  </a:lnTo>
                  <a:lnTo>
                    <a:pt x="486" y="341"/>
                  </a:lnTo>
                  <a:lnTo>
                    <a:pt x="489" y="341"/>
                  </a:lnTo>
                  <a:lnTo>
                    <a:pt x="489" y="344"/>
                  </a:lnTo>
                  <a:lnTo>
                    <a:pt x="493" y="346"/>
                  </a:lnTo>
                  <a:lnTo>
                    <a:pt x="494" y="349"/>
                  </a:lnTo>
                  <a:lnTo>
                    <a:pt x="498" y="349"/>
                  </a:lnTo>
                  <a:lnTo>
                    <a:pt x="496" y="349"/>
                  </a:lnTo>
                  <a:lnTo>
                    <a:pt x="494" y="352"/>
                  </a:lnTo>
                  <a:lnTo>
                    <a:pt x="494" y="354"/>
                  </a:lnTo>
                  <a:lnTo>
                    <a:pt x="490" y="359"/>
                  </a:lnTo>
                  <a:lnTo>
                    <a:pt x="492" y="362"/>
                  </a:lnTo>
                  <a:lnTo>
                    <a:pt x="495" y="361"/>
                  </a:lnTo>
                  <a:lnTo>
                    <a:pt x="496" y="358"/>
                  </a:lnTo>
                  <a:lnTo>
                    <a:pt x="496" y="356"/>
                  </a:lnTo>
                  <a:lnTo>
                    <a:pt x="498" y="354"/>
                  </a:lnTo>
                  <a:lnTo>
                    <a:pt x="504" y="354"/>
                  </a:lnTo>
                  <a:lnTo>
                    <a:pt x="509" y="358"/>
                  </a:lnTo>
                  <a:lnTo>
                    <a:pt x="509" y="364"/>
                  </a:lnTo>
                  <a:lnTo>
                    <a:pt x="510" y="367"/>
                  </a:lnTo>
                  <a:lnTo>
                    <a:pt x="507" y="367"/>
                  </a:lnTo>
                  <a:lnTo>
                    <a:pt x="509" y="371"/>
                  </a:lnTo>
                  <a:lnTo>
                    <a:pt x="511" y="370"/>
                  </a:lnTo>
                  <a:lnTo>
                    <a:pt x="514" y="366"/>
                  </a:lnTo>
                  <a:lnTo>
                    <a:pt x="511" y="370"/>
                  </a:lnTo>
                  <a:lnTo>
                    <a:pt x="509" y="371"/>
                  </a:lnTo>
                  <a:lnTo>
                    <a:pt x="507" y="373"/>
                  </a:lnTo>
                  <a:lnTo>
                    <a:pt x="507" y="376"/>
                  </a:lnTo>
                  <a:lnTo>
                    <a:pt x="511" y="374"/>
                  </a:lnTo>
                  <a:lnTo>
                    <a:pt x="511" y="376"/>
                  </a:lnTo>
                  <a:lnTo>
                    <a:pt x="514" y="375"/>
                  </a:lnTo>
                  <a:lnTo>
                    <a:pt x="517" y="373"/>
                  </a:lnTo>
                  <a:lnTo>
                    <a:pt x="518" y="370"/>
                  </a:lnTo>
                  <a:lnTo>
                    <a:pt x="520" y="367"/>
                  </a:lnTo>
                  <a:lnTo>
                    <a:pt x="519" y="363"/>
                  </a:lnTo>
                  <a:lnTo>
                    <a:pt x="518" y="357"/>
                  </a:lnTo>
                  <a:lnTo>
                    <a:pt x="520" y="355"/>
                  </a:lnTo>
                  <a:lnTo>
                    <a:pt x="520" y="355"/>
                  </a:lnTo>
                  <a:lnTo>
                    <a:pt x="519" y="357"/>
                  </a:lnTo>
                  <a:lnTo>
                    <a:pt x="520" y="366"/>
                  </a:lnTo>
                  <a:lnTo>
                    <a:pt x="520" y="371"/>
                  </a:lnTo>
                  <a:lnTo>
                    <a:pt x="521" y="370"/>
                  </a:lnTo>
                  <a:lnTo>
                    <a:pt x="523" y="366"/>
                  </a:lnTo>
                  <a:lnTo>
                    <a:pt x="523" y="362"/>
                  </a:lnTo>
                  <a:lnTo>
                    <a:pt x="526" y="364"/>
                  </a:lnTo>
                  <a:lnTo>
                    <a:pt x="524" y="367"/>
                  </a:lnTo>
                  <a:lnTo>
                    <a:pt x="522" y="370"/>
                  </a:lnTo>
                  <a:lnTo>
                    <a:pt x="523" y="372"/>
                  </a:lnTo>
                  <a:lnTo>
                    <a:pt x="526" y="372"/>
                  </a:lnTo>
                  <a:lnTo>
                    <a:pt x="520" y="373"/>
                  </a:lnTo>
                  <a:lnTo>
                    <a:pt x="518" y="378"/>
                  </a:lnTo>
                  <a:lnTo>
                    <a:pt x="519" y="379"/>
                  </a:lnTo>
                  <a:lnTo>
                    <a:pt x="515" y="380"/>
                  </a:lnTo>
                  <a:lnTo>
                    <a:pt x="518" y="382"/>
                  </a:lnTo>
                  <a:lnTo>
                    <a:pt x="520" y="382"/>
                  </a:lnTo>
                  <a:lnTo>
                    <a:pt x="520" y="382"/>
                  </a:lnTo>
                  <a:lnTo>
                    <a:pt x="520" y="382"/>
                  </a:lnTo>
                  <a:lnTo>
                    <a:pt x="520" y="385"/>
                  </a:lnTo>
                  <a:lnTo>
                    <a:pt x="520" y="384"/>
                  </a:lnTo>
                  <a:lnTo>
                    <a:pt x="514" y="380"/>
                  </a:lnTo>
                  <a:lnTo>
                    <a:pt x="514" y="384"/>
                  </a:lnTo>
                  <a:lnTo>
                    <a:pt x="517" y="384"/>
                  </a:lnTo>
                  <a:lnTo>
                    <a:pt x="517" y="387"/>
                  </a:lnTo>
                  <a:lnTo>
                    <a:pt x="518" y="388"/>
                  </a:lnTo>
                  <a:lnTo>
                    <a:pt x="520" y="388"/>
                  </a:lnTo>
                  <a:lnTo>
                    <a:pt x="522" y="387"/>
                  </a:lnTo>
                  <a:lnTo>
                    <a:pt x="528" y="387"/>
                  </a:lnTo>
                  <a:lnTo>
                    <a:pt x="521" y="388"/>
                  </a:lnTo>
                  <a:lnTo>
                    <a:pt x="523" y="391"/>
                  </a:lnTo>
                  <a:lnTo>
                    <a:pt x="520" y="388"/>
                  </a:lnTo>
                  <a:lnTo>
                    <a:pt x="520" y="391"/>
                  </a:lnTo>
                  <a:lnTo>
                    <a:pt x="520" y="393"/>
                  </a:lnTo>
                  <a:lnTo>
                    <a:pt x="528" y="401"/>
                  </a:lnTo>
                  <a:lnTo>
                    <a:pt x="530" y="402"/>
                  </a:lnTo>
                  <a:lnTo>
                    <a:pt x="531" y="398"/>
                  </a:lnTo>
                  <a:lnTo>
                    <a:pt x="534" y="396"/>
                  </a:lnTo>
                  <a:lnTo>
                    <a:pt x="537" y="393"/>
                  </a:lnTo>
                  <a:lnTo>
                    <a:pt x="538" y="391"/>
                  </a:lnTo>
                  <a:lnTo>
                    <a:pt x="539" y="391"/>
                  </a:lnTo>
                  <a:lnTo>
                    <a:pt x="538" y="393"/>
                  </a:lnTo>
                  <a:lnTo>
                    <a:pt x="541" y="395"/>
                  </a:lnTo>
                  <a:lnTo>
                    <a:pt x="538" y="395"/>
                  </a:lnTo>
                  <a:lnTo>
                    <a:pt x="537" y="397"/>
                  </a:lnTo>
                  <a:lnTo>
                    <a:pt x="538" y="399"/>
                  </a:lnTo>
                  <a:lnTo>
                    <a:pt x="540" y="401"/>
                  </a:lnTo>
                  <a:lnTo>
                    <a:pt x="544" y="401"/>
                  </a:lnTo>
                  <a:lnTo>
                    <a:pt x="546" y="401"/>
                  </a:lnTo>
                  <a:lnTo>
                    <a:pt x="547" y="401"/>
                  </a:lnTo>
                  <a:lnTo>
                    <a:pt x="548" y="405"/>
                  </a:lnTo>
                  <a:lnTo>
                    <a:pt x="546" y="401"/>
                  </a:lnTo>
                  <a:lnTo>
                    <a:pt x="544" y="401"/>
                  </a:lnTo>
                  <a:lnTo>
                    <a:pt x="541" y="402"/>
                  </a:lnTo>
                  <a:lnTo>
                    <a:pt x="538" y="401"/>
                  </a:lnTo>
                  <a:lnTo>
                    <a:pt x="536" y="401"/>
                  </a:lnTo>
                  <a:lnTo>
                    <a:pt x="536" y="405"/>
                  </a:lnTo>
                  <a:lnTo>
                    <a:pt x="541" y="408"/>
                  </a:lnTo>
                  <a:lnTo>
                    <a:pt x="541" y="410"/>
                  </a:lnTo>
                  <a:lnTo>
                    <a:pt x="543" y="414"/>
                  </a:lnTo>
                  <a:lnTo>
                    <a:pt x="546" y="413"/>
                  </a:lnTo>
                  <a:lnTo>
                    <a:pt x="545" y="419"/>
                  </a:lnTo>
                  <a:lnTo>
                    <a:pt x="545" y="422"/>
                  </a:lnTo>
                  <a:lnTo>
                    <a:pt x="547" y="419"/>
                  </a:lnTo>
                  <a:lnTo>
                    <a:pt x="548" y="422"/>
                  </a:lnTo>
                  <a:lnTo>
                    <a:pt x="549" y="419"/>
                  </a:lnTo>
                  <a:lnTo>
                    <a:pt x="549" y="422"/>
                  </a:lnTo>
                  <a:lnTo>
                    <a:pt x="549" y="425"/>
                  </a:lnTo>
                  <a:lnTo>
                    <a:pt x="558" y="419"/>
                  </a:lnTo>
                  <a:lnTo>
                    <a:pt x="562" y="414"/>
                  </a:lnTo>
                  <a:lnTo>
                    <a:pt x="561" y="417"/>
                  </a:lnTo>
                  <a:lnTo>
                    <a:pt x="558" y="419"/>
                  </a:lnTo>
                  <a:lnTo>
                    <a:pt x="560" y="422"/>
                  </a:lnTo>
                  <a:lnTo>
                    <a:pt x="564" y="422"/>
                  </a:lnTo>
                  <a:lnTo>
                    <a:pt x="563" y="424"/>
                  </a:lnTo>
                  <a:lnTo>
                    <a:pt x="564" y="426"/>
                  </a:lnTo>
                  <a:lnTo>
                    <a:pt x="562" y="424"/>
                  </a:lnTo>
                  <a:lnTo>
                    <a:pt x="560" y="423"/>
                  </a:lnTo>
                  <a:lnTo>
                    <a:pt x="557" y="424"/>
                  </a:lnTo>
                  <a:lnTo>
                    <a:pt x="555" y="427"/>
                  </a:lnTo>
                  <a:lnTo>
                    <a:pt x="553" y="427"/>
                  </a:lnTo>
                  <a:lnTo>
                    <a:pt x="551" y="430"/>
                  </a:lnTo>
                  <a:lnTo>
                    <a:pt x="549" y="432"/>
                  </a:lnTo>
                  <a:lnTo>
                    <a:pt x="551" y="436"/>
                  </a:lnTo>
                  <a:lnTo>
                    <a:pt x="553" y="438"/>
                  </a:lnTo>
                  <a:lnTo>
                    <a:pt x="554" y="435"/>
                  </a:lnTo>
                  <a:lnTo>
                    <a:pt x="554" y="434"/>
                  </a:lnTo>
                  <a:lnTo>
                    <a:pt x="557" y="432"/>
                  </a:lnTo>
                  <a:lnTo>
                    <a:pt x="558" y="434"/>
                  </a:lnTo>
                  <a:lnTo>
                    <a:pt x="563" y="434"/>
                  </a:lnTo>
                  <a:lnTo>
                    <a:pt x="566" y="432"/>
                  </a:lnTo>
                  <a:lnTo>
                    <a:pt x="565" y="435"/>
                  </a:lnTo>
                  <a:lnTo>
                    <a:pt x="557" y="435"/>
                  </a:lnTo>
                  <a:lnTo>
                    <a:pt x="555" y="436"/>
                  </a:lnTo>
                  <a:lnTo>
                    <a:pt x="552" y="441"/>
                  </a:lnTo>
                  <a:lnTo>
                    <a:pt x="557" y="441"/>
                  </a:lnTo>
                  <a:lnTo>
                    <a:pt x="560" y="440"/>
                  </a:lnTo>
                  <a:lnTo>
                    <a:pt x="557" y="441"/>
                  </a:lnTo>
                  <a:lnTo>
                    <a:pt x="553" y="442"/>
                  </a:lnTo>
                  <a:lnTo>
                    <a:pt x="552" y="444"/>
                  </a:lnTo>
                  <a:lnTo>
                    <a:pt x="557" y="445"/>
                  </a:lnTo>
                  <a:lnTo>
                    <a:pt x="563" y="445"/>
                  </a:lnTo>
                  <a:lnTo>
                    <a:pt x="565" y="444"/>
                  </a:lnTo>
                  <a:lnTo>
                    <a:pt x="563" y="445"/>
                  </a:lnTo>
                  <a:lnTo>
                    <a:pt x="560" y="445"/>
                  </a:lnTo>
                  <a:lnTo>
                    <a:pt x="557" y="445"/>
                  </a:lnTo>
                  <a:lnTo>
                    <a:pt x="555" y="445"/>
                  </a:lnTo>
                  <a:lnTo>
                    <a:pt x="556" y="448"/>
                  </a:lnTo>
                  <a:lnTo>
                    <a:pt x="558" y="449"/>
                  </a:lnTo>
                  <a:lnTo>
                    <a:pt x="562" y="449"/>
                  </a:lnTo>
                  <a:lnTo>
                    <a:pt x="558" y="448"/>
                  </a:lnTo>
                  <a:lnTo>
                    <a:pt x="562" y="449"/>
                  </a:lnTo>
                  <a:lnTo>
                    <a:pt x="568" y="449"/>
                  </a:lnTo>
                  <a:lnTo>
                    <a:pt x="570" y="448"/>
                  </a:lnTo>
                  <a:lnTo>
                    <a:pt x="572" y="448"/>
                  </a:lnTo>
                  <a:lnTo>
                    <a:pt x="570" y="449"/>
                  </a:lnTo>
                  <a:lnTo>
                    <a:pt x="572" y="450"/>
                  </a:lnTo>
                  <a:lnTo>
                    <a:pt x="573" y="452"/>
                  </a:lnTo>
                  <a:lnTo>
                    <a:pt x="577" y="452"/>
                  </a:lnTo>
                  <a:lnTo>
                    <a:pt x="579" y="451"/>
                  </a:lnTo>
                  <a:lnTo>
                    <a:pt x="581" y="445"/>
                  </a:lnTo>
                  <a:lnTo>
                    <a:pt x="581" y="449"/>
                  </a:lnTo>
                  <a:lnTo>
                    <a:pt x="580" y="451"/>
                  </a:lnTo>
                  <a:lnTo>
                    <a:pt x="577" y="452"/>
                  </a:lnTo>
                  <a:lnTo>
                    <a:pt x="572" y="453"/>
                  </a:lnTo>
                  <a:lnTo>
                    <a:pt x="572" y="453"/>
                  </a:lnTo>
                  <a:lnTo>
                    <a:pt x="575" y="453"/>
                  </a:lnTo>
                  <a:lnTo>
                    <a:pt x="572" y="456"/>
                  </a:lnTo>
                  <a:lnTo>
                    <a:pt x="575" y="456"/>
                  </a:lnTo>
                  <a:lnTo>
                    <a:pt x="578" y="455"/>
                  </a:lnTo>
                  <a:lnTo>
                    <a:pt x="580" y="457"/>
                  </a:lnTo>
                  <a:lnTo>
                    <a:pt x="581" y="453"/>
                  </a:lnTo>
                  <a:lnTo>
                    <a:pt x="582" y="457"/>
                  </a:lnTo>
                  <a:lnTo>
                    <a:pt x="584" y="457"/>
                  </a:lnTo>
                  <a:lnTo>
                    <a:pt x="588" y="456"/>
                  </a:lnTo>
                  <a:lnTo>
                    <a:pt x="590" y="453"/>
                  </a:lnTo>
                  <a:lnTo>
                    <a:pt x="589" y="450"/>
                  </a:lnTo>
                  <a:lnTo>
                    <a:pt x="591" y="448"/>
                  </a:lnTo>
                  <a:lnTo>
                    <a:pt x="591" y="449"/>
                  </a:lnTo>
                  <a:lnTo>
                    <a:pt x="590" y="455"/>
                  </a:lnTo>
                  <a:lnTo>
                    <a:pt x="588" y="456"/>
                  </a:lnTo>
                  <a:lnTo>
                    <a:pt x="588" y="459"/>
                  </a:lnTo>
                  <a:lnTo>
                    <a:pt x="591" y="459"/>
                  </a:lnTo>
                  <a:lnTo>
                    <a:pt x="594" y="457"/>
                  </a:lnTo>
                  <a:lnTo>
                    <a:pt x="596" y="457"/>
                  </a:lnTo>
                  <a:lnTo>
                    <a:pt x="594" y="459"/>
                  </a:lnTo>
                  <a:lnTo>
                    <a:pt x="594" y="462"/>
                  </a:lnTo>
                  <a:lnTo>
                    <a:pt x="594" y="465"/>
                  </a:lnTo>
                  <a:lnTo>
                    <a:pt x="591" y="465"/>
                  </a:lnTo>
                  <a:lnTo>
                    <a:pt x="596" y="468"/>
                  </a:lnTo>
                  <a:lnTo>
                    <a:pt x="598" y="469"/>
                  </a:lnTo>
                  <a:lnTo>
                    <a:pt x="601" y="468"/>
                  </a:lnTo>
                  <a:lnTo>
                    <a:pt x="604" y="467"/>
                  </a:lnTo>
                  <a:lnTo>
                    <a:pt x="603" y="465"/>
                  </a:lnTo>
                  <a:lnTo>
                    <a:pt x="605" y="462"/>
                  </a:lnTo>
                  <a:lnTo>
                    <a:pt x="604" y="465"/>
                  </a:lnTo>
                  <a:lnTo>
                    <a:pt x="604" y="466"/>
                  </a:lnTo>
                  <a:lnTo>
                    <a:pt x="604" y="469"/>
                  </a:lnTo>
                  <a:lnTo>
                    <a:pt x="606" y="470"/>
                  </a:lnTo>
                  <a:lnTo>
                    <a:pt x="609" y="470"/>
                  </a:lnTo>
                  <a:lnTo>
                    <a:pt x="607" y="470"/>
                  </a:lnTo>
                  <a:lnTo>
                    <a:pt x="601" y="472"/>
                  </a:lnTo>
                  <a:lnTo>
                    <a:pt x="604" y="474"/>
                  </a:lnTo>
                  <a:lnTo>
                    <a:pt x="609" y="475"/>
                  </a:lnTo>
                  <a:lnTo>
                    <a:pt x="611" y="473"/>
                  </a:lnTo>
                  <a:lnTo>
                    <a:pt x="614" y="472"/>
                  </a:lnTo>
                  <a:lnTo>
                    <a:pt x="613" y="474"/>
                  </a:lnTo>
                  <a:lnTo>
                    <a:pt x="614" y="476"/>
                  </a:lnTo>
                  <a:lnTo>
                    <a:pt x="616" y="477"/>
                  </a:lnTo>
                  <a:lnTo>
                    <a:pt x="615" y="479"/>
                  </a:lnTo>
                  <a:lnTo>
                    <a:pt x="616" y="479"/>
                  </a:lnTo>
                  <a:lnTo>
                    <a:pt x="615" y="483"/>
                  </a:lnTo>
                  <a:lnTo>
                    <a:pt x="616" y="483"/>
                  </a:lnTo>
                  <a:lnTo>
                    <a:pt x="617" y="481"/>
                  </a:lnTo>
                  <a:lnTo>
                    <a:pt x="620" y="483"/>
                  </a:lnTo>
                  <a:lnTo>
                    <a:pt x="620" y="485"/>
                  </a:lnTo>
                  <a:lnTo>
                    <a:pt x="623" y="486"/>
                  </a:lnTo>
                  <a:lnTo>
                    <a:pt x="624" y="490"/>
                  </a:lnTo>
                  <a:lnTo>
                    <a:pt x="623" y="492"/>
                  </a:lnTo>
                  <a:lnTo>
                    <a:pt x="621" y="492"/>
                  </a:lnTo>
                  <a:lnTo>
                    <a:pt x="624" y="494"/>
                  </a:lnTo>
                  <a:lnTo>
                    <a:pt x="625" y="498"/>
                  </a:lnTo>
                  <a:lnTo>
                    <a:pt x="626" y="500"/>
                  </a:lnTo>
                  <a:lnTo>
                    <a:pt x="625" y="503"/>
                  </a:lnTo>
                  <a:lnTo>
                    <a:pt x="624" y="506"/>
                  </a:lnTo>
                  <a:lnTo>
                    <a:pt x="625" y="511"/>
                  </a:lnTo>
                  <a:lnTo>
                    <a:pt x="623" y="512"/>
                  </a:lnTo>
                  <a:lnTo>
                    <a:pt x="621" y="516"/>
                  </a:lnTo>
                  <a:lnTo>
                    <a:pt x="618" y="516"/>
                  </a:lnTo>
                  <a:lnTo>
                    <a:pt x="616" y="515"/>
                  </a:lnTo>
                  <a:lnTo>
                    <a:pt x="620" y="511"/>
                  </a:lnTo>
                  <a:lnTo>
                    <a:pt x="620" y="515"/>
                  </a:lnTo>
                  <a:lnTo>
                    <a:pt x="622" y="511"/>
                  </a:lnTo>
                  <a:lnTo>
                    <a:pt x="623" y="509"/>
                  </a:lnTo>
                  <a:lnTo>
                    <a:pt x="622" y="506"/>
                  </a:lnTo>
                  <a:lnTo>
                    <a:pt x="623" y="503"/>
                  </a:lnTo>
                  <a:lnTo>
                    <a:pt x="621" y="503"/>
                  </a:lnTo>
                  <a:lnTo>
                    <a:pt x="618" y="506"/>
                  </a:lnTo>
                  <a:lnTo>
                    <a:pt x="616" y="508"/>
                  </a:lnTo>
                  <a:lnTo>
                    <a:pt x="617" y="510"/>
                  </a:lnTo>
                  <a:lnTo>
                    <a:pt x="614" y="511"/>
                  </a:lnTo>
                  <a:lnTo>
                    <a:pt x="616" y="508"/>
                  </a:lnTo>
                  <a:lnTo>
                    <a:pt x="621" y="503"/>
                  </a:lnTo>
                  <a:lnTo>
                    <a:pt x="621" y="500"/>
                  </a:lnTo>
                  <a:lnTo>
                    <a:pt x="620" y="498"/>
                  </a:lnTo>
                  <a:lnTo>
                    <a:pt x="617" y="498"/>
                  </a:lnTo>
                  <a:lnTo>
                    <a:pt x="614" y="496"/>
                  </a:lnTo>
                  <a:lnTo>
                    <a:pt x="612" y="498"/>
                  </a:lnTo>
                  <a:lnTo>
                    <a:pt x="604" y="496"/>
                  </a:lnTo>
                  <a:lnTo>
                    <a:pt x="598" y="495"/>
                  </a:lnTo>
                  <a:lnTo>
                    <a:pt x="596" y="493"/>
                  </a:lnTo>
                  <a:lnTo>
                    <a:pt x="592" y="493"/>
                  </a:lnTo>
                  <a:lnTo>
                    <a:pt x="594" y="495"/>
                  </a:lnTo>
                  <a:lnTo>
                    <a:pt x="594" y="498"/>
                  </a:lnTo>
                  <a:lnTo>
                    <a:pt x="594" y="500"/>
                  </a:lnTo>
                  <a:lnTo>
                    <a:pt x="596" y="503"/>
                  </a:lnTo>
                  <a:lnTo>
                    <a:pt x="598" y="506"/>
                  </a:lnTo>
                  <a:lnTo>
                    <a:pt x="598" y="509"/>
                  </a:lnTo>
                  <a:lnTo>
                    <a:pt x="599" y="511"/>
                  </a:lnTo>
                  <a:lnTo>
                    <a:pt x="599" y="511"/>
                  </a:lnTo>
                  <a:lnTo>
                    <a:pt x="600" y="515"/>
                  </a:lnTo>
                  <a:lnTo>
                    <a:pt x="603" y="517"/>
                  </a:lnTo>
                  <a:lnTo>
                    <a:pt x="605" y="518"/>
                  </a:lnTo>
                  <a:lnTo>
                    <a:pt x="601" y="519"/>
                  </a:lnTo>
                  <a:lnTo>
                    <a:pt x="603" y="522"/>
                  </a:lnTo>
                  <a:lnTo>
                    <a:pt x="604" y="524"/>
                  </a:lnTo>
                  <a:lnTo>
                    <a:pt x="603" y="526"/>
                  </a:lnTo>
                  <a:lnTo>
                    <a:pt x="601" y="524"/>
                  </a:lnTo>
                  <a:lnTo>
                    <a:pt x="603" y="527"/>
                  </a:lnTo>
                  <a:lnTo>
                    <a:pt x="603" y="529"/>
                  </a:lnTo>
                  <a:lnTo>
                    <a:pt x="608" y="529"/>
                  </a:lnTo>
                  <a:lnTo>
                    <a:pt x="612" y="530"/>
                  </a:lnTo>
                  <a:lnTo>
                    <a:pt x="614" y="532"/>
                  </a:lnTo>
                  <a:lnTo>
                    <a:pt x="612" y="532"/>
                  </a:lnTo>
                  <a:lnTo>
                    <a:pt x="608" y="530"/>
                  </a:lnTo>
                  <a:lnTo>
                    <a:pt x="603" y="530"/>
                  </a:lnTo>
                  <a:lnTo>
                    <a:pt x="604" y="534"/>
                  </a:lnTo>
                  <a:lnTo>
                    <a:pt x="604" y="544"/>
                  </a:lnTo>
                  <a:lnTo>
                    <a:pt x="601" y="554"/>
                  </a:lnTo>
                  <a:lnTo>
                    <a:pt x="600" y="570"/>
                  </a:lnTo>
                  <a:lnTo>
                    <a:pt x="601" y="573"/>
                  </a:lnTo>
                  <a:lnTo>
                    <a:pt x="599" y="575"/>
                  </a:lnTo>
                  <a:lnTo>
                    <a:pt x="600" y="577"/>
                  </a:lnTo>
                  <a:lnTo>
                    <a:pt x="598" y="580"/>
                  </a:lnTo>
                  <a:lnTo>
                    <a:pt x="596" y="586"/>
                  </a:lnTo>
                  <a:lnTo>
                    <a:pt x="596" y="589"/>
                  </a:lnTo>
                  <a:lnTo>
                    <a:pt x="597" y="592"/>
                  </a:lnTo>
                  <a:lnTo>
                    <a:pt x="597" y="596"/>
                  </a:lnTo>
                  <a:lnTo>
                    <a:pt x="598" y="598"/>
                  </a:lnTo>
                  <a:lnTo>
                    <a:pt x="600" y="602"/>
                  </a:lnTo>
                  <a:lnTo>
                    <a:pt x="600" y="604"/>
                  </a:lnTo>
                  <a:lnTo>
                    <a:pt x="601" y="609"/>
                  </a:lnTo>
                  <a:lnTo>
                    <a:pt x="601" y="613"/>
                  </a:lnTo>
                  <a:lnTo>
                    <a:pt x="600" y="615"/>
                  </a:lnTo>
                  <a:lnTo>
                    <a:pt x="601" y="619"/>
                  </a:lnTo>
                  <a:lnTo>
                    <a:pt x="600" y="621"/>
                  </a:lnTo>
                  <a:lnTo>
                    <a:pt x="598" y="623"/>
                  </a:lnTo>
                  <a:lnTo>
                    <a:pt x="598" y="626"/>
                  </a:lnTo>
                  <a:lnTo>
                    <a:pt x="598" y="629"/>
                  </a:lnTo>
                  <a:lnTo>
                    <a:pt x="600" y="631"/>
                  </a:lnTo>
                  <a:lnTo>
                    <a:pt x="604" y="635"/>
                  </a:lnTo>
                  <a:lnTo>
                    <a:pt x="605" y="638"/>
                  </a:lnTo>
                  <a:lnTo>
                    <a:pt x="606" y="640"/>
                  </a:lnTo>
                  <a:lnTo>
                    <a:pt x="606" y="646"/>
                  </a:lnTo>
                  <a:lnTo>
                    <a:pt x="607" y="648"/>
                  </a:lnTo>
                  <a:lnTo>
                    <a:pt x="607" y="652"/>
                  </a:lnTo>
                  <a:lnTo>
                    <a:pt x="615" y="658"/>
                  </a:lnTo>
                  <a:lnTo>
                    <a:pt x="617" y="663"/>
                  </a:lnTo>
                  <a:lnTo>
                    <a:pt x="618" y="665"/>
                  </a:lnTo>
                  <a:lnTo>
                    <a:pt x="621" y="667"/>
                  </a:lnTo>
                  <a:lnTo>
                    <a:pt x="623" y="666"/>
                  </a:lnTo>
                  <a:lnTo>
                    <a:pt x="625" y="664"/>
                  </a:lnTo>
                  <a:lnTo>
                    <a:pt x="629" y="665"/>
                  </a:lnTo>
                  <a:lnTo>
                    <a:pt x="629" y="665"/>
                  </a:lnTo>
                  <a:lnTo>
                    <a:pt x="632" y="665"/>
                  </a:lnTo>
                  <a:lnTo>
                    <a:pt x="634" y="664"/>
                  </a:lnTo>
                  <a:lnTo>
                    <a:pt x="637" y="665"/>
                  </a:lnTo>
                  <a:lnTo>
                    <a:pt x="633" y="666"/>
                  </a:lnTo>
                  <a:lnTo>
                    <a:pt x="631" y="665"/>
                  </a:lnTo>
                  <a:lnTo>
                    <a:pt x="625" y="666"/>
                  </a:lnTo>
                  <a:lnTo>
                    <a:pt x="625" y="669"/>
                  </a:lnTo>
                  <a:lnTo>
                    <a:pt x="629" y="671"/>
                  </a:lnTo>
                  <a:lnTo>
                    <a:pt x="629" y="674"/>
                  </a:lnTo>
                  <a:lnTo>
                    <a:pt x="626" y="672"/>
                  </a:lnTo>
                  <a:lnTo>
                    <a:pt x="623" y="670"/>
                  </a:lnTo>
                  <a:lnTo>
                    <a:pt x="623" y="673"/>
                  </a:lnTo>
                  <a:lnTo>
                    <a:pt x="624" y="675"/>
                  </a:lnTo>
                  <a:lnTo>
                    <a:pt x="624" y="678"/>
                  </a:lnTo>
                  <a:lnTo>
                    <a:pt x="626" y="681"/>
                  </a:lnTo>
                  <a:lnTo>
                    <a:pt x="630" y="682"/>
                  </a:lnTo>
                  <a:lnTo>
                    <a:pt x="632" y="683"/>
                  </a:lnTo>
                  <a:lnTo>
                    <a:pt x="633" y="686"/>
                  </a:lnTo>
                  <a:lnTo>
                    <a:pt x="631" y="690"/>
                  </a:lnTo>
                  <a:lnTo>
                    <a:pt x="632" y="693"/>
                  </a:lnTo>
                  <a:lnTo>
                    <a:pt x="634" y="695"/>
                  </a:lnTo>
                  <a:lnTo>
                    <a:pt x="638" y="698"/>
                  </a:lnTo>
                  <a:lnTo>
                    <a:pt x="639" y="700"/>
                  </a:lnTo>
                  <a:lnTo>
                    <a:pt x="641" y="703"/>
                  </a:lnTo>
                  <a:lnTo>
                    <a:pt x="646" y="707"/>
                  </a:lnTo>
                  <a:lnTo>
                    <a:pt x="647" y="710"/>
                  </a:lnTo>
                  <a:lnTo>
                    <a:pt x="649" y="712"/>
                  </a:lnTo>
                  <a:lnTo>
                    <a:pt x="649" y="715"/>
                  </a:lnTo>
                  <a:lnTo>
                    <a:pt x="649" y="720"/>
                  </a:lnTo>
                  <a:lnTo>
                    <a:pt x="651" y="722"/>
                  </a:lnTo>
                  <a:lnTo>
                    <a:pt x="658" y="722"/>
                  </a:lnTo>
                  <a:lnTo>
                    <a:pt x="663" y="722"/>
                  </a:lnTo>
                  <a:lnTo>
                    <a:pt x="666" y="723"/>
                  </a:lnTo>
                  <a:lnTo>
                    <a:pt x="668" y="726"/>
                  </a:lnTo>
                  <a:lnTo>
                    <a:pt x="671" y="727"/>
                  </a:lnTo>
                  <a:lnTo>
                    <a:pt x="674" y="729"/>
                  </a:lnTo>
                  <a:lnTo>
                    <a:pt x="676" y="727"/>
                  </a:lnTo>
                  <a:lnTo>
                    <a:pt x="680" y="730"/>
                  </a:lnTo>
                  <a:lnTo>
                    <a:pt x="681" y="733"/>
                  </a:lnTo>
                  <a:lnTo>
                    <a:pt x="682" y="732"/>
                  </a:lnTo>
                  <a:lnTo>
                    <a:pt x="684" y="733"/>
                  </a:lnTo>
                  <a:lnTo>
                    <a:pt x="690" y="737"/>
                  </a:lnTo>
                  <a:lnTo>
                    <a:pt x="692" y="740"/>
                  </a:lnTo>
                  <a:lnTo>
                    <a:pt x="694" y="742"/>
                  </a:lnTo>
                  <a:lnTo>
                    <a:pt x="694" y="746"/>
                  </a:lnTo>
                  <a:lnTo>
                    <a:pt x="694" y="748"/>
                  </a:lnTo>
                  <a:lnTo>
                    <a:pt x="697" y="750"/>
                  </a:lnTo>
                  <a:lnTo>
                    <a:pt x="698" y="752"/>
                  </a:lnTo>
                  <a:lnTo>
                    <a:pt x="700" y="756"/>
                  </a:lnTo>
                  <a:lnTo>
                    <a:pt x="700" y="758"/>
                  </a:lnTo>
                  <a:lnTo>
                    <a:pt x="702" y="761"/>
                  </a:lnTo>
                  <a:lnTo>
                    <a:pt x="703" y="766"/>
                  </a:lnTo>
                  <a:lnTo>
                    <a:pt x="708" y="772"/>
                  </a:lnTo>
                  <a:lnTo>
                    <a:pt x="709" y="775"/>
                  </a:lnTo>
                  <a:lnTo>
                    <a:pt x="711" y="777"/>
                  </a:lnTo>
                  <a:lnTo>
                    <a:pt x="711" y="780"/>
                  </a:lnTo>
                  <a:lnTo>
                    <a:pt x="714" y="783"/>
                  </a:lnTo>
                  <a:lnTo>
                    <a:pt x="715" y="784"/>
                  </a:lnTo>
                  <a:lnTo>
                    <a:pt x="715" y="786"/>
                  </a:lnTo>
                  <a:lnTo>
                    <a:pt x="715" y="790"/>
                  </a:lnTo>
                  <a:lnTo>
                    <a:pt x="716" y="791"/>
                  </a:lnTo>
                  <a:lnTo>
                    <a:pt x="717" y="793"/>
                  </a:lnTo>
                  <a:lnTo>
                    <a:pt x="720" y="795"/>
                  </a:lnTo>
                  <a:lnTo>
                    <a:pt x="720" y="797"/>
                  </a:lnTo>
                  <a:lnTo>
                    <a:pt x="724" y="798"/>
                  </a:lnTo>
                  <a:lnTo>
                    <a:pt x="725" y="798"/>
                  </a:lnTo>
                  <a:lnTo>
                    <a:pt x="727" y="799"/>
                  </a:lnTo>
                  <a:lnTo>
                    <a:pt x="727" y="800"/>
                  </a:lnTo>
                  <a:lnTo>
                    <a:pt x="728" y="801"/>
                  </a:lnTo>
                  <a:lnTo>
                    <a:pt x="732" y="806"/>
                  </a:lnTo>
                  <a:lnTo>
                    <a:pt x="737" y="810"/>
                  </a:lnTo>
                  <a:lnTo>
                    <a:pt x="737" y="811"/>
                  </a:lnTo>
                  <a:lnTo>
                    <a:pt x="739" y="814"/>
                  </a:lnTo>
                  <a:lnTo>
                    <a:pt x="739" y="817"/>
                  </a:lnTo>
                  <a:lnTo>
                    <a:pt x="737" y="819"/>
                  </a:lnTo>
                  <a:lnTo>
                    <a:pt x="737" y="821"/>
                  </a:lnTo>
                  <a:lnTo>
                    <a:pt x="737" y="824"/>
                  </a:lnTo>
                  <a:lnTo>
                    <a:pt x="741" y="821"/>
                  </a:lnTo>
                  <a:lnTo>
                    <a:pt x="741" y="824"/>
                  </a:lnTo>
                  <a:lnTo>
                    <a:pt x="741" y="827"/>
                  </a:lnTo>
                  <a:lnTo>
                    <a:pt x="740" y="824"/>
                  </a:lnTo>
                  <a:lnTo>
                    <a:pt x="737" y="824"/>
                  </a:lnTo>
                  <a:lnTo>
                    <a:pt x="734" y="821"/>
                  </a:lnTo>
                  <a:lnTo>
                    <a:pt x="732" y="823"/>
                  </a:lnTo>
                  <a:lnTo>
                    <a:pt x="728" y="823"/>
                  </a:lnTo>
                  <a:lnTo>
                    <a:pt x="726" y="824"/>
                  </a:lnTo>
                  <a:lnTo>
                    <a:pt x="728" y="825"/>
                  </a:lnTo>
                  <a:lnTo>
                    <a:pt x="732" y="827"/>
                  </a:lnTo>
                  <a:lnTo>
                    <a:pt x="733" y="829"/>
                  </a:lnTo>
                  <a:lnTo>
                    <a:pt x="735" y="832"/>
                  </a:lnTo>
                  <a:lnTo>
                    <a:pt x="739" y="833"/>
                  </a:lnTo>
                  <a:lnTo>
                    <a:pt x="739" y="833"/>
                  </a:lnTo>
                  <a:lnTo>
                    <a:pt x="742" y="835"/>
                  </a:lnTo>
                  <a:lnTo>
                    <a:pt x="744" y="837"/>
                  </a:lnTo>
                  <a:lnTo>
                    <a:pt x="746" y="837"/>
                  </a:lnTo>
                  <a:lnTo>
                    <a:pt x="749" y="837"/>
                  </a:lnTo>
                  <a:lnTo>
                    <a:pt x="751" y="835"/>
                  </a:lnTo>
                  <a:lnTo>
                    <a:pt x="751" y="834"/>
                  </a:lnTo>
                  <a:lnTo>
                    <a:pt x="751" y="837"/>
                  </a:lnTo>
                  <a:lnTo>
                    <a:pt x="752" y="840"/>
                  </a:lnTo>
                  <a:lnTo>
                    <a:pt x="756" y="842"/>
                  </a:lnTo>
                  <a:lnTo>
                    <a:pt x="758" y="844"/>
                  </a:lnTo>
                  <a:lnTo>
                    <a:pt x="758" y="844"/>
                  </a:lnTo>
                  <a:lnTo>
                    <a:pt x="761" y="845"/>
                  </a:lnTo>
                  <a:lnTo>
                    <a:pt x="761" y="845"/>
                  </a:lnTo>
                  <a:lnTo>
                    <a:pt x="763" y="849"/>
                  </a:lnTo>
                  <a:lnTo>
                    <a:pt x="763" y="849"/>
                  </a:lnTo>
                  <a:lnTo>
                    <a:pt x="766" y="851"/>
                  </a:lnTo>
                  <a:lnTo>
                    <a:pt x="766" y="854"/>
                  </a:lnTo>
                  <a:lnTo>
                    <a:pt x="766" y="857"/>
                  </a:lnTo>
                  <a:lnTo>
                    <a:pt x="766" y="859"/>
                  </a:lnTo>
                  <a:lnTo>
                    <a:pt x="766" y="860"/>
                  </a:lnTo>
                  <a:lnTo>
                    <a:pt x="765" y="862"/>
                  </a:lnTo>
                  <a:lnTo>
                    <a:pt x="765" y="864"/>
                  </a:lnTo>
                  <a:lnTo>
                    <a:pt x="768" y="867"/>
                  </a:lnTo>
                  <a:lnTo>
                    <a:pt x="769" y="869"/>
                  </a:lnTo>
                  <a:lnTo>
                    <a:pt x="773" y="871"/>
                  </a:lnTo>
                  <a:lnTo>
                    <a:pt x="773" y="871"/>
                  </a:lnTo>
                  <a:lnTo>
                    <a:pt x="778" y="875"/>
                  </a:lnTo>
                  <a:lnTo>
                    <a:pt x="780" y="877"/>
                  </a:lnTo>
                  <a:lnTo>
                    <a:pt x="783" y="879"/>
                  </a:lnTo>
                  <a:lnTo>
                    <a:pt x="786" y="881"/>
                  </a:lnTo>
                  <a:lnTo>
                    <a:pt x="788" y="883"/>
                  </a:lnTo>
                  <a:lnTo>
                    <a:pt x="791" y="886"/>
                  </a:lnTo>
                  <a:lnTo>
                    <a:pt x="792" y="888"/>
                  </a:lnTo>
                  <a:lnTo>
                    <a:pt x="793" y="891"/>
                  </a:lnTo>
                  <a:lnTo>
                    <a:pt x="794" y="893"/>
                  </a:lnTo>
                  <a:lnTo>
                    <a:pt x="795" y="894"/>
                  </a:lnTo>
                  <a:lnTo>
                    <a:pt x="796" y="893"/>
                  </a:lnTo>
                  <a:lnTo>
                    <a:pt x="799" y="891"/>
                  </a:lnTo>
                  <a:lnTo>
                    <a:pt x="802" y="889"/>
                  </a:lnTo>
                  <a:lnTo>
                    <a:pt x="802" y="886"/>
                  </a:lnTo>
                  <a:lnTo>
                    <a:pt x="801" y="884"/>
                  </a:lnTo>
                  <a:lnTo>
                    <a:pt x="799" y="883"/>
                  </a:lnTo>
                  <a:lnTo>
                    <a:pt x="797" y="880"/>
                  </a:lnTo>
                  <a:lnTo>
                    <a:pt x="797" y="877"/>
                  </a:lnTo>
                  <a:lnTo>
                    <a:pt x="794" y="876"/>
                  </a:lnTo>
                  <a:lnTo>
                    <a:pt x="793" y="875"/>
                  </a:lnTo>
                  <a:lnTo>
                    <a:pt x="790" y="874"/>
                  </a:lnTo>
                  <a:lnTo>
                    <a:pt x="788" y="875"/>
                  </a:lnTo>
                  <a:lnTo>
                    <a:pt x="787" y="875"/>
                  </a:lnTo>
                  <a:lnTo>
                    <a:pt x="785" y="872"/>
                  </a:lnTo>
                  <a:lnTo>
                    <a:pt x="784" y="870"/>
                  </a:lnTo>
                  <a:lnTo>
                    <a:pt x="784" y="867"/>
                  </a:lnTo>
                  <a:lnTo>
                    <a:pt x="784" y="864"/>
                  </a:lnTo>
                  <a:lnTo>
                    <a:pt x="782" y="861"/>
                  </a:lnTo>
                  <a:lnTo>
                    <a:pt x="782" y="859"/>
                  </a:lnTo>
                  <a:lnTo>
                    <a:pt x="780" y="857"/>
                  </a:lnTo>
                  <a:lnTo>
                    <a:pt x="778" y="853"/>
                  </a:lnTo>
                  <a:lnTo>
                    <a:pt x="776" y="851"/>
                  </a:lnTo>
                  <a:lnTo>
                    <a:pt x="776" y="848"/>
                  </a:lnTo>
                  <a:lnTo>
                    <a:pt x="775" y="845"/>
                  </a:lnTo>
                  <a:lnTo>
                    <a:pt x="775" y="843"/>
                  </a:lnTo>
                  <a:lnTo>
                    <a:pt x="773" y="840"/>
                  </a:lnTo>
                  <a:lnTo>
                    <a:pt x="771" y="837"/>
                  </a:lnTo>
                  <a:lnTo>
                    <a:pt x="768" y="835"/>
                  </a:lnTo>
                  <a:lnTo>
                    <a:pt x="768" y="838"/>
                  </a:lnTo>
                  <a:lnTo>
                    <a:pt x="768" y="835"/>
                  </a:lnTo>
                  <a:lnTo>
                    <a:pt x="768" y="833"/>
                  </a:lnTo>
                  <a:lnTo>
                    <a:pt x="766" y="832"/>
                  </a:lnTo>
                  <a:lnTo>
                    <a:pt x="763" y="829"/>
                  </a:lnTo>
                  <a:lnTo>
                    <a:pt x="762" y="826"/>
                  </a:lnTo>
                  <a:lnTo>
                    <a:pt x="760" y="825"/>
                  </a:lnTo>
                  <a:lnTo>
                    <a:pt x="757" y="821"/>
                  </a:lnTo>
                  <a:lnTo>
                    <a:pt x="757" y="819"/>
                  </a:lnTo>
                  <a:lnTo>
                    <a:pt x="756" y="818"/>
                  </a:lnTo>
                  <a:lnTo>
                    <a:pt x="756" y="815"/>
                  </a:lnTo>
                  <a:lnTo>
                    <a:pt x="751" y="809"/>
                  </a:lnTo>
                  <a:lnTo>
                    <a:pt x="746" y="806"/>
                  </a:lnTo>
                  <a:lnTo>
                    <a:pt x="745" y="802"/>
                  </a:lnTo>
                  <a:lnTo>
                    <a:pt x="744" y="800"/>
                  </a:lnTo>
                  <a:lnTo>
                    <a:pt x="737" y="793"/>
                  </a:lnTo>
                  <a:lnTo>
                    <a:pt x="734" y="792"/>
                  </a:lnTo>
                  <a:lnTo>
                    <a:pt x="732" y="790"/>
                  </a:lnTo>
                  <a:lnTo>
                    <a:pt x="731" y="785"/>
                  </a:lnTo>
                  <a:lnTo>
                    <a:pt x="731" y="782"/>
                  </a:lnTo>
                  <a:lnTo>
                    <a:pt x="729" y="780"/>
                  </a:lnTo>
                  <a:lnTo>
                    <a:pt x="729" y="777"/>
                  </a:lnTo>
                  <a:lnTo>
                    <a:pt x="728" y="774"/>
                  </a:lnTo>
                  <a:lnTo>
                    <a:pt x="727" y="772"/>
                  </a:lnTo>
                  <a:lnTo>
                    <a:pt x="728" y="764"/>
                  </a:lnTo>
                  <a:lnTo>
                    <a:pt x="726" y="760"/>
                  </a:lnTo>
                  <a:lnTo>
                    <a:pt x="725" y="759"/>
                  </a:lnTo>
                  <a:lnTo>
                    <a:pt x="726" y="760"/>
                  </a:lnTo>
                  <a:lnTo>
                    <a:pt x="727" y="760"/>
                  </a:lnTo>
                  <a:lnTo>
                    <a:pt x="735" y="766"/>
                  </a:lnTo>
                  <a:lnTo>
                    <a:pt x="739" y="767"/>
                  </a:lnTo>
                  <a:lnTo>
                    <a:pt x="741" y="765"/>
                  </a:lnTo>
                  <a:lnTo>
                    <a:pt x="744" y="766"/>
                  </a:lnTo>
                  <a:lnTo>
                    <a:pt x="744" y="769"/>
                  </a:lnTo>
                  <a:lnTo>
                    <a:pt x="746" y="770"/>
                  </a:lnTo>
                  <a:lnTo>
                    <a:pt x="750" y="770"/>
                  </a:lnTo>
                  <a:lnTo>
                    <a:pt x="752" y="772"/>
                  </a:lnTo>
                  <a:lnTo>
                    <a:pt x="752" y="773"/>
                  </a:lnTo>
                  <a:lnTo>
                    <a:pt x="752" y="778"/>
                  </a:lnTo>
                  <a:lnTo>
                    <a:pt x="757" y="786"/>
                  </a:lnTo>
                  <a:lnTo>
                    <a:pt x="757" y="790"/>
                  </a:lnTo>
                  <a:lnTo>
                    <a:pt x="759" y="794"/>
                  </a:lnTo>
                  <a:lnTo>
                    <a:pt x="761" y="797"/>
                  </a:lnTo>
                  <a:lnTo>
                    <a:pt x="761" y="799"/>
                  </a:lnTo>
                  <a:lnTo>
                    <a:pt x="765" y="801"/>
                  </a:lnTo>
                  <a:lnTo>
                    <a:pt x="765" y="802"/>
                  </a:lnTo>
                  <a:lnTo>
                    <a:pt x="766" y="806"/>
                  </a:lnTo>
                  <a:lnTo>
                    <a:pt x="769" y="808"/>
                  </a:lnTo>
                  <a:lnTo>
                    <a:pt x="770" y="810"/>
                  </a:lnTo>
                  <a:lnTo>
                    <a:pt x="775" y="815"/>
                  </a:lnTo>
                  <a:lnTo>
                    <a:pt x="777" y="818"/>
                  </a:lnTo>
                  <a:lnTo>
                    <a:pt x="779" y="820"/>
                  </a:lnTo>
                  <a:lnTo>
                    <a:pt x="783" y="821"/>
                  </a:lnTo>
                  <a:lnTo>
                    <a:pt x="783" y="819"/>
                  </a:lnTo>
                  <a:lnTo>
                    <a:pt x="783" y="819"/>
                  </a:lnTo>
                  <a:lnTo>
                    <a:pt x="783" y="820"/>
                  </a:lnTo>
                  <a:lnTo>
                    <a:pt x="787" y="821"/>
                  </a:lnTo>
                  <a:lnTo>
                    <a:pt x="785" y="824"/>
                  </a:lnTo>
                  <a:lnTo>
                    <a:pt x="786" y="827"/>
                  </a:lnTo>
                  <a:lnTo>
                    <a:pt x="790" y="831"/>
                  </a:lnTo>
                  <a:lnTo>
                    <a:pt x="792" y="832"/>
                  </a:lnTo>
                  <a:lnTo>
                    <a:pt x="795" y="833"/>
                  </a:lnTo>
                  <a:lnTo>
                    <a:pt x="797" y="837"/>
                  </a:lnTo>
                  <a:lnTo>
                    <a:pt x="799" y="838"/>
                  </a:lnTo>
                  <a:lnTo>
                    <a:pt x="802" y="838"/>
                  </a:lnTo>
                  <a:lnTo>
                    <a:pt x="804" y="841"/>
                  </a:lnTo>
                  <a:lnTo>
                    <a:pt x="804" y="844"/>
                  </a:lnTo>
                  <a:lnTo>
                    <a:pt x="807" y="843"/>
                  </a:lnTo>
                  <a:lnTo>
                    <a:pt x="805" y="845"/>
                  </a:lnTo>
                  <a:lnTo>
                    <a:pt x="804" y="845"/>
                  </a:lnTo>
                  <a:lnTo>
                    <a:pt x="802" y="848"/>
                  </a:lnTo>
                  <a:lnTo>
                    <a:pt x="802" y="851"/>
                  </a:lnTo>
                  <a:lnTo>
                    <a:pt x="803" y="852"/>
                  </a:lnTo>
                  <a:lnTo>
                    <a:pt x="805" y="854"/>
                  </a:lnTo>
                  <a:lnTo>
                    <a:pt x="808" y="854"/>
                  </a:lnTo>
                  <a:lnTo>
                    <a:pt x="810" y="854"/>
                  </a:lnTo>
                  <a:lnTo>
                    <a:pt x="813" y="858"/>
                  </a:lnTo>
                  <a:lnTo>
                    <a:pt x="814" y="859"/>
                  </a:lnTo>
                  <a:lnTo>
                    <a:pt x="818" y="860"/>
                  </a:lnTo>
                  <a:lnTo>
                    <a:pt x="821" y="862"/>
                  </a:lnTo>
                  <a:lnTo>
                    <a:pt x="821" y="863"/>
                  </a:lnTo>
                  <a:lnTo>
                    <a:pt x="821" y="867"/>
                  </a:lnTo>
                  <a:lnTo>
                    <a:pt x="822" y="869"/>
                  </a:lnTo>
                  <a:lnTo>
                    <a:pt x="826" y="870"/>
                  </a:lnTo>
                  <a:lnTo>
                    <a:pt x="827" y="872"/>
                  </a:lnTo>
                  <a:lnTo>
                    <a:pt x="834" y="877"/>
                  </a:lnTo>
                  <a:lnTo>
                    <a:pt x="842" y="887"/>
                  </a:lnTo>
                  <a:lnTo>
                    <a:pt x="844" y="889"/>
                  </a:lnTo>
                  <a:lnTo>
                    <a:pt x="850" y="894"/>
                  </a:lnTo>
                  <a:lnTo>
                    <a:pt x="853" y="900"/>
                  </a:lnTo>
                  <a:lnTo>
                    <a:pt x="854" y="902"/>
                  </a:lnTo>
                  <a:lnTo>
                    <a:pt x="854" y="908"/>
                  </a:lnTo>
                  <a:lnTo>
                    <a:pt x="857" y="913"/>
                  </a:lnTo>
                  <a:lnTo>
                    <a:pt x="860" y="913"/>
                  </a:lnTo>
                  <a:lnTo>
                    <a:pt x="860" y="919"/>
                  </a:lnTo>
                  <a:lnTo>
                    <a:pt x="857" y="921"/>
                  </a:lnTo>
                  <a:lnTo>
                    <a:pt x="856" y="925"/>
                  </a:lnTo>
                  <a:lnTo>
                    <a:pt x="860" y="926"/>
                  </a:lnTo>
                  <a:lnTo>
                    <a:pt x="860" y="926"/>
                  </a:lnTo>
                  <a:lnTo>
                    <a:pt x="859" y="927"/>
                  </a:lnTo>
                  <a:lnTo>
                    <a:pt x="854" y="930"/>
                  </a:lnTo>
                  <a:lnTo>
                    <a:pt x="855" y="932"/>
                  </a:lnTo>
                  <a:lnTo>
                    <a:pt x="856" y="935"/>
                  </a:lnTo>
                  <a:lnTo>
                    <a:pt x="862" y="943"/>
                  </a:lnTo>
                  <a:lnTo>
                    <a:pt x="865" y="946"/>
                  </a:lnTo>
                  <a:lnTo>
                    <a:pt x="872" y="948"/>
                  </a:lnTo>
                  <a:lnTo>
                    <a:pt x="877" y="952"/>
                  </a:lnTo>
                  <a:lnTo>
                    <a:pt x="880" y="954"/>
                  </a:lnTo>
                  <a:lnTo>
                    <a:pt x="885" y="960"/>
                  </a:lnTo>
                  <a:lnTo>
                    <a:pt x="890" y="961"/>
                  </a:lnTo>
                  <a:lnTo>
                    <a:pt x="893" y="963"/>
                  </a:lnTo>
                  <a:lnTo>
                    <a:pt x="902" y="964"/>
                  </a:lnTo>
                  <a:lnTo>
                    <a:pt x="903" y="964"/>
                  </a:lnTo>
                  <a:lnTo>
                    <a:pt x="906" y="964"/>
                  </a:lnTo>
                  <a:lnTo>
                    <a:pt x="908" y="968"/>
                  </a:lnTo>
                  <a:lnTo>
                    <a:pt x="916" y="974"/>
                  </a:lnTo>
                  <a:lnTo>
                    <a:pt x="931" y="979"/>
                  </a:lnTo>
                  <a:lnTo>
                    <a:pt x="935" y="981"/>
                  </a:lnTo>
                  <a:lnTo>
                    <a:pt x="949" y="985"/>
                  </a:lnTo>
                  <a:lnTo>
                    <a:pt x="950" y="987"/>
                  </a:lnTo>
                  <a:lnTo>
                    <a:pt x="957" y="989"/>
                  </a:lnTo>
                  <a:lnTo>
                    <a:pt x="962" y="992"/>
                  </a:lnTo>
                  <a:lnTo>
                    <a:pt x="965" y="992"/>
                  </a:lnTo>
                  <a:lnTo>
                    <a:pt x="970" y="994"/>
                  </a:lnTo>
                  <a:lnTo>
                    <a:pt x="974" y="996"/>
                  </a:lnTo>
                  <a:lnTo>
                    <a:pt x="980" y="997"/>
                  </a:lnTo>
                  <a:lnTo>
                    <a:pt x="980" y="996"/>
                  </a:lnTo>
                  <a:lnTo>
                    <a:pt x="982" y="996"/>
                  </a:lnTo>
                  <a:lnTo>
                    <a:pt x="985" y="995"/>
                  </a:lnTo>
                  <a:lnTo>
                    <a:pt x="987" y="994"/>
                  </a:lnTo>
                  <a:lnTo>
                    <a:pt x="992" y="992"/>
                  </a:lnTo>
                  <a:lnTo>
                    <a:pt x="998" y="989"/>
                  </a:lnTo>
                  <a:lnTo>
                    <a:pt x="998" y="989"/>
                  </a:lnTo>
                  <a:lnTo>
                    <a:pt x="1000" y="989"/>
                  </a:lnTo>
                  <a:lnTo>
                    <a:pt x="1002" y="989"/>
                  </a:lnTo>
                  <a:lnTo>
                    <a:pt x="1000" y="988"/>
                  </a:lnTo>
                  <a:lnTo>
                    <a:pt x="1000" y="987"/>
                  </a:lnTo>
                  <a:lnTo>
                    <a:pt x="1002" y="986"/>
                  </a:lnTo>
                  <a:lnTo>
                    <a:pt x="1004" y="989"/>
                  </a:lnTo>
                  <a:lnTo>
                    <a:pt x="1006" y="989"/>
                  </a:lnTo>
                  <a:lnTo>
                    <a:pt x="1013" y="991"/>
                  </a:lnTo>
                  <a:lnTo>
                    <a:pt x="1012" y="990"/>
                  </a:lnTo>
                  <a:lnTo>
                    <a:pt x="1009" y="989"/>
                  </a:lnTo>
                  <a:lnTo>
                    <a:pt x="1013" y="989"/>
                  </a:lnTo>
                  <a:lnTo>
                    <a:pt x="1015" y="990"/>
                  </a:lnTo>
                  <a:lnTo>
                    <a:pt x="1017" y="994"/>
                  </a:lnTo>
                  <a:lnTo>
                    <a:pt x="1027" y="1002"/>
                  </a:lnTo>
                  <a:lnTo>
                    <a:pt x="1030" y="1003"/>
                  </a:lnTo>
                  <a:lnTo>
                    <a:pt x="1031" y="1006"/>
                  </a:lnTo>
                  <a:lnTo>
                    <a:pt x="1038" y="1012"/>
                  </a:lnTo>
                  <a:lnTo>
                    <a:pt x="1047" y="1020"/>
                  </a:lnTo>
                  <a:lnTo>
                    <a:pt x="1050" y="1021"/>
                  </a:lnTo>
                  <a:lnTo>
                    <a:pt x="1053" y="1021"/>
                  </a:lnTo>
                  <a:lnTo>
                    <a:pt x="1059" y="1021"/>
                  </a:lnTo>
                  <a:lnTo>
                    <a:pt x="1061" y="1021"/>
                  </a:lnTo>
                  <a:lnTo>
                    <a:pt x="1068" y="1024"/>
                  </a:lnTo>
                  <a:lnTo>
                    <a:pt x="1070" y="1026"/>
                  </a:lnTo>
                  <a:lnTo>
                    <a:pt x="1077" y="1028"/>
                  </a:lnTo>
                  <a:lnTo>
                    <a:pt x="1079" y="1028"/>
                  </a:lnTo>
                  <a:lnTo>
                    <a:pt x="1084" y="1030"/>
                  </a:lnTo>
                  <a:lnTo>
                    <a:pt x="1090" y="1031"/>
                  </a:lnTo>
                  <a:lnTo>
                    <a:pt x="1086" y="1030"/>
                  </a:lnTo>
                  <a:lnTo>
                    <a:pt x="1091" y="1031"/>
                  </a:lnTo>
                  <a:lnTo>
                    <a:pt x="1091" y="1031"/>
                  </a:lnTo>
                  <a:lnTo>
                    <a:pt x="1095" y="1031"/>
                  </a:lnTo>
                  <a:lnTo>
                    <a:pt x="1098" y="1030"/>
                  </a:lnTo>
                  <a:lnTo>
                    <a:pt x="1098" y="1028"/>
                  </a:lnTo>
                  <a:lnTo>
                    <a:pt x="1098" y="1029"/>
                  </a:lnTo>
                  <a:lnTo>
                    <a:pt x="1100" y="1029"/>
                  </a:lnTo>
                  <a:lnTo>
                    <a:pt x="1101" y="1029"/>
                  </a:lnTo>
                  <a:lnTo>
                    <a:pt x="1104" y="1029"/>
                  </a:lnTo>
                  <a:lnTo>
                    <a:pt x="1103" y="1029"/>
                  </a:lnTo>
                  <a:lnTo>
                    <a:pt x="1103" y="1032"/>
                  </a:lnTo>
                  <a:lnTo>
                    <a:pt x="1106" y="1033"/>
                  </a:lnTo>
                  <a:lnTo>
                    <a:pt x="1106" y="1034"/>
                  </a:lnTo>
                  <a:lnTo>
                    <a:pt x="1104" y="1034"/>
                  </a:lnTo>
                  <a:lnTo>
                    <a:pt x="1101" y="1033"/>
                  </a:lnTo>
                  <a:lnTo>
                    <a:pt x="1100" y="1033"/>
                  </a:lnTo>
                  <a:lnTo>
                    <a:pt x="1102" y="1037"/>
                  </a:lnTo>
                  <a:lnTo>
                    <a:pt x="1107" y="1041"/>
                  </a:lnTo>
                  <a:lnTo>
                    <a:pt x="1108" y="1041"/>
                  </a:lnTo>
                  <a:lnTo>
                    <a:pt x="1108" y="1041"/>
                  </a:lnTo>
                  <a:lnTo>
                    <a:pt x="1107" y="1041"/>
                  </a:lnTo>
                  <a:lnTo>
                    <a:pt x="1112" y="1045"/>
                  </a:lnTo>
                  <a:lnTo>
                    <a:pt x="1113" y="1048"/>
                  </a:lnTo>
                  <a:lnTo>
                    <a:pt x="1118" y="1052"/>
                  </a:lnTo>
                  <a:lnTo>
                    <a:pt x="1120" y="1055"/>
                  </a:lnTo>
                  <a:lnTo>
                    <a:pt x="1127" y="1060"/>
                  </a:lnTo>
                  <a:lnTo>
                    <a:pt x="1125" y="1063"/>
                  </a:lnTo>
                  <a:lnTo>
                    <a:pt x="1125" y="1064"/>
                  </a:lnTo>
                  <a:lnTo>
                    <a:pt x="1128" y="1065"/>
                  </a:lnTo>
                  <a:lnTo>
                    <a:pt x="1127" y="1067"/>
                  </a:lnTo>
                  <a:lnTo>
                    <a:pt x="1125" y="1071"/>
                  </a:lnTo>
                  <a:lnTo>
                    <a:pt x="1125" y="1073"/>
                  </a:lnTo>
                  <a:lnTo>
                    <a:pt x="1128" y="1076"/>
                  </a:lnTo>
                  <a:lnTo>
                    <a:pt x="1130" y="1077"/>
                  </a:lnTo>
                  <a:lnTo>
                    <a:pt x="1134" y="1079"/>
                  </a:lnTo>
                  <a:lnTo>
                    <a:pt x="1135" y="1081"/>
                  </a:lnTo>
                  <a:lnTo>
                    <a:pt x="1137" y="1079"/>
                  </a:lnTo>
                  <a:lnTo>
                    <a:pt x="1137" y="1076"/>
                  </a:lnTo>
                  <a:lnTo>
                    <a:pt x="1135" y="1075"/>
                  </a:lnTo>
                  <a:lnTo>
                    <a:pt x="1134" y="1074"/>
                  </a:lnTo>
                  <a:lnTo>
                    <a:pt x="1133" y="1072"/>
                  </a:lnTo>
                  <a:lnTo>
                    <a:pt x="1134" y="1072"/>
                  </a:lnTo>
                  <a:lnTo>
                    <a:pt x="1134" y="1073"/>
                  </a:lnTo>
                  <a:lnTo>
                    <a:pt x="1136" y="1073"/>
                  </a:lnTo>
                  <a:lnTo>
                    <a:pt x="1142" y="1079"/>
                  </a:lnTo>
                  <a:lnTo>
                    <a:pt x="1142" y="1080"/>
                  </a:lnTo>
                  <a:lnTo>
                    <a:pt x="1143" y="1082"/>
                  </a:lnTo>
                  <a:lnTo>
                    <a:pt x="1147" y="1083"/>
                  </a:lnTo>
                  <a:lnTo>
                    <a:pt x="1153" y="1086"/>
                  </a:lnTo>
                  <a:lnTo>
                    <a:pt x="1155" y="1090"/>
                  </a:lnTo>
                  <a:lnTo>
                    <a:pt x="1157" y="1091"/>
                  </a:lnTo>
                  <a:lnTo>
                    <a:pt x="1154" y="1093"/>
                  </a:lnTo>
                  <a:lnTo>
                    <a:pt x="1154" y="1096"/>
                  </a:lnTo>
                  <a:lnTo>
                    <a:pt x="1160" y="1098"/>
                  </a:lnTo>
                  <a:lnTo>
                    <a:pt x="1160" y="1096"/>
                  </a:lnTo>
                  <a:lnTo>
                    <a:pt x="1159" y="1093"/>
                  </a:lnTo>
                  <a:lnTo>
                    <a:pt x="1161" y="1094"/>
                  </a:lnTo>
                  <a:lnTo>
                    <a:pt x="1166" y="1102"/>
                  </a:lnTo>
                  <a:lnTo>
                    <a:pt x="1164" y="1099"/>
                  </a:lnTo>
                  <a:lnTo>
                    <a:pt x="1164" y="1099"/>
                  </a:lnTo>
                  <a:lnTo>
                    <a:pt x="1164" y="1098"/>
                  </a:lnTo>
                  <a:lnTo>
                    <a:pt x="1166" y="1097"/>
                  </a:lnTo>
                  <a:lnTo>
                    <a:pt x="1167" y="1097"/>
                  </a:lnTo>
                  <a:lnTo>
                    <a:pt x="1167" y="1096"/>
                  </a:lnTo>
                  <a:lnTo>
                    <a:pt x="1166" y="1092"/>
                  </a:lnTo>
                  <a:lnTo>
                    <a:pt x="1167" y="1091"/>
                  </a:lnTo>
                  <a:lnTo>
                    <a:pt x="1168" y="1090"/>
                  </a:lnTo>
                  <a:lnTo>
                    <a:pt x="1168" y="1090"/>
                  </a:lnTo>
                  <a:lnTo>
                    <a:pt x="1164" y="1089"/>
                  </a:lnTo>
                  <a:lnTo>
                    <a:pt x="1164" y="1085"/>
                  </a:lnTo>
                  <a:lnTo>
                    <a:pt x="1167" y="1082"/>
                  </a:lnTo>
                  <a:lnTo>
                    <a:pt x="1166" y="1081"/>
                  </a:lnTo>
                  <a:lnTo>
                    <a:pt x="1167" y="1081"/>
                  </a:lnTo>
                  <a:lnTo>
                    <a:pt x="1169" y="1082"/>
                  </a:lnTo>
                  <a:lnTo>
                    <a:pt x="1170" y="1081"/>
                  </a:lnTo>
                  <a:lnTo>
                    <a:pt x="1166" y="1079"/>
                  </a:lnTo>
                  <a:lnTo>
                    <a:pt x="1163" y="1075"/>
                  </a:lnTo>
                  <a:lnTo>
                    <a:pt x="1163" y="1075"/>
                  </a:lnTo>
                  <a:lnTo>
                    <a:pt x="1160" y="1072"/>
                  </a:lnTo>
                  <a:lnTo>
                    <a:pt x="1157" y="1067"/>
                  </a:lnTo>
                  <a:lnTo>
                    <a:pt x="1155" y="1065"/>
                  </a:lnTo>
                  <a:lnTo>
                    <a:pt x="1155" y="1065"/>
                  </a:lnTo>
                  <a:lnTo>
                    <a:pt x="1155" y="1063"/>
                  </a:lnTo>
                  <a:lnTo>
                    <a:pt x="1154" y="1063"/>
                  </a:lnTo>
                  <a:lnTo>
                    <a:pt x="1153" y="1060"/>
                  </a:lnTo>
                  <a:lnTo>
                    <a:pt x="1152" y="1057"/>
                  </a:lnTo>
                  <a:lnTo>
                    <a:pt x="1155" y="1051"/>
                  </a:lnTo>
                  <a:lnTo>
                    <a:pt x="1153" y="1049"/>
                  </a:lnTo>
                  <a:lnTo>
                    <a:pt x="1154" y="1046"/>
                  </a:lnTo>
                  <a:lnTo>
                    <a:pt x="1155" y="1043"/>
                  </a:lnTo>
                  <a:lnTo>
                    <a:pt x="1154" y="1042"/>
                  </a:lnTo>
                  <a:lnTo>
                    <a:pt x="1155" y="1039"/>
                  </a:lnTo>
                  <a:lnTo>
                    <a:pt x="1155" y="1037"/>
                  </a:lnTo>
                  <a:lnTo>
                    <a:pt x="1157" y="1037"/>
                  </a:lnTo>
                  <a:lnTo>
                    <a:pt x="1155" y="1040"/>
                  </a:lnTo>
                  <a:lnTo>
                    <a:pt x="1155" y="1040"/>
                  </a:lnTo>
                  <a:lnTo>
                    <a:pt x="1155" y="1042"/>
                  </a:lnTo>
                  <a:lnTo>
                    <a:pt x="1157" y="1040"/>
                  </a:lnTo>
                  <a:lnTo>
                    <a:pt x="1157" y="1038"/>
                  </a:lnTo>
                  <a:lnTo>
                    <a:pt x="1158" y="1035"/>
                  </a:lnTo>
                  <a:lnTo>
                    <a:pt x="1157" y="1033"/>
                  </a:lnTo>
                  <a:lnTo>
                    <a:pt x="1157" y="1029"/>
                  </a:lnTo>
                  <a:lnTo>
                    <a:pt x="1158" y="1021"/>
                  </a:lnTo>
                  <a:lnTo>
                    <a:pt x="1161" y="1016"/>
                  </a:lnTo>
                  <a:lnTo>
                    <a:pt x="1161" y="1014"/>
                  </a:lnTo>
                  <a:lnTo>
                    <a:pt x="1160" y="1009"/>
                  </a:lnTo>
                  <a:lnTo>
                    <a:pt x="1162" y="1006"/>
                  </a:lnTo>
                  <a:lnTo>
                    <a:pt x="1161" y="1005"/>
                  </a:lnTo>
                  <a:lnTo>
                    <a:pt x="1159" y="1003"/>
                  </a:lnTo>
                  <a:lnTo>
                    <a:pt x="1157" y="1002"/>
                  </a:lnTo>
                  <a:lnTo>
                    <a:pt x="1157" y="1002"/>
                  </a:lnTo>
                  <a:lnTo>
                    <a:pt x="1153" y="1003"/>
                  </a:lnTo>
                  <a:lnTo>
                    <a:pt x="1151" y="1000"/>
                  </a:lnTo>
                  <a:lnTo>
                    <a:pt x="1152" y="1003"/>
                  </a:lnTo>
                  <a:lnTo>
                    <a:pt x="1151" y="1002"/>
                  </a:lnTo>
                  <a:lnTo>
                    <a:pt x="1149" y="999"/>
                  </a:lnTo>
                  <a:lnTo>
                    <a:pt x="1151" y="998"/>
                  </a:lnTo>
                  <a:lnTo>
                    <a:pt x="1154" y="1000"/>
                  </a:lnTo>
                  <a:lnTo>
                    <a:pt x="1154" y="1000"/>
                  </a:lnTo>
                  <a:lnTo>
                    <a:pt x="1151" y="998"/>
                  </a:lnTo>
                  <a:lnTo>
                    <a:pt x="1146" y="994"/>
                  </a:lnTo>
                  <a:lnTo>
                    <a:pt x="1144" y="995"/>
                  </a:lnTo>
                  <a:lnTo>
                    <a:pt x="1142" y="994"/>
                  </a:lnTo>
                  <a:lnTo>
                    <a:pt x="1137" y="992"/>
                  </a:lnTo>
                  <a:lnTo>
                    <a:pt x="1130" y="994"/>
                  </a:lnTo>
                  <a:lnTo>
                    <a:pt x="1127" y="992"/>
                  </a:lnTo>
                  <a:lnTo>
                    <a:pt x="1127" y="992"/>
                  </a:lnTo>
                  <a:lnTo>
                    <a:pt x="1125" y="992"/>
                  </a:lnTo>
                  <a:lnTo>
                    <a:pt x="1124" y="994"/>
                  </a:lnTo>
                  <a:lnTo>
                    <a:pt x="1120" y="994"/>
                  </a:lnTo>
                  <a:lnTo>
                    <a:pt x="1118" y="995"/>
                  </a:lnTo>
                  <a:lnTo>
                    <a:pt x="1117" y="995"/>
                  </a:lnTo>
                  <a:lnTo>
                    <a:pt x="1108" y="995"/>
                  </a:lnTo>
                  <a:lnTo>
                    <a:pt x="1104" y="994"/>
                  </a:lnTo>
                  <a:lnTo>
                    <a:pt x="1102" y="995"/>
                  </a:lnTo>
                  <a:lnTo>
                    <a:pt x="1099" y="992"/>
                  </a:lnTo>
                  <a:lnTo>
                    <a:pt x="1095" y="995"/>
                  </a:lnTo>
                  <a:lnTo>
                    <a:pt x="1093" y="996"/>
                  </a:lnTo>
                  <a:lnTo>
                    <a:pt x="1090" y="994"/>
                  </a:lnTo>
                  <a:lnTo>
                    <a:pt x="1089" y="994"/>
                  </a:lnTo>
                  <a:lnTo>
                    <a:pt x="1087" y="996"/>
                  </a:lnTo>
                  <a:lnTo>
                    <a:pt x="1087" y="995"/>
                  </a:lnTo>
                  <a:lnTo>
                    <a:pt x="1083" y="994"/>
                  </a:lnTo>
                  <a:lnTo>
                    <a:pt x="1083" y="992"/>
                  </a:lnTo>
                  <a:lnTo>
                    <a:pt x="1086" y="988"/>
                  </a:lnTo>
                  <a:lnTo>
                    <a:pt x="1089" y="987"/>
                  </a:lnTo>
                  <a:lnTo>
                    <a:pt x="1090" y="985"/>
                  </a:lnTo>
                  <a:lnTo>
                    <a:pt x="1091" y="985"/>
                  </a:lnTo>
                  <a:lnTo>
                    <a:pt x="1092" y="981"/>
                  </a:lnTo>
                  <a:lnTo>
                    <a:pt x="1092" y="973"/>
                  </a:lnTo>
                  <a:lnTo>
                    <a:pt x="1093" y="971"/>
                  </a:lnTo>
                  <a:lnTo>
                    <a:pt x="1092" y="970"/>
                  </a:lnTo>
                  <a:lnTo>
                    <a:pt x="1094" y="962"/>
                  </a:lnTo>
                  <a:lnTo>
                    <a:pt x="1094" y="960"/>
                  </a:lnTo>
                  <a:lnTo>
                    <a:pt x="1092" y="956"/>
                  </a:lnTo>
                  <a:lnTo>
                    <a:pt x="1092" y="954"/>
                  </a:lnTo>
                  <a:lnTo>
                    <a:pt x="1095" y="953"/>
                  </a:lnTo>
                  <a:lnTo>
                    <a:pt x="1094" y="955"/>
                  </a:lnTo>
                  <a:lnTo>
                    <a:pt x="1098" y="961"/>
                  </a:lnTo>
                  <a:lnTo>
                    <a:pt x="1103" y="945"/>
                  </a:lnTo>
                  <a:lnTo>
                    <a:pt x="1101" y="946"/>
                  </a:lnTo>
                  <a:lnTo>
                    <a:pt x="1100" y="945"/>
                  </a:lnTo>
                  <a:lnTo>
                    <a:pt x="1102" y="941"/>
                  </a:lnTo>
                  <a:lnTo>
                    <a:pt x="1100" y="941"/>
                  </a:lnTo>
                  <a:lnTo>
                    <a:pt x="1103" y="936"/>
                  </a:lnTo>
                  <a:lnTo>
                    <a:pt x="1103" y="934"/>
                  </a:lnTo>
                  <a:lnTo>
                    <a:pt x="1104" y="931"/>
                  </a:lnTo>
                  <a:lnTo>
                    <a:pt x="1106" y="929"/>
                  </a:lnTo>
                  <a:lnTo>
                    <a:pt x="1109" y="926"/>
                  </a:lnTo>
                  <a:lnTo>
                    <a:pt x="1111" y="923"/>
                  </a:lnTo>
                  <a:lnTo>
                    <a:pt x="1111" y="921"/>
                  </a:lnTo>
                  <a:lnTo>
                    <a:pt x="1111" y="917"/>
                  </a:lnTo>
                  <a:lnTo>
                    <a:pt x="1110" y="914"/>
                  </a:lnTo>
                  <a:lnTo>
                    <a:pt x="1108" y="912"/>
                  </a:lnTo>
                  <a:lnTo>
                    <a:pt x="1104" y="914"/>
                  </a:lnTo>
                  <a:lnTo>
                    <a:pt x="1094" y="912"/>
                  </a:lnTo>
                  <a:lnTo>
                    <a:pt x="1091" y="913"/>
                  </a:lnTo>
                  <a:lnTo>
                    <a:pt x="1090" y="913"/>
                  </a:lnTo>
                  <a:lnTo>
                    <a:pt x="1084" y="915"/>
                  </a:lnTo>
                  <a:lnTo>
                    <a:pt x="1070" y="917"/>
                  </a:lnTo>
                  <a:lnTo>
                    <a:pt x="1065" y="920"/>
                  </a:lnTo>
                  <a:lnTo>
                    <a:pt x="1063" y="922"/>
                  </a:lnTo>
                  <a:lnTo>
                    <a:pt x="1064" y="923"/>
                  </a:lnTo>
                  <a:lnTo>
                    <a:pt x="1063" y="925"/>
                  </a:lnTo>
                  <a:lnTo>
                    <a:pt x="1061" y="927"/>
                  </a:lnTo>
                  <a:lnTo>
                    <a:pt x="1061" y="930"/>
                  </a:lnTo>
                  <a:lnTo>
                    <a:pt x="1061" y="932"/>
                  </a:lnTo>
                  <a:lnTo>
                    <a:pt x="1061" y="935"/>
                  </a:lnTo>
                  <a:lnTo>
                    <a:pt x="1061" y="936"/>
                  </a:lnTo>
                  <a:lnTo>
                    <a:pt x="1059" y="938"/>
                  </a:lnTo>
                  <a:lnTo>
                    <a:pt x="1058" y="944"/>
                  </a:lnTo>
                  <a:lnTo>
                    <a:pt x="1056" y="947"/>
                  </a:lnTo>
                  <a:lnTo>
                    <a:pt x="1050" y="949"/>
                  </a:lnTo>
                  <a:lnTo>
                    <a:pt x="1048" y="952"/>
                  </a:lnTo>
                  <a:lnTo>
                    <a:pt x="1049" y="952"/>
                  </a:lnTo>
                  <a:lnTo>
                    <a:pt x="1051" y="955"/>
                  </a:lnTo>
                  <a:lnTo>
                    <a:pt x="1050" y="955"/>
                  </a:lnTo>
                  <a:lnTo>
                    <a:pt x="1048" y="957"/>
                  </a:lnTo>
                  <a:lnTo>
                    <a:pt x="1046" y="957"/>
                  </a:lnTo>
                  <a:lnTo>
                    <a:pt x="1043" y="957"/>
                  </a:lnTo>
                  <a:lnTo>
                    <a:pt x="1041" y="955"/>
                  </a:lnTo>
                  <a:lnTo>
                    <a:pt x="1042" y="955"/>
                  </a:lnTo>
                  <a:lnTo>
                    <a:pt x="1040" y="954"/>
                  </a:lnTo>
                  <a:lnTo>
                    <a:pt x="1034" y="954"/>
                  </a:lnTo>
                  <a:lnTo>
                    <a:pt x="1033" y="955"/>
                  </a:lnTo>
                  <a:lnTo>
                    <a:pt x="1032" y="957"/>
                  </a:lnTo>
                  <a:lnTo>
                    <a:pt x="1031" y="956"/>
                  </a:lnTo>
                  <a:lnTo>
                    <a:pt x="1029" y="957"/>
                  </a:lnTo>
                  <a:lnTo>
                    <a:pt x="1025" y="957"/>
                  </a:lnTo>
                  <a:lnTo>
                    <a:pt x="1021" y="957"/>
                  </a:lnTo>
                  <a:lnTo>
                    <a:pt x="1010" y="961"/>
                  </a:lnTo>
                  <a:lnTo>
                    <a:pt x="1007" y="962"/>
                  </a:lnTo>
                  <a:lnTo>
                    <a:pt x="1006" y="961"/>
                  </a:lnTo>
                  <a:lnTo>
                    <a:pt x="1002" y="956"/>
                  </a:lnTo>
                  <a:lnTo>
                    <a:pt x="1000" y="956"/>
                  </a:lnTo>
                  <a:lnTo>
                    <a:pt x="996" y="954"/>
                  </a:lnTo>
                  <a:lnTo>
                    <a:pt x="991" y="953"/>
                  </a:lnTo>
                  <a:lnTo>
                    <a:pt x="989" y="953"/>
                  </a:lnTo>
                  <a:lnTo>
                    <a:pt x="989" y="953"/>
                  </a:lnTo>
                  <a:lnTo>
                    <a:pt x="988" y="954"/>
                  </a:lnTo>
                  <a:lnTo>
                    <a:pt x="988" y="955"/>
                  </a:lnTo>
                  <a:lnTo>
                    <a:pt x="987" y="955"/>
                  </a:lnTo>
                  <a:lnTo>
                    <a:pt x="988" y="954"/>
                  </a:lnTo>
                  <a:lnTo>
                    <a:pt x="987" y="952"/>
                  </a:lnTo>
                  <a:lnTo>
                    <a:pt x="989" y="953"/>
                  </a:lnTo>
                  <a:lnTo>
                    <a:pt x="987" y="952"/>
                  </a:lnTo>
                  <a:lnTo>
                    <a:pt x="985" y="948"/>
                  </a:lnTo>
                  <a:lnTo>
                    <a:pt x="982" y="945"/>
                  </a:lnTo>
                  <a:lnTo>
                    <a:pt x="981" y="944"/>
                  </a:lnTo>
                  <a:lnTo>
                    <a:pt x="980" y="938"/>
                  </a:lnTo>
                  <a:lnTo>
                    <a:pt x="979" y="935"/>
                  </a:lnTo>
                  <a:lnTo>
                    <a:pt x="971" y="927"/>
                  </a:lnTo>
                  <a:lnTo>
                    <a:pt x="967" y="919"/>
                  </a:lnTo>
                  <a:lnTo>
                    <a:pt x="965" y="914"/>
                  </a:lnTo>
                  <a:lnTo>
                    <a:pt x="964" y="912"/>
                  </a:lnTo>
                  <a:lnTo>
                    <a:pt x="963" y="910"/>
                  </a:lnTo>
                  <a:lnTo>
                    <a:pt x="963" y="906"/>
                  </a:lnTo>
                  <a:lnTo>
                    <a:pt x="964" y="910"/>
                  </a:lnTo>
                  <a:lnTo>
                    <a:pt x="967" y="913"/>
                  </a:lnTo>
                  <a:lnTo>
                    <a:pt x="966" y="915"/>
                  </a:lnTo>
                  <a:lnTo>
                    <a:pt x="967" y="917"/>
                  </a:lnTo>
                  <a:lnTo>
                    <a:pt x="968" y="913"/>
                  </a:lnTo>
                  <a:lnTo>
                    <a:pt x="967" y="912"/>
                  </a:lnTo>
                  <a:lnTo>
                    <a:pt x="964" y="910"/>
                  </a:lnTo>
                  <a:lnTo>
                    <a:pt x="963" y="906"/>
                  </a:lnTo>
                  <a:lnTo>
                    <a:pt x="962" y="904"/>
                  </a:lnTo>
                  <a:lnTo>
                    <a:pt x="962" y="903"/>
                  </a:lnTo>
                  <a:lnTo>
                    <a:pt x="961" y="901"/>
                  </a:lnTo>
                  <a:lnTo>
                    <a:pt x="961" y="896"/>
                  </a:lnTo>
                  <a:lnTo>
                    <a:pt x="962" y="893"/>
                  </a:lnTo>
                  <a:lnTo>
                    <a:pt x="962" y="891"/>
                  </a:lnTo>
                  <a:lnTo>
                    <a:pt x="962" y="884"/>
                  </a:lnTo>
                  <a:lnTo>
                    <a:pt x="961" y="880"/>
                  </a:lnTo>
                  <a:lnTo>
                    <a:pt x="962" y="880"/>
                  </a:lnTo>
                  <a:lnTo>
                    <a:pt x="962" y="878"/>
                  </a:lnTo>
                  <a:lnTo>
                    <a:pt x="962" y="872"/>
                  </a:lnTo>
                  <a:lnTo>
                    <a:pt x="961" y="869"/>
                  </a:lnTo>
                  <a:lnTo>
                    <a:pt x="963" y="867"/>
                  </a:lnTo>
                  <a:lnTo>
                    <a:pt x="963" y="864"/>
                  </a:lnTo>
                  <a:lnTo>
                    <a:pt x="963" y="863"/>
                  </a:lnTo>
                  <a:lnTo>
                    <a:pt x="963" y="858"/>
                  </a:lnTo>
                  <a:lnTo>
                    <a:pt x="965" y="859"/>
                  </a:lnTo>
                  <a:lnTo>
                    <a:pt x="965" y="863"/>
                  </a:lnTo>
                  <a:lnTo>
                    <a:pt x="964" y="869"/>
                  </a:lnTo>
                  <a:lnTo>
                    <a:pt x="962" y="879"/>
                  </a:lnTo>
                  <a:lnTo>
                    <a:pt x="963" y="879"/>
                  </a:lnTo>
                  <a:lnTo>
                    <a:pt x="963" y="871"/>
                  </a:lnTo>
                  <a:lnTo>
                    <a:pt x="965" y="862"/>
                  </a:lnTo>
                  <a:lnTo>
                    <a:pt x="970" y="854"/>
                  </a:lnTo>
                  <a:lnTo>
                    <a:pt x="971" y="849"/>
                  </a:lnTo>
                  <a:lnTo>
                    <a:pt x="968" y="846"/>
                  </a:lnTo>
                  <a:lnTo>
                    <a:pt x="964" y="834"/>
                  </a:lnTo>
                  <a:lnTo>
                    <a:pt x="966" y="832"/>
                  </a:lnTo>
                  <a:lnTo>
                    <a:pt x="964" y="831"/>
                  </a:lnTo>
                  <a:lnTo>
                    <a:pt x="962" y="827"/>
                  </a:lnTo>
                  <a:lnTo>
                    <a:pt x="964" y="828"/>
                  </a:lnTo>
                  <a:lnTo>
                    <a:pt x="966" y="829"/>
                  </a:lnTo>
                  <a:lnTo>
                    <a:pt x="968" y="824"/>
                  </a:lnTo>
                  <a:lnTo>
                    <a:pt x="967" y="821"/>
                  </a:lnTo>
                  <a:lnTo>
                    <a:pt x="965" y="821"/>
                  </a:lnTo>
                  <a:lnTo>
                    <a:pt x="970" y="821"/>
                  </a:lnTo>
                  <a:lnTo>
                    <a:pt x="972" y="818"/>
                  </a:lnTo>
                  <a:lnTo>
                    <a:pt x="972" y="817"/>
                  </a:lnTo>
                  <a:lnTo>
                    <a:pt x="975" y="816"/>
                  </a:lnTo>
                  <a:lnTo>
                    <a:pt x="974" y="814"/>
                  </a:lnTo>
                  <a:lnTo>
                    <a:pt x="975" y="812"/>
                  </a:lnTo>
                  <a:lnTo>
                    <a:pt x="978" y="815"/>
                  </a:lnTo>
                  <a:lnTo>
                    <a:pt x="981" y="812"/>
                  </a:lnTo>
                  <a:lnTo>
                    <a:pt x="978" y="810"/>
                  </a:lnTo>
                  <a:lnTo>
                    <a:pt x="978" y="810"/>
                  </a:lnTo>
                  <a:lnTo>
                    <a:pt x="979" y="809"/>
                  </a:lnTo>
                  <a:lnTo>
                    <a:pt x="980" y="810"/>
                  </a:lnTo>
                  <a:lnTo>
                    <a:pt x="980" y="808"/>
                  </a:lnTo>
                  <a:lnTo>
                    <a:pt x="983" y="809"/>
                  </a:lnTo>
                  <a:lnTo>
                    <a:pt x="984" y="810"/>
                  </a:lnTo>
                  <a:lnTo>
                    <a:pt x="983" y="810"/>
                  </a:lnTo>
                  <a:lnTo>
                    <a:pt x="987" y="810"/>
                  </a:lnTo>
                  <a:lnTo>
                    <a:pt x="983" y="812"/>
                  </a:lnTo>
                  <a:lnTo>
                    <a:pt x="991" y="808"/>
                  </a:lnTo>
                  <a:lnTo>
                    <a:pt x="993" y="807"/>
                  </a:lnTo>
                  <a:lnTo>
                    <a:pt x="995" y="807"/>
                  </a:lnTo>
                  <a:lnTo>
                    <a:pt x="997" y="804"/>
                  </a:lnTo>
                  <a:lnTo>
                    <a:pt x="998" y="802"/>
                  </a:lnTo>
                  <a:lnTo>
                    <a:pt x="1001" y="800"/>
                  </a:lnTo>
                  <a:lnTo>
                    <a:pt x="999" y="794"/>
                  </a:lnTo>
                  <a:lnTo>
                    <a:pt x="999" y="793"/>
                  </a:lnTo>
                  <a:lnTo>
                    <a:pt x="1001" y="794"/>
                  </a:lnTo>
                  <a:lnTo>
                    <a:pt x="1004" y="793"/>
                  </a:lnTo>
                  <a:lnTo>
                    <a:pt x="1005" y="797"/>
                  </a:lnTo>
                  <a:lnTo>
                    <a:pt x="1007" y="797"/>
                  </a:lnTo>
                  <a:lnTo>
                    <a:pt x="1006" y="797"/>
                  </a:lnTo>
                  <a:lnTo>
                    <a:pt x="1002" y="799"/>
                  </a:lnTo>
                  <a:lnTo>
                    <a:pt x="1008" y="795"/>
                  </a:lnTo>
                  <a:lnTo>
                    <a:pt x="1012" y="794"/>
                  </a:lnTo>
                  <a:lnTo>
                    <a:pt x="1014" y="794"/>
                  </a:lnTo>
                  <a:lnTo>
                    <a:pt x="1015" y="793"/>
                  </a:lnTo>
                  <a:lnTo>
                    <a:pt x="1014" y="792"/>
                  </a:lnTo>
                  <a:lnTo>
                    <a:pt x="1016" y="790"/>
                  </a:lnTo>
                  <a:lnTo>
                    <a:pt x="1015" y="792"/>
                  </a:lnTo>
                  <a:lnTo>
                    <a:pt x="1015" y="793"/>
                  </a:lnTo>
                  <a:lnTo>
                    <a:pt x="1021" y="793"/>
                  </a:lnTo>
                  <a:lnTo>
                    <a:pt x="1022" y="792"/>
                  </a:lnTo>
                  <a:lnTo>
                    <a:pt x="1023" y="790"/>
                  </a:lnTo>
                  <a:lnTo>
                    <a:pt x="1023" y="790"/>
                  </a:lnTo>
                  <a:lnTo>
                    <a:pt x="1022" y="792"/>
                  </a:lnTo>
                  <a:lnTo>
                    <a:pt x="1027" y="793"/>
                  </a:lnTo>
                  <a:lnTo>
                    <a:pt x="1031" y="795"/>
                  </a:lnTo>
                  <a:lnTo>
                    <a:pt x="1036" y="797"/>
                  </a:lnTo>
                  <a:lnTo>
                    <a:pt x="1039" y="795"/>
                  </a:lnTo>
                  <a:lnTo>
                    <a:pt x="1040" y="795"/>
                  </a:lnTo>
                  <a:lnTo>
                    <a:pt x="1041" y="792"/>
                  </a:lnTo>
                  <a:lnTo>
                    <a:pt x="1043" y="793"/>
                  </a:lnTo>
                  <a:lnTo>
                    <a:pt x="1049" y="797"/>
                  </a:lnTo>
                  <a:lnTo>
                    <a:pt x="1051" y="795"/>
                  </a:lnTo>
                  <a:lnTo>
                    <a:pt x="1051" y="797"/>
                  </a:lnTo>
                  <a:lnTo>
                    <a:pt x="1055" y="802"/>
                  </a:lnTo>
                  <a:lnTo>
                    <a:pt x="1059" y="802"/>
                  </a:lnTo>
                  <a:lnTo>
                    <a:pt x="1059" y="801"/>
                  </a:lnTo>
                  <a:lnTo>
                    <a:pt x="1063" y="799"/>
                  </a:lnTo>
                  <a:lnTo>
                    <a:pt x="1066" y="802"/>
                  </a:lnTo>
                  <a:lnTo>
                    <a:pt x="1067" y="801"/>
                  </a:lnTo>
                  <a:lnTo>
                    <a:pt x="1067" y="799"/>
                  </a:lnTo>
                  <a:lnTo>
                    <a:pt x="1066" y="795"/>
                  </a:lnTo>
                  <a:lnTo>
                    <a:pt x="1070" y="798"/>
                  </a:lnTo>
                  <a:lnTo>
                    <a:pt x="1074" y="801"/>
                  </a:lnTo>
                  <a:lnTo>
                    <a:pt x="1076" y="802"/>
                  </a:lnTo>
                  <a:lnTo>
                    <a:pt x="1076" y="806"/>
                  </a:lnTo>
                  <a:lnTo>
                    <a:pt x="1078" y="803"/>
                  </a:lnTo>
                  <a:lnTo>
                    <a:pt x="1082" y="802"/>
                  </a:lnTo>
                  <a:lnTo>
                    <a:pt x="1082" y="801"/>
                  </a:lnTo>
                  <a:lnTo>
                    <a:pt x="1079" y="800"/>
                  </a:lnTo>
                  <a:lnTo>
                    <a:pt x="1077" y="799"/>
                  </a:lnTo>
                  <a:lnTo>
                    <a:pt x="1074" y="797"/>
                  </a:lnTo>
                  <a:lnTo>
                    <a:pt x="1073" y="794"/>
                  </a:lnTo>
                  <a:lnTo>
                    <a:pt x="1076" y="792"/>
                  </a:lnTo>
                  <a:lnTo>
                    <a:pt x="1076" y="790"/>
                  </a:lnTo>
                  <a:lnTo>
                    <a:pt x="1074" y="790"/>
                  </a:lnTo>
                  <a:lnTo>
                    <a:pt x="1072" y="790"/>
                  </a:lnTo>
                  <a:lnTo>
                    <a:pt x="1070" y="790"/>
                  </a:lnTo>
                  <a:lnTo>
                    <a:pt x="1073" y="787"/>
                  </a:lnTo>
                  <a:lnTo>
                    <a:pt x="1073" y="787"/>
                  </a:lnTo>
                  <a:lnTo>
                    <a:pt x="1070" y="787"/>
                  </a:lnTo>
                  <a:lnTo>
                    <a:pt x="1068" y="789"/>
                  </a:lnTo>
                  <a:lnTo>
                    <a:pt x="1066" y="789"/>
                  </a:lnTo>
                  <a:lnTo>
                    <a:pt x="1063" y="787"/>
                  </a:lnTo>
                  <a:lnTo>
                    <a:pt x="1064" y="785"/>
                  </a:lnTo>
                  <a:lnTo>
                    <a:pt x="1067" y="784"/>
                  </a:lnTo>
                  <a:lnTo>
                    <a:pt x="1070" y="786"/>
                  </a:lnTo>
                  <a:lnTo>
                    <a:pt x="1072" y="785"/>
                  </a:lnTo>
                  <a:lnTo>
                    <a:pt x="1074" y="786"/>
                  </a:lnTo>
                  <a:lnTo>
                    <a:pt x="1074" y="787"/>
                  </a:lnTo>
                  <a:lnTo>
                    <a:pt x="1077" y="785"/>
                  </a:lnTo>
                  <a:lnTo>
                    <a:pt x="1077" y="784"/>
                  </a:lnTo>
                  <a:lnTo>
                    <a:pt x="1084" y="784"/>
                  </a:lnTo>
                  <a:lnTo>
                    <a:pt x="1084" y="783"/>
                  </a:lnTo>
                  <a:lnTo>
                    <a:pt x="1083" y="783"/>
                  </a:lnTo>
                  <a:lnTo>
                    <a:pt x="1086" y="784"/>
                  </a:lnTo>
                  <a:lnTo>
                    <a:pt x="1093" y="784"/>
                  </a:lnTo>
                  <a:lnTo>
                    <a:pt x="1094" y="781"/>
                  </a:lnTo>
                  <a:lnTo>
                    <a:pt x="1095" y="778"/>
                  </a:lnTo>
                  <a:lnTo>
                    <a:pt x="1096" y="780"/>
                  </a:lnTo>
                  <a:lnTo>
                    <a:pt x="1096" y="782"/>
                  </a:lnTo>
                  <a:lnTo>
                    <a:pt x="1099" y="784"/>
                  </a:lnTo>
                  <a:lnTo>
                    <a:pt x="1095" y="785"/>
                  </a:lnTo>
                  <a:lnTo>
                    <a:pt x="1099" y="786"/>
                  </a:lnTo>
                  <a:lnTo>
                    <a:pt x="1101" y="785"/>
                  </a:lnTo>
                  <a:lnTo>
                    <a:pt x="1103" y="783"/>
                  </a:lnTo>
                  <a:lnTo>
                    <a:pt x="1103" y="782"/>
                  </a:lnTo>
                  <a:lnTo>
                    <a:pt x="1104" y="783"/>
                  </a:lnTo>
                  <a:lnTo>
                    <a:pt x="1107" y="783"/>
                  </a:lnTo>
                  <a:lnTo>
                    <a:pt x="1107" y="782"/>
                  </a:lnTo>
                  <a:lnTo>
                    <a:pt x="1109" y="781"/>
                  </a:lnTo>
                  <a:lnTo>
                    <a:pt x="1109" y="783"/>
                  </a:lnTo>
                  <a:lnTo>
                    <a:pt x="1108" y="784"/>
                  </a:lnTo>
                  <a:lnTo>
                    <a:pt x="1115" y="783"/>
                  </a:lnTo>
                  <a:lnTo>
                    <a:pt x="1120" y="782"/>
                  </a:lnTo>
                  <a:lnTo>
                    <a:pt x="1121" y="783"/>
                  </a:lnTo>
                  <a:lnTo>
                    <a:pt x="1121" y="784"/>
                  </a:lnTo>
                  <a:lnTo>
                    <a:pt x="1120" y="783"/>
                  </a:lnTo>
                  <a:lnTo>
                    <a:pt x="1116" y="783"/>
                  </a:lnTo>
                  <a:lnTo>
                    <a:pt x="1121" y="784"/>
                  </a:lnTo>
                  <a:lnTo>
                    <a:pt x="1127" y="787"/>
                  </a:lnTo>
                  <a:lnTo>
                    <a:pt x="1125" y="785"/>
                  </a:lnTo>
                  <a:lnTo>
                    <a:pt x="1128" y="785"/>
                  </a:lnTo>
                  <a:lnTo>
                    <a:pt x="1127" y="786"/>
                  </a:lnTo>
                  <a:lnTo>
                    <a:pt x="1132" y="789"/>
                  </a:lnTo>
                  <a:lnTo>
                    <a:pt x="1128" y="787"/>
                  </a:lnTo>
                  <a:lnTo>
                    <a:pt x="1129" y="790"/>
                  </a:lnTo>
                  <a:lnTo>
                    <a:pt x="1132" y="791"/>
                  </a:lnTo>
                  <a:lnTo>
                    <a:pt x="1133" y="794"/>
                  </a:lnTo>
                  <a:lnTo>
                    <a:pt x="1134" y="793"/>
                  </a:lnTo>
                  <a:lnTo>
                    <a:pt x="1137" y="793"/>
                  </a:lnTo>
                  <a:lnTo>
                    <a:pt x="1144" y="791"/>
                  </a:lnTo>
                  <a:lnTo>
                    <a:pt x="1144" y="790"/>
                  </a:lnTo>
                  <a:lnTo>
                    <a:pt x="1145" y="790"/>
                  </a:lnTo>
                  <a:lnTo>
                    <a:pt x="1147" y="787"/>
                  </a:lnTo>
                  <a:lnTo>
                    <a:pt x="1151" y="789"/>
                  </a:lnTo>
                  <a:lnTo>
                    <a:pt x="1155" y="791"/>
                  </a:lnTo>
                  <a:lnTo>
                    <a:pt x="1159" y="797"/>
                  </a:lnTo>
                  <a:lnTo>
                    <a:pt x="1161" y="799"/>
                  </a:lnTo>
                  <a:lnTo>
                    <a:pt x="1162" y="800"/>
                  </a:lnTo>
                  <a:lnTo>
                    <a:pt x="1168" y="803"/>
                  </a:lnTo>
                  <a:lnTo>
                    <a:pt x="1169" y="806"/>
                  </a:lnTo>
                  <a:lnTo>
                    <a:pt x="1169" y="811"/>
                  </a:lnTo>
                  <a:lnTo>
                    <a:pt x="1167" y="817"/>
                  </a:lnTo>
                  <a:lnTo>
                    <a:pt x="1167" y="819"/>
                  </a:lnTo>
                  <a:lnTo>
                    <a:pt x="1166" y="821"/>
                  </a:lnTo>
                  <a:lnTo>
                    <a:pt x="1168" y="824"/>
                  </a:lnTo>
                  <a:lnTo>
                    <a:pt x="1169" y="821"/>
                  </a:lnTo>
                  <a:lnTo>
                    <a:pt x="1168" y="819"/>
                  </a:lnTo>
                  <a:lnTo>
                    <a:pt x="1170" y="821"/>
                  </a:lnTo>
                  <a:lnTo>
                    <a:pt x="1171" y="824"/>
                  </a:lnTo>
                  <a:lnTo>
                    <a:pt x="1170" y="825"/>
                  </a:lnTo>
                  <a:lnTo>
                    <a:pt x="1169" y="828"/>
                  </a:lnTo>
                  <a:lnTo>
                    <a:pt x="1171" y="831"/>
                  </a:lnTo>
                  <a:lnTo>
                    <a:pt x="1172" y="835"/>
                  </a:lnTo>
                  <a:lnTo>
                    <a:pt x="1176" y="836"/>
                  </a:lnTo>
                  <a:lnTo>
                    <a:pt x="1174" y="834"/>
                  </a:lnTo>
                  <a:lnTo>
                    <a:pt x="1177" y="835"/>
                  </a:lnTo>
                  <a:lnTo>
                    <a:pt x="1177" y="840"/>
                  </a:lnTo>
                  <a:lnTo>
                    <a:pt x="1180" y="838"/>
                  </a:lnTo>
                  <a:lnTo>
                    <a:pt x="1179" y="841"/>
                  </a:lnTo>
                  <a:lnTo>
                    <a:pt x="1180" y="846"/>
                  </a:lnTo>
                  <a:lnTo>
                    <a:pt x="1181" y="849"/>
                  </a:lnTo>
                  <a:lnTo>
                    <a:pt x="1181" y="850"/>
                  </a:lnTo>
                  <a:lnTo>
                    <a:pt x="1187" y="851"/>
                  </a:lnTo>
                  <a:lnTo>
                    <a:pt x="1189" y="857"/>
                  </a:lnTo>
                  <a:lnTo>
                    <a:pt x="1192" y="859"/>
                  </a:lnTo>
                  <a:lnTo>
                    <a:pt x="1189" y="859"/>
                  </a:lnTo>
                  <a:lnTo>
                    <a:pt x="1192" y="861"/>
                  </a:lnTo>
                  <a:lnTo>
                    <a:pt x="1195" y="861"/>
                  </a:lnTo>
                  <a:lnTo>
                    <a:pt x="1200" y="859"/>
                  </a:lnTo>
                  <a:lnTo>
                    <a:pt x="1202" y="853"/>
                  </a:lnTo>
                  <a:lnTo>
                    <a:pt x="1203" y="852"/>
                  </a:lnTo>
                  <a:lnTo>
                    <a:pt x="1203" y="850"/>
                  </a:lnTo>
                  <a:lnTo>
                    <a:pt x="1204" y="838"/>
                  </a:lnTo>
                  <a:lnTo>
                    <a:pt x="1204" y="836"/>
                  </a:lnTo>
                  <a:lnTo>
                    <a:pt x="1204" y="835"/>
                  </a:lnTo>
                  <a:lnTo>
                    <a:pt x="1203" y="832"/>
                  </a:lnTo>
                  <a:lnTo>
                    <a:pt x="1202" y="831"/>
                  </a:lnTo>
                  <a:lnTo>
                    <a:pt x="1202" y="831"/>
                  </a:lnTo>
                  <a:lnTo>
                    <a:pt x="1201" y="825"/>
                  </a:lnTo>
                  <a:lnTo>
                    <a:pt x="1195" y="814"/>
                  </a:lnTo>
                  <a:lnTo>
                    <a:pt x="1194" y="811"/>
                  </a:lnTo>
                  <a:lnTo>
                    <a:pt x="1194" y="808"/>
                  </a:lnTo>
                  <a:lnTo>
                    <a:pt x="1196" y="810"/>
                  </a:lnTo>
                  <a:lnTo>
                    <a:pt x="1197" y="812"/>
                  </a:lnTo>
                  <a:lnTo>
                    <a:pt x="1196" y="816"/>
                  </a:lnTo>
                  <a:lnTo>
                    <a:pt x="1197" y="818"/>
                  </a:lnTo>
                  <a:lnTo>
                    <a:pt x="1198" y="821"/>
                  </a:lnTo>
                  <a:lnTo>
                    <a:pt x="1197" y="816"/>
                  </a:lnTo>
                  <a:lnTo>
                    <a:pt x="1197" y="810"/>
                  </a:lnTo>
                  <a:lnTo>
                    <a:pt x="1193" y="803"/>
                  </a:lnTo>
                  <a:lnTo>
                    <a:pt x="1191" y="799"/>
                  </a:lnTo>
                  <a:lnTo>
                    <a:pt x="1188" y="793"/>
                  </a:lnTo>
                  <a:lnTo>
                    <a:pt x="1186" y="784"/>
                  </a:lnTo>
                  <a:lnTo>
                    <a:pt x="1185" y="781"/>
                  </a:lnTo>
                  <a:lnTo>
                    <a:pt x="1185" y="773"/>
                  </a:lnTo>
                  <a:lnTo>
                    <a:pt x="1187" y="772"/>
                  </a:lnTo>
                  <a:lnTo>
                    <a:pt x="1185" y="768"/>
                  </a:lnTo>
                  <a:lnTo>
                    <a:pt x="1187" y="769"/>
                  </a:lnTo>
                  <a:lnTo>
                    <a:pt x="1188" y="768"/>
                  </a:lnTo>
                  <a:lnTo>
                    <a:pt x="1187" y="766"/>
                  </a:lnTo>
                  <a:lnTo>
                    <a:pt x="1189" y="764"/>
                  </a:lnTo>
                  <a:lnTo>
                    <a:pt x="1189" y="761"/>
                  </a:lnTo>
                  <a:lnTo>
                    <a:pt x="1193" y="760"/>
                  </a:lnTo>
                  <a:lnTo>
                    <a:pt x="1193" y="759"/>
                  </a:lnTo>
                  <a:lnTo>
                    <a:pt x="1195" y="756"/>
                  </a:lnTo>
                  <a:lnTo>
                    <a:pt x="1194" y="752"/>
                  </a:lnTo>
                  <a:lnTo>
                    <a:pt x="1196" y="755"/>
                  </a:lnTo>
                  <a:lnTo>
                    <a:pt x="1198" y="755"/>
                  </a:lnTo>
                  <a:lnTo>
                    <a:pt x="1198" y="751"/>
                  </a:lnTo>
                  <a:lnTo>
                    <a:pt x="1201" y="751"/>
                  </a:lnTo>
                  <a:lnTo>
                    <a:pt x="1203" y="750"/>
                  </a:lnTo>
                  <a:lnTo>
                    <a:pt x="1205" y="750"/>
                  </a:lnTo>
                  <a:lnTo>
                    <a:pt x="1206" y="746"/>
                  </a:lnTo>
                  <a:lnTo>
                    <a:pt x="1209" y="747"/>
                  </a:lnTo>
                  <a:lnTo>
                    <a:pt x="1211" y="744"/>
                  </a:lnTo>
                  <a:lnTo>
                    <a:pt x="1213" y="743"/>
                  </a:lnTo>
                  <a:lnTo>
                    <a:pt x="1215" y="739"/>
                  </a:lnTo>
                  <a:lnTo>
                    <a:pt x="1222" y="732"/>
                  </a:lnTo>
                  <a:lnTo>
                    <a:pt x="1224" y="731"/>
                  </a:lnTo>
                  <a:lnTo>
                    <a:pt x="1224" y="731"/>
                  </a:lnTo>
                  <a:lnTo>
                    <a:pt x="1230" y="730"/>
                  </a:lnTo>
                  <a:lnTo>
                    <a:pt x="1234" y="729"/>
                  </a:lnTo>
                  <a:lnTo>
                    <a:pt x="1234" y="726"/>
                  </a:lnTo>
                  <a:lnTo>
                    <a:pt x="1234" y="729"/>
                  </a:lnTo>
                  <a:lnTo>
                    <a:pt x="1235" y="726"/>
                  </a:lnTo>
                  <a:lnTo>
                    <a:pt x="1236" y="724"/>
                  </a:lnTo>
                  <a:lnTo>
                    <a:pt x="1239" y="722"/>
                  </a:lnTo>
                  <a:lnTo>
                    <a:pt x="1241" y="720"/>
                  </a:lnTo>
                  <a:lnTo>
                    <a:pt x="1249" y="717"/>
                  </a:lnTo>
                  <a:lnTo>
                    <a:pt x="1252" y="717"/>
                  </a:lnTo>
                  <a:lnTo>
                    <a:pt x="1255" y="715"/>
                  </a:lnTo>
                  <a:lnTo>
                    <a:pt x="1255" y="713"/>
                  </a:lnTo>
                  <a:lnTo>
                    <a:pt x="1253" y="713"/>
                  </a:lnTo>
                  <a:lnTo>
                    <a:pt x="1249" y="715"/>
                  </a:lnTo>
                  <a:lnTo>
                    <a:pt x="1247" y="714"/>
                  </a:lnTo>
                  <a:lnTo>
                    <a:pt x="1246" y="713"/>
                  </a:lnTo>
                  <a:lnTo>
                    <a:pt x="1251" y="713"/>
                  </a:lnTo>
                  <a:lnTo>
                    <a:pt x="1252" y="710"/>
                  </a:lnTo>
                  <a:lnTo>
                    <a:pt x="1251" y="708"/>
                  </a:lnTo>
                  <a:lnTo>
                    <a:pt x="1248" y="706"/>
                  </a:lnTo>
                  <a:lnTo>
                    <a:pt x="1251" y="706"/>
                  </a:lnTo>
                  <a:lnTo>
                    <a:pt x="1254" y="705"/>
                  </a:lnTo>
                  <a:lnTo>
                    <a:pt x="1254" y="707"/>
                  </a:lnTo>
                  <a:lnTo>
                    <a:pt x="1257" y="708"/>
                  </a:lnTo>
                  <a:lnTo>
                    <a:pt x="1260" y="705"/>
                  </a:lnTo>
                  <a:lnTo>
                    <a:pt x="1263" y="704"/>
                  </a:lnTo>
                  <a:lnTo>
                    <a:pt x="1264" y="701"/>
                  </a:lnTo>
                  <a:lnTo>
                    <a:pt x="1263" y="699"/>
                  </a:lnTo>
                  <a:lnTo>
                    <a:pt x="1260" y="699"/>
                  </a:lnTo>
                  <a:lnTo>
                    <a:pt x="1260" y="701"/>
                  </a:lnTo>
                  <a:lnTo>
                    <a:pt x="1260" y="699"/>
                  </a:lnTo>
                  <a:lnTo>
                    <a:pt x="1256" y="698"/>
                  </a:lnTo>
                  <a:lnTo>
                    <a:pt x="1251" y="698"/>
                  </a:lnTo>
                  <a:lnTo>
                    <a:pt x="1249" y="696"/>
                  </a:lnTo>
                  <a:lnTo>
                    <a:pt x="1251" y="693"/>
                  </a:lnTo>
                  <a:lnTo>
                    <a:pt x="1251" y="696"/>
                  </a:lnTo>
                  <a:lnTo>
                    <a:pt x="1253" y="698"/>
                  </a:lnTo>
                  <a:lnTo>
                    <a:pt x="1255" y="696"/>
                  </a:lnTo>
                  <a:lnTo>
                    <a:pt x="1258" y="696"/>
                  </a:lnTo>
                  <a:lnTo>
                    <a:pt x="1257" y="693"/>
                  </a:lnTo>
                  <a:lnTo>
                    <a:pt x="1262" y="696"/>
                  </a:lnTo>
                  <a:lnTo>
                    <a:pt x="1262" y="693"/>
                  </a:lnTo>
                  <a:lnTo>
                    <a:pt x="1260" y="691"/>
                  </a:lnTo>
                  <a:lnTo>
                    <a:pt x="1260" y="689"/>
                  </a:lnTo>
                  <a:lnTo>
                    <a:pt x="1262" y="689"/>
                  </a:lnTo>
                  <a:lnTo>
                    <a:pt x="1263" y="695"/>
                  </a:lnTo>
                  <a:lnTo>
                    <a:pt x="1265" y="700"/>
                  </a:lnTo>
                  <a:lnTo>
                    <a:pt x="1263" y="695"/>
                  </a:lnTo>
                  <a:lnTo>
                    <a:pt x="1260" y="683"/>
                  </a:lnTo>
                  <a:lnTo>
                    <a:pt x="1257" y="683"/>
                  </a:lnTo>
                  <a:lnTo>
                    <a:pt x="1255" y="683"/>
                  </a:lnTo>
                  <a:lnTo>
                    <a:pt x="1256" y="684"/>
                  </a:lnTo>
                  <a:lnTo>
                    <a:pt x="1252" y="681"/>
                  </a:lnTo>
                  <a:lnTo>
                    <a:pt x="1248" y="679"/>
                  </a:lnTo>
                  <a:lnTo>
                    <a:pt x="1246" y="678"/>
                  </a:lnTo>
                  <a:lnTo>
                    <a:pt x="1244" y="678"/>
                  </a:lnTo>
                  <a:lnTo>
                    <a:pt x="1243" y="677"/>
                  </a:lnTo>
                  <a:lnTo>
                    <a:pt x="1246" y="678"/>
                  </a:lnTo>
                  <a:lnTo>
                    <a:pt x="1248" y="677"/>
                  </a:lnTo>
                  <a:lnTo>
                    <a:pt x="1251" y="679"/>
                  </a:lnTo>
                  <a:lnTo>
                    <a:pt x="1253" y="681"/>
                  </a:lnTo>
                  <a:lnTo>
                    <a:pt x="1255" y="682"/>
                  </a:lnTo>
                  <a:lnTo>
                    <a:pt x="1255" y="679"/>
                  </a:lnTo>
                  <a:lnTo>
                    <a:pt x="1253" y="678"/>
                  </a:lnTo>
                  <a:lnTo>
                    <a:pt x="1251" y="675"/>
                  </a:lnTo>
                  <a:lnTo>
                    <a:pt x="1252" y="677"/>
                  </a:lnTo>
                  <a:lnTo>
                    <a:pt x="1255" y="678"/>
                  </a:lnTo>
                  <a:lnTo>
                    <a:pt x="1256" y="675"/>
                  </a:lnTo>
                  <a:lnTo>
                    <a:pt x="1248" y="667"/>
                  </a:lnTo>
                  <a:lnTo>
                    <a:pt x="1247" y="665"/>
                  </a:lnTo>
                  <a:lnTo>
                    <a:pt x="1245" y="663"/>
                  </a:lnTo>
                  <a:lnTo>
                    <a:pt x="1247" y="664"/>
                  </a:lnTo>
                  <a:lnTo>
                    <a:pt x="1249" y="667"/>
                  </a:lnTo>
                  <a:lnTo>
                    <a:pt x="1254" y="671"/>
                  </a:lnTo>
                  <a:lnTo>
                    <a:pt x="1255" y="669"/>
                  </a:lnTo>
                  <a:lnTo>
                    <a:pt x="1256" y="667"/>
                  </a:lnTo>
                  <a:lnTo>
                    <a:pt x="1254" y="666"/>
                  </a:lnTo>
                  <a:lnTo>
                    <a:pt x="1252" y="664"/>
                  </a:lnTo>
                  <a:lnTo>
                    <a:pt x="1247" y="663"/>
                  </a:lnTo>
                  <a:lnTo>
                    <a:pt x="1244" y="661"/>
                  </a:lnTo>
                  <a:lnTo>
                    <a:pt x="1243" y="661"/>
                  </a:lnTo>
                  <a:lnTo>
                    <a:pt x="1243" y="660"/>
                  </a:lnTo>
                  <a:lnTo>
                    <a:pt x="1243" y="657"/>
                  </a:lnTo>
                  <a:lnTo>
                    <a:pt x="1245" y="656"/>
                  </a:lnTo>
                  <a:lnTo>
                    <a:pt x="1245" y="655"/>
                  </a:lnTo>
                  <a:lnTo>
                    <a:pt x="1246" y="654"/>
                  </a:lnTo>
                  <a:lnTo>
                    <a:pt x="1246" y="654"/>
                  </a:lnTo>
                  <a:lnTo>
                    <a:pt x="1245" y="652"/>
                  </a:lnTo>
                  <a:lnTo>
                    <a:pt x="1246" y="653"/>
                  </a:lnTo>
                  <a:lnTo>
                    <a:pt x="1246" y="654"/>
                  </a:lnTo>
                  <a:lnTo>
                    <a:pt x="1246" y="654"/>
                  </a:lnTo>
                  <a:lnTo>
                    <a:pt x="1246" y="654"/>
                  </a:lnTo>
                  <a:lnTo>
                    <a:pt x="1245" y="656"/>
                  </a:lnTo>
                  <a:lnTo>
                    <a:pt x="1243" y="658"/>
                  </a:lnTo>
                  <a:lnTo>
                    <a:pt x="1245" y="660"/>
                  </a:lnTo>
                  <a:lnTo>
                    <a:pt x="1248" y="662"/>
                  </a:lnTo>
                  <a:lnTo>
                    <a:pt x="1248" y="661"/>
                  </a:lnTo>
                  <a:lnTo>
                    <a:pt x="1252" y="663"/>
                  </a:lnTo>
                  <a:lnTo>
                    <a:pt x="1254" y="663"/>
                  </a:lnTo>
                  <a:lnTo>
                    <a:pt x="1253" y="661"/>
                  </a:lnTo>
                  <a:lnTo>
                    <a:pt x="1252" y="658"/>
                  </a:lnTo>
                  <a:lnTo>
                    <a:pt x="1251" y="658"/>
                  </a:lnTo>
                  <a:lnTo>
                    <a:pt x="1251" y="655"/>
                  </a:lnTo>
                  <a:lnTo>
                    <a:pt x="1252" y="658"/>
                  </a:lnTo>
                  <a:lnTo>
                    <a:pt x="1254" y="661"/>
                  </a:lnTo>
                  <a:lnTo>
                    <a:pt x="1253" y="655"/>
                  </a:lnTo>
                  <a:lnTo>
                    <a:pt x="1253" y="647"/>
                  </a:lnTo>
                  <a:lnTo>
                    <a:pt x="1255" y="645"/>
                  </a:lnTo>
                  <a:lnTo>
                    <a:pt x="1255" y="645"/>
                  </a:lnTo>
                  <a:lnTo>
                    <a:pt x="1257" y="643"/>
                  </a:lnTo>
                  <a:lnTo>
                    <a:pt x="1258" y="641"/>
                  </a:lnTo>
                  <a:lnTo>
                    <a:pt x="1261" y="641"/>
                  </a:lnTo>
                  <a:lnTo>
                    <a:pt x="1260" y="644"/>
                  </a:lnTo>
                  <a:lnTo>
                    <a:pt x="1257" y="646"/>
                  </a:lnTo>
                  <a:lnTo>
                    <a:pt x="1257" y="649"/>
                  </a:lnTo>
                  <a:lnTo>
                    <a:pt x="1257" y="649"/>
                  </a:lnTo>
                  <a:lnTo>
                    <a:pt x="1255" y="650"/>
                  </a:lnTo>
                  <a:lnTo>
                    <a:pt x="1256" y="652"/>
                  </a:lnTo>
                  <a:lnTo>
                    <a:pt x="1258" y="654"/>
                  </a:lnTo>
                  <a:lnTo>
                    <a:pt x="1255" y="654"/>
                  </a:lnTo>
                  <a:lnTo>
                    <a:pt x="1258" y="655"/>
                  </a:lnTo>
                  <a:lnTo>
                    <a:pt x="1260" y="657"/>
                  </a:lnTo>
                  <a:lnTo>
                    <a:pt x="1256" y="656"/>
                  </a:lnTo>
                  <a:lnTo>
                    <a:pt x="1256" y="658"/>
                  </a:lnTo>
                  <a:lnTo>
                    <a:pt x="1258" y="662"/>
                  </a:lnTo>
                  <a:lnTo>
                    <a:pt x="1261" y="662"/>
                  </a:lnTo>
                  <a:lnTo>
                    <a:pt x="1262" y="664"/>
                  </a:lnTo>
                  <a:lnTo>
                    <a:pt x="1262" y="667"/>
                  </a:lnTo>
                  <a:lnTo>
                    <a:pt x="1264" y="666"/>
                  </a:lnTo>
                  <a:lnTo>
                    <a:pt x="1264" y="670"/>
                  </a:lnTo>
                  <a:lnTo>
                    <a:pt x="1261" y="675"/>
                  </a:lnTo>
                  <a:lnTo>
                    <a:pt x="1260" y="678"/>
                  </a:lnTo>
                  <a:lnTo>
                    <a:pt x="1261" y="680"/>
                  </a:lnTo>
                  <a:lnTo>
                    <a:pt x="1263" y="674"/>
                  </a:lnTo>
                  <a:lnTo>
                    <a:pt x="1265" y="671"/>
                  </a:lnTo>
                  <a:lnTo>
                    <a:pt x="1272" y="658"/>
                  </a:lnTo>
                  <a:lnTo>
                    <a:pt x="1273" y="658"/>
                  </a:lnTo>
                  <a:lnTo>
                    <a:pt x="1272" y="656"/>
                  </a:lnTo>
                  <a:lnTo>
                    <a:pt x="1271" y="654"/>
                  </a:lnTo>
                  <a:lnTo>
                    <a:pt x="1269" y="648"/>
                  </a:lnTo>
                  <a:lnTo>
                    <a:pt x="1268" y="645"/>
                  </a:lnTo>
                  <a:lnTo>
                    <a:pt x="1265" y="643"/>
                  </a:lnTo>
                  <a:lnTo>
                    <a:pt x="1265" y="640"/>
                  </a:lnTo>
                  <a:lnTo>
                    <a:pt x="1268" y="637"/>
                  </a:lnTo>
                  <a:lnTo>
                    <a:pt x="1271" y="637"/>
                  </a:lnTo>
                  <a:lnTo>
                    <a:pt x="1270" y="637"/>
                  </a:lnTo>
                  <a:lnTo>
                    <a:pt x="1269" y="637"/>
                  </a:lnTo>
                  <a:lnTo>
                    <a:pt x="1266" y="640"/>
                  </a:lnTo>
                  <a:lnTo>
                    <a:pt x="1266" y="643"/>
                  </a:lnTo>
                  <a:lnTo>
                    <a:pt x="1269" y="645"/>
                  </a:lnTo>
                  <a:lnTo>
                    <a:pt x="1271" y="646"/>
                  </a:lnTo>
                  <a:lnTo>
                    <a:pt x="1274" y="647"/>
                  </a:lnTo>
                  <a:lnTo>
                    <a:pt x="1274" y="649"/>
                  </a:lnTo>
                  <a:lnTo>
                    <a:pt x="1277" y="650"/>
                  </a:lnTo>
                  <a:lnTo>
                    <a:pt x="1278" y="648"/>
                  </a:lnTo>
                  <a:lnTo>
                    <a:pt x="1279" y="645"/>
                  </a:lnTo>
                  <a:lnTo>
                    <a:pt x="1281" y="645"/>
                  </a:lnTo>
                  <a:lnTo>
                    <a:pt x="1281" y="641"/>
                  </a:lnTo>
                  <a:lnTo>
                    <a:pt x="1283" y="640"/>
                  </a:lnTo>
                  <a:lnTo>
                    <a:pt x="1285" y="638"/>
                  </a:lnTo>
                  <a:lnTo>
                    <a:pt x="1286" y="636"/>
                  </a:lnTo>
                  <a:lnTo>
                    <a:pt x="1286" y="635"/>
                  </a:lnTo>
                  <a:lnTo>
                    <a:pt x="1287" y="635"/>
                  </a:lnTo>
                  <a:lnTo>
                    <a:pt x="1288" y="629"/>
                  </a:lnTo>
                  <a:lnTo>
                    <a:pt x="1283" y="626"/>
                  </a:lnTo>
                  <a:lnTo>
                    <a:pt x="1286" y="623"/>
                  </a:lnTo>
                  <a:lnTo>
                    <a:pt x="1286" y="623"/>
                  </a:lnTo>
                  <a:lnTo>
                    <a:pt x="1287" y="622"/>
                  </a:lnTo>
                  <a:lnTo>
                    <a:pt x="1288" y="619"/>
                  </a:lnTo>
                  <a:lnTo>
                    <a:pt x="1289" y="615"/>
                  </a:lnTo>
                  <a:lnTo>
                    <a:pt x="1288" y="613"/>
                  </a:lnTo>
                  <a:lnTo>
                    <a:pt x="1289" y="615"/>
                  </a:lnTo>
                  <a:lnTo>
                    <a:pt x="1289" y="619"/>
                  </a:lnTo>
                  <a:lnTo>
                    <a:pt x="1287" y="622"/>
                  </a:lnTo>
                  <a:lnTo>
                    <a:pt x="1290" y="621"/>
                  </a:lnTo>
                  <a:lnTo>
                    <a:pt x="1292" y="618"/>
                  </a:lnTo>
                  <a:lnTo>
                    <a:pt x="1303" y="614"/>
                  </a:lnTo>
                  <a:lnTo>
                    <a:pt x="1309" y="613"/>
                  </a:lnTo>
                  <a:lnTo>
                    <a:pt x="1315" y="612"/>
                  </a:lnTo>
                  <a:lnTo>
                    <a:pt x="1316" y="613"/>
                  </a:lnTo>
                  <a:lnTo>
                    <a:pt x="1320" y="612"/>
                  </a:lnTo>
                  <a:lnTo>
                    <a:pt x="1322" y="611"/>
                  </a:lnTo>
                  <a:lnTo>
                    <a:pt x="1323" y="605"/>
                  </a:lnTo>
                  <a:lnTo>
                    <a:pt x="1325" y="606"/>
                  </a:lnTo>
                  <a:lnTo>
                    <a:pt x="1325" y="610"/>
                  </a:lnTo>
                  <a:lnTo>
                    <a:pt x="1329" y="609"/>
                  </a:lnTo>
                  <a:lnTo>
                    <a:pt x="1333" y="606"/>
                  </a:lnTo>
                  <a:lnTo>
                    <a:pt x="1333" y="609"/>
                  </a:lnTo>
                  <a:lnTo>
                    <a:pt x="1335" y="609"/>
                  </a:lnTo>
                  <a:lnTo>
                    <a:pt x="1339" y="607"/>
                  </a:lnTo>
                  <a:lnTo>
                    <a:pt x="1341" y="606"/>
                  </a:lnTo>
                  <a:lnTo>
                    <a:pt x="1342" y="607"/>
                  </a:lnTo>
                  <a:lnTo>
                    <a:pt x="1342" y="604"/>
                  </a:lnTo>
                  <a:lnTo>
                    <a:pt x="1342" y="602"/>
                  </a:lnTo>
                  <a:lnTo>
                    <a:pt x="1339" y="601"/>
                  </a:lnTo>
                  <a:lnTo>
                    <a:pt x="1341" y="603"/>
                  </a:lnTo>
                  <a:lnTo>
                    <a:pt x="1342" y="603"/>
                  </a:lnTo>
                  <a:lnTo>
                    <a:pt x="1342" y="605"/>
                  </a:lnTo>
                  <a:lnTo>
                    <a:pt x="1339" y="606"/>
                  </a:lnTo>
                  <a:lnTo>
                    <a:pt x="1337" y="606"/>
                  </a:lnTo>
                  <a:lnTo>
                    <a:pt x="1335" y="605"/>
                  </a:lnTo>
                  <a:lnTo>
                    <a:pt x="1333" y="600"/>
                  </a:lnTo>
                  <a:lnTo>
                    <a:pt x="1331" y="597"/>
                  </a:lnTo>
                  <a:lnTo>
                    <a:pt x="1328" y="597"/>
                  </a:lnTo>
                  <a:lnTo>
                    <a:pt x="1330" y="594"/>
                  </a:lnTo>
                  <a:lnTo>
                    <a:pt x="1332" y="592"/>
                  </a:lnTo>
                  <a:lnTo>
                    <a:pt x="1330" y="588"/>
                  </a:lnTo>
                  <a:lnTo>
                    <a:pt x="1332" y="584"/>
                  </a:lnTo>
                  <a:lnTo>
                    <a:pt x="1332" y="584"/>
                  </a:lnTo>
                  <a:lnTo>
                    <a:pt x="1337" y="578"/>
                  </a:lnTo>
                  <a:lnTo>
                    <a:pt x="1339" y="573"/>
                  </a:lnTo>
                  <a:lnTo>
                    <a:pt x="1342" y="570"/>
                  </a:lnTo>
                  <a:lnTo>
                    <a:pt x="1342" y="572"/>
                  </a:lnTo>
                  <a:lnTo>
                    <a:pt x="1345" y="573"/>
                  </a:lnTo>
                  <a:lnTo>
                    <a:pt x="1345" y="570"/>
                  </a:lnTo>
                  <a:lnTo>
                    <a:pt x="1343" y="569"/>
                  </a:lnTo>
                  <a:lnTo>
                    <a:pt x="1346" y="567"/>
                  </a:lnTo>
                  <a:lnTo>
                    <a:pt x="1345" y="570"/>
                  </a:lnTo>
                  <a:lnTo>
                    <a:pt x="1348" y="571"/>
                  </a:lnTo>
                  <a:lnTo>
                    <a:pt x="1348" y="568"/>
                  </a:lnTo>
                  <a:lnTo>
                    <a:pt x="1348" y="571"/>
                  </a:lnTo>
                  <a:lnTo>
                    <a:pt x="1349" y="571"/>
                  </a:lnTo>
                  <a:lnTo>
                    <a:pt x="1350" y="568"/>
                  </a:lnTo>
                  <a:lnTo>
                    <a:pt x="1352" y="569"/>
                  </a:lnTo>
                  <a:lnTo>
                    <a:pt x="1355" y="567"/>
                  </a:lnTo>
                  <a:lnTo>
                    <a:pt x="1356" y="563"/>
                  </a:lnTo>
                  <a:lnTo>
                    <a:pt x="1356" y="561"/>
                  </a:lnTo>
                  <a:lnTo>
                    <a:pt x="1358" y="559"/>
                  </a:lnTo>
                  <a:lnTo>
                    <a:pt x="1358" y="561"/>
                  </a:lnTo>
                  <a:lnTo>
                    <a:pt x="1363" y="564"/>
                  </a:lnTo>
                  <a:lnTo>
                    <a:pt x="1362" y="561"/>
                  </a:lnTo>
                  <a:lnTo>
                    <a:pt x="1367" y="560"/>
                  </a:lnTo>
                  <a:lnTo>
                    <a:pt x="1368" y="561"/>
                  </a:lnTo>
                  <a:lnTo>
                    <a:pt x="1371" y="560"/>
                  </a:lnTo>
                  <a:lnTo>
                    <a:pt x="1373" y="560"/>
                  </a:lnTo>
                  <a:lnTo>
                    <a:pt x="1376" y="558"/>
                  </a:lnTo>
                  <a:lnTo>
                    <a:pt x="1379" y="556"/>
                  </a:lnTo>
                  <a:lnTo>
                    <a:pt x="1382" y="556"/>
                  </a:lnTo>
                  <a:lnTo>
                    <a:pt x="1383" y="553"/>
                  </a:lnTo>
                  <a:lnTo>
                    <a:pt x="1382" y="550"/>
                  </a:lnTo>
                  <a:lnTo>
                    <a:pt x="1381" y="549"/>
                  </a:lnTo>
                  <a:lnTo>
                    <a:pt x="1381" y="549"/>
                  </a:lnTo>
                  <a:lnTo>
                    <a:pt x="1382" y="550"/>
                  </a:lnTo>
                  <a:lnTo>
                    <a:pt x="1384" y="551"/>
                  </a:lnTo>
                  <a:lnTo>
                    <a:pt x="1388" y="550"/>
                  </a:lnTo>
                  <a:lnTo>
                    <a:pt x="1390" y="549"/>
                  </a:lnTo>
                  <a:lnTo>
                    <a:pt x="1393" y="550"/>
                  </a:lnTo>
                  <a:lnTo>
                    <a:pt x="1394" y="549"/>
                  </a:lnTo>
                  <a:lnTo>
                    <a:pt x="1394" y="546"/>
                  </a:lnTo>
                  <a:lnTo>
                    <a:pt x="1397" y="544"/>
                  </a:lnTo>
                  <a:lnTo>
                    <a:pt x="1396" y="546"/>
                  </a:lnTo>
                  <a:lnTo>
                    <a:pt x="1398" y="547"/>
                  </a:lnTo>
                  <a:lnTo>
                    <a:pt x="1400" y="547"/>
                  </a:lnTo>
                  <a:lnTo>
                    <a:pt x="1408" y="543"/>
                  </a:lnTo>
                  <a:lnTo>
                    <a:pt x="1414" y="541"/>
                  </a:lnTo>
                  <a:lnTo>
                    <a:pt x="1416" y="538"/>
                  </a:lnTo>
                  <a:lnTo>
                    <a:pt x="1416" y="536"/>
                  </a:lnTo>
                  <a:lnTo>
                    <a:pt x="1414" y="533"/>
                  </a:lnTo>
                  <a:lnTo>
                    <a:pt x="1418" y="538"/>
                  </a:lnTo>
                  <a:lnTo>
                    <a:pt x="1420" y="537"/>
                  </a:lnTo>
                  <a:lnTo>
                    <a:pt x="1420" y="538"/>
                  </a:lnTo>
                  <a:lnTo>
                    <a:pt x="1413" y="544"/>
                  </a:lnTo>
                  <a:lnTo>
                    <a:pt x="1414" y="546"/>
                  </a:lnTo>
                  <a:lnTo>
                    <a:pt x="1417" y="545"/>
                  </a:lnTo>
                  <a:lnTo>
                    <a:pt x="1419" y="545"/>
                  </a:lnTo>
                  <a:lnTo>
                    <a:pt x="1422" y="545"/>
                  </a:lnTo>
                  <a:lnTo>
                    <a:pt x="1427" y="545"/>
                  </a:lnTo>
                  <a:lnTo>
                    <a:pt x="1433" y="545"/>
                  </a:lnTo>
                  <a:lnTo>
                    <a:pt x="1430" y="546"/>
                  </a:lnTo>
                  <a:lnTo>
                    <a:pt x="1427" y="546"/>
                  </a:lnTo>
                  <a:lnTo>
                    <a:pt x="1422" y="549"/>
                  </a:lnTo>
                  <a:lnTo>
                    <a:pt x="1423" y="552"/>
                  </a:lnTo>
                  <a:lnTo>
                    <a:pt x="1422" y="552"/>
                  </a:lnTo>
                  <a:lnTo>
                    <a:pt x="1422" y="551"/>
                  </a:lnTo>
                  <a:lnTo>
                    <a:pt x="1419" y="549"/>
                  </a:lnTo>
                  <a:lnTo>
                    <a:pt x="1419" y="546"/>
                  </a:lnTo>
                  <a:lnTo>
                    <a:pt x="1416" y="547"/>
                  </a:lnTo>
                  <a:lnTo>
                    <a:pt x="1414" y="549"/>
                  </a:lnTo>
                  <a:lnTo>
                    <a:pt x="1403" y="554"/>
                  </a:lnTo>
                  <a:lnTo>
                    <a:pt x="1400" y="558"/>
                  </a:lnTo>
                  <a:lnTo>
                    <a:pt x="1403" y="556"/>
                  </a:lnTo>
                  <a:lnTo>
                    <a:pt x="1400" y="558"/>
                  </a:lnTo>
                  <a:lnTo>
                    <a:pt x="1400" y="556"/>
                  </a:lnTo>
                  <a:lnTo>
                    <a:pt x="1397" y="559"/>
                  </a:lnTo>
                  <a:lnTo>
                    <a:pt x="1394" y="561"/>
                  </a:lnTo>
                  <a:lnTo>
                    <a:pt x="1398" y="560"/>
                  </a:lnTo>
                  <a:lnTo>
                    <a:pt x="1396" y="562"/>
                  </a:lnTo>
                  <a:lnTo>
                    <a:pt x="1394" y="566"/>
                  </a:lnTo>
                  <a:lnTo>
                    <a:pt x="1394" y="571"/>
                  </a:lnTo>
                  <a:lnTo>
                    <a:pt x="1397" y="573"/>
                  </a:lnTo>
                  <a:lnTo>
                    <a:pt x="1397" y="571"/>
                  </a:lnTo>
                  <a:lnTo>
                    <a:pt x="1402" y="576"/>
                  </a:lnTo>
                  <a:lnTo>
                    <a:pt x="1405" y="576"/>
                  </a:lnTo>
                  <a:lnTo>
                    <a:pt x="1406" y="573"/>
                  </a:lnTo>
                  <a:lnTo>
                    <a:pt x="1409" y="573"/>
                  </a:lnTo>
                  <a:lnTo>
                    <a:pt x="1410" y="573"/>
                  </a:lnTo>
                  <a:lnTo>
                    <a:pt x="1411" y="570"/>
                  </a:lnTo>
                  <a:lnTo>
                    <a:pt x="1415" y="569"/>
                  </a:lnTo>
                  <a:lnTo>
                    <a:pt x="1416" y="567"/>
                  </a:lnTo>
                  <a:lnTo>
                    <a:pt x="1418" y="564"/>
                  </a:lnTo>
                  <a:lnTo>
                    <a:pt x="1420" y="562"/>
                  </a:lnTo>
                  <a:lnTo>
                    <a:pt x="1420" y="562"/>
                  </a:lnTo>
                  <a:lnTo>
                    <a:pt x="1422" y="559"/>
                  </a:lnTo>
                  <a:lnTo>
                    <a:pt x="1424" y="560"/>
                  </a:lnTo>
                  <a:lnTo>
                    <a:pt x="1426" y="556"/>
                  </a:lnTo>
                  <a:lnTo>
                    <a:pt x="1425" y="560"/>
                  </a:lnTo>
                  <a:lnTo>
                    <a:pt x="1428" y="561"/>
                  </a:lnTo>
                  <a:lnTo>
                    <a:pt x="1431" y="559"/>
                  </a:lnTo>
                  <a:lnTo>
                    <a:pt x="1430" y="556"/>
                  </a:lnTo>
                  <a:lnTo>
                    <a:pt x="1432" y="558"/>
                  </a:lnTo>
                  <a:lnTo>
                    <a:pt x="1434" y="558"/>
                  </a:lnTo>
                  <a:lnTo>
                    <a:pt x="1435" y="556"/>
                  </a:lnTo>
                  <a:lnTo>
                    <a:pt x="1439" y="556"/>
                  </a:lnTo>
                  <a:lnTo>
                    <a:pt x="1447" y="553"/>
                  </a:lnTo>
                  <a:lnTo>
                    <a:pt x="1451" y="552"/>
                  </a:lnTo>
                  <a:lnTo>
                    <a:pt x="1457" y="549"/>
                  </a:lnTo>
                  <a:lnTo>
                    <a:pt x="1459" y="550"/>
                  </a:lnTo>
                  <a:lnTo>
                    <a:pt x="1465" y="545"/>
                  </a:lnTo>
                  <a:lnTo>
                    <a:pt x="1461" y="546"/>
                  </a:lnTo>
                  <a:lnTo>
                    <a:pt x="1459" y="545"/>
                  </a:lnTo>
                  <a:lnTo>
                    <a:pt x="1462" y="544"/>
                  </a:lnTo>
                  <a:lnTo>
                    <a:pt x="1460" y="542"/>
                  </a:lnTo>
                  <a:lnTo>
                    <a:pt x="1460" y="541"/>
                  </a:lnTo>
                  <a:lnTo>
                    <a:pt x="1459" y="539"/>
                  </a:lnTo>
                  <a:lnTo>
                    <a:pt x="1456" y="541"/>
                  </a:lnTo>
                  <a:lnTo>
                    <a:pt x="1453" y="539"/>
                  </a:lnTo>
                  <a:lnTo>
                    <a:pt x="1452" y="536"/>
                  </a:lnTo>
                  <a:lnTo>
                    <a:pt x="1450" y="538"/>
                  </a:lnTo>
                  <a:lnTo>
                    <a:pt x="1447" y="541"/>
                  </a:lnTo>
                  <a:lnTo>
                    <a:pt x="1444" y="541"/>
                  </a:lnTo>
                  <a:lnTo>
                    <a:pt x="1441" y="541"/>
                  </a:lnTo>
                  <a:lnTo>
                    <a:pt x="1443" y="539"/>
                  </a:lnTo>
                  <a:lnTo>
                    <a:pt x="1440" y="538"/>
                  </a:lnTo>
                  <a:lnTo>
                    <a:pt x="1434" y="537"/>
                  </a:lnTo>
                  <a:lnTo>
                    <a:pt x="1432" y="536"/>
                  </a:lnTo>
                  <a:lnTo>
                    <a:pt x="1430" y="537"/>
                  </a:lnTo>
                  <a:lnTo>
                    <a:pt x="1426" y="536"/>
                  </a:lnTo>
                  <a:lnTo>
                    <a:pt x="1424" y="535"/>
                  </a:lnTo>
                  <a:lnTo>
                    <a:pt x="1424" y="534"/>
                  </a:lnTo>
                  <a:lnTo>
                    <a:pt x="1427" y="532"/>
                  </a:lnTo>
                  <a:lnTo>
                    <a:pt x="1425" y="532"/>
                  </a:lnTo>
                  <a:lnTo>
                    <a:pt x="1419" y="530"/>
                  </a:lnTo>
                  <a:lnTo>
                    <a:pt x="1416" y="529"/>
                  </a:lnTo>
                  <a:lnTo>
                    <a:pt x="1415" y="524"/>
                  </a:lnTo>
                  <a:lnTo>
                    <a:pt x="1413" y="521"/>
                  </a:lnTo>
                  <a:lnTo>
                    <a:pt x="1413" y="519"/>
                  </a:lnTo>
                  <a:lnTo>
                    <a:pt x="1413" y="516"/>
                  </a:lnTo>
                  <a:lnTo>
                    <a:pt x="1410" y="516"/>
                  </a:lnTo>
                  <a:lnTo>
                    <a:pt x="1408" y="517"/>
                  </a:lnTo>
                  <a:lnTo>
                    <a:pt x="1406" y="516"/>
                  </a:lnTo>
                  <a:lnTo>
                    <a:pt x="1409" y="515"/>
                  </a:lnTo>
                  <a:lnTo>
                    <a:pt x="1411" y="511"/>
                  </a:lnTo>
                  <a:lnTo>
                    <a:pt x="1414" y="506"/>
                  </a:lnTo>
                  <a:lnTo>
                    <a:pt x="1413" y="503"/>
                  </a:lnTo>
                  <a:lnTo>
                    <a:pt x="1410" y="502"/>
                  </a:lnTo>
                  <a:lnTo>
                    <a:pt x="1408" y="503"/>
                  </a:lnTo>
                  <a:lnTo>
                    <a:pt x="1402" y="507"/>
                  </a:lnTo>
                  <a:lnTo>
                    <a:pt x="1401" y="504"/>
                  </a:lnTo>
                  <a:lnTo>
                    <a:pt x="1399" y="501"/>
                  </a:lnTo>
                  <a:lnTo>
                    <a:pt x="1397" y="501"/>
                  </a:lnTo>
                  <a:lnTo>
                    <a:pt x="1391" y="499"/>
                  </a:lnTo>
                  <a:lnTo>
                    <a:pt x="1388" y="500"/>
                  </a:lnTo>
                  <a:lnTo>
                    <a:pt x="1386" y="500"/>
                  </a:lnTo>
                  <a:lnTo>
                    <a:pt x="1385" y="500"/>
                  </a:lnTo>
                  <a:lnTo>
                    <a:pt x="1391" y="498"/>
                  </a:lnTo>
                  <a:lnTo>
                    <a:pt x="1393" y="498"/>
                  </a:lnTo>
                  <a:lnTo>
                    <a:pt x="1399" y="498"/>
                  </a:lnTo>
                  <a:lnTo>
                    <a:pt x="1401" y="499"/>
                  </a:lnTo>
                  <a:lnTo>
                    <a:pt x="1407" y="500"/>
                  </a:lnTo>
                  <a:lnTo>
                    <a:pt x="1413" y="496"/>
                  </a:lnTo>
                  <a:lnTo>
                    <a:pt x="1415" y="494"/>
                  </a:lnTo>
                  <a:lnTo>
                    <a:pt x="1418" y="493"/>
                  </a:lnTo>
                  <a:lnTo>
                    <a:pt x="1422" y="491"/>
                  </a:lnTo>
                  <a:lnTo>
                    <a:pt x="1422" y="489"/>
                  </a:lnTo>
                  <a:lnTo>
                    <a:pt x="1419" y="486"/>
                  </a:lnTo>
                  <a:lnTo>
                    <a:pt x="1418" y="486"/>
                  </a:lnTo>
                  <a:lnTo>
                    <a:pt x="1419" y="486"/>
                  </a:lnTo>
                  <a:lnTo>
                    <a:pt x="1417" y="485"/>
                  </a:lnTo>
                  <a:lnTo>
                    <a:pt x="1418" y="485"/>
                  </a:lnTo>
                  <a:lnTo>
                    <a:pt x="1422" y="484"/>
                  </a:lnTo>
                  <a:lnTo>
                    <a:pt x="1418" y="482"/>
                  </a:lnTo>
                  <a:lnTo>
                    <a:pt x="1413" y="479"/>
                  </a:lnTo>
                  <a:lnTo>
                    <a:pt x="1408" y="478"/>
                  </a:lnTo>
                  <a:lnTo>
                    <a:pt x="1405" y="477"/>
                  </a:lnTo>
                  <a:lnTo>
                    <a:pt x="1394" y="478"/>
                  </a:lnTo>
                  <a:lnTo>
                    <a:pt x="1386" y="481"/>
                  </a:lnTo>
                  <a:lnTo>
                    <a:pt x="1382" y="483"/>
                  </a:lnTo>
                  <a:lnTo>
                    <a:pt x="1373" y="486"/>
                  </a:lnTo>
                  <a:lnTo>
                    <a:pt x="1367" y="489"/>
                  </a:lnTo>
                  <a:lnTo>
                    <a:pt x="1363" y="492"/>
                  </a:lnTo>
                  <a:lnTo>
                    <a:pt x="1357" y="494"/>
                  </a:lnTo>
                  <a:lnTo>
                    <a:pt x="1349" y="501"/>
                  </a:lnTo>
                  <a:lnTo>
                    <a:pt x="1347" y="504"/>
                  </a:lnTo>
                  <a:lnTo>
                    <a:pt x="1345" y="507"/>
                  </a:lnTo>
                  <a:lnTo>
                    <a:pt x="1341" y="509"/>
                  </a:lnTo>
                  <a:lnTo>
                    <a:pt x="1338" y="515"/>
                  </a:lnTo>
                  <a:lnTo>
                    <a:pt x="1335" y="517"/>
                  </a:lnTo>
                  <a:lnTo>
                    <a:pt x="1329" y="519"/>
                  </a:lnTo>
                  <a:lnTo>
                    <a:pt x="1326" y="520"/>
                  </a:lnTo>
                  <a:lnTo>
                    <a:pt x="1324" y="521"/>
                  </a:lnTo>
                  <a:lnTo>
                    <a:pt x="1328" y="519"/>
                  </a:lnTo>
                  <a:lnTo>
                    <a:pt x="1330" y="517"/>
                  </a:lnTo>
                  <a:lnTo>
                    <a:pt x="1333" y="515"/>
                  </a:lnTo>
                  <a:lnTo>
                    <a:pt x="1334" y="512"/>
                  </a:lnTo>
                  <a:lnTo>
                    <a:pt x="1337" y="510"/>
                  </a:lnTo>
                  <a:lnTo>
                    <a:pt x="1339" y="507"/>
                  </a:lnTo>
                  <a:lnTo>
                    <a:pt x="1342" y="506"/>
                  </a:lnTo>
                  <a:lnTo>
                    <a:pt x="1343" y="503"/>
                  </a:lnTo>
                  <a:lnTo>
                    <a:pt x="1345" y="500"/>
                  </a:lnTo>
                  <a:lnTo>
                    <a:pt x="1345" y="498"/>
                  </a:lnTo>
                  <a:lnTo>
                    <a:pt x="1342" y="495"/>
                  </a:lnTo>
                  <a:lnTo>
                    <a:pt x="1341" y="495"/>
                  </a:lnTo>
                  <a:lnTo>
                    <a:pt x="1335" y="494"/>
                  </a:lnTo>
                  <a:lnTo>
                    <a:pt x="1333" y="494"/>
                  </a:lnTo>
                  <a:lnTo>
                    <a:pt x="1330" y="493"/>
                  </a:lnTo>
                  <a:lnTo>
                    <a:pt x="1328" y="492"/>
                  </a:lnTo>
                  <a:lnTo>
                    <a:pt x="1329" y="492"/>
                  </a:lnTo>
                  <a:lnTo>
                    <a:pt x="1337" y="493"/>
                  </a:lnTo>
                  <a:lnTo>
                    <a:pt x="1339" y="494"/>
                  </a:lnTo>
                  <a:lnTo>
                    <a:pt x="1342" y="495"/>
                  </a:lnTo>
                  <a:lnTo>
                    <a:pt x="1347" y="498"/>
                  </a:lnTo>
                  <a:lnTo>
                    <a:pt x="1349" y="495"/>
                  </a:lnTo>
                  <a:lnTo>
                    <a:pt x="1354" y="490"/>
                  </a:lnTo>
                  <a:lnTo>
                    <a:pt x="1355" y="487"/>
                  </a:lnTo>
                  <a:lnTo>
                    <a:pt x="1358" y="484"/>
                  </a:lnTo>
                  <a:lnTo>
                    <a:pt x="1364" y="479"/>
                  </a:lnTo>
                  <a:lnTo>
                    <a:pt x="1365" y="479"/>
                  </a:lnTo>
                  <a:lnTo>
                    <a:pt x="1368" y="477"/>
                  </a:lnTo>
                  <a:lnTo>
                    <a:pt x="1376" y="476"/>
                  </a:lnTo>
                  <a:lnTo>
                    <a:pt x="1379" y="475"/>
                  </a:lnTo>
                  <a:lnTo>
                    <a:pt x="1381" y="470"/>
                  </a:lnTo>
                  <a:lnTo>
                    <a:pt x="1383" y="467"/>
                  </a:lnTo>
                  <a:lnTo>
                    <a:pt x="1384" y="465"/>
                  </a:lnTo>
                  <a:lnTo>
                    <a:pt x="1386" y="464"/>
                  </a:lnTo>
                  <a:lnTo>
                    <a:pt x="1388" y="461"/>
                  </a:lnTo>
                  <a:lnTo>
                    <a:pt x="1390" y="461"/>
                  </a:lnTo>
                  <a:lnTo>
                    <a:pt x="1394" y="461"/>
                  </a:lnTo>
                  <a:lnTo>
                    <a:pt x="1398" y="459"/>
                  </a:lnTo>
                  <a:lnTo>
                    <a:pt x="1400" y="460"/>
                  </a:lnTo>
                  <a:lnTo>
                    <a:pt x="1406" y="459"/>
                  </a:lnTo>
                  <a:lnTo>
                    <a:pt x="1413" y="460"/>
                  </a:lnTo>
                  <a:lnTo>
                    <a:pt x="1418" y="459"/>
                  </a:lnTo>
                  <a:lnTo>
                    <a:pt x="1422" y="460"/>
                  </a:lnTo>
                  <a:lnTo>
                    <a:pt x="1426" y="459"/>
                  </a:lnTo>
                  <a:lnTo>
                    <a:pt x="1432" y="460"/>
                  </a:lnTo>
                  <a:lnTo>
                    <a:pt x="1433" y="460"/>
                  </a:lnTo>
                  <a:lnTo>
                    <a:pt x="1435" y="460"/>
                  </a:lnTo>
                  <a:lnTo>
                    <a:pt x="1437" y="459"/>
                  </a:lnTo>
                  <a:lnTo>
                    <a:pt x="1453" y="461"/>
                  </a:lnTo>
                  <a:lnTo>
                    <a:pt x="1454" y="462"/>
                  </a:lnTo>
                  <a:lnTo>
                    <a:pt x="1458" y="461"/>
                  </a:lnTo>
                  <a:lnTo>
                    <a:pt x="1458" y="461"/>
                  </a:lnTo>
                  <a:lnTo>
                    <a:pt x="1454" y="462"/>
                  </a:lnTo>
                  <a:lnTo>
                    <a:pt x="1460" y="461"/>
                  </a:lnTo>
                  <a:lnTo>
                    <a:pt x="1466" y="461"/>
                  </a:lnTo>
                  <a:lnTo>
                    <a:pt x="1471" y="461"/>
                  </a:lnTo>
                  <a:lnTo>
                    <a:pt x="1476" y="460"/>
                  </a:lnTo>
                  <a:lnTo>
                    <a:pt x="1479" y="460"/>
                  </a:lnTo>
                  <a:lnTo>
                    <a:pt x="1480" y="459"/>
                  </a:lnTo>
                  <a:lnTo>
                    <a:pt x="1482" y="457"/>
                  </a:lnTo>
                  <a:lnTo>
                    <a:pt x="1485" y="456"/>
                  </a:lnTo>
                  <a:lnTo>
                    <a:pt x="1487" y="452"/>
                  </a:lnTo>
                  <a:lnTo>
                    <a:pt x="1490" y="451"/>
                  </a:lnTo>
                  <a:lnTo>
                    <a:pt x="1492" y="451"/>
                  </a:lnTo>
                  <a:lnTo>
                    <a:pt x="1494" y="447"/>
                  </a:lnTo>
                  <a:lnTo>
                    <a:pt x="1496" y="444"/>
                  </a:lnTo>
                  <a:lnTo>
                    <a:pt x="1497" y="442"/>
                  </a:lnTo>
                  <a:lnTo>
                    <a:pt x="1503" y="441"/>
                  </a:lnTo>
                  <a:lnTo>
                    <a:pt x="1505" y="441"/>
                  </a:lnTo>
                  <a:lnTo>
                    <a:pt x="1511" y="439"/>
                  </a:lnTo>
                  <a:lnTo>
                    <a:pt x="1513" y="439"/>
                  </a:lnTo>
                  <a:lnTo>
                    <a:pt x="1516" y="438"/>
                  </a:lnTo>
                  <a:lnTo>
                    <a:pt x="1519" y="439"/>
                  </a:lnTo>
                  <a:lnTo>
                    <a:pt x="1521" y="438"/>
                  </a:lnTo>
                  <a:lnTo>
                    <a:pt x="1527" y="434"/>
                  </a:lnTo>
                  <a:lnTo>
                    <a:pt x="1533" y="431"/>
                  </a:lnTo>
                  <a:lnTo>
                    <a:pt x="1538" y="426"/>
                  </a:lnTo>
                  <a:lnTo>
                    <a:pt x="1537" y="423"/>
                  </a:lnTo>
                  <a:lnTo>
                    <a:pt x="1531" y="421"/>
                  </a:lnTo>
                  <a:close/>
                  <a:moveTo>
                    <a:pt x="688" y="144"/>
                  </a:moveTo>
                  <a:lnTo>
                    <a:pt x="685" y="143"/>
                  </a:lnTo>
                  <a:lnTo>
                    <a:pt x="682" y="147"/>
                  </a:lnTo>
                  <a:lnTo>
                    <a:pt x="682" y="149"/>
                  </a:lnTo>
                  <a:lnTo>
                    <a:pt x="685" y="149"/>
                  </a:lnTo>
                  <a:lnTo>
                    <a:pt x="688" y="148"/>
                  </a:lnTo>
                  <a:lnTo>
                    <a:pt x="685" y="150"/>
                  </a:lnTo>
                  <a:lnTo>
                    <a:pt x="688" y="151"/>
                  </a:lnTo>
                  <a:lnTo>
                    <a:pt x="685" y="151"/>
                  </a:lnTo>
                  <a:lnTo>
                    <a:pt x="683" y="152"/>
                  </a:lnTo>
                  <a:lnTo>
                    <a:pt x="681" y="152"/>
                  </a:lnTo>
                  <a:lnTo>
                    <a:pt x="677" y="152"/>
                  </a:lnTo>
                  <a:lnTo>
                    <a:pt x="675" y="152"/>
                  </a:lnTo>
                  <a:lnTo>
                    <a:pt x="673" y="150"/>
                  </a:lnTo>
                  <a:lnTo>
                    <a:pt x="669" y="149"/>
                  </a:lnTo>
                  <a:lnTo>
                    <a:pt x="667" y="150"/>
                  </a:lnTo>
                  <a:lnTo>
                    <a:pt x="664" y="150"/>
                  </a:lnTo>
                  <a:lnTo>
                    <a:pt x="662" y="149"/>
                  </a:lnTo>
                  <a:lnTo>
                    <a:pt x="660" y="152"/>
                  </a:lnTo>
                  <a:lnTo>
                    <a:pt x="657" y="153"/>
                  </a:lnTo>
                  <a:lnTo>
                    <a:pt x="657" y="154"/>
                  </a:lnTo>
                  <a:lnTo>
                    <a:pt x="660" y="157"/>
                  </a:lnTo>
                  <a:lnTo>
                    <a:pt x="663" y="157"/>
                  </a:lnTo>
                  <a:lnTo>
                    <a:pt x="665" y="160"/>
                  </a:lnTo>
                  <a:lnTo>
                    <a:pt x="662" y="160"/>
                  </a:lnTo>
                  <a:lnTo>
                    <a:pt x="659" y="160"/>
                  </a:lnTo>
                  <a:lnTo>
                    <a:pt x="657" y="161"/>
                  </a:lnTo>
                  <a:lnTo>
                    <a:pt x="655" y="164"/>
                  </a:lnTo>
                  <a:lnTo>
                    <a:pt x="651" y="165"/>
                  </a:lnTo>
                  <a:lnTo>
                    <a:pt x="649" y="167"/>
                  </a:lnTo>
                  <a:lnTo>
                    <a:pt x="647" y="168"/>
                  </a:lnTo>
                  <a:lnTo>
                    <a:pt x="643" y="169"/>
                  </a:lnTo>
                  <a:lnTo>
                    <a:pt x="641" y="171"/>
                  </a:lnTo>
                  <a:lnTo>
                    <a:pt x="639" y="171"/>
                  </a:lnTo>
                  <a:lnTo>
                    <a:pt x="637" y="169"/>
                  </a:lnTo>
                  <a:lnTo>
                    <a:pt x="640" y="168"/>
                  </a:lnTo>
                  <a:lnTo>
                    <a:pt x="642" y="168"/>
                  </a:lnTo>
                  <a:lnTo>
                    <a:pt x="643" y="165"/>
                  </a:lnTo>
                  <a:lnTo>
                    <a:pt x="647" y="164"/>
                  </a:lnTo>
                  <a:lnTo>
                    <a:pt x="649" y="161"/>
                  </a:lnTo>
                  <a:lnTo>
                    <a:pt x="651" y="159"/>
                  </a:lnTo>
                  <a:lnTo>
                    <a:pt x="652" y="157"/>
                  </a:lnTo>
                  <a:lnTo>
                    <a:pt x="650" y="153"/>
                  </a:lnTo>
                  <a:lnTo>
                    <a:pt x="647" y="153"/>
                  </a:lnTo>
                  <a:lnTo>
                    <a:pt x="645" y="154"/>
                  </a:lnTo>
                  <a:lnTo>
                    <a:pt x="641" y="156"/>
                  </a:lnTo>
                  <a:lnTo>
                    <a:pt x="639" y="158"/>
                  </a:lnTo>
                  <a:lnTo>
                    <a:pt x="637" y="159"/>
                  </a:lnTo>
                  <a:lnTo>
                    <a:pt x="635" y="161"/>
                  </a:lnTo>
                  <a:lnTo>
                    <a:pt x="635" y="164"/>
                  </a:lnTo>
                  <a:lnTo>
                    <a:pt x="633" y="167"/>
                  </a:lnTo>
                  <a:lnTo>
                    <a:pt x="630" y="168"/>
                  </a:lnTo>
                  <a:lnTo>
                    <a:pt x="628" y="168"/>
                  </a:lnTo>
                  <a:lnTo>
                    <a:pt x="624" y="167"/>
                  </a:lnTo>
                  <a:lnTo>
                    <a:pt x="620" y="166"/>
                  </a:lnTo>
                  <a:lnTo>
                    <a:pt x="616" y="166"/>
                  </a:lnTo>
                  <a:lnTo>
                    <a:pt x="614" y="166"/>
                  </a:lnTo>
                  <a:lnTo>
                    <a:pt x="611" y="165"/>
                  </a:lnTo>
                  <a:lnTo>
                    <a:pt x="609" y="164"/>
                  </a:lnTo>
                  <a:lnTo>
                    <a:pt x="613" y="162"/>
                  </a:lnTo>
                  <a:lnTo>
                    <a:pt x="615" y="162"/>
                  </a:lnTo>
                  <a:lnTo>
                    <a:pt x="618" y="161"/>
                  </a:lnTo>
                  <a:lnTo>
                    <a:pt x="620" y="159"/>
                  </a:lnTo>
                  <a:lnTo>
                    <a:pt x="620" y="156"/>
                  </a:lnTo>
                  <a:lnTo>
                    <a:pt x="622" y="154"/>
                  </a:lnTo>
                  <a:lnTo>
                    <a:pt x="624" y="153"/>
                  </a:lnTo>
                  <a:lnTo>
                    <a:pt x="628" y="151"/>
                  </a:lnTo>
                  <a:lnTo>
                    <a:pt x="626" y="148"/>
                  </a:lnTo>
                  <a:lnTo>
                    <a:pt x="624" y="148"/>
                  </a:lnTo>
                  <a:lnTo>
                    <a:pt x="621" y="145"/>
                  </a:lnTo>
                  <a:lnTo>
                    <a:pt x="624" y="144"/>
                  </a:lnTo>
                  <a:lnTo>
                    <a:pt x="626" y="144"/>
                  </a:lnTo>
                  <a:lnTo>
                    <a:pt x="629" y="145"/>
                  </a:lnTo>
                  <a:lnTo>
                    <a:pt x="632" y="147"/>
                  </a:lnTo>
                  <a:lnTo>
                    <a:pt x="638" y="147"/>
                  </a:lnTo>
                  <a:lnTo>
                    <a:pt x="640" y="144"/>
                  </a:lnTo>
                  <a:lnTo>
                    <a:pt x="638" y="142"/>
                  </a:lnTo>
                  <a:lnTo>
                    <a:pt x="634" y="141"/>
                  </a:lnTo>
                  <a:lnTo>
                    <a:pt x="632" y="140"/>
                  </a:lnTo>
                  <a:lnTo>
                    <a:pt x="629" y="139"/>
                  </a:lnTo>
                  <a:lnTo>
                    <a:pt x="617" y="139"/>
                  </a:lnTo>
                  <a:lnTo>
                    <a:pt x="616" y="142"/>
                  </a:lnTo>
                  <a:lnTo>
                    <a:pt x="614" y="142"/>
                  </a:lnTo>
                  <a:lnTo>
                    <a:pt x="611" y="141"/>
                  </a:lnTo>
                  <a:lnTo>
                    <a:pt x="608" y="142"/>
                  </a:lnTo>
                  <a:lnTo>
                    <a:pt x="605" y="142"/>
                  </a:lnTo>
                  <a:lnTo>
                    <a:pt x="603" y="142"/>
                  </a:lnTo>
                  <a:lnTo>
                    <a:pt x="599" y="141"/>
                  </a:lnTo>
                  <a:lnTo>
                    <a:pt x="597" y="141"/>
                  </a:lnTo>
                  <a:lnTo>
                    <a:pt x="595" y="141"/>
                  </a:lnTo>
                  <a:lnTo>
                    <a:pt x="595" y="144"/>
                  </a:lnTo>
                  <a:lnTo>
                    <a:pt x="592" y="144"/>
                  </a:lnTo>
                  <a:lnTo>
                    <a:pt x="591" y="147"/>
                  </a:lnTo>
                  <a:lnTo>
                    <a:pt x="589" y="144"/>
                  </a:lnTo>
                  <a:lnTo>
                    <a:pt x="587" y="142"/>
                  </a:lnTo>
                  <a:lnTo>
                    <a:pt x="588" y="139"/>
                  </a:lnTo>
                  <a:lnTo>
                    <a:pt x="590" y="139"/>
                  </a:lnTo>
                  <a:lnTo>
                    <a:pt x="594" y="139"/>
                  </a:lnTo>
                  <a:lnTo>
                    <a:pt x="596" y="140"/>
                  </a:lnTo>
                  <a:lnTo>
                    <a:pt x="598" y="136"/>
                  </a:lnTo>
                  <a:lnTo>
                    <a:pt x="601" y="137"/>
                  </a:lnTo>
                  <a:lnTo>
                    <a:pt x="604" y="137"/>
                  </a:lnTo>
                  <a:lnTo>
                    <a:pt x="609" y="135"/>
                  </a:lnTo>
                  <a:lnTo>
                    <a:pt x="612" y="134"/>
                  </a:lnTo>
                  <a:lnTo>
                    <a:pt x="615" y="134"/>
                  </a:lnTo>
                  <a:lnTo>
                    <a:pt x="617" y="132"/>
                  </a:lnTo>
                  <a:lnTo>
                    <a:pt x="623" y="132"/>
                  </a:lnTo>
                  <a:lnTo>
                    <a:pt x="625" y="132"/>
                  </a:lnTo>
                  <a:lnTo>
                    <a:pt x="631" y="131"/>
                  </a:lnTo>
                  <a:lnTo>
                    <a:pt x="634" y="128"/>
                  </a:lnTo>
                  <a:lnTo>
                    <a:pt x="637" y="128"/>
                  </a:lnTo>
                  <a:lnTo>
                    <a:pt x="639" y="127"/>
                  </a:lnTo>
                  <a:lnTo>
                    <a:pt x="642" y="125"/>
                  </a:lnTo>
                  <a:lnTo>
                    <a:pt x="645" y="125"/>
                  </a:lnTo>
                  <a:lnTo>
                    <a:pt x="648" y="124"/>
                  </a:lnTo>
                  <a:lnTo>
                    <a:pt x="650" y="123"/>
                  </a:lnTo>
                  <a:lnTo>
                    <a:pt x="654" y="123"/>
                  </a:lnTo>
                  <a:lnTo>
                    <a:pt x="657" y="122"/>
                  </a:lnTo>
                  <a:lnTo>
                    <a:pt x="660" y="120"/>
                  </a:lnTo>
                  <a:lnTo>
                    <a:pt x="663" y="123"/>
                  </a:lnTo>
                  <a:lnTo>
                    <a:pt x="666" y="124"/>
                  </a:lnTo>
                  <a:lnTo>
                    <a:pt x="668" y="124"/>
                  </a:lnTo>
                  <a:lnTo>
                    <a:pt x="672" y="124"/>
                  </a:lnTo>
                  <a:lnTo>
                    <a:pt x="668" y="126"/>
                  </a:lnTo>
                  <a:lnTo>
                    <a:pt x="666" y="127"/>
                  </a:lnTo>
                  <a:lnTo>
                    <a:pt x="660" y="130"/>
                  </a:lnTo>
                  <a:lnTo>
                    <a:pt x="658" y="130"/>
                  </a:lnTo>
                  <a:lnTo>
                    <a:pt x="657" y="130"/>
                  </a:lnTo>
                  <a:lnTo>
                    <a:pt x="655" y="132"/>
                  </a:lnTo>
                  <a:lnTo>
                    <a:pt x="651" y="134"/>
                  </a:lnTo>
                  <a:lnTo>
                    <a:pt x="655" y="136"/>
                  </a:lnTo>
                  <a:lnTo>
                    <a:pt x="657" y="136"/>
                  </a:lnTo>
                  <a:lnTo>
                    <a:pt x="657" y="136"/>
                  </a:lnTo>
                  <a:lnTo>
                    <a:pt x="660" y="137"/>
                  </a:lnTo>
                  <a:lnTo>
                    <a:pt x="663" y="137"/>
                  </a:lnTo>
                  <a:lnTo>
                    <a:pt x="666" y="137"/>
                  </a:lnTo>
                  <a:lnTo>
                    <a:pt x="668" y="137"/>
                  </a:lnTo>
                  <a:lnTo>
                    <a:pt x="674" y="137"/>
                  </a:lnTo>
                  <a:lnTo>
                    <a:pt x="676" y="137"/>
                  </a:lnTo>
                  <a:lnTo>
                    <a:pt x="680" y="136"/>
                  </a:lnTo>
                  <a:lnTo>
                    <a:pt x="682" y="135"/>
                  </a:lnTo>
                  <a:lnTo>
                    <a:pt x="683" y="132"/>
                  </a:lnTo>
                  <a:lnTo>
                    <a:pt x="686" y="131"/>
                  </a:lnTo>
                  <a:lnTo>
                    <a:pt x="689" y="130"/>
                  </a:lnTo>
                  <a:lnTo>
                    <a:pt x="689" y="132"/>
                  </a:lnTo>
                  <a:lnTo>
                    <a:pt x="686" y="135"/>
                  </a:lnTo>
                  <a:lnTo>
                    <a:pt x="689" y="135"/>
                  </a:lnTo>
                  <a:lnTo>
                    <a:pt x="692" y="134"/>
                  </a:lnTo>
                  <a:lnTo>
                    <a:pt x="690" y="137"/>
                  </a:lnTo>
                  <a:lnTo>
                    <a:pt x="689" y="140"/>
                  </a:lnTo>
                  <a:lnTo>
                    <a:pt x="685" y="141"/>
                  </a:lnTo>
                  <a:lnTo>
                    <a:pt x="688" y="144"/>
                  </a:lnTo>
                  <a:close/>
                  <a:moveTo>
                    <a:pt x="805" y="218"/>
                  </a:moveTo>
                  <a:lnTo>
                    <a:pt x="803" y="217"/>
                  </a:lnTo>
                  <a:lnTo>
                    <a:pt x="800" y="217"/>
                  </a:lnTo>
                  <a:lnTo>
                    <a:pt x="797" y="216"/>
                  </a:lnTo>
                  <a:lnTo>
                    <a:pt x="793" y="214"/>
                  </a:lnTo>
                  <a:lnTo>
                    <a:pt x="787" y="214"/>
                  </a:lnTo>
                  <a:lnTo>
                    <a:pt x="785" y="216"/>
                  </a:lnTo>
                  <a:lnTo>
                    <a:pt x="782" y="217"/>
                  </a:lnTo>
                  <a:lnTo>
                    <a:pt x="777" y="218"/>
                  </a:lnTo>
                  <a:lnTo>
                    <a:pt x="774" y="220"/>
                  </a:lnTo>
                  <a:lnTo>
                    <a:pt x="773" y="224"/>
                  </a:lnTo>
                  <a:lnTo>
                    <a:pt x="778" y="219"/>
                  </a:lnTo>
                  <a:lnTo>
                    <a:pt x="780" y="219"/>
                  </a:lnTo>
                  <a:lnTo>
                    <a:pt x="784" y="218"/>
                  </a:lnTo>
                  <a:lnTo>
                    <a:pt x="786" y="218"/>
                  </a:lnTo>
                  <a:lnTo>
                    <a:pt x="790" y="216"/>
                  </a:lnTo>
                  <a:lnTo>
                    <a:pt x="794" y="216"/>
                  </a:lnTo>
                  <a:lnTo>
                    <a:pt x="797" y="217"/>
                  </a:lnTo>
                  <a:lnTo>
                    <a:pt x="792" y="217"/>
                  </a:lnTo>
                  <a:lnTo>
                    <a:pt x="788" y="218"/>
                  </a:lnTo>
                  <a:lnTo>
                    <a:pt x="794" y="218"/>
                  </a:lnTo>
                  <a:lnTo>
                    <a:pt x="797" y="219"/>
                  </a:lnTo>
                  <a:lnTo>
                    <a:pt x="794" y="220"/>
                  </a:lnTo>
                  <a:lnTo>
                    <a:pt x="788" y="220"/>
                  </a:lnTo>
                  <a:lnTo>
                    <a:pt x="786" y="221"/>
                  </a:lnTo>
                  <a:lnTo>
                    <a:pt x="788" y="221"/>
                  </a:lnTo>
                  <a:lnTo>
                    <a:pt x="786" y="222"/>
                  </a:lnTo>
                  <a:lnTo>
                    <a:pt x="790" y="221"/>
                  </a:lnTo>
                  <a:lnTo>
                    <a:pt x="792" y="222"/>
                  </a:lnTo>
                  <a:lnTo>
                    <a:pt x="794" y="221"/>
                  </a:lnTo>
                  <a:lnTo>
                    <a:pt x="794" y="221"/>
                  </a:lnTo>
                  <a:lnTo>
                    <a:pt x="790" y="225"/>
                  </a:lnTo>
                  <a:lnTo>
                    <a:pt x="786" y="225"/>
                  </a:lnTo>
                  <a:lnTo>
                    <a:pt x="782" y="224"/>
                  </a:lnTo>
                  <a:lnTo>
                    <a:pt x="776" y="228"/>
                  </a:lnTo>
                  <a:lnTo>
                    <a:pt x="773" y="229"/>
                  </a:lnTo>
                  <a:lnTo>
                    <a:pt x="773" y="231"/>
                  </a:lnTo>
                  <a:lnTo>
                    <a:pt x="765" y="238"/>
                  </a:lnTo>
                  <a:lnTo>
                    <a:pt x="762" y="241"/>
                  </a:lnTo>
                  <a:lnTo>
                    <a:pt x="760" y="243"/>
                  </a:lnTo>
                  <a:lnTo>
                    <a:pt x="757" y="244"/>
                  </a:lnTo>
                  <a:lnTo>
                    <a:pt x="753" y="245"/>
                  </a:lnTo>
                  <a:lnTo>
                    <a:pt x="753" y="244"/>
                  </a:lnTo>
                  <a:lnTo>
                    <a:pt x="750" y="244"/>
                  </a:lnTo>
                  <a:lnTo>
                    <a:pt x="745" y="246"/>
                  </a:lnTo>
                  <a:lnTo>
                    <a:pt x="744" y="247"/>
                  </a:lnTo>
                  <a:lnTo>
                    <a:pt x="743" y="248"/>
                  </a:lnTo>
                  <a:lnTo>
                    <a:pt x="744" y="251"/>
                  </a:lnTo>
                  <a:lnTo>
                    <a:pt x="742" y="253"/>
                  </a:lnTo>
                  <a:lnTo>
                    <a:pt x="740" y="254"/>
                  </a:lnTo>
                  <a:lnTo>
                    <a:pt x="736" y="253"/>
                  </a:lnTo>
                  <a:lnTo>
                    <a:pt x="731" y="255"/>
                  </a:lnTo>
                  <a:lnTo>
                    <a:pt x="728" y="255"/>
                  </a:lnTo>
                  <a:lnTo>
                    <a:pt x="720" y="256"/>
                  </a:lnTo>
                  <a:lnTo>
                    <a:pt x="715" y="256"/>
                  </a:lnTo>
                  <a:lnTo>
                    <a:pt x="712" y="256"/>
                  </a:lnTo>
                  <a:lnTo>
                    <a:pt x="707" y="254"/>
                  </a:lnTo>
                  <a:lnTo>
                    <a:pt x="705" y="253"/>
                  </a:lnTo>
                  <a:lnTo>
                    <a:pt x="697" y="252"/>
                  </a:lnTo>
                  <a:lnTo>
                    <a:pt x="694" y="251"/>
                  </a:lnTo>
                  <a:lnTo>
                    <a:pt x="692" y="248"/>
                  </a:lnTo>
                  <a:lnTo>
                    <a:pt x="689" y="247"/>
                  </a:lnTo>
                  <a:lnTo>
                    <a:pt x="692" y="247"/>
                  </a:lnTo>
                  <a:lnTo>
                    <a:pt x="695" y="250"/>
                  </a:lnTo>
                  <a:lnTo>
                    <a:pt x="698" y="250"/>
                  </a:lnTo>
                  <a:lnTo>
                    <a:pt x="701" y="248"/>
                  </a:lnTo>
                  <a:lnTo>
                    <a:pt x="703" y="246"/>
                  </a:lnTo>
                  <a:lnTo>
                    <a:pt x="706" y="247"/>
                  </a:lnTo>
                  <a:lnTo>
                    <a:pt x="709" y="247"/>
                  </a:lnTo>
                  <a:lnTo>
                    <a:pt x="711" y="248"/>
                  </a:lnTo>
                  <a:lnTo>
                    <a:pt x="715" y="247"/>
                  </a:lnTo>
                  <a:lnTo>
                    <a:pt x="714" y="244"/>
                  </a:lnTo>
                  <a:lnTo>
                    <a:pt x="716" y="243"/>
                  </a:lnTo>
                  <a:lnTo>
                    <a:pt x="717" y="241"/>
                  </a:lnTo>
                  <a:lnTo>
                    <a:pt x="719" y="237"/>
                  </a:lnTo>
                  <a:lnTo>
                    <a:pt x="722" y="237"/>
                  </a:lnTo>
                  <a:lnTo>
                    <a:pt x="725" y="238"/>
                  </a:lnTo>
                  <a:lnTo>
                    <a:pt x="727" y="237"/>
                  </a:lnTo>
                  <a:lnTo>
                    <a:pt x="731" y="235"/>
                  </a:lnTo>
                  <a:lnTo>
                    <a:pt x="728" y="231"/>
                  </a:lnTo>
                  <a:lnTo>
                    <a:pt x="726" y="230"/>
                  </a:lnTo>
                  <a:lnTo>
                    <a:pt x="724" y="228"/>
                  </a:lnTo>
                  <a:lnTo>
                    <a:pt x="722" y="227"/>
                  </a:lnTo>
                  <a:lnTo>
                    <a:pt x="722" y="225"/>
                  </a:lnTo>
                  <a:lnTo>
                    <a:pt x="722" y="222"/>
                  </a:lnTo>
                  <a:lnTo>
                    <a:pt x="718" y="222"/>
                  </a:lnTo>
                  <a:lnTo>
                    <a:pt x="712" y="219"/>
                  </a:lnTo>
                  <a:lnTo>
                    <a:pt x="712" y="216"/>
                  </a:lnTo>
                  <a:lnTo>
                    <a:pt x="714" y="216"/>
                  </a:lnTo>
                  <a:lnTo>
                    <a:pt x="716" y="218"/>
                  </a:lnTo>
                  <a:lnTo>
                    <a:pt x="722" y="219"/>
                  </a:lnTo>
                  <a:lnTo>
                    <a:pt x="724" y="221"/>
                  </a:lnTo>
                  <a:lnTo>
                    <a:pt x="727" y="222"/>
                  </a:lnTo>
                  <a:lnTo>
                    <a:pt x="729" y="225"/>
                  </a:lnTo>
                  <a:lnTo>
                    <a:pt x="733" y="225"/>
                  </a:lnTo>
                  <a:lnTo>
                    <a:pt x="735" y="224"/>
                  </a:lnTo>
                  <a:lnTo>
                    <a:pt x="736" y="224"/>
                  </a:lnTo>
                  <a:lnTo>
                    <a:pt x="737" y="227"/>
                  </a:lnTo>
                  <a:lnTo>
                    <a:pt x="741" y="228"/>
                  </a:lnTo>
                  <a:lnTo>
                    <a:pt x="743" y="230"/>
                  </a:lnTo>
                  <a:lnTo>
                    <a:pt x="745" y="231"/>
                  </a:lnTo>
                  <a:lnTo>
                    <a:pt x="749" y="233"/>
                  </a:lnTo>
                  <a:lnTo>
                    <a:pt x="751" y="231"/>
                  </a:lnTo>
                  <a:lnTo>
                    <a:pt x="752" y="231"/>
                  </a:lnTo>
                  <a:lnTo>
                    <a:pt x="760" y="231"/>
                  </a:lnTo>
                  <a:lnTo>
                    <a:pt x="762" y="229"/>
                  </a:lnTo>
                  <a:lnTo>
                    <a:pt x="768" y="226"/>
                  </a:lnTo>
                  <a:lnTo>
                    <a:pt x="770" y="225"/>
                  </a:lnTo>
                  <a:lnTo>
                    <a:pt x="776" y="217"/>
                  </a:lnTo>
                  <a:lnTo>
                    <a:pt x="778" y="214"/>
                  </a:lnTo>
                  <a:lnTo>
                    <a:pt x="784" y="212"/>
                  </a:lnTo>
                  <a:lnTo>
                    <a:pt x="787" y="212"/>
                  </a:lnTo>
                  <a:lnTo>
                    <a:pt x="794" y="212"/>
                  </a:lnTo>
                  <a:lnTo>
                    <a:pt x="800" y="213"/>
                  </a:lnTo>
                  <a:lnTo>
                    <a:pt x="808" y="214"/>
                  </a:lnTo>
                  <a:lnTo>
                    <a:pt x="808" y="218"/>
                  </a:lnTo>
                  <a:lnTo>
                    <a:pt x="805" y="218"/>
                  </a:lnTo>
                  <a:close/>
                  <a:moveTo>
                    <a:pt x="981" y="448"/>
                  </a:moveTo>
                  <a:lnTo>
                    <a:pt x="981" y="451"/>
                  </a:lnTo>
                  <a:lnTo>
                    <a:pt x="982" y="453"/>
                  </a:lnTo>
                  <a:lnTo>
                    <a:pt x="981" y="453"/>
                  </a:lnTo>
                  <a:lnTo>
                    <a:pt x="979" y="451"/>
                  </a:lnTo>
                  <a:lnTo>
                    <a:pt x="978" y="455"/>
                  </a:lnTo>
                  <a:lnTo>
                    <a:pt x="978" y="457"/>
                  </a:lnTo>
                  <a:lnTo>
                    <a:pt x="975" y="458"/>
                  </a:lnTo>
                  <a:lnTo>
                    <a:pt x="973" y="456"/>
                  </a:lnTo>
                  <a:lnTo>
                    <a:pt x="973" y="453"/>
                  </a:lnTo>
                  <a:lnTo>
                    <a:pt x="973" y="451"/>
                  </a:lnTo>
                  <a:lnTo>
                    <a:pt x="973" y="448"/>
                  </a:lnTo>
                  <a:lnTo>
                    <a:pt x="973" y="445"/>
                  </a:lnTo>
                  <a:lnTo>
                    <a:pt x="975" y="442"/>
                  </a:lnTo>
                  <a:lnTo>
                    <a:pt x="976" y="440"/>
                  </a:lnTo>
                  <a:lnTo>
                    <a:pt x="973" y="441"/>
                  </a:lnTo>
                  <a:lnTo>
                    <a:pt x="975" y="439"/>
                  </a:lnTo>
                  <a:lnTo>
                    <a:pt x="976" y="435"/>
                  </a:lnTo>
                  <a:lnTo>
                    <a:pt x="973" y="434"/>
                  </a:lnTo>
                  <a:lnTo>
                    <a:pt x="971" y="436"/>
                  </a:lnTo>
                  <a:lnTo>
                    <a:pt x="968" y="439"/>
                  </a:lnTo>
                  <a:lnTo>
                    <a:pt x="968" y="436"/>
                  </a:lnTo>
                  <a:lnTo>
                    <a:pt x="968" y="433"/>
                  </a:lnTo>
                  <a:lnTo>
                    <a:pt x="968" y="431"/>
                  </a:lnTo>
                  <a:lnTo>
                    <a:pt x="966" y="427"/>
                  </a:lnTo>
                  <a:lnTo>
                    <a:pt x="964" y="429"/>
                  </a:lnTo>
                  <a:lnTo>
                    <a:pt x="965" y="426"/>
                  </a:lnTo>
                  <a:lnTo>
                    <a:pt x="962" y="427"/>
                  </a:lnTo>
                  <a:lnTo>
                    <a:pt x="961" y="431"/>
                  </a:lnTo>
                  <a:lnTo>
                    <a:pt x="958" y="430"/>
                  </a:lnTo>
                  <a:lnTo>
                    <a:pt x="958" y="429"/>
                  </a:lnTo>
                  <a:lnTo>
                    <a:pt x="957" y="425"/>
                  </a:lnTo>
                  <a:lnTo>
                    <a:pt x="955" y="423"/>
                  </a:lnTo>
                  <a:lnTo>
                    <a:pt x="953" y="421"/>
                  </a:lnTo>
                  <a:lnTo>
                    <a:pt x="950" y="418"/>
                  </a:lnTo>
                  <a:lnTo>
                    <a:pt x="948" y="416"/>
                  </a:lnTo>
                  <a:lnTo>
                    <a:pt x="947" y="413"/>
                  </a:lnTo>
                  <a:lnTo>
                    <a:pt x="949" y="410"/>
                  </a:lnTo>
                  <a:lnTo>
                    <a:pt x="951" y="409"/>
                  </a:lnTo>
                  <a:lnTo>
                    <a:pt x="950" y="409"/>
                  </a:lnTo>
                  <a:lnTo>
                    <a:pt x="947" y="409"/>
                  </a:lnTo>
                  <a:lnTo>
                    <a:pt x="945" y="409"/>
                  </a:lnTo>
                  <a:lnTo>
                    <a:pt x="941" y="407"/>
                  </a:lnTo>
                  <a:lnTo>
                    <a:pt x="942" y="405"/>
                  </a:lnTo>
                  <a:lnTo>
                    <a:pt x="944" y="401"/>
                  </a:lnTo>
                  <a:lnTo>
                    <a:pt x="945" y="399"/>
                  </a:lnTo>
                  <a:lnTo>
                    <a:pt x="945" y="397"/>
                  </a:lnTo>
                  <a:lnTo>
                    <a:pt x="946" y="393"/>
                  </a:lnTo>
                  <a:lnTo>
                    <a:pt x="947" y="393"/>
                  </a:lnTo>
                  <a:lnTo>
                    <a:pt x="950" y="395"/>
                  </a:lnTo>
                  <a:lnTo>
                    <a:pt x="953" y="393"/>
                  </a:lnTo>
                  <a:lnTo>
                    <a:pt x="955" y="395"/>
                  </a:lnTo>
                  <a:lnTo>
                    <a:pt x="958" y="396"/>
                  </a:lnTo>
                  <a:lnTo>
                    <a:pt x="959" y="396"/>
                  </a:lnTo>
                  <a:lnTo>
                    <a:pt x="957" y="395"/>
                  </a:lnTo>
                  <a:lnTo>
                    <a:pt x="955" y="392"/>
                  </a:lnTo>
                  <a:lnTo>
                    <a:pt x="956" y="389"/>
                  </a:lnTo>
                  <a:lnTo>
                    <a:pt x="957" y="387"/>
                  </a:lnTo>
                  <a:lnTo>
                    <a:pt x="958" y="383"/>
                  </a:lnTo>
                  <a:lnTo>
                    <a:pt x="959" y="384"/>
                  </a:lnTo>
                  <a:lnTo>
                    <a:pt x="959" y="387"/>
                  </a:lnTo>
                  <a:lnTo>
                    <a:pt x="956" y="389"/>
                  </a:lnTo>
                  <a:lnTo>
                    <a:pt x="957" y="392"/>
                  </a:lnTo>
                  <a:lnTo>
                    <a:pt x="959" y="391"/>
                  </a:lnTo>
                  <a:lnTo>
                    <a:pt x="963" y="390"/>
                  </a:lnTo>
                  <a:lnTo>
                    <a:pt x="962" y="391"/>
                  </a:lnTo>
                  <a:lnTo>
                    <a:pt x="959" y="392"/>
                  </a:lnTo>
                  <a:lnTo>
                    <a:pt x="959" y="393"/>
                  </a:lnTo>
                  <a:lnTo>
                    <a:pt x="961" y="396"/>
                  </a:lnTo>
                  <a:lnTo>
                    <a:pt x="961" y="397"/>
                  </a:lnTo>
                  <a:lnTo>
                    <a:pt x="962" y="399"/>
                  </a:lnTo>
                  <a:lnTo>
                    <a:pt x="963" y="401"/>
                  </a:lnTo>
                  <a:lnTo>
                    <a:pt x="964" y="405"/>
                  </a:lnTo>
                  <a:lnTo>
                    <a:pt x="966" y="407"/>
                  </a:lnTo>
                  <a:lnTo>
                    <a:pt x="968" y="410"/>
                  </a:lnTo>
                  <a:lnTo>
                    <a:pt x="966" y="410"/>
                  </a:lnTo>
                  <a:lnTo>
                    <a:pt x="967" y="414"/>
                  </a:lnTo>
                  <a:lnTo>
                    <a:pt x="970" y="416"/>
                  </a:lnTo>
                  <a:lnTo>
                    <a:pt x="971" y="419"/>
                  </a:lnTo>
                  <a:lnTo>
                    <a:pt x="972" y="422"/>
                  </a:lnTo>
                  <a:lnTo>
                    <a:pt x="972" y="424"/>
                  </a:lnTo>
                  <a:lnTo>
                    <a:pt x="973" y="427"/>
                  </a:lnTo>
                  <a:lnTo>
                    <a:pt x="974" y="430"/>
                  </a:lnTo>
                  <a:lnTo>
                    <a:pt x="976" y="432"/>
                  </a:lnTo>
                  <a:lnTo>
                    <a:pt x="976" y="434"/>
                  </a:lnTo>
                  <a:lnTo>
                    <a:pt x="979" y="438"/>
                  </a:lnTo>
                  <a:lnTo>
                    <a:pt x="980" y="440"/>
                  </a:lnTo>
                  <a:lnTo>
                    <a:pt x="982" y="442"/>
                  </a:lnTo>
                  <a:lnTo>
                    <a:pt x="981" y="445"/>
                  </a:lnTo>
                  <a:lnTo>
                    <a:pt x="981" y="448"/>
                  </a:lnTo>
                  <a:close/>
                  <a:moveTo>
                    <a:pt x="1152" y="575"/>
                  </a:moveTo>
                  <a:lnTo>
                    <a:pt x="1152" y="573"/>
                  </a:lnTo>
                  <a:lnTo>
                    <a:pt x="1151" y="571"/>
                  </a:lnTo>
                  <a:lnTo>
                    <a:pt x="1153" y="569"/>
                  </a:lnTo>
                  <a:lnTo>
                    <a:pt x="1157" y="567"/>
                  </a:lnTo>
                  <a:lnTo>
                    <a:pt x="1158" y="564"/>
                  </a:lnTo>
                  <a:lnTo>
                    <a:pt x="1160" y="561"/>
                  </a:lnTo>
                  <a:lnTo>
                    <a:pt x="1160" y="560"/>
                  </a:lnTo>
                  <a:lnTo>
                    <a:pt x="1160" y="556"/>
                  </a:lnTo>
                  <a:lnTo>
                    <a:pt x="1160" y="554"/>
                  </a:lnTo>
                  <a:lnTo>
                    <a:pt x="1158" y="552"/>
                  </a:lnTo>
                  <a:lnTo>
                    <a:pt x="1160" y="551"/>
                  </a:lnTo>
                  <a:lnTo>
                    <a:pt x="1159" y="549"/>
                  </a:lnTo>
                  <a:lnTo>
                    <a:pt x="1157" y="545"/>
                  </a:lnTo>
                  <a:lnTo>
                    <a:pt x="1154" y="544"/>
                  </a:lnTo>
                  <a:lnTo>
                    <a:pt x="1151" y="543"/>
                  </a:lnTo>
                  <a:lnTo>
                    <a:pt x="1149" y="542"/>
                  </a:lnTo>
                  <a:lnTo>
                    <a:pt x="1146" y="541"/>
                  </a:lnTo>
                  <a:lnTo>
                    <a:pt x="1145" y="541"/>
                  </a:lnTo>
                  <a:lnTo>
                    <a:pt x="1142" y="539"/>
                  </a:lnTo>
                  <a:lnTo>
                    <a:pt x="1140" y="538"/>
                  </a:lnTo>
                  <a:lnTo>
                    <a:pt x="1137" y="541"/>
                  </a:lnTo>
                  <a:lnTo>
                    <a:pt x="1135" y="542"/>
                  </a:lnTo>
                  <a:lnTo>
                    <a:pt x="1137" y="544"/>
                  </a:lnTo>
                  <a:lnTo>
                    <a:pt x="1137" y="545"/>
                  </a:lnTo>
                  <a:lnTo>
                    <a:pt x="1135" y="545"/>
                  </a:lnTo>
                  <a:lnTo>
                    <a:pt x="1133" y="546"/>
                  </a:lnTo>
                  <a:lnTo>
                    <a:pt x="1132" y="549"/>
                  </a:lnTo>
                  <a:lnTo>
                    <a:pt x="1132" y="552"/>
                  </a:lnTo>
                  <a:lnTo>
                    <a:pt x="1129" y="554"/>
                  </a:lnTo>
                  <a:lnTo>
                    <a:pt x="1129" y="552"/>
                  </a:lnTo>
                  <a:lnTo>
                    <a:pt x="1128" y="554"/>
                  </a:lnTo>
                  <a:lnTo>
                    <a:pt x="1128" y="552"/>
                  </a:lnTo>
                  <a:lnTo>
                    <a:pt x="1128" y="549"/>
                  </a:lnTo>
                  <a:lnTo>
                    <a:pt x="1126" y="552"/>
                  </a:lnTo>
                  <a:lnTo>
                    <a:pt x="1125" y="552"/>
                  </a:lnTo>
                  <a:lnTo>
                    <a:pt x="1121" y="554"/>
                  </a:lnTo>
                  <a:lnTo>
                    <a:pt x="1119" y="556"/>
                  </a:lnTo>
                  <a:lnTo>
                    <a:pt x="1120" y="559"/>
                  </a:lnTo>
                  <a:lnTo>
                    <a:pt x="1119" y="562"/>
                  </a:lnTo>
                  <a:lnTo>
                    <a:pt x="1118" y="564"/>
                  </a:lnTo>
                  <a:lnTo>
                    <a:pt x="1116" y="567"/>
                  </a:lnTo>
                  <a:lnTo>
                    <a:pt x="1117" y="570"/>
                  </a:lnTo>
                  <a:lnTo>
                    <a:pt x="1116" y="572"/>
                  </a:lnTo>
                  <a:lnTo>
                    <a:pt x="1116" y="576"/>
                  </a:lnTo>
                  <a:lnTo>
                    <a:pt x="1117" y="578"/>
                  </a:lnTo>
                  <a:lnTo>
                    <a:pt x="1119" y="580"/>
                  </a:lnTo>
                  <a:lnTo>
                    <a:pt x="1119" y="581"/>
                  </a:lnTo>
                  <a:lnTo>
                    <a:pt x="1119" y="584"/>
                  </a:lnTo>
                  <a:lnTo>
                    <a:pt x="1120" y="585"/>
                  </a:lnTo>
                  <a:lnTo>
                    <a:pt x="1120" y="588"/>
                  </a:lnTo>
                  <a:lnTo>
                    <a:pt x="1120" y="590"/>
                  </a:lnTo>
                  <a:lnTo>
                    <a:pt x="1119" y="593"/>
                  </a:lnTo>
                  <a:lnTo>
                    <a:pt x="1118" y="596"/>
                  </a:lnTo>
                  <a:lnTo>
                    <a:pt x="1117" y="598"/>
                  </a:lnTo>
                  <a:lnTo>
                    <a:pt x="1116" y="602"/>
                  </a:lnTo>
                  <a:lnTo>
                    <a:pt x="1113" y="604"/>
                  </a:lnTo>
                  <a:lnTo>
                    <a:pt x="1111" y="605"/>
                  </a:lnTo>
                  <a:lnTo>
                    <a:pt x="1109" y="606"/>
                  </a:lnTo>
                  <a:lnTo>
                    <a:pt x="1107" y="607"/>
                  </a:lnTo>
                  <a:lnTo>
                    <a:pt x="1103" y="607"/>
                  </a:lnTo>
                  <a:lnTo>
                    <a:pt x="1102" y="606"/>
                  </a:lnTo>
                  <a:lnTo>
                    <a:pt x="1102" y="606"/>
                  </a:lnTo>
                  <a:lnTo>
                    <a:pt x="1101" y="603"/>
                  </a:lnTo>
                  <a:lnTo>
                    <a:pt x="1100" y="602"/>
                  </a:lnTo>
                  <a:lnTo>
                    <a:pt x="1099" y="598"/>
                  </a:lnTo>
                  <a:lnTo>
                    <a:pt x="1098" y="596"/>
                  </a:lnTo>
                  <a:lnTo>
                    <a:pt x="1099" y="594"/>
                  </a:lnTo>
                  <a:lnTo>
                    <a:pt x="1099" y="592"/>
                  </a:lnTo>
                  <a:lnTo>
                    <a:pt x="1099" y="589"/>
                  </a:lnTo>
                  <a:lnTo>
                    <a:pt x="1098" y="586"/>
                  </a:lnTo>
                  <a:lnTo>
                    <a:pt x="1096" y="581"/>
                  </a:lnTo>
                  <a:lnTo>
                    <a:pt x="1098" y="578"/>
                  </a:lnTo>
                  <a:lnTo>
                    <a:pt x="1099" y="576"/>
                  </a:lnTo>
                  <a:lnTo>
                    <a:pt x="1100" y="572"/>
                  </a:lnTo>
                  <a:lnTo>
                    <a:pt x="1099" y="570"/>
                  </a:lnTo>
                  <a:lnTo>
                    <a:pt x="1100" y="567"/>
                  </a:lnTo>
                  <a:lnTo>
                    <a:pt x="1102" y="564"/>
                  </a:lnTo>
                  <a:lnTo>
                    <a:pt x="1102" y="562"/>
                  </a:lnTo>
                  <a:lnTo>
                    <a:pt x="1103" y="559"/>
                  </a:lnTo>
                  <a:lnTo>
                    <a:pt x="1104" y="556"/>
                  </a:lnTo>
                  <a:lnTo>
                    <a:pt x="1103" y="554"/>
                  </a:lnTo>
                  <a:lnTo>
                    <a:pt x="1100" y="555"/>
                  </a:lnTo>
                  <a:lnTo>
                    <a:pt x="1098" y="558"/>
                  </a:lnTo>
                  <a:lnTo>
                    <a:pt x="1095" y="558"/>
                  </a:lnTo>
                  <a:lnTo>
                    <a:pt x="1096" y="555"/>
                  </a:lnTo>
                  <a:lnTo>
                    <a:pt x="1098" y="552"/>
                  </a:lnTo>
                  <a:lnTo>
                    <a:pt x="1101" y="552"/>
                  </a:lnTo>
                  <a:lnTo>
                    <a:pt x="1101" y="550"/>
                  </a:lnTo>
                  <a:lnTo>
                    <a:pt x="1102" y="547"/>
                  </a:lnTo>
                  <a:lnTo>
                    <a:pt x="1104" y="545"/>
                  </a:lnTo>
                  <a:lnTo>
                    <a:pt x="1106" y="542"/>
                  </a:lnTo>
                  <a:lnTo>
                    <a:pt x="1108" y="539"/>
                  </a:lnTo>
                  <a:lnTo>
                    <a:pt x="1110" y="536"/>
                  </a:lnTo>
                  <a:lnTo>
                    <a:pt x="1110" y="539"/>
                  </a:lnTo>
                  <a:lnTo>
                    <a:pt x="1112" y="537"/>
                  </a:lnTo>
                  <a:lnTo>
                    <a:pt x="1116" y="536"/>
                  </a:lnTo>
                  <a:lnTo>
                    <a:pt x="1116" y="539"/>
                  </a:lnTo>
                  <a:lnTo>
                    <a:pt x="1118" y="537"/>
                  </a:lnTo>
                  <a:lnTo>
                    <a:pt x="1120" y="535"/>
                  </a:lnTo>
                  <a:lnTo>
                    <a:pt x="1123" y="535"/>
                  </a:lnTo>
                  <a:lnTo>
                    <a:pt x="1126" y="535"/>
                  </a:lnTo>
                  <a:lnTo>
                    <a:pt x="1128" y="534"/>
                  </a:lnTo>
                  <a:lnTo>
                    <a:pt x="1132" y="533"/>
                  </a:lnTo>
                  <a:lnTo>
                    <a:pt x="1134" y="533"/>
                  </a:lnTo>
                  <a:lnTo>
                    <a:pt x="1137" y="534"/>
                  </a:lnTo>
                  <a:lnTo>
                    <a:pt x="1138" y="536"/>
                  </a:lnTo>
                  <a:lnTo>
                    <a:pt x="1141" y="535"/>
                  </a:lnTo>
                  <a:lnTo>
                    <a:pt x="1144" y="535"/>
                  </a:lnTo>
                  <a:lnTo>
                    <a:pt x="1146" y="535"/>
                  </a:lnTo>
                  <a:lnTo>
                    <a:pt x="1149" y="535"/>
                  </a:lnTo>
                  <a:lnTo>
                    <a:pt x="1152" y="535"/>
                  </a:lnTo>
                  <a:lnTo>
                    <a:pt x="1150" y="532"/>
                  </a:lnTo>
                  <a:lnTo>
                    <a:pt x="1147" y="532"/>
                  </a:lnTo>
                  <a:lnTo>
                    <a:pt x="1147" y="528"/>
                  </a:lnTo>
                  <a:lnTo>
                    <a:pt x="1145" y="526"/>
                  </a:lnTo>
                  <a:lnTo>
                    <a:pt x="1145" y="526"/>
                  </a:lnTo>
                  <a:lnTo>
                    <a:pt x="1145" y="526"/>
                  </a:lnTo>
                  <a:lnTo>
                    <a:pt x="1140" y="527"/>
                  </a:lnTo>
                  <a:lnTo>
                    <a:pt x="1137" y="526"/>
                  </a:lnTo>
                  <a:lnTo>
                    <a:pt x="1136" y="525"/>
                  </a:lnTo>
                  <a:lnTo>
                    <a:pt x="1137" y="521"/>
                  </a:lnTo>
                  <a:lnTo>
                    <a:pt x="1137" y="521"/>
                  </a:lnTo>
                  <a:lnTo>
                    <a:pt x="1134" y="521"/>
                  </a:lnTo>
                  <a:lnTo>
                    <a:pt x="1130" y="522"/>
                  </a:lnTo>
                  <a:lnTo>
                    <a:pt x="1128" y="522"/>
                  </a:lnTo>
                  <a:lnTo>
                    <a:pt x="1126" y="522"/>
                  </a:lnTo>
                  <a:lnTo>
                    <a:pt x="1120" y="522"/>
                  </a:lnTo>
                  <a:lnTo>
                    <a:pt x="1118" y="525"/>
                  </a:lnTo>
                  <a:lnTo>
                    <a:pt x="1115" y="527"/>
                  </a:lnTo>
                  <a:lnTo>
                    <a:pt x="1112" y="526"/>
                  </a:lnTo>
                  <a:lnTo>
                    <a:pt x="1109" y="525"/>
                  </a:lnTo>
                  <a:lnTo>
                    <a:pt x="1107" y="526"/>
                  </a:lnTo>
                  <a:lnTo>
                    <a:pt x="1104" y="526"/>
                  </a:lnTo>
                  <a:lnTo>
                    <a:pt x="1102" y="522"/>
                  </a:lnTo>
                  <a:lnTo>
                    <a:pt x="1100" y="520"/>
                  </a:lnTo>
                  <a:lnTo>
                    <a:pt x="1098" y="519"/>
                  </a:lnTo>
                  <a:lnTo>
                    <a:pt x="1094" y="519"/>
                  </a:lnTo>
                  <a:lnTo>
                    <a:pt x="1092" y="519"/>
                  </a:lnTo>
                  <a:lnTo>
                    <a:pt x="1090" y="519"/>
                  </a:lnTo>
                  <a:lnTo>
                    <a:pt x="1089" y="516"/>
                  </a:lnTo>
                  <a:lnTo>
                    <a:pt x="1087" y="513"/>
                  </a:lnTo>
                  <a:lnTo>
                    <a:pt x="1084" y="515"/>
                  </a:lnTo>
                  <a:lnTo>
                    <a:pt x="1082" y="517"/>
                  </a:lnTo>
                  <a:lnTo>
                    <a:pt x="1079" y="518"/>
                  </a:lnTo>
                  <a:lnTo>
                    <a:pt x="1076" y="520"/>
                  </a:lnTo>
                  <a:lnTo>
                    <a:pt x="1074" y="520"/>
                  </a:lnTo>
                  <a:lnTo>
                    <a:pt x="1070" y="520"/>
                  </a:lnTo>
                  <a:lnTo>
                    <a:pt x="1068" y="522"/>
                  </a:lnTo>
                  <a:lnTo>
                    <a:pt x="1068" y="522"/>
                  </a:lnTo>
                  <a:lnTo>
                    <a:pt x="1065" y="524"/>
                  </a:lnTo>
                  <a:lnTo>
                    <a:pt x="1063" y="525"/>
                  </a:lnTo>
                  <a:lnTo>
                    <a:pt x="1060" y="524"/>
                  </a:lnTo>
                  <a:lnTo>
                    <a:pt x="1058" y="522"/>
                  </a:lnTo>
                  <a:lnTo>
                    <a:pt x="1056" y="524"/>
                  </a:lnTo>
                  <a:lnTo>
                    <a:pt x="1057" y="521"/>
                  </a:lnTo>
                  <a:lnTo>
                    <a:pt x="1056" y="518"/>
                  </a:lnTo>
                  <a:lnTo>
                    <a:pt x="1052" y="519"/>
                  </a:lnTo>
                  <a:lnTo>
                    <a:pt x="1050" y="520"/>
                  </a:lnTo>
                  <a:lnTo>
                    <a:pt x="1048" y="521"/>
                  </a:lnTo>
                  <a:lnTo>
                    <a:pt x="1042" y="522"/>
                  </a:lnTo>
                  <a:lnTo>
                    <a:pt x="1039" y="521"/>
                  </a:lnTo>
                  <a:lnTo>
                    <a:pt x="1041" y="519"/>
                  </a:lnTo>
                  <a:lnTo>
                    <a:pt x="1044" y="518"/>
                  </a:lnTo>
                  <a:lnTo>
                    <a:pt x="1047" y="516"/>
                  </a:lnTo>
                  <a:lnTo>
                    <a:pt x="1050" y="513"/>
                  </a:lnTo>
                  <a:lnTo>
                    <a:pt x="1052" y="511"/>
                  </a:lnTo>
                  <a:lnTo>
                    <a:pt x="1055" y="509"/>
                  </a:lnTo>
                  <a:lnTo>
                    <a:pt x="1057" y="507"/>
                  </a:lnTo>
                  <a:lnTo>
                    <a:pt x="1060" y="506"/>
                  </a:lnTo>
                  <a:lnTo>
                    <a:pt x="1063" y="504"/>
                  </a:lnTo>
                  <a:lnTo>
                    <a:pt x="1068" y="503"/>
                  </a:lnTo>
                  <a:lnTo>
                    <a:pt x="1068" y="502"/>
                  </a:lnTo>
                  <a:lnTo>
                    <a:pt x="1072" y="501"/>
                  </a:lnTo>
                  <a:lnTo>
                    <a:pt x="1074" y="500"/>
                  </a:lnTo>
                  <a:lnTo>
                    <a:pt x="1076" y="498"/>
                  </a:lnTo>
                  <a:lnTo>
                    <a:pt x="1078" y="495"/>
                  </a:lnTo>
                  <a:lnTo>
                    <a:pt x="1078" y="493"/>
                  </a:lnTo>
                  <a:lnTo>
                    <a:pt x="1082" y="491"/>
                  </a:lnTo>
                  <a:lnTo>
                    <a:pt x="1084" y="492"/>
                  </a:lnTo>
                  <a:lnTo>
                    <a:pt x="1084" y="494"/>
                  </a:lnTo>
                  <a:lnTo>
                    <a:pt x="1086" y="492"/>
                  </a:lnTo>
                  <a:lnTo>
                    <a:pt x="1089" y="489"/>
                  </a:lnTo>
                  <a:lnTo>
                    <a:pt x="1089" y="486"/>
                  </a:lnTo>
                  <a:lnTo>
                    <a:pt x="1091" y="486"/>
                  </a:lnTo>
                  <a:lnTo>
                    <a:pt x="1090" y="489"/>
                  </a:lnTo>
                  <a:lnTo>
                    <a:pt x="1089" y="491"/>
                  </a:lnTo>
                  <a:lnTo>
                    <a:pt x="1091" y="489"/>
                  </a:lnTo>
                  <a:lnTo>
                    <a:pt x="1094" y="487"/>
                  </a:lnTo>
                  <a:lnTo>
                    <a:pt x="1093" y="485"/>
                  </a:lnTo>
                  <a:lnTo>
                    <a:pt x="1092" y="483"/>
                  </a:lnTo>
                  <a:lnTo>
                    <a:pt x="1093" y="483"/>
                  </a:lnTo>
                  <a:lnTo>
                    <a:pt x="1096" y="483"/>
                  </a:lnTo>
                  <a:lnTo>
                    <a:pt x="1099" y="484"/>
                  </a:lnTo>
                  <a:lnTo>
                    <a:pt x="1102" y="485"/>
                  </a:lnTo>
                  <a:lnTo>
                    <a:pt x="1104" y="486"/>
                  </a:lnTo>
                  <a:lnTo>
                    <a:pt x="1107" y="486"/>
                  </a:lnTo>
                  <a:lnTo>
                    <a:pt x="1110" y="485"/>
                  </a:lnTo>
                  <a:lnTo>
                    <a:pt x="1112" y="486"/>
                  </a:lnTo>
                  <a:lnTo>
                    <a:pt x="1116" y="487"/>
                  </a:lnTo>
                  <a:lnTo>
                    <a:pt x="1118" y="487"/>
                  </a:lnTo>
                  <a:lnTo>
                    <a:pt x="1119" y="491"/>
                  </a:lnTo>
                  <a:lnTo>
                    <a:pt x="1120" y="493"/>
                  </a:lnTo>
                  <a:lnTo>
                    <a:pt x="1121" y="495"/>
                  </a:lnTo>
                  <a:lnTo>
                    <a:pt x="1124" y="499"/>
                  </a:lnTo>
                  <a:lnTo>
                    <a:pt x="1126" y="501"/>
                  </a:lnTo>
                  <a:lnTo>
                    <a:pt x="1132" y="501"/>
                  </a:lnTo>
                  <a:lnTo>
                    <a:pt x="1134" y="501"/>
                  </a:lnTo>
                  <a:lnTo>
                    <a:pt x="1137" y="501"/>
                  </a:lnTo>
                  <a:lnTo>
                    <a:pt x="1137" y="503"/>
                  </a:lnTo>
                  <a:lnTo>
                    <a:pt x="1137" y="506"/>
                  </a:lnTo>
                  <a:lnTo>
                    <a:pt x="1137" y="507"/>
                  </a:lnTo>
                  <a:lnTo>
                    <a:pt x="1140" y="509"/>
                  </a:lnTo>
                  <a:lnTo>
                    <a:pt x="1142" y="511"/>
                  </a:lnTo>
                  <a:lnTo>
                    <a:pt x="1141" y="515"/>
                  </a:lnTo>
                  <a:lnTo>
                    <a:pt x="1140" y="517"/>
                  </a:lnTo>
                  <a:lnTo>
                    <a:pt x="1142" y="518"/>
                  </a:lnTo>
                  <a:lnTo>
                    <a:pt x="1145" y="519"/>
                  </a:lnTo>
                  <a:lnTo>
                    <a:pt x="1143" y="521"/>
                  </a:lnTo>
                  <a:lnTo>
                    <a:pt x="1143" y="525"/>
                  </a:lnTo>
                  <a:lnTo>
                    <a:pt x="1145" y="526"/>
                  </a:lnTo>
                  <a:lnTo>
                    <a:pt x="1145" y="526"/>
                  </a:lnTo>
                  <a:lnTo>
                    <a:pt x="1149" y="525"/>
                  </a:lnTo>
                  <a:lnTo>
                    <a:pt x="1149" y="528"/>
                  </a:lnTo>
                  <a:lnTo>
                    <a:pt x="1154" y="529"/>
                  </a:lnTo>
                  <a:lnTo>
                    <a:pt x="1155" y="529"/>
                  </a:lnTo>
                  <a:lnTo>
                    <a:pt x="1159" y="530"/>
                  </a:lnTo>
                  <a:lnTo>
                    <a:pt x="1161" y="532"/>
                  </a:lnTo>
                  <a:lnTo>
                    <a:pt x="1164" y="532"/>
                  </a:lnTo>
                  <a:lnTo>
                    <a:pt x="1167" y="532"/>
                  </a:lnTo>
                  <a:lnTo>
                    <a:pt x="1169" y="532"/>
                  </a:lnTo>
                  <a:lnTo>
                    <a:pt x="1172" y="532"/>
                  </a:lnTo>
                  <a:lnTo>
                    <a:pt x="1175" y="532"/>
                  </a:lnTo>
                  <a:lnTo>
                    <a:pt x="1180" y="533"/>
                  </a:lnTo>
                  <a:lnTo>
                    <a:pt x="1183" y="533"/>
                  </a:lnTo>
                  <a:lnTo>
                    <a:pt x="1184" y="535"/>
                  </a:lnTo>
                  <a:lnTo>
                    <a:pt x="1186" y="535"/>
                  </a:lnTo>
                  <a:lnTo>
                    <a:pt x="1189" y="535"/>
                  </a:lnTo>
                  <a:lnTo>
                    <a:pt x="1192" y="535"/>
                  </a:lnTo>
                  <a:lnTo>
                    <a:pt x="1195" y="536"/>
                  </a:lnTo>
                  <a:lnTo>
                    <a:pt x="1196" y="538"/>
                  </a:lnTo>
                  <a:lnTo>
                    <a:pt x="1198" y="541"/>
                  </a:lnTo>
                  <a:lnTo>
                    <a:pt x="1200" y="544"/>
                  </a:lnTo>
                  <a:lnTo>
                    <a:pt x="1203" y="545"/>
                  </a:lnTo>
                  <a:lnTo>
                    <a:pt x="1203" y="545"/>
                  </a:lnTo>
                  <a:lnTo>
                    <a:pt x="1205" y="549"/>
                  </a:lnTo>
                  <a:lnTo>
                    <a:pt x="1205" y="549"/>
                  </a:lnTo>
                  <a:lnTo>
                    <a:pt x="1205" y="551"/>
                  </a:lnTo>
                  <a:lnTo>
                    <a:pt x="1206" y="552"/>
                  </a:lnTo>
                  <a:lnTo>
                    <a:pt x="1209" y="554"/>
                  </a:lnTo>
                  <a:lnTo>
                    <a:pt x="1210" y="554"/>
                  </a:lnTo>
                  <a:lnTo>
                    <a:pt x="1209" y="554"/>
                  </a:lnTo>
                  <a:lnTo>
                    <a:pt x="1209" y="554"/>
                  </a:lnTo>
                  <a:lnTo>
                    <a:pt x="1206" y="554"/>
                  </a:lnTo>
                  <a:lnTo>
                    <a:pt x="1205" y="554"/>
                  </a:lnTo>
                  <a:lnTo>
                    <a:pt x="1205" y="559"/>
                  </a:lnTo>
                  <a:lnTo>
                    <a:pt x="1203" y="560"/>
                  </a:lnTo>
                  <a:lnTo>
                    <a:pt x="1200" y="559"/>
                  </a:lnTo>
                  <a:lnTo>
                    <a:pt x="1197" y="558"/>
                  </a:lnTo>
                  <a:lnTo>
                    <a:pt x="1195" y="556"/>
                  </a:lnTo>
                  <a:lnTo>
                    <a:pt x="1192" y="554"/>
                  </a:lnTo>
                  <a:lnTo>
                    <a:pt x="1192" y="552"/>
                  </a:lnTo>
                  <a:lnTo>
                    <a:pt x="1189" y="552"/>
                  </a:lnTo>
                  <a:lnTo>
                    <a:pt x="1189" y="552"/>
                  </a:lnTo>
                  <a:lnTo>
                    <a:pt x="1188" y="552"/>
                  </a:lnTo>
                  <a:lnTo>
                    <a:pt x="1187" y="549"/>
                  </a:lnTo>
                  <a:lnTo>
                    <a:pt x="1184" y="547"/>
                  </a:lnTo>
                  <a:lnTo>
                    <a:pt x="1181" y="547"/>
                  </a:lnTo>
                  <a:lnTo>
                    <a:pt x="1185" y="550"/>
                  </a:lnTo>
                  <a:lnTo>
                    <a:pt x="1186" y="552"/>
                  </a:lnTo>
                  <a:lnTo>
                    <a:pt x="1186" y="553"/>
                  </a:lnTo>
                  <a:lnTo>
                    <a:pt x="1187" y="555"/>
                  </a:lnTo>
                  <a:lnTo>
                    <a:pt x="1187" y="559"/>
                  </a:lnTo>
                  <a:lnTo>
                    <a:pt x="1185" y="561"/>
                  </a:lnTo>
                  <a:lnTo>
                    <a:pt x="1184" y="563"/>
                  </a:lnTo>
                  <a:lnTo>
                    <a:pt x="1181" y="567"/>
                  </a:lnTo>
                  <a:lnTo>
                    <a:pt x="1181" y="569"/>
                  </a:lnTo>
                  <a:lnTo>
                    <a:pt x="1181" y="577"/>
                  </a:lnTo>
                  <a:lnTo>
                    <a:pt x="1180" y="580"/>
                  </a:lnTo>
                  <a:lnTo>
                    <a:pt x="1177" y="581"/>
                  </a:lnTo>
                  <a:lnTo>
                    <a:pt x="1175" y="584"/>
                  </a:lnTo>
                  <a:lnTo>
                    <a:pt x="1172" y="585"/>
                  </a:lnTo>
                  <a:lnTo>
                    <a:pt x="1171" y="584"/>
                  </a:lnTo>
                  <a:lnTo>
                    <a:pt x="1171" y="581"/>
                  </a:lnTo>
                  <a:lnTo>
                    <a:pt x="1170" y="579"/>
                  </a:lnTo>
                  <a:lnTo>
                    <a:pt x="1169" y="573"/>
                  </a:lnTo>
                  <a:lnTo>
                    <a:pt x="1169" y="571"/>
                  </a:lnTo>
                  <a:lnTo>
                    <a:pt x="1167" y="568"/>
                  </a:lnTo>
                  <a:lnTo>
                    <a:pt x="1164" y="568"/>
                  </a:lnTo>
                  <a:lnTo>
                    <a:pt x="1161" y="569"/>
                  </a:lnTo>
                  <a:lnTo>
                    <a:pt x="1159" y="570"/>
                  </a:lnTo>
                  <a:lnTo>
                    <a:pt x="1158" y="572"/>
                  </a:lnTo>
                  <a:lnTo>
                    <a:pt x="1155" y="575"/>
                  </a:lnTo>
                  <a:lnTo>
                    <a:pt x="1152" y="575"/>
                  </a:lnTo>
                  <a:close/>
                  <a:moveTo>
                    <a:pt x="1218" y="589"/>
                  </a:moveTo>
                  <a:lnTo>
                    <a:pt x="1215" y="593"/>
                  </a:lnTo>
                  <a:lnTo>
                    <a:pt x="1213" y="594"/>
                  </a:lnTo>
                  <a:lnTo>
                    <a:pt x="1210" y="596"/>
                  </a:lnTo>
                  <a:lnTo>
                    <a:pt x="1209" y="597"/>
                  </a:lnTo>
                  <a:lnTo>
                    <a:pt x="1205" y="598"/>
                  </a:lnTo>
                  <a:lnTo>
                    <a:pt x="1205" y="598"/>
                  </a:lnTo>
                  <a:lnTo>
                    <a:pt x="1204" y="600"/>
                  </a:lnTo>
                  <a:lnTo>
                    <a:pt x="1201" y="601"/>
                  </a:lnTo>
                  <a:lnTo>
                    <a:pt x="1198" y="602"/>
                  </a:lnTo>
                  <a:lnTo>
                    <a:pt x="1198" y="602"/>
                  </a:lnTo>
                  <a:lnTo>
                    <a:pt x="1193" y="604"/>
                  </a:lnTo>
                  <a:lnTo>
                    <a:pt x="1191" y="605"/>
                  </a:lnTo>
                  <a:lnTo>
                    <a:pt x="1187" y="606"/>
                  </a:lnTo>
                  <a:lnTo>
                    <a:pt x="1185" y="607"/>
                  </a:lnTo>
                  <a:lnTo>
                    <a:pt x="1181" y="610"/>
                  </a:lnTo>
                  <a:lnTo>
                    <a:pt x="1177" y="610"/>
                  </a:lnTo>
                  <a:lnTo>
                    <a:pt x="1174" y="611"/>
                  </a:lnTo>
                  <a:lnTo>
                    <a:pt x="1171" y="611"/>
                  </a:lnTo>
                  <a:lnTo>
                    <a:pt x="1168" y="610"/>
                  </a:lnTo>
                  <a:lnTo>
                    <a:pt x="1166" y="611"/>
                  </a:lnTo>
                  <a:lnTo>
                    <a:pt x="1168" y="610"/>
                  </a:lnTo>
                  <a:lnTo>
                    <a:pt x="1166" y="610"/>
                  </a:lnTo>
                  <a:lnTo>
                    <a:pt x="1160" y="606"/>
                  </a:lnTo>
                  <a:lnTo>
                    <a:pt x="1158" y="606"/>
                  </a:lnTo>
                  <a:lnTo>
                    <a:pt x="1158" y="606"/>
                  </a:lnTo>
                  <a:lnTo>
                    <a:pt x="1160" y="603"/>
                  </a:lnTo>
                  <a:lnTo>
                    <a:pt x="1161" y="601"/>
                  </a:lnTo>
                  <a:lnTo>
                    <a:pt x="1162" y="597"/>
                  </a:lnTo>
                  <a:lnTo>
                    <a:pt x="1163" y="596"/>
                  </a:lnTo>
                  <a:lnTo>
                    <a:pt x="1166" y="594"/>
                  </a:lnTo>
                  <a:lnTo>
                    <a:pt x="1167" y="592"/>
                  </a:lnTo>
                  <a:lnTo>
                    <a:pt x="1169" y="592"/>
                  </a:lnTo>
                  <a:lnTo>
                    <a:pt x="1169" y="593"/>
                  </a:lnTo>
                  <a:lnTo>
                    <a:pt x="1170" y="593"/>
                  </a:lnTo>
                  <a:lnTo>
                    <a:pt x="1172" y="596"/>
                  </a:lnTo>
                  <a:lnTo>
                    <a:pt x="1169" y="596"/>
                  </a:lnTo>
                  <a:lnTo>
                    <a:pt x="1167" y="596"/>
                  </a:lnTo>
                  <a:lnTo>
                    <a:pt x="1163" y="596"/>
                  </a:lnTo>
                  <a:lnTo>
                    <a:pt x="1163" y="596"/>
                  </a:lnTo>
                  <a:lnTo>
                    <a:pt x="1162" y="600"/>
                  </a:lnTo>
                  <a:lnTo>
                    <a:pt x="1166" y="602"/>
                  </a:lnTo>
                  <a:lnTo>
                    <a:pt x="1168" y="601"/>
                  </a:lnTo>
                  <a:lnTo>
                    <a:pt x="1170" y="602"/>
                  </a:lnTo>
                  <a:lnTo>
                    <a:pt x="1172" y="600"/>
                  </a:lnTo>
                  <a:lnTo>
                    <a:pt x="1175" y="598"/>
                  </a:lnTo>
                  <a:lnTo>
                    <a:pt x="1178" y="597"/>
                  </a:lnTo>
                  <a:lnTo>
                    <a:pt x="1180" y="595"/>
                  </a:lnTo>
                  <a:lnTo>
                    <a:pt x="1183" y="593"/>
                  </a:lnTo>
                  <a:lnTo>
                    <a:pt x="1186" y="592"/>
                  </a:lnTo>
                  <a:lnTo>
                    <a:pt x="1188" y="590"/>
                  </a:lnTo>
                  <a:lnTo>
                    <a:pt x="1191" y="590"/>
                  </a:lnTo>
                  <a:lnTo>
                    <a:pt x="1194" y="590"/>
                  </a:lnTo>
                  <a:lnTo>
                    <a:pt x="1196" y="592"/>
                  </a:lnTo>
                  <a:lnTo>
                    <a:pt x="1200" y="592"/>
                  </a:lnTo>
                  <a:lnTo>
                    <a:pt x="1202" y="593"/>
                  </a:lnTo>
                  <a:lnTo>
                    <a:pt x="1200" y="592"/>
                  </a:lnTo>
                  <a:lnTo>
                    <a:pt x="1202" y="589"/>
                  </a:lnTo>
                  <a:lnTo>
                    <a:pt x="1204" y="588"/>
                  </a:lnTo>
                  <a:lnTo>
                    <a:pt x="1205" y="588"/>
                  </a:lnTo>
                  <a:lnTo>
                    <a:pt x="1207" y="588"/>
                  </a:lnTo>
                  <a:lnTo>
                    <a:pt x="1211" y="587"/>
                  </a:lnTo>
                  <a:lnTo>
                    <a:pt x="1211" y="587"/>
                  </a:lnTo>
                  <a:lnTo>
                    <a:pt x="1213" y="587"/>
                  </a:lnTo>
                  <a:lnTo>
                    <a:pt x="1215" y="587"/>
                  </a:lnTo>
                  <a:lnTo>
                    <a:pt x="1218" y="587"/>
                  </a:lnTo>
                  <a:lnTo>
                    <a:pt x="1220" y="586"/>
                  </a:lnTo>
                  <a:lnTo>
                    <a:pt x="1218" y="584"/>
                  </a:lnTo>
                  <a:lnTo>
                    <a:pt x="1218" y="584"/>
                  </a:lnTo>
                  <a:lnTo>
                    <a:pt x="1220" y="585"/>
                  </a:lnTo>
                  <a:lnTo>
                    <a:pt x="1220" y="587"/>
                  </a:lnTo>
                  <a:lnTo>
                    <a:pt x="1218" y="589"/>
                  </a:lnTo>
                  <a:close/>
                  <a:moveTo>
                    <a:pt x="1261" y="563"/>
                  </a:moveTo>
                  <a:lnTo>
                    <a:pt x="1255" y="567"/>
                  </a:lnTo>
                  <a:lnTo>
                    <a:pt x="1256" y="569"/>
                  </a:lnTo>
                  <a:lnTo>
                    <a:pt x="1258" y="568"/>
                  </a:lnTo>
                  <a:lnTo>
                    <a:pt x="1260" y="568"/>
                  </a:lnTo>
                  <a:lnTo>
                    <a:pt x="1256" y="570"/>
                  </a:lnTo>
                  <a:lnTo>
                    <a:pt x="1257" y="573"/>
                  </a:lnTo>
                  <a:lnTo>
                    <a:pt x="1256" y="576"/>
                  </a:lnTo>
                  <a:lnTo>
                    <a:pt x="1254" y="576"/>
                  </a:lnTo>
                  <a:lnTo>
                    <a:pt x="1253" y="577"/>
                  </a:lnTo>
                  <a:lnTo>
                    <a:pt x="1251" y="579"/>
                  </a:lnTo>
                  <a:lnTo>
                    <a:pt x="1247" y="580"/>
                  </a:lnTo>
                  <a:lnTo>
                    <a:pt x="1245" y="580"/>
                  </a:lnTo>
                  <a:lnTo>
                    <a:pt x="1243" y="580"/>
                  </a:lnTo>
                  <a:lnTo>
                    <a:pt x="1239" y="580"/>
                  </a:lnTo>
                  <a:lnTo>
                    <a:pt x="1237" y="580"/>
                  </a:lnTo>
                  <a:lnTo>
                    <a:pt x="1231" y="579"/>
                  </a:lnTo>
                  <a:lnTo>
                    <a:pt x="1226" y="579"/>
                  </a:lnTo>
                  <a:lnTo>
                    <a:pt x="1223" y="579"/>
                  </a:lnTo>
                  <a:lnTo>
                    <a:pt x="1220" y="580"/>
                  </a:lnTo>
                  <a:lnTo>
                    <a:pt x="1218" y="580"/>
                  </a:lnTo>
                  <a:lnTo>
                    <a:pt x="1215" y="581"/>
                  </a:lnTo>
                  <a:lnTo>
                    <a:pt x="1212" y="581"/>
                  </a:lnTo>
                  <a:lnTo>
                    <a:pt x="1210" y="581"/>
                  </a:lnTo>
                  <a:lnTo>
                    <a:pt x="1210" y="578"/>
                  </a:lnTo>
                  <a:lnTo>
                    <a:pt x="1211" y="576"/>
                  </a:lnTo>
                  <a:lnTo>
                    <a:pt x="1219" y="571"/>
                  </a:lnTo>
                  <a:lnTo>
                    <a:pt x="1221" y="570"/>
                  </a:lnTo>
                  <a:lnTo>
                    <a:pt x="1224" y="570"/>
                  </a:lnTo>
                  <a:lnTo>
                    <a:pt x="1227" y="570"/>
                  </a:lnTo>
                  <a:lnTo>
                    <a:pt x="1229" y="569"/>
                  </a:lnTo>
                  <a:lnTo>
                    <a:pt x="1232" y="569"/>
                  </a:lnTo>
                  <a:lnTo>
                    <a:pt x="1235" y="568"/>
                  </a:lnTo>
                  <a:lnTo>
                    <a:pt x="1238" y="568"/>
                  </a:lnTo>
                  <a:lnTo>
                    <a:pt x="1240" y="569"/>
                  </a:lnTo>
                  <a:lnTo>
                    <a:pt x="1243" y="570"/>
                  </a:lnTo>
                  <a:lnTo>
                    <a:pt x="1246" y="570"/>
                  </a:lnTo>
                  <a:lnTo>
                    <a:pt x="1247" y="568"/>
                  </a:lnTo>
                  <a:lnTo>
                    <a:pt x="1245" y="568"/>
                  </a:lnTo>
                  <a:lnTo>
                    <a:pt x="1243" y="567"/>
                  </a:lnTo>
                  <a:lnTo>
                    <a:pt x="1238" y="567"/>
                  </a:lnTo>
                  <a:lnTo>
                    <a:pt x="1241" y="566"/>
                  </a:lnTo>
                  <a:lnTo>
                    <a:pt x="1246" y="566"/>
                  </a:lnTo>
                  <a:lnTo>
                    <a:pt x="1249" y="566"/>
                  </a:lnTo>
                  <a:lnTo>
                    <a:pt x="1252" y="564"/>
                  </a:lnTo>
                  <a:lnTo>
                    <a:pt x="1255" y="563"/>
                  </a:lnTo>
                  <a:lnTo>
                    <a:pt x="1257" y="563"/>
                  </a:lnTo>
                  <a:lnTo>
                    <a:pt x="1260" y="562"/>
                  </a:lnTo>
                  <a:lnTo>
                    <a:pt x="1263" y="560"/>
                  </a:lnTo>
                  <a:lnTo>
                    <a:pt x="1263" y="560"/>
                  </a:lnTo>
                  <a:lnTo>
                    <a:pt x="1261" y="5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90000"/>
                </a:lnSpc>
              </a:pPr>
              <a:endParaRPr lang="en-US"/>
            </a:p>
          </p:txBody>
        </p:sp>
        <p:sp>
          <p:nvSpPr>
            <p:cNvPr id="20" name="Freeform 220">
              <a:extLst>
                <a:ext uri="{FF2B5EF4-FFF2-40B4-BE49-F238E27FC236}">
                  <a16:creationId xmlns:a16="http://schemas.microsoft.com/office/drawing/2014/main" id="{9642CEA9-EB30-4925-84F8-17AACF9CF19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46500" y="2101850"/>
              <a:ext cx="4141787" cy="160338"/>
            </a:xfrm>
            <a:custGeom>
              <a:avLst/>
              <a:gdLst>
                <a:gd name="T0" fmla="*/ 103 w 2609"/>
                <a:gd name="T1" fmla="*/ 28 h 101"/>
                <a:gd name="T2" fmla="*/ 111 w 2609"/>
                <a:gd name="T3" fmla="*/ 41 h 101"/>
                <a:gd name="T4" fmla="*/ 110 w 2609"/>
                <a:gd name="T5" fmla="*/ 32 h 101"/>
                <a:gd name="T6" fmla="*/ 125 w 2609"/>
                <a:gd name="T7" fmla="*/ 36 h 101"/>
                <a:gd name="T8" fmla="*/ 128 w 2609"/>
                <a:gd name="T9" fmla="*/ 42 h 101"/>
                <a:gd name="T10" fmla="*/ 134 w 2609"/>
                <a:gd name="T11" fmla="*/ 49 h 101"/>
                <a:gd name="T12" fmla="*/ 133 w 2609"/>
                <a:gd name="T13" fmla="*/ 57 h 101"/>
                <a:gd name="T14" fmla="*/ 147 w 2609"/>
                <a:gd name="T15" fmla="*/ 61 h 101"/>
                <a:gd name="T16" fmla="*/ 160 w 2609"/>
                <a:gd name="T17" fmla="*/ 64 h 101"/>
                <a:gd name="T18" fmla="*/ 143 w 2609"/>
                <a:gd name="T19" fmla="*/ 72 h 101"/>
                <a:gd name="T20" fmla="*/ 132 w 2609"/>
                <a:gd name="T21" fmla="*/ 79 h 101"/>
                <a:gd name="T22" fmla="*/ 120 w 2609"/>
                <a:gd name="T23" fmla="*/ 78 h 101"/>
                <a:gd name="T24" fmla="*/ 117 w 2609"/>
                <a:gd name="T25" fmla="*/ 83 h 101"/>
                <a:gd name="T26" fmla="*/ 113 w 2609"/>
                <a:gd name="T27" fmla="*/ 87 h 101"/>
                <a:gd name="T28" fmla="*/ 105 w 2609"/>
                <a:gd name="T29" fmla="*/ 100 h 101"/>
                <a:gd name="T30" fmla="*/ 93 w 2609"/>
                <a:gd name="T31" fmla="*/ 93 h 101"/>
                <a:gd name="T32" fmla="*/ 88 w 2609"/>
                <a:gd name="T33" fmla="*/ 95 h 101"/>
                <a:gd name="T34" fmla="*/ 85 w 2609"/>
                <a:gd name="T35" fmla="*/ 101 h 101"/>
                <a:gd name="T36" fmla="*/ 66 w 2609"/>
                <a:gd name="T37" fmla="*/ 98 h 101"/>
                <a:gd name="T38" fmla="*/ 53 w 2609"/>
                <a:gd name="T39" fmla="*/ 91 h 101"/>
                <a:gd name="T40" fmla="*/ 70 w 2609"/>
                <a:gd name="T41" fmla="*/ 88 h 101"/>
                <a:gd name="T42" fmla="*/ 53 w 2609"/>
                <a:gd name="T43" fmla="*/ 86 h 101"/>
                <a:gd name="T44" fmla="*/ 45 w 2609"/>
                <a:gd name="T45" fmla="*/ 83 h 101"/>
                <a:gd name="T46" fmla="*/ 39 w 2609"/>
                <a:gd name="T47" fmla="*/ 80 h 101"/>
                <a:gd name="T48" fmla="*/ 46 w 2609"/>
                <a:gd name="T49" fmla="*/ 70 h 101"/>
                <a:gd name="T50" fmla="*/ 63 w 2609"/>
                <a:gd name="T51" fmla="*/ 70 h 101"/>
                <a:gd name="T52" fmla="*/ 79 w 2609"/>
                <a:gd name="T53" fmla="*/ 69 h 101"/>
                <a:gd name="T54" fmla="*/ 71 w 2609"/>
                <a:gd name="T55" fmla="*/ 68 h 101"/>
                <a:gd name="T56" fmla="*/ 59 w 2609"/>
                <a:gd name="T57" fmla="*/ 66 h 101"/>
                <a:gd name="T58" fmla="*/ 76 w 2609"/>
                <a:gd name="T59" fmla="*/ 63 h 101"/>
                <a:gd name="T60" fmla="*/ 58 w 2609"/>
                <a:gd name="T61" fmla="*/ 62 h 101"/>
                <a:gd name="T62" fmla="*/ 49 w 2609"/>
                <a:gd name="T63" fmla="*/ 64 h 101"/>
                <a:gd name="T64" fmla="*/ 36 w 2609"/>
                <a:gd name="T65" fmla="*/ 66 h 101"/>
                <a:gd name="T66" fmla="*/ 23 w 2609"/>
                <a:gd name="T67" fmla="*/ 67 h 101"/>
                <a:gd name="T68" fmla="*/ 17 w 2609"/>
                <a:gd name="T69" fmla="*/ 58 h 101"/>
                <a:gd name="T70" fmla="*/ 30 w 2609"/>
                <a:gd name="T71" fmla="*/ 52 h 101"/>
                <a:gd name="T72" fmla="*/ 13 w 2609"/>
                <a:gd name="T73" fmla="*/ 55 h 101"/>
                <a:gd name="T74" fmla="*/ 4 w 2609"/>
                <a:gd name="T75" fmla="*/ 46 h 101"/>
                <a:gd name="T76" fmla="*/ 6 w 2609"/>
                <a:gd name="T77" fmla="*/ 41 h 101"/>
                <a:gd name="T78" fmla="*/ 23 w 2609"/>
                <a:gd name="T79" fmla="*/ 43 h 101"/>
                <a:gd name="T80" fmla="*/ 29 w 2609"/>
                <a:gd name="T81" fmla="*/ 40 h 101"/>
                <a:gd name="T82" fmla="*/ 23 w 2609"/>
                <a:gd name="T83" fmla="*/ 40 h 101"/>
                <a:gd name="T84" fmla="*/ 17 w 2609"/>
                <a:gd name="T85" fmla="*/ 37 h 101"/>
                <a:gd name="T86" fmla="*/ 0 w 2609"/>
                <a:gd name="T87" fmla="*/ 34 h 101"/>
                <a:gd name="T88" fmla="*/ 17 w 2609"/>
                <a:gd name="T89" fmla="*/ 33 h 101"/>
                <a:gd name="T90" fmla="*/ 19 w 2609"/>
                <a:gd name="T91" fmla="*/ 26 h 101"/>
                <a:gd name="T92" fmla="*/ 38 w 2609"/>
                <a:gd name="T93" fmla="*/ 26 h 101"/>
                <a:gd name="T94" fmla="*/ 37 w 2609"/>
                <a:gd name="T95" fmla="*/ 21 h 101"/>
                <a:gd name="T96" fmla="*/ 21 w 2609"/>
                <a:gd name="T97" fmla="*/ 19 h 101"/>
                <a:gd name="T98" fmla="*/ 31 w 2609"/>
                <a:gd name="T99" fmla="*/ 14 h 101"/>
                <a:gd name="T100" fmla="*/ 41 w 2609"/>
                <a:gd name="T101" fmla="*/ 9 h 101"/>
                <a:gd name="T102" fmla="*/ 43 w 2609"/>
                <a:gd name="T103" fmla="*/ 6 h 101"/>
                <a:gd name="T104" fmla="*/ 36 w 2609"/>
                <a:gd name="T105" fmla="*/ 1 h 101"/>
                <a:gd name="T106" fmla="*/ 56 w 2609"/>
                <a:gd name="T107" fmla="*/ 3 h 101"/>
                <a:gd name="T108" fmla="*/ 71 w 2609"/>
                <a:gd name="T109" fmla="*/ 14 h 101"/>
                <a:gd name="T110" fmla="*/ 83 w 2609"/>
                <a:gd name="T111" fmla="*/ 26 h 101"/>
                <a:gd name="T112" fmla="*/ 2573 w 2609"/>
                <a:gd name="T113" fmla="*/ 43 h 101"/>
                <a:gd name="T114" fmla="*/ 2584 w 2609"/>
                <a:gd name="T115" fmla="*/ 43 h 101"/>
                <a:gd name="T116" fmla="*/ 2601 w 2609"/>
                <a:gd name="T117" fmla="*/ 44 h 101"/>
                <a:gd name="T118" fmla="*/ 2601 w 2609"/>
                <a:gd name="T119" fmla="*/ 52 h 101"/>
                <a:gd name="T120" fmla="*/ 2583 w 2609"/>
                <a:gd name="T121" fmla="*/ 53 h 101"/>
                <a:gd name="T122" fmla="*/ 2577 w 2609"/>
                <a:gd name="T123" fmla="*/ 5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609" h="101">
                  <a:moveTo>
                    <a:pt x="92" y="27"/>
                  </a:moveTo>
                  <a:lnTo>
                    <a:pt x="92" y="27"/>
                  </a:lnTo>
                  <a:lnTo>
                    <a:pt x="96" y="27"/>
                  </a:lnTo>
                  <a:lnTo>
                    <a:pt x="98" y="27"/>
                  </a:lnTo>
                  <a:lnTo>
                    <a:pt x="101" y="27"/>
                  </a:lnTo>
                  <a:lnTo>
                    <a:pt x="103" y="28"/>
                  </a:lnTo>
                  <a:lnTo>
                    <a:pt x="102" y="32"/>
                  </a:lnTo>
                  <a:lnTo>
                    <a:pt x="103" y="34"/>
                  </a:lnTo>
                  <a:lnTo>
                    <a:pt x="103" y="37"/>
                  </a:lnTo>
                  <a:lnTo>
                    <a:pt x="106" y="38"/>
                  </a:lnTo>
                  <a:lnTo>
                    <a:pt x="109" y="40"/>
                  </a:lnTo>
                  <a:lnTo>
                    <a:pt x="111" y="41"/>
                  </a:lnTo>
                  <a:lnTo>
                    <a:pt x="115" y="40"/>
                  </a:lnTo>
                  <a:lnTo>
                    <a:pt x="117" y="41"/>
                  </a:lnTo>
                  <a:lnTo>
                    <a:pt x="116" y="38"/>
                  </a:lnTo>
                  <a:lnTo>
                    <a:pt x="113" y="37"/>
                  </a:lnTo>
                  <a:lnTo>
                    <a:pt x="110" y="35"/>
                  </a:lnTo>
                  <a:lnTo>
                    <a:pt x="110" y="32"/>
                  </a:lnTo>
                  <a:lnTo>
                    <a:pt x="114" y="31"/>
                  </a:lnTo>
                  <a:lnTo>
                    <a:pt x="116" y="31"/>
                  </a:lnTo>
                  <a:lnTo>
                    <a:pt x="119" y="31"/>
                  </a:lnTo>
                  <a:lnTo>
                    <a:pt x="122" y="32"/>
                  </a:lnTo>
                  <a:lnTo>
                    <a:pt x="125" y="33"/>
                  </a:lnTo>
                  <a:lnTo>
                    <a:pt x="125" y="36"/>
                  </a:lnTo>
                  <a:lnTo>
                    <a:pt x="125" y="38"/>
                  </a:lnTo>
                  <a:lnTo>
                    <a:pt x="123" y="40"/>
                  </a:lnTo>
                  <a:lnTo>
                    <a:pt x="119" y="41"/>
                  </a:lnTo>
                  <a:lnTo>
                    <a:pt x="123" y="42"/>
                  </a:lnTo>
                  <a:lnTo>
                    <a:pt x="125" y="42"/>
                  </a:lnTo>
                  <a:lnTo>
                    <a:pt x="128" y="42"/>
                  </a:lnTo>
                  <a:lnTo>
                    <a:pt x="131" y="44"/>
                  </a:lnTo>
                  <a:lnTo>
                    <a:pt x="133" y="46"/>
                  </a:lnTo>
                  <a:lnTo>
                    <a:pt x="131" y="46"/>
                  </a:lnTo>
                  <a:lnTo>
                    <a:pt x="127" y="50"/>
                  </a:lnTo>
                  <a:lnTo>
                    <a:pt x="131" y="49"/>
                  </a:lnTo>
                  <a:lnTo>
                    <a:pt x="134" y="49"/>
                  </a:lnTo>
                  <a:lnTo>
                    <a:pt x="132" y="51"/>
                  </a:lnTo>
                  <a:lnTo>
                    <a:pt x="132" y="53"/>
                  </a:lnTo>
                  <a:lnTo>
                    <a:pt x="130" y="57"/>
                  </a:lnTo>
                  <a:lnTo>
                    <a:pt x="127" y="59"/>
                  </a:lnTo>
                  <a:lnTo>
                    <a:pt x="131" y="59"/>
                  </a:lnTo>
                  <a:lnTo>
                    <a:pt x="133" y="57"/>
                  </a:lnTo>
                  <a:lnTo>
                    <a:pt x="136" y="57"/>
                  </a:lnTo>
                  <a:lnTo>
                    <a:pt x="139" y="55"/>
                  </a:lnTo>
                  <a:lnTo>
                    <a:pt x="142" y="55"/>
                  </a:lnTo>
                  <a:lnTo>
                    <a:pt x="144" y="57"/>
                  </a:lnTo>
                  <a:lnTo>
                    <a:pt x="145" y="59"/>
                  </a:lnTo>
                  <a:lnTo>
                    <a:pt x="147" y="61"/>
                  </a:lnTo>
                  <a:lnTo>
                    <a:pt x="149" y="59"/>
                  </a:lnTo>
                  <a:lnTo>
                    <a:pt x="150" y="57"/>
                  </a:lnTo>
                  <a:lnTo>
                    <a:pt x="153" y="58"/>
                  </a:lnTo>
                  <a:lnTo>
                    <a:pt x="154" y="60"/>
                  </a:lnTo>
                  <a:lnTo>
                    <a:pt x="158" y="63"/>
                  </a:lnTo>
                  <a:lnTo>
                    <a:pt x="160" y="64"/>
                  </a:lnTo>
                  <a:lnTo>
                    <a:pt x="161" y="67"/>
                  </a:lnTo>
                  <a:lnTo>
                    <a:pt x="158" y="68"/>
                  </a:lnTo>
                  <a:lnTo>
                    <a:pt x="156" y="69"/>
                  </a:lnTo>
                  <a:lnTo>
                    <a:pt x="152" y="70"/>
                  </a:lnTo>
                  <a:lnTo>
                    <a:pt x="150" y="71"/>
                  </a:lnTo>
                  <a:lnTo>
                    <a:pt x="143" y="72"/>
                  </a:lnTo>
                  <a:lnTo>
                    <a:pt x="141" y="74"/>
                  </a:lnTo>
                  <a:lnTo>
                    <a:pt x="139" y="76"/>
                  </a:lnTo>
                  <a:lnTo>
                    <a:pt x="136" y="76"/>
                  </a:lnTo>
                  <a:lnTo>
                    <a:pt x="133" y="74"/>
                  </a:lnTo>
                  <a:lnTo>
                    <a:pt x="134" y="77"/>
                  </a:lnTo>
                  <a:lnTo>
                    <a:pt x="132" y="79"/>
                  </a:lnTo>
                  <a:lnTo>
                    <a:pt x="128" y="81"/>
                  </a:lnTo>
                  <a:lnTo>
                    <a:pt x="126" y="84"/>
                  </a:lnTo>
                  <a:lnTo>
                    <a:pt x="124" y="86"/>
                  </a:lnTo>
                  <a:lnTo>
                    <a:pt x="122" y="84"/>
                  </a:lnTo>
                  <a:lnTo>
                    <a:pt x="119" y="81"/>
                  </a:lnTo>
                  <a:lnTo>
                    <a:pt x="120" y="78"/>
                  </a:lnTo>
                  <a:lnTo>
                    <a:pt x="120" y="76"/>
                  </a:lnTo>
                  <a:lnTo>
                    <a:pt x="123" y="74"/>
                  </a:lnTo>
                  <a:lnTo>
                    <a:pt x="119" y="75"/>
                  </a:lnTo>
                  <a:lnTo>
                    <a:pt x="117" y="77"/>
                  </a:lnTo>
                  <a:lnTo>
                    <a:pt x="116" y="80"/>
                  </a:lnTo>
                  <a:lnTo>
                    <a:pt x="117" y="83"/>
                  </a:lnTo>
                  <a:lnTo>
                    <a:pt x="117" y="85"/>
                  </a:lnTo>
                  <a:lnTo>
                    <a:pt x="120" y="86"/>
                  </a:lnTo>
                  <a:lnTo>
                    <a:pt x="120" y="89"/>
                  </a:lnTo>
                  <a:lnTo>
                    <a:pt x="118" y="91"/>
                  </a:lnTo>
                  <a:lnTo>
                    <a:pt x="115" y="91"/>
                  </a:lnTo>
                  <a:lnTo>
                    <a:pt x="113" y="87"/>
                  </a:lnTo>
                  <a:lnTo>
                    <a:pt x="109" y="89"/>
                  </a:lnTo>
                  <a:lnTo>
                    <a:pt x="113" y="92"/>
                  </a:lnTo>
                  <a:lnTo>
                    <a:pt x="111" y="95"/>
                  </a:lnTo>
                  <a:lnTo>
                    <a:pt x="110" y="97"/>
                  </a:lnTo>
                  <a:lnTo>
                    <a:pt x="108" y="101"/>
                  </a:lnTo>
                  <a:lnTo>
                    <a:pt x="105" y="100"/>
                  </a:lnTo>
                  <a:lnTo>
                    <a:pt x="100" y="94"/>
                  </a:lnTo>
                  <a:lnTo>
                    <a:pt x="97" y="92"/>
                  </a:lnTo>
                  <a:lnTo>
                    <a:pt x="92" y="87"/>
                  </a:lnTo>
                  <a:lnTo>
                    <a:pt x="91" y="88"/>
                  </a:lnTo>
                  <a:lnTo>
                    <a:pt x="92" y="91"/>
                  </a:lnTo>
                  <a:lnTo>
                    <a:pt x="93" y="93"/>
                  </a:lnTo>
                  <a:lnTo>
                    <a:pt x="97" y="95"/>
                  </a:lnTo>
                  <a:lnTo>
                    <a:pt x="98" y="97"/>
                  </a:lnTo>
                  <a:lnTo>
                    <a:pt x="98" y="101"/>
                  </a:lnTo>
                  <a:lnTo>
                    <a:pt x="92" y="96"/>
                  </a:lnTo>
                  <a:lnTo>
                    <a:pt x="90" y="95"/>
                  </a:lnTo>
                  <a:lnTo>
                    <a:pt x="88" y="95"/>
                  </a:lnTo>
                  <a:lnTo>
                    <a:pt x="84" y="95"/>
                  </a:lnTo>
                  <a:lnTo>
                    <a:pt x="82" y="95"/>
                  </a:lnTo>
                  <a:lnTo>
                    <a:pt x="84" y="96"/>
                  </a:lnTo>
                  <a:lnTo>
                    <a:pt x="88" y="97"/>
                  </a:lnTo>
                  <a:lnTo>
                    <a:pt x="89" y="100"/>
                  </a:lnTo>
                  <a:lnTo>
                    <a:pt x="85" y="101"/>
                  </a:lnTo>
                  <a:lnTo>
                    <a:pt x="80" y="101"/>
                  </a:lnTo>
                  <a:lnTo>
                    <a:pt x="77" y="100"/>
                  </a:lnTo>
                  <a:lnTo>
                    <a:pt x="74" y="100"/>
                  </a:lnTo>
                  <a:lnTo>
                    <a:pt x="72" y="100"/>
                  </a:lnTo>
                  <a:lnTo>
                    <a:pt x="68" y="98"/>
                  </a:lnTo>
                  <a:lnTo>
                    <a:pt x="66" y="98"/>
                  </a:lnTo>
                  <a:lnTo>
                    <a:pt x="63" y="98"/>
                  </a:lnTo>
                  <a:lnTo>
                    <a:pt x="62" y="95"/>
                  </a:lnTo>
                  <a:lnTo>
                    <a:pt x="59" y="96"/>
                  </a:lnTo>
                  <a:lnTo>
                    <a:pt x="56" y="94"/>
                  </a:lnTo>
                  <a:lnTo>
                    <a:pt x="54" y="93"/>
                  </a:lnTo>
                  <a:lnTo>
                    <a:pt x="53" y="91"/>
                  </a:lnTo>
                  <a:lnTo>
                    <a:pt x="55" y="91"/>
                  </a:lnTo>
                  <a:lnTo>
                    <a:pt x="58" y="89"/>
                  </a:lnTo>
                  <a:lnTo>
                    <a:pt x="62" y="89"/>
                  </a:lnTo>
                  <a:lnTo>
                    <a:pt x="64" y="89"/>
                  </a:lnTo>
                  <a:lnTo>
                    <a:pt x="67" y="88"/>
                  </a:lnTo>
                  <a:lnTo>
                    <a:pt x="70" y="88"/>
                  </a:lnTo>
                  <a:lnTo>
                    <a:pt x="67" y="88"/>
                  </a:lnTo>
                  <a:lnTo>
                    <a:pt x="64" y="87"/>
                  </a:lnTo>
                  <a:lnTo>
                    <a:pt x="62" y="87"/>
                  </a:lnTo>
                  <a:lnTo>
                    <a:pt x="58" y="87"/>
                  </a:lnTo>
                  <a:lnTo>
                    <a:pt x="56" y="87"/>
                  </a:lnTo>
                  <a:lnTo>
                    <a:pt x="53" y="86"/>
                  </a:lnTo>
                  <a:lnTo>
                    <a:pt x="50" y="87"/>
                  </a:lnTo>
                  <a:lnTo>
                    <a:pt x="47" y="87"/>
                  </a:lnTo>
                  <a:lnTo>
                    <a:pt x="46" y="85"/>
                  </a:lnTo>
                  <a:lnTo>
                    <a:pt x="43" y="85"/>
                  </a:lnTo>
                  <a:lnTo>
                    <a:pt x="41" y="81"/>
                  </a:lnTo>
                  <a:lnTo>
                    <a:pt x="45" y="83"/>
                  </a:lnTo>
                  <a:lnTo>
                    <a:pt x="48" y="83"/>
                  </a:lnTo>
                  <a:lnTo>
                    <a:pt x="50" y="83"/>
                  </a:lnTo>
                  <a:lnTo>
                    <a:pt x="48" y="81"/>
                  </a:lnTo>
                  <a:lnTo>
                    <a:pt x="45" y="80"/>
                  </a:lnTo>
                  <a:lnTo>
                    <a:pt x="42" y="80"/>
                  </a:lnTo>
                  <a:lnTo>
                    <a:pt x="39" y="80"/>
                  </a:lnTo>
                  <a:lnTo>
                    <a:pt x="37" y="78"/>
                  </a:lnTo>
                  <a:lnTo>
                    <a:pt x="34" y="75"/>
                  </a:lnTo>
                  <a:lnTo>
                    <a:pt x="37" y="75"/>
                  </a:lnTo>
                  <a:lnTo>
                    <a:pt x="40" y="74"/>
                  </a:lnTo>
                  <a:lnTo>
                    <a:pt x="43" y="74"/>
                  </a:lnTo>
                  <a:lnTo>
                    <a:pt x="46" y="70"/>
                  </a:lnTo>
                  <a:lnTo>
                    <a:pt x="48" y="70"/>
                  </a:lnTo>
                  <a:lnTo>
                    <a:pt x="51" y="70"/>
                  </a:lnTo>
                  <a:lnTo>
                    <a:pt x="54" y="70"/>
                  </a:lnTo>
                  <a:lnTo>
                    <a:pt x="57" y="70"/>
                  </a:lnTo>
                  <a:lnTo>
                    <a:pt x="59" y="70"/>
                  </a:lnTo>
                  <a:lnTo>
                    <a:pt x="63" y="70"/>
                  </a:lnTo>
                  <a:lnTo>
                    <a:pt x="65" y="70"/>
                  </a:lnTo>
                  <a:lnTo>
                    <a:pt x="68" y="70"/>
                  </a:lnTo>
                  <a:lnTo>
                    <a:pt x="71" y="69"/>
                  </a:lnTo>
                  <a:lnTo>
                    <a:pt x="73" y="69"/>
                  </a:lnTo>
                  <a:lnTo>
                    <a:pt x="76" y="69"/>
                  </a:lnTo>
                  <a:lnTo>
                    <a:pt x="79" y="69"/>
                  </a:lnTo>
                  <a:lnTo>
                    <a:pt x="82" y="69"/>
                  </a:lnTo>
                  <a:lnTo>
                    <a:pt x="84" y="68"/>
                  </a:lnTo>
                  <a:lnTo>
                    <a:pt x="82" y="68"/>
                  </a:lnTo>
                  <a:lnTo>
                    <a:pt x="76" y="68"/>
                  </a:lnTo>
                  <a:lnTo>
                    <a:pt x="73" y="68"/>
                  </a:lnTo>
                  <a:lnTo>
                    <a:pt x="71" y="68"/>
                  </a:lnTo>
                  <a:lnTo>
                    <a:pt x="67" y="69"/>
                  </a:lnTo>
                  <a:lnTo>
                    <a:pt x="65" y="69"/>
                  </a:lnTo>
                  <a:lnTo>
                    <a:pt x="62" y="69"/>
                  </a:lnTo>
                  <a:lnTo>
                    <a:pt x="59" y="68"/>
                  </a:lnTo>
                  <a:lnTo>
                    <a:pt x="56" y="66"/>
                  </a:lnTo>
                  <a:lnTo>
                    <a:pt x="59" y="66"/>
                  </a:lnTo>
                  <a:lnTo>
                    <a:pt x="62" y="66"/>
                  </a:lnTo>
                  <a:lnTo>
                    <a:pt x="65" y="66"/>
                  </a:lnTo>
                  <a:lnTo>
                    <a:pt x="67" y="66"/>
                  </a:lnTo>
                  <a:lnTo>
                    <a:pt x="70" y="66"/>
                  </a:lnTo>
                  <a:lnTo>
                    <a:pt x="73" y="64"/>
                  </a:lnTo>
                  <a:lnTo>
                    <a:pt x="76" y="63"/>
                  </a:lnTo>
                  <a:lnTo>
                    <a:pt x="73" y="63"/>
                  </a:lnTo>
                  <a:lnTo>
                    <a:pt x="71" y="63"/>
                  </a:lnTo>
                  <a:lnTo>
                    <a:pt x="67" y="64"/>
                  </a:lnTo>
                  <a:lnTo>
                    <a:pt x="64" y="64"/>
                  </a:lnTo>
                  <a:lnTo>
                    <a:pt x="62" y="64"/>
                  </a:lnTo>
                  <a:lnTo>
                    <a:pt x="58" y="62"/>
                  </a:lnTo>
                  <a:lnTo>
                    <a:pt x="60" y="61"/>
                  </a:lnTo>
                  <a:lnTo>
                    <a:pt x="58" y="61"/>
                  </a:lnTo>
                  <a:lnTo>
                    <a:pt x="55" y="62"/>
                  </a:lnTo>
                  <a:lnTo>
                    <a:pt x="53" y="62"/>
                  </a:lnTo>
                  <a:lnTo>
                    <a:pt x="49" y="61"/>
                  </a:lnTo>
                  <a:lnTo>
                    <a:pt x="49" y="64"/>
                  </a:lnTo>
                  <a:lnTo>
                    <a:pt x="46" y="64"/>
                  </a:lnTo>
                  <a:lnTo>
                    <a:pt x="46" y="61"/>
                  </a:lnTo>
                  <a:lnTo>
                    <a:pt x="45" y="64"/>
                  </a:lnTo>
                  <a:lnTo>
                    <a:pt x="41" y="66"/>
                  </a:lnTo>
                  <a:lnTo>
                    <a:pt x="38" y="67"/>
                  </a:lnTo>
                  <a:lnTo>
                    <a:pt x="36" y="66"/>
                  </a:lnTo>
                  <a:lnTo>
                    <a:pt x="38" y="63"/>
                  </a:lnTo>
                  <a:lnTo>
                    <a:pt x="34" y="63"/>
                  </a:lnTo>
                  <a:lnTo>
                    <a:pt x="32" y="64"/>
                  </a:lnTo>
                  <a:lnTo>
                    <a:pt x="29" y="66"/>
                  </a:lnTo>
                  <a:lnTo>
                    <a:pt x="26" y="66"/>
                  </a:lnTo>
                  <a:lnTo>
                    <a:pt x="23" y="67"/>
                  </a:lnTo>
                  <a:lnTo>
                    <a:pt x="21" y="66"/>
                  </a:lnTo>
                  <a:lnTo>
                    <a:pt x="20" y="62"/>
                  </a:lnTo>
                  <a:lnTo>
                    <a:pt x="17" y="63"/>
                  </a:lnTo>
                  <a:lnTo>
                    <a:pt x="14" y="61"/>
                  </a:lnTo>
                  <a:lnTo>
                    <a:pt x="15" y="58"/>
                  </a:lnTo>
                  <a:lnTo>
                    <a:pt x="17" y="58"/>
                  </a:lnTo>
                  <a:lnTo>
                    <a:pt x="21" y="58"/>
                  </a:lnTo>
                  <a:lnTo>
                    <a:pt x="23" y="57"/>
                  </a:lnTo>
                  <a:lnTo>
                    <a:pt x="26" y="57"/>
                  </a:lnTo>
                  <a:lnTo>
                    <a:pt x="32" y="54"/>
                  </a:lnTo>
                  <a:lnTo>
                    <a:pt x="32" y="52"/>
                  </a:lnTo>
                  <a:lnTo>
                    <a:pt x="30" y="52"/>
                  </a:lnTo>
                  <a:lnTo>
                    <a:pt x="26" y="54"/>
                  </a:lnTo>
                  <a:lnTo>
                    <a:pt x="24" y="54"/>
                  </a:lnTo>
                  <a:lnTo>
                    <a:pt x="21" y="55"/>
                  </a:lnTo>
                  <a:lnTo>
                    <a:pt x="19" y="55"/>
                  </a:lnTo>
                  <a:lnTo>
                    <a:pt x="15" y="55"/>
                  </a:lnTo>
                  <a:lnTo>
                    <a:pt x="13" y="55"/>
                  </a:lnTo>
                  <a:lnTo>
                    <a:pt x="9" y="53"/>
                  </a:lnTo>
                  <a:lnTo>
                    <a:pt x="7" y="52"/>
                  </a:lnTo>
                  <a:lnTo>
                    <a:pt x="5" y="50"/>
                  </a:lnTo>
                  <a:lnTo>
                    <a:pt x="4" y="47"/>
                  </a:lnTo>
                  <a:lnTo>
                    <a:pt x="7" y="46"/>
                  </a:lnTo>
                  <a:lnTo>
                    <a:pt x="4" y="46"/>
                  </a:lnTo>
                  <a:lnTo>
                    <a:pt x="2" y="44"/>
                  </a:lnTo>
                  <a:lnTo>
                    <a:pt x="3" y="43"/>
                  </a:lnTo>
                  <a:lnTo>
                    <a:pt x="0" y="43"/>
                  </a:lnTo>
                  <a:lnTo>
                    <a:pt x="0" y="40"/>
                  </a:lnTo>
                  <a:lnTo>
                    <a:pt x="4" y="40"/>
                  </a:lnTo>
                  <a:lnTo>
                    <a:pt x="6" y="41"/>
                  </a:lnTo>
                  <a:lnTo>
                    <a:pt x="9" y="42"/>
                  </a:lnTo>
                  <a:lnTo>
                    <a:pt x="12" y="43"/>
                  </a:lnTo>
                  <a:lnTo>
                    <a:pt x="15" y="43"/>
                  </a:lnTo>
                  <a:lnTo>
                    <a:pt x="17" y="43"/>
                  </a:lnTo>
                  <a:lnTo>
                    <a:pt x="21" y="43"/>
                  </a:lnTo>
                  <a:lnTo>
                    <a:pt x="23" y="43"/>
                  </a:lnTo>
                  <a:lnTo>
                    <a:pt x="26" y="43"/>
                  </a:lnTo>
                  <a:lnTo>
                    <a:pt x="30" y="44"/>
                  </a:lnTo>
                  <a:lnTo>
                    <a:pt x="31" y="44"/>
                  </a:lnTo>
                  <a:lnTo>
                    <a:pt x="31" y="44"/>
                  </a:lnTo>
                  <a:lnTo>
                    <a:pt x="29" y="43"/>
                  </a:lnTo>
                  <a:lnTo>
                    <a:pt x="29" y="40"/>
                  </a:lnTo>
                  <a:lnTo>
                    <a:pt x="32" y="38"/>
                  </a:lnTo>
                  <a:lnTo>
                    <a:pt x="34" y="38"/>
                  </a:lnTo>
                  <a:lnTo>
                    <a:pt x="31" y="38"/>
                  </a:lnTo>
                  <a:lnTo>
                    <a:pt x="29" y="37"/>
                  </a:lnTo>
                  <a:lnTo>
                    <a:pt x="26" y="40"/>
                  </a:lnTo>
                  <a:lnTo>
                    <a:pt x="23" y="40"/>
                  </a:lnTo>
                  <a:lnTo>
                    <a:pt x="21" y="41"/>
                  </a:lnTo>
                  <a:lnTo>
                    <a:pt x="17" y="41"/>
                  </a:lnTo>
                  <a:lnTo>
                    <a:pt x="15" y="38"/>
                  </a:lnTo>
                  <a:lnTo>
                    <a:pt x="17" y="38"/>
                  </a:lnTo>
                  <a:lnTo>
                    <a:pt x="21" y="36"/>
                  </a:lnTo>
                  <a:lnTo>
                    <a:pt x="17" y="37"/>
                  </a:lnTo>
                  <a:lnTo>
                    <a:pt x="15" y="36"/>
                  </a:lnTo>
                  <a:lnTo>
                    <a:pt x="12" y="38"/>
                  </a:lnTo>
                  <a:lnTo>
                    <a:pt x="9" y="37"/>
                  </a:lnTo>
                  <a:lnTo>
                    <a:pt x="6" y="36"/>
                  </a:lnTo>
                  <a:lnTo>
                    <a:pt x="4" y="34"/>
                  </a:lnTo>
                  <a:lnTo>
                    <a:pt x="0" y="34"/>
                  </a:lnTo>
                  <a:lnTo>
                    <a:pt x="4" y="34"/>
                  </a:lnTo>
                  <a:lnTo>
                    <a:pt x="6" y="33"/>
                  </a:lnTo>
                  <a:lnTo>
                    <a:pt x="9" y="32"/>
                  </a:lnTo>
                  <a:lnTo>
                    <a:pt x="12" y="33"/>
                  </a:lnTo>
                  <a:lnTo>
                    <a:pt x="14" y="33"/>
                  </a:lnTo>
                  <a:lnTo>
                    <a:pt x="17" y="33"/>
                  </a:lnTo>
                  <a:lnTo>
                    <a:pt x="15" y="32"/>
                  </a:lnTo>
                  <a:lnTo>
                    <a:pt x="12" y="31"/>
                  </a:lnTo>
                  <a:lnTo>
                    <a:pt x="9" y="28"/>
                  </a:lnTo>
                  <a:lnTo>
                    <a:pt x="12" y="26"/>
                  </a:lnTo>
                  <a:lnTo>
                    <a:pt x="15" y="26"/>
                  </a:lnTo>
                  <a:lnTo>
                    <a:pt x="19" y="26"/>
                  </a:lnTo>
                  <a:lnTo>
                    <a:pt x="21" y="26"/>
                  </a:lnTo>
                  <a:lnTo>
                    <a:pt x="24" y="25"/>
                  </a:lnTo>
                  <a:lnTo>
                    <a:pt x="26" y="26"/>
                  </a:lnTo>
                  <a:lnTo>
                    <a:pt x="30" y="27"/>
                  </a:lnTo>
                  <a:lnTo>
                    <a:pt x="36" y="27"/>
                  </a:lnTo>
                  <a:lnTo>
                    <a:pt x="38" y="26"/>
                  </a:lnTo>
                  <a:lnTo>
                    <a:pt x="36" y="26"/>
                  </a:lnTo>
                  <a:lnTo>
                    <a:pt x="32" y="25"/>
                  </a:lnTo>
                  <a:lnTo>
                    <a:pt x="30" y="25"/>
                  </a:lnTo>
                  <a:lnTo>
                    <a:pt x="31" y="23"/>
                  </a:lnTo>
                  <a:lnTo>
                    <a:pt x="33" y="23"/>
                  </a:lnTo>
                  <a:lnTo>
                    <a:pt x="37" y="21"/>
                  </a:lnTo>
                  <a:lnTo>
                    <a:pt x="33" y="21"/>
                  </a:lnTo>
                  <a:lnTo>
                    <a:pt x="31" y="21"/>
                  </a:lnTo>
                  <a:lnTo>
                    <a:pt x="30" y="21"/>
                  </a:lnTo>
                  <a:lnTo>
                    <a:pt x="26" y="21"/>
                  </a:lnTo>
                  <a:lnTo>
                    <a:pt x="24" y="18"/>
                  </a:lnTo>
                  <a:lnTo>
                    <a:pt x="21" y="19"/>
                  </a:lnTo>
                  <a:lnTo>
                    <a:pt x="19" y="17"/>
                  </a:lnTo>
                  <a:lnTo>
                    <a:pt x="20" y="15"/>
                  </a:lnTo>
                  <a:lnTo>
                    <a:pt x="22" y="11"/>
                  </a:lnTo>
                  <a:lnTo>
                    <a:pt x="25" y="11"/>
                  </a:lnTo>
                  <a:lnTo>
                    <a:pt x="28" y="11"/>
                  </a:lnTo>
                  <a:lnTo>
                    <a:pt x="31" y="14"/>
                  </a:lnTo>
                  <a:lnTo>
                    <a:pt x="33" y="12"/>
                  </a:lnTo>
                  <a:lnTo>
                    <a:pt x="39" y="11"/>
                  </a:lnTo>
                  <a:lnTo>
                    <a:pt x="36" y="11"/>
                  </a:lnTo>
                  <a:lnTo>
                    <a:pt x="32" y="9"/>
                  </a:lnTo>
                  <a:lnTo>
                    <a:pt x="36" y="9"/>
                  </a:lnTo>
                  <a:lnTo>
                    <a:pt x="41" y="9"/>
                  </a:lnTo>
                  <a:lnTo>
                    <a:pt x="43" y="10"/>
                  </a:lnTo>
                  <a:lnTo>
                    <a:pt x="46" y="10"/>
                  </a:lnTo>
                  <a:lnTo>
                    <a:pt x="49" y="9"/>
                  </a:lnTo>
                  <a:lnTo>
                    <a:pt x="49" y="7"/>
                  </a:lnTo>
                  <a:lnTo>
                    <a:pt x="47" y="6"/>
                  </a:lnTo>
                  <a:lnTo>
                    <a:pt x="43" y="6"/>
                  </a:lnTo>
                  <a:lnTo>
                    <a:pt x="40" y="6"/>
                  </a:lnTo>
                  <a:lnTo>
                    <a:pt x="38" y="6"/>
                  </a:lnTo>
                  <a:lnTo>
                    <a:pt x="36" y="6"/>
                  </a:lnTo>
                  <a:lnTo>
                    <a:pt x="32" y="4"/>
                  </a:lnTo>
                  <a:lnTo>
                    <a:pt x="33" y="1"/>
                  </a:lnTo>
                  <a:lnTo>
                    <a:pt x="36" y="1"/>
                  </a:lnTo>
                  <a:lnTo>
                    <a:pt x="39" y="1"/>
                  </a:lnTo>
                  <a:lnTo>
                    <a:pt x="41" y="1"/>
                  </a:lnTo>
                  <a:lnTo>
                    <a:pt x="45" y="0"/>
                  </a:lnTo>
                  <a:lnTo>
                    <a:pt x="50" y="1"/>
                  </a:lnTo>
                  <a:lnTo>
                    <a:pt x="54" y="2"/>
                  </a:lnTo>
                  <a:lnTo>
                    <a:pt x="56" y="3"/>
                  </a:lnTo>
                  <a:lnTo>
                    <a:pt x="58" y="3"/>
                  </a:lnTo>
                  <a:lnTo>
                    <a:pt x="62" y="4"/>
                  </a:lnTo>
                  <a:lnTo>
                    <a:pt x="64" y="6"/>
                  </a:lnTo>
                  <a:lnTo>
                    <a:pt x="67" y="8"/>
                  </a:lnTo>
                  <a:lnTo>
                    <a:pt x="68" y="11"/>
                  </a:lnTo>
                  <a:lnTo>
                    <a:pt x="71" y="14"/>
                  </a:lnTo>
                  <a:lnTo>
                    <a:pt x="74" y="16"/>
                  </a:lnTo>
                  <a:lnTo>
                    <a:pt x="76" y="18"/>
                  </a:lnTo>
                  <a:lnTo>
                    <a:pt x="79" y="21"/>
                  </a:lnTo>
                  <a:lnTo>
                    <a:pt x="81" y="21"/>
                  </a:lnTo>
                  <a:lnTo>
                    <a:pt x="84" y="24"/>
                  </a:lnTo>
                  <a:lnTo>
                    <a:pt x="83" y="26"/>
                  </a:lnTo>
                  <a:lnTo>
                    <a:pt x="87" y="27"/>
                  </a:lnTo>
                  <a:lnTo>
                    <a:pt x="90" y="27"/>
                  </a:lnTo>
                  <a:lnTo>
                    <a:pt x="92" y="27"/>
                  </a:lnTo>
                  <a:lnTo>
                    <a:pt x="92" y="27"/>
                  </a:lnTo>
                  <a:close/>
                  <a:moveTo>
                    <a:pt x="2573" y="44"/>
                  </a:moveTo>
                  <a:lnTo>
                    <a:pt x="2573" y="43"/>
                  </a:lnTo>
                  <a:lnTo>
                    <a:pt x="2571" y="42"/>
                  </a:lnTo>
                  <a:lnTo>
                    <a:pt x="2573" y="43"/>
                  </a:lnTo>
                  <a:lnTo>
                    <a:pt x="2576" y="43"/>
                  </a:lnTo>
                  <a:lnTo>
                    <a:pt x="2579" y="43"/>
                  </a:lnTo>
                  <a:lnTo>
                    <a:pt x="2582" y="43"/>
                  </a:lnTo>
                  <a:lnTo>
                    <a:pt x="2584" y="43"/>
                  </a:lnTo>
                  <a:lnTo>
                    <a:pt x="2588" y="43"/>
                  </a:lnTo>
                  <a:lnTo>
                    <a:pt x="2591" y="43"/>
                  </a:lnTo>
                  <a:lnTo>
                    <a:pt x="2593" y="44"/>
                  </a:lnTo>
                  <a:lnTo>
                    <a:pt x="2597" y="43"/>
                  </a:lnTo>
                  <a:lnTo>
                    <a:pt x="2599" y="44"/>
                  </a:lnTo>
                  <a:lnTo>
                    <a:pt x="2601" y="44"/>
                  </a:lnTo>
                  <a:lnTo>
                    <a:pt x="2603" y="45"/>
                  </a:lnTo>
                  <a:lnTo>
                    <a:pt x="2607" y="46"/>
                  </a:lnTo>
                  <a:lnTo>
                    <a:pt x="2609" y="47"/>
                  </a:lnTo>
                  <a:lnTo>
                    <a:pt x="2607" y="50"/>
                  </a:lnTo>
                  <a:lnTo>
                    <a:pt x="2603" y="51"/>
                  </a:lnTo>
                  <a:lnTo>
                    <a:pt x="2601" y="52"/>
                  </a:lnTo>
                  <a:lnTo>
                    <a:pt x="2598" y="53"/>
                  </a:lnTo>
                  <a:lnTo>
                    <a:pt x="2596" y="54"/>
                  </a:lnTo>
                  <a:lnTo>
                    <a:pt x="2592" y="54"/>
                  </a:lnTo>
                  <a:lnTo>
                    <a:pt x="2590" y="55"/>
                  </a:lnTo>
                  <a:lnTo>
                    <a:pt x="2586" y="54"/>
                  </a:lnTo>
                  <a:lnTo>
                    <a:pt x="2583" y="53"/>
                  </a:lnTo>
                  <a:lnTo>
                    <a:pt x="2586" y="52"/>
                  </a:lnTo>
                  <a:lnTo>
                    <a:pt x="2589" y="52"/>
                  </a:lnTo>
                  <a:lnTo>
                    <a:pt x="2586" y="51"/>
                  </a:lnTo>
                  <a:lnTo>
                    <a:pt x="2583" y="51"/>
                  </a:lnTo>
                  <a:lnTo>
                    <a:pt x="2581" y="50"/>
                  </a:lnTo>
                  <a:lnTo>
                    <a:pt x="2577" y="50"/>
                  </a:lnTo>
                  <a:lnTo>
                    <a:pt x="2575" y="50"/>
                  </a:lnTo>
                  <a:lnTo>
                    <a:pt x="2572" y="47"/>
                  </a:lnTo>
                  <a:lnTo>
                    <a:pt x="2575" y="47"/>
                  </a:lnTo>
                  <a:lnTo>
                    <a:pt x="2573" y="44"/>
                  </a:lnTo>
                  <a:lnTo>
                    <a:pt x="2573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90000"/>
                </a:lnSpc>
              </a:pPr>
              <a:endParaRPr lang="en-US"/>
            </a:p>
          </p:txBody>
        </p:sp>
        <p:sp>
          <p:nvSpPr>
            <p:cNvPr id="21" name="Freeform 221">
              <a:extLst>
                <a:ext uri="{FF2B5EF4-FFF2-40B4-BE49-F238E27FC236}">
                  <a16:creationId xmlns:a16="http://schemas.microsoft.com/office/drawing/2014/main" id="{1BEEBBBB-95A0-42CF-AFD2-3943A36B2FD9}"/>
                </a:ext>
              </a:extLst>
            </p:cNvPr>
            <p:cNvSpPr>
              <a:spLocks/>
            </p:cNvSpPr>
            <p:nvPr/>
          </p:nvSpPr>
          <p:spPr bwMode="auto">
            <a:xfrm>
              <a:off x="8994775" y="5389563"/>
              <a:ext cx="79375" cy="77788"/>
            </a:xfrm>
            <a:custGeom>
              <a:avLst/>
              <a:gdLst>
                <a:gd name="T0" fmla="*/ 26 w 50"/>
                <a:gd name="T1" fmla="*/ 8 h 49"/>
                <a:gd name="T2" fmla="*/ 31 w 50"/>
                <a:gd name="T3" fmla="*/ 8 h 49"/>
                <a:gd name="T4" fmla="*/ 33 w 50"/>
                <a:gd name="T5" fmla="*/ 6 h 49"/>
                <a:gd name="T6" fmla="*/ 38 w 50"/>
                <a:gd name="T7" fmla="*/ 5 h 49"/>
                <a:gd name="T8" fmla="*/ 44 w 50"/>
                <a:gd name="T9" fmla="*/ 4 h 49"/>
                <a:gd name="T10" fmla="*/ 50 w 50"/>
                <a:gd name="T11" fmla="*/ 4 h 49"/>
                <a:gd name="T12" fmla="*/ 50 w 50"/>
                <a:gd name="T13" fmla="*/ 9 h 49"/>
                <a:gd name="T14" fmla="*/ 50 w 50"/>
                <a:gd name="T15" fmla="*/ 15 h 49"/>
                <a:gd name="T16" fmla="*/ 50 w 50"/>
                <a:gd name="T17" fmla="*/ 21 h 49"/>
                <a:gd name="T18" fmla="*/ 50 w 50"/>
                <a:gd name="T19" fmla="*/ 25 h 49"/>
                <a:gd name="T20" fmla="*/ 46 w 50"/>
                <a:gd name="T21" fmla="*/ 25 h 49"/>
                <a:gd name="T22" fmla="*/ 44 w 50"/>
                <a:gd name="T23" fmla="*/ 31 h 49"/>
                <a:gd name="T24" fmla="*/ 45 w 50"/>
                <a:gd name="T25" fmla="*/ 36 h 49"/>
                <a:gd name="T26" fmla="*/ 45 w 50"/>
                <a:gd name="T27" fmla="*/ 42 h 49"/>
                <a:gd name="T28" fmla="*/ 41 w 50"/>
                <a:gd name="T29" fmla="*/ 38 h 49"/>
                <a:gd name="T30" fmla="*/ 41 w 50"/>
                <a:gd name="T31" fmla="*/ 36 h 49"/>
                <a:gd name="T32" fmla="*/ 36 w 50"/>
                <a:gd name="T33" fmla="*/ 34 h 49"/>
                <a:gd name="T34" fmla="*/ 36 w 50"/>
                <a:gd name="T35" fmla="*/ 38 h 49"/>
                <a:gd name="T36" fmla="*/ 34 w 50"/>
                <a:gd name="T37" fmla="*/ 43 h 49"/>
                <a:gd name="T38" fmla="*/ 31 w 50"/>
                <a:gd name="T39" fmla="*/ 44 h 49"/>
                <a:gd name="T40" fmla="*/ 29 w 50"/>
                <a:gd name="T41" fmla="*/ 49 h 49"/>
                <a:gd name="T42" fmla="*/ 24 w 50"/>
                <a:gd name="T43" fmla="*/ 48 h 49"/>
                <a:gd name="T44" fmla="*/ 19 w 50"/>
                <a:gd name="T45" fmla="*/ 47 h 49"/>
                <a:gd name="T46" fmla="*/ 21 w 50"/>
                <a:gd name="T47" fmla="*/ 43 h 49"/>
                <a:gd name="T48" fmla="*/ 16 w 50"/>
                <a:gd name="T49" fmla="*/ 43 h 49"/>
                <a:gd name="T50" fmla="*/ 11 w 50"/>
                <a:gd name="T51" fmla="*/ 38 h 49"/>
                <a:gd name="T52" fmla="*/ 9 w 50"/>
                <a:gd name="T53" fmla="*/ 32 h 49"/>
                <a:gd name="T54" fmla="*/ 9 w 50"/>
                <a:gd name="T55" fmla="*/ 27 h 49"/>
                <a:gd name="T56" fmla="*/ 10 w 50"/>
                <a:gd name="T57" fmla="*/ 27 h 49"/>
                <a:gd name="T58" fmla="*/ 8 w 50"/>
                <a:gd name="T59" fmla="*/ 23 h 49"/>
                <a:gd name="T60" fmla="*/ 3 w 50"/>
                <a:gd name="T61" fmla="*/ 17 h 49"/>
                <a:gd name="T62" fmla="*/ 1 w 50"/>
                <a:gd name="T63" fmla="*/ 11 h 49"/>
                <a:gd name="T64" fmla="*/ 0 w 50"/>
                <a:gd name="T65" fmla="*/ 6 h 49"/>
                <a:gd name="T66" fmla="*/ 0 w 50"/>
                <a:gd name="T67" fmla="*/ 0 h 49"/>
                <a:gd name="T68" fmla="*/ 5 w 50"/>
                <a:gd name="T69" fmla="*/ 2 h 49"/>
                <a:gd name="T70" fmla="*/ 11 w 50"/>
                <a:gd name="T71" fmla="*/ 4 h 49"/>
                <a:gd name="T72" fmla="*/ 16 w 50"/>
                <a:gd name="T73" fmla="*/ 6 h 49"/>
                <a:gd name="T74" fmla="*/ 21 w 50"/>
                <a:gd name="T75" fmla="*/ 8 h 49"/>
                <a:gd name="T76" fmla="*/ 25 w 50"/>
                <a:gd name="T77" fmla="*/ 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0" h="49">
                  <a:moveTo>
                    <a:pt x="25" y="8"/>
                  </a:moveTo>
                  <a:lnTo>
                    <a:pt x="26" y="8"/>
                  </a:lnTo>
                  <a:lnTo>
                    <a:pt x="28" y="7"/>
                  </a:lnTo>
                  <a:lnTo>
                    <a:pt x="31" y="8"/>
                  </a:lnTo>
                  <a:lnTo>
                    <a:pt x="30" y="6"/>
                  </a:lnTo>
                  <a:lnTo>
                    <a:pt x="33" y="6"/>
                  </a:lnTo>
                  <a:lnTo>
                    <a:pt x="36" y="5"/>
                  </a:lnTo>
                  <a:lnTo>
                    <a:pt x="38" y="5"/>
                  </a:lnTo>
                  <a:lnTo>
                    <a:pt x="42" y="4"/>
                  </a:lnTo>
                  <a:lnTo>
                    <a:pt x="44" y="4"/>
                  </a:lnTo>
                  <a:lnTo>
                    <a:pt x="46" y="1"/>
                  </a:lnTo>
                  <a:lnTo>
                    <a:pt x="50" y="4"/>
                  </a:lnTo>
                  <a:lnTo>
                    <a:pt x="50" y="7"/>
                  </a:lnTo>
                  <a:lnTo>
                    <a:pt x="50" y="9"/>
                  </a:lnTo>
                  <a:lnTo>
                    <a:pt x="50" y="13"/>
                  </a:lnTo>
                  <a:lnTo>
                    <a:pt x="50" y="15"/>
                  </a:lnTo>
                  <a:lnTo>
                    <a:pt x="50" y="17"/>
                  </a:lnTo>
                  <a:lnTo>
                    <a:pt x="50" y="21"/>
                  </a:lnTo>
                  <a:lnTo>
                    <a:pt x="50" y="23"/>
                  </a:lnTo>
                  <a:lnTo>
                    <a:pt x="50" y="25"/>
                  </a:lnTo>
                  <a:lnTo>
                    <a:pt x="47" y="23"/>
                  </a:lnTo>
                  <a:lnTo>
                    <a:pt x="46" y="25"/>
                  </a:lnTo>
                  <a:lnTo>
                    <a:pt x="45" y="28"/>
                  </a:lnTo>
                  <a:lnTo>
                    <a:pt x="44" y="31"/>
                  </a:lnTo>
                  <a:lnTo>
                    <a:pt x="45" y="34"/>
                  </a:lnTo>
                  <a:lnTo>
                    <a:pt x="45" y="36"/>
                  </a:lnTo>
                  <a:lnTo>
                    <a:pt x="45" y="39"/>
                  </a:lnTo>
                  <a:lnTo>
                    <a:pt x="45" y="42"/>
                  </a:lnTo>
                  <a:lnTo>
                    <a:pt x="42" y="40"/>
                  </a:lnTo>
                  <a:lnTo>
                    <a:pt x="41" y="38"/>
                  </a:lnTo>
                  <a:lnTo>
                    <a:pt x="44" y="39"/>
                  </a:lnTo>
                  <a:lnTo>
                    <a:pt x="41" y="36"/>
                  </a:lnTo>
                  <a:lnTo>
                    <a:pt x="38" y="36"/>
                  </a:lnTo>
                  <a:lnTo>
                    <a:pt x="36" y="34"/>
                  </a:lnTo>
                  <a:lnTo>
                    <a:pt x="35" y="35"/>
                  </a:lnTo>
                  <a:lnTo>
                    <a:pt x="36" y="38"/>
                  </a:lnTo>
                  <a:lnTo>
                    <a:pt x="35" y="40"/>
                  </a:lnTo>
                  <a:lnTo>
                    <a:pt x="34" y="43"/>
                  </a:lnTo>
                  <a:lnTo>
                    <a:pt x="31" y="41"/>
                  </a:lnTo>
                  <a:lnTo>
                    <a:pt x="31" y="44"/>
                  </a:lnTo>
                  <a:lnTo>
                    <a:pt x="30" y="47"/>
                  </a:lnTo>
                  <a:lnTo>
                    <a:pt x="29" y="49"/>
                  </a:lnTo>
                  <a:lnTo>
                    <a:pt x="27" y="48"/>
                  </a:lnTo>
                  <a:lnTo>
                    <a:pt x="24" y="48"/>
                  </a:lnTo>
                  <a:lnTo>
                    <a:pt x="21" y="47"/>
                  </a:lnTo>
                  <a:lnTo>
                    <a:pt x="19" y="47"/>
                  </a:lnTo>
                  <a:lnTo>
                    <a:pt x="18" y="44"/>
                  </a:lnTo>
                  <a:lnTo>
                    <a:pt x="21" y="43"/>
                  </a:lnTo>
                  <a:lnTo>
                    <a:pt x="18" y="44"/>
                  </a:lnTo>
                  <a:lnTo>
                    <a:pt x="16" y="43"/>
                  </a:lnTo>
                  <a:lnTo>
                    <a:pt x="13" y="40"/>
                  </a:lnTo>
                  <a:lnTo>
                    <a:pt x="11" y="38"/>
                  </a:lnTo>
                  <a:lnTo>
                    <a:pt x="10" y="35"/>
                  </a:lnTo>
                  <a:lnTo>
                    <a:pt x="9" y="32"/>
                  </a:lnTo>
                  <a:lnTo>
                    <a:pt x="8" y="30"/>
                  </a:lnTo>
                  <a:lnTo>
                    <a:pt x="9" y="27"/>
                  </a:lnTo>
                  <a:lnTo>
                    <a:pt x="11" y="30"/>
                  </a:lnTo>
                  <a:lnTo>
                    <a:pt x="10" y="27"/>
                  </a:lnTo>
                  <a:lnTo>
                    <a:pt x="8" y="25"/>
                  </a:lnTo>
                  <a:lnTo>
                    <a:pt x="8" y="23"/>
                  </a:lnTo>
                  <a:lnTo>
                    <a:pt x="5" y="19"/>
                  </a:lnTo>
                  <a:lnTo>
                    <a:pt x="3" y="17"/>
                  </a:lnTo>
                  <a:lnTo>
                    <a:pt x="2" y="14"/>
                  </a:lnTo>
                  <a:lnTo>
                    <a:pt x="1" y="11"/>
                  </a:lnTo>
                  <a:lnTo>
                    <a:pt x="0" y="9"/>
                  </a:lnTo>
                  <a:lnTo>
                    <a:pt x="0" y="6"/>
                  </a:lnTo>
                  <a:lnTo>
                    <a:pt x="0" y="4"/>
                  </a:lnTo>
                  <a:lnTo>
                    <a:pt x="0" y="0"/>
                  </a:lnTo>
                  <a:lnTo>
                    <a:pt x="2" y="1"/>
                  </a:lnTo>
                  <a:lnTo>
                    <a:pt x="5" y="2"/>
                  </a:lnTo>
                  <a:lnTo>
                    <a:pt x="8" y="2"/>
                  </a:lnTo>
                  <a:lnTo>
                    <a:pt x="11" y="4"/>
                  </a:lnTo>
                  <a:lnTo>
                    <a:pt x="13" y="5"/>
                  </a:lnTo>
                  <a:lnTo>
                    <a:pt x="16" y="6"/>
                  </a:lnTo>
                  <a:lnTo>
                    <a:pt x="19" y="7"/>
                  </a:lnTo>
                  <a:lnTo>
                    <a:pt x="21" y="8"/>
                  </a:lnTo>
                  <a:lnTo>
                    <a:pt x="24" y="8"/>
                  </a:lnTo>
                  <a:lnTo>
                    <a:pt x="25" y="8"/>
                  </a:lnTo>
                  <a:lnTo>
                    <a:pt x="25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90000"/>
                </a:lnSpc>
              </a:pPr>
              <a:endParaRPr lang="en-US"/>
            </a:p>
          </p:txBody>
        </p:sp>
        <p:sp>
          <p:nvSpPr>
            <p:cNvPr id="22" name="Freeform 222">
              <a:extLst>
                <a:ext uri="{FF2B5EF4-FFF2-40B4-BE49-F238E27FC236}">
                  <a16:creationId xmlns:a16="http://schemas.microsoft.com/office/drawing/2014/main" id="{5DB93F65-E033-4CD4-8218-CAE338C5CA03}"/>
                </a:ext>
              </a:extLst>
            </p:cNvPr>
            <p:cNvSpPr>
              <a:spLocks/>
            </p:cNvSpPr>
            <p:nvPr/>
          </p:nvSpPr>
          <p:spPr bwMode="auto">
            <a:xfrm>
              <a:off x="8697913" y="4462463"/>
              <a:ext cx="431800" cy="223838"/>
            </a:xfrm>
            <a:custGeom>
              <a:avLst/>
              <a:gdLst>
                <a:gd name="T0" fmla="*/ 254 w 272"/>
                <a:gd name="T1" fmla="*/ 137 h 141"/>
                <a:gd name="T2" fmla="*/ 234 w 272"/>
                <a:gd name="T3" fmla="*/ 133 h 141"/>
                <a:gd name="T4" fmla="*/ 223 w 272"/>
                <a:gd name="T5" fmla="*/ 126 h 141"/>
                <a:gd name="T6" fmla="*/ 215 w 272"/>
                <a:gd name="T7" fmla="*/ 119 h 141"/>
                <a:gd name="T8" fmla="*/ 207 w 272"/>
                <a:gd name="T9" fmla="*/ 107 h 141"/>
                <a:gd name="T10" fmla="*/ 191 w 272"/>
                <a:gd name="T11" fmla="*/ 102 h 141"/>
                <a:gd name="T12" fmla="*/ 184 w 272"/>
                <a:gd name="T13" fmla="*/ 97 h 141"/>
                <a:gd name="T14" fmla="*/ 180 w 272"/>
                <a:gd name="T15" fmla="*/ 102 h 141"/>
                <a:gd name="T16" fmla="*/ 175 w 272"/>
                <a:gd name="T17" fmla="*/ 102 h 141"/>
                <a:gd name="T18" fmla="*/ 170 w 272"/>
                <a:gd name="T19" fmla="*/ 103 h 141"/>
                <a:gd name="T20" fmla="*/ 163 w 272"/>
                <a:gd name="T21" fmla="*/ 109 h 141"/>
                <a:gd name="T22" fmla="*/ 155 w 272"/>
                <a:gd name="T23" fmla="*/ 107 h 141"/>
                <a:gd name="T24" fmla="*/ 170 w 272"/>
                <a:gd name="T25" fmla="*/ 116 h 141"/>
                <a:gd name="T26" fmla="*/ 156 w 272"/>
                <a:gd name="T27" fmla="*/ 121 h 141"/>
                <a:gd name="T28" fmla="*/ 139 w 272"/>
                <a:gd name="T29" fmla="*/ 121 h 141"/>
                <a:gd name="T30" fmla="*/ 126 w 272"/>
                <a:gd name="T31" fmla="*/ 110 h 141"/>
                <a:gd name="T32" fmla="*/ 120 w 272"/>
                <a:gd name="T33" fmla="*/ 106 h 141"/>
                <a:gd name="T34" fmla="*/ 107 w 272"/>
                <a:gd name="T35" fmla="*/ 104 h 141"/>
                <a:gd name="T36" fmla="*/ 111 w 272"/>
                <a:gd name="T37" fmla="*/ 94 h 141"/>
                <a:gd name="T38" fmla="*/ 110 w 272"/>
                <a:gd name="T39" fmla="*/ 89 h 141"/>
                <a:gd name="T40" fmla="*/ 101 w 272"/>
                <a:gd name="T41" fmla="*/ 80 h 141"/>
                <a:gd name="T42" fmla="*/ 97 w 272"/>
                <a:gd name="T43" fmla="*/ 73 h 141"/>
                <a:gd name="T44" fmla="*/ 88 w 272"/>
                <a:gd name="T45" fmla="*/ 64 h 141"/>
                <a:gd name="T46" fmla="*/ 78 w 272"/>
                <a:gd name="T47" fmla="*/ 62 h 141"/>
                <a:gd name="T48" fmla="*/ 64 w 272"/>
                <a:gd name="T49" fmla="*/ 56 h 141"/>
                <a:gd name="T50" fmla="*/ 52 w 272"/>
                <a:gd name="T51" fmla="*/ 53 h 141"/>
                <a:gd name="T52" fmla="*/ 45 w 272"/>
                <a:gd name="T53" fmla="*/ 50 h 141"/>
                <a:gd name="T54" fmla="*/ 36 w 272"/>
                <a:gd name="T55" fmla="*/ 39 h 141"/>
                <a:gd name="T56" fmla="*/ 33 w 272"/>
                <a:gd name="T57" fmla="*/ 47 h 141"/>
                <a:gd name="T58" fmla="*/ 25 w 272"/>
                <a:gd name="T59" fmla="*/ 42 h 141"/>
                <a:gd name="T60" fmla="*/ 17 w 272"/>
                <a:gd name="T61" fmla="*/ 32 h 141"/>
                <a:gd name="T62" fmla="*/ 33 w 272"/>
                <a:gd name="T63" fmla="*/ 29 h 141"/>
                <a:gd name="T64" fmla="*/ 35 w 272"/>
                <a:gd name="T65" fmla="*/ 25 h 141"/>
                <a:gd name="T66" fmla="*/ 19 w 272"/>
                <a:gd name="T67" fmla="*/ 25 h 141"/>
                <a:gd name="T68" fmla="*/ 11 w 272"/>
                <a:gd name="T69" fmla="*/ 17 h 141"/>
                <a:gd name="T70" fmla="*/ 3 w 272"/>
                <a:gd name="T71" fmla="*/ 10 h 141"/>
                <a:gd name="T72" fmla="*/ 15 w 272"/>
                <a:gd name="T73" fmla="*/ 2 h 141"/>
                <a:gd name="T74" fmla="*/ 29 w 272"/>
                <a:gd name="T75" fmla="*/ 2 h 141"/>
                <a:gd name="T76" fmla="*/ 42 w 272"/>
                <a:gd name="T77" fmla="*/ 8 h 141"/>
                <a:gd name="T78" fmla="*/ 43 w 272"/>
                <a:gd name="T79" fmla="*/ 25 h 141"/>
                <a:gd name="T80" fmla="*/ 51 w 272"/>
                <a:gd name="T81" fmla="*/ 35 h 141"/>
                <a:gd name="T82" fmla="*/ 64 w 272"/>
                <a:gd name="T83" fmla="*/ 38 h 141"/>
                <a:gd name="T84" fmla="*/ 76 w 272"/>
                <a:gd name="T85" fmla="*/ 25 h 141"/>
                <a:gd name="T86" fmla="*/ 87 w 272"/>
                <a:gd name="T87" fmla="*/ 18 h 141"/>
                <a:gd name="T88" fmla="*/ 102 w 272"/>
                <a:gd name="T89" fmla="*/ 19 h 141"/>
                <a:gd name="T90" fmla="*/ 121 w 272"/>
                <a:gd name="T91" fmla="*/ 27 h 141"/>
                <a:gd name="T92" fmla="*/ 136 w 272"/>
                <a:gd name="T93" fmla="*/ 30 h 141"/>
                <a:gd name="T94" fmla="*/ 154 w 272"/>
                <a:gd name="T95" fmla="*/ 37 h 141"/>
                <a:gd name="T96" fmla="*/ 171 w 272"/>
                <a:gd name="T97" fmla="*/ 42 h 141"/>
                <a:gd name="T98" fmla="*/ 186 w 272"/>
                <a:gd name="T99" fmla="*/ 50 h 141"/>
                <a:gd name="T100" fmla="*/ 195 w 272"/>
                <a:gd name="T101" fmla="*/ 54 h 141"/>
                <a:gd name="T102" fmla="*/ 203 w 272"/>
                <a:gd name="T103" fmla="*/ 70 h 141"/>
                <a:gd name="T104" fmla="*/ 217 w 272"/>
                <a:gd name="T105" fmla="*/ 75 h 141"/>
                <a:gd name="T106" fmla="*/ 230 w 272"/>
                <a:gd name="T107" fmla="*/ 85 h 141"/>
                <a:gd name="T108" fmla="*/ 218 w 272"/>
                <a:gd name="T109" fmla="*/ 89 h 141"/>
                <a:gd name="T110" fmla="*/ 230 w 272"/>
                <a:gd name="T111" fmla="*/ 104 h 141"/>
                <a:gd name="T112" fmla="*/ 239 w 272"/>
                <a:gd name="T113" fmla="*/ 114 h 141"/>
                <a:gd name="T114" fmla="*/ 249 w 272"/>
                <a:gd name="T115" fmla="*/ 122 h 141"/>
                <a:gd name="T116" fmla="*/ 259 w 272"/>
                <a:gd name="T117" fmla="*/ 128 h 141"/>
                <a:gd name="T118" fmla="*/ 264 w 272"/>
                <a:gd name="T119" fmla="*/ 135 h 141"/>
                <a:gd name="T120" fmla="*/ 268 w 272"/>
                <a:gd name="T121" fmla="*/ 14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72" h="141">
                  <a:moveTo>
                    <a:pt x="259" y="139"/>
                  </a:moveTo>
                  <a:lnTo>
                    <a:pt x="260" y="138"/>
                  </a:lnTo>
                  <a:lnTo>
                    <a:pt x="259" y="138"/>
                  </a:lnTo>
                  <a:lnTo>
                    <a:pt x="258" y="138"/>
                  </a:lnTo>
                  <a:lnTo>
                    <a:pt x="256" y="137"/>
                  </a:lnTo>
                  <a:lnTo>
                    <a:pt x="254" y="137"/>
                  </a:lnTo>
                  <a:lnTo>
                    <a:pt x="248" y="136"/>
                  </a:lnTo>
                  <a:lnTo>
                    <a:pt x="246" y="136"/>
                  </a:lnTo>
                  <a:lnTo>
                    <a:pt x="242" y="133"/>
                  </a:lnTo>
                  <a:lnTo>
                    <a:pt x="240" y="135"/>
                  </a:lnTo>
                  <a:lnTo>
                    <a:pt x="237" y="135"/>
                  </a:lnTo>
                  <a:lnTo>
                    <a:pt x="234" y="133"/>
                  </a:lnTo>
                  <a:lnTo>
                    <a:pt x="232" y="135"/>
                  </a:lnTo>
                  <a:lnTo>
                    <a:pt x="230" y="132"/>
                  </a:lnTo>
                  <a:lnTo>
                    <a:pt x="228" y="132"/>
                  </a:lnTo>
                  <a:lnTo>
                    <a:pt x="226" y="131"/>
                  </a:lnTo>
                  <a:lnTo>
                    <a:pt x="225" y="128"/>
                  </a:lnTo>
                  <a:lnTo>
                    <a:pt x="223" y="126"/>
                  </a:lnTo>
                  <a:lnTo>
                    <a:pt x="220" y="124"/>
                  </a:lnTo>
                  <a:lnTo>
                    <a:pt x="220" y="124"/>
                  </a:lnTo>
                  <a:lnTo>
                    <a:pt x="217" y="122"/>
                  </a:lnTo>
                  <a:lnTo>
                    <a:pt x="218" y="119"/>
                  </a:lnTo>
                  <a:lnTo>
                    <a:pt x="218" y="119"/>
                  </a:lnTo>
                  <a:lnTo>
                    <a:pt x="215" y="119"/>
                  </a:lnTo>
                  <a:lnTo>
                    <a:pt x="213" y="118"/>
                  </a:lnTo>
                  <a:lnTo>
                    <a:pt x="213" y="115"/>
                  </a:lnTo>
                  <a:lnTo>
                    <a:pt x="211" y="113"/>
                  </a:lnTo>
                  <a:lnTo>
                    <a:pt x="211" y="112"/>
                  </a:lnTo>
                  <a:lnTo>
                    <a:pt x="208" y="110"/>
                  </a:lnTo>
                  <a:lnTo>
                    <a:pt x="207" y="107"/>
                  </a:lnTo>
                  <a:lnTo>
                    <a:pt x="205" y="105"/>
                  </a:lnTo>
                  <a:lnTo>
                    <a:pt x="201" y="103"/>
                  </a:lnTo>
                  <a:lnTo>
                    <a:pt x="199" y="104"/>
                  </a:lnTo>
                  <a:lnTo>
                    <a:pt x="196" y="103"/>
                  </a:lnTo>
                  <a:lnTo>
                    <a:pt x="194" y="102"/>
                  </a:lnTo>
                  <a:lnTo>
                    <a:pt x="191" y="102"/>
                  </a:lnTo>
                  <a:lnTo>
                    <a:pt x="189" y="102"/>
                  </a:lnTo>
                  <a:lnTo>
                    <a:pt x="189" y="98"/>
                  </a:lnTo>
                  <a:lnTo>
                    <a:pt x="188" y="99"/>
                  </a:lnTo>
                  <a:lnTo>
                    <a:pt x="187" y="98"/>
                  </a:lnTo>
                  <a:lnTo>
                    <a:pt x="187" y="98"/>
                  </a:lnTo>
                  <a:lnTo>
                    <a:pt x="184" y="97"/>
                  </a:lnTo>
                  <a:lnTo>
                    <a:pt x="183" y="97"/>
                  </a:lnTo>
                  <a:lnTo>
                    <a:pt x="183" y="99"/>
                  </a:lnTo>
                  <a:lnTo>
                    <a:pt x="182" y="99"/>
                  </a:lnTo>
                  <a:lnTo>
                    <a:pt x="181" y="99"/>
                  </a:lnTo>
                  <a:lnTo>
                    <a:pt x="181" y="101"/>
                  </a:lnTo>
                  <a:lnTo>
                    <a:pt x="180" y="102"/>
                  </a:lnTo>
                  <a:lnTo>
                    <a:pt x="179" y="101"/>
                  </a:lnTo>
                  <a:lnTo>
                    <a:pt x="175" y="99"/>
                  </a:lnTo>
                  <a:lnTo>
                    <a:pt x="173" y="97"/>
                  </a:lnTo>
                  <a:lnTo>
                    <a:pt x="173" y="97"/>
                  </a:lnTo>
                  <a:lnTo>
                    <a:pt x="174" y="98"/>
                  </a:lnTo>
                  <a:lnTo>
                    <a:pt x="175" y="102"/>
                  </a:lnTo>
                  <a:lnTo>
                    <a:pt x="177" y="104"/>
                  </a:lnTo>
                  <a:lnTo>
                    <a:pt x="174" y="105"/>
                  </a:lnTo>
                  <a:lnTo>
                    <a:pt x="172" y="104"/>
                  </a:lnTo>
                  <a:lnTo>
                    <a:pt x="169" y="103"/>
                  </a:lnTo>
                  <a:lnTo>
                    <a:pt x="169" y="103"/>
                  </a:lnTo>
                  <a:lnTo>
                    <a:pt x="170" y="103"/>
                  </a:lnTo>
                  <a:lnTo>
                    <a:pt x="170" y="104"/>
                  </a:lnTo>
                  <a:lnTo>
                    <a:pt x="172" y="106"/>
                  </a:lnTo>
                  <a:lnTo>
                    <a:pt x="171" y="107"/>
                  </a:lnTo>
                  <a:lnTo>
                    <a:pt x="169" y="109"/>
                  </a:lnTo>
                  <a:lnTo>
                    <a:pt x="165" y="109"/>
                  </a:lnTo>
                  <a:lnTo>
                    <a:pt x="163" y="109"/>
                  </a:lnTo>
                  <a:lnTo>
                    <a:pt x="161" y="109"/>
                  </a:lnTo>
                  <a:lnTo>
                    <a:pt x="157" y="109"/>
                  </a:lnTo>
                  <a:lnTo>
                    <a:pt x="155" y="106"/>
                  </a:lnTo>
                  <a:lnTo>
                    <a:pt x="152" y="107"/>
                  </a:lnTo>
                  <a:lnTo>
                    <a:pt x="153" y="107"/>
                  </a:lnTo>
                  <a:lnTo>
                    <a:pt x="155" y="107"/>
                  </a:lnTo>
                  <a:lnTo>
                    <a:pt x="157" y="110"/>
                  </a:lnTo>
                  <a:lnTo>
                    <a:pt x="161" y="109"/>
                  </a:lnTo>
                  <a:lnTo>
                    <a:pt x="163" y="111"/>
                  </a:lnTo>
                  <a:lnTo>
                    <a:pt x="165" y="111"/>
                  </a:lnTo>
                  <a:lnTo>
                    <a:pt x="169" y="114"/>
                  </a:lnTo>
                  <a:lnTo>
                    <a:pt x="170" y="116"/>
                  </a:lnTo>
                  <a:lnTo>
                    <a:pt x="167" y="119"/>
                  </a:lnTo>
                  <a:lnTo>
                    <a:pt x="164" y="120"/>
                  </a:lnTo>
                  <a:lnTo>
                    <a:pt x="162" y="121"/>
                  </a:lnTo>
                  <a:lnTo>
                    <a:pt x="158" y="123"/>
                  </a:lnTo>
                  <a:lnTo>
                    <a:pt x="158" y="123"/>
                  </a:lnTo>
                  <a:lnTo>
                    <a:pt x="156" y="121"/>
                  </a:lnTo>
                  <a:lnTo>
                    <a:pt x="153" y="120"/>
                  </a:lnTo>
                  <a:lnTo>
                    <a:pt x="150" y="121"/>
                  </a:lnTo>
                  <a:lnTo>
                    <a:pt x="147" y="121"/>
                  </a:lnTo>
                  <a:lnTo>
                    <a:pt x="145" y="121"/>
                  </a:lnTo>
                  <a:lnTo>
                    <a:pt x="143" y="120"/>
                  </a:lnTo>
                  <a:lnTo>
                    <a:pt x="139" y="121"/>
                  </a:lnTo>
                  <a:lnTo>
                    <a:pt x="137" y="120"/>
                  </a:lnTo>
                  <a:lnTo>
                    <a:pt x="133" y="119"/>
                  </a:lnTo>
                  <a:lnTo>
                    <a:pt x="131" y="115"/>
                  </a:lnTo>
                  <a:lnTo>
                    <a:pt x="129" y="113"/>
                  </a:lnTo>
                  <a:lnTo>
                    <a:pt x="128" y="111"/>
                  </a:lnTo>
                  <a:lnTo>
                    <a:pt x="126" y="110"/>
                  </a:lnTo>
                  <a:lnTo>
                    <a:pt x="123" y="107"/>
                  </a:lnTo>
                  <a:lnTo>
                    <a:pt x="123" y="107"/>
                  </a:lnTo>
                  <a:lnTo>
                    <a:pt x="123" y="106"/>
                  </a:lnTo>
                  <a:lnTo>
                    <a:pt x="124" y="103"/>
                  </a:lnTo>
                  <a:lnTo>
                    <a:pt x="123" y="105"/>
                  </a:lnTo>
                  <a:lnTo>
                    <a:pt x="120" y="106"/>
                  </a:lnTo>
                  <a:lnTo>
                    <a:pt x="118" y="106"/>
                  </a:lnTo>
                  <a:lnTo>
                    <a:pt x="115" y="107"/>
                  </a:lnTo>
                  <a:lnTo>
                    <a:pt x="112" y="104"/>
                  </a:lnTo>
                  <a:lnTo>
                    <a:pt x="110" y="106"/>
                  </a:lnTo>
                  <a:lnTo>
                    <a:pt x="107" y="107"/>
                  </a:lnTo>
                  <a:lnTo>
                    <a:pt x="107" y="104"/>
                  </a:lnTo>
                  <a:lnTo>
                    <a:pt x="110" y="102"/>
                  </a:lnTo>
                  <a:lnTo>
                    <a:pt x="111" y="98"/>
                  </a:lnTo>
                  <a:lnTo>
                    <a:pt x="107" y="96"/>
                  </a:lnTo>
                  <a:lnTo>
                    <a:pt x="105" y="94"/>
                  </a:lnTo>
                  <a:lnTo>
                    <a:pt x="109" y="94"/>
                  </a:lnTo>
                  <a:lnTo>
                    <a:pt x="111" y="94"/>
                  </a:lnTo>
                  <a:lnTo>
                    <a:pt x="112" y="93"/>
                  </a:lnTo>
                  <a:lnTo>
                    <a:pt x="110" y="94"/>
                  </a:lnTo>
                  <a:lnTo>
                    <a:pt x="107" y="93"/>
                  </a:lnTo>
                  <a:lnTo>
                    <a:pt x="104" y="90"/>
                  </a:lnTo>
                  <a:lnTo>
                    <a:pt x="107" y="89"/>
                  </a:lnTo>
                  <a:lnTo>
                    <a:pt x="110" y="89"/>
                  </a:lnTo>
                  <a:lnTo>
                    <a:pt x="112" y="90"/>
                  </a:lnTo>
                  <a:lnTo>
                    <a:pt x="109" y="89"/>
                  </a:lnTo>
                  <a:lnTo>
                    <a:pt x="106" y="88"/>
                  </a:lnTo>
                  <a:lnTo>
                    <a:pt x="105" y="85"/>
                  </a:lnTo>
                  <a:lnTo>
                    <a:pt x="102" y="82"/>
                  </a:lnTo>
                  <a:lnTo>
                    <a:pt x="101" y="80"/>
                  </a:lnTo>
                  <a:lnTo>
                    <a:pt x="100" y="77"/>
                  </a:lnTo>
                  <a:lnTo>
                    <a:pt x="100" y="77"/>
                  </a:lnTo>
                  <a:lnTo>
                    <a:pt x="101" y="75"/>
                  </a:lnTo>
                  <a:lnTo>
                    <a:pt x="98" y="75"/>
                  </a:lnTo>
                  <a:lnTo>
                    <a:pt x="101" y="72"/>
                  </a:lnTo>
                  <a:lnTo>
                    <a:pt x="97" y="73"/>
                  </a:lnTo>
                  <a:lnTo>
                    <a:pt x="97" y="73"/>
                  </a:lnTo>
                  <a:lnTo>
                    <a:pt x="96" y="72"/>
                  </a:lnTo>
                  <a:lnTo>
                    <a:pt x="96" y="69"/>
                  </a:lnTo>
                  <a:lnTo>
                    <a:pt x="94" y="68"/>
                  </a:lnTo>
                  <a:lnTo>
                    <a:pt x="90" y="67"/>
                  </a:lnTo>
                  <a:lnTo>
                    <a:pt x="88" y="64"/>
                  </a:lnTo>
                  <a:lnTo>
                    <a:pt x="88" y="64"/>
                  </a:lnTo>
                  <a:lnTo>
                    <a:pt x="85" y="63"/>
                  </a:lnTo>
                  <a:lnTo>
                    <a:pt x="83" y="62"/>
                  </a:lnTo>
                  <a:lnTo>
                    <a:pt x="80" y="62"/>
                  </a:lnTo>
                  <a:lnTo>
                    <a:pt x="79" y="62"/>
                  </a:lnTo>
                  <a:lnTo>
                    <a:pt x="78" y="62"/>
                  </a:lnTo>
                  <a:lnTo>
                    <a:pt x="78" y="62"/>
                  </a:lnTo>
                  <a:lnTo>
                    <a:pt x="76" y="60"/>
                  </a:lnTo>
                  <a:lnTo>
                    <a:pt x="72" y="59"/>
                  </a:lnTo>
                  <a:lnTo>
                    <a:pt x="70" y="58"/>
                  </a:lnTo>
                  <a:lnTo>
                    <a:pt x="68" y="56"/>
                  </a:lnTo>
                  <a:lnTo>
                    <a:pt x="64" y="56"/>
                  </a:lnTo>
                  <a:lnTo>
                    <a:pt x="63" y="56"/>
                  </a:lnTo>
                  <a:lnTo>
                    <a:pt x="60" y="55"/>
                  </a:lnTo>
                  <a:lnTo>
                    <a:pt x="58" y="55"/>
                  </a:lnTo>
                  <a:lnTo>
                    <a:pt x="54" y="54"/>
                  </a:lnTo>
                  <a:lnTo>
                    <a:pt x="52" y="53"/>
                  </a:lnTo>
                  <a:lnTo>
                    <a:pt x="52" y="53"/>
                  </a:lnTo>
                  <a:lnTo>
                    <a:pt x="51" y="52"/>
                  </a:lnTo>
                  <a:lnTo>
                    <a:pt x="50" y="50"/>
                  </a:lnTo>
                  <a:lnTo>
                    <a:pt x="53" y="48"/>
                  </a:lnTo>
                  <a:lnTo>
                    <a:pt x="50" y="48"/>
                  </a:lnTo>
                  <a:lnTo>
                    <a:pt x="47" y="50"/>
                  </a:lnTo>
                  <a:lnTo>
                    <a:pt x="45" y="50"/>
                  </a:lnTo>
                  <a:lnTo>
                    <a:pt x="43" y="46"/>
                  </a:lnTo>
                  <a:lnTo>
                    <a:pt x="41" y="47"/>
                  </a:lnTo>
                  <a:lnTo>
                    <a:pt x="39" y="46"/>
                  </a:lnTo>
                  <a:lnTo>
                    <a:pt x="37" y="45"/>
                  </a:lnTo>
                  <a:lnTo>
                    <a:pt x="36" y="42"/>
                  </a:lnTo>
                  <a:lnTo>
                    <a:pt x="36" y="39"/>
                  </a:lnTo>
                  <a:lnTo>
                    <a:pt x="38" y="37"/>
                  </a:lnTo>
                  <a:lnTo>
                    <a:pt x="36" y="37"/>
                  </a:lnTo>
                  <a:lnTo>
                    <a:pt x="36" y="41"/>
                  </a:lnTo>
                  <a:lnTo>
                    <a:pt x="35" y="43"/>
                  </a:lnTo>
                  <a:lnTo>
                    <a:pt x="33" y="45"/>
                  </a:lnTo>
                  <a:lnTo>
                    <a:pt x="33" y="47"/>
                  </a:lnTo>
                  <a:lnTo>
                    <a:pt x="30" y="51"/>
                  </a:lnTo>
                  <a:lnTo>
                    <a:pt x="28" y="50"/>
                  </a:lnTo>
                  <a:lnTo>
                    <a:pt x="25" y="50"/>
                  </a:lnTo>
                  <a:lnTo>
                    <a:pt x="24" y="47"/>
                  </a:lnTo>
                  <a:lnTo>
                    <a:pt x="26" y="44"/>
                  </a:lnTo>
                  <a:lnTo>
                    <a:pt x="25" y="42"/>
                  </a:lnTo>
                  <a:lnTo>
                    <a:pt x="22" y="39"/>
                  </a:lnTo>
                  <a:lnTo>
                    <a:pt x="20" y="37"/>
                  </a:lnTo>
                  <a:lnTo>
                    <a:pt x="18" y="35"/>
                  </a:lnTo>
                  <a:lnTo>
                    <a:pt x="15" y="35"/>
                  </a:lnTo>
                  <a:lnTo>
                    <a:pt x="15" y="33"/>
                  </a:lnTo>
                  <a:lnTo>
                    <a:pt x="17" y="32"/>
                  </a:lnTo>
                  <a:lnTo>
                    <a:pt x="20" y="33"/>
                  </a:lnTo>
                  <a:lnTo>
                    <a:pt x="22" y="33"/>
                  </a:lnTo>
                  <a:lnTo>
                    <a:pt x="25" y="33"/>
                  </a:lnTo>
                  <a:lnTo>
                    <a:pt x="27" y="29"/>
                  </a:lnTo>
                  <a:lnTo>
                    <a:pt x="29" y="28"/>
                  </a:lnTo>
                  <a:lnTo>
                    <a:pt x="33" y="29"/>
                  </a:lnTo>
                  <a:lnTo>
                    <a:pt x="37" y="30"/>
                  </a:lnTo>
                  <a:lnTo>
                    <a:pt x="37" y="28"/>
                  </a:lnTo>
                  <a:lnTo>
                    <a:pt x="41" y="28"/>
                  </a:lnTo>
                  <a:lnTo>
                    <a:pt x="41" y="25"/>
                  </a:lnTo>
                  <a:lnTo>
                    <a:pt x="37" y="25"/>
                  </a:lnTo>
                  <a:lnTo>
                    <a:pt x="35" y="25"/>
                  </a:lnTo>
                  <a:lnTo>
                    <a:pt x="29" y="25"/>
                  </a:lnTo>
                  <a:lnTo>
                    <a:pt x="27" y="26"/>
                  </a:lnTo>
                  <a:lnTo>
                    <a:pt x="26" y="26"/>
                  </a:lnTo>
                  <a:lnTo>
                    <a:pt x="24" y="26"/>
                  </a:lnTo>
                  <a:lnTo>
                    <a:pt x="22" y="26"/>
                  </a:lnTo>
                  <a:lnTo>
                    <a:pt x="19" y="25"/>
                  </a:lnTo>
                  <a:lnTo>
                    <a:pt x="17" y="25"/>
                  </a:lnTo>
                  <a:lnTo>
                    <a:pt x="15" y="24"/>
                  </a:lnTo>
                  <a:lnTo>
                    <a:pt x="12" y="20"/>
                  </a:lnTo>
                  <a:lnTo>
                    <a:pt x="13" y="18"/>
                  </a:lnTo>
                  <a:lnTo>
                    <a:pt x="13" y="18"/>
                  </a:lnTo>
                  <a:lnTo>
                    <a:pt x="11" y="17"/>
                  </a:lnTo>
                  <a:lnTo>
                    <a:pt x="8" y="15"/>
                  </a:lnTo>
                  <a:lnTo>
                    <a:pt x="5" y="15"/>
                  </a:lnTo>
                  <a:lnTo>
                    <a:pt x="2" y="16"/>
                  </a:lnTo>
                  <a:lnTo>
                    <a:pt x="0" y="15"/>
                  </a:lnTo>
                  <a:lnTo>
                    <a:pt x="0" y="12"/>
                  </a:lnTo>
                  <a:lnTo>
                    <a:pt x="3" y="10"/>
                  </a:lnTo>
                  <a:lnTo>
                    <a:pt x="3" y="9"/>
                  </a:lnTo>
                  <a:lnTo>
                    <a:pt x="3" y="5"/>
                  </a:lnTo>
                  <a:lnTo>
                    <a:pt x="7" y="4"/>
                  </a:lnTo>
                  <a:lnTo>
                    <a:pt x="9" y="4"/>
                  </a:lnTo>
                  <a:lnTo>
                    <a:pt x="11" y="4"/>
                  </a:lnTo>
                  <a:lnTo>
                    <a:pt x="15" y="2"/>
                  </a:lnTo>
                  <a:lnTo>
                    <a:pt x="17" y="0"/>
                  </a:lnTo>
                  <a:lnTo>
                    <a:pt x="19" y="0"/>
                  </a:lnTo>
                  <a:lnTo>
                    <a:pt x="21" y="0"/>
                  </a:lnTo>
                  <a:lnTo>
                    <a:pt x="24" y="0"/>
                  </a:lnTo>
                  <a:lnTo>
                    <a:pt x="27" y="1"/>
                  </a:lnTo>
                  <a:lnTo>
                    <a:pt x="29" y="2"/>
                  </a:lnTo>
                  <a:lnTo>
                    <a:pt x="33" y="4"/>
                  </a:lnTo>
                  <a:lnTo>
                    <a:pt x="35" y="5"/>
                  </a:lnTo>
                  <a:lnTo>
                    <a:pt x="37" y="4"/>
                  </a:lnTo>
                  <a:lnTo>
                    <a:pt x="38" y="5"/>
                  </a:lnTo>
                  <a:lnTo>
                    <a:pt x="42" y="5"/>
                  </a:lnTo>
                  <a:lnTo>
                    <a:pt x="42" y="8"/>
                  </a:lnTo>
                  <a:lnTo>
                    <a:pt x="43" y="11"/>
                  </a:lnTo>
                  <a:lnTo>
                    <a:pt x="44" y="13"/>
                  </a:lnTo>
                  <a:lnTo>
                    <a:pt x="43" y="16"/>
                  </a:lnTo>
                  <a:lnTo>
                    <a:pt x="42" y="19"/>
                  </a:lnTo>
                  <a:lnTo>
                    <a:pt x="43" y="21"/>
                  </a:lnTo>
                  <a:lnTo>
                    <a:pt x="43" y="25"/>
                  </a:lnTo>
                  <a:lnTo>
                    <a:pt x="43" y="27"/>
                  </a:lnTo>
                  <a:lnTo>
                    <a:pt x="45" y="29"/>
                  </a:lnTo>
                  <a:lnTo>
                    <a:pt x="46" y="33"/>
                  </a:lnTo>
                  <a:lnTo>
                    <a:pt x="47" y="29"/>
                  </a:lnTo>
                  <a:lnTo>
                    <a:pt x="50" y="33"/>
                  </a:lnTo>
                  <a:lnTo>
                    <a:pt x="51" y="35"/>
                  </a:lnTo>
                  <a:lnTo>
                    <a:pt x="52" y="37"/>
                  </a:lnTo>
                  <a:lnTo>
                    <a:pt x="54" y="41"/>
                  </a:lnTo>
                  <a:lnTo>
                    <a:pt x="56" y="41"/>
                  </a:lnTo>
                  <a:lnTo>
                    <a:pt x="59" y="41"/>
                  </a:lnTo>
                  <a:lnTo>
                    <a:pt x="62" y="41"/>
                  </a:lnTo>
                  <a:lnTo>
                    <a:pt x="64" y="38"/>
                  </a:lnTo>
                  <a:lnTo>
                    <a:pt x="67" y="36"/>
                  </a:lnTo>
                  <a:lnTo>
                    <a:pt x="68" y="34"/>
                  </a:lnTo>
                  <a:lnTo>
                    <a:pt x="69" y="32"/>
                  </a:lnTo>
                  <a:lnTo>
                    <a:pt x="71" y="29"/>
                  </a:lnTo>
                  <a:lnTo>
                    <a:pt x="72" y="27"/>
                  </a:lnTo>
                  <a:lnTo>
                    <a:pt x="76" y="25"/>
                  </a:lnTo>
                  <a:lnTo>
                    <a:pt x="78" y="26"/>
                  </a:lnTo>
                  <a:lnTo>
                    <a:pt x="80" y="25"/>
                  </a:lnTo>
                  <a:lnTo>
                    <a:pt x="84" y="24"/>
                  </a:lnTo>
                  <a:lnTo>
                    <a:pt x="85" y="21"/>
                  </a:lnTo>
                  <a:lnTo>
                    <a:pt x="85" y="19"/>
                  </a:lnTo>
                  <a:lnTo>
                    <a:pt x="87" y="18"/>
                  </a:lnTo>
                  <a:lnTo>
                    <a:pt x="90" y="16"/>
                  </a:lnTo>
                  <a:lnTo>
                    <a:pt x="93" y="15"/>
                  </a:lnTo>
                  <a:lnTo>
                    <a:pt x="94" y="15"/>
                  </a:lnTo>
                  <a:lnTo>
                    <a:pt x="97" y="17"/>
                  </a:lnTo>
                  <a:lnTo>
                    <a:pt x="100" y="18"/>
                  </a:lnTo>
                  <a:lnTo>
                    <a:pt x="102" y="19"/>
                  </a:lnTo>
                  <a:lnTo>
                    <a:pt x="105" y="19"/>
                  </a:lnTo>
                  <a:lnTo>
                    <a:pt x="107" y="21"/>
                  </a:lnTo>
                  <a:lnTo>
                    <a:pt x="111" y="22"/>
                  </a:lnTo>
                  <a:lnTo>
                    <a:pt x="113" y="24"/>
                  </a:lnTo>
                  <a:lnTo>
                    <a:pt x="115" y="25"/>
                  </a:lnTo>
                  <a:lnTo>
                    <a:pt x="121" y="27"/>
                  </a:lnTo>
                  <a:lnTo>
                    <a:pt x="123" y="27"/>
                  </a:lnTo>
                  <a:lnTo>
                    <a:pt x="126" y="27"/>
                  </a:lnTo>
                  <a:lnTo>
                    <a:pt x="128" y="28"/>
                  </a:lnTo>
                  <a:lnTo>
                    <a:pt x="131" y="28"/>
                  </a:lnTo>
                  <a:lnTo>
                    <a:pt x="132" y="30"/>
                  </a:lnTo>
                  <a:lnTo>
                    <a:pt x="136" y="30"/>
                  </a:lnTo>
                  <a:lnTo>
                    <a:pt x="137" y="30"/>
                  </a:lnTo>
                  <a:lnTo>
                    <a:pt x="138" y="30"/>
                  </a:lnTo>
                  <a:lnTo>
                    <a:pt x="141" y="32"/>
                  </a:lnTo>
                  <a:lnTo>
                    <a:pt x="144" y="33"/>
                  </a:lnTo>
                  <a:lnTo>
                    <a:pt x="152" y="37"/>
                  </a:lnTo>
                  <a:lnTo>
                    <a:pt x="154" y="37"/>
                  </a:lnTo>
                  <a:lnTo>
                    <a:pt x="157" y="38"/>
                  </a:lnTo>
                  <a:lnTo>
                    <a:pt x="163" y="41"/>
                  </a:lnTo>
                  <a:lnTo>
                    <a:pt x="165" y="41"/>
                  </a:lnTo>
                  <a:lnTo>
                    <a:pt x="167" y="41"/>
                  </a:lnTo>
                  <a:lnTo>
                    <a:pt x="169" y="41"/>
                  </a:lnTo>
                  <a:lnTo>
                    <a:pt x="171" y="42"/>
                  </a:lnTo>
                  <a:lnTo>
                    <a:pt x="173" y="43"/>
                  </a:lnTo>
                  <a:lnTo>
                    <a:pt x="177" y="45"/>
                  </a:lnTo>
                  <a:lnTo>
                    <a:pt x="179" y="46"/>
                  </a:lnTo>
                  <a:lnTo>
                    <a:pt x="182" y="46"/>
                  </a:lnTo>
                  <a:lnTo>
                    <a:pt x="184" y="47"/>
                  </a:lnTo>
                  <a:lnTo>
                    <a:pt x="186" y="50"/>
                  </a:lnTo>
                  <a:lnTo>
                    <a:pt x="187" y="50"/>
                  </a:lnTo>
                  <a:lnTo>
                    <a:pt x="187" y="50"/>
                  </a:lnTo>
                  <a:lnTo>
                    <a:pt x="189" y="51"/>
                  </a:lnTo>
                  <a:lnTo>
                    <a:pt x="191" y="54"/>
                  </a:lnTo>
                  <a:lnTo>
                    <a:pt x="192" y="54"/>
                  </a:lnTo>
                  <a:lnTo>
                    <a:pt x="195" y="54"/>
                  </a:lnTo>
                  <a:lnTo>
                    <a:pt x="198" y="56"/>
                  </a:lnTo>
                  <a:lnTo>
                    <a:pt x="199" y="59"/>
                  </a:lnTo>
                  <a:lnTo>
                    <a:pt x="203" y="62"/>
                  </a:lnTo>
                  <a:lnTo>
                    <a:pt x="203" y="64"/>
                  </a:lnTo>
                  <a:lnTo>
                    <a:pt x="201" y="67"/>
                  </a:lnTo>
                  <a:lnTo>
                    <a:pt x="203" y="70"/>
                  </a:lnTo>
                  <a:lnTo>
                    <a:pt x="205" y="70"/>
                  </a:lnTo>
                  <a:lnTo>
                    <a:pt x="208" y="71"/>
                  </a:lnTo>
                  <a:lnTo>
                    <a:pt x="211" y="71"/>
                  </a:lnTo>
                  <a:lnTo>
                    <a:pt x="213" y="72"/>
                  </a:lnTo>
                  <a:lnTo>
                    <a:pt x="216" y="75"/>
                  </a:lnTo>
                  <a:lnTo>
                    <a:pt x="217" y="75"/>
                  </a:lnTo>
                  <a:lnTo>
                    <a:pt x="220" y="77"/>
                  </a:lnTo>
                  <a:lnTo>
                    <a:pt x="223" y="76"/>
                  </a:lnTo>
                  <a:lnTo>
                    <a:pt x="225" y="77"/>
                  </a:lnTo>
                  <a:lnTo>
                    <a:pt x="228" y="79"/>
                  </a:lnTo>
                  <a:lnTo>
                    <a:pt x="230" y="81"/>
                  </a:lnTo>
                  <a:lnTo>
                    <a:pt x="230" y="85"/>
                  </a:lnTo>
                  <a:lnTo>
                    <a:pt x="229" y="87"/>
                  </a:lnTo>
                  <a:lnTo>
                    <a:pt x="226" y="87"/>
                  </a:lnTo>
                  <a:lnTo>
                    <a:pt x="224" y="87"/>
                  </a:lnTo>
                  <a:lnTo>
                    <a:pt x="221" y="87"/>
                  </a:lnTo>
                  <a:lnTo>
                    <a:pt x="218" y="87"/>
                  </a:lnTo>
                  <a:lnTo>
                    <a:pt x="218" y="89"/>
                  </a:lnTo>
                  <a:lnTo>
                    <a:pt x="220" y="92"/>
                  </a:lnTo>
                  <a:lnTo>
                    <a:pt x="221" y="94"/>
                  </a:lnTo>
                  <a:lnTo>
                    <a:pt x="222" y="97"/>
                  </a:lnTo>
                  <a:lnTo>
                    <a:pt x="224" y="98"/>
                  </a:lnTo>
                  <a:lnTo>
                    <a:pt x="226" y="101"/>
                  </a:lnTo>
                  <a:lnTo>
                    <a:pt x="230" y="104"/>
                  </a:lnTo>
                  <a:lnTo>
                    <a:pt x="232" y="104"/>
                  </a:lnTo>
                  <a:lnTo>
                    <a:pt x="233" y="105"/>
                  </a:lnTo>
                  <a:lnTo>
                    <a:pt x="234" y="106"/>
                  </a:lnTo>
                  <a:lnTo>
                    <a:pt x="234" y="107"/>
                  </a:lnTo>
                  <a:lnTo>
                    <a:pt x="235" y="112"/>
                  </a:lnTo>
                  <a:lnTo>
                    <a:pt x="239" y="114"/>
                  </a:lnTo>
                  <a:lnTo>
                    <a:pt x="240" y="116"/>
                  </a:lnTo>
                  <a:lnTo>
                    <a:pt x="242" y="120"/>
                  </a:lnTo>
                  <a:lnTo>
                    <a:pt x="245" y="119"/>
                  </a:lnTo>
                  <a:lnTo>
                    <a:pt x="248" y="119"/>
                  </a:lnTo>
                  <a:lnTo>
                    <a:pt x="250" y="120"/>
                  </a:lnTo>
                  <a:lnTo>
                    <a:pt x="249" y="122"/>
                  </a:lnTo>
                  <a:lnTo>
                    <a:pt x="250" y="126"/>
                  </a:lnTo>
                  <a:lnTo>
                    <a:pt x="252" y="127"/>
                  </a:lnTo>
                  <a:lnTo>
                    <a:pt x="255" y="127"/>
                  </a:lnTo>
                  <a:lnTo>
                    <a:pt x="257" y="127"/>
                  </a:lnTo>
                  <a:lnTo>
                    <a:pt x="259" y="127"/>
                  </a:lnTo>
                  <a:lnTo>
                    <a:pt x="259" y="128"/>
                  </a:lnTo>
                  <a:lnTo>
                    <a:pt x="259" y="129"/>
                  </a:lnTo>
                  <a:lnTo>
                    <a:pt x="256" y="129"/>
                  </a:lnTo>
                  <a:lnTo>
                    <a:pt x="258" y="132"/>
                  </a:lnTo>
                  <a:lnTo>
                    <a:pt x="259" y="133"/>
                  </a:lnTo>
                  <a:lnTo>
                    <a:pt x="260" y="133"/>
                  </a:lnTo>
                  <a:lnTo>
                    <a:pt x="264" y="135"/>
                  </a:lnTo>
                  <a:lnTo>
                    <a:pt x="266" y="135"/>
                  </a:lnTo>
                  <a:lnTo>
                    <a:pt x="268" y="136"/>
                  </a:lnTo>
                  <a:lnTo>
                    <a:pt x="272" y="136"/>
                  </a:lnTo>
                  <a:lnTo>
                    <a:pt x="268" y="137"/>
                  </a:lnTo>
                  <a:lnTo>
                    <a:pt x="266" y="138"/>
                  </a:lnTo>
                  <a:lnTo>
                    <a:pt x="268" y="140"/>
                  </a:lnTo>
                  <a:lnTo>
                    <a:pt x="265" y="141"/>
                  </a:lnTo>
                  <a:lnTo>
                    <a:pt x="263" y="141"/>
                  </a:lnTo>
                  <a:lnTo>
                    <a:pt x="259" y="140"/>
                  </a:lnTo>
                  <a:lnTo>
                    <a:pt x="259" y="139"/>
                  </a:lnTo>
                  <a:lnTo>
                    <a:pt x="259" y="1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90000"/>
                </a:lnSpc>
              </a:pPr>
              <a:endParaRPr lang="en-US"/>
            </a:p>
          </p:txBody>
        </p:sp>
        <p:sp>
          <p:nvSpPr>
            <p:cNvPr id="23" name="Freeform 223">
              <a:extLst>
                <a:ext uri="{FF2B5EF4-FFF2-40B4-BE49-F238E27FC236}">
                  <a16:creationId xmlns:a16="http://schemas.microsoft.com/office/drawing/2014/main" id="{D20B03B4-FFC7-4B25-9897-7A8F1A946B30}"/>
                </a:ext>
              </a:extLst>
            </p:cNvPr>
            <p:cNvSpPr>
              <a:spLocks/>
            </p:cNvSpPr>
            <p:nvPr/>
          </p:nvSpPr>
          <p:spPr bwMode="auto">
            <a:xfrm>
              <a:off x="8216900" y="4302125"/>
              <a:ext cx="225425" cy="241300"/>
            </a:xfrm>
            <a:custGeom>
              <a:avLst/>
              <a:gdLst>
                <a:gd name="T0" fmla="*/ 19 w 142"/>
                <a:gd name="T1" fmla="*/ 135 h 152"/>
                <a:gd name="T2" fmla="*/ 15 w 142"/>
                <a:gd name="T3" fmla="*/ 121 h 152"/>
                <a:gd name="T4" fmla="*/ 14 w 142"/>
                <a:gd name="T5" fmla="*/ 111 h 152"/>
                <a:gd name="T6" fmla="*/ 8 w 142"/>
                <a:gd name="T7" fmla="*/ 105 h 152"/>
                <a:gd name="T8" fmla="*/ 3 w 142"/>
                <a:gd name="T9" fmla="*/ 93 h 152"/>
                <a:gd name="T10" fmla="*/ 0 w 142"/>
                <a:gd name="T11" fmla="*/ 82 h 152"/>
                <a:gd name="T12" fmla="*/ 3 w 142"/>
                <a:gd name="T13" fmla="*/ 76 h 152"/>
                <a:gd name="T14" fmla="*/ 11 w 142"/>
                <a:gd name="T15" fmla="*/ 68 h 152"/>
                <a:gd name="T16" fmla="*/ 22 w 142"/>
                <a:gd name="T17" fmla="*/ 72 h 152"/>
                <a:gd name="T18" fmla="*/ 30 w 142"/>
                <a:gd name="T19" fmla="*/ 77 h 152"/>
                <a:gd name="T20" fmla="*/ 29 w 142"/>
                <a:gd name="T21" fmla="*/ 74 h 152"/>
                <a:gd name="T22" fmla="*/ 34 w 142"/>
                <a:gd name="T23" fmla="*/ 66 h 152"/>
                <a:gd name="T24" fmla="*/ 34 w 142"/>
                <a:gd name="T25" fmla="*/ 61 h 152"/>
                <a:gd name="T26" fmla="*/ 46 w 142"/>
                <a:gd name="T27" fmla="*/ 56 h 152"/>
                <a:gd name="T28" fmla="*/ 57 w 142"/>
                <a:gd name="T29" fmla="*/ 52 h 152"/>
                <a:gd name="T30" fmla="*/ 67 w 142"/>
                <a:gd name="T31" fmla="*/ 40 h 152"/>
                <a:gd name="T32" fmla="*/ 75 w 142"/>
                <a:gd name="T33" fmla="*/ 33 h 152"/>
                <a:gd name="T34" fmla="*/ 84 w 142"/>
                <a:gd name="T35" fmla="*/ 27 h 152"/>
                <a:gd name="T36" fmla="*/ 85 w 142"/>
                <a:gd name="T37" fmla="*/ 28 h 152"/>
                <a:gd name="T38" fmla="*/ 90 w 142"/>
                <a:gd name="T39" fmla="*/ 24 h 152"/>
                <a:gd name="T40" fmla="*/ 96 w 142"/>
                <a:gd name="T41" fmla="*/ 19 h 152"/>
                <a:gd name="T42" fmla="*/ 102 w 142"/>
                <a:gd name="T43" fmla="*/ 8 h 152"/>
                <a:gd name="T44" fmla="*/ 108 w 142"/>
                <a:gd name="T45" fmla="*/ 6 h 152"/>
                <a:gd name="T46" fmla="*/ 118 w 142"/>
                <a:gd name="T47" fmla="*/ 5 h 152"/>
                <a:gd name="T48" fmla="*/ 123 w 142"/>
                <a:gd name="T49" fmla="*/ 15 h 152"/>
                <a:gd name="T50" fmla="*/ 130 w 142"/>
                <a:gd name="T51" fmla="*/ 16 h 152"/>
                <a:gd name="T52" fmla="*/ 140 w 142"/>
                <a:gd name="T53" fmla="*/ 22 h 152"/>
                <a:gd name="T54" fmla="*/ 132 w 142"/>
                <a:gd name="T55" fmla="*/ 28 h 152"/>
                <a:gd name="T56" fmla="*/ 132 w 142"/>
                <a:gd name="T57" fmla="*/ 36 h 152"/>
                <a:gd name="T58" fmla="*/ 119 w 142"/>
                <a:gd name="T59" fmla="*/ 36 h 152"/>
                <a:gd name="T60" fmla="*/ 119 w 142"/>
                <a:gd name="T61" fmla="*/ 46 h 152"/>
                <a:gd name="T62" fmla="*/ 117 w 142"/>
                <a:gd name="T63" fmla="*/ 53 h 152"/>
                <a:gd name="T64" fmla="*/ 119 w 142"/>
                <a:gd name="T65" fmla="*/ 57 h 152"/>
                <a:gd name="T66" fmla="*/ 123 w 142"/>
                <a:gd name="T67" fmla="*/ 68 h 152"/>
                <a:gd name="T68" fmla="*/ 139 w 142"/>
                <a:gd name="T69" fmla="*/ 82 h 152"/>
                <a:gd name="T70" fmla="*/ 130 w 142"/>
                <a:gd name="T71" fmla="*/ 85 h 152"/>
                <a:gd name="T72" fmla="*/ 120 w 142"/>
                <a:gd name="T73" fmla="*/ 87 h 152"/>
                <a:gd name="T74" fmla="*/ 117 w 142"/>
                <a:gd name="T75" fmla="*/ 100 h 152"/>
                <a:gd name="T76" fmla="*/ 116 w 142"/>
                <a:gd name="T77" fmla="*/ 108 h 152"/>
                <a:gd name="T78" fmla="*/ 108 w 142"/>
                <a:gd name="T79" fmla="*/ 112 h 152"/>
                <a:gd name="T80" fmla="*/ 103 w 142"/>
                <a:gd name="T81" fmla="*/ 120 h 152"/>
                <a:gd name="T82" fmla="*/ 105 w 142"/>
                <a:gd name="T83" fmla="*/ 130 h 152"/>
                <a:gd name="T84" fmla="*/ 100 w 142"/>
                <a:gd name="T85" fmla="*/ 139 h 152"/>
                <a:gd name="T86" fmla="*/ 86 w 142"/>
                <a:gd name="T87" fmla="*/ 149 h 152"/>
                <a:gd name="T88" fmla="*/ 79 w 142"/>
                <a:gd name="T89" fmla="*/ 147 h 152"/>
                <a:gd name="T90" fmla="*/ 74 w 142"/>
                <a:gd name="T91" fmla="*/ 143 h 152"/>
                <a:gd name="T92" fmla="*/ 67 w 142"/>
                <a:gd name="T93" fmla="*/ 143 h 152"/>
                <a:gd name="T94" fmla="*/ 57 w 142"/>
                <a:gd name="T95" fmla="*/ 137 h 152"/>
                <a:gd name="T96" fmla="*/ 46 w 142"/>
                <a:gd name="T97" fmla="*/ 142 h 152"/>
                <a:gd name="T98" fmla="*/ 40 w 142"/>
                <a:gd name="T99" fmla="*/ 136 h 152"/>
                <a:gd name="T100" fmla="*/ 30 w 142"/>
                <a:gd name="T101" fmla="*/ 138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42" h="152">
                  <a:moveTo>
                    <a:pt x="28" y="135"/>
                  </a:moveTo>
                  <a:lnTo>
                    <a:pt x="26" y="136"/>
                  </a:lnTo>
                  <a:lnTo>
                    <a:pt x="23" y="135"/>
                  </a:lnTo>
                  <a:lnTo>
                    <a:pt x="21" y="136"/>
                  </a:lnTo>
                  <a:lnTo>
                    <a:pt x="19" y="135"/>
                  </a:lnTo>
                  <a:lnTo>
                    <a:pt x="19" y="133"/>
                  </a:lnTo>
                  <a:lnTo>
                    <a:pt x="17" y="129"/>
                  </a:lnTo>
                  <a:lnTo>
                    <a:pt x="17" y="127"/>
                  </a:lnTo>
                  <a:lnTo>
                    <a:pt x="16" y="125"/>
                  </a:lnTo>
                  <a:lnTo>
                    <a:pt x="15" y="121"/>
                  </a:lnTo>
                  <a:lnTo>
                    <a:pt x="15" y="119"/>
                  </a:lnTo>
                  <a:lnTo>
                    <a:pt x="15" y="119"/>
                  </a:lnTo>
                  <a:lnTo>
                    <a:pt x="16" y="116"/>
                  </a:lnTo>
                  <a:lnTo>
                    <a:pt x="15" y="113"/>
                  </a:lnTo>
                  <a:lnTo>
                    <a:pt x="14" y="111"/>
                  </a:lnTo>
                  <a:lnTo>
                    <a:pt x="11" y="109"/>
                  </a:lnTo>
                  <a:lnTo>
                    <a:pt x="8" y="108"/>
                  </a:lnTo>
                  <a:lnTo>
                    <a:pt x="6" y="108"/>
                  </a:lnTo>
                  <a:lnTo>
                    <a:pt x="5" y="105"/>
                  </a:lnTo>
                  <a:lnTo>
                    <a:pt x="8" y="105"/>
                  </a:lnTo>
                  <a:lnTo>
                    <a:pt x="3" y="102"/>
                  </a:lnTo>
                  <a:lnTo>
                    <a:pt x="5" y="99"/>
                  </a:lnTo>
                  <a:lnTo>
                    <a:pt x="4" y="99"/>
                  </a:lnTo>
                  <a:lnTo>
                    <a:pt x="4" y="95"/>
                  </a:lnTo>
                  <a:lnTo>
                    <a:pt x="3" y="93"/>
                  </a:lnTo>
                  <a:lnTo>
                    <a:pt x="0" y="92"/>
                  </a:lnTo>
                  <a:lnTo>
                    <a:pt x="0" y="88"/>
                  </a:lnTo>
                  <a:lnTo>
                    <a:pt x="0" y="86"/>
                  </a:lnTo>
                  <a:lnTo>
                    <a:pt x="0" y="84"/>
                  </a:lnTo>
                  <a:lnTo>
                    <a:pt x="0" y="82"/>
                  </a:lnTo>
                  <a:lnTo>
                    <a:pt x="4" y="78"/>
                  </a:lnTo>
                  <a:lnTo>
                    <a:pt x="5" y="77"/>
                  </a:lnTo>
                  <a:lnTo>
                    <a:pt x="5" y="77"/>
                  </a:lnTo>
                  <a:lnTo>
                    <a:pt x="2" y="79"/>
                  </a:lnTo>
                  <a:lnTo>
                    <a:pt x="3" y="76"/>
                  </a:lnTo>
                  <a:lnTo>
                    <a:pt x="4" y="74"/>
                  </a:lnTo>
                  <a:lnTo>
                    <a:pt x="6" y="71"/>
                  </a:lnTo>
                  <a:lnTo>
                    <a:pt x="9" y="68"/>
                  </a:lnTo>
                  <a:lnTo>
                    <a:pt x="11" y="67"/>
                  </a:lnTo>
                  <a:lnTo>
                    <a:pt x="11" y="68"/>
                  </a:lnTo>
                  <a:lnTo>
                    <a:pt x="13" y="71"/>
                  </a:lnTo>
                  <a:lnTo>
                    <a:pt x="15" y="72"/>
                  </a:lnTo>
                  <a:lnTo>
                    <a:pt x="17" y="72"/>
                  </a:lnTo>
                  <a:lnTo>
                    <a:pt x="20" y="72"/>
                  </a:lnTo>
                  <a:lnTo>
                    <a:pt x="22" y="72"/>
                  </a:lnTo>
                  <a:lnTo>
                    <a:pt x="22" y="74"/>
                  </a:lnTo>
                  <a:lnTo>
                    <a:pt x="24" y="74"/>
                  </a:lnTo>
                  <a:lnTo>
                    <a:pt x="24" y="76"/>
                  </a:lnTo>
                  <a:lnTo>
                    <a:pt x="26" y="75"/>
                  </a:lnTo>
                  <a:lnTo>
                    <a:pt x="30" y="77"/>
                  </a:lnTo>
                  <a:lnTo>
                    <a:pt x="32" y="77"/>
                  </a:lnTo>
                  <a:lnTo>
                    <a:pt x="33" y="77"/>
                  </a:lnTo>
                  <a:lnTo>
                    <a:pt x="34" y="77"/>
                  </a:lnTo>
                  <a:lnTo>
                    <a:pt x="31" y="77"/>
                  </a:lnTo>
                  <a:lnTo>
                    <a:pt x="29" y="74"/>
                  </a:lnTo>
                  <a:lnTo>
                    <a:pt x="31" y="74"/>
                  </a:lnTo>
                  <a:lnTo>
                    <a:pt x="30" y="70"/>
                  </a:lnTo>
                  <a:lnTo>
                    <a:pt x="31" y="68"/>
                  </a:lnTo>
                  <a:lnTo>
                    <a:pt x="32" y="67"/>
                  </a:lnTo>
                  <a:lnTo>
                    <a:pt x="34" y="66"/>
                  </a:lnTo>
                  <a:lnTo>
                    <a:pt x="31" y="67"/>
                  </a:lnTo>
                  <a:lnTo>
                    <a:pt x="31" y="63"/>
                  </a:lnTo>
                  <a:lnTo>
                    <a:pt x="34" y="63"/>
                  </a:lnTo>
                  <a:lnTo>
                    <a:pt x="36" y="63"/>
                  </a:lnTo>
                  <a:lnTo>
                    <a:pt x="34" y="61"/>
                  </a:lnTo>
                  <a:lnTo>
                    <a:pt x="36" y="58"/>
                  </a:lnTo>
                  <a:lnTo>
                    <a:pt x="38" y="57"/>
                  </a:lnTo>
                  <a:lnTo>
                    <a:pt x="40" y="57"/>
                  </a:lnTo>
                  <a:lnTo>
                    <a:pt x="43" y="56"/>
                  </a:lnTo>
                  <a:lnTo>
                    <a:pt x="46" y="56"/>
                  </a:lnTo>
                  <a:lnTo>
                    <a:pt x="48" y="54"/>
                  </a:lnTo>
                  <a:lnTo>
                    <a:pt x="50" y="54"/>
                  </a:lnTo>
                  <a:lnTo>
                    <a:pt x="54" y="53"/>
                  </a:lnTo>
                  <a:lnTo>
                    <a:pt x="56" y="52"/>
                  </a:lnTo>
                  <a:lnTo>
                    <a:pt x="57" y="52"/>
                  </a:lnTo>
                  <a:lnTo>
                    <a:pt x="58" y="50"/>
                  </a:lnTo>
                  <a:lnTo>
                    <a:pt x="60" y="46"/>
                  </a:lnTo>
                  <a:lnTo>
                    <a:pt x="63" y="44"/>
                  </a:lnTo>
                  <a:lnTo>
                    <a:pt x="65" y="42"/>
                  </a:lnTo>
                  <a:lnTo>
                    <a:pt x="67" y="40"/>
                  </a:lnTo>
                  <a:lnTo>
                    <a:pt x="69" y="36"/>
                  </a:lnTo>
                  <a:lnTo>
                    <a:pt x="69" y="34"/>
                  </a:lnTo>
                  <a:lnTo>
                    <a:pt x="69" y="33"/>
                  </a:lnTo>
                  <a:lnTo>
                    <a:pt x="72" y="33"/>
                  </a:lnTo>
                  <a:lnTo>
                    <a:pt x="75" y="33"/>
                  </a:lnTo>
                  <a:lnTo>
                    <a:pt x="77" y="31"/>
                  </a:lnTo>
                  <a:lnTo>
                    <a:pt x="79" y="31"/>
                  </a:lnTo>
                  <a:lnTo>
                    <a:pt x="81" y="28"/>
                  </a:lnTo>
                  <a:lnTo>
                    <a:pt x="82" y="27"/>
                  </a:lnTo>
                  <a:lnTo>
                    <a:pt x="84" y="27"/>
                  </a:lnTo>
                  <a:lnTo>
                    <a:pt x="83" y="28"/>
                  </a:lnTo>
                  <a:lnTo>
                    <a:pt x="84" y="29"/>
                  </a:lnTo>
                  <a:lnTo>
                    <a:pt x="84" y="29"/>
                  </a:lnTo>
                  <a:lnTo>
                    <a:pt x="84" y="29"/>
                  </a:lnTo>
                  <a:lnTo>
                    <a:pt x="85" y="28"/>
                  </a:lnTo>
                  <a:lnTo>
                    <a:pt x="86" y="27"/>
                  </a:lnTo>
                  <a:lnTo>
                    <a:pt x="89" y="27"/>
                  </a:lnTo>
                  <a:lnTo>
                    <a:pt x="90" y="27"/>
                  </a:lnTo>
                  <a:lnTo>
                    <a:pt x="91" y="24"/>
                  </a:lnTo>
                  <a:lnTo>
                    <a:pt x="90" y="24"/>
                  </a:lnTo>
                  <a:lnTo>
                    <a:pt x="89" y="23"/>
                  </a:lnTo>
                  <a:lnTo>
                    <a:pt x="89" y="22"/>
                  </a:lnTo>
                  <a:lnTo>
                    <a:pt x="92" y="20"/>
                  </a:lnTo>
                  <a:lnTo>
                    <a:pt x="92" y="20"/>
                  </a:lnTo>
                  <a:lnTo>
                    <a:pt x="96" y="19"/>
                  </a:lnTo>
                  <a:lnTo>
                    <a:pt x="97" y="17"/>
                  </a:lnTo>
                  <a:lnTo>
                    <a:pt x="97" y="16"/>
                  </a:lnTo>
                  <a:lnTo>
                    <a:pt x="99" y="14"/>
                  </a:lnTo>
                  <a:lnTo>
                    <a:pt x="100" y="11"/>
                  </a:lnTo>
                  <a:lnTo>
                    <a:pt x="102" y="8"/>
                  </a:lnTo>
                  <a:lnTo>
                    <a:pt x="105" y="6"/>
                  </a:lnTo>
                  <a:lnTo>
                    <a:pt x="106" y="2"/>
                  </a:lnTo>
                  <a:lnTo>
                    <a:pt x="109" y="0"/>
                  </a:lnTo>
                  <a:lnTo>
                    <a:pt x="109" y="2"/>
                  </a:lnTo>
                  <a:lnTo>
                    <a:pt x="108" y="6"/>
                  </a:lnTo>
                  <a:lnTo>
                    <a:pt x="110" y="3"/>
                  </a:lnTo>
                  <a:lnTo>
                    <a:pt x="111" y="0"/>
                  </a:lnTo>
                  <a:lnTo>
                    <a:pt x="114" y="2"/>
                  </a:lnTo>
                  <a:lnTo>
                    <a:pt x="116" y="5"/>
                  </a:lnTo>
                  <a:lnTo>
                    <a:pt x="118" y="5"/>
                  </a:lnTo>
                  <a:lnTo>
                    <a:pt x="120" y="8"/>
                  </a:lnTo>
                  <a:lnTo>
                    <a:pt x="120" y="9"/>
                  </a:lnTo>
                  <a:lnTo>
                    <a:pt x="120" y="12"/>
                  </a:lnTo>
                  <a:lnTo>
                    <a:pt x="119" y="15"/>
                  </a:lnTo>
                  <a:lnTo>
                    <a:pt x="123" y="15"/>
                  </a:lnTo>
                  <a:lnTo>
                    <a:pt x="125" y="12"/>
                  </a:lnTo>
                  <a:lnTo>
                    <a:pt x="126" y="16"/>
                  </a:lnTo>
                  <a:lnTo>
                    <a:pt x="124" y="18"/>
                  </a:lnTo>
                  <a:lnTo>
                    <a:pt x="126" y="18"/>
                  </a:lnTo>
                  <a:lnTo>
                    <a:pt x="130" y="16"/>
                  </a:lnTo>
                  <a:lnTo>
                    <a:pt x="130" y="16"/>
                  </a:lnTo>
                  <a:lnTo>
                    <a:pt x="133" y="18"/>
                  </a:lnTo>
                  <a:lnTo>
                    <a:pt x="135" y="19"/>
                  </a:lnTo>
                  <a:lnTo>
                    <a:pt x="137" y="22"/>
                  </a:lnTo>
                  <a:lnTo>
                    <a:pt x="140" y="22"/>
                  </a:lnTo>
                  <a:lnTo>
                    <a:pt x="142" y="23"/>
                  </a:lnTo>
                  <a:lnTo>
                    <a:pt x="140" y="26"/>
                  </a:lnTo>
                  <a:lnTo>
                    <a:pt x="137" y="27"/>
                  </a:lnTo>
                  <a:lnTo>
                    <a:pt x="135" y="27"/>
                  </a:lnTo>
                  <a:lnTo>
                    <a:pt x="132" y="28"/>
                  </a:lnTo>
                  <a:lnTo>
                    <a:pt x="130" y="27"/>
                  </a:lnTo>
                  <a:lnTo>
                    <a:pt x="126" y="28"/>
                  </a:lnTo>
                  <a:lnTo>
                    <a:pt x="128" y="32"/>
                  </a:lnTo>
                  <a:lnTo>
                    <a:pt x="131" y="33"/>
                  </a:lnTo>
                  <a:lnTo>
                    <a:pt x="132" y="36"/>
                  </a:lnTo>
                  <a:lnTo>
                    <a:pt x="130" y="36"/>
                  </a:lnTo>
                  <a:lnTo>
                    <a:pt x="127" y="36"/>
                  </a:lnTo>
                  <a:lnTo>
                    <a:pt x="125" y="37"/>
                  </a:lnTo>
                  <a:lnTo>
                    <a:pt x="122" y="36"/>
                  </a:lnTo>
                  <a:lnTo>
                    <a:pt x="119" y="36"/>
                  </a:lnTo>
                  <a:lnTo>
                    <a:pt x="119" y="39"/>
                  </a:lnTo>
                  <a:lnTo>
                    <a:pt x="117" y="40"/>
                  </a:lnTo>
                  <a:lnTo>
                    <a:pt x="119" y="42"/>
                  </a:lnTo>
                  <a:lnTo>
                    <a:pt x="122" y="45"/>
                  </a:lnTo>
                  <a:lnTo>
                    <a:pt x="119" y="46"/>
                  </a:lnTo>
                  <a:lnTo>
                    <a:pt x="117" y="46"/>
                  </a:lnTo>
                  <a:lnTo>
                    <a:pt x="114" y="48"/>
                  </a:lnTo>
                  <a:lnTo>
                    <a:pt x="116" y="50"/>
                  </a:lnTo>
                  <a:lnTo>
                    <a:pt x="117" y="53"/>
                  </a:lnTo>
                  <a:lnTo>
                    <a:pt x="117" y="53"/>
                  </a:lnTo>
                  <a:lnTo>
                    <a:pt x="119" y="53"/>
                  </a:lnTo>
                  <a:lnTo>
                    <a:pt x="119" y="54"/>
                  </a:lnTo>
                  <a:lnTo>
                    <a:pt x="118" y="54"/>
                  </a:lnTo>
                  <a:lnTo>
                    <a:pt x="118" y="56"/>
                  </a:lnTo>
                  <a:lnTo>
                    <a:pt x="119" y="57"/>
                  </a:lnTo>
                  <a:lnTo>
                    <a:pt x="122" y="58"/>
                  </a:lnTo>
                  <a:lnTo>
                    <a:pt x="123" y="60"/>
                  </a:lnTo>
                  <a:lnTo>
                    <a:pt x="125" y="63"/>
                  </a:lnTo>
                  <a:lnTo>
                    <a:pt x="124" y="66"/>
                  </a:lnTo>
                  <a:lnTo>
                    <a:pt x="123" y="68"/>
                  </a:lnTo>
                  <a:lnTo>
                    <a:pt x="125" y="71"/>
                  </a:lnTo>
                  <a:lnTo>
                    <a:pt x="131" y="76"/>
                  </a:lnTo>
                  <a:lnTo>
                    <a:pt x="133" y="77"/>
                  </a:lnTo>
                  <a:lnTo>
                    <a:pt x="135" y="80"/>
                  </a:lnTo>
                  <a:lnTo>
                    <a:pt x="139" y="82"/>
                  </a:lnTo>
                  <a:lnTo>
                    <a:pt x="139" y="82"/>
                  </a:lnTo>
                  <a:lnTo>
                    <a:pt x="137" y="83"/>
                  </a:lnTo>
                  <a:lnTo>
                    <a:pt x="135" y="85"/>
                  </a:lnTo>
                  <a:lnTo>
                    <a:pt x="132" y="85"/>
                  </a:lnTo>
                  <a:lnTo>
                    <a:pt x="130" y="85"/>
                  </a:lnTo>
                  <a:lnTo>
                    <a:pt x="127" y="84"/>
                  </a:lnTo>
                  <a:lnTo>
                    <a:pt x="124" y="82"/>
                  </a:lnTo>
                  <a:lnTo>
                    <a:pt x="124" y="85"/>
                  </a:lnTo>
                  <a:lnTo>
                    <a:pt x="122" y="85"/>
                  </a:lnTo>
                  <a:lnTo>
                    <a:pt x="120" y="87"/>
                  </a:lnTo>
                  <a:lnTo>
                    <a:pt x="118" y="91"/>
                  </a:lnTo>
                  <a:lnTo>
                    <a:pt x="118" y="93"/>
                  </a:lnTo>
                  <a:lnTo>
                    <a:pt x="118" y="95"/>
                  </a:lnTo>
                  <a:lnTo>
                    <a:pt x="117" y="97"/>
                  </a:lnTo>
                  <a:lnTo>
                    <a:pt x="117" y="100"/>
                  </a:lnTo>
                  <a:lnTo>
                    <a:pt x="117" y="103"/>
                  </a:lnTo>
                  <a:lnTo>
                    <a:pt x="119" y="102"/>
                  </a:lnTo>
                  <a:lnTo>
                    <a:pt x="118" y="104"/>
                  </a:lnTo>
                  <a:lnTo>
                    <a:pt x="117" y="106"/>
                  </a:lnTo>
                  <a:lnTo>
                    <a:pt x="116" y="108"/>
                  </a:lnTo>
                  <a:lnTo>
                    <a:pt x="115" y="106"/>
                  </a:lnTo>
                  <a:lnTo>
                    <a:pt x="115" y="108"/>
                  </a:lnTo>
                  <a:lnTo>
                    <a:pt x="113" y="110"/>
                  </a:lnTo>
                  <a:lnTo>
                    <a:pt x="110" y="112"/>
                  </a:lnTo>
                  <a:lnTo>
                    <a:pt x="108" y="112"/>
                  </a:lnTo>
                  <a:lnTo>
                    <a:pt x="107" y="114"/>
                  </a:lnTo>
                  <a:lnTo>
                    <a:pt x="105" y="116"/>
                  </a:lnTo>
                  <a:lnTo>
                    <a:pt x="103" y="119"/>
                  </a:lnTo>
                  <a:lnTo>
                    <a:pt x="100" y="120"/>
                  </a:lnTo>
                  <a:lnTo>
                    <a:pt x="103" y="120"/>
                  </a:lnTo>
                  <a:lnTo>
                    <a:pt x="103" y="123"/>
                  </a:lnTo>
                  <a:lnTo>
                    <a:pt x="102" y="126"/>
                  </a:lnTo>
                  <a:lnTo>
                    <a:pt x="105" y="127"/>
                  </a:lnTo>
                  <a:lnTo>
                    <a:pt x="105" y="127"/>
                  </a:lnTo>
                  <a:lnTo>
                    <a:pt x="105" y="130"/>
                  </a:lnTo>
                  <a:lnTo>
                    <a:pt x="102" y="130"/>
                  </a:lnTo>
                  <a:lnTo>
                    <a:pt x="102" y="133"/>
                  </a:lnTo>
                  <a:lnTo>
                    <a:pt x="102" y="136"/>
                  </a:lnTo>
                  <a:lnTo>
                    <a:pt x="99" y="137"/>
                  </a:lnTo>
                  <a:lnTo>
                    <a:pt x="100" y="139"/>
                  </a:lnTo>
                  <a:lnTo>
                    <a:pt x="98" y="142"/>
                  </a:lnTo>
                  <a:lnTo>
                    <a:pt x="97" y="145"/>
                  </a:lnTo>
                  <a:lnTo>
                    <a:pt x="92" y="147"/>
                  </a:lnTo>
                  <a:lnTo>
                    <a:pt x="89" y="148"/>
                  </a:lnTo>
                  <a:lnTo>
                    <a:pt x="86" y="149"/>
                  </a:lnTo>
                  <a:lnTo>
                    <a:pt x="83" y="151"/>
                  </a:lnTo>
                  <a:lnTo>
                    <a:pt x="81" y="152"/>
                  </a:lnTo>
                  <a:lnTo>
                    <a:pt x="79" y="152"/>
                  </a:lnTo>
                  <a:lnTo>
                    <a:pt x="79" y="149"/>
                  </a:lnTo>
                  <a:lnTo>
                    <a:pt x="79" y="147"/>
                  </a:lnTo>
                  <a:lnTo>
                    <a:pt x="77" y="144"/>
                  </a:lnTo>
                  <a:lnTo>
                    <a:pt x="77" y="142"/>
                  </a:lnTo>
                  <a:lnTo>
                    <a:pt x="76" y="142"/>
                  </a:lnTo>
                  <a:lnTo>
                    <a:pt x="74" y="143"/>
                  </a:lnTo>
                  <a:lnTo>
                    <a:pt x="74" y="143"/>
                  </a:lnTo>
                  <a:lnTo>
                    <a:pt x="75" y="139"/>
                  </a:lnTo>
                  <a:lnTo>
                    <a:pt x="74" y="140"/>
                  </a:lnTo>
                  <a:lnTo>
                    <a:pt x="72" y="139"/>
                  </a:lnTo>
                  <a:lnTo>
                    <a:pt x="71" y="142"/>
                  </a:lnTo>
                  <a:lnTo>
                    <a:pt x="67" y="143"/>
                  </a:lnTo>
                  <a:lnTo>
                    <a:pt x="65" y="142"/>
                  </a:lnTo>
                  <a:lnTo>
                    <a:pt x="65" y="139"/>
                  </a:lnTo>
                  <a:lnTo>
                    <a:pt x="62" y="140"/>
                  </a:lnTo>
                  <a:lnTo>
                    <a:pt x="59" y="139"/>
                  </a:lnTo>
                  <a:lnTo>
                    <a:pt x="57" y="137"/>
                  </a:lnTo>
                  <a:lnTo>
                    <a:pt x="56" y="139"/>
                  </a:lnTo>
                  <a:lnTo>
                    <a:pt x="52" y="142"/>
                  </a:lnTo>
                  <a:lnTo>
                    <a:pt x="50" y="143"/>
                  </a:lnTo>
                  <a:lnTo>
                    <a:pt x="48" y="142"/>
                  </a:lnTo>
                  <a:lnTo>
                    <a:pt x="46" y="142"/>
                  </a:lnTo>
                  <a:lnTo>
                    <a:pt x="42" y="143"/>
                  </a:lnTo>
                  <a:lnTo>
                    <a:pt x="40" y="144"/>
                  </a:lnTo>
                  <a:lnTo>
                    <a:pt x="40" y="142"/>
                  </a:lnTo>
                  <a:lnTo>
                    <a:pt x="40" y="139"/>
                  </a:lnTo>
                  <a:lnTo>
                    <a:pt x="40" y="136"/>
                  </a:lnTo>
                  <a:lnTo>
                    <a:pt x="39" y="134"/>
                  </a:lnTo>
                  <a:lnTo>
                    <a:pt x="38" y="136"/>
                  </a:lnTo>
                  <a:lnTo>
                    <a:pt x="36" y="136"/>
                  </a:lnTo>
                  <a:lnTo>
                    <a:pt x="32" y="136"/>
                  </a:lnTo>
                  <a:lnTo>
                    <a:pt x="30" y="138"/>
                  </a:lnTo>
                  <a:lnTo>
                    <a:pt x="26" y="138"/>
                  </a:lnTo>
                  <a:lnTo>
                    <a:pt x="28" y="135"/>
                  </a:lnTo>
                  <a:lnTo>
                    <a:pt x="28" y="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90000"/>
                </a:lnSpc>
              </a:pPr>
              <a:endParaRPr lang="en-US"/>
            </a:p>
          </p:txBody>
        </p:sp>
        <p:sp>
          <p:nvSpPr>
            <p:cNvPr id="24" name="Freeform 224">
              <a:extLst>
                <a:ext uri="{FF2B5EF4-FFF2-40B4-BE49-F238E27FC236}">
                  <a16:creationId xmlns:a16="http://schemas.microsoft.com/office/drawing/2014/main" id="{8DDCECC2-EE63-4AC0-8B07-B5F35D1EACF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918450" y="4330700"/>
              <a:ext cx="393700" cy="307975"/>
            </a:xfrm>
            <a:custGeom>
              <a:avLst/>
              <a:gdLst>
                <a:gd name="T0" fmla="*/ 120 w 248"/>
                <a:gd name="T1" fmla="*/ 92 h 194"/>
                <a:gd name="T2" fmla="*/ 127 w 248"/>
                <a:gd name="T3" fmla="*/ 96 h 194"/>
                <a:gd name="T4" fmla="*/ 129 w 248"/>
                <a:gd name="T5" fmla="*/ 104 h 194"/>
                <a:gd name="T6" fmla="*/ 131 w 248"/>
                <a:gd name="T7" fmla="*/ 110 h 194"/>
                <a:gd name="T8" fmla="*/ 133 w 248"/>
                <a:gd name="T9" fmla="*/ 110 h 194"/>
                <a:gd name="T10" fmla="*/ 143 w 248"/>
                <a:gd name="T11" fmla="*/ 112 h 194"/>
                <a:gd name="T12" fmla="*/ 149 w 248"/>
                <a:gd name="T13" fmla="*/ 121 h 194"/>
                <a:gd name="T14" fmla="*/ 146 w 248"/>
                <a:gd name="T15" fmla="*/ 131 h 194"/>
                <a:gd name="T16" fmla="*/ 146 w 248"/>
                <a:gd name="T17" fmla="*/ 142 h 194"/>
                <a:gd name="T18" fmla="*/ 145 w 248"/>
                <a:gd name="T19" fmla="*/ 153 h 194"/>
                <a:gd name="T20" fmla="*/ 140 w 248"/>
                <a:gd name="T21" fmla="*/ 154 h 194"/>
                <a:gd name="T22" fmla="*/ 131 w 248"/>
                <a:gd name="T23" fmla="*/ 154 h 194"/>
                <a:gd name="T24" fmla="*/ 128 w 248"/>
                <a:gd name="T25" fmla="*/ 159 h 194"/>
                <a:gd name="T26" fmla="*/ 123 w 248"/>
                <a:gd name="T27" fmla="*/ 152 h 194"/>
                <a:gd name="T28" fmla="*/ 115 w 248"/>
                <a:gd name="T29" fmla="*/ 145 h 194"/>
                <a:gd name="T30" fmla="*/ 105 w 248"/>
                <a:gd name="T31" fmla="*/ 137 h 194"/>
                <a:gd name="T32" fmla="*/ 97 w 248"/>
                <a:gd name="T33" fmla="*/ 128 h 194"/>
                <a:gd name="T34" fmla="*/ 86 w 248"/>
                <a:gd name="T35" fmla="*/ 120 h 194"/>
                <a:gd name="T36" fmla="*/ 80 w 248"/>
                <a:gd name="T37" fmla="*/ 111 h 194"/>
                <a:gd name="T38" fmla="*/ 75 w 248"/>
                <a:gd name="T39" fmla="*/ 100 h 194"/>
                <a:gd name="T40" fmla="*/ 71 w 248"/>
                <a:gd name="T41" fmla="*/ 90 h 194"/>
                <a:gd name="T42" fmla="*/ 63 w 248"/>
                <a:gd name="T43" fmla="*/ 81 h 194"/>
                <a:gd name="T44" fmla="*/ 55 w 248"/>
                <a:gd name="T45" fmla="*/ 74 h 194"/>
                <a:gd name="T46" fmla="*/ 51 w 248"/>
                <a:gd name="T47" fmla="*/ 64 h 194"/>
                <a:gd name="T48" fmla="*/ 45 w 248"/>
                <a:gd name="T49" fmla="*/ 50 h 194"/>
                <a:gd name="T50" fmla="*/ 37 w 248"/>
                <a:gd name="T51" fmla="*/ 47 h 194"/>
                <a:gd name="T52" fmla="*/ 31 w 248"/>
                <a:gd name="T53" fmla="*/ 38 h 194"/>
                <a:gd name="T54" fmla="*/ 23 w 248"/>
                <a:gd name="T55" fmla="*/ 27 h 194"/>
                <a:gd name="T56" fmla="*/ 13 w 248"/>
                <a:gd name="T57" fmla="*/ 21 h 194"/>
                <a:gd name="T58" fmla="*/ 3 w 248"/>
                <a:gd name="T59" fmla="*/ 10 h 194"/>
                <a:gd name="T60" fmla="*/ 6 w 248"/>
                <a:gd name="T61" fmla="*/ 0 h 194"/>
                <a:gd name="T62" fmla="*/ 17 w 248"/>
                <a:gd name="T63" fmla="*/ 6 h 194"/>
                <a:gd name="T64" fmla="*/ 28 w 248"/>
                <a:gd name="T65" fmla="*/ 7 h 194"/>
                <a:gd name="T66" fmla="*/ 37 w 248"/>
                <a:gd name="T67" fmla="*/ 10 h 194"/>
                <a:gd name="T68" fmla="*/ 42 w 248"/>
                <a:gd name="T69" fmla="*/ 19 h 194"/>
                <a:gd name="T70" fmla="*/ 52 w 248"/>
                <a:gd name="T71" fmla="*/ 27 h 194"/>
                <a:gd name="T72" fmla="*/ 63 w 248"/>
                <a:gd name="T73" fmla="*/ 35 h 194"/>
                <a:gd name="T74" fmla="*/ 66 w 248"/>
                <a:gd name="T75" fmla="*/ 41 h 194"/>
                <a:gd name="T76" fmla="*/ 72 w 248"/>
                <a:gd name="T77" fmla="*/ 45 h 194"/>
                <a:gd name="T78" fmla="*/ 79 w 248"/>
                <a:gd name="T79" fmla="*/ 52 h 194"/>
                <a:gd name="T80" fmla="*/ 82 w 248"/>
                <a:gd name="T81" fmla="*/ 49 h 194"/>
                <a:gd name="T82" fmla="*/ 91 w 248"/>
                <a:gd name="T83" fmla="*/ 56 h 194"/>
                <a:gd name="T84" fmla="*/ 97 w 248"/>
                <a:gd name="T85" fmla="*/ 64 h 194"/>
                <a:gd name="T86" fmla="*/ 107 w 248"/>
                <a:gd name="T87" fmla="*/ 68 h 194"/>
                <a:gd name="T88" fmla="*/ 100 w 248"/>
                <a:gd name="T89" fmla="*/ 75 h 194"/>
                <a:gd name="T90" fmla="*/ 107 w 248"/>
                <a:gd name="T91" fmla="*/ 73 h 194"/>
                <a:gd name="T92" fmla="*/ 118 w 248"/>
                <a:gd name="T93" fmla="*/ 76 h 194"/>
                <a:gd name="T94" fmla="*/ 111 w 248"/>
                <a:gd name="T95" fmla="*/ 83 h 194"/>
                <a:gd name="T96" fmla="*/ 112 w 248"/>
                <a:gd name="T97" fmla="*/ 85 h 194"/>
                <a:gd name="T98" fmla="*/ 248 w 248"/>
                <a:gd name="T99" fmla="*/ 194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48" h="194">
                  <a:moveTo>
                    <a:pt x="112" y="88"/>
                  </a:moveTo>
                  <a:lnTo>
                    <a:pt x="116" y="90"/>
                  </a:lnTo>
                  <a:lnTo>
                    <a:pt x="118" y="92"/>
                  </a:lnTo>
                  <a:lnTo>
                    <a:pt x="120" y="92"/>
                  </a:lnTo>
                  <a:lnTo>
                    <a:pt x="124" y="92"/>
                  </a:lnTo>
                  <a:lnTo>
                    <a:pt x="124" y="92"/>
                  </a:lnTo>
                  <a:lnTo>
                    <a:pt x="126" y="93"/>
                  </a:lnTo>
                  <a:lnTo>
                    <a:pt x="127" y="96"/>
                  </a:lnTo>
                  <a:lnTo>
                    <a:pt x="127" y="99"/>
                  </a:lnTo>
                  <a:lnTo>
                    <a:pt x="128" y="101"/>
                  </a:lnTo>
                  <a:lnTo>
                    <a:pt x="128" y="102"/>
                  </a:lnTo>
                  <a:lnTo>
                    <a:pt x="129" y="104"/>
                  </a:lnTo>
                  <a:lnTo>
                    <a:pt x="133" y="105"/>
                  </a:lnTo>
                  <a:lnTo>
                    <a:pt x="132" y="108"/>
                  </a:lnTo>
                  <a:lnTo>
                    <a:pt x="129" y="110"/>
                  </a:lnTo>
                  <a:lnTo>
                    <a:pt x="131" y="110"/>
                  </a:lnTo>
                  <a:lnTo>
                    <a:pt x="131" y="113"/>
                  </a:lnTo>
                  <a:lnTo>
                    <a:pt x="128" y="116"/>
                  </a:lnTo>
                  <a:lnTo>
                    <a:pt x="131" y="112"/>
                  </a:lnTo>
                  <a:lnTo>
                    <a:pt x="133" y="110"/>
                  </a:lnTo>
                  <a:lnTo>
                    <a:pt x="135" y="110"/>
                  </a:lnTo>
                  <a:lnTo>
                    <a:pt x="137" y="110"/>
                  </a:lnTo>
                  <a:lnTo>
                    <a:pt x="140" y="110"/>
                  </a:lnTo>
                  <a:lnTo>
                    <a:pt x="143" y="112"/>
                  </a:lnTo>
                  <a:lnTo>
                    <a:pt x="145" y="115"/>
                  </a:lnTo>
                  <a:lnTo>
                    <a:pt x="145" y="118"/>
                  </a:lnTo>
                  <a:lnTo>
                    <a:pt x="149" y="119"/>
                  </a:lnTo>
                  <a:lnTo>
                    <a:pt x="149" y="121"/>
                  </a:lnTo>
                  <a:lnTo>
                    <a:pt x="148" y="124"/>
                  </a:lnTo>
                  <a:lnTo>
                    <a:pt x="146" y="127"/>
                  </a:lnTo>
                  <a:lnTo>
                    <a:pt x="146" y="129"/>
                  </a:lnTo>
                  <a:lnTo>
                    <a:pt x="146" y="131"/>
                  </a:lnTo>
                  <a:lnTo>
                    <a:pt x="145" y="135"/>
                  </a:lnTo>
                  <a:lnTo>
                    <a:pt x="145" y="137"/>
                  </a:lnTo>
                  <a:lnTo>
                    <a:pt x="146" y="139"/>
                  </a:lnTo>
                  <a:lnTo>
                    <a:pt x="146" y="142"/>
                  </a:lnTo>
                  <a:lnTo>
                    <a:pt x="146" y="145"/>
                  </a:lnTo>
                  <a:lnTo>
                    <a:pt x="146" y="147"/>
                  </a:lnTo>
                  <a:lnTo>
                    <a:pt x="146" y="150"/>
                  </a:lnTo>
                  <a:lnTo>
                    <a:pt x="145" y="153"/>
                  </a:lnTo>
                  <a:lnTo>
                    <a:pt x="145" y="155"/>
                  </a:lnTo>
                  <a:lnTo>
                    <a:pt x="144" y="159"/>
                  </a:lnTo>
                  <a:lnTo>
                    <a:pt x="142" y="155"/>
                  </a:lnTo>
                  <a:lnTo>
                    <a:pt x="140" y="154"/>
                  </a:lnTo>
                  <a:lnTo>
                    <a:pt x="137" y="154"/>
                  </a:lnTo>
                  <a:lnTo>
                    <a:pt x="136" y="156"/>
                  </a:lnTo>
                  <a:lnTo>
                    <a:pt x="133" y="155"/>
                  </a:lnTo>
                  <a:lnTo>
                    <a:pt x="131" y="154"/>
                  </a:lnTo>
                  <a:lnTo>
                    <a:pt x="128" y="154"/>
                  </a:lnTo>
                  <a:lnTo>
                    <a:pt x="129" y="156"/>
                  </a:lnTo>
                  <a:lnTo>
                    <a:pt x="128" y="159"/>
                  </a:lnTo>
                  <a:lnTo>
                    <a:pt x="128" y="159"/>
                  </a:lnTo>
                  <a:lnTo>
                    <a:pt x="127" y="158"/>
                  </a:lnTo>
                  <a:lnTo>
                    <a:pt x="125" y="155"/>
                  </a:lnTo>
                  <a:lnTo>
                    <a:pt x="125" y="154"/>
                  </a:lnTo>
                  <a:lnTo>
                    <a:pt x="123" y="152"/>
                  </a:lnTo>
                  <a:lnTo>
                    <a:pt x="120" y="150"/>
                  </a:lnTo>
                  <a:lnTo>
                    <a:pt x="118" y="146"/>
                  </a:lnTo>
                  <a:lnTo>
                    <a:pt x="116" y="145"/>
                  </a:lnTo>
                  <a:lnTo>
                    <a:pt x="115" y="145"/>
                  </a:lnTo>
                  <a:lnTo>
                    <a:pt x="112" y="143"/>
                  </a:lnTo>
                  <a:lnTo>
                    <a:pt x="109" y="142"/>
                  </a:lnTo>
                  <a:lnTo>
                    <a:pt x="107" y="139"/>
                  </a:lnTo>
                  <a:lnTo>
                    <a:pt x="105" y="137"/>
                  </a:lnTo>
                  <a:lnTo>
                    <a:pt x="101" y="135"/>
                  </a:lnTo>
                  <a:lnTo>
                    <a:pt x="99" y="133"/>
                  </a:lnTo>
                  <a:lnTo>
                    <a:pt x="98" y="130"/>
                  </a:lnTo>
                  <a:lnTo>
                    <a:pt x="97" y="128"/>
                  </a:lnTo>
                  <a:lnTo>
                    <a:pt x="94" y="126"/>
                  </a:lnTo>
                  <a:lnTo>
                    <a:pt x="91" y="124"/>
                  </a:lnTo>
                  <a:lnTo>
                    <a:pt x="89" y="122"/>
                  </a:lnTo>
                  <a:lnTo>
                    <a:pt x="86" y="120"/>
                  </a:lnTo>
                  <a:lnTo>
                    <a:pt x="85" y="117"/>
                  </a:lnTo>
                  <a:lnTo>
                    <a:pt x="83" y="115"/>
                  </a:lnTo>
                  <a:lnTo>
                    <a:pt x="80" y="111"/>
                  </a:lnTo>
                  <a:lnTo>
                    <a:pt x="80" y="111"/>
                  </a:lnTo>
                  <a:lnTo>
                    <a:pt x="79" y="108"/>
                  </a:lnTo>
                  <a:lnTo>
                    <a:pt x="79" y="105"/>
                  </a:lnTo>
                  <a:lnTo>
                    <a:pt x="77" y="102"/>
                  </a:lnTo>
                  <a:lnTo>
                    <a:pt x="75" y="100"/>
                  </a:lnTo>
                  <a:lnTo>
                    <a:pt x="74" y="98"/>
                  </a:lnTo>
                  <a:lnTo>
                    <a:pt x="72" y="94"/>
                  </a:lnTo>
                  <a:lnTo>
                    <a:pt x="72" y="92"/>
                  </a:lnTo>
                  <a:lnTo>
                    <a:pt x="71" y="90"/>
                  </a:lnTo>
                  <a:lnTo>
                    <a:pt x="68" y="86"/>
                  </a:lnTo>
                  <a:lnTo>
                    <a:pt x="66" y="84"/>
                  </a:lnTo>
                  <a:lnTo>
                    <a:pt x="65" y="83"/>
                  </a:lnTo>
                  <a:lnTo>
                    <a:pt x="63" y="81"/>
                  </a:lnTo>
                  <a:lnTo>
                    <a:pt x="63" y="77"/>
                  </a:lnTo>
                  <a:lnTo>
                    <a:pt x="59" y="76"/>
                  </a:lnTo>
                  <a:lnTo>
                    <a:pt x="57" y="75"/>
                  </a:lnTo>
                  <a:lnTo>
                    <a:pt x="55" y="74"/>
                  </a:lnTo>
                  <a:lnTo>
                    <a:pt x="54" y="71"/>
                  </a:lnTo>
                  <a:lnTo>
                    <a:pt x="54" y="69"/>
                  </a:lnTo>
                  <a:lnTo>
                    <a:pt x="52" y="66"/>
                  </a:lnTo>
                  <a:lnTo>
                    <a:pt x="51" y="64"/>
                  </a:lnTo>
                  <a:lnTo>
                    <a:pt x="50" y="61"/>
                  </a:lnTo>
                  <a:lnTo>
                    <a:pt x="49" y="58"/>
                  </a:lnTo>
                  <a:lnTo>
                    <a:pt x="50" y="56"/>
                  </a:lnTo>
                  <a:lnTo>
                    <a:pt x="45" y="50"/>
                  </a:lnTo>
                  <a:lnTo>
                    <a:pt x="42" y="49"/>
                  </a:lnTo>
                  <a:lnTo>
                    <a:pt x="39" y="48"/>
                  </a:lnTo>
                  <a:lnTo>
                    <a:pt x="39" y="47"/>
                  </a:lnTo>
                  <a:lnTo>
                    <a:pt x="37" y="47"/>
                  </a:lnTo>
                  <a:lnTo>
                    <a:pt x="34" y="44"/>
                  </a:lnTo>
                  <a:lnTo>
                    <a:pt x="34" y="41"/>
                  </a:lnTo>
                  <a:lnTo>
                    <a:pt x="33" y="39"/>
                  </a:lnTo>
                  <a:lnTo>
                    <a:pt x="31" y="38"/>
                  </a:lnTo>
                  <a:lnTo>
                    <a:pt x="29" y="35"/>
                  </a:lnTo>
                  <a:lnTo>
                    <a:pt x="26" y="32"/>
                  </a:lnTo>
                  <a:lnTo>
                    <a:pt x="25" y="30"/>
                  </a:lnTo>
                  <a:lnTo>
                    <a:pt x="23" y="27"/>
                  </a:lnTo>
                  <a:lnTo>
                    <a:pt x="20" y="26"/>
                  </a:lnTo>
                  <a:lnTo>
                    <a:pt x="17" y="25"/>
                  </a:lnTo>
                  <a:lnTo>
                    <a:pt x="15" y="23"/>
                  </a:lnTo>
                  <a:lnTo>
                    <a:pt x="13" y="21"/>
                  </a:lnTo>
                  <a:lnTo>
                    <a:pt x="9" y="18"/>
                  </a:lnTo>
                  <a:lnTo>
                    <a:pt x="7" y="15"/>
                  </a:lnTo>
                  <a:lnTo>
                    <a:pt x="5" y="13"/>
                  </a:lnTo>
                  <a:lnTo>
                    <a:pt x="3" y="10"/>
                  </a:lnTo>
                  <a:lnTo>
                    <a:pt x="0" y="5"/>
                  </a:lnTo>
                  <a:lnTo>
                    <a:pt x="0" y="2"/>
                  </a:lnTo>
                  <a:lnTo>
                    <a:pt x="4" y="0"/>
                  </a:lnTo>
                  <a:lnTo>
                    <a:pt x="6" y="0"/>
                  </a:lnTo>
                  <a:lnTo>
                    <a:pt x="8" y="1"/>
                  </a:lnTo>
                  <a:lnTo>
                    <a:pt x="12" y="5"/>
                  </a:lnTo>
                  <a:lnTo>
                    <a:pt x="14" y="6"/>
                  </a:lnTo>
                  <a:lnTo>
                    <a:pt x="17" y="6"/>
                  </a:lnTo>
                  <a:lnTo>
                    <a:pt x="20" y="6"/>
                  </a:lnTo>
                  <a:lnTo>
                    <a:pt x="22" y="6"/>
                  </a:lnTo>
                  <a:lnTo>
                    <a:pt x="25" y="6"/>
                  </a:lnTo>
                  <a:lnTo>
                    <a:pt x="28" y="7"/>
                  </a:lnTo>
                  <a:lnTo>
                    <a:pt x="31" y="6"/>
                  </a:lnTo>
                  <a:lnTo>
                    <a:pt x="32" y="6"/>
                  </a:lnTo>
                  <a:lnTo>
                    <a:pt x="34" y="8"/>
                  </a:lnTo>
                  <a:lnTo>
                    <a:pt x="37" y="10"/>
                  </a:lnTo>
                  <a:lnTo>
                    <a:pt x="38" y="13"/>
                  </a:lnTo>
                  <a:lnTo>
                    <a:pt x="41" y="16"/>
                  </a:lnTo>
                  <a:lnTo>
                    <a:pt x="42" y="18"/>
                  </a:lnTo>
                  <a:lnTo>
                    <a:pt x="42" y="19"/>
                  </a:lnTo>
                  <a:lnTo>
                    <a:pt x="45" y="22"/>
                  </a:lnTo>
                  <a:lnTo>
                    <a:pt x="47" y="24"/>
                  </a:lnTo>
                  <a:lnTo>
                    <a:pt x="49" y="26"/>
                  </a:lnTo>
                  <a:lnTo>
                    <a:pt x="52" y="27"/>
                  </a:lnTo>
                  <a:lnTo>
                    <a:pt x="55" y="28"/>
                  </a:lnTo>
                  <a:lnTo>
                    <a:pt x="58" y="31"/>
                  </a:lnTo>
                  <a:lnTo>
                    <a:pt x="60" y="33"/>
                  </a:lnTo>
                  <a:lnTo>
                    <a:pt x="63" y="35"/>
                  </a:lnTo>
                  <a:lnTo>
                    <a:pt x="64" y="36"/>
                  </a:lnTo>
                  <a:lnTo>
                    <a:pt x="66" y="39"/>
                  </a:lnTo>
                  <a:lnTo>
                    <a:pt x="66" y="42"/>
                  </a:lnTo>
                  <a:lnTo>
                    <a:pt x="66" y="41"/>
                  </a:lnTo>
                  <a:lnTo>
                    <a:pt x="67" y="43"/>
                  </a:lnTo>
                  <a:lnTo>
                    <a:pt x="68" y="43"/>
                  </a:lnTo>
                  <a:lnTo>
                    <a:pt x="71" y="43"/>
                  </a:lnTo>
                  <a:lnTo>
                    <a:pt x="72" y="45"/>
                  </a:lnTo>
                  <a:lnTo>
                    <a:pt x="74" y="48"/>
                  </a:lnTo>
                  <a:lnTo>
                    <a:pt x="76" y="50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9" y="50"/>
                  </a:lnTo>
                  <a:lnTo>
                    <a:pt x="77" y="48"/>
                  </a:lnTo>
                  <a:lnTo>
                    <a:pt x="80" y="47"/>
                  </a:lnTo>
                  <a:lnTo>
                    <a:pt x="82" y="49"/>
                  </a:lnTo>
                  <a:lnTo>
                    <a:pt x="84" y="51"/>
                  </a:lnTo>
                  <a:lnTo>
                    <a:pt x="85" y="54"/>
                  </a:lnTo>
                  <a:lnTo>
                    <a:pt x="88" y="54"/>
                  </a:lnTo>
                  <a:lnTo>
                    <a:pt x="91" y="56"/>
                  </a:lnTo>
                  <a:lnTo>
                    <a:pt x="93" y="58"/>
                  </a:lnTo>
                  <a:lnTo>
                    <a:pt x="96" y="60"/>
                  </a:lnTo>
                  <a:lnTo>
                    <a:pt x="96" y="61"/>
                  </a:lnTo>
                  <a:lnTo>
                    <a:pt x="97" y="64"/>
                  </a:lnTo>
                  <a:lnTo>
                    <a:pt x="99" y="66"/>
                  </a:lnTo>
                  <a:lnTo>
                    <a:pt x="101" y="68"/>
                  </a:lnTo>
                  <a:lnTo>
                    <a:pt x="103" y="68"/>
                  </a:lnTo>
                  <a:lnTo>
                    <a:pt x="107" y="68"/>
                  </a:lnTo>
                  <a:lnTo>
                    <a:pt x="108" y="71"/>
                  </a:lnTo>
                  <a:lnTo>
                    <a:pt x="106" y="73"/>
                  </a:lnTo>
                  <a:lnTo>
                    <a:pt x="103" y="74"/>
                  </a:lnTo>
                  <a:lnTo>
                    <a:pt x="100" y="75"/>
                  </a:lnTo>
                  <a:lnTo>
                    <a:pt x="99" y="74"/>
                  </a:lnTo>
                  <a:lnTo>
                    <a:pt x="102" y="75"/>
                  </a:lnTo>
                  <a:lnTo>
                    <a:pt x="105" y="74"/>
                  </a:lnTo>
                  <a:lnTo>
                    <a:pt x="107" y="73"/>
                  </a:lnTo>
                  <a:lnTo>
                    <a:pt x="110" y="71"/>
                  </a:lnTo>
                  <a:lnTo>
                    <a:pt x="112" y="70"/>
                  </a:lnTo>
                  <a:lnTo>
                    <a:pt x="115" y="74"/>
                  </a:lnTo>
                  <a:lnTo>
                    <a:pt x="118" y="76"/>
                  </a:lnTo>
                  <a:lnTo>
                    <a:pt x="118" y="77"/>
                  </a:lnTo>
                  <a:lnTo>
                    <a:pt x="117" y="78"/>
                  </a:lnTo>
                  <a:lnTo>
                    <a:pt x="114" y="81"/>
                  </a:lnTo>
                  <a:lnTo>
                    <a:pt x="111" y="83"/>
                  </a:lnTo>
                  <a:lnTo>
                    <a:pt x="112" y="83"/>
                  </a:lnTo>
                  <a:lnTo>
                    <a:pt x="115" y="84"/>
                  </a:lnTo>
                  <a:lnTo>
                    <a:pt x="112" y="84"/>
                  </a:lnTo>
                  <a:lnTo>
                    <a:pt x="112" y="85"/>
                  </a:lnTo>
                  <a:lnTo>
                    <a:pt x="112" y="88"/>
                  </a:lnTo>
                  <a:lnTo>
                    <a:pt x="112" y="88"/>
                  </a:lnTo>
                  <a:close/>
                  <a:moveTo>
                    <a:pt x="248" y="194"/>
                  </a:moveTo>
                  <a:lnTo>
                    <a:pt x="248" y="194"/>
                  </a:lnTo>
                  <a:lnTo>
                    <a:pt x="248" y="194"/>
                  </a:lnTo>
                  <a:lnTo>
                    <a:pt x="248" y="19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90000"/>
                </a:lnSpc>
              </a:pPr>
              <a:endParaRPr lang="en-US"/>
            </a:p>
          </p:txBody>
        </p:sp>
        <p:sp>
          <p:nvSpPr>
            <p:cNvPr id="25" name="Freeform 225">
              <a:extLst>
                <a:ext uri="{FF2B5EF4-FFF2-40B4-BE49-F238E27FC236}">
                  <a16:creationId xmlns:a16="http://schemas.microsoft.com/office/drawing/2014/main" id="{71557924-DBDC-4786-AEF5-8000AD39455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44950" y="2201863"/>
              <a:ext cx="2239962" cy="3606800"/>
            </a:xfrm>
            <a:custGeom>
              <a:avLst/>
              <a:gdLst>
                <a:gd name="T0" fmla="*/ 178 w 1411"/>
                <a:gd name="T1" fmla="*/ 2262 h 2272"/>
                <a:gd name="T2" fmla="*/ 312 w 1411"/>
                <a:gd name="T3" fmla="*/ 2194 h 2272"/>
                <a:gd name="T4" fmla="*/ 230 w 1411"/>
                <a:gd name="T5" fmla="*/ 2250 h 2272"/>
                <a:gd name="T6" fmla="*/ 185 w 1411"/>
                <a:gd name="T7" fmla="*/ 2212 h 2272"/>
                <a:gd name="T8" fmla="*/ 177 w 1411"/>
                <a:gd name="T9" fmla="*/ 2239 h 2272"/>
                <a:gd name="T10" fmla="*/ 161 w 1411"/>
                <a:gd name="T11" fmla="*/ 2248 h 2272"/>
                <a:gd name="T12" fmla="*/ 188 w 1411"/>
                <a:gd name="T13" fmla="*/ 2257 h 2272"/>
                <a:gd name="T14" fmla="*/ 244 w 1411"/>
                <a:gd name="T15" fmla="*/ 2253 h 2272"/>
                <a:gd name="T16" fmla="*/ 587 w 1411"/>
                <a:gd name="T17" fmla="*/ 1458 h 2272"/>
                <a:gd name="T18" fmla="*/ 525 w 1411"/>
                <a:gd name="T19" fmla="*/ 1461 h 2272"/>
                <a:gd name="T20" fmla="*/ 478 w 1411"/>
                <a:gd name="T21" fmla="*/ 1428 h 2272"/>
                <a:gd name="T22" fmla="*/ 441 w 1411"/>
                <a:gd name="T23" fmla="*/ 1439 h 2272"/>
                <a:gd name="T24" fmla="*/ 452 w 1411"/>
                <a:gd name="T25" fmla="*/ 1401 h 2272"/>
                <a:gd name="T26" fmla="*/ 424 w 1411"/>
                <a:gd name="T27" fmla="*/ 1354 h 2272"/>
                <a:gd name="T28" fmla="*/ 356 w 1411"/>
                <a:gd name="T29" fmla="*/ 1337 h 2272"/>
                <a:gd name="T30" fmla="*/ 322 w 1411"/>
                <a:gd name="T31" fmla="*/ 1307 h 2272"/>
                <a:gd name="T32" fmla="*/ 285 w 1411"/>
                <a:gd name="T33" fmla="*/ 1287 h 2272"/>
                <a:gd name="T34" fmla="*/ 261 w 1411"/>
                <a:gd name="T35" fmla="*/ 1272 h 2272"/>
                <a:gd name="T36" fmla="*/ 175 w 1411"/>
                <a:gd name="T37" fmla="*/ 1252 h 2272"/>
                <a:gd name="T38" fmla="*/ 151 w 1411"/>
                <a:gd name="T39" fmla="*/ 1281 h 2272"/>
                <a:gd name="T40" fmla="*/ 119 w 1411"/>
                <a:gd name="T41" fmla="*/ 1269 h 2272"/>
                <a:gd name="T42" fmla="*/ 84 w 1411"/>
                <a:gd name="T43" fmla="*/ 1307 h 2272"/>
                <a:gd name="T44" fmla="*/ 17 w 1411"/>
                <a:gd name="T45" fmla="*/ 1296 h 2272"/>
                <a:gd name="T46" fmla="*/ 12 w 1411"/>
                <a:gd name="T47" fmla="*/ 1306 h 2272"/>
                <a:gd name="T48" fmla="*/ 60 w 1411"/>
                <a:gd name="T49" fmla="*/ 1299 h 2272"/>
                <a:gd name="T50" fmla="*/ 76 w 1411"/>
                <a:gd name="T51" fmla="*/ 1364 h 2272"/>
                <a:gd name="T52" fmla="*/ 43 w 1411"/>
                <a:gd name="T53" fmla="*/ 1407 h 2272"/>
                <a:gd name="T54" fmla="*/ 41 w 1411"/>
                <a:gd name="T55" fmla="*/ 1452 h 2272"/>
                <a:gd name="T56" fmla="*/ 29 w 1411"/>
                <a:gd name="T57" fmla="*/ 1496 h 2272"/>
                <a:gd name="T58" fmla="*/ 85 w 1411"/>
                <a:gd name="T59" fmla="*/ 1590 h 2272"/>
                <a:gd name="T60" fmla="*/ 159 w 1411"/>
                <a:gd name="T61" fmla="*/ 1660 h 2272"/>
                <a:gd name="T62" fmla="*/ 169 w 1411"/>
                <a:gd name="T63" fmla="*/ 1776 h 2272"/>
                <a:gd name="T64" fmla="*/ 155 w 1411"/>
                <a:gd name="T65" fmla="*/ 1888 h 2272"/>
                <a:gd name="T66" fmla="*/ 131 w 1411"/>
                <a:gd name="T67" fmla="*/ 1966 h 2272"/>
                <a:gd name="T68" fmla="*/ 142 w 1411"/>
                <a:gd name="T69" fmla="*/ 2025 h 2272"/>
                <a:gd name="T70" fmla="*/ 141 w 1411"/>
                <a:gd name="T71" fmla="*/ 2075 h 2272"/>
                <a:gd name="T72" fmla="*/ 125 w 1411"/>
                <a:gd name="T73" fmla="*/ 2102 h 2272"/>
                <a:gd name="T74" fmla="*/ 109 w 1411"/>
                <a:gd name="T75" fmla="*/ 2108 h 2272"/>
                <a:gd name="T76" fmla="*/ 131 w 1411"/>
                <a:gd name="T77" fmla="*/ 2134 h 2272"/>
                <a:gd name="T78" fmla="*/ 125 w 1411"/>
                <a:gd name="T79" fmla="*/ 2154 h 2272"/>
                <a:gd name="T80" fmla="*/ 121 w 1411"/>
                <a:gd name="T81" fmla="*/ 2178 h 2272"/>
                <a:gd name="T82" fmla="*/ 133 w 1411"/>
                <a:gd name="T83" fmla="*/ 2203 h 2272"/>
                <a:gd name="T84" fmla="*/ 128 w 1411"/>
                <a:gd name="T85" fmla="*/ 2205 h 2272"/>
                <a:gd name="T86" fmla="*/ 144 w 1411"/>
                <a:gd name="T87" fmla="*/ 2219 h 2272"/>
                <a:gd name="T88" fmla="*/ 153 w 1411"/>
                <a:gd name="T89" fmla="*/ 2230 h 2272"/>
                <a:gd name="T90" fmla="*/ 198 w 1411"/>
                <a:gd name="T91" fmla="*/ 2209 h 2272"/>
                <a:gd name="T92" fmla="*/ 192 w 1411"/>
                <a:gd name="T93" fmla="*/ 2167 h 2272"/>
                <a:gd name="T94" fmla="*/ 230 w 1411"/>
                <a:gd name="T95" fmla="*/ 2128 h 2272"/>
                <a:gd name="T96" fmla="*/ 243 w 1411"/>
                <a:gd name="T97" fmla="*/ 2067 h 2272"/>
                <a:gd name="T98" fmla="*/ 249 w 1411"/>
                <a:gd name="T99" fmla="*/ 2033 h 2272"/>
                <a:gd name="T100" fmla="*/ 288 w 1411"/>
                <a:gd name="T101" fmla="*/ 1981 h 2272"/>
                <a:gd name="T102" fmla="*/ 345 w 1411"/>
                <a:gd name="T103" fmla="*/ 1916 h 2272"/>
                <a:gd name="T104" fmla="*/ 347 w 1411"/>
                <a:gd name="T105" fmla="*/ 1910 h 2272"/>
                <a:gd name="T106" fmla="*/ 427 w 1411"/>
                <a:gd name="T107" fmla="*/ 1861 h 2272"/>
                <a:gd name="T108" fmla="*/ 442 w 1411"/>
                <a:gd name="T109" fmla="*/ 1858 h 2272"/>
                <a:gd name="T110" fmla="*/ 478 w 1411"/>
                <a:gd name="T111" fmla="*/ 1768 h 2272"/>
                <a:gd name="T112" fmla="*/ 545 w 1411"/>
                <a:gd name="T113" fmla="*/ 1739 h 2272"/>
                <a:gd name="T114" fmla="*/ 593 w 1411"/>
                <a:gd name="T115" fmla="*/ 1685 h 2272"/>
                <a:gd name="T116" fmla="*/ 623 w 1411"/>
                <a:gd name="T117" fmla="*/ 1577 h 2272"/>
                <a:gd name="T118" fmla="*/ 195 w 1411"/>
                <a:gd name="T119" fmla="*/ 1646 h 2272"/>
                <a:gd name="T120" fmla="*/ 196 w 1411"/>
                <a:gd name="T121" fmla="*/ 1642 h 2272"/>
                <a:gd name="T122" fmla="*/ 329 w 1411"/>
                <a:gd name="T123" fmla="*/ 2200 h 2272"/>
                <a:gd name="T124" fmla="*/ 472 w 1411"/>
                <a:gd name="T125" fmla="*/ 1422 h 2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411" h="2272">
                  <a:moveTo>
                    <a:pt x="1407" y="1"/>
                  </a:moveTo>
                  <a:lnTo>
                    <a:pt x="1411" y="1"/>
                  </a:lnTo>
                  <a:lnTo>
                    <a:pt x="1411" y="0"/>
                  </a:lnTo>
                  <a:lnTo>
                    <a:pt x="1407" y="1"/>
                  </a:lnTo>
                  <a:close/>
                  <a:moveTo>
                    <a:pt x="202" y="2266"/>
                  </a:moveTo>
                  <a:lnTo>
                    <a:pt x="200" y="2265"/>
                  </a:lnTo>
                  <a:lnTo>
                    <a:pt x="196" y="2264"/>
                  </a:lnTo>
                  <a:lnTo>
                    <a:pt x="200" y="2264"/>
                  </a:lnTo>
                  <a:lnTo>
                    <a:pt x="202" y="2264"/>
                  </a:lnTo>
                  <a:lnTo>
                    <a:pt x="200" y="2262"/>
                  </a:lnTo>
                  <a:lnTo>
                    <a:pt x="196" y="2262"/>
                  </a:lnTo>
                  <a:lnTo>
                    <a:pt x="194" y="2262"/>
                  </a:lnTo>
                  <a:lnTo>
                    <a:pt x="191" y="2260"/>
                  </a:lnTo>
                  <a:lnTo>
                    <a:pt x="194" y="2261"/>
                  </a:lnTo>
                  <a:lnTo>
                    <a:pt x="196" y="2262"/>
                  </a:lnTo>
                  <a:lnTo>
                    <a:pt x="200" y="2261"/>
                  </a:lnTo>
                  <a:lnTo>
                    <a:pt x="200" y="2258"/>
                  </a:lnTo>
                  <a:lnTo>
                    <a:pt x="198" y="2257"/>
                  </a:lnTo>
                  <a:lnTo>
                    <a:pt x="194" y="2258"/>
                  </a:lnTo>
                  <a:lnTo>
                    <a:pt x="192" y="2258"/>
                  </a:lnTo>
                  <a:lnTo>
                    <a:pt x="188" y="2260"/>
                  </a:lnTo>
                  <a:lnTo>
                    <a:pt x="186" y="2260"/>
                  </a:lnTo>
                  <a:lnTo>
                    <a:pt x="184" y="2260"/>
                  </a:lnTo>
                  <a:lnTo>
                    <a:pt x="181" y="2260"/>
                  </a:lnTo>
                  <a:lnTo>
                    <a:pt x="178" y="2262"/>
                  </a:lnTo>
                  <a:lnTo>
                    <a:pt x="178" y="2262"/>
                  </a:lnTo>
                  <a:lnTo>
                    <a:pt x="178" y="2262"/>
                  </a:lnTo>
                  <a:lnTo>
                    <a:pt x="182" y="2263"/>
                  </a:lnTo>
                  <a:lnTo>
                    <a:pt x="184" y="2263"/>
                  </a:lnTo>
                  <a:lnTo>
                    <a:pt x="182" y="2265"/>
                  </a:lnTo>
                  <a:lnTo>
                    <a:pt x="184" y="2266"/>
                  </a:lnTo>
                  <a:lnTo>
                    <a:pt x="187" y="2267"/>
                  </a:lnTo>
                  <a:lnTo>
                    <a:pt x="190" y="2269"/>
                  </a:lnTo>
                  <a:lnTo>
                    <a:pt x="188" y="2266"/>
                  </a:lnTo>
                  <a:lnTo>
                    <a:pt x="186" y="2264"/>
                  </a:lnTo>
                  <a:lnTo>
                    <a:pt x="187" y="2262"/>
                  </a:lnTo>
                  <a:lnTo>
                    <a:pt x="191" y="2263"/>
                  </a:lnTo>
                  <a:lnTo>
                    <a:pt x="193" y="2264"/>
                  </a:lnTo>
                  <a:lnTo>
                    <a:pt x="194" y="2267"/>
                  </a:lnTo>
                  <a:lnTo>
                    <a:pt x="198" y="2266"/>
                  </a:lnTo>
                  <a:lnTo>
                    <a:pt x="200" y="2269"/>
                  </a:lnTo>
                  <a:lnTo>
                    <a:pt x="202" y="2271"/>
                  </a:lnTo>
                  <a:lnTo>
                    <a:pt x="205" y="2272"/>
                  </a:lnTo>
                  <a:lnTo>
                    <a:pt x="204" y="2270"/>
                  </a:lnTo>
                  <a:lnTo>
                    <a:pt x="202" y="2266"/>
                  </a:lnTo>
                  <a:close/>
                  <a:moveTo>
                    <a:pt x="323" y="2195"/>
                  </a:moveTo>
                  <a:lnTo>
                    <a:pt x="326" y="2193"/>
                  </a:lnTo>
                  <a:lnTo>
                    <a:pt x="323" y="2193"/>
                  </a:lnTo>
                  <a:lnTo>
                    <a:pt x="321" y="2193"/>
                  </a:lnTo>
                  <a:lnTo>
                    <a:pt x="318" y="2193"/>
                  </a:lnTo>
                  <a:lnTo>
                    <a:pt x="315" y="2192"/>
                  </a:lnTo>
                  <a:lnTo>
                    <a:pt x="315" y="2193"/>
                  </a:lnTo>
                  <a:lnTo>
                    <a:pt x="314" y="2193"/>
                  </a:lnTo>
                  <a:lnTo>
                    <a:pt x="312" y="2194"/>
                  </a:lnTo>
                  <a:lnTo>
                    <a:pt x="309" y="2192"/>
                  </a:lnTo>
                  <a:lnTo>
                    <a:pt x="306" y="2192"/>
                  </a:lnTo>
                  <a:lnTo>
                    <a:pt x="309" y="2194"/>
                  </a:lnTo>
                  <a:lnTo>
                    <a:pt x="311" y="2196"/>
                  </a:lnTo>
                  <a:lnTo>
                    <a:pt x="314" y="2197"/>
                  </a:lnTo>
                  <a:lnTo>
                    <a:pt x="312" y="2196"/>
                  </a:lnTo>
                  <a:lnTo>
                    <a:pt x="309" y="2197"/>
                  </a:lnTo>
                  <a:lnTo>
                    <a:pt x="306" y="2197"/>
                  </a:lnTo>
                  <a:lnTo>
                    <a:pt x="309" y="2198"/>
                  </a:lnTo>
                  <a:lnTo>
                    <a:pt x="312" y="2198"/>
                  </a:lnTo>
                  <a:lnTo>
                    <a:pt x="309" y="2200"/>
                  </a:lnTo>
                  <a:lnTo>
                    <a:pt x="307" y="2203"/>
                  </a:lnTo>
                  <a:lnTo>
                    <a:pt x="304" y="2203"/>
                  </a:lnTo>
                  <a:lnTo>
                    <a:pt x="302" y="2204"/>
                  </a:lnTo>
                  <a:lnTo>
                    <a:pt x="304" y="2205"/>
                  </a:lnTo>
                  <a:lnTo>
                    <a:pt x="307" y="2205"/>
                  </a:lnTo>
                  <a:lnTo>
                    <a:pt x="310" y="2205"/>
                  </a:lnTo>
                  <a:lnTo>
                    <a:pt x="312" y="2203"/>
                  </a:lnTo>
                  <a:lnTo>
                    <a:pt x="315" y="2202"/>
                  </a:lnTo>
                  <a:lnTo>
                    <a:pt x="316" y="2202"/>
                  </a:lnTo>
                  <a:lnTo>
                    <a:pt x="319" y="2200"/>
                  </a:lnTo>
                  <a:lnTo>
                    <a:pt x="321" y="2196"/>
                  </a:lnTo>
                  <a:lnTo>
                    <a:pt x="323" y="2195"/>
                  </a:lnTo>
                  <a:close/>
                  <a:moveTo>
                    <a:pt x="239" y="2253"/>
                  </a:moveTo>
                  <a:lnTo>
                    <a:pt x="236" y="2253"/>
                  </a:lnTo>
                  <a:lnTo>
                    <a:pt x="234" y="2252"/>
                  </a:lnTo>
                  <a:lnTo>
                    <a:pt x="230" y="2250"/>
                  </a:lnTo>
                  <a:lnTo>
                    <a:pt x="228" y="2249"/>
                  </a:lnTo>
                  <a:lnTo>
                    <a:pt x="226" y="2248"/>
                  </a:lnTo>
                  <a:lnTo>
                    <a:pt x="222" y="2245"/>
                  </a:lnTo>
                  <a:lnTo>
                    <a:pt x="220" y="2244"/>
                  </a:lnTo>
                  <a:lnTo>
                    <a:pt x="218" y="2243"/>
                  </a:lnTo>
                  <a:lnTo>
                    <a:pt x="215" y="2240"/>
                  </a:lnTo>
                  <a:lnTo>
                    <a:pt x="212" y="2239"/>
                  </a:lnTo>
                  <a:lnTo>
                    <a:pt x="209" y="2236"/>
                  </a:lnTo>
                  <a:lnTo>
                    <a:pt x="209" y="2235"/>
                  </a:lnTo>
                  <a:lnTo>
                    <a:pt x="205" y="2232"/>
                  </a:lnTo>
                  <a:lnTo>
                    <a:pt x="204" y="2230"/>
                  </a:lnTo>
                  <a:lnTo>
                    <a:pt x="203" y="2227"/>
                  </a:lnTo>
                  <a:lnTo>
                    <a:pt x="201" y="2227"/>
                  </a:lnTo>
                  <a:lnTo>
                    <a:pt x="198" y="2226"/>
                  </a:lnTo>
                  <a:lnTo>
                    <a:pt x="200" y="2223"/>
                  </a:lnTo>
                  <a:lnTo>
                    <a:pt x="202" y="2222"/>
                  </a:lnTo>
                  <a:lnTo>
                    <a:pt x="201" y="2219"/>
                  </a:lnTo>
                  <a:lnTo>
                    <a:pt x="199" y="2216"/>
                  </a:lnTo>
                  <a:lnTo>
                    <a:pt x="198" y="2215"/>
                  </a:lnTo>
                  <a:lnTo>
                    <a:pt x="198" y="2214"/>
                  </a:lnTo>
                  <a:lnTo>
                    <a:pt x="196" y="2214"/>
                  </a:lnTo>
                  <a:lnTo>
                    <a:pt x="196" y="2214"/>
                  </a:lnTo>
                  <a:lnTo>
                    <a:pt x="196" y="2214"/>
                  </a:lnTo>
                  <a:lnTo>
                    <a:pt x="193" y="2214"/>
                  </a:lnTo>
                  <a:lnTo>
                    <a:pt x="191" y="2215"/>
                  </a:lnTo>
                  <a:lnTo>
                    <a:pt x="188" y="2214"/>
                  </a:lnTo>
                  <a:lnTo>
                    <a:pt x="185" y="2212"/>
                  </a:lnTo>
                  <a:lnTo>
                    <a:pt x="185" y="2212"/>
                  </a:lnTo>
                  <a:lnTo>
                    <a:pt x="184" y="2214"/>
                  </a:lnTo>
                  <a:lnTo>
                    <a:pt x="182" y="2216"/>
                  </a:lnTo>
                  <a:lnTo>
                    <a:pt x="182" y="2216"/>
                  </a:lnTo>
                  <a:lnTo>
                    <a:pt x="181" y="2218"/>
                  </a:lnTo>
                  <a:lnTo>
                    <a:pt x="178" y="2218"/>
                  </a:lnTo>
                  <a:lnTo>
                    <a:pt x="176" y="2216"/>
                  </a:lnTo>
                  <a:lnTo>
                    <a:pt x="173" y="2216"/>
                  </a:lnTo>
                  <a:lnTo>
                    <a:pt x="174" y="2219"/>
                  </a:lnTo>
                  <a:lnTo>
                    <a:pt x="177" y="2219"/>
                  </a:lnTo>
                  <a:lnTo>
                    <a:pt x="175" y="2222"/>
                  </a:lnTo>
                  <a:lnTo>
                    <a:pt x="171" y="2222"/>
                  </a:lnTo>
                  <a:lnTo>
                    <a:pt x="171" y="2224"/>
                  </a:lnTo>
                  <a:lnTo>
                    <a:pt x="171" y="2227"/>
                  </a:lnTo>
                  <a:lnTo>
                    <a:pt x="173" y="2228"/>
                  </a:lnTo>
                  <a:lnTo>
                    <a:pt x="175" y="2230"/>
                  </a:lnTo>
                  <a:lnTo>
                    <a:pt x="178" y="2229"/>
                  </a:lnTo>
                  <a:lnTo>
                    <a:pt x="178" y="2228"/>
                  </a:lnTo>
                  <a:lnTo>
                    <a:pt x="182" y="2228"/>
                  </a:lnTo>
                  <a:lnTo>
                    <a:pt x="184" y="2227"/>
                  </a:lnTo>
                  <a:lnTo>
                    <a:pt x="187" y="2228"/>
                  </a:lnTo>
                  <a:lnTo>
                    <a:pt x="186" y="2231"/>
                  </a:lnTo>
                  <a:lnTo>
                    <a:pt x="183" y="2232"/>
                  </a:lnTo>
                  <a:lnTo>
                    <a:pt x="181" y="2233"/>
                  </a:lnTo>
                  <a:lnTo>
                    <a:pt x="178" y="2235"/>
                  </a:lnTo>
                  <a:lnTo>
                    <a:pt x="176" y="2237"/>
                  </a:lnTo>
                  <a:lnTo>
                    <a:pt x="177" y="2239"/>
                  </a:lnTo>
                  <a:lnTo>
                    <a:pt x="178" y="2243"/>
                  </a:lnTo>
                  <a:lnTo>
                    <a:pt x="181" y="2244"/>
                  </a:lnTo>
                  <a:lnTo>
                    <a:pt x="184" y="2244"/>
                  </a:lnTo>
                  <a:lnTo>
                    <a:pt x="186" y="2246"/>
                  </a:lnTo>
                  <a:lnTo>
                    <a:pt x="190" y="2247"/>
                  </a:lnTo>
                  <a:lnTo>
                    <a:pt x="192" y="2248"/>
                  </a:lnTo>
                  <a:lnTo>
                    <a:pt x="190" y="2250"/>
                  </a:lnTo>
                  <a:lnTo>
                    <a:pt x="186" y="2250"/>
                  </a:lnTo>
                  <a:lnTo>
                    <a:pt x="188" y="2248"/>
                  </a:lnTo>
                  <a:lnTo>
                    <a:pt x="185" y="2247"/>
                  </a:lnTo>
                  <a:lnTo>
                    <a:pt x="183" y="2246"/>
                  </a:lnTo>
                  <a:lnTo>
                    <a:pt x="181" y="2245"/>
                  </a:lnTo>
                  <a:lnTo>
                    <a:pt x="179" y="2248"/>
                  </a:lnTo>
                  <a:lnTo>
                    <a:pt x="178" y="2245"/>
                  </a:lnTo>
                  <a:lnTo>
                    <a:pt x="177" y="2247"/>
                  </a:lnTo>
                  <a:lnTo>
                    <a:pt x="174" y="2247"/>
                  </a:lnTo>
                  <a:lnTo>
                    <a:pt x="169" y="2244"/>
                  </a:lnTo>
                  <a:lnTo>
                    <a:pt x="166" y="2245"/>
                  </a:lnTo>
                  <a:lnTo>
                    <a:pt x="169" y="2245"/>
                  </a:lnTo>
                  <a:lnTo>
                    <a:pt x="171" y="2247"/>
                  </a:lnTo>
                  <a:lnTo>
                    <a:pt x="174" y="2249"/>
                  </a:lnTo>
                  <a:lnTo>
                    <a:pt x="171" y="2248"/>
                  </a:lnTo>
                  <a:lnTo>
                    <a:pt x="168" y="2249"/>
                  </a:lnTo>
                  <a:lnTo>
                    <a:pt x="169" y="2246"/>
                  </a:lnTo>
                  <a:lnTo>
                    <a:pt x="167" y="2246"/>
                  </a:lnTo>
                  <a:lnTo>
                    <a:pt x="165" y="2248"/>
                  </a:lnTo>
                  <a:lnTo>
                    <a:pt x="161" y="2248"/>
                  </a:lnTo>
                  <a:lnTo>
                    <a:pt x="159" y="2248"/>
                  </a:lnTo>
                  <a:lnTo>
                    <a:pt x="157" y="2249"/>
                  </a:lnTo>
                  <a:lnTo>
                    <a:pt x="153" y="2248"/>
                  </a:lnTo>
                  <a:lnTo>
                    <a:pt x="157" y="2250"/>
                  </a:lnTo>
                  <a:lnTo>
                    <a:pt x="153" y="2250"/>
                  </a:lnTo>
                  <a:lnTo>
                    <a:pt x="151" y="2249"/>
                  </a:lnTo>
                  <a:lnTo>
                    <a:pt x="152" y="2253"/>
                  </a:lnTo>
                  <a:lnTo>
                    <a:pt x="156" y="2253"/>
                  </a:lnTo>
                  <a:lnTo>
                    <a:pt x="158" y="2252"/>
                  </a:lnTo>
                  <a:lnTo>
                    <a:pt x="161" y="2250"/>
                  </a:lnTo>
                  <a:lnTo>
                    <a:pt x="162" y="2253"/>
                  </a:lnTo>
                  <a:lnTo>
                    <a:pt x="165" y="2252"/>
                  </a:lnTo>
                  <a:lnTo>
                    <a:pt x="164" y="2255"/>
                  </a:lnTo>
                  <a:lnTo>
                    <a:pt x="167" y="2254"/>
                  </a:lnTo>
                  <a:lnTo>
                    <a:pt x="169" y="2254"/>
                  </a:lnTo>
                  <a:lnTo>
                    <a:pt x="167" y="2256"/>
                  </a:lnTo>
                  <a:lnTo>
                    <a:pt x="169" y="2255"/>
                  </a:lnTo>
                  <a:lnTo>
                    <a:pt x="173" y="2255"/>
                  </a:lnTo>
                  <a:lnTo>
                    <a:pt x="175" y="2253"/>
                  </a:lnTo>
                  <a:lnTo>
                    <a:pt x="175" y="2256"/>
                  </a:lnTo>
                  <a:lnTo>
                    <a:pt x="178" y="2256"/>
                  </a:lnTo>
                  <a:lnTo>
                    <a:pt x="178" y="2254"/>
                  </a:lnTo>
                  <a:lnTo>
                    <a:pt x="178" y="2253"/>
                  </a:lnTo>
                  <a:lnTo>
                    <a:pt x="181" y="2255"/>
                  </a:lnTo>
                  <a:lnTo>
                    <a:pt x="183" y="2256"/>
                  </a:lnTo>
                  <a:lnTo>
                    <a:pt x="186" y="2256"/>
                  </a:lnTo>
                  <a:lnTo>
                    <a:pt x="188" y="2257"/>
                  </a:lnTo>
                  <a:lnTo>
                    <a:pt x="192" y="2257"/>
                  </a:lnTo>
                  <a:lnTo>
                    <a:pt x="194" y="2255"/>
                  </a:lnTo>
                  <a:lnTo>
                    <a:pt x="196" y="2257"/>
                  </a:lnTo>
                  <a:lnTo>
                    <a:pt x="198" y="2256"/>
                  </a:lnTo>
                  <a:lnTo>
                    <a:pt x="196" y="2255"/>
                  </a:lnTo>
                  <a:lnTo>
                    <a:pt x="196" y="2255"/>
                  </a:lnTo>
                  <a:lnTo>
                    <a:pt x="199" y="2256"/>
                  </a:lnTo>
                  <a:lnTo>
                    <a:pt x="199" y="2256"/>
                  </a:lnTo>
                  <a:lnTo>
                    <a:pt x="201" y="2255"/>
                  </a:lnTo>
                  <a:lnTo>
                    <a:pt x="202" y="2255"/>
                  </a:lnTo>
                  <a:lnTo>
                    <a:pt x="203" y="2256"/>
                  </a:lnTo>
                  <a:lnTo>
                    <a:pt x="207" y="2256"/>
                  </a:lnTo>
                  <a:lnTo>
                    <a:pt x="209" y="2257"/>
                  </a:lnTo>
                  <a:lnTo>
                    <a:pt x="212" y="2256"/>
                  </a:lnTo>
                  <a:lnTo>
                    <a:pt x="215" y="2257"/>
                  </a:lnTo>
                  <a:lnTo>
                    <a:pt x="217" y="2257"/>
                  </a:lnTo>
                  <a:lnTo>
                    <a:pt x="220" y="2257"/>
                  </a:lnTo>
                  <a:lnTo>
                    <a:pt x="222" y="2258"/>
                  </a:lnTo>
                  <a:lnTo>
                    <a:pt x="226" y="2260"/>
                  </a:lnTo>
                  <a:lnTo>
                    <a:pt x="228" y="2258"/>
                  </a:lnTo>
                  <a:lnTo>
                    <a:pt x="230" y="2258"/>
                  </a:lnTo>
                  <a:lnTo>
                    <a:pt x="234" y="2257"/>
                  </a:lnTo>
                  <a:lnTo>
                    <a:pt x="236" y="2257"/>
                  </a:lnTo>
                  <a:lnTo>
                    <a:pt x="239" y="2257"/>
                  </a:lnTo>
                  <a:lnTo>
                    <a:pt x="242" y="2257"/>
                  </a:lnTo>
                  <a:lnTo>
                    <a:pt x="243" y="2255"/>
                  </a:lnTo>
                  <a:lnTo>
                    <a:pt x="244" y="2253"/>
                  </a:lnTo>
                  <a:lnTo>
                    <a:pt x="242" y="2252"/>
                  </a:lnTo>
                  <a:lnTo>
                    <a:pt x="239" y="2253"/>
                  </a:lnTo>
                  <a:close/>
                  <a:moveTo>
                    <a:pt x="659" y="1517"/>
                  </a:moveTo>
                  <a:lnTo>
                    <a:pt x="660" y="1513"/>
                  </a:lnTo>
                  <a:lnTo>
                    <a:pt x="657" y="1510"/>
                  </a:lnTo>
                  <a:lnTo>
                    <a:pt x="657" y="1508"/>
                  </a:lnTo>
                  <a:lnTo>
                    <a:pt x="656" y="1502"/>
                  </a:lnTo>
                  <a:lnTo>
                    <a:pt x="654" y="1495"/>
                  </a:lnTo>
                  <a:lnTo>
                    <a:pt x="653" y="1492"/>
                  </a:lnTo>
                  <a:lnTo>
                    <a:pt x="651" y="1489"/>
                  </a:lnTo>
                  <a:lnTo>
                    <a:pt x="648" y="1488"/>
                  </a:lnTo>
                  <a:lnTo>
                    <a:pt x="645" y="1488"/>
                  </a:lnTo>
                  <a:lnTo>
                    <a:pt x="635" y="1488"/>
                  </a:lnTo>
                  <a:lnTo>
                    <a:pt x="631" y="1487"/>
                  </a:lnTo>
                  <a:lnTo>
                    <a:pt x="628" y="1486"/>
                  </a:lnTo>
                  <a:lnTo>
                    <a:pt x="623" y="1483"/>
                  </a:lnTo>
                  <a:lnTo>
                    <a:pt x="623" y="1483"/>
                  </a:lnTo>
                  <a:lnTo>
                    <a:pt x="621" y="1482"/>
                  </a:lnTo>
                  <a:lnTo>
                    <a:pt x="620" y="1479"/>
                  </a:lnTo>
                  <a:lnTo>
                    <a:pt x="617" y="1477"/>
                  </a:lnTo>
                  <a:lnTo>
                    <a:pt x="614" y="1475"/>
                  </a:lnTo>
                  <a:lnTo>
                    <a:pt x="612" y="1472"/>
                  </a:lnTo>
                  <a:lnTo>
                    <a:pt x="610" y="1469"/>
                  </a:lnTo>
                  <a:lnTo>
                    <a:pt x="608" y="1469"/>
                  </a:lnTo>
                  <a:lnTo>
                    <a:pt x="600" y="1463"/>
                  </a:lnTo>
                  <a:lnTo>
                    <a:pt x="588" y="1458"/>
                  </a:lnTo>
                  <a:lnTo>
                    <a:pt x="587" y="1458"/>
                  </a:lnTo>
                  <a:lnTo>
                    <a:pt x="582" y="1457"/>
                  </a:lnTo>
                  <a:lnTo>
                    <a:pt x="575" y="1458"/>
                  </a:lnTo>
                  <a:lnTo>
                    <a:pt x="572" y="1458"/>
                  </a:lnTo>
                  <a:lnTo>
                    <a:pt x="571" y="1460"/>
                  </a:lnTo>
                  <a:lnTo>
                    <a:pt x="567" y="1458"/>
                  </a:lnTo>
                  <a:lnTo>
                    <a:pt x="563" y="1457"/>
                  </a:lnTo>
                  <a:lnTo>
                    <a:pt x="562" y="1458"/>
                  </a:lnTo>
                  <a:lnTo>
                    <a:pt x="559" y="1457"/>
                  </a:lnTo>
                  <a:lnTo>
                    <a:pt x="558" y="1457"/>
                  </a:lnTo>
                  <a:lnTo>
                    <a:pt x="555" y="1457"/>
                  </a:lnTo>
                  <a:lnTo>
                    <a:pt x="550" y="1453"/>
                  </a:lnTo>
                  <a:lnTo>
                    <a:pt x="544" y="1451"/>
                  </a:lnTo>
                  <a:lnTo>
                    <a:pt x="542" y="1451"/>
                  </a:lnTo>
                  <a:lnTo>
                    <a:pt x="542" y="1452"/>
                  </a:lnTo>
                  <a:lnTo>
                    <a:pt x="536" y="1453"/>
                  </a:lnTo>
                  <a:lnTo>
                    <a:pt x="534" y="1456"/>
                  </a:lnTo>
                  <a:lnTo>
                    <a:pt x="533" y="1457"/>
                  </a:lnTo>
                  <a:lnTo>
                    <a:pt x="532" y="1458"/>
                  </a:lnTo>
                  <a:lnTo>
                    <a:pt x="531" y="1456"/>
                  </a:lnTo>
                  <a:lnTo>
                    <a:pt x="534" y="1452"/>
                  </a:lnTo>
                  <a:lnTo>
                    <a:pt x="531" y="1452"/>
                  </a:lnTo>
                  <a:lnTo>
                    <a:pt x="529" y="1453"/>
                  </a:lnTo>
                  <a:lnTo>
                    <a:pt x="528" y="1459"/>
                  </a:lnTo>
                  <a:lnTo>
                    <a:pt x="526" y="1461"/>
                  </a:lnTo>
                  <a:lnTo>
                    <a:pt x="524" y="1465"/>
                  </a:lnTo>
                  <a:lnTo>
                    <a:pt x="523" y="1463"/>
                  </a:lnTo>
                  <a:lnTo>
                    <a:pt x="525" y="1461"/>
                  </a:lnTo>
                  <a:lnTo>
                    <a:pt x="525" y="1459"/>
                  </a:lnTo>
                  <a:lnTo>
                    <a:pt x="526" y="1453"/>
                  </a:lnTo>
                  <a:lnTo>
                    <a:pt x="529" y="1451"/>
                  </a:lnTo>
                  <a:lnTo>
                    <a:pt x="528" y="1448"/>
                  </a:lnTo>
                  <a:lnTo>
                    <a:pt x="526" y="1450"/>
                  </a:lnTo>
                  <a:lnTo>
                    <a:pt x="523" y="1450"/>
                  </a:lnTo>
                  <a:lnTo>
                    <a:pt x="526" y="1449"/>
                  </a:lnTo>
                  <a:lnTo>
                    <a:pt x="527" y="1446"/>
                  </a:lnTo>
                  <a:lnTo>
                    <a:pt x="523" y="1441"/>
                  </a:lnTo>
                  <a:lnTo>
                    <a:pt x="520" y="1441"/>
                  </a:lnTo>
                  <a:lnTo>
                    <a:pt x="520" y="1439"/>
                  </a:lnTo>
                  <a:lnTo>
                    <a:pt x="518" y="1440"/>
                  </a:lnTo>
                  <a:lnTo>
                    <a:pt x="517" y="1442"/>
                  </a:lnTo>
                  <a:lnTo>
                    <a:pt x="516" y="1440"/>
                  </a:lnTo>
                  <a:lnTo>
                    <a:pt x="516" y="1437"/>
                  </a:lnTo>
                  <a:lnTo>
                    <a:pt x="515" y="1440"/>
                  </a:lnTo>
                  <a:lnTo>
                    <a:pt x="515" y="1437"/>
                  </a:lnTo>
                  <a:lnTo>
                    <a:pt x="506" y="1435"/>
                  </a:lnTo>
                  <a:lnTo>
                    <a:pt x="505" y="1433"/>
                  </a:lnTo>
                  <a:lnTo>
                    <a:pt x="499" y="1433"/>
                  </a:lnTo>
                  <a:lnTo>
                    <a:pt x="493" y="1429"/>
                  </a:lnTo>
                  <a:lnTo>
                    <a:pt x="491" y="1429"/>
                  </a:lnTo>
                  <a:lnTo>
                    <a:pt x="489" y="1427"/>
                  </a:lnTo>
                  <a:lnTo>
                    <a:pt x="488" y="1429"/>
                  </a:lnTo>
                  <a:lnTo>
                    <a:pt x="485" y="1427"/>
                  </a:lnTo>
                  <a:lnTo>
                    <a:pt x="483" y="1428"/>
                  </a:lnTo>
                  <a:lnTo>
                    <a:pt x="478" y="1428"/>
                  </a:lnTo>
                  <a:lnTo>
                    <a:pt x="476" y="1431"/>
                  </a:lnTo>
                  <a:lnTo>
                    <a:pt x="475" y="1435"/>
                  </a:lnTo>
                  <a:lnTo>
                    <a:pt x="473" y="1439"/>
                  </a:lnTo>
                  <a:lnTo>
                    <a:pt x="477" y="1439"/>
                  </a:lnTo>
                  <a:lnTo>
                    <a:pt x="474" y="1440"/>
                  </a:lnTo>
                  <a:lnTo>
                    <a:pt x="474" y="1442"/>
                  </a:lnTo>
                  <a:lnTo>
                    <a:pt x="471" y="1439"/>
                  </a:lnTo>
                  <a:lnTo>
                    <a:pt x="468" y="1441"/>
                  </a:lnTo>
                  <a:lnTo>
                    <a:pt x="466" y="1443"/>
                  </a:lnTo>
                  <a:lnTo>
                    <a:pt x="464" y="1444"/>
                  </a:lnTo>
                  <a:lnTo>
                    <a:pt x="461" y="1448"/>
                  </a:lnTo>
                  <a:lnTo>
                    <a:pt x="459" y="1452"/>
                  </a:lnTo>
                  <a:lnTo>
                    <a:pt x="459" y="1453"/>
                  </a:lnTo>
                  <a:lnTo>
                    <a:pt x="459" y="1451"/>
                  </a:lnTo>
                  <a:lnTo>
                    <a:pt x="461" y="1443"/>
                  </a:lnTo>
                  <a:lnTo>
                    <a:pt x="459" y="1443"/>
                  </a:lnTo>
                  <a:lnTo>
                    <a:pt x="457" y="1444"/>
                  </a:lnTo>
                  <a:lnTo>
                    <a:pt x="455" y="1448"/>
                  </a:lnTo>
                  <a:lnTo>
                    <a:pt x="454" y="1444"/>
                  </a:lnTo>
                  <a:lnTo>
                    <a:pt x="452" y="1443"/>
                  </a:lnTo>
                  <a:lnTo>
                    <a:pt x="449" y="1445"/>
                  </a:lnTo>
                  <a:lnTo>
                    <a:pt x="447" y="1445"/>
                  </a:lnTo>
                  <a:lnTo>
                    <a:pt x="443" y="1443"/>
                  </a:lnTo>
                  <a:lnTo>
                    <a:pt x="442" y="1443"/>
                  </a:lnTo>
                  <a:lnTo>
                    <a:pt x="442" y="1441"/>
                  </a:lnTo>
                  <a:lnTo>
                    <a:pt x="442" y="1440"/>
                  </a:lnTo>
                  <a:lnTo>
                    <a:pt x="441" y="1439"/>
                  </a:lnTo>
                  <a:lnTo>
                    <a:pt x="441" y="1439"/>
                  </a:lnTo>
                  <a:lnTo>
                    <a:pt x="441" y="1437"/>
                  </a:lnTo>
                  <a:lnTo>
                    <a:pt x="441" y="1432"/>
                  </a:lnTo>
                  <a:lnTo>
                    <a:pt x="438" y="1433"/>
                  </a:lnTo>
                  <a:lnTo>
                    <a:pt x="430" y="1437"/>
                  </a:lnTo>
                  <a:lnTo>
                    <a:pt x="429" y="1437"/>
                  </a:lnTo>
                  <a:lnTo>
                    <a:pt x="426" y="1440"/>
                  </a:lnTo>
                  <a:lnTo>
                    <a:pt x="421" y="1442"/>
                  </a:lnTo>
                  <a:lnTo>
                    <a:pt x="421" y="1442"/>
                  </a:lnTo>
                  <a:lnTo>
                    <a:pt x="418" y="1441"/>
                  </a:lnTo>
                  <a:lnTo>
                    <a:pt x="415" y="1441"/>
                  </a:lnTo>
                  <a:lnTo>
                    <a:pt x="415" y="1440"/>
                  </a:lnTo>
                  <a:lnTo>
                    <a:pt x="422" y="1437"/>
                  </a:lnTo>
                  <a:lnTo>
                    <a:pt x="424" y="1439"/>
                  </a:lnTo>
                  <a:lnTo>
                    <a:pt x="426" y="1434"/>
                  </a:lnTo>
                  <a:lnTo>
                    <a:pt x="429" y="1433"/>
                  </a:lnTo>
                  <a:lnTo>
                    <a:pt x="429" y="1431"/>
                  </a:lnTo>
                  <a:lnTo>
                    <a:pt x="434" y="1422"/>
                  </a:lnTo>
                  <a:lnTo>
                    <a:pt x="435" y="1420"/>
                  </a:lnTo>
                  <a:lnTo>
                    <a:pt x="437" y="1419"/>
                  </a:lnTo>
                  <a:lnTo>
                    <a:pt x="440" y="1416"/>
                  </a:lnTo>
                  <a:lnTo>
                    <a:pt x="443" y="1415"/>
                  </a:lnTo>
                  <a:lnTo>
                    <a:pt x="449" y="1406"/>
                  </a:lnTo>
                  <a:lnTo>
                    <a:pt x="452" y="1403"/>
                  </a:lnTo>
                  <a:lnTo>
                    <a:pt x="452" y="1402"/>
                  </a:lnTo>
                  <a:lnTo>
                    <a:pt x="450" y="1402"/>
                  </a:lnTo>
                  <a:lnTo>
                    <a:pt x="452" y="1401"/>
                  </a:lnTo>
                  <a:lnTo>
                    <a:pt x="454" y="1399"/>
                  </a:lnTo>
                  <a:lnTo>
                    <a:pt x="454" y="1395"/>
                  </a:lnTo>
                  <a:lnTo>
                    <a:pt x="452" y="1394"/>
                  </a:lnTo>
                  <a:lnTo>
                    <a:pt x="449" y="1393"/>
                  </a:lnTo>
                  <a:lnTo>
                    <a:pt x="447" y="1393"/>
                  </a:lnTo>
                  <a:lnTo>
                    <a:pt x="444" y="1391"/>
                  </a:lnTo>
                  <a:lnTo>
                    <a:pt x="442" y="1390"/>
                  </a:lnTo>
                  <a:lnTo>
                    <a:pt x="442" y="1386"/>
                  </a:lnTo>
                  <a:lnTo>
                    <a:pt x="440" y="1384"/>
                  </a:lnTo>
                  <a:lnTo>
                    <a:pt x="440" y="1382"/>
                  </a:lnTo>
                  <a:lnTo>
                    <a:pt x="438" y="1376"/>
                  </a:lnTo>
                  <a:lnTo>
                    <a:pt x="438" y="1374"/>
                  </a:lnTo>
                  <a:lnTo>
                    <a:pt x="437" y="1365"/>
                  </a:lnTo>
                  <a:lnTo>
                    <a:pt x="435" y="1368"/>
                  </a:lnTo>
                  <a:lnTo>
                    <a:pt x="435" y="1363"/>
                  </a:lnTo>
                  <a:lnTo>
                    <a:pt x="433" y="1360"/>
                  </a:lnTo>
                  <a:lnTo>
                    <a:pt x="431" y="1359"/>
                  </a:lnTo>
                  <a:lnTo>
                    <a:pt x="431" y="1362"/>
                  </a:lnTo>
                  <a:lnTo>
                    <a:pt x="432" y="1365"/>
                  </a:lnTo>
                  <a:lnTo>
                    <a:pt x="431" y="1362"/>
                  </a:lnTo>
                  <a:lnTo>
                    <a:pt x="429" y="1364"/>
                  </a:lnTo>
                  <a:lnTo>
                    <a:pt x="430" y="1360"/>
                  </a:lnTo>
                  <a:lnTo>
                    <a:pt x="426" y="1356"/>
                  </a:lnTo>
                  <a:lnTo>
                    <a:pt x="425" y="1358"/>
                  </a:lnTo>
                  <a:lnTo>
                    <a:pt x="424" y="1359"/>
                  </a:lnTo>
                  <a:lnTo>
                    <a:pt x="425" y="1356"/>
                  </a:lnTo>
                  <a:lnTo>
                    <a:pt x="424" y="1354"/>
                  </a:lnTo>
                  <a:lnTo>
                    <a:pt x="421" y="1352"/>
                  </a:lnTo>
                  <a:lnTo>
                    <a:pt x="420" y="1354"/>
                  </a:lnTo>
                  <a:lnTo>
                    <a:pt x="421" y="1351"/>
                  </a:lnTo>
                  <a:lnTo>
                    <a:pt x="420" y="1351"/>
                  </a:lnTo>
                  <a:lnTo>
                    <a:pt x="417" y="1349"/>
                  </a:lnTo>
                  <a:lnTo>
                    <a:pt x="412" y="1343"/>
                  </a:lnTo>
                  <a:lnTo>
                    <a:pt x="411" y="1343"/>
                  </a:lnTo>
                  <a:lnTo>
                    <a:pt x="404" y="1342"/>
                  </a:lnTo>
                  <a:lnTo>
                    <a:pt x="401" y="1340"/>
                  </a:lnTo>
                  <a:lnTo>
                    <a:pt x="399" y="1340"/>
                  </a:lnTo>
                  <a:lnTo>
                    <a:pt x="396" y="1345"/>
                  </a:lnTo>
                  <a:lnTo>
                    <a:pt x="395" y="1346"/>
                  </a:lnTo>
                  <a:lnTo>
                    <a:pt x="397" y="1342"/>
                  </a:lnTo>
                  <a:lnTo>
                    <a:pt x="397" y="1340"/>
                  </a:lnTo>
                  <a:lnTo>
                    <a:pt x="395" y="1338"/>
                  </a:lnTo>
                  <a:lnTo>
                    <a:pt x="383" y="1337"/>
                  </a:lnTo>
                  <a:lnTo>
                    <a:pt x="383" y="1339"/>
                  </a:lnTo>
                  <a:lnTo>
                    <a:pt x="382" y="1339"/>
                  </a:lnTo>
                  <a:lnTo>
                    <a:pt x="379" y="1337"/>
                  </a:lnTo>
                  <a:lnTo>
                    <a:pt x="373" y="1337"/>
                  </a:lnTo>
                  <a:lnTo>
                    <a:pt x="371" y="1338"/>
                  </a:lnTo>
                  <a:lnTo>
                    <a:pt x="371" y="1339"/>
                  </a:lnTo>
                  <a:lnTo>
                    <a:pt x="371" y="1341"/>
                  </a:lnTo>
                  <a:lnTo>
                    <a:pt x="369" y="1339"/>
                  </a:lnTo>
                  <a:lnTo>
                    <a:pt x="363" y="1338"/>
                  </a:lnTo>
                  <a:lnTo>
                    <a:pt x="356" y="1337"/>
                  </a:lnTo>
                  <a:lnTo>
                    <a:pt x="356" y="1337"/>
                  </a:lnTo>
                  <a:lnTo>
                    <a:pt x="355" y="1337"/>
                  </a:lnTo>
                  <a:lnTo>
                    <a:pt x="354" y="1341"/>
                  </a:lnTo>
                  <a:lnTo>
                    <a:pt x="353" y="1343"/>
                  </a:lnTo>
                  <a:lnTo>
                    <a:pt x="354" y="1341"/>
                  </a:lnTo>
                  <a:lnTo>
                    <a:pt x="354" y="1335"/>
                  </a:lnTo>
                  <a:lnTo>
                    <a:pt x="352" y="1333"/>
                  </a:lnTo>
                  <a:lnTo>
                    <a:pt x="349" y="1333"/>
                  </a:lnTo>
                  <a:lnTo>
                    <a:pt x="346" y="1329"/>
                  </a:lnTo>
                  <a:lnTo>
                    <a:pt x="343" y="1325"/>
                  </a:lnTo>
                  <a:lnTo>
                    <a:pt x="340" y="1325"/>
                  </a:lnTo>
                  <a:lnTo>
                    <a:pt x="339" y="1324"/>
                  </a:lnTo>
                  <a:lnTo>
                    <a:pt x="337" y="1324"/>
                  </a:lnTo>
                  <a:lnTo>
                    <a:pt x="335" y="1328"/>
                  </a:lnTo>
                  <a:lnTo>
                    <a:pt x="335" y="1331"/>
                  </a:lnTo>
                  <a:lnTo>
                    <a:pt x="333" y="1331"/>
                  </a:lnTo>
                  <a:lnTo>
                    <a:pt x="335" y="1329"/>
                  </a:lnTo>
                  <a:lnTo>
                    <a:pt x="335" y="1325"/>
                  </a:lnTo>
                  <a:lnTo>
                    <a:pt x="336" y="1323"/>
                  </a:lnTo>
                  <a:lnTo>
                    <a:pt x="336" y="1321"/>
                  </a:lnTo>
                  <a:lnTo>
                    <a:pt x="336" y="1318"/>
                  </a:lnTo>
                  <a:lnTo>
                    <a:pt x="335" y="1316"/>
                  </a:lnTo>
                  <a:lnTo>
                    <a:pt x="331" y="1313"/>
                  </a:lnTo>
                  <a:lnTo>
                    <a:pt x="328" y="1309"/>
                  </a:lnTo>
                  <a:lnTo>
                    <a:pt x="326" y="1307"/>
                  </a:lnTo>
                  <a:lnTo>
                    <a:pt x="322" y="1306"/>
                  </a:lnTo>
                  <a:lnTo>
                    <a:pt x="320" y="1305"/>
                  </a:lnTo>
                  <a:lnTo>
                    <a:pt x="322" y="1307"/>
                  </a:lnTo>
                  <a:lnTo>
                    <a:pt x="318" y="1304"/>
                  </a:lnTo>
                  <a:lnTo>
                    <a:pt x="315" y="1302"/>
                  </a:lnTo>
                  <a:lnTo>
                    <a:pt x="312" y="1300"/>
                  </a:lnTo>
                  <a:lnTo>
                    <a:pt x="309" y="1300"/>
                  </a:lnTo>
                  <a:lnTo>
                    <a:pt x="309" y="1302"/>
                  </a:lnTo>
                  <a:lnTo>
                    <a:pt x="305" y="1300"/>
                  </a:lnTo>
                  <a:lnTo>
                    <a:pt x="303" y="1300"/>
                  </a:lnTo>
                  <a:lnTo>
                    <a:pt x="297" y="1304"/>
                  </a:lnTo>
                  <a:lnTo>
                    <a:pt x="293" y="1300"/>
                  </a:lnTo>
                  <a:lnTo>
                    <a:pt x="293" y="1300"/>
                  </a:lnTo>
                  <a:lnTo>
                    <a:pt x="298" y="1300"/>
                  </a:lnTo>
                  <a:lnTo>
                    <a:pt x="301" y="1294"/>
                  </a:lnTo>
                  <a:lnTo>
                    <a:pt x="304" y="1290"/>
                  </a:lnTo>
                  <a:lnTo>
                    <a:pt x="301" y="1287"/>
                  </a:lnTo>
                  <a:lnTo>
                    <a:pt x="298" y="1287"/>
                  </a:lnTo>
                  <a:lnTo>
                    <a:pt x="294" y="1285"/>
                  </a:lnTo>
                  <a:lnTo>
                    <a:pt x="290" y="1285"/>
                  </a:lnTo>
                  <a:lnTo>
                    <a:pt x="290" y="1285"/>
                  </a:lnTo>
                  <a:lnTo>
                    <a:pt x="289" y="1287"/>
                  </a:lnTo>
                  <a:lnTo>
                    <a:pt x="290" y="1285"/>
                  </a:lnTo>
                  <a:lnTo>
                    <a:pt x="288" y="1282"/>
                  </a:lnTo>
                  <a:lnTo>
                    <a:pt x="286" y="1281"/>
                  </a:lnTo>
                  <a:lnTo>
                    <a:pt x="285" y="1281"/>
                  </a:lnTo>
                  <a:lnTo>
                    <a:pt x="285" y="1282"/>
                  </a:lnTo>
                  <a:lnTo>
                    <a:pt x="287" y="1283"/>
                  </a:lnTo>
                  <a:lnTo>
                    <a:pt x="286" y="1283"/>
                  </a:lnTo>
                  <a:lnTo>
                    <a:pt x="285" y="1287"/>
                  </a:lnTo>
                  <a:lnTo>
                    <a:pt x="285" y="1287"/>
                  </a:lnTo>
                  <a:lnTo>
                    <a:pt x="285" y="1286"/>
                  </a:lnTo>
                  <a:lnTo>
                    <a:pt x="285" y="1282"/>
                  </a:lnTo>
                  <a:lnTo>
                    <a:pt x="284" y="1286"/>
                  </a:lnTo>
                  <a:lnTo>
                    <a:pt x="283" y="1286"/>
                  </a:lnTo>
                  <a:lnTo>
                    <a:pt x="281" y="1282"/>
                  </a:lnTo>
                  <a:lnTo>
                    <a:pt x="281" y="1281"/>
                  </a:lnTo>
                  <a:lnTo>
                    <a:pt x="279" y="1279"/>
                  </a:lnTo>
                  <a:lnTo>
                    <a:pt x="277" y="1281"/>
                  </a:lnTo>
                  <a:lnTo>
                    <a:pt x="275" y="1281"/>
                  </a:lnTo>
                  <a:lnTo>
                    <a:pt x="273" y="1280"/>
                  </a:lnTo>
                  <a:lnTo>
                    <a:pt x="276" y="1280"/>
                  </a:lnTo>
                  <a:lnTo>
                    <a:pt x="279" y="1279"/>
                  </a:lnTo>
                  <a:lnTo>
                    <a:pt x="277" y="1275"/>
                  </a:lnTo>
                  <a:lnTo>
                    <a:pt x="275" y="1278"/>
                  </a:lnTo>
                  <a:lnTo>
                    <a:pt x="275" y="1274"/>
                  </a:lnTo>
                  <a:lnTo>
                    <a:pt x="277" y="1273"/>
                  </a:lnTo>
                  <a:lnTo>
                    <a:pt x="283" y="1274"/>
                  </a:lnTo>
                  <a:lnTo>
                    <a:pt x="285" y="1272"/>
                  </a:lnTo>
                  <a:lnTo>
                    <a:pt x="288" y="1271"/>
                  </a:lnTo>
                  <a:lnTo>
                    <a:pt x="286" y="1272"/>
                  </a:lnTo>
                  <a:lnTo>
                    <a:pt x="277" y="1271"/>
                  </a:lnTo>
                  <a:lnTo>
                    <a:pt x="275" y="1272"/>
                  </a:lnTo>
                  <a:lnTo>
                    <a:pt x="272" y="1271"/>
                  </a:lnTo>
                  <a:lnTo>
                    <a:pt x="267" y="1273"/>
                  </a:lnTo>
                  <a:lnTo>
                    <a:pt x="263" y="1272"/>
                  </a:lnTo>
                  <a:lnTo>
                    <a:pt x="261" y="1272"/>
                  </a:lnTo>
                  <a:lnTo>
                    <a:pt x="259" y="1273"/>
                  </a:lnTo>
                  <a:lnTo>
                    <a:pt x="261" y="1273"/>
                  </a:lnTo>
                  <a:lnTo>
                    <a:pt x="263" y="1274"/>
                  </a:lnTo>
                  <a:lnTo>
                    <a:pt x="259" y="1274"/>
                  </a:lnTo>
                  <a:lnTo>
                    <a:pt x="255" y="1275"/>
                  </a:lnTo>
                  <a:lnTo>
                    <a:pt x="251" y="1279"/>
                  </a:lnTo>
                  <a:lnTo>
                    <a:pt x="250" y="1280"/>
                  </a:lnTo>
                  <a:lnTo>
                    <a:pt x="244" y="1280"/>
                  </a:lnTo>
                  <a:lnTo>
                    <a:pt x="238" y="1279"/>
                  </a:lnTo>
                  <a:lnTo>
                    <a:pt x="236" y="1278"/>
                  </a:lnTo>
                  <a:lnTo>
                    <a:pt x="232" y="1274"/>
                  </a:lnTo>
                  <a:lnTo>
                    <a:pt x="232" y="1273"/>
                  </a:lnTo>
                  <a:lnTo>
                    <a:pt x="228" y="1273"/>
                  </a:lnTo>
                  <a:lnTo>
                    <a:pt x="222" y="1273"/>
                  </a:lnTo>
                  <a:lnTo>
                    <a:pt x="210" y="1274"/>
                  </a:lnTo>
                  <a:lnTo>
                    <a:pt x="204" y="1274"/>
                  </a:lnTo>
                  <a:lnTo>
                    <a:pt x="202" y="1273"/>
                  </a:lnTo>
                  <a:lnTo>
                    <a:pt x="201" y="1272"/>
                  </a:lnTo>
                  <a:lnTo>
                    <a:pt x="202" y="1269"/>
                  </a:lnTo>
                  <a:lnTo>
                    <a:pt x="200" y="1264"/>
                  </a:lnTo>
                  <a:lnTo>
                    <a:pt x="194" y="1261"/>
                  </a:lnTo>
                  <a:lnTo>
                    <a:pt x="184" y="1261"/>
                  </a:lnTo>
                  <a:lnTo>
                    <a:pt x="182" y="1258"/>
                  </a:lnTo>
                  <a:lnTo>
                    <a:pt x="181" y="1256"/>
                  </a:lnTo>
                  <a:lnTo>
                    <a:pt x="181" y="1254"/>
                  </a:lnTo>
                  <a:lnTo>
                    <a:pt x="178" y="1251"/>
                  </a:lnTo>
                  <a:lnTo>
                    <a:pt x="175" y="1252"/>
                  </a:lnTo>
                  <a:lnTo>
                    <a:pt x="175" y="1254"/>
                  </a:lnTo>
                  <a:lnTo>
                    <a:pt x="175" y="1256"/>
                  </a:lnTo>
                  <a:lnTo>
                    <a:pt x="175" y="1257"/>
                  </a:lnTo>
                  <a:lnTo>
                    <a:pt x="175" y="1260"/>
                  </a:lnTo>
                  <a:lnTo>
                    <a:pt x="178" y="1258"/>
                  </a:lnTo>
                  <a:lnTo>
                    <a:pt x="181" y="1258"/>
                  </a:lnTo>
                  <a:lnTo>
                    <a:pt x="179" y="1261"/>
                  </a:lnTo>
                  <a:lnTo>
                    <a:pt x="176" y="1260"/>
                  </a:lnTo>
                  <a:lnTo>
                    <a:pt x="176" y="1262"/>
                  </a:lnTo>
                  <a:lnTo>
                    <a:pt x="171" y="1264"/>
                  </a:lnTo>
                  <a:lnTo>
                    <a:pt x="166" y="1264"/>
                  </a:lnTo>
                  <a:lnTo>
                    <a:pt x="159" y="1269"/>
                  </a:lnTo>
                  <a:lnTo>
                    <a:pt x="157" y="1270"/>
                  </a:lnTo>
                  <a:lnTo>
                    <a:pt x="157" y="1271"/>
                  </a:lnTo>
                  <a:lnTo>
                    <a:pt x="157" y="1273"/>
                  </a:lnTo>
                  <a:lnTo>
                    <a:pt x="160" y="1279"/>
                  </a:lnTo>
                  <a:lnTo>
                    <a:pt x="164" y="1283"/>
                  </a:lnTo>
                  <a:lnTo>
                    <a:pt x="164" y="1283"/>
                  </a:lnTo>
                  <a:lnTo>
                    <a:pt x="164" y="1290"/>
                  </a:lnTo>
                  <a:lnTo>
                    <a:pt x="160" y="1294"/>
                  </a:lnTo>
                  <a:lnTo>
                    <a:pt x="157" y="1295"/>
                  </a:lnTo>
                  <a:lnTo>
                    <a:pt x="153" y="1292"/>
                  </a:lnTo>
                  <a:lnTo>
                    <a:pt x="155" y="1290"/>
                  </a:lnTo>
                  <a:lnTo>
                    <a:pt x="151" y="1289"/>
                  </a:lnTo>
                  <a:lnTo>
                    <a:pt x="150" y="1286"/>
                  </a:lnTo>
                  <a:lnTo>
                    <a:pt x="149" y="1285"/>
                  </a:lnTo>
                  <a:lnTo>
                    <a:pt x="151" y="1281"/>
                  </a:lnTo>
                  <a:lnTo>
                    <a:pt x="156" y="1275"/>
                  </a:lnTo>
                  <a:lnTo>
                    <a:pt x="156" y="1273"/>
                  </a:lnTo>
                  <a:lnTo>
                    <a:pt x="156" y="1271"/>
                  </a:lnTo>
                  <a:lnTo>
                    <a:pt x="153" y="1268"/>
                  </a:lnTo>
                  <a:lnTo>
                    <a:pt x="156" y="1266"/>
                  </a:lnTo>
                  <a:lnTo>
                    <a:pt x="152" y="1264"/>
                  </a:lnTo>
                  <a:lnTo>
                    <a:pt x="151" y="1262"/>
                  </a:lnTo>
                  <a:lnTo>
                    <a:pt x="152" y="1260"/>
                  </a:lnTo>
                  <a:lnTo>
                    <a:pt x="155" y="1258"/>
                  </a:lnTo>
                  <a:lnTo>
                    <a:pt x="157" y="1257"/>
                  </a:lnTo>
                  <a:lnTo>
                    <a:pt x="160" y="1256"/>
                  </a:lnTo>
                  <a:lnTo>
                    <a:pt x="160" y="1255"/>
                  </a:lnTo>
                  <a:lnTo>
                    <a:pt x="162" y="1252"/>
                  </a:lnTo>
                  <a:lnTo>
                    <a:pt x="161" y="1249"/>
                  </a:lnTo>
                  <a:lnTo>
                    <a:pt x="157" y="1247"/>
                  </a:lnTo>
                  <a:lnTo>
                    <a:pt x="151" y="1251"/>
                  </a:lnTo>
                  <a:lnTo>
                    <a:pt x="149" y="1253"/>
                  </a:lnTo>
                  <a:lnTo>
                    <a:pt x="148" y="1255"/>
                  </a:lnTo>
                  <a:lnTo>
                    <a:pt x="141" y="1257"/>
                  </a:lnTo>
                  <a:lnTo>
                    <a:pt x="140" y="1258"/>
                  </a:lnTo>
                  <a:lnTo>
                    <a:pt x="139" y="1260"/>
                  </a:lnTo>
                  <a:lnTo>
                    <a:pt x="135" y="1262"/>
                  </a:lnTo>
                  <a:lnTo>
                    <a:pt x="132" y="1264"/>
                  </a:lnTo>
                  <a:lnTo>
                    <a:pt x="125" y="1264"/>
                  </a:lnTo>
                  <a:lnTo>
                    <a:pt x="123" y="1263"/>
                  </a:lnTo>
                  <a:lnTo>
                    <a:pt x="121" y="1264"/>
                  </a:lnTo>
                  <a:lnTo>
                    <a:pt x="119" y="1269"/>
                  </a:lnTo>
                  <a:lnTo>
                    <a:pt x="117" y="1271"/>
                  </a:lnTo>
                  <a:lnTo>
                    <a:pt x="116" y="1271"/>
                  </a:lnTo>
                  <a:lnTo>
                    <a:pt x="116" y="1269"/>
                  </a:lnTo>
                  <a:lnTo>
                    <a:pt x="119" y="1268"/>
                  </a:lnTo>
                  <a:lnTo>
                    <a:pt x="117" y="1268"/>
                  </a:lnTo>
                  <a:lnTo>
                    <a:pt x="111" y="1265"/>
                  </a:lnTo>
                  <a:lnTo>
                    <a:pt x="111" y="1266"/>
                  </a:lnTo>
                  <a:lnTo>
                    <a:pt x="109" y="1269"/>
                  </a:lnTo>
                  <a:lnTo>
                    <a:pt x="106" y="1270"/>
                  </a:lnTo>
                  <a:lnTo>
                    <a:pt x="106" y="1272"/>
                  </a:lnTo>
                  <a:lnTo>
                    <a:pt x="105" y="1272"/>
                  </a:lnTo>
                  <a:lnTo>
                    <a:pt x="102" y="1273"/>
                  </a:lnTo>
                  <a:lnTo>
                    <a:pt x="102" y="1277"/>
                  </a:lnTo>
                  <a:lnTo>
                    <a:pt x="101" y="1278"/>
                  </a:lnTo>
                  <a:lnTo>
                    <a:pt x="101" y="1280"/>
                  </a:lnTo>
                  <a:lnTo>
                    <a:pt x="101" y="1283"/>
                  </a:lnTo>
                  <a:lnTo>
                    <a:pt x="101" y="1287"/>
                  </a:lnTo>
                  <a:lnTo>
                    <a:pt x="100" y="1289"/>
                  </a:lnTo>
                  <a:lnTo>
                    <a:pt x="97" y="1289"/>
                  </a:lnTo>
                  <a:lnTo>
                    <a:pt x="94" y="1291"/>
                  </a:lnTo>
                  <a:lnTo>
                    <a:pt x="92" y="1294"/>
                  </a:lnTo>
                  <a:lnTo>
                    <a:pt x="89" y="1297"/>
                  </a:lnTo>
                  <a:lnTo>
                    <a:pt x="87" y="1299"/>
                  </a:lnTo>
                  <a:lnTo>
                    <a:pt x="84" y="1303"/>
                  </a:lnTo>
                  <a:lnTo>
                    <a:pt x="85" y="1308"/>
                  </a:lnTo>
                  <a:lnTo>
                    <a:pt x="83" y="1309"/>
                  </a:lnTo>
                  <a:lnTo>
                    <a:pt x="84" y="1307"/>
                  </a:lnTo>
                  <a:lnTo>
                    <a:pt x="79" y="1302"/>
                  </a:lnTo>
                  <a:lnTo>
                    <a:pt x="77" y="1299"/>
                  </a:lnTo>
                  <a:lnTo>
                    <a:pt x="75" y="1299"/>
                  </a:lnTo>
                  <a:lnTo>
                    <a:pt x="73" y="1297"/>
                  </a:lnTo>
                  <a:lnTo>
                    <a:pt x="71" y="1295"/>
                  </a:lnTo>
                  <a:lnTo>
                    <a:pt x="68" y="1292"/>
                  </a:lnTo>
                  <a:lnTo>
                    <a:pt x="66" y="1291"/>
                  </a:lnTo>
                  <a:lnTo>
                    <a:pt x="60" y="1289"/>
                  </a:lnTo>
                  <a:lnTo>
                    <a:pt x="56" y="1289"/>
                  </a:lnTo>
                  <a:lnTo>
                    <a:pt x="54" y="1289"/>
                  </a:lnTo>
                  <a:lnTo>
                    <a:pt x="55" y="1288"/>
                  </a:lnTo>
                  <a:lnTo>
                    <a:pt x="54" y="1288"/>
                  </a:lnTo>
                  <a:lnTo>
                    <a:pt x="50" y="1288"/>
                  </a:lnTo>
                  <a:lnTo>
                    <a:pt x="48" y="1287"/>
                  </a:lnTo>
                  <a:lnTo>
                    <a:pt x="46" y="1287"/>
                  </a:lnTo>
                  <a:lnTo>
                    <a:pt x="43" y="1290"/>
                  </a:lnTo>
                  <a:lnTo>
                    <a:pt x="42" y="1290"/>
                  </a:lnTo>
                  <a:lnTo>
                    <a:pt x="42" y="1290"/>
                  </a:lnTo>
                  <a:lnTo>
                    <a:pt x="42" y="1291"/>
                  </a:lnTo>
                  <a:lnTo>
                    <a:pt x="41" y="1291"/>
                  </a:lnTo>
                  <a:lnTo>
                    <a:pt x="39" y="1292"/>
                  </a:lnTo>
                  <a:lnTo>
                    <a:pt x="33" y="1295"/>
                  </a:lnTo>
                  <a:lnTo>
                    <a:pt x="29" y="1297"/>
                  </a:lnTo>
                  <a:lnTo>
                    <a:pt x="24" y="1298"/>
                  </a:lnTo>
                  <a:lnTo>
                    <a:pt x="20" y="1297"/>
                  </a:lnTo>
                  <a:lnTo>
                    <a:pt x="15" y="1294"/>
                  </a:lnTo>
                  <a:lnTo>
                    <a:pt x="17" y="1296"/>
                  </a:lnTo>
                  <a:lnTo>
                    <a:pt x="13" y="1296"/>
                  </a:lnTo>
                  <a:lnTo>
                    <a:pt x="11" y="1295"/>
                  </a:lnTo>
                  <a:lnTo>
                    <a:pt x="11" y="1292"/>
                  </a:lnTo>
                  <a:lnTo>
                    <a:pt x="8" y="1291"/>
                  </a:lnTo>
                  <a:lnTo>
                    <a:pt x="8" y="1289"/>
                  </a:lnTo>
                  <a:lnTo>
                    <a:pt x="6" y="1287"/>
                  </a:lnTo>
                  <a:lnTo>
                    <a:pt x="5" y="1288"/>
                  </a:lnTo>
                  <a:lnTo>
                    <a:pt x="3" y="1287"/>
                  </a:lnTo>
                  <a:lnTo>
                    <a:pt x="2" y="1287"/>
                  </a:lnTo>
                  <a:lnTo>
                    <a:pt x="3" y="1288"/>
                  </a:lnTo>
                  <a:lnTo>
                    <a:pt x="0" y="1291"/>
                  </a:lnTo>
                  <a:lnTo>
                    <a:pt x="0" y="1295"/>
                  </a:lnTo>
                  <a:lnTo>
                    <a:pt x="4" y="1296"/>
                  </a:lnTo>
                  <a:lnTo>
                    <a:pt x="4" y="1296"/>
                  </a:lnTo>
                  <a:lnTo>
                    <a:pt x="3" y="1297"/>
                  </a:lnTo>
                  <a:lnTo>
                    <a:pt x="2" y="1298"/>
                  </a:lnTo>
                  <a:lnTo>
                    <a:pt x="3" y="1302"/>
                  </a:lnTo>
                  <a:lnTo>
                    <a:pt x="3" y="1303"/>
                  </a:lnTo>
                  <a:lnTo>
                    <a:pt x="2" y="1303"/>
                  </a:lnTo>
                  <a:lnTo>
                    <a:pt x="0" y="1304"/>
                  </a:lnTo>
                  <a:lnTo>
                    <a:pt x="0" y="1305"/>
                  </a:lnTo>
                  <a:lnTo>
                    <a:pt x="0" y="1305"/>
                  </a:lnTo>
                  <a:lnTo>
                    <a:pt x="2" y="1308"/>
                  </a:lnTo>
                  <a:lnTo>
                    <a:pt x="3" y="1305"/>
                  </a:lnTo>
                  <a:lnTo>
                    <a:pt x="8" y="1304"/>
                  </a:lnTo>
                  <a:lnTo>
                    <a:pt x="10" y="1304"/>
                  </a:lnTo>
                  <a:lnTo>
                    <a:pt x="12" y="1306"/>
                  </a:lnTo>
                  <a:lnTo>
                    <a:pt x="14" y="1306"/>
                  </a:lnTo>
                  <a:lnTo>
                    <a:pt x="15" y="1307"/>
                  </a:lnTo>
                  <a:lnTo>
                    <a:pt x="19" y="1309"/>
                  </a:lnTo>
                  <a:lnTo>
                    <a:pt x="19" y="1311"/>
                  </a:lnTo>
                  <a:lnTo>
                    <a:pt x="22" y="1313"/>
                  </a:lnTo>
                  <a:lnTo>
                    <a:pt x="24" y="1314"/>
                  </a:lnTo>
                  <a:lnTo>
                    <a:pt x="24" y="1311"/>
                  </a:lnTo>
                  <a:lnTo>
                    <a:pt x="27" y="1311"/>
                  </a:lnTo>
                  <a:lnTo>
                    <a:pt x="28" y="1314"/>
                  </a:lnTo>
                  <a:lnTo>
                    <a:pt x="30" y="1320"/>
                  </a:lnTo>
                  <a:lnTo>
                    <a:pt x="33" y="1320"/>
                  </a:lnTo>
                  <a:lnTo>
                    <a:pt x="36" y="1318"/>
                  </a:lnTo>
                  <a:lnTo>
                    <a:pt x="36" y="1317"/>
                  </a:lnTo>
                  <a:lnTo>
                    <a:pt x="41" y="1316"/>
                  </a:lnTo>
                  <a:lnTo>
                    <a:pt x="40" y="1314"/>
                  </a:lnTo>
                  <a:lnTo>
                    <a:pt x="34" y="1307"/>
                  </a:lnTo>
                  <a:lnTo>
                    <a:pt x="36" y="1305"/>
                  </a:lnTo>
                  <a:lnTo>
                    <a:pt x="38" y="1305"/>
                  </a:lnTo>
                  <a:lnTo>
                    <a:pt x="43" y="1302"/>
                  </a:lnTo>
                  <a:lnTo>
                    <a:pt x="46" y="1297"/>
                  </a:lnTo>
                  <a:lnTo>
                    <a:pt x="47" y="1296"/>
                  </a:lnTo>
                  <a:lnTo>
                    <a:pt x="48" y="1296"/>
                  </a:lnTo>
                  <a:lnTo>
                    <a:pt x="49" y="1295"/>
                  </a:lnTo>
                  <a:lnTo>
                    <a:pt x="51" y="1295"/>
                  </a:lnTo>
                  <a:lnTo>
                    <a:pt x="55" y="1294"/>
                  </a:lnTo>
                  <a:lnTo>
                    <a:pt x="55" y="1296"/>
                  </a:lnTo>
                  <a:lnTo>
                    <a:pt x="60" y="1299"/>
                  </a:lnTo>
                  <a:lnTo>
                    <a:pt x="63" y="1304"/>
                  </a:lnTo>
                  <a:lnTo>
                    <a:pt x="63" y="1302"/>
                  </a:lnTo>
                  <a:lnTo>
                    <a:pt x="64" y="1303"/>
                  </a:lnTo>
                  <a:lnTo>
                    <a:pt x="66" y="1302"/>
                  </a:lnTo>
                  <a:lnTo>
                    <a:pt x="70" y="1305"/>
                  </a:lnTo>
                  <a:lnTo>
                    <a:pt x="67" y="1304"/>
                  </a:lnTo>
                  <a:lnTo>
                    <a:pt x="65" y="1305"/>
                  </a:lnTo>
                  <a:lnTo>
                    <a:pt x="65" y="1308"/>
                  </a:lnTo>
                  <a:lnTo>
                    <a:pt x="64" y="1308"/>
                  </a:lnTo>
                  <a:lnTo>
                    <a:pt x="63" y="1307"/>
                  </a:lnTo>
                  <a:lnTo>
                    <a:pt x="63" y="1311"/>
                  </a:lnTo>
                  <a:lnTo>
                    <a:pt x="66" y="1315"/>
                  </a:lnTo>
                  <a:lnTo>
                    <a:pt x="73" y="1322"/>
                  </a:lnTo>
                  <a:lnTo>
                    <a:pt x="74" y="1325"/>
                  </a:lnTo>
                  <a:lnTo>
                    <a:pt x="76" y="1328"/>
                  </a:lnTo>
                  <a:lnTo>
                    <a:pt x="77" y="1330"/>
                  </a:lnTo>
                  <a:lnTo>
                    <a:pt x="75" y="1333"/>
                  </a:lnTo>
                  <a:lnTo>
                    <a:pt x="79" y="1339"/>
                  </a:lnTo>
                  <a:lnTo>
                    <a:pt x="79" y="1341"/>
                  </a:lnTo>
                  <a:lnTo>
                    <a:pt x="75" y="1342"/>
                  </a:lnTo>
                  <a:lnTo>
                    <a:pt x="76" y="1345"/>
                  </a:lnTo>
                  <a:lnTo>
                    <a:pt x="77" y="1347"/>
                  </a:lnTo>
                  <a:lnTo>
                    <a:pt x="77" y="1355"/>
                  </a:lnTo>
                  <a:lnTo>
                    <a:pt x="77" y="1357"/>
                  </a:lnTo>
                  <a:lnTo>
                    <a:pt x="79" y="1360"/>
                  </a:lnTo>
                  <a:lnTo>
                    <a:pt x="76" y="1362"/>
                  </a:lnTo>
                  <a:lnTo>
                    <a:pt x="76" y="1364"/>
                  </a:lnTo>
                  <a:lnTo>
                    <a:pt x="80" y="1364"/>
                  </a:lnTo>
                  <a:lnTo>
                    <a:pt x="79" y="1366"/>
                  </a:lnTo>
                  <a:lnTo>
                    <a:pt x="81" y="1366"/>
                  </a:lnTo>
                  <a:lnTo>
                    <a:pt x="80" y="1366"/>
                  </a:lnTo>
                  <a:lnTo>
                    <a:pt x="79" y="1369"/>
                  </a:lnTo>
                  <a:lnTo>
                    <a:pt x="77" y="1371"/>
                  </a:lnTo>
                  <a:lnTo>
                    <a:pt x="76" y="1374"/>
                  </a:lnTo>
                  <a:lnTo>
                    <a:pt x="76" y="1374"/>
                  </a:lnTo>
                  <a:lnTo>
                    <a:pt x="74" y="1377"/>
                  </a:lnTo>
                  <a:lnTo>
                    <a:pt x="72" y="1381"/>
                  </a:lnTo>
                  <a:lnTo>
                    <a:pt x="72" y="1383"/>
                  </a:lnTo>
                  <a:lnTo>
                    <a:pt x="70" y="1383"/>
                  </a:lnTo>
                  <a:lnTo>
                    <a:pt x="68" y="1384"/>
                  </a:lnTo>
                  <a:lnTo>
                    <a:pt x="66" y="1384"/>
                  </a:lnTo>
                  <a:lnTo>
                    <a:pt x="60" y="1385"/>
                  </a:lnTo>
                  <a:lnTo>
                    <a:pt x="59" y="1389"/>
                  </a:lnTo>
                  <a:lnTo>
                    <a:pt x="60" y="1392"/>
                  </a:lnTo>
                  <a:lnTo>
                    <a:pt x="58" y="1394"/>
                  </a:lnTo>
                  <a:lnTo>
                    <a:pt x="56" y="1394"/>
                  </a:lnTo>
                  <a:lnTo>
                    <a:pt x="56" y="1397"/>
                  </a:lnTo>
                  <a:lnTo>
                    <a:pt x="57" y="1399"/>
                  </a:lnTo>
                  <a:lnTo>
                    <a:pt x="56" y="1401"/>
                  </a:lnTo>
                  <a:lnTo>
                    <a:pt x="55" y="1403"/>
                  </a:lnTo>
                  <a:lnTo>
                    <a:pt x="49" y="1405"/>
                  </a:lnTo>
                  <a:lnTo>
                    <a:pt x="47" y="1405"/>
                  </a:lnTo>
                  <a:lnTo>
                    <a:pt x="46" y="1407"/>
                  </a:lnTo>
                  <a:lnTo>
                    <a:pt x="43" y="1407"/>
                  </a:lnTo>
                  <a:lnTo>
                    <a:pt x="41" y="1408"/>
                  </a:lnTo>
                  <a:lnTo>
                    <a:pt x="40" y="1410"/>
                  </a:lnTo>
                  <a:lnTo>
                    <a:pt x="41" y="1414"/>
                  </a:lnTo>
                  <a:lnTo>
                    <a:pt x="40" y="1417"/>
                  </a:lnTo>
                  <a:lnTo>
                    <a:pt x="39" y="1418"/>
                  </a:lnTo>
                  <a:lnTo>
                    <a:pt x="34" y="1424"/>
                  </a:lnTo>
                  <a:lnTo>
                    <a:pt x="36" y="1426"/>
                  </a:lnTo>
                  <a:lnTo>
                    <a:pt x="38" y="1427"/>
                  </a:lnTo>
                  <a:lnTo>
                    <a:pt x="34" y="1427"/>
                  </a:lnTo>
                  <a:lnTo>
                    <a:pt x="33" y="1431"/>
                  </a:lnTo>
                  <a:lnTo>
                    <a:pt x="31" y="1432"/>
                  </a:lnTo>
                  <a:lnTo>
                    <a:pt x="29" y="1434"/>
                  </a:lnTo>
                  <a:lnTo>
                    <a:pt x="31" y="1436"/>
                  </a:lnTo>
                  <a:lnTo>
                    <a:pt x="30" y="1440"/>
                  </a:lnTo>
                  <a:lnTo>
                    <a:pt x="30" y="1442"/>
                  </a:lnTo>
                  <a:lnTo>
                    <a:pt x="31" y="1444"/>
                  </a:lnTo>
                  <a:lnTo>
                    <a:pt x="31" y="1448"/>
                  </a:lnTo>
                  <a:lnTo>
                    <a:pt x="29" y="1449"/>
                  </a:lnTo>
                  <a:lnTo>
                    <a:pt x="28" y="1449"/>
                  </a:lnTo>
                  <a:lnTo>
                    <a:pt x="30" y="1451"/>
                  </a:lnTo>
                  <a:lnTo>
                    <a:pt x="33" y="1452"/>
                  </a:lnTo>
                  <a:lnTo>
                    <a:pt x="36" y="1454"/>
                  </a:lnTo>
                  <a:lnTo>
                    <a:pt x="38" y="1454"/>
                  </a:lnTo>
                  <a:lnTo>
                    <a:pt x="41" y="1451"/>
                  </a:lnTo>
                  <a:lnTo>
                    <a:pt x="41" y="1452"/>
                  </a:lnTo>
                  <a:lnTo>
                    <a:pt x="42" y="1452"/>
                  </a:lnTo>
                  <a:lnTo>
                    <a:pt x="41" y="1452"/>
                  </a:lnTo>
                  <a:lnTo>
                    <a:pt x="41" y="1454"/>
                  </a:lnTo>
                  <a:lnTo>
                    <a:pt x="42" y="1454"/>
                  </a:lnTo>
                  <a:lnTo>
                    <a:pt x="43" y="1451"/>
                  </a:lnTo>
                  <a:lnTo>
                    <a:pt x="42" y="1449"/>
                  </a:lnTo>
                  <a:lnTo>
                    <a:pt x="42" y="1448"/>
                  </a:lnTo>
                  <a:lnTo>
                    <a:pt x="45" y="1446"/>
                  </a:lnTo>
                  <a:lnTo>
                    <a:pt x="43" y="1449"/>
                  </a:lnTo>
                  <a:lnTo>
                    <a:pt x="43" y="1451"/>
                  </a:lnTo>
                  <a:lnTo>
                    <a:pt x="45" y="1454"/>
                  </a:lnTo>
                  <a:lnTo>
                    <a:pt x="43" y="1457"/>
                  </a:lnTo>
                  <a:lnTo>
                    <a:pt x="42" y="1461"/>
                  </a:lnTo>
                  <a:lnTo>
                    <a:pt x="41" y="1462"/>
                  </a:lnTo>
                  <a:lnTo>
                    <a:pt x="39" y="1465"/>
                  </a:lnTo>
                  <a:lnTo>
                    <a:pt x="38" y="1465"/>
                  </a:lnTo>
                  <a:lnTo>
                    <a:pt x="37" y="1465"/>
                  </a:lnTo>
                  <a:lnTo>
                    <a:pt x="33" y="1467"/>
                  </a:lnTo>
                  <a:lnTo>
                    <a:pt x="31" y="1469"/>
                  </a:lnTo>
                  <a:lnTo>
                    <a:pt x="29" y="1472"/>
                  </a:lnTo>
                  <a:lnTo>
                    <a:pt x="23" y="1477"/>
                  </a:lnTo>
                  <a:lnTo>
                    <a:pt x="23" y="1479"/>
                  </a:lnTo>
                  <a:lnTo>
                    <a:pt x="23" y="1480"/>
                  </a:lnTo>
                  <a:lnTo>
                    <a:pt x="23" y="1484"/>
                  </a:lnTo>
                  <a:lnTo>
                    <a:pt x="25" y="1486"/>
                  </a:lnTo>
                  <a:lnTo>
                    <a:pt x="25" y="1488"/>
                  </a:lnTo>
                  <a:lnTo>
                    <a:pt x="25" y="1491"/>
                  </a:lnTo>
                  <a:lnTo>
                    <a:pt x="29" y="1494"/>
                  </a:lnTo>
                  <a:lnTo>
                    <a:pt x="29" y="1496"/>
                  </a:lnTo>
                  <a:lnTo>
                    <a:pt x="28" y="1499"/>
                  </a:lnTo>
                  <a:lnTo>
                    <a:pt x="25" y="1499"/>
                  </a:lnTo>
                  <a:lnTo>
                    <a:pt x="25" y="1502"/>
                  </a:lnTo>
                  <a:lnTo>
                    <a:pt x="28" y="1503"/>
                  </a:lnTo>
                  <a:lnTo>
                    <a:pt x="33" y="1505"/>
                  </a:lnTo>
                  <a:lnTo>
                    <a:pt x="41" y="1511"/>
                  </a:lnTo>
                  <a:lnTo>
                    <a:pt x="41" y="1512"/>
                  </a:lnTo>
                  <a:lnTo>
                    <a:pt x="45" y="1517"/>
                  </a:lnTo>
                  <a:lnTo>
                    <a:pt x="45" y="1517"/>
                  </a:lnTo>
                  <a:lnTo>
                    <a:pt x="47" y="1519"/>
                  </a:lnTo>
                  <a:lnTo>
                    <a:pt x="47" y="1520"/>
                  </a:lnTo>
                  <a:lnTo>
                    <a:pt x="49" y="1526"/>
                  </a:lnTo>
                  <a:lnTo>
                    <a:pt x="50" y="1528"/>
                  </a:lnTo>
                  <a:lnTo>
                    <a:pt x="54" y="1530"/>
                  </a:lnTo>
                  <a:lnTo>
                    <a:pt x="57" y="1535"/>
                  </a:lnTo>
                  <a:lnTo>
                    <a:pt x="62" y="1546"/>
                  </a:lnTo>
                  <a:lnTo>
                    <a:pt x="63" y="1548"/>
                  </a:lnTo>
                  <a:lnTo>
                    <a:pt x="66" y="1559"/>
                  </a:lnTo>
                  <a:lnTo>
                    <a:pt x="72" y="1568"/>
                  </a:lnTo>
                  <a:lnTo>
                    <a:pt x="73" y="1571"/>
                  </a:lnTo>
                  <a:lnTo>
                    <a:pt x="73" y="1573"/>
                  </a:lnTo>
                  <a:lnTo>
                    <a:pt x="76" y="1576"/>
                  </a:lnTo>
                  <a:lnTo>
                    <a:pt x="79" y="1578"/>
                  </a:lnTo>
                  <a:lnTo>
                    <a:pt x="80" y="1581"/>
                  </a:lnTo>
                  <a:lnTo>
                    <a:pt x="80" y="1583"/>
                  </a:lnTo>
                  <a:lnTo>
                    <a:pt x="80" y="1585"/>
                  </a:lnTo>
                  <a:lnTo>
                    <a:pt x="85" y="1590"/>
                  </a:lnTo>
                  <a:lnTo>
                    <a:pt x="88" y="1595"/>
                  </a:lnTo>
                  <a:lnTo>
                    <a:pt x="89" y="1598"/>
                  </a:lnTo>
                  <a:lnTo>
                    <a:pt x="92" y="1602"/>
                  </a:lnTo>
                  <a:lnTo>
                    <a:pt x="93" y="1605"/>
                  </a:lnTo>
                  <a:lnTo>
                    <a:pt x="93" y="1607"/>
                  </a:lnTo>
                  <a:lnTo>
                    <a:pt x="91" y="1610"/>
                  </a:lnTo>
                  <a:lnTo>
                    <a:pt x="92" y="1613"/>
                  </a:lnTo>
                  <a:lnTo>
                    <a:pt x="96" y="1617"/>
                  </a:lnTo>
                  <a:lnTo>
                    <a:pt x="97" y="1621"/>
                  </a:lnTo>
                  <a:lnTo>
                    <a:pt x="102" y="1624"/>
                  </a:lnTo>
                  <a:lnTo>
                    <a:pt x="106" y="1629"/>
                  </a:lnTo>
                  <a:lnTo>
                    <a:pt x="107" y="1631"/>
                  </a:lnTo>
                  <a:lnTo>
                    <a:pt x="109" y="1632"/>
                  </a:lnTo>
                  <a:lnTo>
                    <a:pt x="116" y="1636"/>
                  </a:lnTo>
                  <a:lnTo>
                    <a:pt x="118" y="1638"/>
                  </a:lnTo>
                  <a:lnTo>
                    <a:pt x="122" y="1638"/>
                  </a:lnTo>
                  <a:lnTo>
                    <a:pt x="126" y="1642"/>
                  </a:lnTo>
                  <a:lnTo>
                    <a:pt x="139" y="1647"/>
                  </a:lnTo>
                  <a:lnTo>
                    <a:pt x="140" y="1648"/>
                  </a:lnTo>
                  <a:lnTo>
                    <a:pt x="143" y="1649"/>
                  </a:lnTo>
                  <a:lnTo>
                    <a:pt x="145" y="1650"/>
                  </a:lnTo>
                  <a:lnTo>
                    <a:pt x="149" y="1654"/>
                  </a:lnTo>
                  <a:lnTo>
                    <a:pt x="150" y="1654"/>
                  </a:lnTo>
                  <a:lnTo>
                    <a:pt x="152" y="1656"/>
                  </a:lnTo>
                  <a:lnTo>
                    <a:pt x="156" y="1657"/>
                  </a:lnTo>
                  <a:lnTo>
                    <a:pt x="158" y="1658"/>
                  </a:lnTo>
                  <a:lnTo>
                    <a:pt x="159" y="1660"/>
                  </a:lnTo>
                  <a:lnTo>
                    <a:pt x="159" y="1664"/>
                  </a:lnTo>
                  <a:lnTo>
                    <a:pt x="165" y="1666"/>
                  </a:lnTo>
                  <a:lnTo>
                    <a:pt x="173" y="1673"/>
                  </a:lnTo>
                  <a:lnTo>
                    <a:pt x="174" y="1674"/>
                  </a:lnTo>
                  <a:lnTo>
                    <a:pt x="174" y="1676"/>
                  </a:lnTo>
                  <a:lnTo>
                    <a:pt x="174" y="1682"/>
                  </a:lnTo>
                  <a:lnTo>
                    <a:pt x="175" y="1688"/>
                  </a:lnTo>
                  <a:lnTo>
                    <a:pt x="176" y="1696"/>
                  </a:lnTo>
                  <a:lnTo>
                    <a:pt x="175" y="1701"/>
                  </a:lnTo>
                  <a:lnTo>
                    <a:pt x="175" y="1707"/>
                  </a:lnTo>
                  <a:lnTo>
                    <a:pt x="176" y="1709"/>
                  </a:lnTo>
                  <a:lnTo>
                    <a:pt x="177" y="1717"/>
                  </a:lnTo>
                  <a:lnTo>
                    <a:pt x="176" y="1719"/>
                  </a:lnTo>
                  <a:lnTo>
                    <a:pt x="176" y="1722"/>
                  </a:lnTo>
                  <a:lnTo>
                    <a:pt x="175" y="1731"/>
                  </a:lnTo>
                  <a:lnTo>
                    <a:pt x="174" y="1739"/>
                  </a:lnTo>
                  <a:lnTo>
                    <a:pt x="169" y="1743"/>
                  </a:lnTo>
                  <a:lnTo>
                    <a:pt x="169" y="1745"/>
                  </a:lnTo>
                  <a:lnTo>
                    <a:pt x="173" y="1747"/>
                  </a:lnTo>
                  <a:lnTo>
                    <a:pt x="173" y="1749"/>
                  </a:lnTo>
                  <a:lnTo>
                    <a:pt x="171" y="1751"/>
                  </a:lnTo>
                  <a:lnTo>
                    <a:pt x="171" y="1757"/>
                  </a:lnTo>
                  <a:lnTo>
                    <a:pt x="170" y="1762"/>
                  </a:lnTo>
                  <a:lnTo>
                    <a:pt x="171" y="1768"/>
                  </a:lnTo>
                  <a:lnTo>
                    <a:pt x="171" y="1770"/>
                  </a:lnTo>
                  <a:lnTo>
                    <a:pt x="171" y="1773"/>
                  </a:lnTo>
                  <a:lnTo>
                    <a:pt x="169" y="1776"/>
                  </a:lnTo>
                  <a:lnTo>
                    <a:pt x="169" y="1778"/>
                  </a:lnTo>
                  <a:lnTo>
                    <a:pt x="168" y="1781"/>
                  </a:lnTo>
                  <a:lnTo>
                    <a:pt x="169" y="1783"/>
                  </a:lnTo>
                  <a:lnTo>
                    <a:pt x="169" y="1786"/>
                  </a:lnTo>
                  <a:lnTo>
                    <a:pt x="169" y="1787"/>
                  </a:lnTo>
                  <a:lnTo>
                    <a:pt x="165" y="1801"/>
                  </a:lnTo>
                  <a:lnTo>
                    <a:pt x="166" y="1804"/>
                  </a:lnTo>
                  <a:lnTo>
                    <a:pt x="164" y="1808"/>
                  </a:lnTo>
                  <a:lnTo>
                    <a:pt x="162" y="1813"/>
                  </a:lnTo>
                  <a:lnTo>
                    <a:pt x="161" y="1818"/>
                  </a:lnTo>
                  <a:lnTo>
                    <a:pt x="158" y="1827"/>
                  </a:lnTo>
                  <a:lnTo>
                    <a:pt x="158" y="1830"/>
                  </a:lnTo>
                  <a:lnTo>
                    <a:pt x="160" y="1833"/>
                  </a:lnTo>
                  <a:lnTo>
                    <a:pt x="160" y="1838"/>
                  </a:lnTo>
                  <a:lnTo>
                    <a:pt x="160" y="1841"/>
                  </a:lnTo>
                  <a:lnTo>
                    <a:pt x="159" y="1842"/>
                  </a:lnTo>
                  <a:lnTo>
                    <a:pt x="159" y="1845"/>
                  </a:lnTo>
                  <a:lnTo>
                    <a:pt x="157" y="1846"/>
                  </a:lnTo>
                  <a:lnTo>
                    <a:pt x="155" y="1848"/>
                  </a:lnTo>
                  <a:lnTo>
                    <a:pt x="155" y="1852"/>
                  </a:lnTo>
                  <a:lnTo>
                    <a:pt x="157" y="1867"/>
                  </a:lnTo>
                  <a:lnTo>
                    <a:pt x="157" y="1869"/>
                  </a:lnTo>
                  <a:lnTo>
                    <a:pt x="157" y="1875"/>
                  </a:lnTo>
                  <a:lnTo>
                    <a:pt x="159" y="1878"/>
                  </a:lnTo>
                  <a:lnTo>
                    <a:pt x="157" y="1884"/>
                  </a:lnTo>
                  <a:lnTo>
                    <a:pt x="157" y="1886"/>
                  </a:lnTo>
                  <a:lnTo>
                    <a:pt x="155" y="1888"/>
                  </a:lnTo>
                  <a:lnTo>
                    <a:pt x="155" y="1894"/>
                  </a:lnTo>
                  <a:lnTo>
                    <a:pt x="156" y="1897"/>
                  </a:lnTo>
                  <a:lnTo>
                    <a:pt x="153" y="1899"/>
                  </a:lnTo>
                  <a:lnTo>
                    <a:pt x="151" y="1904"/>
                  </a:lnTo>
                  <a:lnTo>
                    <a:pt x="151" y="1907"/>
                  </a:lnTo>
                  <a:lnTo>
                    <a:pt x="150" y="1908"/>
                  </a:lnTo>
                  <a:lnTo>
                    <a:pt x="150" y="1914"/>
                  </a:lnTo>
                  <a:lnTo>
                    <a:pt x="148" y="1918"/>
                  </a:lnTo>
                  <a:lnTo>
                    <a:pt x="148" y="1919"/>
                  </a:lnTo>
                  <a:lnTo>
                    <a:pt x="144" y="1923"/>
                  </a:lnTo>
                  <a:lnTo>
                    <a:pt x="143" y="1927"/>
                  </a:lnTo>
                  <a:lnTo>
                    <a:pt x="142" y="1931"/>
                  </a:lnTo>
                  <a:lnTo>
                    <a:pt x="140" y="1935"/>
                  </a:lnTo>
                  <a:lnTo>
                    <a:pt x="140" y="1937"/>
                  </a:lnTo>
                  <a:lnTo>
                    <a:pt x="139" y="1940"/>
                  </a:lnTo>
                  <a:lnTo>
                    <a:pt x="138" y="1942"/>
                  </a:lnTo>
                  <a:lnTo>
                    <a:pt x="138" y="1945"/>
                  </a:lnTo>
                  <a:lnTo>
                    <a:pt x="134" y="1946"/>
                  </a:lnTo>
                  <a:lnTo>
                    <a:pt x="134" y="1952"/>
                  </a:lnTo>
                  <a:lnTo>
                    <a:pt x="132" y="1953"/>
                  </a:lnTo>
                  <a:lnTo>
                    <a:pt x="130" y="1952"/>
                  </a:lnTo>
                  <a:lnTo>
                    <a:pt x="127" y="1955"/>
                  </a:lnTo>
                  <a:lnTo>
                    <a:pt x="128" y="1957"/>
                  </a:lnTo>
                  <a:lnTo>
                    <a:pt x="127" y="1958"/>
                  </a:lnTo>
                  <a:lnTo>
                    <a:pt x="128" y="1962"/>
                  </a:lnTo>
                  <a:lnTo>
                    <a:pt x="130" y="1964"/>
                  </a:lnTo>
                  <a:lnTo>
                    <a:pt x="131" y="1966"/>
                  </a:lnTo>
                  <a:lnTo>
                    <a:pt x="130" y="1972"/>
                  </a:lnTo>
                  <a:lnTo>
                    <a:pt x="131" y="1975"/>
                  </a:lnTo>
                  <a:lnTo>
                    <a:pt x="134" y="1984"/>
                  </a:lnTo>
                  <a:lnTo>
                    <a:pt x="134" y="1987"/>
                  </a:lnTo>
                  <a:lnTo>
                    <a:pt x="133" y="1990"/>
                  </a:lnTo>
                  <a:lnTo>
                    <a:pt x="132" y="1992"/>
                  </a:lnTo>
                  <a:lnTo>
                    <a:pt x="132" y="1995"/>
                  </a:lnTo>
                  <a:lnTo>
                    <a:pt x="130" y="1996"/>
                  </a:lnTo>
                  <a:lnTo>
                    <a:pt x="127" y="1997"/>
                  </a:lnTo>
                  <a:lnTo>
                    <a:pt x="127" y="2000"/>
                  </a:lnTo>
                  <a:lnTo>
                    <a:pt x="126" y="2004"/>
                  </a:lnTo>
                  <a:lnTo>
                    <a:pt x="126" y="2006"/>
                  </a:lnTo>
                  <a:lnTo>
                    <a:pt x="123" y="2013"/>
                  </a:lnTo>
                  <a:lnTo>
                    <a:pt x="124" y="2016"/>
                  </a:lnTo>
                  <a:lnTo>
                    <a:pt x="125" y="2018"/>
                  </a:lnTo>
                  <a:lnTo>
                    <a:pt x="125" y="2022"/>
                  </a:lnTo>
                  <a:lnTo>
                    <a:pt x="127" y="2023"/>
                  </a:lnTo>
                  <a:lnTo>
                    <a:pt x="130" y="2023"/>
                  </a:lnTo>
                  <a:lnTo>
                    <a:pt x="128" y="2026"/>
                  </a:lnTo>
                  <a:lnTo>
                    <a:pt x="130" y="2026"/>
                  </a:lnTo>
                  <a:lnTo>
                    <a:pt x="135" y="2026"/>
                  </a:lnTo>
                  <a:lnTo>
                    <a:pt x="135" y="2023"/>
                  </a:lnTo>
                  <a:lnTo>
                    <a:pt x="139" y="2022"/>
                  </a:lnTo>
                  <a:lnTo>
                    <a:pt x="143" y="2025"/>
                  </a:lnTo>
                  <a:lnTo>
                    <a:pt x="145" y="2022"/>
                  </a:lnTo>
                  <a:lnTo>
                    <a:pt x="145" y="2025"/>
                  </a:lnTo>
                  <a:lnTo>
                    <a:pt x="142" y="2025"/>
                  </a:lnTo>
                  <a:lnTo>
                    <a:pt x="140" y="2027"/>
                  </a:lnTo>
                  <a:lnTo>
                    <a:pt x="140" y="2030"/>
                  </a:lnTo>
                  <a:lnTo>
                    <a:pt x="143" y="2031"/>
                  </a:lnTo>
                  <a:lnTo>
                    <a:pt x="144" y="2032"/>
                  </a:lnTo>
                  <a:lnTo>
                    <a:pt x="144" y="2038"/>
                  </a:lnTo>
                  <a:lnTo>
                    <a:pt x="143" y="2035"/>
                  </a:lnTo>
                  <a:lnTo>
                    <a:pt x="141" y="2033"/>
                  </a:lnTo>
                  <a:lnTo>
                    <a:pt x="140" y="2036"/>
                  </a:lnTo>
                  <a:lnTo>
                    <a:pt x="143" y="2039"/>
                  </a:lnTo>
                  <a:lnTo>
                    <a:pt x="142" y="2039"/>
                  </a:lnTo>
                  <a:lnTo>
                    <a:pt x="140" y="2038"/>
                  </a:lnTo>
                  <a:lnTo>
                    <a:pt x="140" y="2043"/>
                  </a:lnTo>
                  <a:lnTo>
                    <a:pt x="141" y="2046"/>
                  </a:lnTo>
                  <a:lnTo>
                    <a:pt x="138" y="2048"/>
                  </a:lnTo>
                  <a:lnTo>
                    <a:pt x="138" y="2050"/>
                  </a:lnTo>
                  <a:lnTo>
                    <a:pt x="135" y="2053"/>
                  </a:lnTo>
                  <a:lnTo>
                    <a:pt x="136" y="2056"/>
                  </a:lnTo>
                  <a:lnTo>
                    <a:pt x="138" y="2056"/>
                  </a:lnTo>
                  <a:lnTo>
                    <a:pt x="136" y="2058"/>
                  </a:lnTo>
                  <a:lnTo>
                    <a:pt x="139" y="2058"/>
                  </a:lnTo>
                  <a:lnTo>
                    <a:pt x="133" y="2066"/>
                  </a:lnTo>
                  <a:lnTo>
                    <a:pt x="134" y="2067"/>
                  </a:lnTo>
                  <a:lnTo>
                    <a:pt x="138" y="2068"/>
                  </a:lnTo>
                  <a:lnTo>
                    <a:pt x="140" y="2070"/>
                  </a:lnTo>
                  <a:lnTo>
                    <a:pt x="142" y="2069"/>
                  </a:lnTo>
                  <a:lnTo>
                    <a:pt x="142" y="2072"/>
                  </a:lnTo>
                  <a:lnTo>
                    <a:pt x="141" y="2075"/>
                  </a:lnTo>
                  <a:lnTo>
                    <a:pt x="139" y="2077"/>
                  </a:lnTo>
                  <a:lnTo>
                    <a:pt x="135" y="2079"/>
                  </a:lnTo>
                  <a:lnTo>
                    <a:pt x="133" y="2079"/>
                  </a:lnTo>
                  <a:lnTo>
                    <a:pt x="132" y="2079"/>
                  </a:lnTo>
                  <a:lnTo>
                    <a:pt x="133" y="2083"/>
                  </a:lnTo>
                  <a:lnTo>
                    <a:pt x="135" y="2085"/>
                  </a:lnTo>
                  <a:lnTo>
                    <a:pt x="138" y="2087"/>
                  </a:lnTo>
                  <a:lnTo>
                    <a:pt x="140" y="2087"/>
                  </a:lnTo>
                  <a:lnTo>
                    <a:pt x="139" y="2087"/>
                  </a:lnTo>
                  <a:lnTo>
                    <a:pt x="136" y="2087"/>
                  </a:lnTo>
                  <a:lnTo>
                    <a:pt x="134" y="2085"/>
                  </a:lnTo>
                  <a:lnTo>
                    <a:pt x="131" y="2087"/>
                  </a:lnTo>
                  <a:lnTo>
                    <a:pt x="130" y="2090"/>
                  </a:lnTo>
                  <a:lnTo>
                    <a:pt x="130" y="2092"/>
                  </a:lnTo>
                  <a:lnTo>
                    <a:pt x="132" y="2091"/>
                  </a:lnTo>
                  <a:lnTo>
                    <a:pt x="130" y="2093"/>
                  </a:lnTo>
                  <a:lnTo>
                    <a:pt x="128" y="2096"/>
                  </a:lnTo>
                  <a:lnTo>
                    <a:pt x="128" y="2099"/>
                  </a:lnTo>
                  <a:lnTo>
                    <a:pt x="127" y="2101"/>
                  </a:lnTo>
                  <a:lnTo>
                    <a:pt x="131" y="2099"/>
                  </a:lnTo>
                  <a:lnTo>
                    <a:pt x="130" y="2101"/>
                  </a:lnTo>
                  <a:lnTo>
                    <a:pt x="126" y="2104"/>
                  </a:lnTo>
                  <a:lnTo>
                    <a:pt x="125" y="2107"/>
                  </a:lnTo>
                  <a:lnTo>
                    <a:pt x="125" y="2104"/>
                  </a:lnTo>
                  <a:lnTo>
                    <a:pt x="126" y="2102"/>
                  </a:lnTo>
                  <a:lnTo>
                    <a:pt x="124" y="2100"/>
                  </a:lnTo>
                  <a:lnTo>
                    <a:pt x="125" y="2102"/>
                  </a:lnTo>
                  <a:lnTo>
                    <a:pt x="122" y="2101"/>
                  </a:lnTo>
                  <a:lnTo>
                    <a:pt x="119" y="2101"/>
                  </a:lnTo>
                  <a:lnTo>
                    <a:pt x="117" y="2100"/>
                  </a:lnTo>
                  <a:lnTo>
                    <a:pt x="119" y="2101"/>
                  </a:lnTo>
                  <a:lnTo>
                    <a:pt x="122" y="2100"/>
                  </a:lnTo>
                  <a:lnTo>
                    <a:pt x="124" y="2098"/>
                  </a:lnTo>
                  <a:lnTo>
                    <a:pt x="121" y="2095"/>
                  </a:lnTo>
                  <a:lnTo>
                    <a:pt x="118" y="2093"/>
                  </a:lnTo>
                  <a:lnTo>
                    <a:pt x="117" y="2096"/>
                  </a:lnTo>
                  <a:lnTo>
                    <a:pt x="115" y="2094"/>
                  </a:lnTo>
                  <a:lnTo>
                    <a:pt x="113" y="2094"/>
                  </a:lnTo>
                  <a:lnTo>
                    <a:pt x="109" y="2095"/>
                  </a:lnTo>
                  <a:lnTo>
                    <a:pt x="108" y="2098"/>
                  </a:lnTo>
                  <a:lnTo>
                    <a:pt x="110" y="2099"/>
                  </a:lnTo>
                  <a:lnTo>
                    <a:pt x="113" y="2096"/>
                  </a:lnTo>
                  <a:lnTo>
                    <a:pt x="113" y="2099"/>
                  </a:lnTo>
                  <a:lnTo>
                    <a:pt x="110" y="2101"/>
                  </a:lnTo>
                  <a:lnTo>
                    <a:pt x="108" y="2102"/>
                  </a:lnTo>
                  <a:lnTo>
                    <a:pt x="102" y="2106"/>
                  </a:lnTo>
                  <a:lnTo>
                    <a:pt x="100" y="2109"/>
                  </a:lnTo>
                  <a:lnTo>
                    <a:pt x="100" y="2111"/>
                  </a:lnTo>
                  <a:lnTo>
                    <a:pt x="104" y="2113"/>
                  </a:lnTo>
                  <a:lnTo>
                    <a:pt x="105" y="2110"/>
                  </a:lnTo>
                  <a:lnTo>
                    <a:pt x="101" y="2109"/>
                  </a:lnTo>
                  <a:lnTo>
                    <a:pt x="107" y="2108"/>
                  </a:lnTo>
                  <a:lnTo>
                    <a:pt x="109" y="2106"/>
                  </a:lnTo>
                  <a:lnTo>
                    <a:pt x="109" y="2108"/>
                  </a:lnTo>
                  <a:lnTo>
                    <a:pt x="111" y="2110"/>
                  </a:lnTo>
                  <a:lnTo>
                    <a:pt x="114" y="2112"/>
                  </a:lnTo>
                  <a:lnTo>
                    <a:pt x="117" y="2112"/>
                  </a:lnTo>
                  <a:lnTo>
                    <a:pt x="116" y="2110"/>
                  </a:lnTo>
                  <a:lnTo>
                    <a:pt x="118" y="2110"/>
                  </a:lnTo>
                  <a:lnTo>
                    <a:pt x="122" y="2111"/>
                  </a:lnTo>
                  <a:lnTo>
                    <a:pt x="122" y="2115"/>
                  </a:lnTo>
                  <a:lnTo>
                    <a:pt x="122" y="2115"/>
                  </a:lnTo>
                  <a:lnTo>
                    <a:pt x="124" y="2115"/>
                  </a:lnTo>
                  <a:lnTo>
                    <a:pt x="123" y="2116"/>
                  </a:lnTo>
                  <a:lnTo>
                    <a:pt x="123" y="2117"/>
                  </a:lnTo>
                  <a:lnTo>
                    <a:pt x="122" y="2119"/>
                  </a:lnTo>
                  <a:lnTo>
                    <a:pt x="119" y="2118"/>
                  </a:lnTo>
                  <a:lnTo>
                    <a:pt x="117" y="2120"/>
                  </a:lnTo>
                  <a:lnTo>
                    <a:pt x="118" y="2124"/>
                  </a:lnTo>
                  <a:lnTo>
                    <a:pt x="121" y="2125"/>
                  </a:lnTo>
                  <a:lnTo>
                    <a:pt x="121" y="2127"/>
                  </a:lnTo>
                  <a:lnTo>
                    <a:pt x="115" y="2125"/>
                  </a:lnTo>
                  <a:lnTo>
                    <a:pt x="114" y="2127"/>
                  </a:lnTo>
                  <a:lnTo>
                    <a:pt x="122" y="2127"/>
                  </a:lnTo>
                  <a:lnTo>
                    <a:pt x="125" y="2128"/>
                  </a:lnTo>
                  <a:lnTo>
                    <a:pt x="126" y="2126"/>
                  </a:lnTo>
                  <a:lnTo>
                    <a:pt x="130" y="2128"/>
                  </a:lnTo>
                  <a:lnTo>
                    <a:pt x="131" y="2130"/>
                  </a:lnTo>
                  <a:lnTo>
                    <a:pt x="133" y="2132"/>
                  </a:lnTo>
                  <a:lnTo>
                    <a:pt x="131" y="2132"/>
                  </a:lnTo>
                  <a:lnTo>
                    <a:pt x="131" y="2134"/>
                  </a:lnTo>
                  <a:lnTo>
                    <a:pt x="132" y="2135"/>
                  </a:lnTo>
                  <a:lnTo>
                    <a:pt x="130" y="2136"/>
                  </a:lnTo>
                  <a:lnTo>
                    <a:pt x="126" y="2133"/>
                  </a:lnTo>
                  <a:lnTo>
                    <a:pt x="124" y="2132"/>
                  </a:lnTo>
                  <a:lnTo>
                    <a:pt x="122" y="2132"/>
                  </a:lnTo>
                  <a:lnTo>
                    <a:pt x="121" y="2134"/>
                  </a:lnTo>
                  <a:lnTo>
                    <a:pt x="118" y="2132"/>
                  </a:lnTo>
                  <a:lnTo>
                    <a:pt x="115" y="2132"/>
                  </a:lnTo>
                  <a:lnTo>
                    <a:pt x="117" y="2134"/>
                  </a:lnTo>
                  <a:lnTo>
                    <a:pt x="122" y="2138"/>
                  </a:lnTo>
                  <a:lnTo>
                    <a:pt x="123" y="2141"/>
                  </a:lnTo>
                  <a:lnTo>
                    <a:pt x="121" y="2139"/>
                  </a:lnTo>
                  <a:lnTo>
                    <a:pt x="118" y="2142"/>
                  </a:lnTo>
                  <a:lnTo>
                    <a:pt x="121" y="2144"/>
                  </a:lnTo>
                  <a:lnTo>
                    <a:pt x="123" y="2144"/>
                  </a:lnTo>
                  <a:lnTo>
                    <a:pt x="119" y="2144"/>
                  </a:lnTo>
                  <a:lnTo>
                    <a:pt x="117" y="2147"/>
                  </a:lnTo>
                  <a:lnTo>
                    <a:pt x="117" y="2150"/>
                  </a:lnTo>
                  <a:lnTo>
                    <a:pt x="117" y="2153"/>
                  </a:lnTo>
                  <a:lnTo>
                    <a:pt x="117" y="2155"/>
                  </a:lnTo>
                  <a:lnTo>
                    <a:pt x="119" y="2158"/>
                  </a:lnTo>
                  <a:lnTo>
                    <a:pt x="122" y="2155"/>
                  </a:lnTo>
                  <a:lnTo>
                    <a:pt x="121" y="2153"/>
                  </a:lnTo>
                  <a:lnTo>
                    <a:pt x="123" y="2150"/>
                  </a:lnTo>
                  <a:lnTo>
                    <a:pt x="125" y="2150"/>
                  </a:lnTo>
                  <a:lnTo>
                    <a:pt x="124" y="2152"/>
                  </a:lnTo>
                  <a:lnTo>
                    <a:pt x="125" y="2154"/>
                  </a:lnTo>
                  <a:lnTo>
                    <a:pt x="122" y="2154"/>
                  </a:lnTo>
                  <a:lnTo>
                    <a:pt x="122" y="2156"/>
                  </a:lnTo>
                  <a:lnTo>
                    <a:pt x="125" y="2158"/>
                  </a:lnTo>
                  <a:lnTo>
                    <a:pt x="126" y="2161"/>
                  </a:lnTo>
                  <a:lnTo>
                    <a:pt x="124" y="2159"/>
                  </a:lnTo>
                  <a:lnTo>
                    <a:pt x="122" y="2159"/>
                  </a:lnTo>
                  <a:lnTo>
                    <a:pt x="119" y="2162"/>
                  </a:lnTo>
                  <a:lnTo>
                    <a:pt x="122" y="2162"/>
                  </a:lnTo>
                  <a:lnTo>
                    <a:pt x="119" y="2163"/>
                  </a:lnTo>
                  <a:lnTo>
                    <a:pt x="122" y="2166"/>
                  </a:lnTo>
                  <a:lnTo>
                    <a:pt x="124" y="2164"/>
                  </a:lnTo>
                  <a:lnTo>
                    <a:pt x="123" y="2167"/>
                  </a:lnTo>
                  <a:lnTo>
                    <a:pt x="122" y="2167"/>
                  </a:lnTo>
                  <a:lnTo>
                    <a:pt x="118" y="2166"/>
                  </a:lnTo>
                  <a:lnTo>
                    <a:pt x="118" y="2167"/>
                  </a:lnTo>
                  <a:lnTo>
                    <a:pt x="121" y="2170"/>
                  </a:lnTo>
                  <a:lnTo>
                    <a:pt x="123" y="2170"/>
                  </a:lnTo>
                  <a:lnTo>
                    <a:pt x="121" y="2170"/>
                  </a:lnTo>
                  <a:lnTo>
                    <a:pt x="117" y="2169"/>
                  </a:lnTo>
                  <a:lnTo>
                    <a:pt x="115" y="2169"/>
                  </a:lnTo>
                  <a:lnTo>
                    <a:pt x="117" y="2171"/>
                  </a:lnTo>
                  <a:lnTo>
                    <a:pt x="119" y="2171"/>
                  </a:lnTo>
                  <a:lnTo>
                    <a:pt x="119" y="2175"/>
                  </a:lnTo>
                  <a:lnTo>
                    <a:pt x="122" y="2173"/>
                  </a:lnTo>
                  <a:lnTo>
                    <a:pt x="124" y="2176"/>
                  </a:lnTo>
                  <a:lnTo>
                    <a:pt x="122" y="2176"/>
                  </a:lnTo>
                  <a:lnTo>
                    <a:pt x="121" y="2178"/>
                  </a:lnTo>
                  <a:lnTo>
                    <a:pt x="122" y="2181"/>
                  </a:lnTo>
                  <a:lnTo>
                    <a:pt x="125" y="2181"/>
                  </a:lnTo>
                  <a:lnTo>
                    <a:pt x="127" y="2176"/>
                  </a:lnTo>
                  <a:lnTo>
                    <a:pt x="128" y="2175"/>
                  </a:lnTo>
                  <a:lnTo>
                    <a:pt x="127" y="2177"/>
                  </a:lnTo>
                  <a:lnTo>
                    <a:pt x="131" y="2179"/>
                  </a:lnTo>
                  <a:lnTo>
                    <a:pt x="127" y="2178"/>
                  </a:lnTo>
                  <a:lnTo>
                    <a:pt x="126" y="2181"/>
                  </a:lnTo>
                  <a:lnTo>
                    <a:pt x="126" y="2184"/>
                  </a:lnTo>
                  <a:lnTo>
                    <a:pt x="123" y="2183"/>
                  </a:lnTo>
                  <a:lnTo>
                    <a:pt x="121" y="2183"/>
                  </a:lnTo>
                  <a:lnTo>
                    <a:pt x="121" y="2186"/>
                  </a:lnTo>
                  <a:lnTo>
                    <a:pt x="122" y="2188"/>
                  </a:lnTo>
                  <a:lnTo>
                    <a:pt x="124" y="2188"/>
                  </a:lnTo>
                  <a:lnTo>
                    <a:pt x="127" y="2187"/>
                  </a:lnTo>
                  <a:lnTo>
                    <a:pt x="127" y="2190"/>
                  </a:lnTo>
                  <a:lnTo>
                    <a:pt x="128" y="2196"/>
                  </a:lnTo>
                  <a:lnTo>
                    <a:pt x="126" y="2193"/>
                  </a:lnTo>
                  <a:lnTo>
                    <a:pt x="125" y="2195"/>
                  </a:lnTo>
                  <a:lnTo>
                    <a:pt x="126" y="2198"/>
                  </a:lnTo>
                  <a:lnTo>
                    <a:pt x="130" y="2197"/>
                  </a:lnTo>
                  <a:lnTo>
                    <a:pt x="130" y="2200"/>
                  </a:lnTo>
                  <a:lnTo>
                    <a:pt x="131" y="2203"/>
                  </a:lnTo>
                  <a:lnTo>
                    <a:pt x="128" y="2200"/>
                  </a:lnTo>
                  <a:lnTo>
                    <a:pt x="130" y="2203"/>
                  </a:lnTo>
                  <a:lnTo>
                    <a:pt x="132" y="2205"/>
                  </a:lnTo>
                  <a:lnTo>
                    <a:pt x="133" y="2203"/>
                  </a:lnTo>
                  <a:lnTo>
                    <a:pt x="132" y="2197"/>
                  </a:lnTo>
                  <a:lnTo>
                    <a:pt x="133" y="2203"/>
                  </a:lnTo>
                  <a:lnTo>
                    <a:pt x="136" y="2202"/>
                  </a:lnTo>
                  <a:lnTo>
                    <a:pt x="136" y="2198"/>
                  </a:lnTo>
                  <a:lnTo>
                    <a:pt x="133" y="2196"/>
                  </a:lnTo>
                  <a:lnTo>
                    <a:pt x="142" y="2200"/>
                  </a:lnTo>
                  <a:lnTo>
                    <a:pt x="141" y="2197"/>
                  </a:lnTo>
                  <a:lnTo>
                    <a:pt x="139" y="2195"/>
                  </a:lnTo>
                  <a:lnTo>
                    <a:pt x="135" y="2196"/>
                  </a:lnTo>
                  <a:lnTo>
                    <a:pt x="135" y="2193"/>
                  </a:lnTo>
                  <a:lnTo>
                    <a:pt x="135" y="2193"/>
                  </a:lnTo>
                  <a:lnTo>
                    <a:pt x="139" y="2195"/>
                  </a:lnTo>
                  <a:lnTo>
                    <a:pt x="141" y="2196"/>
                  </a:lnTo>
                  <a:lnTo>
                    <a:pt x="144" y="2198"/>
                  </a:lnTo>
                  <a:lnTo>
                    <a:pt x="144" y="2201"/>
                  </a:lnTo>
                  <a:lnTo>
                    <a:pt x="142" y="2202"/>
                  </a:lnTo>
                  <a:lnTo>
                    <a:pt x="143" y="2205"/>
                  </a:lnTo>
                  <a:lnTo>
                    <a:pt x="144" y="2206"/>
                  </a:lnTo>
                  <a:lnTo>
                    <a:pt x="143" y="2209"/>
                  </a:lnTo>
                  <a:lnTo>
                    <a:pt x="141" y="2210"/>
                  </a:lnTo>
                  <a:lnTo>
                    <a:pt x="139" y="2211"/>
                  </a:lnTo>
                  <a:lnTo>
                    <a:pt x="141" y="2210"/>
                  </a:lnTo>
                  <a:lnTo>
                    <a:pt x="143" y="2206"/>
                  </a:lnTo>
                  <a:lnTo>
                    <a:pt x="141" y="2204"/>
                  </a:lnTo>
                  <a:lnTo>
                    <a:pt x="140" y="2204"/>
                  </a:lnTo>
                  <a:lnTo>
                    <a:pt x="140" y="2206"/>
                  </a:lnTo>
                  <a:lnTo>
                    <a:pt x="128" y="2205"/>
                  </a:lnTo>
                  <a:lnTo>
                    <a:pt x="128" y="2211"/>
                  </a:lnTo>
                  <a:lnTo>
                    <a:pt x="128" y="2214"/>
                  </a:lnTo>
                  <a:lnTo>
                    <a:pt x="128" y="2216"/>
                  </a:lnTo>
                  <a:lnTo>
                    <a:pt x="131" y="2214"/>
                  </a:lnTo>
                  <a:lnTo>
                    <a:pt x="134" y="2214"/>
                  </a:lnTo>
                  <a:lnTo>
                    <a:pt x="134" y="2212"/>
                  </a:lnTo>
                  <a:lnTo>
                    <a:pt x="138" y="2212"/>
                  </a:lnTo>
                  <a:lnTo>
                    <a:pt x="135" y="2214"/>
                  </a:lnTo>
                  <a:lnTo>
                    <a:pt x="134" y="2218"/>
                  </a:lnTo>
                  <a:lnTo>
                    <a:pt x="131" y="2218"/>
                  </a:lnTo>
                  <a:lnTo>
                    <a:pt x="134" y="2219"/>
                  </a:lnTo>
                  <a:lnTo>
                    <a:pt x="131" y="2221"/>
                  </a:lnTo>
                  <a:lnTo>
                    <a:pt x="134" y="2223"/>
                  </a:lnTo>
                  <a:lnTo>
                    <a:pt x="136" y="2222"/>
                  </a:lnTo>
                  <a:lnTo>
                    <a:pt x="138" y="2220"/>
                  </a:lnTo>
                  <a:lnTo>
                    <a:pt x="141" y="2214"/>
                  </a:lnTo>
                  <a:lnTo>
                    <a:pt x="139" y="2215"/>
                  </a:lnTo>
                  <a:lnTo>
                    <a:pt x="139" y="2212"/>
                  </a:lnTo>
                  <a:lnTo>
                    <a:pt x="142" y="2213"/>
                  </a:lnTo>
                  <a:lnTo>
                    <a:pt x="152" y="2213"/>
                  </a:lnTo>
                  <a:lnTo>
                    <a:pt x="156" y="2213"/>
                  </a:lnTo>
                  <a:lnTo>
                    <a:pt x="158" y="2214"/>
                  </a:lnTo>
                  <a:lnTo>
                    <a:pt x="156" y="2215"/>
                  </a:lnTo>
                  <a:lnTo>
                    <a:pt x="152" y="2215"/>
                  </a:lnTo>
                  <a:lnTo>
                    <a:pt x="150" y="2214"/>
                  </a:lnTo>
                  <a:lnTo>
                    <a:pt x="148" y="2215"/>
                  </a:lnTo>
                  <a:lnTo>
                    <a:pt x="144" y="2219"/>
                  </a:lnTo>
                  <a:lnTo>
                    <a:pt x="140" y="2218"/>
                  </a:lnTo>
                  <a:lnTo>
                    <a:pt x="138" y="2220"/>
                  </a:lnTo>
                  <a:lnTo>
                    <a:pt x="139" y="2222"/>
                  </a:lnTo>
                  <a:lnTo>
                    <a:pt x="141" y="2223"/>
                  </a:lnTo>
                  <a:lnTo>
                    <a:pt x="141" y="2227"/>
                  </a:lnTo>
                  <a:lnTo>
                    <a:pt x="139" y="2224"/>
                  </a:lnTo>
                  <a:lnTo>
                    <a:pt x="135" y="2224"/>
                  </a:lnTo>
                  <a:lnTo>
                    <a:pt x="138" y="2227"/>
                  </a:lnTo>
                  <a:lnTo>
                    <a:pt x="140" y="2229"/>
                  </a:lnTo>
                  <a:lnTo>
                    <a:pt x="142" y="2231"/>
                  </a:lnTo>
                  <a:lnTo>
                    <a:pt x="145" y="2231"/>
                  </a:lnTo>
                  <a:lnTo>
                    <a:pt x="143" y="2229"/>
                  </a:lnTo>
                  <a:lnTo>
                    <a:pt x="145" y="2226"/>
                  </a:lnTo>
                  <a:lnTo>
                    <a:pt x="148" y="2226"/>
                  </a:lnTo>
                  <a:lnTo>
                    <a:pt x="145" y="2223"/>
                  </a:lnTo>
                  <a:lnTo>
                    <a:pt x="148" y="2222"/>
                  </a:lnTo>
                  <a:lnTo>
                    <a:pt x="150" y="2223"/>
                  </a:lnTo>
                  <a:lnTo>
                    <a:pt x="152" y="2221"/>
                  </a:lnTo>
                  <a:lnTo>
                    <a:pt x="158" y="2218"/>
                  </a:lnTo>
                  <a:lnTo>
                    <a:pt x="159" y="2216"/>
                  </a:lnTo>
                  <a:lnTo>
                    <a:pt x="161" y="2218"/>
                  </a:lnTo>
                  <a:lnTo>
                    <a:pt x="161" y="2220"/>
                  </a:lnTo>
                  <a:lnTo>
                    <a:pt x="160" y="2223"/>
                  </a:lnTo>
                  <a:lnTo>
                    <a:pt x="155" y="2226"/>
                  </a:lnTo>
                  <a:lnTo>
                    <a:pt x="153" y="2231"/>
                  </a:lnTo>
                  <a:lnTo>
                    <a:pt x="151" y="2232"/>
                  </a:lnTo>
                  <a:lnTo>
                    <a:pt x="153" y="2230"/>
                  </a:lnTo>
                  <a:lnTo>
                    <a:pt x="153" y="2227"/>
                  </a:lnTo>
                  <a:lnTo>
                    <a:pt x="150" y="2226"/>
                  </a:lnTo>
                  <a:lnTo>
                    <a:pt x="150" y="2229"/>
                  </a:lnTo>
                  <a:lnTo>
                    <a:pt x="149" y="2226"/>
                  </a:lnTo>
                  <a:lnTo>
                    <a:pt x="147" y="2227"/>
                  </a:lnTo>
                  <a:lnTo>
                    <a:pt x="144" y="2229"/>
                  </a:lnTo>
                  <a:lnTo>
                    <a:pt x="149" y="2235"/>
                  </a:lnTo>
                  <a:lnTo>
                    <a:pt x="152" y="2235"/>
                  </a:lnTo>
                  <a:lnTo>
                    <a:pt x="155" y="2236"/>
                  </a:lnTo>
                  <a:lnTo>
                    <a:pt x="160" y="2238"/>
                  </a:lnTo>
                  <a:lnTo>
                    <a:pt x="164" y="2237"/>
                  </a:lnTo>
                  <a:lnTo>
                    <a:pt x="165" y="2235"/>
                  </a:lnTo>
                  <a:lnTo>
                    <a:pt x="165" y="2231"/>
                  </a:lnTo>
                  <a:lnTo>
                    <a:pt x="165" y="2229"/>
                  </a:lnTo>
                  <a:lnTo>
                    <a:pt x="165" y="2226"/>
                  </a:lnTo>
                  <a:lnTo>
                    <a:pt x="167" y="2218"/>
                  </a:lnTo>
                  <a:lnTo>
                    <a:pt x="170" y="2215"/>
                  </a:lnTo>
                  <a:lnTo>
                    <a:pt x="173" y="2215"/>
                  </a:lnTo>
                  <a:lnTo>
                    <a:pt x="175" y="2214"/>
                  </a:lnTo>
                  <a:lnTo>
                    <a:pt x="181" y="2212"/>
                  </a:lnTo>
                  <a:lnTo>
                    <a:pt x="183" y="2212"/>
                  </a:lnTo>
                  <a:lnTo>
                    <a:pt x="184" y="2211"/>
                  </a:lnTo>
                  <a:lnTo>
                    <a:pt x="185" y="2209"/>
                  </a:lnTo>
                  <a:lnTo>
                    <a:pt x="187" y="2206"/>
                  </a:lnTo>
                  <a:lnTo>
                    <a:pt x="191" y="2206"/>
                  </a:lnTo>
                  <a:lnTo>
                    <a:pt x="193" y="2209"/>
                  </a:lnTo>
                  <a:lnTo>
                    <a:pt x="198" y="2209"/>
                  </a:lnTo>
                  <a:lnTo>
                    <a:pt x="199" y="2209"/>
                  </a:lnTo>
                  <a:lnTo>
                    <a:pt x="200" y="2210"/>
                  </a:lnTo>
                  <a:lnTo>
                    <a:pt x="200" y="2210"/>
                  </a:lnTo>
                  <a:lnTo>
                    <a:pt x="199" y="2207"/>
                  </a:lnTo>
                  <a:lnTo>
                    <a:pt x="195" y="2202"/>
                  </a:lnTo>
                  <a:lnTo>
                    <a:pt x="192" y="2196"/>
                  </a:lnTo>
                  <a:lnTo>
                    <a:pt x="190" y="2197"/>
                  </a:lnTo>
                  <a:lnTo>
                    <a:pt x="186" y="2195"/>
                  </a:lnTo>
                  <a:lnTo>
                    <a:pt x="183" y="2196"/>
                  </a:lnTo>
                  <a:lnTo>
                    <a:pt x="186" y="2195"/>
                  </a:lnTo>
                  <a:lnTo>
                    <a:pt x="188" y="2195"/>
                  </a:lnTo>
                  <a:lnTo>
                    <a:pt x="192" y="2195"/>
                  </a:lnTo>
                  <a:lnTo>
                    <a:pt x="192" y="2193"/>
                  </a:lnTo>
                  <a:lnTo>
                    <a:pt x="190" y="2184"/>
                  </a:lnTo>
                  <a:lnTo>
                    <a:pt x="187" y="2185"/>
                  </a:lnTo>
                  <a:lnTo>
                    <a:pt x="186" y="2186"/>
                  </a:lnTo>
                  <a:lnTo>
                    <a:pt x="186" y="2186"/>
                  </a:lnTo>
                  <a:lnTo>
                    <a:pt x="187" y="2185"/>
                  </a:lnTo>
                  <a:lnTo>
                    <a:pt x="188" y="2184"/>
                  </a:lnTo>
                  <a:lnTo>
                    <a:pt x="191" y="2178"/>
                  </a:lnTo>
                  <a:lnTo>
                    <a:pt x="192" y="2176"/>
                  </a:lnTo>
                  <a:lnTo>
                    <a:pt x="193" y="2172"/>
                  </a:lnTo>
                  <a:lnTo>
                    <a:pt x="199" y="2170"/>
                  </a:lnTo>
                  <a:lnTo>
                    <a:pt x="198" y="2167"/>
                  </a:lnTo>
                  <a:lnTo>
                    <a:pt x="193" y="2167"/>
                  </a:lnTo>
                  <a:lnTo>
                    <a:pt x="193" y="2167"/>
                  </a:lnTo>
                  <a:lnTo>
                    <a:pt x="192" y="2167"/>
                  </a:lnTo>
                  <a:lnTo>
                    <a:pt x="193" y="2167"/>
                  </a:lnTo>
                  <a:lnTo>
                    <a:pt x="196" y="2166"/>
                  </a:lnTo>
                  <a:lnTo>
                    <a:pt x="196" y="2164"/>
                  </a:lnTo>
                  <a:lnTo>
                    <a:pt x="196" y="2162"/>
                  </a:lnTo>
                  <a:lnTo>
                    <a:pt x="195" y="2162"/>
                  </a:lnTo>
                  <a:lnTo>
                    <a:pt x="196" y="2162"/>
                  </a:lnTo>
                  <a:lnTo>
                    <a:pt x="199" y="2167"/>
                  </a:lnTo>
                  <a:lnTo>
                    <a:pt x="201" y="2169"/>
                  </a:lnTo>
                  <a:lnTo>
                    <a:pt x="204" y="2168"/>
                  </a:lnTo>
                  <a:lnTo>
                    <a:pt x="207" y="2167"/>
                  </a:lnTo>
                  <a:lnTo>
                    <a:pt x="209" y="2164"/>
                  </a:lnTo>
                  <a:lnTo>
                    <a:pt x="210" y="2156"/>
                  </a:lnTo>
                  <a:lnTo>
                    <a:pt x="210" y="2153"/>
                  </a:lnTo>
                  <a:lnTo>
                    <a:pt x="211" y="2151"/>
                  </a:lnTo>
                  <a:lnTo>
                    <a:pt x="212" y="2149"/>
                  </a:lnTo>
                  <a:lnTo>
                    <a:pt x="213" y="2147"/>
                  </a:lnTo>
                  <a:lnTo>
                    <a:pt x="216" y="2146"/>
                  </a:lnTo>
                  <a:lnTo>
                    <a:pt x="218" y="2143"/>
                  </a:lnTo>
                  <a:lnTo>
                    <a:pt x="226" y="2138"/>
                  </a:lnTo>
                  <a:lnTo>
                    <a:pt x="228" y="2137"/>
                  </a:lnTo>
                  <a:lnTo>
                    <a:pt x="230" y="2135"/>
                  </a:lnTo>
                  <a:lnTo>
                    <a:pt x="234" y="2133"/>
                  </a:lnTo>
                  <a:lnTo>
                    <a:pt x="236" y="2130"/>
                  </a:lnTo>
                  <a:lnTo>
                    <a:pt x="234" y="2127"/>
                  </a:lnTo>
                  <a:lnTo>
                    <a:pt x="228" y="2129"/>
                  </a:lnTo>
                  <a:lnTo>
                    <a:pt x="227" y="2129"/>
                  </a:lnTo>
                  <a:lnTo>
                    <a:pt x="230" y="2128"/>
                  </a:lnTo>
                  <a:lnTo>
                    <a:pt x="233" y="2127"/>
                  </a:lnTo>
                  <a:lnTo>
                    <a:pt x="235" y="2125"/>
                  </a:lnTo>
                  <a:lnTo>
                    <a:pt x="236" y="2119"/>
                  </a:lnTo>
                  <a:lnTo>
                    <a:pt x="235" y="2117"/>
                  </a:lnTo>
                  <a:lnTo>
                    <a:pt x="233" y="2115"/>
                  </a:lnTo>
                  <a:lnTo>
                    <a:pt x="230" y="2116"/>
                  </a:lnTo>
                  <a:lnTo>
                    <a:pt x="222" y="2115"/>
                  </a:lnTo>
                  <a:lnTo>
                    <a:pt x="219" y="2111"/>
                  </a:lnTo>
                  <a:lnTo>
                    <a:pt x="213" y="2107"/>
                  </a:lnTo>
                  <a:lnTo>
                    <a:pt x="212" y="2104"/>
                  </a:lnTo>
                  <a:lnTo>
                    <a:pt x="211" y="2101"/>
                  </a:lnTo>
                  <a:lnTo>
                    <a:pt x="211" y="2099"/>
                  </a:lnTo>
                  <a:lnTo>
                    <a:pt x="211" y="2096"/>
                  </a:lnTo>
                  <a:lnTo>
                    <a:pt x="215" y="2092"/>
                  </a:lnTo>
                  <a:lnTo>
                    <a:pt x="218" y="2086"/>
                  </a:lnTo>
                  <a:lnTo>
                    <a:pt x="221" y="2083"/>
                  </a:lnTo>
                  <a:lnTo>
                    <a:pt x="224" y="2083"/>
                  </a:lnTo>
                  <a:lnTo>
                    <a:pt x="226" y="2082"/>
                  </a:lnTo>
                  <a:lnTo>
                    <a:pt x="229" y="2079"/>
                  </a:lnTo>
                  <a:lnTo>
                    <a:pt x="233" y="2079"/>
                  </a:lnTo>
                  <a:lnTo>
                    <a:pt x="238" y="2081"/>
                  </a:lnTo>
                  <a:lnTo>
                    <a:pt x="238" y="2079"/>
                  </a:lnTo>
                  <a:lnTo>
                    <a:pt x="237" y="2077"/>
                  </a:lnTo>
                  <a:lnTo>
                    <a:pt x="237" y="2075"/>
                  </a:lnTo>
                  <a:lnTo>
                    <a:pt x="241" y="2073"/>
                  </a:lnTo>
                  <a:lnTo>
                    <a:pt x="242" y="2070"/>
                  </a:lnTo>
                  <a:lnTo>
                    <a:pt x="243" y="2067"/>
                  </a:lnTo>
                  <a:lnTo>
                    <a:pt x="244" y="2065"/>
                  </a:lnTo>
                  <a:lnTo>
                    <a:pt x="242" y="2059"/>
                  </a:lnTo>
                  <a:lnTo>
                    <a:pt x="243" y="2057"/>
                  </a:lnTo>
                  <a:lnTo>
                    <a:pt x="245" y="2053"/>
                  </a:lnTo>
                  <a:lnTo>
                    <a:pt x="246" y="2051"/>
                  </a:lnTo>
                  <a:lnTo>
                    <a:pt x="249" y="2049"/>
                  </a:lnTo>
                  <a:lnTo>
                    <a:pt x="254" y="2048"/>
                  </a:lnTo>
                  <a:lnTo>
                    <a:pt x="249" y="2043"/>
                  </a:lnTo>
                  <a:lnTo>
                    <a:pt x="247" y="2041"/>
                  </a:lnTo>
                  <a:lnTo>
                    <a:pt x="252" y="2039"/>
                  </a:lnTo>
                  <a:lnTo>
                    <a:pt x="255" y="2039"/>
                  </a:lnTo>
                  <a:lnTo>
                    <a:pt x="258" y="2041"/>
                  </a:lnTo>
                  <a:lnTo>
                    <a:pt x="258" y="2044"/>
                  </a:lnTo>
                  <a:lnTo>
                    <a:pt x="261" y="2044"/>
                  </a:lnTo>
                  <a:lnTo>
                    <a:pt x="263" y="2043"/>
                  </a:lnTo>
                  <a:lnTo>
                    <a:pt x="266" y="2041"/>
                  </a:lnTo>
                  <a:lnTo>
                    <a:pt x="266" y="2038"/>
                  </a:lnTo>
                  <a:lnTo>
                    <a:pt x="266" y="2035"/>
                  </a:lnTo>
                  <a:lnTo>
                    <a:pt x="264" y="2033"/>
                  </a:lnTo>
                  <a:lnTo>
                    <a:pt x="262" y="2032"/>
                  </a:lnTo>
                  <a:lnTo>
                    <a:pt x="259" y="2033"/>
                  </a:lnTo>
                  <a:lnTo>
                    <a:pt x="256" y="2033"/>
                  </a:lnTo>
                  <a:lnTo>
                    <a:pt x="259" y="2034"/>
                  </a:lnTo>
                  <a:lnTo>
                    <a:pt x="259" y="2036"/>
                  </a:lnTo>
                  <a:lnTo>
                    <a:pt x="253" y="2036"/>
                  </a:lnTo>
                  <a:lnTo>
                    <a:pt x="254" y="2034"/>
                  </a:lnTo>
                  <a:lnTo>
                    <a:pt x="249" y="2033"/>
                  </a:lnTo>
                  <a:lnTo>
                    <a:pt x="245" y="2030"/>
                  </a:lnTo>
                  <a:lnTo>
                    <a:pt x="246" y="2022"/>
                  </a:lnTo>
                  <a:lnTo>
                    <a:pt x="244" y="2016"/>
                  </a:lnTo>
                  <a:lnTo>
                    <a:pt x="244" y="2014"/>
                  </a:lnTo>
                  <a:lnTo>
                    <a:pt x="245" y="2012"/>
                  </a:lnTo>
                  <a:lnTo>
                    <a:pt x="247" y="2009"/>
                  </a:lnTo>
                  <a:lnTo>
                    <a:pt x="250" y="2009"/>
                  </a:lnTo>
                  <a:lnTo>
                    <a:pt x="253" y="2012"/>
                  </a:lnTo>
                  <a:lnTo>
                    <a:pt x="261" y="2014"/>
                  </a:lnTo>
                  <a:lnTo>
                    <a:pt x="263" y="2016"/>
                  </a:lnTo>
                  <a:lnTo>
                    <a:pt x="269" y="2016"/>
                  </a:lnTo>
                  <a:lnTo>
                    <a:pt x="275" y="2015"/>
                  </a:lnTo>
                  <a:lnTo>
                    <a:pt x="283" y="2012"/>
                  </a:lnTo>
                  <a:lnTo>
                    <a:pt x="284" y="2009"/>
                  </a:lnTo>
                  <a:lnTo>
                    <a:pt x="284" y="2006"/>
                  </a:lnTo>
                  <a:lnTo>
                    <a:pt x="281" y="2004"/>
                  </a:lnTo>
                  <a:lnTo>
                    <a:pt x="281" y="2001"/>
                  </a:lnTo>
                  <a:lnTo>
                    <a:pt x="284" y="1995"/>
                  </a:lnTo>
                  <a:lnTo>
                    <a:pt x="286" y="1995"/>
                  </a:lnTo>
                  <a:lnTo>
                    <a:pt x="287" y="1989"/>
                  </a:lnTo>
                  <a:lnTo>
                    <a:pt x="284" y="1987"/>
                  </a:lnTo>
                  <a:lnTo>
                    <a:pt x="287" y="1988"/>
                  </a:lnTo>
                  <a:lnTo>
                    <a:pt x="284" y="1985"/>
                  </a:lnTo>
                  <a:lnTo>
                    <a:pt x="283" y="1983"/>
                  </a:lnTo>
                  <a:lnTo>
                    <a:pt x="283" y="1980"/>
                  </a:lnTo>
                  <a:lnTo>
                    <a:pt x="286" y="1979"/>
                  </a:lnTo>
                  <a:lnTo>
                    <a:pt x="288" y="1981"/>
                  </a:lnTo>
                  <a:lnTo>
                    <a:pt x="292" y="1981"/>
                  </a:lnTo>
                  <a:lnTo>
                    <a:pt x="294" y="1981"/>
                  </a:lnTo>
                  <a:lnTo>
                    <a:pt x="296" y="1981"/>
                  </a:lnTo>
                  <a:lnTo>
                    <a:pt x="299" y="1981"/>
                  </a:lnTo>
                  <a:lnTo>
                    <a:pt x="304" y="1981"/>
                  </a:lnTo>
                  <a:lnTo>
                    <a:pt x="315" y="1979"/>
                  </a:lnTo>
                  <a:lnTo>
                    <a:pt x="329" y="1976"/>
                  </a:lnTo>
                  <a:lnTo>
                    <a:pt x="339" y="1972"/>
                  </a:lnTo>
                  <a:lnTo>
                    <a:pt x="346" y="1970"/>
                  </a:lnTo>
                  <a:lnTo>
                    <a:pt x="348" y="1967"/>
                  </a:lnTo>
                  <a:lnTo>
                    <a:pt x="348" y="1964"/>
                  </a:lnTo>
                  <a:lnTo>
                    <a:pt x="350" y="1962"/>
                  </a:lnTo>
                  <a:lnTo>
                    <a:pt x="355" y="1956"/>
                  </a:lnTo>
                  <a:lnTo>
                    <a:pt x="358" y="1950"/>
                  </a:lnTo>
                  <a:lnTo>
                    <a:pt x="361" y="1948"/>
                  </a:lnTo>
                  <a:lnTo>
                    <a:pt x="361" y="1942"/>
                  </a:lnTo>
                  <a:lnTo>
                    <a:pt x="360" y="1939"/>
                  </a:lnTo>
                  <a:lnTo>
                    <a:pt x="360" y="1939"/>
                  </a:lnTo>
                  <a:lnTo>
                    <a:pt x="356" y="1939"/>
                  </a:lnTo>
                  <a:lnTo>
                    <a:pt x="354" y="1938"/>
                  </a:lnTo>
                  <a:lnTo>
                    <a:pt x="352" y="1935"/>
                  </a:lnTo>
                  <a:lnTo>
                    <a:pt x="350" y="1932"/>
                  </a:lnTo>
                  <a:lnTo>
                    <a:pt x="352" y="1930"/>
                  </a:lnTo>
                  <a:lnTo>
                    <a:pt x="354" y="1924"/>
                  </a:lnTo>
                  <a:lnTo>
                    <a:pt x="353" y="1922"/>
                  </a:lnTo>
                  <a:lnTo>
                    <a:pt x="349" y="1919"/>
                  </a:lnTo>
                  <a:lnTo>
                    <a:pt x="345" y="1916"/>
                  </a:lnTo>
                  <a:lnTo>
                    <a:pt x="340" y="1914"/>
                  </a:lnTo>
                  <a:lnTo>
                    <a:pt x="337" y="1912"/>
                  </a:lnTo>
                  <a:lnTo>
                    <a:pt x="335" y="1907"/>
                  </a:lnTo>
                  <a:lnTo>
                    <a:pt x="337" y="1906"/>
                  </a:lnTo>
                  <a:lnTo>
                    <a:pt x="337" y="1906"/>
                  </a:lnTo>
                  <a:lnTo>
                    <a:pt x="336" y="1903"/>
                  </a:lnTo>
                  <a:lnTo>
                    <a:pt x="336" y="1901"/>
                  </a:lnTo>
                  <a:lnTo>
                    <a:pt x="335" y="1897"/>
                  </a:lnTo>
                  <a:lnTo>
                    <a:pt x="335" y="1895"/>
                  </a:lnTo>
                  <a:lnTo>
                    <a:pt x="337" y="1891"/>
                  </a:lnTo>
                  <a:lnTo>
                    <a:pt x="337" y="1889"/>
                  </a:lnTo>
                  <a:lnTo>
                    <a:pt x="339" y="1889"/>
                  </a:lnTo>
                  <a:lnTo>
                    <a:pt x="339" y="1888"/>
                  </a:lnTo>
                  <a:lnTo>
                    <a:pt x="340" y="1886"/>
                  </a:lnTo>
                  <a:lnTo>
                    <a:pt x="339" y="1880"/>
                  </a:lnTo>
                  <a:lnTo>
                    <a:pt x="339" y="1879"/>
                  </a:lnTo>
                  <a:lnTo>
                    <a:pt x="341" y="1887"/>
                  </a:lnTo>
                  <a:lnTo>
                    <a:pt x="339" y="1888"/>
                  </a:lnTo>
                  <a:lnTo>
                    <a:pt x="339" y="1889"/>
                  </a:lnTo>
                  <a:lnTo>
                    <a:pt x="339" y="1889"/>
                  </a:lnTo>
                  <a:lnTo>
                    <a:pt x="337" y="1894"/>
                  </a:lnTo>
                  <a:lnTo>
                    <a:pt x="337" y="1899"/>
                  </a:lnTo>
                  <a:lnTo>
                    <a:pt x="337" y="1901"/>
                  </a:lnTo>
                  <a:lnTo>
                    <a:pt x="339" y="1904"/>
                  </a:lnTo>
                  <a:lnTo>
                    <a:pt x="344" y="1908"/>
                  </a:lnTo>
                  <a:lnTo>
                    <a:pt x="345" y="1911"/>
                  </a:lnTo>
                  <a:lnTo>
                    <a:pt x="347" y="1910"/>
                  </a:lnTo>
                  <a:lnTo>
                    <a:pt x="354" y="1910"/>
                  </a:lnTo>
                  <a:lnTo>
                    <a:pt x="360" y="1914"/>
                  </a:lnTo>
                  <a:lnTo>
                    <a:pt x="365" y="1915"/>
                  </a:lnTo>
                  <a:lnTo>
                    <a:pt x="367" y="1918"/>
                  </a:lnTo>
                  <a:lnTo>
                    <a:pt x="372" y="1915"/>
                  </a:lnTo>
                  <a:lnTo>
                    <a:pt x="374" y="1914"/>
                  </a:lnTo>
                  <a:lnTo>
                    <a:pt x="379" y="1915"/>
                  </a:lnTo>
                  <a:lnTo>
                    <a:pt x="381" y="1916"/>
                  </a:lnTo>
                  <a:lnTo>
                    <a:pt x="383" y="1918"/>
                  </a:lnTo>
                  <a:lnTo>
                    <a:pt x="387" y="1916"/>
                  </a:lnTo>
                  <a:lnTo>
                    <a:pt x="396" y="1913"/>
                  </a:lnTo>
                  <a:lnTo>
                    <a:pt x="398" y="1910"/>
                  </a:lnTo>
                  <a:lnTo>
                    <a:pt x="400" y="1908"/>
                  </a:lnTo>
                  <a:lnTo>
                    <a:pt x="401" y="1906"/>
                  </a:lnTo>
                  <a:lnTo>
                    <a:pt x="404" y="1903"/>
                  </a:lnTo>
                  <a:lnTo>
                    <a:pt x="405" y="1901"/>
                  </a:lnTo>
                  <a:lnTo>
                    <a:pt x="406" y="1898"/>
                  </a:lnTo>
                  <a:lnTo>
                    <a:pt x="414" y="1891"/>
                  </a:lnTo>
                  <a:lnTo>
                    <a:pt x="416" y="1889"/>
                  </a:lnTo>
                  <a:lnTo>
                    <a:pt x="417" y="1886"/>
                  </a:lnTo>
                  <a:lnTo>
                    <a:pt x="418" y="1884"/>
                  </a:lnTo>
                  <a:lnTo>
                    <a:pt x="418" y="1881"/>
                  </a:lnTo>
                  <a:lnTo>
                    <a:pt x="423" y="1873"/>
                  </a:lnTo>
                  <a:lnTo>
                    <a:pt x="422" y="1870"/>
                  </a:lnTo>
                  <a:lnTo>
                    <a:pt x="422" y="1869"/>
                  </a:lnTo>
                  <a:lnTo>
                    <a:pt x="424" y="1863"/>
                  </a:lnTo>
                  <a:lnTo>
                    <a:pt x="427" y="1861"/>
                  </a:lnTo>
                  <a:lnTo>
                    <a:pt x="429" y="1861"/>
                  </a:lnTo>
                  <a:lnTo>
                    <a:pt x="431" y="1859"/>
                  </a:lnTo>
                  <a:lnTo>
                    <a:pt x="432" y="1856"/>
                  </a:lnTo>
                  <a:lnTo>
                    <a:pt x="434" y="1851"/>
                  </a:lnTo>
                  <a:lnTo>
                    <a:pt x="437" y="1847"/>
                  </a:lnTo>
                  <a:lnTo>
                    <a:pt x="434" y="1845"/>
                  </a:lnTo>
                  <a:lnTo>
                    <a:pt x="434" y="1843"/>
                  </a:lnTo>
                  <a:lnTo>
                    <a:pt x="435" y="1843"/>
                  </a:lnTo>
                  <a:lnTo>
                    <a:pt x="435" y="1845"/>
                  </a:lnTo>
                  <a:lnTo>
                    <a:pt x="439" y="1848"/>
                  </a:lnTo>
                  <a:lnTo>
                    <a:pt x="441" y="1846"/>
                  </a:lnTo>
                  <a:lnTo>
                    <a:pt x="444" y="1845"/>
                  </a:lnTo>
                  <a:lnTo>
                    <a:pt x="444" y="1848"/>
                  </a:lnTo>
                  <a:lnTo>
                    <a:pt x="442" y="1852"/>
                  </a:lnTo>
                  <a:lnTo>
                    <a:pt x="442" y="1854"/>
                  </a:lnTo>
                  <a:lnTo>
                    <a:pt x="439" y="1855"/>
                  </a:lnTo>
                  <a:lnTo>
                    <a:pt x="439" y="1858"/>
                  </a:lnTo>
                  <a:lnTo>
                    <a:pt x="435" y="1858"/>
                  </a:lnTo>
                  <a:lnTo>
                    <a:pt x="437" y="1861"/>
                  </a:lnTo>
                  <a:lnTo>
                    <a:pt x="435" y="1863"/>
                  </a:lnTo>
                  <a:lnTo>
                    <a:pt x="432" y="1864"/>
                  </a:lnTo>
                  <a:lnTo>
                    <a:pt x="431" y="1868"/>
                  </a:lnTo>
                  <a:lnTo>
                    <a:pt x="425" y="1870"/>
                  </a:lnTo>
                  <a:lnTo>
                    <a:pt x="424" y="1872"/>
                  </a:lnTo>
                  <a:lnTo>
                    <a:pt x="432" y="1868"/>
                  </a:lnTo>
                  <a:lnTo>
                    <a:pt x="438" y="1863"/>
                  </a:lnTo>
                  <a:lnTo>
                    <a:pt x="442" y="1858"/>
                  </a:lnTo>
                  <a:lnTo>
                    <a:pt x="447" y="1851"/>
                  </a:lnTo>
                  <a:lnTo>
                    <a:pt x="448" y="1847"/>
                  </a:lnTo>
                  <a:lnTo>
                    <a:pt x="451" y="1839"/>
                  </a:lnTo>
                  <a:lnTo>
                    <a:pt x="455" y="1834"/>
                  </a:lnTo>
                  <a:lnTo>
                    <a:pt x="460" y="1826"/>
                  </a:lnTo>
                  <a:lnTo>
                    <a:pt x="468" y="1820"/>
                  </a:lnTo>
                  <a:lnTo>
                    <a:pt x="468" y="1819"/>
                  </a:lnTo>
                  <a:lnTo>
                    <a:pt x="468" y="1818"/>
                  </a:lnTo>
                  <a:lnTo>
                    <a:pt x="469" y="1819"/>
                  </a:lnTo>
                  <a:lnTo>
                    <a:pt x="471" y="1817"/>
                  </a:lnTo>
                  <a:lnTo>
                    <a:pt x="471" y="1813"/>
                  </a:lnTo>
                  <a:lnTo>
                    <a:pt x="471" y="1811"/>
                  </a:lnTo>
                  <a:lnTo>
                    <a:pt x="472" y="1798"/>
                  </a:lnTo>
                  <a:lnTo>
                    <a:pt x="471" y="1792"/>
                  </a:lnTo>
                  <a:lnTo>
                    <a:pt x="471" y="1788"/>
                  </a:lnTo>
                  <a:lnTo>
                    <a:pt x="469" y="1785"/>
                  </a:lnTo>
                  <a:lnTo>
                    <a:pt x="472" y="1783"/>
                  </a:lnTo>
                  <a:lnTo>
                    <a:pt x="472" y="1779"/>
                  </a:lnTo>
                  <a:lnTo>
                    <a:pt x="474" y="1777"/>
                  </a:lnTo>
                  <a:lnTo>
                    <a:pt x="473" y="1777"/>
                  </a:lnTo>
                  <a:lnTo>
                    <a:pt x="472" y="1776"/>
                  </a:lnTo>
                  <a:lnTo>
                    <a:pt x="469" y="1775"/>
                  </a:lnTo>
                  <a:lnTo>
                    <a:pt x="472" y="1775"/>
                  </a:lnTo>
                  <a:lnTo>
                    <a:pt x="473" y="1773"/>
                  </a:lnTo>
                  <a:lnTo>
                    <a:pt x="478" y="1773"/>
                  </a:lnTo>
                  <a:lnTo>
                    <a:pt x="480" y="1771"/>
                  </a:lnTo>
                  <a:lnTo>
                    <a:pt x="478" y="1768"/>
                  </a:lnTo>
                  <a:lnTo>
                    <a:pt x="480" y="1769"/>
                  </a:lnTo>
                  <a:lnTo>
                    <a:pt x="482" y="1766"/>
                  </a:lnTo>
                  <a:lnTo>
                    <a:pt x="485" y="1765"/>
                  </a:lnTo>
                  <a:lnTo>
                    <a:pt x="491" y="1761"/>
                  </a:lnTo>
                  <a:lnTo>
                    <a:pt x="495" y="1757"/>
                  </a:lnTo>
                  <a:lnTo>
                    <a:pt x="499" y="1754"/>
                  </a:lnTo>
                  <a:lnTo>
                    <a:pt x="501" y="1753"/>
                  </a:lnTo>
                  <a:lnTo>
                    <a:pt x="501" y="1752"/>
                  </a:lnTo>
                  <a:lnTo>
                    <a:pt x="502" y="1752"/>
                  </a:lnTo>
                  <a:lnTo>
                    <a:pt x="503" y="1753"/>
                  </a:lnTo>
                  <a:lnTo>
                    <a:pt x="506" y="1751"/>
                  </a:lnTo>
                  <a:lnTo>
                    <a:pt x="508" y="1750"/>
                  </a:lnTo>
                  <a:lnTo>
                    <a:pt x="511" y="1750"/>
                  </a:lnTo>
                  <a:lnTo>
                    <a:pt x="514" y="1751"/>
                  </a:lnTo>
                  <a:lnTo>
                    <a:pt x="515" y="1749"/>
                  </a:lnTo>
                  <a:lnTo>
                    <a:pt x="517" y="1748"/>
                  </a:lnTo>
                  <a:lnTo>
                    <a:pt x="520" y="1745"/>
                  </a:lnTo>
                  <a:lnTo>
                    <a:pt x="520" y="1745"/>
                  </a:lnTo>
                  <a:lnTo>
                    <a:pt x="527" y="1743"/>
                  </a:lnTo>
                  <a:lnTo>
                    <a:pt x="525" y="1741"/>
                  </a:lnTo>
                  <a:lnTo>
                    <a:pt x="529" y="1739"/>
                  </a:lnTo>
                  <a:lnTo>
                    <a:pt x="533" y="1740"/>
                  </a:lnTo>
                  <a:lnTo>
                    <a:pt x="535" y="1737"/>
                  </a:lnTo>
                  <a:lnTo>
                    <a:pt x="538" y="1739"/>
                  </a:lnTo>
                  <a:lnTo>
                    <a:pt x="540" y="1740"/>
                  </a:lnTo>
                  <a:lnTo>
                    <a:pt x="534" y="1741"/>
                  </a:lnTo>
                  <a:lnTo>
                    <a:pt x="545" y="1739"/>
                  </a:lnTo>
                  <a:lnTo>
                    <a:pt x="545" y="1737"/>
                  </a:lnTo>
                  <a:lnTo>
                    <a:pt x="544" y="1737"/>
                  </a:lnTo>
                  <a:lnTo>
                    <a:pt x="546" y="1734"/>
                  </a:lnTo>
                  <a:lnTo>
                    <a:pt x="546" y="1737"/>
                  </a:lnTo>
                  <a:lnTo>
                    <a:pt x="549" y="1739"/>
                  </a:lnTo>
                  <a:lnTo>
                    <a:pt x="555" y="1739"/>
                  </a:lnTo>
                  <a:lnTo>
                    <a:pt x="561" y="1739"/>
                  </a:lnTo>
                  <a:lnTo>
                    <a:pt x="561" y="1739"/>
                  </a:lnTo>
                  <a:lnTo>
                    <a:pt x="562" y="1736"/>
                  </a:lnTo>
                  <a:lnTo>
                    <a:pt x="561" y="1734"/>
                  </a:lnTo>
                  <a:lnTo>
                    <a:pt x="563" y="1731"/>
                  </a:lnTo>
                  <a:lnTo>
                    <a:pt x="567" y="1728"/>
                  </a:lnTo>
                  <a:lnTo>
                    <a:pt x="575" y="1725"/>
                  </a:lnTo>
                  <a:lnTo>
                    <a:pt x="575" y="1723"/>
                  </a:lnTo>
                  <a:lnTo>
                    <a:pt x="575" y="1716"/>
                  </a:lnTo>
                  <a:lnTo>
                    <a:pt x="577" y="1711"/>
                  </a:lnTo>
                  <a:lnTo>
                    <a:pt x="578" y="1709"/>
                  </a:lnTo>
                  <a:lnTo>
                    <a:pt x="580" y="1708"/>
                  </a:lnTo>
                  <a:lnTo>
                    <a:pt x="583" y="1705"/>
                  </a:lnTo>
                  <a:lnTo>
                    <a:pt x="585" y="1702"/>
                  </a:lnTo>
                  <a:lnTo>
                    <a:pt x="584" y="1700"/>
                  </a:lnTo>
                  <a:lnTo>
                    <a:pt x="586" y="1700"/>
                  </a:lnTo>
                  <a:lnTo>
                    <a:pt x="587" y="1696"/>
                  </a:lnTo>
                  <a:lnTo>
                    <a:pt x="588" y="1692"/>
                  </a:lnTo>
                  <a:lnTo>
                    <a:pt x="592" y="1691"/>
                  </a:lnTo>
                  <a:lnTo>
                    <a:pt x="593" y="1689"/>
                  </a:lnTo>
                  <a:lnTo>
                    <a:pt x="593" y="1685"/>
                  </a:lnTo>
                  <a:lnTo>
                    <a:pt x="592" y="1677"/>
                  </a:lnTo>
                  <a:lnTo>
                    <a:pt x="593" y="1672"/>
                  </a:lnTo>
                  <a:lnTo>
                    <a:pt x="595" y="1670"/>
                  </a:lnTo>
                  <a:lnTo>
                    <a:pt x="601" y="1664"/>
                  </a:lnTo>
                  <a:lnTo>
                    <a:pt x="600" y="1656"/>
                  </a:lnTo>
                  <a:lnTo>
                    <a:pt x="602" y="1645"/>
                  </a:lnTo>
                  <a:lnTo>
                    <a:pt x="604" y="1638"/>
                  </a:lnTo>
                  <a:lnTo>
                    <a:pt x="603" y="1634"/>
                  </a:lnTo>
                  <a:lnTo>
                    <a:pt x="602" y="1622"/>
                  </a:lnTo>
                  <a:lnTo>
                    <a:pt x="603" y="1615"/>
                  </a:lnTo>
                  <a:lnTo>
                    <a:pt x="603" y="1613"/>
                  </a:lnTo>
                  <a:lnTo>
                    <a:pt x="602" y="1610"/>
                  </a:lnTo>
                  <a:lnTo>
                    <a:pt x="603" y="1607"/>
                  </a:lnTo>
                  <a:lnTo>
                    <a:pt x="602" y="1604"/>
                  </a:lnTo>
                  <a:lnTo>
                    <a:pt x="601" y="1606"/>
                  </a:lnTo>
                  <a:lnTo>
                    <a:pt x="602" y="1603"/>
                  </a:lnTo>
                  <a:lnTo>
                    <a:pt x="605" y="1598"/>
                  </a:lnTo>
                  <a:lnTo>
                    <a:pt x="604" y="1594"/>
                  </a:lnTo>
                  <a:lnTo>
                    <a:pt x="606" y="1594"/>
                  </a:lnTo>
                  <a:lnTo>
                    <a:pt x="609" y="1594"/>
                  </a:lnTo>
                  <a:lnTo>
                    <a:pt x="610" y="1597"/>
                  </a:lnTo>
                  <a:lnTo>
                    <a:pt x="612" y="1596"/>
                  </a:lnTo>
                  <a:lnTo>
                    <a:pt x="614" y="1594"/>
                  </a:lnTo>
                  <a:lnTo>
                    <a:pt x="620" y="1586"/>
                  </a:lnTo>
                  <a:lnTo>
                    <a:pt x="623" y="1579"/>
                  </a:lnTo>
                  <a:lnTo>
                    <a:pt x="625" y="1578"/>
                  </a:lnTo>
                  <a:lnTo>
                    <a:pt x="623" y="1577"/>
                  </a:lnTo>
                  <a:lnTo>
                    <a:pt x="625" y="1574"/>
                  </a:lnTo>
                  <a:lnTo>
                    <a:pt x="627" y="1573"/>
                  </a:lnTo>
                  <a:lnTo>
                    <a:pt x="626" y="1570"/>
                  </a:lnTo>
                  <a:lnTo>
                    <a:pt x="629" y="1570"/>
                  </a:lnTo>
                  <a:lnTo>
                    <a:pt x="628" y="1566"/>
                  </a:lnTo>
                  <a:lnTo>
                    <a:pt x="631" y="1568"/>
                  </a:lnTo>
                  <a:lnTo>
                    <a:pt x="636" y="1563"/>
                  </a:lnTo>
                  <a:lnTo>
                    <a:pt x="638" y="1563"/>
                  </a:lnTo>
                  <a:lnTo>
                    <a:pt x="639" y="1561"/>
                  </a:lnTo>
                  <a:lnTo>
                    <a:pt x="646" y="1553"/>
                  </a:lnTo>
                  <a:lnTo>
                    <a:pt x="646" y="1552"/>
                  </a:lnTo>
                  <a:lnTo>
                    <a:pt x="647" y="1552"/>
                  </a:lnTo>
                  <a:lnTo>
                    <a:pt x="647" y="1552"/>
                  </a:lnTo>
                  <a:lnTo>
                    <a:pt x="653" y="1546"/>
                  </a:lnTo>
                  <a:lnTo>
                    <a:pt x="655" y="1540"/>
                  </a:lnTo>
                  <a:lnTo>
                    <a:pt x="657" y="1536"/>
                  </a:lnTo>
                  <a:lnTo>
                    <a:pt x="657" y="1534"/>
                  </a:lnTo>
                  <a:lnTo>
                    <a:pt x="659" y="1529"/>
                  </a:lnTo>
                  <a:lnTo>
                    <a:pt x="660" y="1527"/>
                  </a:lnTo>
                  <a:lnTo>
                    <a:pt x="659" y="1526"/>
                  </a:lnTo>
                  <a:lnTo>
                    <a:pt x="660" y="1522"/>
                  </a:lnTo>
                  <a:lnTo>
                    <a:pt x="659" y="1522"/>
                  </a:lnTo>
                  <a:lnTo>
                    <a:pt x="660" y="1521"/>
                  </a:lnTo>
                  <a:lnTo>
                    <a:pt x="660" y="1518"/>
                  </a:lnTo>
                  <a:lnTo>
                    <a:pt x="660" y="1516"/>
                  </a:lnTo>
                  <a:lnTo>
                    <a:pt x="659" y="1517"/>
                  </a:lnTo>
                  <a:close/>
                  <a:moveTo>
                    <a:pt x="195" y="1646"/>
                  </a:moveTo>
                  <a:lnTo>
                    <a:pt x="193" y="1646"/>
                  </a:lnTo>
                  <a:lnTo>
                    <a:pt x="193" y="1646"/>
                  </a:lnTo>
                  <a:lnTo>
                    <a:pt x="194" y="1648"/>
                  </a:lnTo>
                  <a:lnTo>
                    <a:pt x="192" y="1648"/>
                  </a:lnTo>
                  <a:lnTo>
                    <a:pt x="192" y="1645"/>
                  </a:lnTo>
                  <a:lnTo>
                    <a:pt x="192" y="1642"/>
                  </a:lnTo>
                  <a:lnTo>
                    <a:pt x="191" y="1642"/>
                  </a:lnTo>
                  <a:lnTo>
                    <a:pt x="191" y="1642"/>
                  </a:lnTo>
                  <a:lnTo>
                    <a:pt x="187" y="1643"/>
                  </a:lnTo>
                  <a:lnTo>
                    <a:pt x="185" y="1642"/>
                  </a:lnTo>
                  <a:lnTo>
                    <a:pt x="186" y="1640"/>
                  </a:lnTo>
                  <a:lnTo>
                    <a:pt x="183" y="1639"/>
                  </a:lnTo>
                  <a:lnTo>
                    <a:pt x="181" y="1637"/>
                  </a:lnTo>
                  <a:lnTo>
                    <a:pt x="178" y="1638"/>
                  </a:lnTo>
                  <a:lnTo>
                    <a:pt x="178" y="1636"/>
                  </a:lnTo>
                  <a:lnTo>
                    <a:pt x="181" y="1636"/>
                  </a:lnTo>
                  <a:lnTo>
                    <a:pt x="179" y="1633"/>
                  </a:lnTo>
                  <a:lnTo>
                    <a:pt x="181" y="1630"/>
                  </a:lnTo>
                  <a:lnTo>
                    <a:pt x="184" y="1631"/>
                  </a:lnTo>
                  <a:lnTo>
                    <a:pt x="186" y="1632"/>
                  </a:lnTo>
                  <a:lnTo>
                    <a:pt x="187" y="1633"/>
                  </a:lnTo>
                  <a:lnTo>
                    <a:pt x="190" y="1634"/>
                  </a:lnTo>
                  <a:lnTo>
                    <a:pt x="192" y="1638"/>
                  </a:lnTo>
                  <a:lnTo>
                    <a:pt x="194" y="1639"/>
                  </a:lnTo>
                  <a:lnTo>
                    <a:pt x="193" y="1641"/>
                  </a:lnTo>
                  <a:lnTo>
                    <a:pt x="194" y="1642"/>
                  </a:lnTo>
                  <a:lnTo>
                    <a:pt x="196" y="1642"/>
                  </a:lnTo>
                  <a:lnTo>
                    <a:pt x="195" y="1646"/>
                  </a:lnTo>
                  <a:close/>
                  <a:moveTo>
                    <a:pt x="344" y="2192"/>
                  </a:moveTo>
                  <a:lnTo>
                    <a:pt x="340" y="2192"/>
                  </a:lnTo>
                  <a:lnTo>
                    <a:pt x="338" y="2193"/>
                  </a:lnTo>
                  <a:lnTo>
                    <a:pt x="339" y="2196"/>
                  </a:lnTo>
                  <a:lnTo>
                    <a:pt x="337" y="2193"/>
                  </a:lnTo>
                  <a:lnTo>
                    <a:pt x="336" y="2190"/>
                  </a:lnTo>
                  <a:lnTo>
                    <a:pt x="333" y="2190"/>
                  </a:lnTo>
                  <a:lnTo>
                    <a:pt x="331" y="2192"/>
                  </a:lnTo>
                  <a:lnTo>
                    <a:pt x="329" y="2194"/>
                  </a:lnTo>
                  <a:lnTo>
                    <a:pt x="327" y="2194"/>
                  </a:lnTo>
                  <a:lnTo>
                    <a:pt x="329" y="2196"/>
                  </a:lnTo>
                  <a:lnTo>
                    <a:pt x="329" y="2200"/>
                  </a:lnTo>
                  <a:lnTo>
                    <a:pt x="326" y="2197"/>
                  </a:lnTo>
                  <a:lnTo>
                    <a:pt x="323" y="2200"/>
                  </a:lnTo>
                  <a:lnTo>
                    <a:pt x="322" y="2202"/>
                  </a:lnTo>
                  <a:lnTo>
                    <a:pt x="319" y="2205"/>
                  </a:lnTo>
                  <a:lnTo>
                    <a:pt x="321" y="2207"/>
                  </a:lnTo>
                  <a:lnTo>
                    <a:pt x="323" y="2209"/>
                  </a:lnTo>
                  <a:lnTo>
                    <a:pt x="324" y="2205"/>
                  </a:lnTo>
                  <a:lnTo>
                    <a:pt x="327" y="2205"/>
                  </a:lnTo>
                  <a:lnTo>
                    <a:pt x="326" y="2203"/>
                  </a:lnTo>
                  <a:lnTo>
                    <a:pt x="328" y="2203"/>
                  </a:lnTo>
                  <a:lnTo>
                    <a:pt x="331" y="2204"/>
                  </a:lnTo>
                  <a:lnTo>
                    <a:pt x="333" y="2205"/>
                  </a:lnTo>
                  <a:lnTo>
                    <a:pt x="331" y="2202"/>
                  </a:lnTo>
                  <a:lnTo>
                    <a:pt x="329" y="2200"/>
                  </a:lnTo>
                  <a:lnTo>
                    <a:pt x="332" y="2201"/>
                  </a:lnTo>
                  <a:lnTo>
                    <a:pt x="335" y="2201"/>
                  </a:lnTo>
                  <a:lnTo>
                    <a:pt x="337" y="2201"/>
                  </a:lnTo>
                  <a:lnTo>
                    <a:pt x="339" y="2198"/>
                  </a:lnTo>
                  <a:lnTo>
                    <a:pt x="339" y="2198"/>
                  </a:lnTo>
                  <a:lnTo>
                    <a:pt x="343" y="2198"/>
                  </a:lnTo>
                  <a:lnTo>
                    <a:pt x="345" y="2196"/>
                  </a:lnTo>
                  <a:lnTo>
                    <a:pt x="343" y="2194"/>
                  </a:lnTo>
                  <a:lnTo>
                    <a:pt x="345" y="2194"/>
                  </a:lnTo>
                  <a:lnTo>
                    <a:pt x="344" y="2192"/>
                  </a:lnTo>
                  <a:close/>
                  <a:moveTo>
                    <a:pt x="444" y="1443"/>
                  </a:moveTo>
                  <a:lnTo>
                    <a:pt x="447" y="1444"/>
                  </a:lnTo>
                  <a:lnTo>
                    <a:pt x="448" y="1443"/>
                  </a:lnTo>
                  <a:lnTo>
                    <a:pt x="447" y="1443"/>
                  </a:lnTo>
                  <a:lnTo>
                    <a:pt x="449" y="1443"/>
                  </a:lnTo>
                  <a:lnTo>
                    <a:pt x="452" y="1443"/>
                  </a:lnTo>
                  <a:lnTo>
                    <a:pt x="455" y="1443"/>
                  </a:lnTo>
                  <a:lnTo>
                    <a:pt x="457" y="1443"/>
                  </a:lnTo>
                  <a:lnTo>
                    <a:pt x="460" y="1441"/>
                  </a:lnTo>
                  <a:lnTo>
                    <a:pt x="463" y="1441"/>
                  </a:lnTo>
                  <a:lnTo>
                    <a:pt x="465" y="1440"/>
                  </a:lnTo>
                  <a:lnTo>
                    <a:pt x="468" y="1437"/>
                  </a:lnTo>
                  <a:lnTo>
                    <a:pt x="468" y="1435"/>
                  </a:lnTo>
                  <a:lnTo>
                    <a:pt x="471" y="1433"/>
                  </a:lnTo>
                  <a:lnTo>
                    <a:pt x="472" y="1431"/>
                  </a:lnTo>
                  <a:lnTo>
                    <a:pt x="474" y="1425"/>
                  </a:lnTo>
                  <a:lnTo>
                    <a:pt x="472" y="1422"/>
                  </a:lnTo>
                  <a:lnTo>
                    <a:pt x="463" y="1420"/>
                  </a:lnTo>
                  <a:lnTo>
                    <a:pt x="460" y="1422"/>
                  </a:lnTo>
                  <a:lnTo>
                    <a:pt x="448" y="1420"/>
                  </a:lnTo>
                  <a:lnTo>
                    <a:pt x="444" y="1420"/>
                  </a:lnTo>
                  <a:lnTo>
                    <a:pt x="442" y="1424"/>
                  </a:lnTo>
                  <a:lnTo>
                    <a:pt x="442" y="1426"/>
                  </a:lnTo>
                  <a:lnTo>
                    <a:pt x="444" y="1428"/>
                  </a:lnTo>
                  <a:lnTo>
                    <a:pt x="442" y="1427"/>
                  </a:lnTo>
                  <a:lnTo>
                    <a:pt x="441" y="1428"/>
                  </a:lnTo>
                  <a:lnTo>
                    <a:pt x="442" y="1429"/>
                  </a:lnTo>
                  <a:lnTo>
                    <a:pt x="441" y="1431"/>
                  </a:lnTo>
                  <a:lnTo>
                    <a:pt x="442" y="1434"/>
                  </a:lnTo>
                  <a:lnTo>
                    <a:pt x="444" y="1433"/>
                  </a:lnTo>
                  <a:lnTo>
                    <a:pt x="446" y="1433"/>
                  </a:lnTo>
                  <a:lnTo>
                    <a:pt x="444" y="1435"/>
                  </a:lnTo>
                  <a:lnTo>
                    <a:pt x="441" y="1435"/>
                  </a:lnTo>
                  <a:lnTo>
                    <a:pt x="441" y="1439"/>
                  </a:lnTo>
                  <a:lnTo>
                    <a:pt x="442" y="1440"/>
                  </a:lnTo>
                  <a:lnTo>
                    <a:pt x="444" y="14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90000"/>
                </a:lnSpc>
              </a:pPr>
              <a:endParaRPr lang="en-US"/>
            </a:p>
          </p:txBody>
        </p:sp>
        <p:sp>
          <p:nvSpPr>
            <p:cNvPr id="26" name="Freeform 226">
              <a:extLst>
                <a:ext uri="{FF2B5EF4-FFF2-40B4-BE49-F238E27FC236}">
                  <a16:creationId xmlns:a16="http://schemas.microsoft.com/office/drawing/2014/main" id="{8EC33DB8-5E0D-45EA-9C8D-8B5AD18EBD8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7650" y="4014788"/>
              <a:ext cx="704850" cy="419100"/>
            </a:xfrm>
            <a:custGeom>
              <a:avLst/>
              <a:gdLst>
                <a:gd name="T0" fmla="*/ 79 w 444"/>
                <a:gd name="T1" fmla="*/ 28 h 264"/>
                <a:gd name="T2" fmla="*/ 80 w 444"/>
                <a:gd name="T3" fmla="*/ 28 h 264"/>
                <a:gd name="T4" fmla="*/ 83 w 444"/>
                <a:gd name="T5" fmla="*/ 26 h 264"/>
                <a:gd name="T6" fmla="*/ 76 w 444"/>
                <a:gd name="T7" fmla="*/ 22 h 264"/>
                <a:gd name="T8" fmla="*/ 68 w 444"/>
                <a:gd name="T9" fmla="*/ 21 h 264"/>
                <a:gd name="T10" fmla="*/ 63 w 444"/>
                <a:gd name="T11" fmla="*/ 20 h 264"/>
                <a:gd name="T12" fmla="*/ 56 w 444"/>
                <a:gd name="T13" fmla="*/ 24 h 264"/>
                <a:gd name="T14" fmla="*/ 58 w 444"/>
                <a:gd name="T15" fmla="*/ 25 h 264"/>
                <a:gd name="T16" fmla="*/ 64 w 444"/>
                <a:gd name="T17" fmla="*/ 29 h 264"/>
                <a:gd name="T18" fmla="*/ 69 w 444"/>
                <a:gd name="T19" fmla="*/ 30 h 264"/>
                <a:gd name="T20" fmla="*/ 76 w 444"/>
                <a:gd name="T21" fmla="*/ 28 h 264"/>
                <a:gd name="T22" fmla="*/ 170 w 444"/>
                <a:gd name="T23" fmla="*/ 21 h 264"/>
                <a:gd name="T24" fmla="*/ 177 w 444"/>
                <a:gd name="T25" fmla="*/ 22 h 264"/>
                <a:gd name="T26" fmla="*/ 184 w 444"/>
                <a:gd name="T27" fmla="*/ 22 h 264"/>
                <a:gd name="T28" fmla="*/ 190 w 444"/>
                <a:gd name="T29" fmla="*/ 22 h 264"/>
                <a:gd name="T30" fmla="*/ 188 w 444"/>
                <a:gd name="T31" fmla="*/ 16 h 264"/>
                <a:gd name="T32" fmla="*/ 180 w 444"/>
                <a:gd name="T33" fmla="*/ 13 h 264"/>
                <a:gd name="T34" fmla="*/ 176 w 444"/>
                <a:gd name="T35" fmla="*/ 10 h 264"/>
                <a:gd name="T36" fmla="*/ 179 w 444"/>
                <a:gd name="T37" fmla="*/ 9 h 264"/>
                <a:gd name="T38" fmla="*/ 171 w 444"/>
                <a:gd name="T39" fmla="*/ 7 h 264"/>
                <a:gd name="T40" fmla="*/ 166 w 444"/>
                <a:gd name="T41" fmla="*/ 4 h 264"/>
                <a:gd name="T42" fmla="*/ 158 w 444"/>
                <a:gd name="T43" fmla="*/ 1 h 264"/>
                <a:gd name="T44" fmla="*/ 150 w 444"/>
                <a:gd name="T45" fmla="*/ 1 h 264"/>
                <a:gd name="T46" fmla="*/ 145 w 444"/>
                <a:gd name="T47" fmla="*/ 3 h 264"/>
                <a:gd name="T48" fmla="*/ 140 w 444"/>
                <a:gd name="T49" fmla="*/ 2 h 264"/>
                <a:gd name="T50" fmla="*/ 132 w 444"/>
                <a:gd name="T51" fmla="*/ 0 h 264"/>
                <a:gd name="T52" fmla="*/ 124 w 444"/>
                <a:gd name="T53" fmla="*/ 2 h 264"/>
                <a:gd name="T54" fmla="*/ 131 w 444"/>
                <a:gd name="T55" fmla="*/ 5 h 264"/>
                <a:gd name="T56" fmla="*/ 132 w 444"/>
                <a:gd name="T57" fmla="*/ 11 h 264"/>
                <a:gd name="T58" fmla="*/ 136 w 444"/>
                <a:gd name="T59" fmla="*/ 17 h 264"/>
                <a:gd name="T60" fmla="*/ 133 w 444"/>
                <a:gd name="T61" fmla="*/ 21 h 264"/>
                <a:gd name="T62" fmla="*/ 125 w 444"/>
                <a:gd name="T63" fmla="*/ 20 h 264"/>
                <a:gd name="T64" fmla="*/ 117 w 444"/>
                <a:gd name="T65" fmla="*/ 19 h 264"/>
                <a:gd name="T66" fmla="*/ 109 w 444"/>
                <a:gd name="T67" fmla="*/ 20 h 264"/>
                <a:gd name="T68" fmla="*/ 115 w 444"/>
                <a:gd name="T69" fmla="*/ 25 h 264"/>
                <a:gd name="T70" fmla="*/ 120 w 444"/>
                <a:gd name="T71" fmla="*/ 25 h 264"/>
                <a:gd name="T72" fmla="*/ 127 w 444"/>
                <a:gd name="T73" fmla="*/ 25 h 264"/>
                <a:gd name="T74" fmla="*/ 135 w 444"/>
                <a:gd name="T75" fmla="*/ 25 h 264"/>
                <a:gd name="T76" fmla="*/ 143 w 444"/>
                <a:gd name="T77" fmla="*/ 25 h 264"/>
                <a:gd name="T78" fmla="*/ 149 w 444"/>
                <a:gd name="T79" fmla="*/ 32 h 264"/>
                <a:gd name="T80" fmla="*/ 153 w 444"/>
                <a:gd name="T81" fmla="*/ 29 h 264"/>
                <a:gd name="T82" fmla="*/ 157 w 444"/>
                <a:gd name="T83" fmla="*/ 24 h 264"/>
                <a:gd name="T84" fmla="*/ 162 w 444"/>
                <a:gd name="T85" fmla="*/ 24 h 264"/>
                <a:gd name="T86" fmla="*/ 170 w 444"/>
                <a:gd name="T87" fmla="*/ 21 h 264"/>
                <a:gd name="T88" fmla="*/ 0 w 444"/>
                <a:gd name="T89" fmla="*/ 164 h 264"/>
                <a:gd name="T90" fmla="*/ 0 w 444"/>
                <a:gd name="T91" fmla="*/ 163 h 264"/>
                <a:gd name="T92" fmla="*/ 444 w 444"/>
                <a:gd name="T93" fmla="*/ 263 h 264"/>
                <a:gd name="T94" fmla="*/ 444 w 444"/>
                <a:gd name="T95" fmla="*/ 263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444" h="264">
                  <a:moveTo>
                    <a:pt x="76" y="28"/>
                  </a:moveTo>
                  <a:lnTo>
                    <a:pt x="77" y="28"/>
                  </a:lnTo>
                  <a:lnTo>
                    <a:pt x="79" y="28"/>
                  </a:lnTo>
                  <a:lnTo>
                    <a:pt x="77" y="28"/>
                  </a:lnTo>
                  <a:lnTo>
                    <a:pt x="79" y="28"/>
                  </a:lnTo>
                  <a:lnTo>
                    <a:pt x="80" y="28"/>
                  </a:lnTo>
                  <a:lnTo>
                    <a:pt x="82" y="29"/>
                  </a:lnTo>
                  <a:lnTo>
                    <a:pt x="84" y="27"/>
                  </a:lnTo>
                  <a:lnTo>
                    <a:pt x="83" y="26"/>
                  </a:lnTo>
                  <a:lnTo>
                    <a:pt x="81" y="25"/>
                  </a:lnTo>
                  <a:lnTo>
                    <a:pt x="79" y="24"/>
                  </a:lnTo>
                  <a:lnTo>
                    <a:pt x="76" y="22"/>
                  </a:lnTo>
                  <a:lnTo>
                    <a:pt x="73" y="21"/>
                  </a:lnTo>
                  <a:lnTo>
                    <a:pt x="71" y="21"/>
                  </a:lnTo>
                  <a:lnTo>
                    <a:pt x="68" y="21"/>
                  </a:lnTo>
                  <a:lnTo>
                    <a:pt x="67" y="20"/>
                  </a:lnTo>
                  <a:lnTo>
                    <a:pt x="64" y="20"/>
                  </a:lnTo>
                  <a:lnTo>
                    <a:pt x="63" y="20"/>
                  </a:lnTo>
                  <a:lnTo>
                    <a:pt x="60" y="21"/>
                  </a:lnTo>
                  <a:lnTo>
                    <a:pt x="58" y="21"/>
                  </a:lnTo>
                  <a:lnTo>
                    <a:pt x="56" y="24"/>
                  </a:lnTo>
                  <a:lnTo>
                    <a:pt x="56" y="24"/>
                  </a:lnTo>
                  <a:lnTo>
                    <a:pt x="56" y="25"/>
                  </a:lnTo>
                  <a:lnTo>
                    <a:pt x="58" y="25"/>
                  </a:lnTo>
                  <a:lnTo>
                    <a:pt x="62" y="27"/>
                  </a:lnTo>
                  <a:lnTo>
                    <a:pt x="62" y="27"/>
                  </a:lnTo>
                  <a:lnTo>
                    <a:pt x="64" y="29"/>
                  </a:lnTo>
                  <a:lnTo>
                    <a:pt x="66" y="29"/>
                  </a:lnTo>
                  <a:lnTo>
                    <a:pt x="68" y="29"/>
                  </a:lnTo>
                  <a:lnTo>
                    <a:pt x="69" y="30"/>
                  </a:lnTo>
                  <a:lnTo>
                    <a:pt x="73" y="29"/>
                  </a:lnTo>
                  <a:lnTo>
                    <a:pt x="74" y="29"/>
                  </a:lnTo>
                  <a:lnTo>
                    <a:pt x="76" y="28"/>
                  </a:lnTo>
                  <a:lnTo>
                    <a:pt x="76" y="28"/>
                  </a:lnTo>
                  <a:lnTo>
                    <a:pt x="76" y="28"/>
                  </a:lnTo>
                  <a:close/>
                  <a:moveTo>
                    <a:pt x="170" y="21"/>
                  </a:moveTo>
                  <a:lnTo>
                    <a:pt x="171" y="21"/>
                  </a:lnTo>
                  <a:lnTo>
                    <a:pt x="174" y="21"/>
                  </a:lnTo>
                  <a:lnTo>
                    <a:pt x="177" y="22"/>
                  </a:lnTo>
                  <a:lnTo>
                    <a:pt x="179" y="21"/>
                  </a:lnTo>
                  <a:lnTo>
                    <a:pt x="182" y="21"/>
                  </a:lnTo>
                  <a:lnTo>
                    <a:pt x="184" y="22"/>
                  </a:lnTo>
                  <a:lnTo>
                    <a:pt x="186" y="24"/>
                  </a:lnTo>
                  <a:lnTo>
                    <a:pt x="190" y="22"/>
                  </a:lnTo>
                  <a:lnTo>
                    <a:pt x="190" y="22"/>
                  </a:lnTo>
                  <a:lnTo>
                    <a:pt x="192" y="20"/>
                  </a:lnTo>
                  <a:lnTo>
                    <a:pt x="192" y="18"/>
                  </a:lnTo>
                  <a:lnTo>
                    <a:pt x="188" y="16"/>
                  </a:lnTo>
                  <a:lnTo>
                    <a:pt x="186" y="13"/>
                  </a:lnTo>
                  <a:lnTo>
                    <a:pt x="184" y="13"/>
                  </a:lnTo>
                  <a:lnTo>
                    <a:pt x="180" y="13"/>
                  </a:lnTo>
                  <a:lnTo>
                    <a:pt x="178" y="12"/>
                  </a:lnTo>
                  <a:lnTo>
                    <a:pt x="175" y="10"/>
                  </a:lnTo>
                  <a:lnTo>
                    <a:pt x="176" y="10"/>
                  </a:lnTo>
                  <a:lnTo>
                    <a:pt x="179" y="10"/>
                  </a:lnTo>
                  <a:lnTo>
                    <a:pt x="182" y="9"/>
                  </a:lnTo>
                  <a:lnTo>
                    <a:pt x="179" y="9"/>
                  </a:lnTo>
                  <a:lnTo>
                    <a:pt x="176" y="9"/>
                  </a:lnTo>
                  <a:lnTo>
                    <a:pt x="174" y="9"/>
                  </a:lnTo>
                  <a:lnTo>
                    <a:pt x="171" y="7"/>
                  </a:lnTo>
                  <a:lnTo>
                    <a:pt x="170" y="4"/>
                  </a:lnTo>
                  <a:lnTo>
                    <a:pt x="169" y="4"/>
                  </a:lnTo>
                  <a:lnTo>
                    <a:pt x="166" y="4"/>
                  </a:lnTo>
                  <a:lnTo>
                    <a:pt x="163" y="2"/>
                  </a:lnTo>
                  <a:lnTo>
                    <a:pt x="160" y="2"/>
                  </a:lnTo>
                  <a:lnTo>
                    <a:pt x="158" y="1"/>
                  </a:lnTo>
                  <a:lnTo>
                    <a:pt x="156" y="1"/>
                  </a:lnTo>
                  <a:lnTo>
                    <a:pt x="152" y="1"/>
                  </a:lnTo>
                  <a:lnTo>
                    <a:pt x="150" y="1"/>
                  </a:lnTo>
                  <a:lnTo>
                    <a:pt x="148" y="1"/>
                  </a:lnTo>
                  <a:lnTo>
                    <a:pt x="147" y="3"/>
                  </a:lnTo>
                  <a:lnTo>
                    <a:pt x="145" y="3"/>
                  </a:lnTo>
                  <a:lnTo>
                    <a:pt x="143" y="3"/>
                  </a:lnTo>
                  <a:lnTo>
                    <a:pt x="142" y="3"/>
                  </a:lnTo>
                  <a:lnTo>
                    <a:pt x="140" y="2"/>
                  </a:lnTo>
                  <a:lnTo>
                    <a:pt x="136" y="2"/>
                  </a:lnTo>
                  <a:lnTo>
                    <a:pt x="134" y="1"/>
                  </a:lnTo>
                  <a:lnTo>
                    <a:pt x="132" y="0"/>
                  </a:lnTo>
                  <a:lnTo>
                    <a:pt x="130" y="1"/>
                  </a:lnTo>
                  <a:lnTo>
                    <a:pt x="127" y="0"/>
                  </a:lnTo>
                  <a:lnTo>
                    <a:pt x="124" y="2"/>
                  </a:lnTo>
                  <a:lnTo>
                    <a:pt x="125" y="4"/>
                  </a:lnTo>
                  <a:lnTo>
                    <a:pt x="127" y="4"/>
                  </a:lnTo>
                  <a:lnTo>
                    <a:pt x="131" y="5"/>
                  </a:lnTo>
                  <a:lnTo>
                    <a:pt x="133" y="7"/>
                  </a:lnTo>
                  <a:lnTo>
                    <a:pt x="132" y="10"/>
                  </a:lnTo>
                  <a:lnTo>
                    <a:pt x="132" y="11"/>
                  </a:lnTo>
                  <a:lnTo>
                    <a:pt x="133" y="12"/>
                  </a:lnTo>
                  <a:lnTo>
                    <a:pt x="134" y="15"/>
                  </a:lnTo>
                  <a:lnTo>
                    <a:pt x="136" y="17"/>
                  </a:lnTo>
                  <a:lnTo>
                    <a:pt x="137" y="20"/>
                  </a:lnTo>
                  <a:lnTo>
                    <a:pt x="135" y="20"/>
                  </a:lnTo>
                  <a:lnTo>
                    <a:pt x="133" y="21"/>
                  </a:lnTo>
                  <a:lnTo>
                    <a:pt x="131" y="21"/>
                  </a:lnTo>
                  <a:lnTo>
                    <a:pt x="127" y="21"/>
                  </a:lnTo>
                  <a:lnTo>
                    <a:pt x="125" y="20"/>
                  </a:lnTo>
                  <a:lnTo>
                    <a:pt x="123" y="20"/>
                  </a:lnTo>
                  <a:lnTo>
                    <a:pt x="119" y="19"/>
                  </a:lnTo>
                  <a:lnTo>
                    <a:pt x="117" y="19"/>
                  </a:lnTo>
                  <a:lnTo>
                    <a:pt x="114" y="18"/>
                  </a:lnTo>
                  <a:lnTo>
                    <a:pt x="113" y="18"/>
                  </a:lnTo>
                  <a:lnTo>
                    <a:pt x="109" y="20"/>
                  </a:lnTo>
                  <a:lnTo>
                    <a:pt x="109" y="22"/>
                  </a:lnTo>
                  <a:lnTo>
                    <a:pt x="111" y="24"/>
                  </a:lnTo>
                  <a:lnTo>
                    <a:pt x="115" y="25"/>
                  </a:lnTo>
                  <a:lnTo>
                    <a:pt x="117" y="27"/>
                  </a:lnTo>
                  <a:lnTo>
                    <a:pt x="118" y="26"/>
                  </a:lnTo>
                  <a:lnTo>
                    <a:pt x="120" y="25"/>
                  </a:lnTo>
                  <a:lnTo>
                    <a:pt x="123" y="24"/>
                  </a:lnTo>
                  <a:lnTo>
                    <a:pt x="124" y="25"/>
                  </a:lnTo>
                  <a:lnTo>
                    <a:pt x="127" y="25"/>
                  </a:lnTo>
                  <a:lnTo>
                    <a:pt x="130" y="25"/>
                  </a:lnTo>
                  <a:lnTo>
                    <a:pt x="132" y="25"/>
                  </a:lnTo>
                  <a:lnTo>
                    <a:pt x="135" y="25"/>
                  </a:lnTo>
                  <a:lnTo>
                    <a:pt x="137" y="25"/>
                  </a:lnTo>
                  <a:lnTo>
                    <a:pt x="141" y="25"/>
                  </a:lnTo>
                  <a:lnTo>
                    <a:pt x="143" y="25"/>
                  </a:lnTo>
                  <a:lnTo>
                    <a:pt x="145" y="27"/>
                  </a:lnTo>
                  <a:lnTo>
                    <a:pt x="148" y="28"/>
                  </a:lnTo>
                  <a:lnTo>
                    <a:pt x="149" y="32"/>
                  </a:lnTo>
                  <a:lnTo>
                    <a:pt x="151" y="32"/>
                  </a:lnTo>
                  <a:lnTo>
                    <a:pt x="152" y="32"/>
                  </a:lnTo>
                  <a:lnTo>
                    <a:pt x="153" y="29"/>
                  </a:lnTo>
                  <a:lnTo>
                    <a:pt x="156" y="26"/>
                  </a:lnTo>
                  <a:lnTo>
                    <a:pt x="156" y="24"/>
                  </a:lnTo>
                  <a:lnTo>
                    <a:pt x="157" y="24"/>
                  </a:lnTo>
                  <a:lnTo>
                    <a:pt x="159" y="22"/>
                  </a:lnTo>
                  <a:lnTo>
                    <a:pt x="162" y="24"/>
                  </a:lnTo>
                  <a:lnTo>
                    <a:pt x="162" y="24"/>
                  </a:lnTo>
                  <a:lnTo>
                    <a:pt x="165" y="25"/>
                  </a:lnTo>
                  <a:lnTo>
                    <a:pt x="168" y="25"/>
                  </a:lnTo>
                  <a:lnTo>
                    <a:pt x="170" y="21"/>
                  </a:lnTo>
                  <a:lnTo>
                    <a:pt x="170" y="21"/>
                  </a:lnTo>
                  <a:close/>
                  <a:moveTo>
                    <a:pt x="0" y="164"/>
                  </a:moveTo>
                  <a:lnTo>
                    <a:pt x="0" y="164"/>
                  </a:lnTo>
                  <a:lnTo>
                    <a:pt x="2" y="163"/>
                  </a:lnTo>
                  <a:lnTo>
                    <a:pt x="0" y="163"/>
                  </a:lnTo>
                  <a:lnTo>
                    <a:pt x="0" y="163"/>
                  </a:lnTo>
                  <a:lnTo>
                    <a:pt x="0" y="164"/>
                  </a:lnTo>
                  <a:lnTo>
                    <a:pt x="0" y="164"/>
                  </a:lnTo>
                  <a:close/>
                  <a:moveTo>
                    <a:pt x="444" y="263"/>
                  </a:moveTo>
                  <a:lnTo>
                    <a:pt x="444" y="264"/>
                  </a:lnTo>
                  <a:lnTo>
                    <a:pt x="444" y="263"/>
                  </a:lnTo>
                  <a:lnTo>
                    <a:pt x="444" y="2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90000"/>
                </a:lnSpc>
              </a:pPr>
              <a:endParaRPr lang="en-US"/>
            </a:p>
          </p:txBody>
        </p:sp>
        <p:sp>
          <p:nvSpPr>
            <p:cNvPr id="27" name="Freeform 227">
              <a:extLst>
                <a:ext uri="{FF2B5EF4-FFF2-40B4-BE49-F238E27FC236}">
                  <a16:creationId xmlns:a16="http://schemas.microsoft.com/office/drawing/2014/main" id="{CB1B5C73-EE79-4E45-9E32-A4234A6CC03E}"/>
                </a:ext>
              </a:extLst>
            </p:cNvPr>
            <p:cNvSpPr>
              <a:spLocks/>
            </p:cNvSpPr>
            <p:nvPr/>
          </p:nvSpPr>
          <p:spPr bwMode="auto">
            <a:xfrm>
              <a:off x="4003675" y="3940175"/>
              <a:ext cx="234950" cy="76200"/>
            </a:xfrm>
            <a:custGeom>
              <a:avLst/>
              <a:gdLst>
                <a:gd name="T0" fmla="*/ 102 w 148"/>
                <a:gd name="T1" fmla="*/ 48 h 48"/>
                <a:gd name="T2" fmla="*/ 108 w 148"/>
                <a:gd name="T3" fmla="*/ 48 h 48"/>
                <a:gd name="T4" fmla="*/ 117 w 148"/>
                <a:gd name="T5" fmla="*/ 47 h 48"/>
                <a:gd name="T6" fmla="*/ 125 w 148"/>
                <a:gd name="T7" fmla="*/ 47 h 48"/>
                <a:gd name="T8" fmla="*/ 133 w 148"/>
                <a:gd name="T9" fmla="*/ 48 h 48"/>
                <a:gd name="T10" fmla="*/ 134 w 148"/>
                <a:gd name="T11" fmla="*/ 46 h 48"/>
                <a:gd name="T12" fmla="*/ 135 w 148"/>
                <a:gd name="T13" fmla="*/ 48 h 48"/>
                <a:gd name="T14" fmla="*/ 140 w 148"/>
                <a:gd name="T15" fmla="*/ 46 h 48"/>
                <a:gd name="T16" fmla="*/ 148 w 148"/>
                <a:gd name="T17" fmla="*/ 42 h 48"/>
                <a:gd name="T18" fmla="*/ 140 w 148"/>
                <a:gd name="T19" fmla="*/ 39 h 48"/>
                <a:gd name="T20" fmla="*/ 134 w 148"/>
                <a:gd name="T21" fmla="*/ 37 h 48"/>
                <a:gd name="T22" fmla="*/ 127 w 148"/>
                <a:gd name="T23" fmla="*/ 37 h 48"/>
                <a:gd name="T24" fmla="*/ 127 w 148"/>
                <a:gd name="T25" fmla="*/ 33 h 48"/>
                <a:gd name="T26" fmla="*/ 123 w 148"/>
                <a:gd name="T27" fmla="*/ 30 h 48"/>
                <a:gd name="T28" fmla="*/ 117 w 148"/>
                <a:gd name="T29" fmla="*/ 28 h 48"/>
                <a:gd name="T30" fmla="*/ 109 w 148"/>
                <a:gd name="T31" fmla="*/ 25 h 48"/>
                <a:gd name="T32" fmla="*/ 105 w 148"/>
                <a:gd name="T33" fmla="*/ 24 h 48"/>
                <a:gd name="T34" fmla="*/ 103 w 148"/>
                <a:gd name="T35" fmla="*/ 21 h 48"/>
                <a:gd name="T36" fmla="*/ 96 w 148"/>
                <a:gd name="T37" fmla="*/ 19 h 48"/>
                <a:gd name="T38" fmla="*/ 90 w 148"/>
                <a:gd name="T39" fmla="*/ 15 h 48"/>
                <a:gd name="T40" fmla="*/ 82 w 148"/>
                <a:gd name="T41" fmla="*/ 12 h 48"/>
                <a:gd name="T42" fmla="*/ 75 w 148"/>
                <a:gd name="T43" fmla="*/ 11 h 48"/>
                <a:gd name="T44" fmla="*/ 69 w 148"/>
                <a:gd name="T45" fmla="*/ 5 h 48"/>
                <a:gd name="T46" fmla="*/ 64 w 148"/>
                <a:gd name="T47" fmla="*/ 4 h 48"/>
                <a:gd name="T48" fmla="*/ 57 w 148"/>
                <a:gd name="T49" fmla="*/ 2 h 48"/>
                <a:gd name="T50" fmla="*/ 48 w 148"/>
                <a:gd name="T51" fmla="*/ 2 h 48"/>
                <a:gd name="T52" fmla="*/ 41 w 148"/>
                <a:gd name="T53" fmla="*/ 0 h 48"/>
                <a:gd name="T54" fmla="*/ 36 w 148"/>
                <a:gd name="T55" fmla="*/ 0 h 48"/>
                <a:gd name="T56" fmla="*/ 26 w 148"/>
                <a:gd name="T57" fmla="*/ 4 h 48"/>
                <a:gd name="T58" fmla="*/ 21 w 148"/>
                <a:gd name="T59" fmla="*/ 5 h 48"/>
                <a:gd name="T60" fmla="*/ 13 w 148"/>
                <a:gd name="T61" fmla="*/ 8 h 48"/>
                <a:gd name="T62" fmla="*/ 6 w 148"/>
                <a:gd name="T63" fmla="*/ 14 h 48"/>
                <a:gd name="T64" fmla="*/ 3 w 148"/>
                <a:gd name="T65" fmla="*/ 19 h 48"/>
                <a:gd name="T66" fmla="*/ 5 w 148"/>
                <a:gd name="T67" fmla="*/ 19 h 48"/>
                <a:gd name="T68" fmla="*/ 13 w 148"/>
                <a:gd name="T69" fmla="*/ 16 h 48"/>
                <a:gd name="T70" fmla="*/ 19 w 148"/>
                <a:gd name="T71" fmla="*/ 15 h 48"/>
                <a:gd name="T72" fmla="*/ 26 w 148"/>
                <a:gd name="T73" fmla="*/ 9 h 48"/>
                <a:gd name="T74" fmla="*/ 33 w 148"/>
                <a:gd name="T75" fmla="*/ 8 h 48"/>
                <a:gd name="T76" fmla="*/ 39 w 148"/>
                <a:gd name="T77" fmla="*/ 8 h 48"/>
                <a:gd name="T78" fmla="*/ 45 w 148"/>
                <a:gd name="T79" fmla="*/ 9 h 48"/>
                <a:gd name="T80" fmla="*/ 40 w 148"/>
                <a:gd name="T81" fmla="*/ 13 h 48"/>
                <a:gd name="T82" fmla="*/ 48 w 148"/>
                <a:gd name="T83" fmla="*/ 15 h 48"/>
                <a:gd name="T84" fmla="*/ 54 w 148"/>
                <a:gd name="T85" fmla="*/ 17 h 48"/>
                <a:gd name="T86" fmla="*/ 60 w 148"/>
                <a:gd name="T87" fmla="*/ 16 h 48"/>
                <a:gd name="T88" fmla="*/ 63 w 148"/>
                <a:gd name="T89" fmla="*/ 19 h 48"/>
                <a:gd name="T90" fmla="*/ 67 w 148"/>
                <a:gd name="T91" fmla="*/ 22 h 48"/>
                <a:gd name="T92" fmla="*/ 71 w 148"/>
                <a:gd name="T93" fmla="*/ 22 h 48"/>
                <a:gd name="T94" fmla="*/ 76 w 148"/>
                <a:gd name="T95" fmla="*/ 23 h 48"/>
                <a:gd name="T96" fmla="*/ 83 w 148"/>
                <a:gd name="T97" fmla="*/ 23 h 48"/>
                <a:gd name="T98" fmla="*/ 86 w 148"/>
                <a:gd name="T99" fmla="*/ 26 h 48"/>
                <a:gd name="T100" fmla="*/ 91 w 148"/>
                <a:gd name="T101" fmla="*/ 34 h 48"/>
                <a:gd name="T102" fmla="*/ 98 w 148"/>
                <a:gd name="T103" fmla="*/ 37 h 48"/>
                <a:gd name="T104" fmla="*/ 105 w 148"/>
                <a:gd name="T105" fmla="*/ 39 h 48"/>
                <a:gd name="T106" fmla="*/ 106 w 148"/>
                <a:gd name="T107" fmla="*/ 42 h 48"/>
                <a:gd name="T108" fmla="*/ 100 w 148"/>
                <a:gd name="T109" fmla="*/ 46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48" h="48">
                  <a:moveTo>
                    <a:pt x="100" y="46"/>
                  </a:moveTo>
                  <a:lnTo>
                    <a:pt x="100" y="48"/>
                  </a:lnTo>
                  <a:lnTo>
                    <a:pt x="102" y="48"/>
                  </a:lnTo>
                  <a:lnTo>
                    <a:pt x="105" y="48"/>
                  </a:lnTo>
                  <a:lnTo>
                    <a:pt x="108" y="48"/>
                  </a:lnTo>
                  <a:lnTo>
                    <a:pt x="108" y="48"/>
                  </a:lnTo>
                  <a:lnTo>
                    <a:pt x="111" y="47"/>
                  </a:lnTo>
                  <a:lnTo>
                    <a:pt x="114" y="47"/>
                  </a:lnTo>
                  <a:lnTo>
                    <a:pt x="117" y="47"/>
                  </a:lnTo>
                  <a:lnTo>
                    <a:pt x="119" y="47"/>
                  </a:lnTo>
                  <a:lnTo>
                    <a:pt x="123" y="47"/>
                  </a:lnTo>
                  <a:lnTo>
                    <a:pt x="125" y="47"/>
                  </a:lnTo>
                  <a:lnTo>
                    <a:pt x="127" y="48"/>
                  </a:lnTo>
                  <a:lnTo>
                    <a:pt x="131" y="48"/>
                  </a:lnTo>
                  <a:lnTo>
                    <a:pt x="133" y="48"/>
                  </a:lnTo>
                  <a:lnTo>
                    <a:pt x="133" y="47"/>
                  </a:lnTo>
                  <a:lnTo>
                    <a:pt x="133" y="46"/>
                  </a:lnTo>
                  <a:lnTo>
                    <a:pt x="134" y="46"/>
                  </a:lnTo>
                  <a:lnTo>
                    <a:pt x="134" y="47"/>
                  </a:lnTo>
                  <a:lnTo>
                    <a:pt x="134" y="48"/>
                  </a:lnTo>
                  <a:lnTo>
                    <a:pt x="135" y="48"/>
                  </a:lnTo>
                  <a:lnTo>
                    <a:pt x="137" y="46"/>
                  </a:lnTo>
                  <a:lnTo>
                    <a:pt x="137" y="46"/>
                  </a:lnTo>
                  <a:lnTo>
                    <a:pt x="140" y="46"/>
                  </a:lnTo>
                  <a:lnTo>
                    <a:pt x="143" y="46"/>
                  </a:lnTo>
                  <a:lnTo>
                    <a:pt x="145" y="46"/>
                  </a:lnTo>
                  <a:lnTo>
                    <a:pt x="148" y="42"/>
                  </a:lnTo>
                  <a:lnTo>
                    <a:pt x="144" y="42"/>
                  </a:lnTo>
                  <a:lnTo>
                    <a:pt x="142" y="41"/>
                  </a:lnTo>
                  <a:lnTo>
                    <a:pt x="140" y="39"/>
                  </a:lnTo>
                  <a:lnTo>
                    <a:pt x="140" y="38"/>
                  </a:lnTo>
                  <a:lnTo>
                    <a:pt x="136" y="37"/>
                  </a:lnTo>
                  <a:lnTo>
                    <a:pt x="134" y="37"/>
                  </a:lnTo>
                  <a:lnTo>
                    <a:pt x="133" y="36"/>
                  </a:lnTo>
                  <a:lnTo>
                    <a:pt x="131" y="36"/>
                  </a:lnTo>
                  <a:lnTo>
                    <a:pt x="127" y="37"/>
                  </a:lnTo>
                  <a:lnTo>
                    <a:pt x="125" y="36"/>
                  </a:lnTo>
                  <a:lnTo>
                    <a:pt x="126" y="33"/>
                  </a:lnTo>
                  <a:lnTo>
                    <a:pt x="127" y="33"/>
                  </a:lnTo>
                  <a:lnTo>
                    <a:pt x="126" y="30"/>
                  </a:lnTo>
                  <a:lnTo>
                    <a:pt x="123" y="30"/>
                  </a:lnTo>
                  <a:lnTo>
                    <a:pt x="123" y="30"/>
                  </a:lnTo>
                  <a:lnTo>
                    <a:pt x="120" y="31"/>
                  </a:lnTo>
                  <a:lnTo>
                    <a:pt x="117" y="29"/>
                  </a:lnTo>
                  <a:lnTo>
                    <a:pt x="117" y="28"/>
                  </a:lnTo>
                  <a:lnTo>
                    <a:pt x="115" y="28"/>
                  </a:lnTo>
                  <a:lnTo>
                    <a:pt x="111" y="26"/>
                  </a:lnTo>
                  <a:lnTo>
                    <a:pt x="109" y="25"/>
                  </a:lnTo>
                  <a:lnTo>
                    <a:pt x="108" y="24"/>
                  </a:lnTo>
                  <a:lnTo>
                    <a:pt x="106" y="25"/>
                  </a:lnTo>
                  <a:lnTo>
                    <a:pt x="105" y="24"/>
                  </a:lnTo>
                  <a:lnTo>
                    <a:pt x="103" y="23"/>
                  </a:lnTo>
                  <a:lnTo>
                    <a:pt x="106" y="24"/>
                  </a:lnTo>
                  <a:lnTo>
                    <a:pt x="103" y="21"/>
                  </a:lnTo>
                  <a:lnTo>
                    <a:pt x="101" y="21"/>
                  </a:lnTo>
                  <a:lnTo>
                    <a:pt x="99" y="21"/>
                  </a:lnTo>
                  <a:lnTo>
                    <a:pt x="96" y="19"/>
                  </a:lnTo>
                  <a:lnTo>
                    <a:pt x="93" y="16"/>
                  </a:lnTo>
                  <a:lnTo>
                    <a:pt x="92" y="16"/>
                  </a:lnTo>
                  <a:lnTo>
                    <a:pt x="90" y="15"/>
                  </a:lnTo>
                  <a:lnTo>
                    <a:pt x="86" y="13"/>
                  </a:lnTo>
                  <a:lnTo>
                    <a:pt x="84" y="13"/>
                  </a:lnTo>
                  <a:lnTo>
                    <a:pt x="82" y="12"/>
                  </a:lnTo>
                  <a:lnTo>
                    <a:pt x="81" y="12"/>
                  </a:lnTo>
                  <a:lnTo>
                    <a:pt x="79" y="12"/>
                  </a:lnTo>
                  <a:lnTo>
                    <a:pt x="75" y="11"/>
                  </a:lnTo>
                  <a:lnTo>
                    <a:pt x="74" y="11"/>
                  </a:lnTo>
                  <a:lnTo>
                    <a:pt x="72" y="7"/>
                  </a:lnTo>
                  <a:lnTo>
                    <a:pt x="69" y="5"/>
                  </a:lnTo>
                  <a:lnTo>
                    <a:pt x="67" y="4"/>
                  </a:lnTo>
                  <a:lnTo>
                    <a:pt x="67" y="4"/>
                  </a:lnTo>
                  <a:lnTo>
                    <a:pt x="64" y="4"/>
                  </a:lnTo>
                  <a:lnTo>
                    <a:pt x="62" y="4"/>
                  </a:lnTo>
                  <a:lnTo>
                    <a:pt x="59" y="3"/>
                  </a:lnTo>
                  <a:lnTo>
                    <a:pt x="57" y="2"/>
                  </a:lnTo>
                  <a:lnTo>
                    <a:pt x="54" y="3"/>
                  </a:lnTo>
                  <a:lnTo>
                    <a:pt x="51" y="0"/>
                  </a:lnTo>
                  <a:lnTo>
                    <a:pt x="48" y="2"/>
                  </a:lnTo>
                  <a:lnTo>
                    <a:pt x="47" y="2"/>
                  </a:lnTo>
                  <a:lnTo>
                    <a:pt x="45" y="0"/>
                  </a:lnTo>
                  <a:lnTo>
                    <a:pt x="41" y="0"/>
                  </a:lnTo>
                  <a:lnTo>
                    <a:pt x="39" y="0"/>
                  </a:lnTo>
                  <a:lnTo>
                    <a:pt x="38" y="0"/>
                  </a:lnTo>
                  <a:lnTo>
                    <a:pt x="36" y="0"/>
                  </a:lnTo>
                  <a:lnTo>
                    <a:pt x="32" y="3"/>
                  </a:lnTo>
                  <a:lnTo>
                    <a:pt x="30" y="3"/>
                  </a:lnTo>
                  <a:lnTo>
                    <a:pt x="26" y="4"/>
                  </a:lnTo>
                  <a:lnTo>
                    <a:pt x="25" y="3"/>
                  </a:lnTo>
                  <a:lnTo>
                    <a:pt x="23" y="4"/>
                  </a:lnTo>
                  <a:lnTo>
                    <a:pt x="21" y="5"/>
                  </a:lnTo>
                  <a:lnTo>
                    <a:pt x="17" y="6"/>
                  </a:lnTo>
                  <a:lnTo>
                    <a:pt x="15" y="6"/>
                  </a:lnTo>
                  <a:lnTo>
                    <a:pt x="13" y="8"/>
                  </a:lnTo>
                  <a:lnTo>
                    <a:pt x="9" y="9"/>
                  </a:lnTo>
                  <a:lnTo>
                    <a:pt x="7" y="12"/>
                  </a:lnTo>
                  <a:lnTo>
                    <a:pt x="6" y="14"/>
                  </a:lnTo>
                  <a:lnTo>
                    <a:pt x="8" y="17"/>
                  </a:lnTo>
                  <a:lnTo>
                    <a:pt x="5" y="17"/>
                  </a:lnTo>
                  <a:lnTo>
                    <a:pt x="3" y="19"/>
                  </a:lnTo>
                  <a:lnTo>
                    <a:pt x="0" y="20"/>
                  </a:lnTo>
                  <a:lnTo>
                    <a:pt x="2" y="20"/>
                  </a:lnTo>
                  <a:lnTo>
                    <a:pt x="5" y="19"/>
                  </a:lnTo>
                  <a:lnTo>
                    <a:pt x="7" y="20"/>
                  </a:lnTo>
                  <a:lnTo>
                    <a:pt x="9" y="19"/>
                  </a:lnTo>
                  <a:lnTo>
                    <a:pt x="13" y="16"/>
                  </a:lnTo>
                  <a:lnTo>
                    <a:pt x="15" y="15"/>
                  </a:lnTo>
                  <a:lnTo>
                    <a:pt x="16" y="15"/>
                  </a:lnTo>
                  <a:lnTo>
                    <a:pt x="19" y="15"/>
                  </a:lnTo>
                  <a:lnTo>
                    <a:pt x="22" y="14"/>
                  </a:lnTo>
                  <a:lnTo>
                    <a:pt x="24" y="13"/>
                  </a:lnTo>
                  <a:lnTo>
                    <a:pt x="26" y="9"/>
                  </a:lnTo>
                  <a:lnTo>
                    <a:pt x="29" y="8"/>
                  </a:lnTo>
                  <a:lnTo>
                    <a:pt x="30" y="7"/>
                  </a:lnTo>
                  <a:lnTo>
                    <a:pt x="33" y="8"/>
                  </a:lnTo>
                  <a:lnTo>
                    <a:pt x="36" y="8"/>
                  </a:lnTo>
                  <a:lnTo>
                    <a:pt x="39" y="8"/>
                  </a:lnTo>
                  <a:lnTo>
                    <a:pt x="39" y="8"/>
                  </a:lnTo>
                  <a:lnTo>
                    <a:pt x="42" y="8"/>
                  </a:lnTo>
                  <a:lnTo>
                    <a:pt x="45" y="9"/>
                  </a:lnTo>
                  <a:lnTo>
                    <a:pt x="45" y="9"/>
                  </a:lnTo>
                  <a:lnTo>
                    <a:pt x="43" y="11"/>
                  </a:lnTo>
                  <a:lnTo>
                    <a:pt x="42" y="12"/>
                  </a:lnTo>
                  <a:lnTo>
                    <a:pt x="40" y="13"/>
                  </a:lnTo>
                  <a:lnTo>
                    <a:pt x="42" y="15"/>
                  </a:lnTo>
                  <a:lnTo>
                    <a:pt x="46" y="15"/>
                  </a:lnTo>
                  <a:lnTo>
                    <a:pt x="48" y="15"/>
                  </a:lnTo>
                  <a:lnTo>
                    <a:pt x="50" y="17"/>
                  </a:lnTo>
                  <a:lnTo>
                    <a:pt x="51" y="14"/>
                  </a:lnTo>
                  <a:lnTo>
                    <a:pt x="54" y="17"/>
                  </a:lnTo>
                  <a:lnTo>
                    <a:pt x="59" y="17"/>
                  </a:lnTo>
                  <a:lnTo>
                    <a:pt x="59" y="16"/>
                  </a:lnTo>
                  <a:lnTo>
                    <a:pt x="60" y="16"/>
                  </a:lnTo>
                  <a:lnTo>
                    <a:pt x="60" y="15"/>
                  </a:lnTo>
                  <a:lnTo>
                    <a:pt x="62" y="17"/>
                  </a:lnTo>
                  <a:lnTo>
                    <a:pt x="63" y="19"/>
                  </a:lnTo>
                  <a:lnTo>
                    <a:pt x="66" y="20"/>
                  </a:lnTo>
                  <a:lnTo>
                    <a:pt x="66" y="21"/>
                  </a:lnTo>
                  <a:lnTo>
                    <a:pt x="67" y="22"/>
                  </a:lnTo>
                  <a:lnTo>
                    <a:pt x="67" y="21"/>
                  </a:lnTo>
                  <a:lnTo>
                    <a:pt x="67" y="22"/>
                  </a:lnTo>
                  <a:lnTo>
                    <a:pt x="71" y="22"/>
                  </a:lnTo>
                  <a:lnTo>
                    <a:pt x="73" y="23"/>
                  </a:lnTo>
                  <a:lnTo>
                    <a:pt x="74" y="23"/>
                  </a:lnTo>
                  <a:lnTo>
                    <a:pt x="76" y="23"/>
                  </a:lnTo>
                  <a:lnTo>
                    <a:pt x="79" y="24"/>
                  </a:lnTo>
                  <a:lnTo>
                    <a:pt x="81" y="23"/>
                  </a:lnTo>
                  <a:lnTo>
                    <a:pt x="83" y="23"/>
                  </a:lnTo>
                  <a:lnTo>
                    <a:pt x="85" y="23"/>
                  </a:lnTo>
                  <a:lnTo>
                    <a:pt x="85" y="24"/>
                  </a:lnTo>
                  <a:lnTo>
                    <a:pt x="86" y="26"/>
                  </a:lnTo>
                  <a:lnTo>
                    <a:pt x="88" y="30"/>
                  </a:lnTo>
                  <a:lnTo>
                    <a:pt x="89" y="32"/>
                  </a:lnTo>
                  <a:lnTo>
                    <a:pt x="91" y="34"/>
                  </a:lnTo>
                  <a:lnTo>
                    <a:pt x="94" y="37"/>
                  </a:lnTo>
                  <a:lnTo>
                    <a:pt x="97" y="36"/>
                  </a:lnTo>
                  <a:lnTo>
                    <a:pt x="98" y="37"/>
                  </a:lnTo>
                  <a:lnTo>
                    <a:pt x="101" y="37"/>
                  </a:lnTo>
                  <a:lnTo>
                    <a:pt x="103" y="36"/>
                  </a:lnTo>
                  <a:lnTo>
                    <a:pt x="105" y="39"/>
                  </a:lnTo>
                  <a:lnTo>
                    <a:pt x="107" y="39"/>
                  </a:lnTo>
                  <a:lnTo>
                    <a:pt x="107" y="41"/>
                  </a:lnTo>
                  <a:lnTo>
                    <a:pt x="106" y="42"/>
                  </a:lnTo>
                  <a:lnTo>
                    <a:pt x="103" y="43"/>
                  </a:lnTo>
                  <a:lnTo>
                    <a:pt x="102" y="43"/>
                  </a:lnTo>
                  <a:lnTo>
                    <a:pt x="100" y="46"/>
                  </a:lnTo>
                  <a:lnTo>
                    <a:pt x="100" y="4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90000"/>
                </a:lnSpc>
              </a:pPr>
              <a:endParaRPr lang="en-US"/>
            </a:p>
          </p:txBody>
        </p:sp>
        <p:sp>
          <p:nvSpPr>
            <p:cNvPr id="28" name="Freeform 228">
              <a:extLst>
                <a:ext uri="{FF2B5EF4-FFF2-40B4-BE49-F238E27FC236}">
                  <a16:creationId xmlns:a16="http://schemas.microsoft.com/office/drawing/2014/main" id="{AB921212-7CDB-49F9-9442-71A485A5F60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36913" y="3219450"/>
              <a:ext cx="1468437" cy="684213"/>
            </a:xfrm>
            <a:custGeom>
              <a:avLst/>
              <a:gdLst>
                <a:gd name="T0" fmla="*/ 913 w 925"/>
                <a:gd name="T1" fmla="*/ 80 h 431"/>
                <a:gd name="T2" fmla="*/ 918 w 925"/>
                <a:gd name="T3" fmla="*/ 87 h 431"/>
                <a:gd name="T4" fmla="*/ 923 w 925"/>
                <a:gd name="T5" fmla="*/ 77 h 431"/>
                <a:gd name="T6" fmla="*/ 918 w 925"/>
                <a:gd name="T7" fmla="*/ 74 h 431"/>
                <a:gd name="T8" fmla="*/ 921 w 925"/>
                <a:gd name="T9" fmla="*/ 63 h 431"/>
                <a:gd name="T10" fmla="*/ 910 w 925"/>
                <a:gd name="T11" fmla="*/ 73 h 431"/>
                <a:gd name="T12" fmla="*/ 910 w 925"/>
                <a:gd name="T13" fmla="*/ 65 h 431"/>
                <a:gd name="T14" fmla="*/ 915 w 925"/>
                <a:gd name="T15" fmla="*/ 59 h 431"/>
                <a:gd name="T16" fmla="*/ 914 w 925"/>
                <a:gd name="T17" fmla="*/ 55 h 431"/>
                <a:gd name="T18" fmla="*/ 905 w 925"/>
                <a:gd name="T19" fmla="*/ 58 h 431"/>
                <a:gd name="T20" fmla="*/ 907 w 925"/>
                <a:gd name="T21" fmla="*/ 54 h 431"/>
                <a:gd name="T22" fmla="*/ 909 w 925"/>
                <a:gd name="T23" fmla="*/ 47 h 431"/>
                <a:gd name="T24" fmla="*/ 906 w 925"/>
                <a:gd name="T25" fmla="*/ 40 h 431"/>
                <a:gd name="T26" fmla="*/ 900 w 925"/>
                <a:gd name="T27" fmla="*/ 38 h 431"/>
                <a:gd name="T28" fmla="*/ 890 w 925"/>
                <a:gd name="T29" fmla="*/ 46 h 431"/>
                <a:gd name="T30" fmla="*/ 888 w 925"/>
                <a:gd name="T31" fmla="*/ 41 h 431"/>
                <a:gd name="T32" fmla="*/ 880 w 925"/>
                <a:gd name="T33" fmla="*/ 39 h 431"/>
                <a:gd name="T34" fmla="*/ 881 w 925"/>
                <a:gd name="T35" fmla="*/ 33 h 431"/>
                <a:gd name="T36" fmla="*/ 881 w 925"/>
                <a:gd name="T37" fmla="*/ 30 h 431"/>
                <a:gd name="T38" fmla="*/ 871 w 925"/>
                <a:gd name="T39" fmla="*/ 32 h 431"/>
                <a:gd name="T40" fmla="*/ 869 w 925"/>
                <a:gd name="T41" fmla="*/ 30 h 431"/>
                <a:gd name="T42" fmla="*/ 876 w 925"/>
                <a:gd name="T43" fmla="*/ 18 h 431"/>
                <a:gd name="T44" fmla="*/ 879 w 925"/>
                <a:gd name="T45" fmla="*/ 7 h 431"/>
                <a:gd name="T46" fmla="*/ 887 w 925"/>
                <a:gd name="T47" fmla="*/ 1 h 431"/>
                <a:gd name="T48" fmla="*/ 873 w 925"/>
                <a:gd name="T49" fmla="*/ 4 h 431"/>
                <a:gd name="T50" fmla="*/ 863 w 925"/>
                <a:gd name="T51" fmla="*/ 16 h 431"/>
                <a:gd name="T52" fmla="*/ 855 w 925"/>
                <a:gd name="T53" fmla="*/ 30 h 431"/>
                <a:gd name="T54" fmla="*/ 852 w 925"/>
                <a:gd name="T55" fmla="*/ 38 h 431"/>
                <a:gd name="T56" fmla="*/ 850 w 925"/>
                <a:gd name="T57" fmla="*/ 47 h 431"/>
                <a:gd name="T58" fmla="*/ 844 w 925"/>
                <a:gd name="T59" fmla="*/ 49 h 431"/>
                <a:gd name="T60" fmla="*/ 837 w 925"/>
                <a:gd name="T61" fmla="*/ 54 h 431"/>
                <a:gd name="T62" fmla="*/ 842 w 925"/>
                <a:gd name="T63" fmla="*/ 56 h 431"/>
                <a:gd name="T64" fmla="*/ 838 w 925"/>
                <a:gd name="T65" fmla="*/ 63 h 431"/>
                <a:gd name="T66" fmla="*/ 837 w 925"/>
                <a:gd name="T67" fmla="*/ 73 h 431"/>
                <a:gd name="T68" fmla="*/ 849 w 925"/>
                <a:gd name="T69" fmla="*/ 71 h 431"/>
                <a:gd name="T70" fmla="*/ 862 w 925"/>
                <a:gd name="T71" fmla="*/ 72 h 431"/>
                <a:gd name="T72" fmla="*/ 873 w 925"/>
                <a:gd name="T73" fmla="*/ 72 h 431"/>
                <a:gd name="T74" fmla="*/ 881 w 925"/>
                <a:gd name="T75" fmla="*/ 69 h 431"/>
                <a:gd name="T76" fmla="*/ 887 w 925"/>
                <a:gd name="T77" fmla="*/ 74 h 431"/>
                <a:gd name="T78" fmla="*/ 896 w 925"/>
                <a:gd name="T79" fmla="*/ 72 h 431"/>
                <a:gd name="T80" fmla="*/ 883 w 925"/>
                <a:gd name="T81" fmla="*/ 81 h 431"/>
                <a:gd name="T82" fmla="*/ 888 w 925"/>
                <a:gd name="T83" fmla="*/ 84 h 431"/>
                <a:gd name="T84" fmla="*/ 898 w 925"/>
                <a:gd name="T85" fmla="*/ 75 h 431"/>
                <a:gd name="T86" fmla="*/ 904 w 925"/>
                <a:gd name="T87" fmla="*/ 67 h 431"/>
                <a:gd name="T88" fmla="*/ 905 w 925"/>
                <a:gd name="T89" fmla="*/ 80 h 431"/>
                <a:gd name="T90" fmla="*/ 827 w 925"/>
                <a:gd name="T91" fmla="*/ 98 h 431"/>
                <a:gd name="T92" fmla="*/ 813 w 925"/>
                <a:gd name="T93" fmla="*/ 107 h 431"/>
                <a:gd name="T94" fmla="*/ 804 w 925"/>
                <a:gd name="T95" fmla="*/ 102 h 431"/>
                <a:gd name="T96" fmla="*/ 810 w 925"/>
                <a:gd name="T97" fmla="*/ 89 h 431"/>
                <a:gd name="T98" fmla="*/ 819 w 925"/>
                <a:gd name="T99" fmla="*/ 87 h 431"/>
                <a:gd name="T100" fmla="*/ 815 w 925"/>
                <a:gd name="T101" fmla="*/ 98 h 431"/>
                <a:gd name="T102" fmla="*/ 808 w 925"/>
                <a:gd name="T103" fmla="*/ 104 h 431"/>
                <a:gd name="T104" fmla="*/ 816 w 925"/>
                <a:gd name="T105" fmla="*/ 101 h 431"/>
                <a:gd name="T106" fmla="*/ 816 w 925"/>
                <a:gd name="T107" fmla="*/ 97 h 431"/>
                <a:gd name="T108" fmla="*/ 2 w 925"/>
                <a:gd name="T109" fmla="*/ 295 h 431"/>
                <a:gd name="T110" fmla="*/ 164 w 925"/>
                <a:gd name="T111" fmla="*/ 428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925" h="431">
                  <a:moveTo>
                    <a:pt x="904" y="85"/>
                  </a:moveTo>
                  <a:lnTo>
                    <a:pt x="905" y="85"/>
                  </a:lnTo>
                  <a:lnTo>
                    <a:pt x="907" y="84"/>
                  </a:lnTo>
                  <a:lnTo>
                    <a:pt x="910" y="82"/>
                  </a:lnTo>
                  <a:lnTo>
                    <a:pt x="913" y="80"/>
                  </a:lnTo>
                  <a:lnTo>
                    <a:pt x="913" y="83"/>
                  </a:lnTo>
                  <a:lnTo>
                    <a:pt x="912" y="85"/>
                  </a:lnTo>
                  <a:lnTo>
                    <a:pt x="914" y="89"/>
                  </a:lnTo>
                  <a:lnTo>
                    <a:pt x="916" y="87"/>
                  </a:lnTo>
                  <a:lnTo>
                    <a:pt x="918" y="87"/>
                  </a:lnTo>
                  <a:lnTo>
                    <a:pt x="921" y="85"/>
                  </a:lnTo>
                  <a:lnTo>
                    <a:pt x="922" y="83"/>
                  </a:lnTo>
                  <a:lnTo>
                    <a:pt x="922" y="80"/>
                  </a:lnTo>
                  <a:lnTo>
                    <a:pt x="923" y="77"/>
                  </a:lnTo>
                  <a:lnTo>
                    <a:pt x="923" y="77"/>
                  </a:lnTo>
                  <a:lnTo>
                    <a:pt x="924" y="75"/>
                  </a:lnTo>
                  <a:lnTo>
                    <a:pt x="925" y="72"/>
                  </a:lnTo>
                  <a:lnTo>
                    <a:pt x="923" y="69"/>
                  </a:lnTo>
                  <a:lnTo>
                    <a:pt x="922" y="72"/>
                  </a:lnTo>
                  <a:lnTo>
                    <a:pt x="918" y="74"/>
                  </a:lnTo>
                  <a:lnTo>
                    <a:pt x="916" y="73"/>
                  </a:lnTo>
                  <a:lnTo>
                    <a:pt x="917" y="71"/>
                  </a:lnTo>
                  <a:lnTo>
                    <a:pt x="918" y="67"/>
                  </a:lnTo>
                  <a:lnTo>
                    <a:pt x="921" y="65"/>
                  </a:lnTo>
                  <a:lnTo>
                    <a:pt x="921" y="63"/>
                  </a:lnTo>
                  <a:lnTo>
                    <a:pt x="918" y="64"/>
                  </a:lnTo>
                  <a:lnTo>
                    <a:pt x="916" y="65"/>
                  </a:lnTo>
                  <a:lnTo>
                    <a:pt x="914" y="68"/>
                  </a:lnTo>
                  <a:lnTo>
                    <a:pt x="914" y="71"/>
                  </a:lnTo>
                  <a:lnTo>
                    <a:pt x="910" y="73"/>
                  </a:lnTo>
                  <a:lnTo>
                    <a:pt x="910" y="73"/>
                  </a:lnTo>
                  <a:lnTo>
                    <a:pt x="908" y="71"/>
                  </a:lnTo>
                  <a:lnTo>
                    <a:pt x="907" y="67"/>
                  </a:lnTo>
                  <a:lnTo>
                    <a:pt x="909" y="67"/>
                  </a:lnTo>
                  <a:lnTo>
                    <a:pt x="910" y="65"/>
                  </a:lnTo>
                  <a:lnTo>
                    <a:pt x="908" y="65"/>
                  </a:lnTo>
                  <a:lnTo>
                    <a:pt x="910" y="64"/>
                  </a:lnTo>
                  <a:lnTo>
                    <a:pt x="909" y="61"/>
                  </a:lnTo>
                  <a:lnTo>
                    <a:pt x="912" y="61"/>
                  </a:lnTo>
                  <a:lnTo>
                    <a:pt x="915" y="59"/>
                  </a:lnTo>
                  <a:lnTo>
                    <a:pt x="917" y="58"/>
                  </a:lnTo>
                  <a:lnTo>
                    <a:pt x="920" y="56"/>
                  </a:lnTo>
                  <a:lnTo>
                    <a:pt x="918" y="54"/>
                  </a:lnTo>
                  <a:lnTo>
                    <a:pt x="916" y="56"/>
                  </a:lnTo>
                  <a:lnTo>
                    <a:pt x="914" y="55"/>
                  </a:lnTo>
                  <a:lnTo>
                    <a:pt x="913" y="57"/>
                  </a:lnTo>
                  <a:lnTo>
                    <a:pt x="909" y="56"/>
                  </a:lnTo>
                  <a:lnTo>
                    <a:pt x="907" y="57"/>
                  </a:lnTo>
                  <a:lnTo>
                    <a:pt x="905" y="59"/>
                  </a:lnTo>
                  <a:lnTo>
                    <a:pt x="905" y="58"/>
                  </a:lnTo>
                  <a:lnTo>
                    <a:pt x="907" y="57"/>
                  </a:lnTo>
                  <a:lnTo>
                    <a:pt x="909" y="55"/>
                  </a:lnTo>
                  <a:lnTo>
                    <a:pt x="907" y="55"/>
                  </a:lnTo>
                  <a:lnTo>
                    <a:pt x="909" y="52"/>
                  </a:lnTo>
                  <a:lnTo>
                    <a:pt x="907" y="54"/>
                  </a:lnTo>
                  <a:lnTo>
                    <a:pt x="907" y="54"/>
                  </a:lnTo>
                  <a:lnTo>
                    <a:pt x="907" y="50"/>
                  </a:lnTo>
                  <a:lnTo>
                    <a:pt x="905" y="50"/>
                  </a:lnTo>
                  <a:lnTo>
                    <a:pt x="907" y="50"/>
                  </a:lnTo>
                  <a:lnTo>
                    <a:pt x="909" y="47"/>
                  </a:lnTo>
                  <a:lnTo>
                    <a:pt x="912" y="46"/>
                  </a:lnTo>
                  <a:lnTo>
                    <a:pt x="914" y="43"/>
                  </a:lnTo>
                  <a:lnTo>
                    <a:pt x="912" y="41"/>
                  </a:lnTo>
                  <a:lnTo>
                    <a:pt x="909" y="40"/>
                  </a:lnTo>
                  <a:lnTo>
                    <a:pt x="906" y="40"/>
                  </a:lnTo>
                  <a:lnTo>
                    <a:pt x="904" y="41"/>
                  </a:lnTo>
                  <a:lnTo>
                    <a:pt x="901" y="40"/>
                  </a:lnTo>
                  <a:lnTo>
                    <a:pt x="899" y="42"/>
                  </a:lnTo>
                  <a:lnTo>
                    <a:pt x="899" y="40"/>
                  </a:lnTo>
                  <a:lnTo>
                    <a:pt x="900" y="38"/>
                  </a:lnTo>
                  <a:lnTo>
                    <a:pt x="897" y="40"/>
                  </a:lnTo>
                  <a:lnTo>
                    <a:pt x="895" y="40"/>
                  </a:lnTo>
                  <a:lnTo>
                    <a:pt x="892" y="43"/>
                  </a:lnTo>
                  <a:lnTo>
                    <a:pt x="891" y="42"/>
                  </a:lnTo>
                  <a:lnTo>
                    <a:pt x="890" y="46"/>
                  </a:lnTo>
                  <a:lnTo>
                    <a:pt x="888" y="47"/>
                  </a:lnTo>
                  <a:lnTo>
                    <a:pt x="888" y="44"/>
                  </a:lnTo>
                  <a:lnTo>
                    <a:pt x="889" y="41"/>
                  </a:lnTo>
                  <a:lnTo>
                    <a:pt x="889" y="39"/>
                  </a:lnTo>
                  <a:lnTo>
                    <a:pt x="888" y="41"/>
                  </a:lnTo>
                  <a:lnTo>
                    <a:pt x="888" y="39"/>
                  </a:lnTo>
                  <a:lnTo>
                    <a:pt x="884" y="41"/>
                  </a:lnTo>
                  <a:lnTo>
                    <a:pt x="886" y="39"/>
                  </a:lnTo>
                  <a:lnTo>
                    <a:pt x="882" y="39"/>
                  </a:lnTo>
                  <a:lnTo>
                    <a:pt x="880" y="39"/>
                  </a:lnTo>
                  <a:lnTo>
                    <a:pt x="878" y="40"/>
                  </a:lnTo>
                  <a:lnTo>
                    <a:pt x="880" y="38"/>
                  </a:lnTo>
                  <a:lnTo>
                    <a:pt x="881" y="35"/>
                  </a:lnTo>
                  <a:lnTo>
                    <a:pt x="879" y="35"/>
                  </a:lnTo>
                  <a:lnTo>
                    <a:pt x="881" y="33"/>
                  </a:lnTo>
                  <a:lnTo>
                    <a:pt x="883" y="32"/>
                  </a:lnTo>
                  <a:lnTo>
                    <a:pt x="886" y="30"/>
                  </a:lnTo>
                  <a:lnTo>
                    <a:pt x="886" y="30"/>
                  </a:lnTo>
                  <a:lnTo>
                    <a:pt x="883" y="30"/>
                  </a:lnTo>
                  <a:lnTo>
                    <a:pt x="881" y="30"/>
                  </a:lnTo>
                  <a:lnTo>
                    <a:pt x="878" y="30"/>
                  </a:lnTo>
                  <a:lnTo>
                    <a:pt x="876" y="27"/>
                  </a:lnTo>
                  <a:lnTo>
                    <a:pt x="874" y="30"/>
                  </a:lnTo>
                  <a:lnTo>
                    <a:pt x="874" y="30"/>
                  </a:lnTo>
                  <a:lnTo>
                    <a:pt x="871" y="32"/>
                  </a:lnTo>
                  <a:lnTo>
                    <a:pt x="869" y="35"/>
                  </a:lnTo>
                  <a:lnTo>
                    <a:pt x="867" y="38"/>
                  </a:lnTo>
                  <a:lnTo>
                    <a:pt x="869" y="35"/>
                  </a:lnTo>
                  <a:lnTo>
                    <a:pt x="869" y="32"/>
                  </a:lnTo>
                  <a:lnTo>
                    <a:pt x="869" y="30"/>
                  </a:lnTo>
                  <a:lnTo>
                    <a:pt x="870" y="27"/>
                  </a:lnTo>
                  <a:lnTo>
                    <a:pt x="872" y="25"/>
                  </a:lnTo>
                  <a:lnTo>
                    <a:pt x="872" y="23"/>
                  </a:lnTo>
                  <a:lnTo>
                    <a:pt x="875" y="21"/>
                  </a:lnTo>
                  <a:lnTo>
                    <a:pt x="876" y="18"/>
                  </a:lnTo>
                  <a:lnTo>
                    <a:pt x="879" y="15"/>
                  </a:lnTo>
                  <a:lnTo>
                    <a:pt x="881" y="13"/>
                  </a:lnTo>
                  <a:lnTo>
                    <a:pt x="882" y="10"/>
                  </a:lnTo>
                  <a:lnTo>
                    <a:pt x="881" y="7"/>
                  </a:lnTo>
                  <a:lnTo>
                    <a:pt x="879" y="7"/>
                  </a:lnTo>
                  <a:lnTo>
                    <a:pt x="878" y="5"/>
                  </a:lnTo>
                  <a:lnTo>
                    <a:pt x="881" y="6"/>
                  </a:lnTo>
                  <a:lnTo>
                    <a:pt x="883" y="6"/>
                  </a:lnTo>
                  <a:lnTo>
                    <a:pt x="887" y="4"/>
                  </a:lnTo>
                  <a:lnTo>
                    <a:pt x="887" y="1"/>
                  </a:lnTo>
                  <a:lnTo>
                    <a:pt x="883" y="3"/>
                  </a:lnTo>
                  <a:lnTo>
                    <a:pt x="881" y="0"/>
                  </a:lnTo>
                  <a:lnTo>
                    <a:pt x="878" y="1"/>
                  </a:lnTo>
                  <a:lnTo>
                    <a:pt x="875" y="3"/>
                  </a:lnTo>
                  <a:lnTo>
                    <a:pt x="873" y="4"/>
                  </a:lnTo>
                  <a:lnTo>
                    <a:pt x="870" y="5"/>
                  </a:lnTo>
                  <a:lnTo>
                    <a:pt x="869" y="8"/>
                  </a:lnTo>
                  <a:lnTo>
                    <a:pt x="866" y="10"/>
                  </a:lnTo>
                  <a:lnTo>
                    <a:pt x="865" y="14"/>
                  </a:lnTo>
                  <a:lnTo>
                    <a:pt x="863" y="16"/>
                  </a:lnTo>
                  <a:lnTo>
                    <a:pt x="861" y="18"/>
                  </a:lnTo>
                  <a:lnTo>
                    <a:pt x="858" y="22"/>
                  </a:lnTo>
                  <a:lnTo>
                    <a:pt x="857" y="24"/>
                  </a:lnTo>
                  <a:lnTo>
                    <a:pt x="856" y="27"/>
                  </a:lnTo>
                  <a:lnTo>
                    <a:pt x="855" y="30"/>
                  </a:lnTo>
                  <a:lnTo>
                    <a:pt x="855" y="31"/>
                  </a:lnTo>
                  <a:lnTo>
                    <a:pt x="853" y="33"/>
                  </a:lnTo>
                  <a:lnTo>
                    <a:pt x="853" y="37"/>
                  </a:lnTo>
                  <a:lnTo>
                    <a:pt x="855" y="39"/>
                  </a:lnTo>
                  <a:lnTo>
                    <a:pt x="852" y="38"/>
                  </a:lnTo>
                  <a:lnTo>
                    <a:pt x="849" y="40"/>
                  </a:lnTo>
                  <a:lnTo>
                    <a:pt x="848" y="42"/>
                  </a:lnTo>
                  <a:lnTo>
                    <a:pt x="850" y="44"/>
                  </a:lnTo>
                  <a:lnTo>
                    <a:pt x="853" y="44"/>
                  </a:lnTo>
                  <a:lnTo>
                    <a:pt x="850" y="47"/>
                  </a:lnTo>
                  <a:lnTo>
                    <a:pt x="853" y="48"/>
                  </a:lnTo>
                  <a:lnTo>
                    <a:pt x="850" y="48"/>
                  </a:lnTo>
                  <a:lnTo>
                    <a:pt x="848" y="46"/>
                  </a:lnTo>
                  <a:lnTo>
                    <a:pt x="845" y="47"/>
                  </a:lnTo>
                  <a:lnTo>
                    <a:pt x="844" y="49"/>
                  </a:lnTo>
                  <a:lnTo>
                    <a:pt x="842" y="52"/>
                  </a:lnTo>
                  <a:lnTo>
                    <a:pt x="841" y="55"/>
                  </a:lnTo>
                  <a:lnTo>
                    <a:pt x="839" y="55"/>
                  </a:lnTo>
                  <a:lnTo>
                    <a:pt x="839" y="52"/>
                  </a:lnTo>
                  <a:lnTo>
                    <a:pt x="837" y="54"/>
                  </a:lnTo>
                  <a:lnTo>
                    <a:pt x="835" y="57"/>
                  </a:lnTo>
                  <a:lnTo>
                    <a:pt x="837" y="56"/>
                  </a:lnTo>
                  <a:lnTo>
                    <a:pt x="840" y="56"/>
                  </a:lnTo>
                  <a:lnTo>
                    <a:pt x="842" y="56"/>
                  </a:lnTo>
                  <a:lnTo>
                    <a:pt x="842" y="56"/>
                  </a:lnTo>
                  <a:lnTo>
                    <a:pt x="846" y="56"/>
                  </a:lnTo>
                  <a:lnTo>
                    <a:pt x="846" y="57"/>
                  </a:lnTo>
                  <a:lnTo>
                    <a:pt x="844" y="58"/>
                  </a:lnTo>
                  <a:lnTo>
                    <a:pt x="840" y="60"/>
                  </a:lnTo>
                  <a:lnTo>
                    <a:pt x="838" y="63"/>
                  </a:lnTo>
                  <a:lnTo>
                    <a:pt x="835" y="65"/>
                  </a:lnTo>
                  <a:lnTo>
                    <a:pt x="832" y="67"/>
                  </a:lnTo>
                  <a:lnTo>
                    <a:pt x="833" y="69"/>
                  </a:lnTo>
                  <a:lnTo>
                    <a:pt x="835" y="73"/>
                  </a:lnTo>
                  <a:lnTo>
                    <a:pt x="837" y="73"/>
                  </a:lnTo>
                  <a:lnTo>
                    <a:pt x="840" y="72"/>
                  </a:lnTo>
                  <a:lnTo>
                    <a:pt x="842" y="72"/>
                  </a:lnTo>
                  <a:lnTo>
                    <a:pt x="846" y="72"/>
                  </a:lnTo>
                  <a:lnTo>
                    <a:pt x="847" y="71"/>
                  </a:lnTo>
                  <a:lnTo>
                    <a:pt x="849" y="71"/>
                  </a:lnTo>
                  <a:lnTo>
                    <a:pt x="853" y="71"/>
                  </a:lnTo>
                  <a:lnTo>
                    <a:pt x="855" y="71"/>
                  </a:lnTo>
                  <a:lnTo>
                    <a:pt x="858" y="72"/>
                  </a:lnTo>
                  <a:lnTo>
                    <a:pt x="861" y="72"/>
                  </a:lnTo>
                  <a:lnTo>
                    <a:pt x="862" y="72"/>
                  </a:lnTo>
                  <a:lnTo>
                    <a:pt x="864" y="73"/>
                  </a:lnTo>
                  <a:lnTo>
                    <a:pt x="867" y="73"/>
                  </a:lnTo>
                  <a:lnTo>
                    <a:pt x="870" y="73"/>
                  </a:lnTo>
                  <a:lnTo>
                    <a:pt x="870" y="72"/>
                  </a:lnTo>
                  <a:lnTo>
                    <a:pt x="873" y="72"/>
                  </a:lnTo>
                  <a:lnTo>
                    <a:pt x="875" y="72"/>
                  </a:lnTo>
                  <a:lnTo>
                    <a:pt x="878" y="68"/>
                  </a:lnTo>
                  <a:lnTo>
                    <a:pt x="880" y="69"/>
                  </a:lnTo>
                  <a:lnTo>
                    <a:pt x="882" y="66"/>
                  </a:lnTo>
                  <a:lnTo>
                    <a:pt x="881" y="69"/>
                  </a:lnTo>
                  <a:lnTo>
                    <a:pt x="881" y="72"/>
                  </a:lnTo>
                  <a:lnTo>
                    <a:pt x="879" y="74"/>
                  </a:lnTo>
                  <a:lnTo>
                    <a:pt x="882" y="74"/>
                  </a:lnTo>
                  <a:lnTo>
                    <a:pt x="884" y="75"/>
                  </a:lnTo>
                  <a:lnTo>
                    <a:pt x="887" y="74"/>
                  </a:lnTo>
                  <a:lnTo>
                    <a:pt x="888" y="71"/>
                  </a:lnTo>
                  <a:lnTo>
                    <a:pt x="891" y="72"/>
                  </a:lnTo>
                  <a:lnTo>
                    <a:pt x="893" y="69"/>
                  </a:lnTo>
                  <a:lnTo>
                    <a:pt x="892" y="72"/>
                  </a:lnTo>
                  <a:lnTo>
                    <a:pt x="896" y="72"/>
                  </a:lnTo>
                  <a:lnTo>
                    <a:pt x="892" y="74"/>
                  </a:lnTo>
                  <a:lnTo>
                    <a:pt x="890" y="75"/>
                  </a:lnTo>
                  <a:lnTo>
                    <a:pt x="889" y="77"/>
                  </a:lnTo>
                  <a:lnTo>
                    <a:pt x="886" y="80"/>
                  </a:lnTo>
                  <a:lnTo>
                    <a:pt x="883" y="81"/>
                  </a:lnTo>
                  <a:lnTo>
                    <a:pt x="881" y="81"/>
                  </a:lnTo>
                  <a:lnTo>
                    <a:pt x="879" y="84"/>
                  </a:lnTo>
                  <a:lnTo>
                    <a:pt x="882" y="84"/>
                  </a:lnTo>
                  <a:lnTo>
                    <a:pt x="884" y="84"/>
                  </a:lnTo>
                  <a:lnTo>
                    <a:pt x="888" y="84"/>
                  </a:lnTo>
                  <a:lnTo>
                    <a:pt x="889" y="84"/>
                  </a:lnTo>
                  <a:lnTo>
                    <a:pt x="891" y="81"/>
                  </a:lnTo>
                  <a:lnTo>
                    <a:pt x="892" y="78"/>
                  </a:lnTo>
                  <a:lnTo>
                    <a:pt x="895" y="76"/>
                  </a:lnTo>
                  <a:lnTo>
                    <a:pt x="898" y="75"/>
                  </a:lnTo>
                  <a:lnTo>
                    <a:pt x="900" y="73"/>
                  </a:lnTo>
                  <a:lnTo>
                    <a:pt x="899" y="75"/>
                  </a:lnTo>
                  <a:lnTo>
                    <a:pt x="900" y="73"/>
                  </a:lnTo>
                  <a:lnTo>
                    <a:pt x="903" y="71"/>
                  </a:lnTo>
                  <a:lnTo>
                    <a:pt x="904" y="67"/>
                  </a:lnTo>
                  <a:lnTo>
                    <a:pt x="907" y="69"/>
                  </a:lnTo>
                  <a:lnTo>
                    <a:pt x="908" y="72"/>
                  </a:lnTo>
                  <a:lnTo>
                    <a:pt x="907" y="75"/>
                  </a:lnTo>
                  <a:lnTo>
                    <a:pt x="906" y="77"/>
                  </a:lnTo>
                  <a:lnTo>
                    <a:pt x="905" y="80"/>
                  </a:lnTo>
                  <a:lnTo>
                    <a:pt x="904" y="83"/>
                  </a:lnTo>
                  <a:lnTo>
                    <a:pt x="904" y="85"/>
                  </a:lnTo>
                  <a:lnTo>
                    <a:pt x="904" y="85"/>
                  </a:lnTo>
                  <a:close/>
                  <a:moveTo>
                    <a:pt x="824" y="97"/>
                  </a:moveTo>
                  <a:lnTo>
                    <a:pt x="827" y="98"/>
                  </a:lnTo>
                  <a:lnTo>
                    <a:pt x="827" y="101"/>
                  </a:lnTo>
                  <a:lnTo>
                    <a:pt x="824" y="101"/>
                  </a:lnTo>
                  <a:lnTo>
                    <a:pt x="822" y="103"/>
                  </a:lnTo>
                  <a:lnTo>
                    <a:pt x="819" y="106"/>
                  </a:lnTo>
                  <a:lnTo>
                    <a:pt x="813" y="107"/>
                  </a:lnTo>
                  <a:lnTo>
                    <a:pt x="811" y="106"/>
                  </a:lnTo>
                  <a:lnTo>
                    <a:pt x="808" y="107"/>
                  </a:lnTo>
                  <a:lnTo>
                    <a:pt x="805" y="107"/>
                  </a:lnTo>
                  <a:lnTo>
                    <a:pt x="804" y="104"/>
                  </a:lnTo>
                  <a:lnTo>
                    <a:pt x="804" y="102"/>
                  </a:lnTo>
                  <a:lnTo>
                    <a:pt x="803" y="99"/>
                  </a:lnTo>
                  <a:lnTo>
                    <a:pt x="805" y="97"/>
                  </a:lnTo>
                  <a:lnTo>
                    <a:pt x="807" y="94"/>
                  </a:lnTo>
                  <a:lnTo>
                    <a:pt x="810" y="92"/>
                  </a:lnTo>
                  <a:lnTo>
                    <a:pt x="810" y="89"/>
                  </a:lnTo>
                  <a:lnTo>
                    <a:pt x="812" y="86"/>
                  </a:lnTo>
                  <a:lnTo>
                    <a:pt x="814" y="84"/>
                  </a:lnTo>
                  <a:lnTo>
                    <a:pt x="818" y="84"/>
                  </a:lnTo>
                  <a:lnTo>
                    <a:pt x="820" y="85"/>
                  </a:lnTo>
                  <a:lnTo>
                    <a:pt x="819" y="87"/>
                  </a:lnTo>
                  <a:lnTo>
                    <a:pt x="819" y="91"/>
                  </a:lnTo>
                  <a:lnTo>
                    <a:pt x="818" y="93"/>
                  </a:lnTo>
                  <a:lnTo>
                    <a:pt x="815" y="97"/>
                  </a:lnTo>
                  <a:lnTo>
                    <a:pt x="819" y="94"/>
                  </a:lnTo>
                  <a:lnTo>
                    <a:pt x="815" y="98"/>
                  </a:lnTo>
                  <a:lnTo>
                    <a:pt x="813" y="99"/>
                  </a:lnTo>
                  <a:lnTo>
                    <a:pt x="811" y="101"/>
                  </a:lnTo>
                  <a:lnTo>
                    <a:pt x="813" y="101"/>
                  </a:lnTo>
                  <a:lnTo>
                    <a:pt x="811" y="102"/>
                  </a:lnTo>
                  <a:lnTo>
                    <a:pt x="808" y="104"/>
                  </a:lnTo>
                  <a:lnTo>
                    <a:pt x="811" y="103"/>
                  </a:lnTo>
                  <a:lnTo>
                    <a:pt x="814" y="104"/>
                  </a:lnTo>
                  <a:lnTo>
                    <a:pt x="816" y="101"/>
                  </a:lnTo>
                  <a:lnTo>
                    <a:pt x="819" y="100"/>
                  </a:lnTo>
                  <a:lnTo>
                    <a:pt x="816" y="101"/>
                  </a:lnTo>
                  <a:lnTo>
                    <a:pt x="813" y="101"/>
                  </a:lnTo>
                  <a:lnTo>
                    <a:pt x="813" y="100"/>
                  </a:lnTo>
                  <a:lnTo>
                    <a:pt x="816" y="99"/>
                  </a:lnTo>
                  <a:lnTo>
                    <a:pt x="819" y="95"/>
                  </a:lnTo>
                  <a:lnTo>
                    <a:pt x="816" y="97"/>
                  </a:lnTo>
                  <a:lnTo>
                    <a:pt x="819" y="94"/>
                  </a:lnTo>
                  <a:lnTo>
                    <a:pt x="821" y="97"/>
                  </a:lnTo>
                  <a:lnTo>
                    <a:pt x="824" y="97"/>
                  </a:lnTo>
                  <a:lnTo>
                    <a:pt x="824" y="97"/>
                  </a:lnTo>
                  <a:close/>
                  <a:moveTo>
                    <a:pt x="2" y="295"/>
                  </a:moveTo>
                  <a:lnTo>
                    <a:pt x="2" y="294"/>
                  </a:lnTo>
                  <a:lnTo>
                    <a:pt x="0" y="294"/>
                  </a:lnTo>
                  <a:lnTo>
                    <a:pt x="2" y="295"/>
                  </a:lnTo>
                  <a:lnTo>
                    <a:pt x="2" y="295"/>
                  </a:lnTo>
                  <a:close/>
                  <a:moveTo>
                    <a:pt x="164" y="428"/>
                  </a:moveTo>
                  <a:lnTo>
                    <a:pt x="165" y="431"/>
                  </a:lnTo>
                  <a:lnTo>
                    <a:pt x="164" y="428"/>
                  </a:lnTo>
                  <a:lnTo>
                    <a:pt x="164" y="428"/>
                  </a:lnTo>
                  <a:lnTo>
                    <a:pt x="164" y="4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90000"/>
                </a:lnSpc>
              </a:pPr>
              <a:endParaRPr lang="en-US"/>
            </a:p>
          </p:txBody>
        </p:sp>
        <p:sp>
          <p:nvSpPr>
            <p:cNvPr id="29" name="Freeform 229">
              <a:extLst>
                <a:ext uri="{FF2B5EF4-FFF2-40B4-BE49-F238E27FC236}">
                  <a16:creationId xmlns:a16="http://schemas.microsoft.com/office/drawing/2014/main" id="{E17E108B-D652-4A2B-B9F3-6B07301B0D8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59113" y="3241675"/>
              <a:ext cx="898525" cy="166688"/>
            </a:xfrm>
            <a:custGeom>
              <a:avLst/>
              <a:gdLst>
                <a:gd name="T0" fmla="*/ 44 w 566"/>
                <a:gd name="T1" fmla="*/ 17 h 105"/>
                <a:gd name="T2" fmla="*/ 47 w 566"/>
                <a:gd name="T3" fmla="*/ 23 h 105"/>
                <a:gd name="T4" fmla="*/ 53 w 566"/>
                <a:gd name="T5" fmla="*/ 27 h 105"/>
                <a:gd name="T6" fmla="*/ 57 w 566"/>
                <a:gd name="T7" fmla="*/ 29 h 105"/>
                <a:gd name="T8" fmla="*/ 62 w 566"/>
                <a:gd name="T9" fmla="*/ 34 h 105"/>
                <a:gd name="T10" fmla="*/ 65 w 566"/>
                <a:gd name="T11" fmla="*/ 38 h 105"/>
                <a:gd name="T12" fmla="*/ 68 w 566"/>
                <a:gd name="T13" fmla="*/ 44 h 105"/>
                <a:gd name="T14" fmla="*/ 63 w 566"/>
                <a:gd name="T15" fmla="*/ 44 h 105"/>
                <a:gd name="T16" fmla="*/ 57 w 566"/>
                <a:gd name="T17" fmla="*/ 43 h 105"/>
                <a:gd name="T18" fmla="*/ 52 w 566"/>
                <a:gd name="T19" fmla="*/ 41 h 105"/>
                <a:gd name="T20" fmla="*/ 46 w 566"/>
                <a:gd name="T21" fmla="*/ 38 h 105"/>
                <a:gd name="T22" fmla="*/ 46 w 566"/>
                <a:gd name="T23" fmla="*/ 34 h 105"/>
                <a:gd name="T24" fmla="*/ 46 w 566"/>
                <a:gd name="T25" fmla="*/ 34 h 105"/>
                <a:gd name="T26" fmla="*/ 40 w 566"/>
                <a:gd name="T27" fmla="*/ 35 h 105"/>
                <a:gd name="T28" fmla="*/ 35 w 566"/>
                <a:gd name="T29" fmla="*/ 33 h 105"/>
                <a:gd name="T30" fmla="*/ 35 w 566"/>
                <a:gd name="T31" fmla="*/ 27 h 105"/>
                <a:gd name="T32" fmla="*/ 30 w 566"/>
                <a:gd name="T33" fmla="*/ 26 h 105"/>
                <a:gd name="T34" fmla="*/ 25 w 566"/>
                <a:gd name="T35" fmla="*/ 25 h 105"/>
                <a:gd name="T36" fmla="*/ 28 w 566"/>
                <a:gd name="T37" fmla="*/ 21 h 105"/>
                <a:gd name="T38" fmla="*/ 29 w 566"/>
                <a:gd name="T39" fmla="*/ 21 h 105"/>
                <a:gd name="T40" fmla="*/ 23 w 566"/>
                <a:gd name="T41" fmla="*/ 20 h 105"/>
                <a:gd name="T42" fmla="*/ 19 w 566"/>
                <a:gd name="T43" fmla="*/ 18 h 105"/>
                <a:gd name="T44" fmla="*/ 13 w 566"/>
                <a:gd name="T45" fmla="*/ 15 h 105"/>
                <a:gd name="T46" fmla="*/ 10 w 566"/>
                <a:gd name="T47" fmla="*/ 13 h 105"/>
                <a:gd name="T48" fmla="*/ 9 w 566"/>
                <a:gd name="T49" fmla="*/ 11 h 105"/>
                <a:gd name="T50" fmla="*/ 6 w 566"/>
                <a:gd name="T51" fmla="*/ 7 h 105"/>
                <a:gd name="T52" fmla="*/ 12 w 566"/>
                <a:gd name="T53" fmla="*/ 9 h 105"/>
                <a:gd name="T54" fmla="*/ 8 w 566"/>
                <a:gd name="T55" fmla="*/ 4 h 105"/>
                <a:gd name="T56" fmla="*/ 3 w 566"/>
                <a:gd name="T57" fmla="*/ 7 h 105"/>
                <a:gd name="T58" fmla="*/ 0 w 566"/>
                <a:gd name="T59" fmla="*/ 1 h 105"/>
                <a:gd name="T60" fmla="*/ 5 w 566"/>
                <a:gd name="T61" fmla="*/ 0 h 105"/>
                <a:gd name="T62" fmla="*/ 11 w 566"/>
                <a:gd name="T63" fmla="*/ 1 h 105"/>
                <a:gd name="T64" fmla="*/ 15 w 566"/>
                <a:gd name="T65" fmla="*/ 4 h 105"/>
                <a:gd name="T66" fmla="*/ 21 w 566"/>
                <a:gd name="T67" fmla="*/ 6 h 105"/>
                <a:gd name="T68" fmla="*/ 27 w 566"/>
                <a:gd name="T69" fmla="*/ 7 h 105"/>
                <a:gd name="T70" fmla="*/ 32 w 566"/>
                <a:gd name="T71" fmla="*/ 9 h 105"/>
                <a:gd name="T72" fmla="*/ 36 w 566"/>
                <a:gd name="T73" fmla="*/ 9 h 105"/>
                <a:gd name="T74" fmla="*/ 40 w 566"/>
                <a:gd name="T75" fmla="*/ 12 h 105"/>
                <a:gd name="T76" fmla="*/ 43 w 566"/>
                <a:gd name="T77" fmla="*/ 16 h 105"/>
                <a:gd name="T78" fmla="*/ 561 w 566"/>
                <a:gd name="T79" fmla="*/ 103 h 105"/>
                <a:gd name="T80" fmla="*/ 564 w 566"/>
                <a:gd name="T81" fmla="*/ 103 h 105"/>
                <a:gd name="T82" fmla="*/ 566 w 566"/>
                <a:gd name="T83" fmla="*/ 97 h 105"/>
                <a:gd name="T84" fmla="*/ 561 w 566"/>
                <a:gd name="T85" fmla="*/ 103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66" h="105">
                  <a:moveTo>
                    <a:pt x="43" y="16"/>
                  </a:moveTo>
                  <a:lnTo>
                    <a:pt x="44" y="17"/>
                  </a:lnTo>
                  <a:lnTo>
                    <a:pt x="46" y="19"/>
                  </a:lnTo>
                  <a:lnTo>
                    <a:pt x="47" y="23"/>
                  </a:lnTo>
                  <a:lnTo>
                    <a:pt x="49" y="25"/>
                  </a:lnTo>
                  <a:lnTo>
                    <a:pt x="53" y="27"/>
                  </a:lnTo>
                  <a:lnTo>
                    <a:pt x="55" y="27"/>
                  </a:lnTo>
                  <a:lnTo>
                    <a:pt x="57" y="29"/>
                  </a:lnTo>
                  <a:lnTo>
                    <a:pt x="61" y="30"/>
                  </a:lnTo>
                  <a:lnTo>
                    <a:pt x="62" y="34"/>
                  </a:lnTo>
                  <a:lnTo>
                    <a:pt x="64" y="36"/>
                  </a:lnTo>
                  <a:lnTo>
                    <a:pt x="65" y="38"/>
                  </a:lnTo>
                  <a:lnTo>
                    <a:pt x="69" y="41"/>
                  </a:lnTo>
                  <a:lnTo>
                    <a:pt x="68" y="44"/>
                  </a:lnTo>
                  <a:lnTo>
                    <a:pt x="65" y="45"/>
                  </a:lnTo>
                  <a:lnTo>
                    <a:pt x="63" y="44"/>
                  </a:lnTo>
                  <a:lnTo>
                    <a:pt x="60" y="44"/>
                  </a:lnTo>
                  <a:lnTo>
                    <a:pt x="57" y="43"/>
                  </a:lnTo>
                  <a:lnTo>
                    <a:pt x="54" y="42"/>
                  </a:lnTo>
                  <a:lnTo>
                    <a:pt x="52" y="41"/>
                  </a:lnTo>
                  <a:lnTo>
                    <a:pt x="49" y="41"/>
                  </a:lnTo>
                  <a:lnTo>
                    <a:pt x="46" y="38"/>
                  </a:lnTo>
                  <a:lnTo>
                    <a:pt x="44" y="36"/>
                  </a:lnTo>
                  <a:lnTo>
                    <a:pt x="46" y="34"/>
                  </a:lnTo>
                  <a:lnTo>
                    <a:pt x="48" y="32"/>
                  </a:lnTo>
                  <a:lnTo>
                    <a:pt x="46" y="34"/>
                  </a:lnTo>
                  <a:lnTo>
                    <a:pt x="43" y="34"/>
                  </a:lnTo>
                  <a:lnTo>
                    <a:pt x="40" y="35"/>
                  </a:lnTo>
                  <a:lnTo>
                    <a:pt x="37" y="34"/>
                  </a:lnTo>
                  <a:lnTo>
                    <a:pt x="35" y="33"/>
                  </a:lnTo>
                  <a:lnTo>
                    <a:pt x="36" y="29"/>
                  </a:lnTo>
                  <a:lnTo>
                    <a:pt x="35" y="27"/>
                  </a:lnTo>
                  <a:lnTo>
                    <a:pt x="32" y="27"/>
                  </a:lnTo>
                  <a:lnTo>
                    <a:pt x="30" y="26"/>
                  </a:lnTo>
                  <a:lnTo>
                    <a:pt x="27" y="26"/>
                  </a:lnTo>
                  <a:lnTo>
                    <a:pt x="25" y="25"/>
                  </a:lnTo>
                  <a:lnTo>
                    <a:pt x="26" y="23"/>
                  </a:lnTo>
                  <a:lnTo>
                    <a:pt x="28" y="21"/>
                  </a:lnTo>
                  <a:lnTo>
                    <a:pt x="30" y="21"/>
                  </a:lnTo>
                  <a:lnTo>
                    <a:pt x="29" y="21"/>
                  </a:lnTo>
                  <a:lnTo>
                    <a:pt x="27" y="19"/>
                  </a:lnTo>
                  <a:lnTo>
                    <a:pt x="23" y="20"/>
                  </a:lnTo>
                  <a:lnTo>
                    <a:pt x="21" y="17"/>
                  </a:lnTo>
                  <a:lnTo>
                    <a:pt x="19" y="18"/>
                  </a:lnTo>
                  <a:lnTo>
                    <a:pt x="15" y="16"/>
                  </a:lnTo>
                  <a:lnTo>
                    <a:pt x="13" y="15"/>
                  </a:lnTo>
                  <a:lnTo>
                    <a:pt x="12" y="12"/>
                  </a:lnTo>
                  <a:lnTo>
                    <a:pt x="10" y="13"/>
                  </a:lnTo>
                  <a:lnTo>
                    <a:pt x="8" y="13"/>
                  </a:lnTo>
                  <a:lnTo>
                    <a:pt x="9" y="11"/>
                  </a:lnTo>
                  <a:lnTo>
                    <a:pt x="5" y="10"/>
                  </a:lnTo>
                  <a:lnTo>
                    <a:pt x="6" y="7"/>
                  </a:lnTo>
                  <a:lnTo>
                    <a:pt x="10" y="7"/>
                  </a:lnTo>
                  <a:lnTo>
                    <a:pt x="12" y="9"/>
                  </a:lnTo>
                  <a:lnTo>
                    <a:pt x="11" y="7"/>
                  </a:lnTo>
                  <a:lnTo>
                    <a:pt x="8" y="4"/>
                  </a:lnTo>
                  <a:lnTo>
                    <a:pt x="5" y="7"/>
                  </a:lnTo>
                  <a:lnTo>
                    <a:pt x="3" y="7"/>
                  </a:lnTo>
                  <a:lnTo>
                    <a:pt x="1" y="4"/>
                  </a:lnTo>
                  <a:lnTo>
                    <a:pt x="0" y="1"/>
                  </a:lnTo>
                  <a:lnTo>
                    <a:pt x="3" y="0"/>
                  </a:lnTo>
                  <a:lnTo>
                    <a:pt x="5" y="0"/>
                  </a:lnTo>
                  <a:lnTo>
                    <a:pt x="8" y="0"/>
                  </a:lnTo>
                  <a:lnTo>
                    <a:pt x="11" y="1"/>
                  </a:lnTo>
                  <a:lnTo>
                    <a:pt x="13" y="3"/>
                  </a:lnTo>
                  <a:lnTo>
                    <a:pt x="15" y="4"/>
                  </a:lnTo>
                  <a:lnTo>
                    <a:pt x="19" y="6"/>
                  </a:lnTo>
                  <a:lnTo>
                    <a:pt x="21" y="6"/>
                  </a:lnTo>
                  <a:lnTo>
                    <a:pt x="25" y="7"/>
                  </a:lnTo>
                  <a:lnTo>
                    <a:pt x="27" y="7"/>
                  </a:lnTo>
                  <a:lnTo>
                    <a:pt x="29" y="8"/>
                  </a:lnTo>
                  <a:lnTo>
                    <a:pt x="32" y="9"/>
                  </a:lnTo>
                  <a:lnTo>
                    <a:pt x="34" y="9"/>
                  </a:lnTo>
                  <a:lnTo>
                    <a:pt x="36" y="9"/>
                  </a:lnTo>
                  <a:lnTo>
                    <a:pt x="38" y="9"/>
                  </a:lnTo>
                  <a:lnTo>
                    <a:pt x="40" y="12"/>
                  </a:lnTo>
                  <a:lnTo>
                    <a:pt x="43" y="15"/>
                  </a:lnTo>
                  <a:lnTo>
                    <a:pt x="43" y="16"/>
                  </a:lnTo>
                  <a:lnTo>
                    <a:pt x="43" y="16"/>
                  </a:lnTo>
                  <a:close/>
                  <a:moveTo>
                    <a:pt x="561" y="103"/>
                  </a:moveTo>
                  <a:lnTo>
                    <a:pt x="563" y="105"/>
                  </a:lnTo>
                  <a:lnTo>
                    <a:pt x="564" y="103"/>
                  </a:lnTo>
                  <a:lnTo>
                    <a:pt x="565" y="101"/>
                  </a:lnTo>
                  <a:lnTo>
                    <a:pt x="566" y="97"/>
                  </a:lnTo>
                  <a:lnTo>
                    <a:pt x="563" y="100"/>
                  </a:lnTo>
                  <a:lnTo>
                    <a:pt x="561" y="103"/>
                  </a:lnTo>
                  <a:lnTo>
                    <a:pt x="561" y="1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90000"/>
                </a:lnSpc>
              </a:pPr>
              <a:endParaRPr lang="en-US"/>
            </a:p>
          </p:txBody>
        </p:sp>
        <p:sp>
          <p:nvSpPr>
            <p:cNvPr id="30" name="Freeform 230">
              <a:extLst>
                <a:ext uri="{FF2B5EF4-FFF2-40B4-BE49-F238E27FC236}">
                  <a16:creationId xmlns:a16="http://schemas.microsoft.com/office/drawing/2014/main" id="{A89A2919-E1E5-4704-AE2C-123DDD17D6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6538" y="2740025"/>
              <a:ext cx="239712" cy="109538"/>
            </a:xfrm>
            <a:custGeom>
              <a:avLst/>
              <a:gdLst>
                <a:gd name="T0" fmla="*/ 142 w 151"/>
                <a:gd name="T1" fmla="*/ 41 h 69"/>
                <a:gd name="T2" fmla="*/ 144 w 151"/>
                <a:gd name="T3" fmla="*/ 34 h 69"/>
                <a:gd name="T4" fmla="*/ 151 w 151"/>
                <a:gd name="T5" fmla="*/ 31 h 69"/>
                <a:gd name="T6" fmla="*/ 148 w 151"/>
                <a:gd name="T7" fmla="*/ 29 h 69"/>
                <a:gd name="T8" fmla="*/ 149 w 151"/>
                <a:gd name="T9" fmla="*/ 23 h 69"/>
                <a:gd name="T10" fmla="*/ 136 w 151"/>
                <a:gd name="T11" fmla="*/ 24 h 69"/>
                <a:gd name="T12" fmla="*/ 133 w 151"/>
                <a:gd name="T13" fmla="*/ 16 h 69"/>
                <a:gd name="T14" fmla="*/ 131 w 151"/>
                <a:gd name="T15" fmla="*/ 8 h 69"/>
                <a:gd name="T16" fmla="*/ 126 w 151"/>
                <a:gd name="T17" fmla="*/ 6 h 69"/>
                <a:gd name="T18" fmla="*/ 117 w 151"/>
                <a:gd name="T19" fmla="*/ 0 h 69"/>
                <a:gd name="T20" fmla="*/ 110 w 151"/>
                <a:gd name="T21" fmla="*/ 6 h 69"/>
                <a:gd name="T22" fmla="*/ 102 w 151"/>
                <a:gd name="T23" fmla="*/ 7 h 69"/>
                <a:gd name="T24" fmla="*/ 91 w 151"/>
                <a:gd name="T25" fmla="*/ 9 h 69"/>
                <a:gd name="T26" fmla="*/ 88 w 151"/>
                <a:gd name="T27" fmla="*/ 14 h 69"/>
                <a:gd name="T28" fmla="*/ 84 w 151"/>
                <a:gd name="T29" fmla="*/ 14 h 69"/>
                <a:gd name="T30" fmla="*/ 74 w 151"/>
                <a:gd name="T31" fmla="*/ 10 h 69"/>
                <a:gd name="T32" fmla="*/ 69 w 151"/>
                <a:gd name="T33" fmla="*/ 18 h 69"/>
                <a:gd name="T34" fmla="*/ 60 w 151"/>
                <a:gd name="T35" fmla="*/ 9 h 69"/>
                <a:gd name="T36" fmla="*/ 58 w 151"/>
                <a:gd name="T37" fmla="*/ 19 h 69"/>
                <a:gd name="T38" fmla="*/ 54 w 151"/>
                <a:gd name="T39" fmla="*/ 21 h 69"/>
                <a:gd name="T40" fmla="*/ 47 w 151"/>
                <a:gd name="T41" fmla="*/ 31 h 69"/>
                <a:gd name="T42" fmla="*/ 39 w 151"/>
                <a:gd name="T43" fmla="*/ 20 h 69"/>
                <a:gd name="T44" fmla="*/ 43 w 151"/>
                <a:gd name="T45" fmla="*/ 12 h 69"/>
                <a:gd name="T46" fmla="*/ 38 w 151"/>
                <a:gd name="T47" fmla="*/ 8 h 69"/>
                <a:gd name="T48" fmla="*/ 27 w 151"/>
                <a:gd name="T49" fmla="*/ 1 h 69"/>
                <a:gd name="T50" fmla="*/ 23 w 151"/>
                <a:gd name="T51" fmla="*/ 3 h 69"/>
                <a:gd name="T52" fmla="*/ 25 w 151"/>
                <a:gd name="T53" fmla="*/ 9 h 69"/>
                <a:gd name="T54" fmla="*/ 26 w 151"/>
                <a:gd name="T55" fmla="*/ 12 h 69"/>
                <a:gd name="T56" fmla="*/ 13 w 151"/>
                <a:gd name="T57" fmla="*/ 8 h 69"/>
                <a:gd name="T58" fmla="*/ 13 w 151"/>
                <a:gd name="T59" fmla="*/ 11 h 69"/>
                <a:gd name="T60" fmla="*/ 14 w 151"/>
                <a:gd name="T61" fmla="*/ 15 h 69"/>
                <a:gd name="T62" fmla="*/ 16 w 151"/>
                <a:gd name="T63" fmla="*/ 18 h 69"/>
                <a:gd name="T64" fmla="*/ 10 w 151"/>
                <a:gd name="T65" fmla="*/ 18 h 69"/>
                <a:gd name="T66" fmla="*/ 5 w 151"/>
                <a:gd name="T67" fmla="*/ 20 h 69"/>
                <a:gd name="T68" fmla="*/ 8 w 151"/>
                <a:gd name="T69" fmla="*/ 25 h 69"/>
                <a:gd name="T70" fmla="*/ 22 w 151"/>
                <a:gd name="T71" fmla="*/ 21 h 69"/>
                <a:gd name="T72" fmla="*/ 30 w 151"/>
                <a:gd name="T73" fmla="*/ 23 h 69"/>
                <a:gd name="T74" fmla="*/ 39 w 151"/>
                <a:gd name="T75" fmla="*/ 25 h 69"/>
                <a:gd name="T76" fmla="*/ 30 w 151"/>
                <a:gd name="T77" fmla="*/ 31 h 69"/>
                <a:gd name="T78" fmla="*/ 34 w 151"/>
                <a:gd name="T79" fmla="*/ 33 h 69"/>
                <a:gd name="T80" fmla="*/ 21 w 151"/>
                <a:gd name="T81" fmla="*/ 34 h 69"/>
                <a:gd name="T82" fmla="*/ 7 w 151"/>
                <a:gd name="T83" fmla="*/ 38 h 69"/>
                <a:gd name="T84" fmla="*/ 21 w 151"/>
                <a:gd name="T85" fmla="*/ 38 h 69"/>
                <a:gd name="T86" fmla="*/ 32 w 151"/>
                <a:gd name="T87" fmla="*/ 41 h 69"/>
                <a:gd name="T88" fmla="*/ 35 w 151"/>
                <a:gd name="T89" fmla="*/ 44 h 69"/>
                <a:gd name="T90" fmla="*/ 40 w 151"/>
                <a:gd name="T91" fmla="*/ 43 h 69"/>
                <a:gd name="T92" fmla="*/ 35 w 151"/>
                <a:gd name="T93" fmla="*/ 50 h 69"/>
                <a:gd name="T94" fmla="*/ 40 w 151"/>
                <a:gd name="T95" fmla="*/ 48 h 69"/>
                <a:gd name="T96" fmla="*/ 35 w 151"/>
                <a:gd name="T97" fmla="*/ 54 h 69"/>
                <a:gd name="T98" fmla="*/ 24 w 151"/>
                <a:gd name="T99" fmla="*/ 59 h 69"/>
                <a:gd name="T100" fmla="*/ 38 w 151"/>
                <a:gd name="T101" fmla="*/ 59 h 69"/>
                <a:gd name="T102" fmla="*/ 47 w 151"/>
                <a:gd name="T103" fmla="*/ 59 h 69"/>
                <a:gd name="T104" fmla="*/ 56 w 151"/>
                <a:gd name="T105" fmla="*/ 60 h 69"/>
                <a:gd name="T106" fmla="*/ 61 w 151"/>
                <a:gd name="T107" fmla="*/ 66 h 69"/>
                <a:gd name="T108" fmla="*/ 72 w 151"/>
                <a:gd name="T109" fmla="*/ 68 h 69"/>
                <a:gd name="T110" fmla="*/ 85 w 151"/>
                <a:gd name="T111" fmla="*/ 67 h 69"/>
                <a:gd name="T112" fmla="*/ 91 w 151"/>
                <a:gd name="T113" fmla="*/ 62 h 69"/>
                <a:gd name="T114" fmla="*/ 103 w 151"/>
                <a:gd name="T115" fmla="*/ 61 h 69"/>
                <a:gd name="T116" fmla="*/ 112 w 151"/>
                <a:gd name="T117" fmla="*/ 57 h 69"/>
                <a:gd name="T118" fmla="*/ 123 w 151"/>
                <a:gd name="T119" fmla="*/ 51 h 69"/>
                <a:gd name="T120" fmla="*/ 132 w 151"/>
                <a:gd name="T121" fmla="*/ 4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51" h="69">
                  <a:moveTo>
                    <a:pt x="137" y="46"/>
                  </a:moveTo>
                  <a:lnTo>
                    <a:pt x="137" y="46"/>
                  </a:lnTo>
                  <a:lnTo>
                    <a:pt x="136" y="43"/>
                  </a:lnTo>
                  <a:lnTo>
                    <a:pt x="140" y="41"/>
                  </a:lnTo>
                  <a:lnTo>
                    <a:pt x="142" y="41"/>
                  </a:lnTo>
                  <a:lnTo>
                    <a:pt x="145" y="38"/>
                  </a:lnTo>
                  <a:lnTo>
                    <a:pt x="146" y="38"/>
                  </a:lnTo>
                  <a:lnTo>
                    <a:pt x="144" y="36"/>
                  </a:lnTo>
                  <a:lnTo>
                    <a:pt x="148" y="35"/>
                  </a:lnTo>
                  <a:lnTo>
                    <a:pt x="144" y="34"/>
                  </a:lnTo>
                  <a:lnTo>
                    <a:pt x="142" y="34"/>
                  </a:lnTo>
                  <a:lnTo>
                    <a:pt x="145" y="33"/>
                  </a:lnTo>
                  <a:lnTo>
                    <a:pt x="148" y="34"/>
                  </a:lnTo>
                  <a:lnTo>
                    <a:pt x="150" y="33"/>
                  </a:lnTo>
                  <a:lnTo>
                    <a:pt x="151" y="31"/>
                  </a:lnTo>
                  <a:lnTo>
                    <a:pt x="148" y="29"/>
                  </a:lnTo>
                  <a:lnTo>
                    <a:pt x="145" y="29"/>
                  </a:lnTo>
                  <a:lnTo>
                    <a:pt x="144" y="31"/>
                  </a:lnTo>
                  <a:lnTo>
                    <a:pt x="144" y="29"/>
                  </a:lnTo>
                  <a:lnTo>
                    <a:pt x="148" y="29"/>
                  </a:lnTo>
                  <a:lnTo>
                    <a:pt x="150" y="28"/>
                  </a:lnTo>
                  <a:lnTo>
                    <a:pt x="149" y="27"/>
                  </a:lnTo>
                  <a:lnTo>
                    <a:pt x="145" y="27"/>
                  </a:lnTo>
                  <a:lnTo>
                    <a:pt x="149" y="26"/>
                  </a:lnTo>
                  <a:lnTo>
                    <a:pt x="149" y="23"/>
                  </a:lnTo>
                  <a:lnTo>
                    <a:pt x="146" y="23"/>
                  </a:lnTo>
                  <a:lnTo>
                    <a:pt x="144" y="20"/>
                  </a:lnTo>
                  <a:lnTo>
                    <a:pt x="141" y="20"/>
                  </a:lnTo>
                  <a:lnTo>
                    <a:pt x="138" y="20"/>
                  </a:lnTo>
                  <a:lnTo>
                    <a:pt x="136" y="24"/>
                  </a:lnTo>
                  <a:lnTo>
                    <a:pt x="138" y="20"/>
                  </a:lnTo>
                  <a:lnTo>
                    <a:pt x="140" y="19"/>
                  </a:lnTo>
                  <a:lnTo>
                    <a:pt x="137" y="17"/>
                  </a:lnTo>
                  <a:lnTo>
                    <a:pt x="133" y="18"/>
                  </a:lnTo>
                  <a:lnTo>
                    <a:pt x="133" y="16"/>
                  </a:lnTo>
                  <a:lnTo>
                    <a:pt x="135" y="14"/>
                  </a:lnTo>
                  <a:lnTo>
                    <a:pt x="133" y="10"/>
                  </a:lnTo>
                  <a:lnTo>
                    <a:pt x="131" y="11"/>
                  </a:lnTo>
                  <a:lnTo>
                    <a:pt x="131" y="8"/>
                  </a:lnTo>
                  <a:lnTo>
                    <a:pt x="131" y="8"/>
                  </a:lnTo>
                  <a:lnTo>
                    <a:pt x="131" y="6"/>
                  </a:lnTo>
                  <a:lnTo>
                    <a:pt x="134" y="3"/>
                  </a:lnTo>
                  <a:lnTo>
                    <a:pt x="131" y="3"/>
                  </a:lnTo>
                  <a:lnTo>
                    <a:pt x="128" y="6"/>
                  </a:lnTo>
                  <a:lnTo>
                    <a:pt x="126" y="6"/>
                  </a:lnTo>
                  <a:lnTo>
                    <a:pt x="125" y="9"/>
                  </a:lnTo>
                  <a:lnTo>
                    <a:pt x="123" y="7"/>
                  </a:lnTo>
                  <a:lnTo>
                    <a:pt x="119" y="6"/>
                  </a:lnTo>
                  <a:lnTo>
                    <a:pt x="119" y="2"/>
                  </a:lnTo>
                  <a:lnTo>
                    <a:pt x="117" y="0"/>
                  </a:lnTo>
                  <a:lnTo>
                    <a:pt x="114" y="0"/>
                  </a:lnTo>
                  <a:lnTo>
                    <a:pt x="111" y="0"/>
                  </a:lnTo>
                  <a:lnTo>
                    <a:pt x="109" y="1"/>
                  </a:lnTo>
                  <a:lnTo>
                    <a:pt x="109" y="3"/>
                  </a:lnTo>
                  <a:lnTo>
                    <a:pt x="110" y="6"/>
                  </a:lnTo>
                  <a:lnTo>
                    <a:pt x="110" y="7"/>
                  </a:lnTo>
                  <a:lnTo>
                    <a:pt x="109" y="10"/>
                  </a:lnTo>
                  <a:lnTo>
                    <a:pt x="106" y="9"/>
                  </a:lnTo>
                  <a:lnTo>
                    <a:pt x="103" y="7"/>
                  </a:lnTo>
                  <a:lnTo>
                    <a:pt x="102" y="7"/>
                  </a:lnTo>
                  <a:lnTo>
                    <a:pt x="100" y="8"/>
                  </a:lnTo>
                  <a:lnTo>
                    <a:pt x="98" y="11"/>
                  </a:lnTo>
                  <a:lnTo>
                    <a:pt x="95" y="14"/>
                  </a:lnTo>
                  <a:lnTo>
                    <a:pt x="93" y="11"/>
                  </a:lnTo>
                  <a:lnTo>
                    <a:pt x="91" y="9"/>
                  </a:lnTo>
                  <a:lnTo>
                    <a:pt x="90" y="8"/>
                  </a:lnTo>
                  <a:lnTo>
                    <a:pt x="88" y="8"/>
                  </a:lnTo>
                  <a:lnTo>
                    <a:pt x="85" y="8"/>
                  </a:lnTo>
                  <a:lnTo>
                    <a:pt x="85" y="11"/>
                  </a:lnTo>
                  <a:lnTo>
                    <a:pt x="88" y="14"/>
                  </a:lnTo>
                  <a:lnTo>
                    <a:pt x="89" y="16"/>
                  </a:lnTo>
                  <a:lnTo>
                    <a:pt x="89" y="20"/>
                  </a:lnTo>
                  <a:lnTo>
                    <a:pt x="88" y="18"/>
                  </a:lnTo>
                  <a:lnTo>
                    <a:pt x="86" y="16"/>
                  </a:lnTo>
                  <a:lnTo>
                    <a:pt x="84" y="14"/>
                  </a:lnTo>
                  <a:lnTo>
                    <a:pt x="82" y="11"/>
                  </a:lnTo>
                  <a:lnTo>
                    <a:pt x="80" y="8"/>
                  </a:lnTo>
                  <a:lnTo>
                    <a:pt x="76" y="8"/>
                  </a:lnTo>
                  <a:lnTo>
                    <a:pt x="74" y="8"/>
                  </a:lnTo>
                  <a:lnTo>
                    <a:pt x="74" y="10"/>
                  </a:lnTo>
                  <a:lnTo>
                    <a:pt x="72" y="10"/>
                  </a:lnTo>
                  <a:lnTo>
                    <a:pt x="68" y="12"/>
                  </a:lnTo>
                  <a:lnTo>
                    <a:pt x="69" y="16"/>
                  </a:lnTo>
                  <a:lnTo>
                    <a:pt x="69" y="18"/>
                  </a:lnTo>
                  <a:lnTo>
                    <a:pt x="69" y="18"/>
                  </a:lnTo>
                  <a:lnTo>
                    <a:pt x="68" y="18"/>
                  </a:lnTo>
                  <a:lnTo>
                    <a:pt x="66" y="16"/>
                  </a:lnTo>
                  <a:lnTo>
                    <a:pt x="64" y="14"/>
                  </a:lnTo>
                  <a:lnTo>
                    <a:pt x="61" y="11"/>
                  </a:lnTo>
                  <a:lnTo>
                    <a:pt x="60" y="9"/>
                  </a:lnTo>
                  <a:lnTo>
                    <a:pt x="59" y="9"/>
                  </a:lnTo>
                  <a:lnTo>
                    <a:pt x="56" y="11"/>
                  </a:lnTo>
                  <a:lnTo>
                    <a:pt x="57" y="15"/>
                  </a:lnTo>
                  <a:lnTo>
                    <a:pt x="58" y="17"/>
                  </a:lnTo>
                  <a:lnTo>
                    <a:pt x="58" y="19"/>
                  </a:lnTo>
                  <a:lnTo>
                    <a:pt x="57" y="20"/>
                  </a:lnTo>
                  <a:lnTo>
                    <a:pt x="56" y="23"/>
                  </a:lnTo>
                  <a:lnTo>
                    <a:pt x="56" y="24"/>
                  </a:lnTo>
                  <a:lnTo>
                    <a:pt x="55" y="23"/>
                  </a:lnTo>
                  <a:lnTo>
                    <a:pt x="54" y="21"/>
                  </a:lnTo>
                  <a:lnTo>
                    <a:pt x="51" y="20"/>
                  </a:lnTo>
                  <a:lnTo>
                    <a:pt x="48" y="23"/>
                  </a:lnTo>
                  <a:lnTo>
                    <a:pt x="47" y="25"/>
                  </a:lnTo>
                  <a:lnTo>
                    <a:pt x="47" y="28"/>
                  </a:lnTo>
                  <a:lnTo>
                    <a:pt x="47" y="31"/>
                  </a:lnTo>
                  <a:lnTo>
                    <a:pt x="46" y="28"/>
                  </a:lnTo>
                  <a:lnTo>
                    <a:pt x="46" y="25"/>
                  </a:lnTo>
                  <a:lnTo>
                    <a:pt x="43" y="23"/>
                  </a:lnTo>
                  <a:lnTo>
                    <a:pt x="42" y="20"/>
                  </a:lnTo>
                  <a:lnTo>
                    <a:pt x="39" y="20"/>
                  </a:lnTo>
                  <a:lnTo>
                    <a:pt x="38" y="17"/>
                  </a:lnTo>
                  <a:lnTo>
                    <a:pt x="40" y="19"/>
                  </a:lnTo>
                  <a:lnTo>
                    <a:pt x="43" y="18"/>
                  </a:lnTo>
                  <a:lnTo>
                    <a:pt x="44" y="16"/>
                  </a:lnTo>
                  <a:lnTo>
                    <a:pt x="43" y="12"/>
                  </a:lnTo>
                  <a:lnTo>
                    <a:pt x="41" y="12"/>
                  </a:lnTo>
                  <a:lnTo>
                    <a:pt x="43" y="11"/>
                  </a:lnTo>
                  <a:lnTo>
                    <a:pt x="41" y="10"/>
                  </a:lnTo>
                  <a:lnTo>
                    <a:pt x="39" y="10"/>
                  </a:lnTo>
                  <a:lnTo>
                    <a:pt x="38" y="8"/>
                  </a:lnTo>
                  <a:lnTo>
                    <a:pt x="34" y="6"/>
                  </a:lnTo>
                  <a:lnTo>
                    <a:pt x="34" y="6"/>
                  </a:lnTo>
                  <a:lnTo>
                    <a:pt x="31" y="6"/>
                  </a:lnTo>
                  <a:lnTo>
                    <a:pt x="30" y="3"/>
                  </a:lnTo>
                  <a:lnTo>
                    <a:pt x="27" y="1"/>
                  </a:lnTo>
                  <a:lnTo>
                    <a:pt x="24" y="2"/>
                  </a:lnTo>
                  <a:lnTo>
                    <a:pt x="22" y="2"/>
                  </a:lnTo>
                  <a:lnTo>
                    <a:pt x="18" y="2"/>
                  </a:lnTo>
                  <a:lnTo>
                    <a:pt x="20" y="4"/>
                  </a:lnTo>
                  <a:lnTo>
                    <a:pt x="23" y="3"/>
                  </a:lnTo>
                  <a:lnTo>
                    <a:pt x="25" y="6"/>
                  </a:lnTo>
                  <a:lnTo>
                    <a:pt x="29" y="6"/>
                  </a:lnTo>
                  <a:lnTo>
                    <a:pt x="25" y="7"/>
                  </a:lnTo>
                  <a:lnTo>
                    <a:pt x="23" y="8"/>
                  </a:lnTo>
                  <a:lnTo>
                    <a:pt x="25" y="9"/>
                  </a:lnTo>
                  <a:lnTo>
                    <a:pt x="27" y="10"/>
                  </a:lnTo>
                  <a:lnTo>
                    <a:pt x="26" y="14"/>
                  </a:lnTo>
                  <a:lnTo>
                    <a:pt x="25" y="16"/>
                  </a:lnTo>
                  <a:lnTo>
                    <a:pt x="26" y="15"/>
                  </a:lnTo>
                  <a:lnTo>
                    <a:pt x="26" y="12"/>
                  </a:lnTo>
                  <a:lnTo>
                    <a:pt x="24" y="12"/>
                  </a:lnTo>
                  <a:lnTo>
                    <a:pt x="21" y="11"/>
                  </a:lnTo>
                  <a:lnTo>
                    <a:pt x="18" y="9"/>
                  </a:lnTo>
                  <a:lnTo>
                    <a:pt x="16" y="8"/>
                  </a:lnTo>
                  <a:lnTo>
                    <a:pt x="13" y="8"/>
                  </a:lnTo>
                  <a:lnTo>
                    <a:pt x="13" y="9"/>
                  </a:lnTo>
                  <a:lnTo>
                    <a:pt x="15" y="10"/>
                  </a:lnTo>
                  <a:lnTo>
                    <a:pt x="13" y="10"/>
                  </a:lnTo>
                  <a:lnTo>
                    <a:pt x="15" y="12"/>
                  </a:lnTo>
                  <a:lnTo>
                    <a:pt x="13" y="11"/>
                  </a:lnTo>
                  <a:lnTo>
                    <a:pt x="9" y="10"/>
                  </a:lnTo>
                  <a:lnTo>
                    <a:pt x="12" y="14"/>
                  </a:lnTo>
                  <a:lnTo>
                    <a:pt x="14" y="15"/>
                  </a:lnTo>
                  <a:lnTo>
                    <a:pt x="17" y="16"/>
                  </a:lnTo>
                  <a:lnTo>
                    <a:pt x="14" y="15"/>
                  </a:lnTo>
                  <a:lnTo>
                    <a:pt x="12" y="14"/>
                  </a:lnTo>
                  <a:lnTo>
                    <a:pt x="8" y="15"/>
                  </a:lnTo>
                  <a:lnTo>
                    <a:pt x="10" y="17"/>
                  </a:lnTo>
                  <a:lnTo>
                    <a:pt x="13" y="17"/>
                  </a:lnTo>
                  <a:lnTo>
                    <a:pt x="16" y="18"/>
                  </a:lnTo>
                  <a:lnTo>
                    <a:pt x="13" y="18"/>
                  </a:lnTo>
                  <a:lnTo>
                    <a:pt x="14" y="18"/>
                  </a:lnTo>
                  <a:lnTo>
                    <a:pt x="16" y="19"/>
                  </a:lnTo>
                  <a:lnTo>
                    <a:pt x="13" y="20"/>
                  </a:lnTo>
                  <a:lnTo>
                    <a:pt x="10" y="18"/>
                  </a:lnTo>
                  <a:lnTo>
                    <a:pt x="8" y="17"/>
                  </a:lnTo>
                  <a:lnTo>
                    <a:pt x="5" y="17"/>
                  </a:lnTo>
                  <a:lnTo>
                    <a:pt x="7" y="19"/>
                  </a:lnTo>
                  <a:lnTo>
                    <a:pt x="7" y="21"/>
                  </a:lnTo>
                  <a:lnTo>
                    <a:pt x="5" y="20"/>
                  </a:lnTo>
                  <a:lnTo>
                    <a:pt x="1" y="20"/>
                  </a:lnTo>
                  <a:lnTo>
                    <a:pt x="0" y="24"/>
                  </a:lnTo>
                  <a:lnTo>
                    <a:pt x="4" y="24"/>
                  </a:lnTo>
                  <a:lnTo>
                    <a:pt x="6" y="24"/>
                  </a:lnTo>
                  <a:lnTo>
                    <a:pt x="8" y="25"/>
                  </a:lnTo>
                  <a:lnTo>
                    <a:pt x="10" y="25"/>
                  </a:lnTo>
                  <a:lnTo>
                    <a:pt x="13" y="24"/>
                  </a:lnTo>
                  <a:lnTo>
                    <a:pt x="16" y="24"/>
                  </a:lnTo>
                  <a:lnTo>
                    <a:pt x="18" y="21"/>
                  </a:lnTo>
                  <a:lnTo>
                    <a:pt x="22" y="21"/>
                  </a:lnTo>
                  <a:lnTo>
                    <a:pt x="22" y="21"/>
                  </a:lnTo>
                  <a:lnTo>
                    <a:pt x="24" y="23"/>
                  </a:lnTo>
                  <a:lnTo>
                    <a:pt x="24" y="20"/>
                  </a:lnTo>
                  <a:lnTo>
                    <a:pt x="26" y="20"/>
                  </a:lnTo>
                  <a:lnTo>
                    <a:pt x="30" y="23"/>
                  </a:lnTo>
                  <a:lnTo>
                    <a:pt x="32" y="21"/>
                  </a:lnTo>
                  <a:lnTo>
                    <a:pt x="30" y="25"/>
                  </a:lnTo>
                  <a:lnTo>
                    <a:pt x="33" y="23"/>
                  </a:lnTo>
                  <a:lnTo>
                    <a:pt x="35" y="25"/>
                  </a:lnTo>
                  <a:lnTo>
                    <a:pt x="39" y="25"/>
                  </a:lnTo>
                  <a:lnTo>
                    <a:pt x="38" y="25"/>
                  </a:lnTo>
                  <a:lnTo>
                    <a:pt x="34" y="25"/>
                  </a:lnTo>
                  <a:lnTo>
                    <a:pt x="32" y="27"/>
                  </a:lnTo>
                  <a:lnTo>
                    <a:pt x="30" y="28"/>
                  </a:lnTo>
                  <a:lnTo>
                    <a:pt x="30" y="31"/>
                  </a:lnTo>
                  <a:lnTo>
                    <a:pt x="32" y="32"/>
                  </a:lnTo>
                  <a:lnTo>
                    <a:pt x="34" y="32"/>
                  </a:lnTo>
                  <a:lnTo>
                    <a:pt x="38" y="32"/>
                  </a:lnTo>
                  <a:lnTo>
                    <a:pt x="34" y="34"/>
                  </a:lnTo>
                  <a:lnTo>
                    <a:pt x="34" y="33"/>
                  </a:lnTo>
                  <a:lnTo>
                    <a:pt x="31" y="33"/>
                  </a:lnTo>
                  <a:lnTo>
                    <a:pt x="29" y="33"/>
                  </a:lnTo>
                  <a:lnTo>
                    <a:pt x="26" y="34"/>
                  </a:lnTo>
                  <a:lnTo>
                    <a:pt x="23" y="34"/>
                  </a:lnTo>
                  <a:lnTo>
                    <a:pt x="21" y="34"/>
                  </a:lnTo>
                  <a:lnTo>
                    <a:pt x="17" y="34"/>
                  </a:lnTo>
                  <a:lnTo>
                    <a:pt x="15" y="35"/>
                  </a:lnTo>
                  <a:lnTo>
                    <a:pt x="13" y="36"/>
                  </a:lnTo>
                  <a:lnTo>
                    <a:pt x="9" y="36"/>
                  </a:lnTo>
                  <a:lnTo>
                    <a:pt x="7" y="38"/>
                  </a:lnTo>
                  <a:lnTo>
                    <a:pt x="9" y="41"/>
                  </a:lnTo>
                  <a:lnTo>
                    <a:pt x="13" y="38"/>
                  </a:lnTo>
                  <a:lnTo>
                    <a:pt x="15" y="38"/>
                  </a:lnTo>
                  <a:lnTo>
                    <a:pt x="17" y="38"/>
                  </a:lnTo>
                  <a:lnTo>
                    <a:pt x="21" y="38"/>
                  </a:lnTo>
                  <a:lnTo>
                    <a:pt x="23" y="38"/>
                  </a:lnTo>
                  <a:lnTo>
                    <a:pt x="26" y="40"/>
                  </a:lnTo>
                  <a:lnTo>
                    <a:pt x="29" y="38"/>
                  </a:lnTo>
                  <a:lnTo>
                    <a:pt x="30" y="42"/>
                  </a:lnTo>
                  <a:lnTo>
                    <a:pt x="32" y="41"/>
                  </a:lnTo>
                  <a:lnTo>
                    <a:pt x="30" y="41"/>
                  </a:lnTo>
                  <a:lnTo>
                    <a:pt x="30" y="44"/>
                  </a:lnTo>
                  <a:lnTo>
                    <a:pt x="32" y="46"/>
                  </a:lnTo>
                  <a:lnTo>
                    <a:pt x="33" y="46"/>
                  </a:lnTo>
                  <a:lnTo>
                    <a:pt x="35" y="44"/>
                  </a:lnTo>
                  <a:lnTo>
                    <a:pt x="38" y="43"/>
                  </a:lnTo>
                  <a:lnTo>
                    <a:pt x="40" y="42"/>
                  </a:lnTo>
                  <a:lnTo>
                    <a:pt x="41" y="42"/>
                  </a:lnTo>
                  <a:lnTo>
                    <a:pt x="40" y="43"/>
                  </a:lnTo>
                  <a:lnTo>
                    <a:pt x="40" y="43"/>
                  </a:lnTo>
                  <a:lnTo>
                    <a:pt x="39" y="43"/>
                  </a:lnTo>
                  <a:lnTo>
                    <a:pt x="38" y="44"/>
                  </a:lnTo>
                  <a:lnTo>
                    <a:pt x="35" y="45"/>
                  </a:lnTo>
                  <a:lnTo>
                    <a:pt x="34" y="46"/>
                  </a:lnTo>
                  <a:lnTo>
                    <a:pt x="35" y="50"/>
                  </a:lnTo>
                  <a:lnTo>
                    <a:pt x="38" y="48"/>
                  </a:lnTo>
                  <a:lnTo>
                    <a:pt x="40" y="48"/>
                  </a:lnTo>
                  <a:lnTo>
                    <a:pt x="43" y="48"/>
                  </a:lnTo>
                  <a:lnTo>
                    <a:pt x="42" y="49"/>
                  </a:lnTo>
                  <a:lnTo>
                    <a:pt x="40" y="48"/>
                  </a:lnTo>
                  <a:lnTo>
                    <a:pt x="37" y="50"/>
                  </a:lnTo>
                  <a:lnTo>
                    <a:pt x="38" y="52"/>
                  </a:lnTo>
                  <a:lnTo>
                    <a:pt x="37" y="53"/>
                  </a:lnTo>
                  <a:lnTo>
                    <a:pt x="34" y="53"/>
                  </a:lnTo>
                  <a:lnTo>
                    <a:pt x="35" y="54"/>
                  </a:lnTo>
                  <a:lnTo>
                    <a:pt x="33" y="55"/>
                  </a:lnTo>
                  <a:lnTo>
                    <a:pt x="30" y="55"/>
                  </a:lnTo>
                  <a:lnTo>
                    <a:pt x="27" y="57"/>
                  </a:lnTo>
                  <a:lnTo>
                    <a:pt x="25" y="55"/>
                  </a:lnTo>
                  <a:lnTo>
                    <a:pt x="24" y="59"/>
                  </a:lnTo>
                  <a:lnTo>
                    <a:pt x="27" y="60"/>
                  </a:lnTo>
                  <a:lnTo>
                    <a:pt x="30" y="59"/>
                  </a:lnTo>
                  <a:lnTo>
                    <a:pt x="32" y="60"/>
                  </a:lnTo>
                  <a:lnTo>
                    <a:pt x="35" y="60"/>
                  </a:lnTo>
                  <a:lnTo>
                    <a:pt x="38" y="59"/>
                  </a:lnTo>
                  <a:lnTo>
                    <a:pt x="40" y="60"/>
                  </a:lnTo>
                  <a:lnTo>
                    <a:pt x="43" y="60"/>
                  </a:lnTo>
                  <a:lnTo>
                    <a:pt x="44" y="58"/>
                  </a:lnTo>
                  <a:lnTo>
                    <a:pt x="48" y="58"/>
                  </a:lnTo>
                  <a:lnTo>
                    <a:pt x="47" y="59"/>
                  </a:lnTo>
                  <a:lnTo>
                    <a:pt x="49" y="60"/>
                  </a:lnTo>
                  <a:lnTo>
                    <a:pt x="52" y="59"/>
                  </a:lnTo>
                  <a:lnTo>
                    <a:pt x="51" y="61"/>
                  </a:lnTo>
                  <a:lnTo>
                    <a:pt x="54" y="62"/>
                  </a:lnTo>
                  <a:lnTo>
                    <a:pt x="56" y="60"/>
                  </a:lnTo>
                  <a:lnTo>
                    <a:pt x="57" y="62"/>
                  </a:lnTo>
                  <a:lnTo>
                    <a:pt x="56" y="63"/>
                  </a:lnTo>
                  <a:lnTo>
                    <a:pt x="58" y="66"/>
                  </a:lnTo>
                  <a:lnTo>
                    <a:pt x="60" y="66"/>
                  </a:lnTo>
                  <a:lnTo>
                    <a:pt x="61" y="66"/>
                  </a:lnTo>
                  <a:lnTo>
                    <a:pt x="61" y="67"/>
                  </a:lnTo>
                  <a:lnTo>
                    <a:pt x="65" y="67"/>
                  </a:lnTo>
                  <a:lnTo>
                    <a:pt x="67" y="67"/>
                  </a:lnTo>
                  <a:lnTo>
                    <a:pt x="69" y="68"/>
                  </a:lnTo>
                  <a:lnTo>
                    <a:pt x="72" y="68"/>
                  </a:lnTo>
                  <a:lnTo>
                    <a:pt x="74" y="69"/>
                  </a:lnTo>
                  <a:lnTo>
                    <a:pt x="77" y="69"/>
                  </a:lnTo>
                  <a:lnTo>
                    <a:pt x="80" y="69"/>
                  </a:lnTo>
                  <a:lnTo>
                    <a:pt x="82" y="69"/>
                  </a:lnTo>
                  <a:lnTo>
                    <a:pt x="85" y="67"/>
                  </a:lnTo>
                  <a:lnTo>
                    <a:pt x="85" y="67"/>
                  </a:lnTo>
                  <a:lnTo>
                    <a:pt x="89" y="67"/>
                  </a:lnTo>
                  <a:lnTo>
                    <a:pt x="91" y="64"/>
                  </a:lnTo>
                  <a:lnTo>
                    <a:pt x="90" y="64"/>
                  </a:lnTo>
                  <a:lnTo>
                    <a:pt x="91" y="62"/>
                  </a:lnTo>
                  <a:lnTo>
                    <a:pt x="93" y="62"/>
                  </a:lnTo>
                  <a:lnTo>
                    <a:pt x="97" y="61"/>
                  </a:lnTo>
                  <a:lnTo>
                    <a:pt x="99" y="61"/>
                  </a:lnTo>
                  <a:lnTo>
                    <a:pt x="100" y="61"/>
                  </a:lnTo>
                  <a:lnTo>
                    <a:pt x="103" y="61"/>
                  </a:lnTo>
                  <a:lnTo>
                    <a:pt x="103" y="58"/>
                  </a:lnTo>
                  <a:lnTo>
                    <a:pt x="105" y="61"/>
                  </a:lnTo>
                  <a:lnTo>
                    <a:pt x="107" y="59"/>
                  </a:lnTo>
                  <a:lnTo>
                    <a:pt x="109" y="59"/>
                  </a:lnTo>
                  <a:lnTo>
                    <a:pt x="112" y="57"/>
                  </a:lnTo>
                  <a:lnTo>
                    <a:pt x="112" y="57"/>
                  </a:lnTo>
                  <a:lnTo>
                    <a:pt x="115" y="55"/>
                  </a:lnTo>
                  <a:lnTo>
                    <a:pt x="117" y="53"/>
                  </a:lnTo>
                  <a:lnTo>
                    <a:pt x="120" y="52"/>
                  </a:lnTo>
                  <a:lnTo>
                    <a:pt x="123" y="51"/>
                  </a:lnTo>
                  <a:lnTo>
                    <a:pt x="125" y="49"/>
                  </a:lnTo>
                  <a:lnTo>
                    <a:pt x="125" y="49"/>
                  </a:lnTo>
                  <a:lnTo>
                    <a:pt x="126" y="50"/>
                  </a:lnTo>
                  <a:lnTo>
                    <a:pt x="129" y="50"/>
                  </a:lnTo>
                  <a:lnTo>
                    <a:pt x="132" y="49"/>
                  </a:lnTo>
                  <a:lnTo>
                    <a:pt x="134" y="48"/>
                  </a:lnTo>
                  <a:lnTo>
                    <a:pt x="134" y="48"/>
                  </a:lnTo>
                  <a:lnTo>
                    <a:pt x="137" y="46"/>
                  </a:lnTo>
                  <a:lnTo>
                    <a:pt x="137" y="4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90000"/>
                </a:lnSpc>
              </a:pPr>
              <a:endParaRPr lang="en-US"/>
            </a:p>
          </p:txBody>
        </p:sp>
        <p:sp>
          <p:nvSpPr>
            <p:cNvPr id="31" name="Freeform 231">
              <a:extLst>
                <a:ext uri="{FF2B5EF4-FFF2-40B4-BE49-F238E27FC236}">
                  <a16:creationId xmlns:a16="http://schemas.microsoft.com/office/drawing/2014/main" id="{E48F5449-4FEB-4FC2-9677-95DFBC1BA700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9138" y="2473325"/>
              <a:ext cx="398462" cy="195263"/>
            </a:xfrm>
            <a:custGeom>
              <a:avLst/>
              <a:gdLst>
                <a:gd name="T0" fmla="*/ 238 w 251"/>
                <a:gd name="T1" fmla="*/ 93 h 123"/>
                <a:gd name="T2" fmla="*/ 226 w 251"/>
                <a:gd name="T3" fmla="*/ 97 h 123"/>
                <a:gd name="T4" fmla="*/ 220 w 251"/>
                <a:gd name="T5" fmla="*/ 103 h 123"/>
                <a:gd name="T6" fmla="*/ 235 w 251"/>
                <a:gd name="T7" fmla="*/ 99 h 123"/>
                <a:gd name="T8" fmla="*/ 233 w 251"/>
                <a:gd name="T9" fmla="*/ 111 h 123"/>
                <a:gd name="T10" fmla="*/ 211 w 251"/>
                <a:gd name="T11" fmla="*/ 114 h 123"/>
                <a:gd name="T12" fmla="*/ 191 w 251"/>
                <a:gd name="T13" fmla="*/ 110 h 123"/>
                <a:gd name="T14" fmla="*/ 177 w 251"/>
                <a:gd name="T15" fmla="*/ 107 h 123"/>
                <a:gd name="T16" fmla="*/ 167 w 251"/>
                <a:gd name="T17" fmla="*/ 106 h 123"/>
                <a:gd name="T18" fmla="*/ 148 w 251"/>
                <a:gd name="T19" fmla="*/ 111 h 123"/>
                <a:gd name="T20" fmla="*/ 128 w 251"/>
                <a:gd name="T21" fmla="*/ 118 h 123"/>
                <a:gd name="T22" fmla="*/ 109 w 251"/>
                <a:gd name="T23" fmla="*/ 120 h 123"/>
                <a:gd name="T24" fmla="*/ 90 w 251"/>
                <a:gd name="T25" fmla="*/ 122 h 123"/>
                <a:gd name="T26" fmla="*/ 76 w 251"/>
                <a:gd name="T27" fmla="*/ 110 h 123"/>
                <a:gd name="T28" fmla="*/ 63 w 251"/>
                <a:gd name="T29" fmla="*/ 103 h 123"/>
                <a:gd name="T30" fmla="*/ 43 w 251"/>
                <a:gd name="T31" fmla="*/ 102 h 123"/>
                <a:gd name="T32" fmla="*/ 25 w 251"/>
                <a:gd name="T33" fmla="*/ 91 h 123"/>
                <a:gd name="T34" fmla="*/ 38 w 251"/>
                <a:gd name="T35" fmla="*/ 81 h 123"/>
                <a:gd name="T36" fmla="*/ 58 w 251"/>
                <a:gd name="T37" fmla="*/ 78 h 123"/>
                <a:gd name="T38" fmla="*/ 77 w 251"/>
                <a:gd name="T39" fmla="*/ 78 h 123"/>
                <a:gd name="T40" fmla="*/ 97 w 251"/>
                <a:gd name="T41" fmla="*/ 78 h 123"/>
                <a:gd name="T42" fmla="*/ 96 w 251"/>
                <a:gd name="T43" fmla="*/ 73 h 123"/>
                <a:gd name="T44" fmla="*/ 76 w 251"/>
                <a:gd name="T45" fmla="*/ 69 h 123"/>
                <a:gd name="T46" fmla="*/ 56 w 251"/>
                <a:gd name="T47" fmla="*/ 71 h 123"/>
                <a:gd name="T48" fmla="*/ 34 w 251"/>
                <a:gd name="T49" fmla="*/ 71 h 123"/>
                <a:gd name="T50" fmla="*/ 16 w 251"/>
                <a:gd name="T51" fmla="*/ 66 h 123"/>
                <a:gd name="T52" fmla="*/ 23 w 251"/>
                <a:gd name="T53" fmla="*/ 56 h 123"/>
                <a:gd name="T54" fmla="*/ 45 w 251"/>
                <a:gd name="T55" fmla="*/ 51 h 123"/>
                <a:gd name="T56" fmla="*/ 53 w 251"/>
                <a:gd name="T57" fmla="*/ 49 h 123"/>
                <a:gd name="T58" fmla="*/ 33 w 251"/>
                <a:gd name="T59" fmla="*/ 49 h 123"/>
                <a:gd name="T60" fmla="*/ 14 w 251"/>
                <a:gd name="T61" fmla="*/ 51 h 123"/>
                <a:gd name="T62" fmla="*/ 12 w 251"/>
                <a:gd name="T63" fmla="*/ 46 h 123"/>
                <a:gd name="T64" fmla="*/ 4 w 251"/>
                <a:gd name="T65" fmla="*/ 35 h 123"/>
                <a:gd name="T66" fmla="*/ 7 w 251"/>
                <a:gd name="T67" fmla="*/ 24 h 123"/>
                <a:gd name="T68" fmla="*/ 26 w 251"/>
                <a:gd name="T69" fmla="*/ 12 h 123"/>
                <a:gd name="T70" fmla="*/ 46 w 251"/>
                <a:gd name="T71" fmla="*/ 5 h 123"/>
                <a:gd name="T72" fmla="*/ 64 w 251"/>
                <a:gd name="T73" fmla="*/ 0 h 123"/>
                <a:gd name="T74" fmla="*/ 68 w 251"/>
                <a:gd name="T75" fmla="*/ 15 h 123"/>
                <a:gd name="T76" fmla="*/ 71 w 251"/>
                <a:gd name="T77" fmla="*/ 18 h 123"/>
                <a:gd name="T78" fmla="*/ 83 w 251"/>
                <a:gd name="T79" fmla="*/ 9 h 123"/>
                <a:gd name="T80" fmla="*/ 104 w 251"/>
                <a:gd name="T81" fmla="*/ 15 h 123"/>
                <a:gd name="T82" fmla="*/ 100 w 251"/>
                <a:gd name="T83" fmla="*/ 28 h 123"/>
                <a:gd name="T84" fmla="*/ 111 w 251"/>
                <a:gd name="T85" fmla="*/ 23 h 123"/>
                <a:gd name="T86" fmla="*/ 125 w 251"/>
                <a:gd name="T87" fmla="*/ 23 h 123"/>
                <a:gd name="T88" fmla="*/ 125 w 251"/>
                <a:gd name="T89" fmla="*/ 17 h 123"/>
                <a:gd name="T90" fmla="*/ 116 w 251"/>
                <a:gd name="T91" fmla="*/ 12 h 123"/>
                <a:gd name="T92" fmla="*/ 131 w 251"/>
                <a:gd name="T93" fmla="*/ 14 h 123"/>
                <a:gd name="T94" fmla="*/ 144 w 251"/>
                <a:gd name="T95" fmla="*/ 22 h 123"/>
                <a:gd name="T96" fmla="*/ 149 w 251"/>
                <a:gd name="T97" fmla="*/ 40 h 123"/>
                <a:gd name="T98" fmla="*/ 162 w 251"/>
                <a:gd name="T99" fmla="*/ 40 h 123"/>
                <a:gd name="T100" fmla="*/ 154 w 251"/>
                <a:gd name="T101" fmla="*/ 23 h 123"/>
                <a:gd name="T102" fmla="*/ 149 w 251"/>
                <a:gd name="T103" fmla="*/ 6 h 123"/>
                <a:gd name="T104" fmla="*/ 160 w 251"/>
                <a:gd name="T105" fmla="*/ 3 h 123"/>
                <a:gd name="T106" fmla="*/ 177 w 251"/>
                <a:gd name="T107" fmla="*/ 7 h 123"/>
                <a:gd name="T108" fmla="*/ 191 w 251"/>
                <a:gd name="T109" fmla="*/ 23 h 123"/>
                <a:gd name="T110" fmla="*/ 199 w 251"/>
                <a:gd name="T111" fmla="*/ 41 h 123"/>
                <a:gd name="T112" fmla="*/ 199 w 251"/>
                <a:gd name="T113" fmla="*/ 58 h 123"/>
                <a:gd name="T114" fmla="*/ 217 w 251"/>
                <a:gd name="T115" fmla="*/ 71 h 123"/>
                <a:gd name="T116" fmla="*/ 227 w 251"/>
                <a:gd name="T117" fmla="*/ 74 h 123"/>
                <a:gd name="T118" fmla="*/ 243 w 251"/>
                <a:gd name="T119" fmla="*/ 82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51" h="123">
                  <a:moveTo>
                    <a:pt x="250" y="85"/>
                  </a:moveTo>
                  <a:lnTo>
                    <a:pt x="250" y="89"/>
                  </a:lnTo>
                  <a:lnTo>
                    <a:pt x="251" y="91"/>
                  </a:lnTo>
                  <a:lnTo>
                    <a:pt x="250" y="93"/>
                  </a:lnTo>
                  <a:lnTo>
                    <a:pt x="244" y="93"/>
                  </a:lnTo>
                  <a:lnTo>
                    <a:pt x="242" y="91"/>
                  </a:lnTo>
                  <a:lnTo>
                    <a:pt x="238" y="93"/>
                  </a:lnTo>
                  <a:lnTo>
                    <a:pt x="236" y="92"/>
                  </a:lnTo>
                  <a:lnTo>
                    <a:pt x="234" y="90"/>
                  </a:lnTo>
                  <a:lnTo>
                    <a:pt x="232" y="90"/>
                  </a:lnTo>
                  <a:lnTo>
                    <a:pt x="228" y="91"/>
                  </a:lnTo>
                  <a:lnTo>
                    <a:pt x="226" y="91"/>
                  </a:lnTo>
                  <a:lnTo>
                    <a:pt x="228" y="94"/>
                  </a:lnTo>
                  <a:lnTo>
                    <a:pt x="226" y="97"/>
                  </a:lnTo>
                  <a:lnTo>
                    <a:pt x="224" y="97"/>
                  </a:lnTo>
                  <a:lnTo>
                    <a:pt x="220" y="95"/>
                  </a:lnTo>
                  <a:lnTo>
                    <a:pt x="218" y="94"/>
                  </a:lnTo>
                  <a:lnTo>
                    <a:pt x="216" y="95"/>
                  </a:lnTo>
                  <a:lnTo>
                    <a:pt x="220" y="98"/>
                  </a:lnTo>
                  <a:lnTo>
                    <a:pt x="221" y="100"/>
                  </a:lnTo>
                  <a:lnTo>
                    <a:pt x="220" y="103"/>
                  </a:lnTo>
                  <a:lnTo>
                    <a:pt x="220" y="106"/>
                  </a:lnTo>
                  <a:lnTo>
                    <a:pt x="221" y="103"/>
                  </a:lnTo>
                  <a:lnTo>
                    <a:pt x="225" y="101"/>
                  </a:lnTo>
                  <a:lnTo>
                    <a:pt x="227" y="100"/>
                  </a:lnTo>
                  <a:lnTo>
                    <a:pt x="229" y="99"/>
                  </a:lnTo>
                  <a:lnTo>
                    <a:pt x="233" y="98"/>
                  </a:lnTo>
                  <a:lnTo>
                    <a:pt x="235" y="99"/>
                  </a:lnTo>
                  <a:lnTo>
                    <a:pt x="234" y="102"/>
                  </a:lnTo>
                  <a:lnTo>
                    <a:pt x="233" y="105"/>
                  </a:lnTo>
                  <a:lnTo>
                    <a:pt x="235" y="103"/>
                  </a:lnTo>
                  <a:lnTo>
                    <a:pt x="238" y="106"/>
                  </a:lnTo>
                  <a:lnTo>
                    <a:pt x="237" y="108"/>
                  </a:lnTo>
                  <a:lnTo>
                    <a:pt x="235" y="110"/>
                  </a:lnTo>
                  <a:lnTo>
                    <a:pt x="233" y="111"/>
                  </a:lnTo>
                  <a:lnTo>
                    <a:pt x="229" y="111"/>
                  </a:lnTo>
                  <a:lnTo>
                    <a:pt x="227" y="114"/>
                  </a:lnTo>
                  <a:lnTo>
                    <a:pt x="221" y="115"/>
                  </a:lnTo>
                  <a:lnTo>
                    <a:pt x="219" y="114"/>
                  </a:lnTo>
                  <a:lnTo>
                    <a:pt x="216" y="115"/>
                  </a:lnTo>
                  <a:lnTo>
                    <a:pt x="213" y="114"/>
                  </a:lnTo>
                  <a:lnTo>
                    <a:pt x="211" y="114"/>
                  </a:lnTo>
                  <a:lnTo>
                    <a:pt x="208" y="114"/>
                  </a:lnTo>
                  <a:lnTo>
                    <a:pt x="205" y="112"/>
                  </a:lnTo>
                  <a:lnTo>
                    <a:pt x="202" y="111"/>
                  </a:lnTo>
                  <a:lnTo>
                    <a:pt x="200" y="114"/>
                  </a:lnTo>
                  <a:lnTo>
                    <a:pt x="196" y="114"/>
                  </a:lnTo>
                  <a:lnTo>
                    <a:pt x="194" y="112"/>
                  </a:lnTo>
                  <a:lnTo>
                    <a:pt x="191" y="110"/>
                  </a:lnTo>
                  <a:lnTo>
                    <a:pt x="194" y="108"/>
                  </a:lnTo>
                  <a:lnTo>
                    <a:pt x="191" y="108"/>
                  </a:lnTo>
                  <a:lnTo>
                    <a:pt x="188" y="108"/>
                  </a:lnTo>
                  <a:lnTo>
                    <a:pt x="186" y="106"/>
                  </a:lnTo>
                  <a:lnTo>
                    <a:pt x="183" y="106"/>
                  </a:lnTo>
                  <a:lnTo>
                    <a:pt x="181" y="106"/>
                  </a:lnTo>
                  <a:lnTo>
                    <a:pt x="177" y="107"/>
                  </a:lnTo>
                  <a:lnTo>
                    <a:pt x="175" y="105"/>
                  </a:lnTo>
                  <a:lnTo>
                    <a:pt x="176" y="102"/>
                  </a:lnTo>
                  <a:lnTo>
                    <a:pt x="174" y="99"/>
                  </a:lnTo>
                  <a:lnTo>
                    <a:pt x="171" y="98"/>
                  </a:lnTo>
                  <a:lnTo>
                    <a:pt x="169" y="101"/>
                  </a:lnTo>
                  <a:lnTo>
                    <a:pt x="167" y="102"/>
                  </a:lnTo>
                  <a:lnTo>
                    <a:pt x="167" y="106"/>
                  </a:lnTo>
                  <a:lnTo>
                    <a:pt x="164" y="107"/>
                  </a:lnTo>
                  <a:lnTo>
                    <a:pt x="161" y="109"/>
                  </a:lnTo>
                  <a:lnTo>
                    <a:pt x="159" y="110"/>
                  </a:lnTo>
                  <a:lnTo>
                    <a:pt x="156" y="110"/>
                  </a:lnTo>
                  <a:lnTo>
                    <a:pt x="153" y="111"/>
                  </a:lnTo>
                  <a:lnTo>
                    <a:pt x="150" y="111"/>
                  </a:lnTo>
                  <a:lnTo>
                    <a:pt x="148" y="111"/>
                  </a:lnTo>
                  <a:lnTo>
                    <a:pt x="144" y="114"/>
                  </a:lnTo>
                  <a:lnTo>
                    <a:pt x="142" y="115"/>
                  </a:lnTo>
                  <a:lnTo>
                    <a:pt x="139" y="116"/>
                  </a:lnTo>
                  <a:lnTo>
                    <a:pt x="136" y="117"/>
                  </a:lnTo>
                  <a:lnTo>
                    <a:pt x="134" y="117"/>
                  </a:lnTo>
                  <a:lnTo>
                    <a:pt x="131" y="118"/>
                  </a:lnTo>
                  <a:lnTo>
                    <a:pt x="128" y="118"/>
                  </a:lnTo>
                  <a:lnTo>
                    <a:pt x="125" y="119"/>
                  </a:lnTo>
                  <a:lnTo>
                    <a:pt x="123" y="118"/>
                  </a:lnTo>
                  <a:lnTo>
                    <a:pt x="119" y="119"/>
                  </a:lnTo>
                  <a:lnTo>
                    <a:pt x="117" y="119"/>
                  </a:lnTo>
                  <a:lnTo>
                    <a:pt x="115" y="120"/>
                  </a:lnTo>
                  <a:lnTo>
                    <a:pt x="111" y="119"/>
                  </a:lnTo>
                  <a:lnTo>
                    <a:pt x="109" y="120"/>
                  </a:lnTo>
                  <a:lnTo>
                    <a:pt x="106" y="120"/>
                  </a:lnTo>
                  <a:lnTo>
                    <a:pt x="109" y="122"/>
                  </a:lnTo>
                  <a:lnTo>
                    <a:pt x="106" y="122"/>
                  </a:lnTo>
                  <a:lnTo>
                    <a:pt x="104" y="120"/>
                  </a:lnTo>
                  <a:lnTo>
                    <a:pt x="94" y="122"/>
                  </a:lnTo>
                  <a:lnTo>
                    <a:pt x="92" y="122"/>
                  </a:lnTo>
                  <a:lnTo>
                    <a:pt x="90" y="122"/>
                  </a:lnTo>
                  <a:lnTo>
                    <a:pt x="87" y="123"/>
                  </a:lnTo>
                  <a:lnTo>
                    <a:pt x="84" y="123"/>
                  </a:lnTo>
                  <a:lnTo>
                    <a:pt x="81" y="120"/>
                  </a:lnTo>
                  <a:lnTo>
                    <a:pt x="79" y="119"/>
                  </a:lnTo>
                  <a:lnTo>
                    <a:pt x="76" y="116"/>
                  </a:lnTo>
                  <a:lnTo>
                    <a:pt x="76" y="114"/>
                  </a:lnTo>
                  <a:lnTo>
                    <a:pt x="76" y="110"/>
                  </a:lnTo>
                  <a:lnTo>
                    <a:pt x="75" y="108"/>
                  </a:lnTo>
                  <a:lnTo>
                    <a:pt x="76" y="106"/>
                  </a:lnTo>
                  <a:lnTo>
                    <a:pt x="74" y="105"/>
                  </a:lnTo>
                  <a:lnTo>
                    <a:pt x="71" y="103"/>
                  </a:lnTo>
                  <a:lnTo>
                    <a:pt x="68" y="103"/>
                  </a:lnTo>
                  <a:lnTo>
                    <a:pt x="65" y="103"/>
                  </a:lnTo>
                  <a:lnTo>
                    <a:pt x="63" y="103"/>
                  </a:lnTo>
                  <a:lnTo>
                    <a:pt x="59" y="103"/>
                  </a:lnTo>
                  <a:lnTo>
                    <a:pt x="57" y="103"/>
                  </a:lnTo>
                  <a:lnTo>
                    <a:pt x="55" y="105"/>
                  </a:lnTo>
                  <a:lnTo>
                    <a:pt x="51" y="103"/>
                  </a:lnTo>
                  <a:lnTo>
                    <a:pt x="49" y="103"/>
                  </a:lnTo>
                  <a:lnTo>
                    <a:pt x="46" y="103"/>
                  </a:lnTo>
                  <a:lnTo>
                    <a:pt x="43" y="102"/>
                  </a:lnTo>
                  <a:lnTo>
                    <a:pt x="41" y="101"/>
                  </a:lnTo>
                  <a:lnTo>
                    <a:pt x="38" y="100"/>
                  </a:lnTo>
                  <a:lnTo>
                    <a:pt x="36" y="100"/>
                  </a:lnTo>
                  <a:lnTo>
                    <a:pt x="33" y="97"/>
                  </a:lnTo>
                  <a:lnTo>
                    <a:pt x="31" y="94"/>
                  </a:lnTo>
                  <a:lnTo>
                    <a:pt x="29" y="93"/>
                  </a:lnTo>
                  <a:lnTo>
                    <a:pt x="25" y="91"/>
                  </a:lnTo>
                  <a:lnTo>
                    <a:pt x="25" y="89"/>
                  </a:lnTo>
                  <a:lnTo>
                    <a:pt x="23" y="85"/>
                  </a:lnTo>
                  <a:lnTo>
                    <a:pt x="24" y="84"/>
                  </a:lnTo>
                  <a:lnTo>
                    <a:pt x="28" y="83"/>
                  </a:lnTo>
                  <a:lnTo>
                    <a:pt x="30" y="83"/>
                  </a:lnTo>
                  <a:lnTo>
                    <a:pt x="33" y="82"/>
                  </a:lnTo>
                  <a:lnTo>
                    <a:pt x="38" y="81"/>
                  </a:lnTo>
                  <a:lnTo>
                    <a:pt x="41" y="81"/>
                  </a:lnTo>
                  <a:lnTo>
                    <a:pt x="43" y="80"/>
                  </a:lnTo>
                  <a:lnTo>
                    <a:pt x="47" y="80"/>
                  </a:lnTo>
                  <a:lnTo>
                    <a:pt x="49" y="80"/>
                  </a:lnTo>
                  <a:lnTo>
                    <a:pt x="53" y="78"/>
                  </a:lnTo>
                  <a:lnTo>
                    <a:pt x="55" y="78"/>
                  </a:lnTo>
                  <a:lnTo>
                    <a:pt x="58" y="78"/>
                  </a:lnTo>
                  <a:lnTo>
                    <a:pt x="60" y="78"/>
                  </a:lnTo>
                  <a:lnTo>
                    <a:pt x="64" y="78"/>
                  </a:lnTo>
                  <a:lnTo>
                    <a:pt x="66" y="77"/>
                  </a:lnTo>
                  <a:lnTo>
                    <a:pt x="68" y="78"/>
                  </a:lnTo>
                  <a:lnTo>
                    <a:pt x="72" y="78"/>
                  </a:lnTo>
                  <a:lnTo>
                    <a:pt x="74" y="78"/>
                  </a:lnTo>
                  <a:lnTo>
                    <a:pt x="77" y="78"/>
                  </a:lnTo>
                  <a:lnTo>
                    <a:pt x="80" y="78"/>
                  </a:lnTo>
                  <a:lnTo>
                    <a:pt x="83" y="80"/>
                  </a:lnTo>
                  <a:lnTo>
                    <a:pt x="85" y="80"/>
                  </a:lnTo>
                  <a:lnTo>
                    <a:pt x="89" y="81"/>
                  </a:lnTo>
                  <a:lnTo>
                    <a:pt x="91" y="80"/>
                  </a:lnTo>
                  <a:lnTo>
                    <a:pt x="94" y="78"/>
                  </a:lnTo>
                  <a:lnTo>
                    <a:pt x="97" y="78"/>
                  </a:lnTo>
                  <a:lnTo>
                    <a:pt x="99" y="78"/>
                  </a:lnTo>
                  <a:lnTo>
                    <a:pt x="102" y="78"/>
                  </a:lnTo>
                  <a:lnTo>
                    <a:pt x="105" y="77"/>
                  </a:lnTo>
                  <a:lnTo>
                    <a:pt x="102" y="77"/>
                  </a:lnTo>
                  <a:lnTo>
                    <a:pt x="99" y="76"/>
                  </a:lnTo>
                  <a:lnTo>
                    <a:pt x="98" y="76"/>
                  </a:lnTo>
                  <a:lnTo>
                    <a:pt x="96" y="73"/>
                  </a:lnTo>
                  <a:lnTo>
                    <a:pt x="92" y="73"/>
                  </a:lnTo>
                  <a:lnTo>
                    <a:pt x="90" y="73"/>
                  </a:lnTo>
                  <a:lnTo>
                    <a:pt x="87" y="72"/>
                  </a:lnTo>
                  <a:lnTo>
                    <a:pt x="84" y="72"/>
                  </a:lnTo>
                  <a:lnTo>
                    <a:pt x="82" y="71"/>
                  </a:lnTo>
                  <a:lnTo>
                    <a:pt x="79" y="69"/>
                  </a:lnTo>
                  <a:lnTo>
                    <a:pt x="76" y="69"/>
                  </a:lnTo>
                  <a:lnTo>
                    <a:pt x="73" y="68"/>
                  </a:lnTo>
                  <a:lnTo>
                    <a:pt x="71" y="68"/>
                  </a:lnTo>
                  <a:lnTo>
                    <a:pt x="67" y="69"/>
                  </a:lnTo>
                  <a:lnTo>
                    <a:pt x="65" y="69"/>
                  </a:lnTo>
                  <a:lnTo>
                    <a:pt x="62" y="71"/>
                  </a:lnTo>
                  <a:lnTo>
                    <a:pt x="59" y="71"/>
                  </a:lnTo>
                  <a:lnTo>
                    <a:pt x="56" y="71"/>
                  </a:lnTo>
                  <a:lnTo>
                    <a:pt x="51" y="71"/>
                  </a:lnTo>
                  <a:lnTo>
                    <a:pt x="48" y="71"/>
                  </a:lnTo>
                  <a:lnTo>
                    <a:pt x="46" y="71"/>
                  </a:lnTo>
                  <a:lnTo>
                    <a:pt x="42" y="72"/>
                  </a:lnTo>
                  <a:lnTo>
                    <a:pt x="40" y="71"/>
                  </a:lnTo>
                  <a:lnTo>
                    <a:pt x="37" y="71"/>
                  </a:lnTo>
                  <a:lnTo>
                    <a:pt x="34" y="71"/>
                  </a:lnTo>
                  <a:lnTo>
                    <a:pt x="32" y="71"/>
                  </a:lnTo>
                  <a:lnTo>
                    <a:pt x="29" y="71"/>
                  </a:lnTo>
                  <a:lnTo>
                    <a:pt x="26" y="71"/>
                  </a:lnTo>
                  <a:lnTo>
                    <a:pt x="23" y="71"/>
                  </a:lnTo>
                  <a:lnTo>
                    <a:pt x="21" y="71"/>
                  </a:lnTo>
                  <a:lnTo>
                    <a:pt x="19" y="67"/>
                  </a:lnTo>
                  <a:lnTo>
                    <a:pt x="16" y="66"/>
                  </a:lnTo>
                  <a:lnTo>
                    <a:pt x="13" y="65"/>
                  </a:lnTo>
                  <a:lnTo>
                    <a:pt x="11" y="61"/>
                  </a:lnTo>
                  <a:lnTo>
                    <a:pt x="13" y="59"/>
                  </a:lnTo>
                  <a:lnTo>
                    <a:pt x="15" y="58"/>
                  </a:lnTo>
                  <a:lnTo>
                    <a:pt x="17" y="57"/>
                  </a:lnTo>
                  <a:lnTo>
                    <a:pt x="21" y="57"/>
                  </a:lnTo>
                  <a:lnTo>
                    <a:pt x="23" y="56"/>
                  </a:lnTo>
                  <a:lnTo>
                    <a:pt x="26" y="56"/>
                  </a:lnTo>
                  <a:lnTo>
                    <a:pt x="32" y="55"/>
                  </a:lnTo>
                  <a:lnTo>
                    <a:pt x="33" y="54"/>
                  </a:lnTo>
                  <a:lnTo>
                    <a:pt x="36" y="52"/>
                  </a:lnTo>
                  <a:lnTo>
                    <a:pt x="39" y="52"/>
                  </a:lnTo>
                  <a:lnTo>
                    <a:pt x="41" y="52"/>
                  </a:lnTo>
                  <a:lnTo>
                    <a:pt x="45" y="51"/>
                  </a:lnTo>
                  <a:lnTo>
                    <a:pt x="41" y="50"/>
                  </a:lnTo>
                  <a:lnTo>
                    <a:pt x="45" y="49"/>
                  </a:lnTo>
                  <a:lnTo>
                    <a:pt x="47" y="49"/>
                  </a:lnTo>
                  <a:lnTo>
                    <a:pt x="50" y="49"/>
                  </a:lnTo>
                  <a:lnTo>
                    <a:pt x="53" y="49"/>
                  </a:lnTo>
                  <a:lnTo>
                    <a:pt x="56" y="48"/>
                  </a:lnTo>
                  <a:lnTo>
                    <a:pt x="53" y="49"/>
                  </a:lnTo>
                  <a:lnTo>
                    <a:pt x="50" y="48"/>
                  </a:lnTo>
                  <a:lnTo>
                    <a:pt x="47" y="47"/>
                  </a:lnTo>
                  <a:lnTo>
                    <a:pt x="45" y="48"/>
                  </a:lnTo>
                  <a:lnTo>
                    <a:pt x="42" y="48"/>
                  </a:lnTo>
                  <a:lnTo>
                    <a:pt x="39" y="49"/>
                  </a:lnTo>
                  <a:lnTo>
                    <a:pt x="37" y="49"/>
                  </a:lnTo>
                  <a:lnTo>
                    <a:pt x="33" y="49"/>
                  </a:lnTo>
                  <a:lnTo>
                    <a:pt x="31" y="50"/>
                  </a:lnTo>
                  <a:lnTo>
                    <a:pt x="28" y="50"/>
                  </a:lnTo>
                  <a:lnTo>
                    <a:pt x="25" y="51"/>
                  </a:lnTo>
                  <a:lnTo>
                    <a:pt x="23" y="50"/>
                  </a:lnTo>
                  <a:lnTo>
                    <a:pt x="20" y="51"/>
                  </a:lnTo>
                  <a:lnTo>
                    <a:pt x="17" y="51"/>
                  </a:lnTo>
                  <a:lnTo>
                    <a:pt x="14" y="51"/>
                  </a:lnTo>
                  <a:lnTo>
                    <a:pt x="12" y="49"/>
                  </a:lnTo>
                  <a:lnTo>
                    <a:pt x="14" y="48"/>
                  </a:lnTo>
                  <a:lnTo>
                    <a:pt x="17" y="48"/>
                  </a:lnTo>
                  <a:lnTo>
                    <a:pt x="20" y="47"/>
                  </a:lnTo>
                  <a:lnTo>
                    <a:pt x="17" y="45"/>
                  </a:lnTo>
                  <a:lnTo>
                    <a:pt x="14" y="45"/>
                  </a:lnTo>
                  <a:lnTo>
                    <a:pt x="12" y="46"/>
                  </a:lnTo>
                  <a:lnTo>
                    <a:pt x="10" y="45"/>
                  </a:lnTo>
                  <a:lnTo>
                    <a:pt x="6" y="45"/>
                  </a:lnTo>
                  <a:lnTo>
                    <a:pt x="4" y="47"/>
                  </a:lnTo>
                  <a:lnTo>
                    <a:pt x="0" y="43"/>
                  </a:lnTo>
                  <a:lnTo>
                    <a:pt x="0" y="41"/>
                  </a:lnTo>
                  <a:lnTo>
                    <a:pt x="0" y="39"/>
                  </a:lnTo>
                  <a:lnTo>
                    <a:pt x="4" y="35"/>
                  </a:lnTo>
                  <a:lnTo>
                    <a:pt x="6" y="33"/>
                  </a:lnTo>
                  <a:lnTo>
                    <a:pt x="8" y="31"/>
                  </a:lnTo>
                  <a:lnTo>
                    <a:pt x="12" y="31"/>
                  </a:lnTo>
                  <a:lnTo>
                    <a:pt x="14" y="30"/>
                  </a:lnTo>
                  <a:lnTo>
                    <a:pt x="13" y="26"/>
                  </a:lnTo>
                  <a:lnTo>
                    <a:pt x="11" y="26"/>
                  </a:lnTo>
                  <a:lnTo>
                    <a:pt x="7" y="24"/>
                  </a:lnTo>
                  <a:lnTo>
                    <a:pt x="11" y="22"/>
                  </a:lnTo>
                  <a:lnTo>
                    <a:pt x="13" y="20"/>
                  </a:lnTo>
                  <a:lnTo>
                    <a:pt x="16" y="18"/>
                  </a:lnTo>
                  <a:lnTo>
                    <a:pt x="19" y="16"/>
                  </a:lnTo>
                  <a:lnTo>
                    <a:pt x="21" y="15"/>
                  </a:lnTo>
                  <a:lnTo>
                    <a:pt x="24" y="13"/>
                  </a:lnTo>
                  <a:lnTo>
                    <a:pt x="26" y="12"/>
                  </a:lnTo>
                  <a:lnTo>
                    <a:pt x="30" y="11"/>
                  </a:lnTo>
                  <a:lnTo>
                    <a:pt x="32" y="9"/>
                  </a:lnTo>
                  <a:lnTo>
                    <a:pt x="36" y="8"/>
                  </a:lnTo>
                  <a:lnTo>
                    <a:pt x="38" y="8"/>
                  </a:lnTo>
                  <a:lnTo>
                    <a:pt x="40" y="6"/>
                  </a:lnTo>
                  <a:lnTo>
                    <a:pt x="43" y="6"/>
                  </a:lnTo>
                  <a:lnTo>
                    <a:pt x="46" y="5"/>
                  </a:lnTo>
                  <a:lnTo>
                    <a:pt x="49" y="5"/>
                  </a:lnTo>
                  <a:lnTo>
                    <a:pt x="51" y="4"/>
                  </a:lnTo>
                  <a:lnTo>
                    <a:pt x="55" y="3"/>
                  </a:lnTo>
                  <a:lnTo>
                    <a:pt x="57" y="1"/>
                  </a:lnTo>
                  <a:lnTo>
                    <a:pt x="59" y="0"/>
                  </a:lnTo>
                  <a:lnTo>
                    <a:pt x="62" y="0"/>
                  </a:lnTo>
                  <a:lnTo>
                    <a:pt x="64" y="0"/>
                  </a:lnTo>
                  <a:lnTo>
                    <a:pt x="67" y="1"/>
                  </a:lnTo>
                  <a:lnTo>
                    <a:pt x="70" y="4"/>
                  </a:lnTo>
                  <a:lnTo>
                    <a:pt x="71" y="6"/>
                  </a:lnTo>
                  <a:lnTo>
                    <a:pt x="71" y="9"/>
                  </a:lnTo>
                  <a:lnTo>
                    <a:pt x="70" y="12"/>
                  </a:lnTo>
                  <a:lnTo>
                    <a:pt x="71" y="15"/>
                  </a:lnTo>
                  <a:lnTo>
                    <a:pt x="68" y="15"/>
                  </a:lnTo>
                  <a:lnTo>
                    <a:pt x="66" y="16"/>
                  </a:lnTo>
                  <a:lnTo>
                    <a:pt x="65" y="18"/>
                  </a:lnTo>
                  <a:lnTo>
                    <a:pt x="63" y="20"/>
                  </a:lnTo>
                  <a:lnTo>
                    <a:pt x="63" y="21"/>
                  </a:lnTo>
                  <a:lnTo>
                    <a:pt x="65" y="22"/>
                  </a:lnTo>
                  <a:lnTo>
                    <a:pt x="67" y="21"/>
                  </a:lnTo>
                  <a:lnTo>
                    <a:pt x="71" y="18"/>
                  </a:lnTo>
                  <a:lnTo>
                    <a:pt x="73" y="20"/>
                  </a:lnTo>
                  <a:lnTo>
                    <a:pt x="76" y="20"/>
                  </a:lnTo>
                  <a:lnTo>
                    <a:pt x="79" y="17"/>
                  </a:lnTo>
                  <a:lnTo>
                    <a:pt x="76" y="16"/>
                  </a:lnTo>
                  <a:lnTo>
                    <a:pt x="77" y="14"/>
                  </a:lnTo>
                  <a:lnTo>
                    <a:pt x="81" y="11"/>
                  </a:lnTo>
                  <a:lnTo>
                    <a:pt x="83" y="9"/>
                  </a:lnTo>
                  <a:lnTo>
                    <a:pt x="87" y="9"/>
                  </a:lnTo>
                  <a:lnTo>
                    <a:pt x="89" y="11"/>
                  </a:lnTo>
                  <a:lnTo>
                    <a:pt x="91" y="12"/>
                  </a:lnTo>
                  <a:lnTo>
                    <a:pt x="94" y="13"/>
                  </a:lnTo>
                  <a:lnTo>
                    <a:pt x="97" y="13"/>
                  </a:lnTo>
                  <a:lnTo>
                    <a:pt x="100" y="14"/>
                  </a:lnTo>
                  <a:lnTo>
                    <a:pt x="104" y="15"/>
                  </a:lnTo>
                  <a:lnTo>
                    <a:pt x="106" y="16"/>
                  </a:lnTo>
                  <a:lnTo>
                    <a:pt x="108" y="17"/>
                  </a:lnTo>
                  <a:lnTo>
                    <a:pt x="108" y="18"/>
                  </a:lnTo>
                  <a:lnTo>
                    <a:pt x="108" y="21"/>
                  </a:lnTo>
                  <a:lnTo>
                    <a:pt x="106" y="23"/>
                  </a:lnTo>
                  <a:lnTo>
                    <a:pt x="102" y="25"/>
                  </a:lnTo>
                  <a:lnTo>
                    <a:pt x="100" y="28"/>
                  </a:lnTo>
                  <a:lnTo>
                    <a:pt x="102" y="28"/>
                  </a:lnTo>
                  <a:lnTo>
                    <a:pt x="101" y="30"/>
                  </a:lnTo>
                  <a:lnTo>
                    <a:pt x="104" y="28"/>
                  </a:lnTo>
                  <a:lnTo>
                    <a:pt x="105" y="25"/>
                  </a:lnTo>
                  <a:lnTo>
                    <a:pt x="108" y="26"/>
                  </a:lnTo>
                  <a:lnTo>
                    <a:pt x="110" y="26"/>
                  </a:lnTo>
                  <a:lnTo>
                    <a:pt x="111" y="23"/>
                  </a:lnTo>
                  <a:lnTo>
                    <a:pt x="115" y="22"/>
                  </a:lnTo>
                  <a:lnTo>
                    <a:pt x="117" y="23"/>
                  </a:lnTo>
                  <a:lnTo>
                    <a:pt x="121" y="24"/>
                  </a:lnTo>
                  <a:lnTo>
                    <a:pt x="121" y="22"/>
                  </a:lnTo>
                  <a:lnTo>
                    <a:pt x="125" y="24"/>
                  </a:lnTo>
                  <a:lnTo>
                    <a:pt x="128" y="24"/>
                  </a:lnTo>
                  <a:lnTo>
                    <a:pt x="125" y="23"/>
                  </a:lnTo>
                  <a:lnTo>
                    <a:pt x="123" y="21"/>
                  </a:lnTo>
                  <a:lnTo>
                    <a:pt x="125" y="22"/>
                  </a:lnTo>
                  <a:lnTo>
                    <a:pt x="128" y="23"/>
                  </a:lnTo>
                  <a:lnTo>
                    <a:pt x="125" y="20"/>
                  </a:lnTo>
                  <a:lnTo>
                    <a:pt x="125" y="20"/>
                  </a:lnTo>
                  <a:lnTo>
                    <a:pt x="123" y="17"/>
                  </a:lnTo>
                  <a:lnTo>
                    <a:pt x="125" y="17"/>
                  </a:lnTo>
                  <a:lnTo>
                    <a:pt x="125" y="17"/>
                  </a:lnTo>
                  <a:lnTo>
                    <a:pt x="128" y="17"/>
                  </a:lnTo>
                  <a:lnTo>
                    <a:pt x="125" y="16"/>
                  </a:lnTo>
                  <a:lnTo>
                    <a:pt x="124" y="16"/>
                  </a:lnTo>
                  <a:lnTo>
                    <a:pt x="121" y="14"/>
                  </a:lnTo>
                  <a:lnTo>
                    <a:pt x="118" y="14"/>
                  </a:lnTo>
                  <a:lnTo>
                    <a:pt x="116" y="12"/>
                  </a:lnTo>
                  <a:lnTo>
                    <a:pt x="117" y="9"/>
                  </a:lnTo>
                  <a:lnTo>
                    <a:pt x="119" y="9"/>
                  </a:lnTo>
                  <a:lnTo>
                    <a:pt x="123" y="9"/>
                  </a:lnTo>
                  <a:lnTo>
                    <a:pt x="125" y="11"/>
                  </a:lnTo>
                  <a:lnTo>
                    <a:pt x="127" y="11"/>
                  </a:lnTo>
                  <a:lnTo>
                    <a:pt x="130" y="12"/>
                  </a:lnTo>
                  <a:lnTo>
                    <a:pt x="131" y="14"/>
                  </a:lnTo>
                  <a:lnTo>
                    <a:pt x="134" y="16"/>
                  </a:lnTo>
                  <a:lnTo>
                    <a:pt x="136" y="16"/>
                  </a:lnTo>
                  <a:lnTo>
                    <a:pt x="136" y="17"/>
                  </a:lnTo>
                  <a:lnTo>
                    <a:pt x="140" y="18"/>
                  </a:lnTo>
                  <a:lnTo>
                    <a:pt x="139" y="21"/>
                  </a:lnTo>
                  <a:lnTo>
                    <a:pt x="142" y="21"/>
                  </a:lnTo>
                  <a:lnTo>
                    <a:pt x="144" y="22"/>
                  </a:lnTo>
                  <a:lnTo>
                    <a:pt x="144" y="25"/>
                  </a:lnTo>
                  <a:lnTo>
                    <a:pt x="144" y="28"/>
                  </a:lnTo>
                  <a:lnTo>
                    <a:pt x="145" y="31"/>
                  </a:lnTo>
                  <a:lnTo>
                    <a:pt x="147" y="33"/>
                  </a:lnTo>
                  <a:lnTo>
                    <a:pt x="147" y="35"/>
                  </a:lnTo>
                  <a:lnTo>
                    <a:pt x="150" y="38"/>
                  </a:lnTo>
                  <a:lnTo>
                    <a:pt x="149" y="40"/>
                  </a:lnTo>
                  <a:lnTo>
                    <a:pt x="150" y="43"/>
                  </a:lnTo>
                  <a:lnTo>
                    <a:pt x="152" y="43"/>
                  </a:lnTo>
                  <a:lnTo>
                    <a:pt x="156" y="46"/>
                  </a:lnTo>
                  <a:lnTo>
                    <a:pt x="154" y="43"/>
                  </a:lnTo>
                  <a:lnTo>
                    <a:pt x="158" y="42"/>
                  </a:lnTo>
                  <a:lnTo>
                    <a:pt x="160" y="41"/>
                  </a:lnTo>
                  <a:lnTo>
                    <a:pt x="162" y="40"/>
                  </a:lnTo>
                  <a:lnTo>
                    <a:pt x="161" y="38"/>
                  </a:lnTo>
                  <a:lnTo>
                    <a:pt x="159" y="35"/>
                  </a:lnTo>
                  <a:lnTo>
                    <a:pt x="158" y="33"/>
                  </a:lnTo>
                  <a:lnTo>
                    <a:pt x="156" y="31"/>
                  </a:lnTo>
                  <a:lnTo>
                    <a:pt x="157" y="28"/>
                  </a:lnTo>
                  <a:lnTo>
                    <a:pt x="154" y="25"/>
                  </a:lnTo>
                  <a:lnTo>
                    <a:pt x="154" y="23"/>
                  </a:lnTo>
                  <a:lnTo>
                    <a:pt x="152" y="20"/>
                  </a:lnTo>
                  <a:lnTo>
                    <a:pt x="152" y="17"/>
                  </a:lnTo>
                  <a:lnTo>
                    <a:pt x="151" y="16"/>
                  </a:lnTo>
                  <a:lnTo>
                    <a:pt x="151" y="14"/>
                  </a:lnTo>
                  <a:lnTo>
                    <a:pt x="150" y="11"/>
                  </a:lnTo>
                  <a:lnTo>
                    <a:pt x="151" y="8"/>
                  </a:lnTo>
                  <a:lnTo>
                    <a:pt x="149" y="6"/>
                  </a:lnTo>
                  <a:lnTo>
                    <a:pt x="151" y="5"/>
                  </a:lnTo>
                  <a:lnTo>
                    <a:pt x="154" y="5"/>
                  </a:lnTo>
                  <a:lnTo>
                    <a:pt x="151" y="4"/>
                  </a:lnTo>
                  <a:lnTo>
                    <a:pt x="152" y="0"/>
                  </a:lnTo>
                  <a:lnTo>
                    <a:pt x="156" y="1"/>
                  </a:lnTo>
                  <a:lnTo>
                    <a:pt x="158" y="1"/>
                  </a:lnTo>
                  <a:lnTo>
                    <a:pt x="160" y="3"/>
                  </a:lnTo>
                  <a:lnTo>
                    <a:pt x="164" y="5"/>
                  </a:lnTo>
                  <a:lnTo>
                    <a:pt x="166" y="5"/>
                  </a:lnTo>
                  <a:lnTo>
                    <a:pt x="166" y="1"/>
                  </a:lnTo>
                  <a:lnTo>
                    <a:pt x="168" y="1"/>
                  </a:lnTo>
                  <a:lnTo>
                    <a:pt x="171" y="4"/>
                  </a:lnTo>
                  <a:lnTo>
                    <a:pt x="174" y="5"/>
                  </a:lnTo>
                  <a:lnTo>
                    <a:pt x="177" y="7"/>
                  </a:lnTo>
                  <a:lnTo>
                    <a:pt x="179" y="8"/>
                  </a:lnTo>
                  <a:lnTo>
                    <a:pt x="183" y="9"/>
                  </a:lnTo>
                  <a:lnTo>
                    <a:pt x="185" y="12"/>
                  </a:lnTo>
                  <a:lnTo>
                    <a:pt x="187" y="14"/>
                  </a:lnTo>
                  <a:lnTo>
                    <a:pt x="187" y="17"/>
                  </a:lnTo>
                  <a:lnTo>
                    <a:pt x="190" y="20"/>
                  </a:lnTo>
                  <a:lnTo>
                    <a:pt x="191" y="23"/>
                  </a:lnTo>
                  <a:lnTo>
                    <a:pt x="191" y="25"/>
                  </a:lnTo>
                  <a:lnTo>
                    <a:pt x="192" y="28"/>
                  </a:lnTo>
                  <a:lnTo>
                    <a:pt x="194" y="31"/>
                  </a:lnTo>
                  <a:lnTo>
                    <a:pt x="194" y="33"/>
                  </a:lnTo>
                  <a:lnTo>
                    <a:pt x="195" y="37"/>
                  </a:lnTo>
                  <a:lnTo>
                    <a:pt x="196" y="39"/>
                  </a:lnTo>
                  <a:lnTo>
                    <a:pt x="199" y="41"/>
                  </a:lnTo>
                  <a:lnTo>
                    <a:pt x="201" y="45"/>
                  </a:lnTo>
                  <a:lnTo>
                    <a:pt x="202" y="47"/>
                  </a:lnTo>
                  <a:lnTo>
                    <a:pt x="203" y="49"/>
                  </a:lnTo>
                  <a:lnTo>
                    <a:pt x="203" y="52"/>
                  </a:lnTo>
                  <a:lnTo>
                    <a:pt x="201" y="54"/>
                  </a:lnTo>
                  <a:lnTo>
                    <a:pt x="201" y="56"/>
                  </a:lnTo>
                  <a:lnTo>
                    <a:pt x="199" y="58"/>
                  </a:lnTo>
                  <a:lnTo>
                    <a:pt x="202" y="61"/>
                  </a:lnTo>
                  <a:lnTo>
                    <a:pt x="204" y="61"/>
                  </a:lnTo>
                  <a:lnTo>
                    <a:pt x="207" y="65"/>
                  </a:lnTo>
                  <a:lnTo>
                    <a:pt x="209" y="67"/>
                  </a:lnTo>
                  <a:lnTo>
                    <a:pt x="211" y="68"/>
                  </a:lnTo>
                  <a:lnTo>
                    <a:pt x="215" y="71"/>
                  </a:lnTo>
                  <a:lnTo>
                    <a:pt x="217" y="71"/>
                  </a:lnTo>
                  <a:lnTo>
                    <a:pt x="220" y="73"/>
                  </a:lnTo>
                  <a:lnTo>
                    <a:pt x="222" y="73"/>
                  </a:lnTo>
                  <a:lnTo>
                    <a:pt x="220" y="72"/>
                  </a:lnTo>
                  <a:lnTo>
                    <a:pt x="219" y="69"/>
                  </a:lnTo>
                  <a:lnTo>
                    <a:pt x="222" y="71"/>
                  </a:lnTo>
                  <a:lnTo>
                    <a:pt x="224" y="74"/>
                  </a:lnTo>
                  <a:lnTo>
                    <a:pt x="227" y="74"/>
                  </a:lnTo>
                  <a:lnTo>
                    <a:pt x="229" y="75"/>
                  </a:lnTo>
                  <a:lnTo>
                    <a:pt x="233" y="77"/>
                  </a:lnTo>
                  <a:lnTo>
                    <a:pt x="235" y="78"/>
                  </a:lnTo>
                  <a:lnTo>
                    <a:pt x="237" y="78"/>
                  </a:lnTo>
                  <a:lnTo>
                    <a:pt x="241" y="80"/>
                  </a:lnTo>
                  <a:lnTo>
                    <a:pt x="241" y="82"/>
                  </a:lnTo>
                  <a:lnTo>
                    <a:pt x="243" y="82"/>
                  </a:lnTo>
                  <a:lnTo>
                    <a:pt x="246" y="82"/>
                  </a:lnTo>
                  <a:lnTo>
                    <a:pt x="249" y="83"/>
                  </a:lnTo>
                  <a:lnTo>
                    <a:pt x="250" y="85"/>
                  </a:lnTo>
                  <a:lnTo>
                    <a:pt x="250" y="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90000"/>
                </a:lnSpc>
              </a:pPr>
              <a:endParaRPr lang="en-US"/>
            </a:p>
          </p:txBody>
        </p:sp>
        <p:sp>
          <p:nvSpPr>
            <p:cNvPr id="32" name="Freeform 232">
              <a:extLst>
                <a:ext uri="{FF2B5EF4-FFF2-40B4-BE49-F238E27FC236}">
                  <a16:creationId xmlns:a16="http://schemas.microsoft.com/office/drawing/2014/main" id="{39CDCEFA-A1B8-4F4F-91CF-3ED5622C8A9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43325" y="2311400"/>
              <a:ext cx="450850" cy="188913"/>
            </a:xfrm>
            <a:custGeom>
              <a:avLst/>
              <a:gdLst>
                <a:gd name="T0" fmla="*/ 235 w 284"/>
                <a:gd name="T1" fmla="*/ 46 h 119"/>
                <a:gd name="T2" fmla="*/ 229 w 284"/>
                <a:gd name="T3" fmla="*/ 57 h 119"/>
                <a:gd name="T4" fmla="*/ 238 w 284"/>
                <a:gd name="T5" fmla="*/ 59 h 119"/>
                <a:gd name="T6" fmla="*/ 227 w 284"/>
                <a:gd name="T7" fmla="*/ 62 h 119"/>
                <a:gd name="T8" fmla="*/ 220 w 284"/>
                <a:gd name="T9" fmla="*/ 71 h 119"/>
                <a:gd name="T10" fmla="*/ 203 w 284"/>
                <a:gd name="T11" fmla="*/ 73 h 119"/>
                <a:gd name="T12" fmla="*/ 188 w 284"/>
                <a:gd name="T13" fmla="*/ 66 h 119"/>
                <a:gd name="T14" fmla="*/ 183 w 284"/>
                <a:gd name="T15" fmla="*/ 70 h 119"/>
                <a:gd name="T16" fmla="*/ 166 w 284"/>
                <a:gd name="T17" fmla="*/ 72 h 119"/>
                <a:gd name="T18" fmla="*/ 155 w 284"/>
                <a:gd name="T19" fmla="*/ 68 h 119"/>
                <a:gd name="T20" fmla="*/ 143 w 284"/>
                <a:gd name="T21" fmla="*/ 73 h 119"/>
                <a:gd name="T22" fmla="*/ 130 w 284"/>
                <a:gd name="T23" fmla="*/ 71 h 119"/>
                <a:gd name="T24" fmla="*/ 113 w 284"/>
                <a:gd name="T25" fmla="*/ 70 h 119"/>
                <a:gd name="T26" fmla="*/ 108 w 284"/>
                <a:gd name="T27" fmla="*/ 64 h 119"/>
                <a:gd name="T28" fmla="*/ 94 w 284"/>
                <a:gd name="T29" fmla="*/ 70 h 119"/>
                <a:gd name="T30" fmla="*/ 83 w 284"/>
                <a:gd name="T31" fmla="*/ 64 h 119"/>
                <a:gd name="T32" fmla="*/ 74 w 284"/>
                <a:gd name="T33" fmla="*/ 68 h 119"/>
                <a:gd name="T34" fmla="*/ 66 w 284"/>
                <a:gd name="T35" fmla="*/ 54 h 119"/>
                <a:gd name="T36" fmla="*/ 67 w 284"/>
                <a:gd name="T37" fmla="*/ 42 h 119"/>
                <a:gd name="T38" fmla="*/ 58 w 284"/>
                <a:gd name="T39" fmla="*/ 28 h 119"/>
                <a:gd name="T40" fmla="*/ 42 w 284"/>
                <a:gd name="T41" fmla="*/ 23 h 119"/>
                <a:gd name="T42" fmla="*/ 24 w 284"/>
                <a:gd name="T43" fmla="*/ 24 h 119"/>
                <a:gd name="T44" fmla="*/ 16 w 284"/>
                <a:gd name="T45" fmla="*/ 20 h 119"/>
                <a:gd name="T46" fmla="*/ 11 w 284"/>
                <a:gd name="T47" fmla="*/ 14 h 119"/>
                <a:gd name="T48" fmla="*/ 4 w 284"/>
                <a:gd name="T49" fmla="*/ 9 h 119"/>
                <a:gd name="T50" fmla="*/ 8 w 284"/>
                <a:gd name="T51" fmla="*/ 0 h 119"/>
                <a:gd name="T52" fmla="*/ 25 w 284"/>
                <a:gd name="T53" fmla="*/ 3 h 119"/>
                <a:gd name="T54" fmla="*/ 42 w 284"/>
                <a:gd name="T55" fmla="*/ 5 h 119"/>
                <a:gd name="T56" fmla="*/ 44 w 284"/>
                <a:gd name="T57" fmla="*/ 19 h 119"/>
                <a:gd name="T58" fmla="*/ 61 w 284"/>
                <a:gd name="T59" fmla="*/ 14 h 119"/>
                <a:gd name="T60" fmla="*/ 82 w 284"/>
                <a:gd name="T61" fmla="*/ 13 h 119"/>
                <a:gd name="T62" fmla="*/ 77 w 284"/>
                <a:gd name="T63" fmla="*/ 16 h 119"/>
                <a:gd name="T64" fmla="*/ 89 w 284"/>
                <a:gd name="T65" fmla="*/ 20 h 119"/>
                <a:gd name="T66" fmla="*/ 104 w 284"/>
                <a:gd name="T67" fmla="*/ 23 h 119"/>
                <a:gd name="T68" fmla="*/ 91 w 284"/>
                <a:gd name="T69" fmla="*/ 25 h 119"/>
                <a:gd name="T70" fmla="*/ 77 w 284"/>
                <a:gd name="T71" fmla="*/ 24 h 119"/>
                <a:gd name="T72" fmla="*/ 87 w 284"/>
                <a:gd name="T73" fmla="*/ 28 h 119"/>
                <a:gd name="T74" fmla="*/ 82 w 284"/>
                <a:gd name="T75" fmla="*/ 30 h 119"/>
                <a:gd name="T76" fmla="*/ 94 w 284"/>
                <a:gd name="T77" fmla="*/ 30 h 119"/>
                <a:gd name="T78" fmla="*/ 105 w 284"/>
                <a:gd name="T79" fmla="*/ 38 h 119"/>
                <a:gd name="T80" fmla="*/ 105 w 284"/>
                <a:gd name="T81" fmla="*/ 43 h 119"/>
                <a:gd name="T82" fmla="*/ 116 w 284"/>
                <a:gd name="T83" fmla="*/ 42 h 119"/>
                <a:gd name="T84" fmla="*/ 130 w 284"/>
                <a:gd name="T85" fmla="*/ 41 h 119"/>
                <a:gd name="T86" fmla="*/ 146 w 284"/>
                <a:gd name="T87" fmla="*/ 47 h 119"/>
                <a:gd name="T88" fmla="*/ 152 w 284"/>
                <a:gd name="T89" fmla="*/ 43 h 119"/>
                <a:gd name="T90" fmla="*/ 168 w 284"/>
                <a:gd name="T91" fmla="*/ 39 h 119"/>
                <a:gd name="T92" fmla="*/ 185 w 284"/>
                <a:gd name="T93" fmla="*/ 38 h 119"/>
                <a:gd name="T94" fmla="*/ 204 w 284"/>
                <a:gd name="T95" fmla="*/ 36 h 119"/>
                <a:gd name="T96" fmla="*/ 220 w 284"/>
                <a:gd name="T97" fmla="*/ 41 h 119"/>
                <a:gd name="T98" fmla="*/ 231 w 284"/>
                <a:gd name="T99" fmla="*/ 93 h 119"/>
                <a:gd name="T100" fmla="*/ 248 w 284"/>
                <a:gd name="T101" fmla="*/ 94 h 119"/>
                <a:gd name="T102" fmla="*/ 265 w 284"/>
                <a:gd name="T103" fmla="*/ 97 h 119"/>
                <a:gd name="T104" fmla="*/ 279 w 284"/>
                <a:gd name="T105" fmla="*/ 109 h 119"/>
                <a:gd name="T106" fmla="*/ 275 w 284"/>
                <a:gd name="T107" fmla="*/ 116 h 119"/>
                <a:gd name="T108" fmla="*/ 254 w 284"/>
                <a:gd name="T109" fmla="*/ 115 h 119"/>
                <a:gd name="T110" fmla="*/ 237 w 284"/>
                <a:gd name="T111" fmla="*/ 118 h 119"/>
                <a:gd name="T112" fmla="*/ 228 w 284"/>
                <a:gd name="T113" fmla="*/ 106 h 119"/>
                <a:gd name="T114" fmla="*/ 220 w 284"/>
                <a:gd name="T115" fmla="*/ 94 h 119"/>
                <a:gd name="T116" fmla="*/ 231 w 284"/>
                <a:gd name="T117" fmla="*/ 93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84" h="119">
                  <a:moveTo>
                    <a:pt x="231" y="43"/>
                  </a:moveTo>
                  <a:lnTo>
                    <a:pt x="231" y="43"/>
                  </a:lnTo>
                  <a:lnTo>
                    <a:pt x="228" y="46"/>
                  </a:lnTo>
                  <a:lnTo>
                    <a:pt x="231" y="46"/>
                  </a:lnTo>
                  <a:lnTo>
                    <a:pt x="232" y="46"/>
                  </a:lnTo>
                  <a:lnTo>
                    <a:pt x="235" y="46"/>
                  </a:lnTo>
                  <a:lnTo>
                    <a:pt x="238" y="48"/>
                  </a:lnTo>
                  <a:lnTo>
                    <a:pt x="237" y="50"/>
                  </a:lnTo>
                  <a:lnTo>
                    <a:pt x="237" y="53"/>
                  </a:lnTo>
                  <a:lnTo>
                    <a:pt x="233" y="54"/>
                  </a:lnTo>
                  <a:lnTo>
                    <a:pt x="231" y="56"/>
                  </a:lnTo>
                  <a:lnTo>
                    <a:pt x="229" y="57"/>
                  </a:lnTo>
                  <a:lnTo>
                    <a:pt x="226" y="58"/>
                  </a:lnTo>
                  <a:lnTo>
                    <a:pt x="229" y="59"/>
                  </a:lnTo>
                  <a:lnTo>
                    <a:pt x="231" y="58"/>
                  </a:lnTo>
                  <a:lnTo>
                    <a:pt x="232" y="58"/>
                  </a:lnTo>
                  <a:lnTo>
                    <a:pt x="235" y="57"/>
                  </a:lnTo>
                  <a:lnTo>
                    <a:pt x="238" y="59"/>
                  </a:lnTo>
                  <a:lnTo>
                    <a:pt x="239" y="62"/>
                  </a:lnTo>
                  <a:lnTo>
                    <a:pt x="237" y="63"/>
                  </a:lnTo>
                  <a:lnTo>
                    <a:pt x="233" y="63"/>
                  </a:lnTo>
                  <a:lnTo>
                    <a:pt x="231" y="63"/>
                  </a:lnTo>
                  <a:lnTo>
                    <a:pt x="229" y="63"/>
                  </a:lnTo>
                  <a:lnTo>
                    <a:pt x="227" y="62"/>
                  </a:lnTo>
                  <a:lnTo>
                    <a:pt x="229" y="64"/>
                  </a:lnTo>
                  <a:lnTo>
                    <a:pt x="228" y="67"/>
                  </a:lnTo>
                  <a:lnTo>
                    <a:pt x="228" y="70"/>
                  </a:lnTo>
                  <a:lnTo>
                    <a:pt x="226" y="70"/>
                  </a:lnTo>
                  <a:lnTo>
                    <a:pt x="222" y="71"/>
                  </a:lnTo>
                  <a:lnTo>
                    <a:pt x="220" y="71"/>
                  </a:lnTo>
                  <a:lnTo>
                    <a:pt x="217" y="70"/>
                  </a:lnTo>
                  <a:lnTo>
                    <a:pt x="214" y="71"/>
                  </a:lnTo>
                  <a:lnTo>
                    <a:pt x="211" y="72"/>
                  </a:lnTo>
                  <a:lnTo>
                    <a:pt x="209" y="73"/>
                  </a:lnTo>
                  <a:lnTo>
                    <a:pt x="205" y="73"/>
                  </a:lnTo>
                  <a:lnTo>
                    <a:pt x="203" y="73"/>
                  </a:lnTo>
                  <a:lnTo>
                    <a:pt x="200" y="72"/>
                  </a:lnTo>
                  <a:lnTo>
                    <a:pt x="197" y="71"/>
                  </a:lnTo>
                  <a:lnTo>
                    <a:pt x="194" y="72"/>
                  </a:lnTo>
                  <a:lnTo>
                    <a:pt x="192" y="71"/>
                  </a:lnTo>
                  <a:lnTo>
                    <a:pt x="189" y="68"/>
                  </a:lnTo>
                  <a:lnTo>
                    <a:pt x="188" y="66"/>
                  </a:lnTo>
                  <a:lnTo>
                    <a:pt x="188" y="63"/>
                  </a:lnTo>
                  <a:lnTo>
                    <a:pt x="186" y="63"/>
                  </a:lnTo>
                  <a:lnTo>
                    <a:pt x="183" y="63"/>
                  </a:lnTo>
                  <a:lnTo>
                    <a:pt x="186" y="65"/>
                  </a:lnTo>
                  <a:lnTo>
                    <a:pt x="184" y="67"/>
                  </a:lnTo>
                  <a:lnTo>
                    <a:pt x="183" y="70"/>
                  </a:lnTo>
                  <a:lnTo>
                    <a:pt x="180" y="71"/>
                  </a:lnTo>
                  <a:lnTo>
                    <a:pt x="177" y="71"/>
                  </a:lnTo>
                  <a:lnTo>
                    <a:pt x="175" y="72"/>
                  </a:lnTo>
                  <a:lnTo>
                    <a:pt x="171" y="72"/>
                  </a:lnTo>
                  <a:lnTo>
                    <a:pt x="169" y="72"/>
                  </a:lnTo>
                  <a:lnTo>
                    <a:pt x="166" y="72"/>
                  </a:lnTo>
                  <a:lnTo>
                    <a:pt x="163" y="70"/>
                  </a:lnTo>
                  <a:lnTo>
                    <a:pt x="162" y="67"/>
                  </a:lnTo>
                  <a:lnTo>
                    <a:pt x="162" y="70"/>
                  </a:lnTo>
                  <a:lnTo>
                    <a:pt x="160" y="72"/>
                  </a:lnTo>
                  <a:lnTo>
                    <a:pt x="158" y="72"/>
                  </a:lnTo>
                  <a:lnTo>
                    <a:pt x="155" y="68"/>
                  </a:lnTo>
                  <a:lnTo>
                    <a:pt x="155" y="72"/>
                  </a:lnTo>
                  <a:lnTo>
                    <a:pt x="153" y="72"/>
                  </a:lnTo>
                  <a:lnTo>
                    <a:pt x="150" y="73"/>
                  </a:lnTo>
                  <a:lnTo>
                    <a:pt x="147" y="73"/>
                  </a:lnTo>
                  <a:lnTo>
                    <a:pt x="146" y="70"/>
                  </a:lnTo>
                  <a:lnTo>
                    <a:pt x="143" y="73"/>
                  </a:lnTo>
                  <a:lnTo>
                    <a:pt x="141" y="72"/>
                  </a:lnTo>
                  <a:lnTo>
                    <a:pt x="138" y="70"/>
                  </a:lnTo>
                  <a:lnTo>
                    <a:pt x="138" y="73"/>
                  </a:lnTo>
                  <a:lnTo>
                    <a:pt x="136" y="73"/>
                  </a:lnTo>
                  <a:lnTo>
                    <a:pt x="134" y="73"/>
                  </a:lnTo>
                  <a:lnTo>
                    <a:pt x="130" y="71"/>
                  </a:lnTo>
                  <a:lnTo>
                    <a:pt x="128" y="73"/>
                  </a:lnTo>
                  <a:lnTo>
                    <a:pt x="125" y="72"/>
                  </a:lnTo>
                  <a:lnTo>
                    <a:pt x="122" y="73"/>
                  </a:lnTo>
                  <a:lnTo>
                    <a:pt x="119" y="72"/>
                  </a:lnTo>
                  <a:lnTo>
                    <a:pt x="117" y="72"/>
                  </a:lnTo>
                  <a:lnTo>
                    <a:pt x="113" y="70"/>
                  </a:lnTo>
                  <a:lnTo>
                    <a:pt x="116" y="67"/>
                  </a:lnTo>
                  <a:lnTo>
                    <a:pt x="115" y="64"/>
                  </a:lnTo>
                  <a:lnTo>
                    <a:pt x="113" y="62"/>
                  </a:lnTo>
                  <a:lnTo>
                    <a:pt x="111" y="64"/>
                  </a:lnTo>
                  <a:lnTo>
                    <a:pt x="110" y="67"/>
                  </a:lnTo>
                  <a:lnTo>
                    <a:pt x="108" y="64"/>
                  </a:lnTo>
                  <a:lnTo>
                    <a:pt x="107" y="67"/>
                  </a:lnTo>
                  <a:lnTo>
                    <a:pt x="105" y="70"/>
                  </a:lnTo>
                  <a:lnTo>
                    <a:pt x="102" y="70"/>
                  </a:lnTo>
                  <a:lnTo>
                    <a:pt x="100" y="71"/>
                  </a:lnTo>
                  <a:lnTo>
                    <a:pt x="98" y="71"/>
                  </a:lnTo>
                  <a:lnTo>
                    <a:pt x="94" y="70"/>
                  </a:lnTo>
                  <a:lnTo>
                    <a:pt x="93" y="71"/>
                  </a:lnTo>
                  <a:lnTo>
                    <a:pt x="90" y="70"/>
                  </a:lnTo>
                  <a:lnTo>
                    <a:pt x="87" y="70"/>
                  </a:lnTo>
                  <a:lnTo>
                    <a:pt x="85" y="68"/>
                  </a:lnTo>
                  <a:lnTo>
                    <a:pt x="82" y="67"/>
                  </a:lnTo>
                  <a:lnTo>
                    <a:pt x="83" y="64"/>
                  </a:lnTo>
                  <a:lnTo>
                    <a:pt x="83" y="62"/>
                  </a:lnTo>
                  <a:lnTo>
                    <a:pt x="81" y="64"/>
                  </a:lnTo>
                  <a:lnTo>
                    <a:pt x="77" y="66"/>
                  </a:lnTo>
                  <a:lnTo>
                    <a:pt x="79" y="68"/>
                  </a:lnTo>
                  <a:lnTo>
                    <a:pt x="76" y="66"/>
                  </a:lnTo>
                  <a:lnTo>
                    <a:pt x="74" y="68"/>
                  </a:lnTo>
                  <a:lnTo>
                    <a:pt x="70" y="66"/>
                  </a:lnTo>
                  <a:lnTo>
                    <a:pt x="68" y="65"/>
                  </a:lnTo>
                  <a:lnTo>
                    <a:pt x="67" y="63"/>
                  </a:lnTo>
                  <a:lnTo>
                    <a:pt x="66" y="59"/>
                  </a:lnTo>
                  <a:lnTo>
                    <a:pt x="64" y="57"/>
                  </a:lnTo>
                  <a:lnTo>
                    <a:pt x="66" y="54"/>
                  </a:lnTo>
                  <a:lnTo>
                    <a:pt x="62" y="54"/>
                  </a:lnTo>
                  <a:lnTo>
                    <a:pt x="60" y="51"/>
                  </a:lnTo>
                  <a:lnTo>
                    <a:pt x="61" y="48"/>
                  </a:lnTo>
                  <a:lnTo>
                    <a:pt x="61" y="46"/>
                  </a:lnTo>
                  <a:lnTo>
                    <a:pt x="64" y="43"/>
                  </a:lnTo>
                  <a:lnTo>
                    <a:pt x="67" y="42"/>
                  </a:lnTo>
                  <a:lnTo>
                    <a:pt x="66" y="39"/>
                  </a:lnTo>
                  <a:lnTo>
                    <a:pt x="65" y="37"/>
                  </a:lnTo>
                  <a:lnTo>
                    <a:pt x="64" y="33"/>
                  </a:lnTo>
                  <a:lnTo>
                    <a:pt x="60" y="32"/>
                  </a:lnTo>
                  <a:lnTo>
                    <a:pt x="58" y="30"/>
                  </a:lnTo>
                  <a:lnTo>
                    <a:pt x="58" y="28"/>
                  </a:lnTo>
                  <a:lnTo>
                    <a:pt x="56" y="24"/>
                  </a:lnTo>
                  <a:lnTo>
                    <a:pt x="53" y="23"/>
                  </a:lnTo>
                  <a:lnTo>
                    <a:pt x="50" y="20"/>
                  </a:lnTo>
                  <a:lnTo>
                    <a:pt x="47" y="21"/>
                  </a:lnTo>
                  <a:lnTo>
                    <a:pt x="44" y="23"/>
                  </a:lnTo>
                  <a:lnTo>
                    <a:pt x="42" y="23"/>
                  </a:lnTo>
                  <a:lnTo>
                    <a:pt x="39" y="23"/>
                  </a:lnTo>
                  <a:lnTo>
                    <a:pt x="35" y="23"/>
                  </a:lnTo>
                  <a:lnTo>
                    <a:pt x="33" y="23"/>
                  </a:lnTo>
                  <a:lnTo>
                    <a:pt x="30" y="22"/>
                  </a:lnTo>
                  <a:lnTo>
                    <a:pt x="27" y="23"/>
                  </a:lnTo>
                  <a:lnTo>
                    <a:pt x="24" y="24"/>
                  </a:lnTo>
                  <a:lnTo>
                    <a:pt x="22" y="22"/>
                  </a:lnTo>
                  <a:lnTo>
                    <a:pt x="24" y="22"/>
                  </a:lnTo>
                  <a:lnTo>
                    <a:pt x="27" y="21"/>
                  </a:lnTo>
                  <a:lnTo>
                    <a:pt x="21" y="20"/>
                  </a:lnTo>
                  <a:lnTo>
                    <a:pt x="18" y="20"/>
                  </a:lnTo>
                  <a:lnTo>
                    <a:pt x="16" y="20"/>
                  </a:lnTo>
                  <a:lnTo>
                    <a:pt x="13" y="19"/>
                  </a:lnTo>
                  <a:lnTo>
                    <a:pt x="11" y="16"/>
                  </a:lnTo>
                  <a:lnTo>
                    <a:pt x="14" y="16"/>
                  </a:lnTo>
                  <a:lnTo>
                    <a:pt x="16" y="14"/>
                  </a:lnTo>
                  <a:lnTo>
                    <a:pt x="14" y="15"/>
                  </a:lnTo>
                  <a:lnTo>
                    <a:pt x="11" y="14"/>
                  </a:lnTo>
                  <a:lnTo>
                    <a:pt x="8" y="13"/>
                  </a:lnTo>
                  <a:lnTo>
                    <a:pt x="6" y="12"/>
                  </a:lnTo>
                  <a:lnTo>
                    <a:pt x="2" y="11"/>
                  </a:lnTo>
                  <a:lnTo>
                    <a:pt x="0" y="11"/>
                  </a:lnTo>
                  <a:lnTo>
                    <a:pt x="0" y="7"/>
                  </a:lnTo>
                  <a:lnTo>
                    <a:pt x="4" y="9"/>
                  </a:lnTo>
                  <a:lnTo>
                    <a:pt x="6" y="7"/>
                  </a:lnTo>
                  <a:lnTo>
                    <a:pt x="4" y="6"/>
                  </a:lnTo>
                  <a:lnTo>
                    <a:pt x="0" y="4"/>
                  </a:lnTo>
                  <a:lnTo>
                    <a:pt x="4" y="3"/>
                  </a:lnTo>
                  <a:lnTo>
                    <a:pt x="6" y="3"/>
                  </a:lnTo>
                  <a:lnTo>
                    <a:pt x="8" y="0"/>
                  </a:lnTo>
                  <a:lnTo>
                    <a:pt x="11" y="0"/>
                  </a:lnTo>
                  <a:lnTo>
                    <a:pt x="14" y="0"/>
                  </a:lnTo>
                  <a:lnTo>
                    <a:pt x="17" y="0"/>
                  </a:lnTo>
                  <a:lnTo>
                    <a:pt x="21" y="0"/>
                  </a:lnTo>
                  <a:lnTo>
                    <a:pt x="23" y="2"/>
                  </a:lnTo>
                  <a:lnTo>
                    <a:pt x="25" y="3"/>
                  </a:lnTo>
                  <a:lnTo>
                    <a:pt x="28" y="3"/>
                  </a:lnTo>
                  <a:lnTo>
                    <a:pt x="31" y="3"/>
                  </a:lnTo>
                  <a:lnTo>
                    <a:pt x="34" y="5"/>
                  </a:lnTo>
                  <a:lnTo>
                    <a:pt x="36" y="5"/>
                  </a:lnTo>
                  <a:lnTo>
                    <a:pt x="40" y="4"/>
                  </a:lnTo>
                  <a:lnTo>
                    <a:pt x="42" y="5"/>
                  </a:lnTo>
                  <a:lnTo>
                    <a:pt x="45" y="6"/>
                  </a:lnTo>
                  <a:lnTo>
                    <a:pt x="48" y="8"/>
                  </a:lnTo>
                  <a:lnTo>
                    <a:pt x="51" y="11"/>
                  </a:lnTo>
                  <a:lnTo>
                    <a:pt x="50" y="13"/>
                  </a:lnTo>
                  <a:lnTo>
                    <a:pt x="47" y="16"/>
                  </a:lnTo>
                  <a:lnTo>
                    <a:pt x="44" y="19"/>
                  </a:lnTo>
                  <a:lnTo>
                    <a:pt x="48" y="17"/>
                  </a:lnTo>
                  <a:lnTo>
                    <a:pt x="50" y="15"/>
                  </a:lnTo>
                  <a:lnTo>
                    <a:pt x="53" y="13"/>
                  </a:lnTo>
                  <a:lnTo>
                    <a:pt x="56" y="13"/>
                  </a:lnTo>
                  <a:lnTo>
                    <a:pt x="59" y="13"/>
                  </a:lnTo>
                  <a:lnTo>
                    <a:pt x="61" y="14"/>
                  </a:lnTo>
                  <a:lnTo>
                    <a:pt x="65" y="13"/>
                  </a:lnTo>
                  <a:lnTo>
                    <a:pt x="67" y="12"/>
                  </a:lnTo>
                  <a:lnTo>
                    <a:pt x="73" y="12"/>
                  </a:lnTo>
                  <a:lnTo>
                    <a:pt x="76" y="12"/>
                  </a:lnTo>
                  <a:lnTo>
                    <a:pt x="78" y="12"/>
                  </a:lnTo>
                  <a:lnTo>
                    <a:pt x="82" y="13"/>
                  </a:lnTo>
                  <a:lnTo>
                    <a:pt x="84" y="14"/>
                  </a:lnTo>
                  <a:lnTo>
                    <a:pt x="86" y="15"/>
                  </a:lnTo>
                  <a:lnTo>
                    <a:pt x="85" y="17"/>
                  </a:lnTo>
                  <a:lnTo>
                    <a:pt x="83" y="17"/>
                  </a:lnTo>
                  <a:lnTo>
                    <a:pt x="79" y="17"/>
                  </a:lnTo>
                  <a:lnTo>
                    <a:pt x="77" y="16"/>
                  </a:lnTo>
                  <a:lnTo>
                    <a:pt x="74" y="17"/>
                  </a:lnTo>
                  <a:lnTo>
                    <a:pt x="77" y="17"/>
                  </a:lnTo>
                  <a:lnTo>
                    <a:pt x="81" y="17"/>
                  </a:lnTo>
                  <a:lnTo>
                    <a:pt x="83" y="19"/>
                  </a:lnTo>
                  <a:lnTo>
                    <a:pt x="85" y="20"/>
                  </a:lnTo>
                  <a:lnTo>
                    <a:pt x="89" y="20"/>
                  </a:lnTo>
                  <a:lnTo>
                    <a:pt x="92" y="20"/>
                  </a:lnTo>
                  <a:lnTo>
                    <a:pt x="94" y="21"/>
                  </a:lnTo>
                  <a:lnTo>
                    <a:pt x="96" y="21"/>
                  </a:lnTo>
                  <a:lnTo>
                    <a:pt x="99" y="22"/>
                  </a:lnTo>
                  <a:lnTo>
                    <a:pt x="102" y="22"/>
                  </a:lnTo>
                  <a:lnTo>
                    <a:pt x="104" y="23"/>
                  </a:lnTo>
                  <a:lnTo>
                    <a:pt x="103" y="25"/>
                  </a:lnTo>
                  <a:lnTo>
                    <a:pt x="100" y="25"/>
                  </a:lnTo>
                  <a:lnTo>
                    <a:pt x="98" y="26"/>
                  </a:lnTo>
                  <a:lnTo>
                    <a:pt x="94" y="25"/>
                  </a:lnTo>
                  <a:lnTo>
                    <a:pt x="94" y="25"/>
                  </a:lnTo>
                  <a:lnTo>
                    <a:pt x="91" y="25"/>
                  </a:lnTo>
                  <a:lnTo>
                    <a:pt x="89" y="26"/>
                  </a:lnTo>
                  <a:lnTo>
                    <a:pt x="91" y="26"/>
                  </a:lnTo>
                  <a:lnTo>
                    <a:pt x="89" y="26"/>
                  </a:lnTo>
                  <a:lnTo>
                    <a:pt x="85" y="25"/>
                  </a:lnTo>
                  <a:lnTo>
                    <a:pt x="83" y="25"/>
                  </a:lnTo>
                  <a:lnTo>
                    <a:pt x="77" y="24"/>
                  </a:lnTo>
                  <a:lnTo>
                    <a:pt x="74" y="24"/>
                  </a:lnTo>
                  <a:lnTo>
                    <a:pt x="76" y="26"/>
                  </a:lnTo>
                  <a:lnTo>
                    <a:pt x="78" y="26"/>
                  </a:lnTo>
                  <a:lnTo>
                    <a:pt x="82" y="26"/>
                  </a:lnTo>
                  <a:lnTo>
                    <a:pt x="84" y="29"/>
                  </a:lnTo>
                  <a:lnTo>
                    <a:pt x="87" y="28"/>
                  </a:lnTo>
                  <a:lnTo>
                    <a:pt x="90" y="30"/>
                  </a:lnTo>
                  <a:lnTo>
                    <a:pt x="86" y="30"/>
                  </a:lnTo>
                  <a:lnTo>
                    <a:pt x="84" y="30"/>
                  </a:lnTo>
                  <a:lnTo>
                    <a:pt x="82" y="30"/>
                  </a:lnTo>
                  <a:lnTo>
                    <a:pt x="78" y="30"/>
                  </a:lnTo>
                  <a:lnTo>
                    <a:pt x="82" y="30"/>
                  </a:lnTo>
                  <a:lnTo>
                    <a:pt x="81" y="33"/>
                  </a:lnTo>
                  <a:lnTo>
                    <a:pt x="83" y="31"/>
                  </a:lnTo>
                  <a:lnTo>
                    <a:pt x="86" y="31"/>
                  </a:lnTo>
                  <a:lnTo>
                    <a:pt x="89" y="32"/>
                  </a:lnTo>
                  <a:lnTo>
                    <a:pt x="92" y="32"/>
                  </a:lnTo>
                  <a:lnTo>
                    <a:pt x="94" y="30"/>
                  </a:lnTo>
                  <a:lnTo>
                    <a:pt x="94" y="30"/>
                  </a:lnTo>
                  <a:lnTo>
                    <a:pt x="98" y="33"/>
                  </a:lnTo>
                  <a:lnTo>
                    <a:pt x="98" y="36"/>
                  </a:lnTo>
                  <a:lnTo>
                    <a:pt x="100" y="34"/>
                  </a:lnTo>
                  <a:lnTo>
                    <a:pt x="102" y="36"/>
                  </a:lnTo>
                  <a:lnTo>
                    <a:pt x="105" y="38"/>
                  </a:lnTo>
                  <a:lnTo>
                    <a:pt x="103" y="41"/>
                  </a:lnTo>
                  <a:lnTo>
                    <a:pt x="100" y="41"/>
                  </a:lnTo>
                  <a:lnTo>
                    <a:pt x="98" y="42"/>
                  </a:lnTo>
                  <a:lnTo>
                    <a:pt x="100" y="43"/>
                  </a:lnTo>
                  <a:lnTo>
                    <a:pt x="103" y="42"/>
                  </a:lnTo>
                  <a:lnTo>
                    <a:pt x="105" y="43"/>
                  </a:lnTo>
                  <a:lnTo>
                    <a:pt x="108" y="46"/>
                  </a:lnTo>
                  <a:lnTo>
                    <a:pt x="111" y="46"/>
                  </a:lnTo>
                  <a:lnTo>
                    <a:pt x="111" y="43"/>
                  </a:lnTo>
                  <a:lnTo>
                    <a:pt x="111" y="41"/>
                  </a:lnTo>
                  <a:lnTo>
                    <a:pt x="113" y="40"/>
                  </a:lnTo>
                  <a:lnTo>
                    <a:pt x="116" y="42"/>
                  </a:lnTo>
                  <a:lnTo>
                    <a:pt x="118" y="46"/>
                  </a:lnTo>
                  <a:lnTo>
                    <a:pt x="121" y="43"/>
                  </a:lnTo>
                  <a:lnTo>
                    <a:pt x="124" y="42"/>
                  </a:lnTo>
                  <a:lnTo>
                    <a:pt x="126" y="42"/>
                  </a:lnTo>
                  <a:lnTo>
                    <a:pt x="129" y="45"/>
                  </a:lnTo>
                  <a:lnTo>
                    <a:pt x="130" y="41"/>
                  </a:lnTo>
                  <a:lnTo>
                    <a:pt x="133" y="42"/>
                  </a:lnTo>
                  <a:lnTo>
                    <a:pt x="136" y="45"/>
                  </a:lnTo>
                  <a:lnTo>
                    <a:pt x="138" y="46"/>
                  </a:lnTo>
                  <a:lnTo>
                    <a:pt x="142" y="46"/>
                  </a:lnTo>
                  <a:lnTo>
                    <a:pt x="143" y="48"/>
                  </a:lnTo>
                  <a:lnTo>
                    <a:pt x="146" y="47"/>
                  </a:lnTo>
                  <a:lnTo>
                    <a:pt x="149" y="47"/>
                  </a:lnTo>
                  <a:lnTo>
                    <a:pt x="151" y="47"/>
                  </a:lnTo>
                  <a:lnTo>
                    <a:pt x="154" y="47"/>
                  </a:lnTo>
                  <a:lnTo>
                    <a:pt x="151" y="46"/>
                  </a:lnTo>
                  <a:lnTo>
                    <a:pt x="149" y="43"/>
                  </a:lnTo>
                  <a:lnTo>
                    <a:pt x="152" y="43"/>
                  </a:lnTo>
                  <a:lnTo>
                    <a:pt x="154" y="42"/>
                  </a:lnTo>
                  <a:lnTo>
                    <a:pt x="158" y="42"/>
                  </a:lnTo>
                  <a:lnTo>
                    <a:pt x="160" y="41"/>
                  </a:lnTo>
                  <a:lnTo>
                    <a:pt x="163" y="40"/>
                  </a:lnTo>
                  <a:lnTo>
                    <a:pt x="166" y="40"/>
                  </a:lnTo>
                  <a:lnTo>
                    <a:pt x="168" y="39"/>
                  </a:lnTo>
                  <a:lnTo>
                    <a:pt x="171" y="39"/>
                  </a:lnTo>
                  <a:lnTo>
                    <a:pt x="173" y="38"/>
                  </a:lnTo>
                  <a:lnTo>
                    <a:pt x="177" y="36"/>
                  </a:lnTo>
                  <a:lnTo>
                    <a:pt x="179" y="36"/>
                  </a:lnTo>
                  <a:lnTo>
                    <a:pt x="181" y="37"/>
                  </a:lnTo>
                  <a:lnTo>
                    <a:pt x="185" y="38"/>
                  </a:lnTo>
                  <a:lnTo>
                    <a:pt x="190" y="38"/>
                  </a:lnTo>
                  <a:lnTo>
                    <a:pt x="193" y="37"/>
                  </a:lnTo>
                  <a:lnTo>
                    <a:pt x="196" y="36"/>
                  </a:lnTo>
                  <a:lnTo>
                    <a:pt x="198" y="36"/>
                  </a:lnTo>
                  <a:lnTo>
                    <a:pt x="202" y="36"/>
                  </a:lnTo>
                  <a:lnTo>
                    <a:pt x="204" y="36"/>
                  </a:lnTo>
                  <a:lnTo>
                    <a:pt x="211" y="36"/>
                  </a:lnTo>
                  <a:lnTo>
                    <a:pt x="213" y="37"/>
                  </a:lnTo>
                  <a:lnTo>
                    <a:pt x="217" y="38"/>
                  </a:lnTo>
                  <a:lnTo>
                    <a:pt x="214" y="40"/>
                  </a:lnTo>
                  <a:lnTo>
                    <a:pt x="218" y="41"/>
                  </a:lnTo>
                  <a:lnTo>
                    <a:pt x="220" y="41"/>
                  </a:lnTo>
                  <a:lnTo>
                    <a:pt x="223" y="40"/>
                  </a:lnTo>
                  <a:lnTo>
                    <a:pt x="226" y="41"/>
                  </a:lnTo>
                  <a:lnTo>
                    <a:pt x="229" y="41"/>
                  </a:lnTo>
                  <a:lnTo>
                    <a:pt x="231" y="43"/>
                  </a:lnTo>
                  <a:lnTo>
                    <a:pt x="231" y="43"/>
                  </a:lnTo>
                  <a:close/>
                  <a:moveTo>
                    <a:pt x="231" y="93"/>
                  </a:moveTo>
                  <a:lnTo>
                    <a:pt x="231" y="93"/>
                  </a:lnTo>
                  <a:lnTo>
                    <a:pt x="235" y="94"/>
                  </a:lnTo>
                  <a:lnTo>
                    <a:pt x="237" y="94"/>
                  </a:lnTo>
                  <a:lnTo>
                    <a:pt x="240" y="96"/>
                  </a:lnTo>
                  <a:lnTo>
                    <a:pt x="246" y="96"/>
                  </a:lnTo>
                  <a:lnTo>
                    <a:pt x="248" y="94"/>
                  </a:lnTo>
                  <a:lnTo>
                    <a:pt x="252" y="94"/>
                  </a:lnTo>
                  <a:lnTo>
                    <a:pt x="254" y="94"/>
                  </a:lnTo>
                  <a:lnTo>
                    <a:pt x="257" y="94"/>
                  </a:lnTo>
                  <a:lnTo>
                    <a:pt x="260" y="96"/>
                  </a:lnTo>
                  <a:lnTo>
                    <a:pt x="263" y="97"/>
                  </a:lnTo>
                  <a:lnTo>
                    <a:pt x="265" y="97"/>
                  </a:lnTo>
                  <a:lnTo>
                    <a:pt x="269" y="99"/>
                  </a:lnTo>
                  <a:lnTo>
                    <a:pt x="271" y="100"/>
                  </a:lnTo>
                  <a:lnTo>
                    <a:pt x="273" y="103"/>
                  </a:lnTo>
                  <a:lnTo>
                    <a:pt x="275" y="103"/>
                  </a:lnTo>
                  <a:lnTo>
                    <a:pt x="278" y="106"/>
                  </a:lnTo>
                  <a:lnTo>
                    <a:pt x="279" y="109"/>
                  </a:lnTo>
                  <a:lnTo>
                    <a:pt x="281" y="110"/>
                  </a:lnTo>
                  <a:lnTo>
                    <a:pt x="282" y="113"/>
                  </a:lnTo>
                  <a:lnTo>
                    <a:pt x="284" y="116"/>
                  </a:lnTo>
                  <a:lnTo>
                    <a:pt x="281" y="117"/>
                  </a:lnTo>
                  <a:lnTo>
                    <a:pt x="279" y="117"/>
                  </a:lnTo>
                  <a:lnTo>
                    <a:pt x="275" y="116"/>
                  </a:lnTo>
                  <a:lnTo>
                    <a:pt x="273" y="116"/>
                  </a:lnTo>
                  <a:lnTo>
                    <a:pt x="270" y="116"/>
                  </a:lnTo>
                  <a:lnTo>
                    <a:pt x="267" y="116"/>
                  </a:lnTo>
                  <a:lnTo>
                    <a:pt x="265" y="115"/>
                  </a:lnTo>
                  <a:lnTo>
                    <a:pt x="256" y="115"/>
                  </a:lnTo>
                  <a:lnTo>
                    <a:pt x="254" y="115"/>
                  </a:lnTo>
                  <a:lnTo>
                    <a:pt x="250" y="116"/>
                  </a:lnTo>
                  <a:lnTo>
                    <a:pt x="248" y="116"/>
                  </a:lnTo>
                  <a:lnTo>
                    <a:pt x="245" y="117"/>
                  </a:lnTo>
                  <a:lnTo>
                    <a:pt x="243" y="118"/>
                  </a:lnTo>
                  <a:lnTo>
                    <a:pt x="239" y="119"/>
                  </a:lnTo>
                  <a:lnTo>
                    <a:pt x="237" y="118"/>
                  </a:lnTo>
                  <a:lnTo>
                    <a:pt x="233" y="116"/>
                  </a:lnTo>
                  <a:lnTo>
                    <a:pt x="231" y="116"/>
                  </a:lnTo>
                  <a:lnTo>
                    <a:pt x="230" y="114"/>
                  </a:lnTo>
                  <a:lnTo>
                    <a:pt x="229" y="111"/>
                  </a:lnTo>
                  <a:lnTo>
                    <a:pt x="229" y="108"/>
                  </a:lnTo>
                  <a:lnTo>
                    <a:pt x="228" y="106"/>
                  </a:lnTo>
                  <a:lnTo>
                    <a:pt x="224" y="105"/>
                  </a:lnTo>
                  <a:lnTo>
                    <a:pt x="222" y="105"/>
                  </a:lnTo>
                  <a:lnTo>
                    <a:pt x="219" y="103"/>
                  </a:lnTo>
                  <a:lnTo>
                    <a:pt x="219" y="100"/>
                  </a:lnTo>
                  <a:lnTo>
                    <a:pt x="220" y="98"/>
                  </a:lnTo>
                  <a:lnTo>
                    <a:pt x="220" y="94"/>
                  </a:lnTo>
                  <a:lnTo>
                    <a:pt x="220" y="92"/>
                  </a:lnTo>
                  <a:lnTo>
                    <a:pt x="222" y="92"/>
                  </a:lnTo>
                  <a:lnTo>
                    <a:pt x="226" y="92"/>
                  </a:lnTo>
                  <a:lnTo>
                    <a:pt x="228" y="93"/>
                  </a:lnTo>
                  <a:lnTo>
                    <a:pt x="231" y="93"/>
                  </a:lnTo>
                  <a:lnTo>
                    <a:pt x="231" y="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90000"/>
                </a:lnSpc>
              </a:pPr>
              <a:endParaRPr lang="en-US"/>
            </a:p>
          </p:txBody>
        </p:sp>
        <p:sp>
          <p:nvSpPr>
            <p:cNvPr id="33" name="Freeform 233">
              <a:extLst>
                <a:ext uri="{FF2B5EF4-FFF2-40B4-BE49-F238E27FC236}">
                  <a16:creationId xmlns:a16="http://schemas.microsoft.com/office/drawing/2014/main" id="{94F5788B-70E7-4B4D-9C7D-C6049B7960E8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4738" y="2330450"/>
              <a:ext cx="119062" cy="74613"/>
            </a:xfrm>
            <a:custGeom>
              <a:avLst/>
              <a:gdLst>
                <a:gd name="T0" fmla="*/ 36 w 75"/>
                <a:gd name="T1" fmla="*/ 31 h 47"/>
                <a:gd name="T2" fmla="*/ 39 w 75"/>
                <a:gd name="T3" fmla="*/ 30 h 47"/>
                <a:gd name="T4" fmla="*/ 47 w 75"/>
                <a:gd name="T5" fmla="*/ 28 h 47"/>
                <a:gd name="T6" fmla="*/ 49 w 75"/>
                <a:gd name="T7" fmla="*/ 27 h 47"/>
                <a:gd name="T8" fmla="*/ 38 w 75"/>
                <a:gd name="T9" fmla="*/ 28 h 47"/>
                <a:gd name="T10" fmla="*/ 30 w 75"/>
                <a:gd name="T11" fmla="*/ 29 h 47"/>
                <a:gd name="T12" fmla="*/ 21 w 75"/>
                <a:gd name="T13" fmla="*/ 30 h 47"/>
                <a:gd name="T14" fmla="*/ 10 w 75"/>
                <a:gd name="T15" fmla="*/ 31 h 47"/>
                <a:gd name="T16" fmla="*/ 2 w 75"/>
                <a:gd name="T17" fmla="*/ 31 h 47"/>
                <a:gd name="T18" fmla="*/ 5 w 75"/>
                <a:gd name="T19" fmla="*/ 26 h 47"/>
                <a:gd name="T20" fmla="*/ 9 w 75"/>
                <a:gd name="T21" fmla="*/ 25 h 47"/>
                <a:gd name="T22" fmla="*/ 11 w 75"/>
                <a:gd name="T23" fmla="*/ 21 h 47"/>
                <a:gd name="T24" fmla="*/ 20 w 75"/>
                <a:gd name="T25" fmla="*/ 26 h 47"/>
                <a:gd name="T26" fmla="*/ 23 w 75"/>
                <a:gd name="T27" fmla="*/ 25 h 47"/>
                <a:gd name="T28" fmla="*/ 20 w 75"/>
                <a:gd name="T29" fmla="*/ 18 h 47"/>
                <a:gd name="T30" fmla="*/ 12 w 75"/>
                <a:gd name="T31" fmla="*/ 17 h 47"/>
                <a:gd name="T32" fmla="*/ 14 w 75"/>
                <a:gd name="T33" fmla="*/ 12 h 47"/>
                <a:gd name="T34" fmla="*/ 10 w 75"/>
                <a:gd name="T35" fmla="*/ 9 h 47"/>
                <a:gd name="T36" fmla="*/ 18 w 75"/>
                <a:gd name="T37" fmla="*/ 7 h 47"/>
                <a:gd name="T38" fmla="*/ 22 w 75"/>
                <a:gd name="T39" fmla="*/ 12 h 47"/>
                <a:gd name="T40" fmla="*/ 30 w 75"/>
                <a:gd name="T41" fmla="*/ 17 h 47"/>
                <a:gd name="T42" fmla="*/ 38 w 75"/>
                <a:gd name="T43" fmla="*/ 21 h 47"/>
                <a:gd name="T44" fmla="*/ 44 w 75"/>
                <a:gd name="T45" fmla="*/ 19 h 47"/>
                <a:gd name="T46" fmla="*/ 38 w 75"/>
                <a:gd name="T47" fmla="*/ 18 h 47"/>
                <a:gd name="T48" fmla="*/ 38 w 75"/>
                <a:gd name="T49" fmla="*/ 14 h 47"/>
                <a:gd name="T50" fmla="*/ 40 w 75"/>
                <a:gd name="T51" fmla="*/ 14 h 47"/>
                <a:gd name="T52" fmla="*/ 32 w 75"/>
                <a:gd name="T53" fmla="*/ 11 h 47"/>
                <a:gd name="T54" fmla="*/ 38 w 75"/>
                <a:gd name="T55" fmla="*/ 10 h 47"/>
                <a:gd name="T56" fmla="*/ 28 w 75"/>
                <a:gd name="T57" fmla="*/ 7 h 47"/>
                <a:gd name="T58" fmla="*/ 32 w 75"/>
                <a:gd name="T59" fmla="*/ 1 h 47"/>
                <a:gd name="T60" fmla="*/ 44 w 75"/>
                <a:gd name="T61" fmla="*/ 2 h 47"/>
                <a:gd name="T62" fmla="*/ 51 w 75"/>
                <a:gd name="T63" fmla="*/ 7 h 47"/>
                <a:gd name="T64" fmla="*/ 55 w 75"/>
                <a:gd name="T65" fmla="*/ 2 h 47"/>
                <a:gd name="T66" fmla="*/ 57 w 75"/>
                <a:gd name="T67" fmla="*/ 0 h 47"/>
                <a:gd name="T68" fmla="*/ 61 w 75"/>
                <a:gd name="T69" fmla="*/ 3 h 47"/>
                <a:gd name="T70" fmla="*/ 69 w 75"/>
                <a:gd name="T71" fmla="*/ 4 h 47"/>
                <a:gd name="T72" fmla="*/ 72 w 75"/>
                <a:gd name="T73" fmla="*/ 12 h 47"/>
                <a:gd name="T74" fmla="*/ 71 w 75"/>
                <a:gd name="T75" fmla="*/ 21 h 47"/>
                <a:gd name="T76" fmla="*/ 71 w 75"/>
                <a:gd name="T77" fmla="*/ 27 h 47"/>
                <a:gd name="T78" fmla="*/ 73 w 75"/>
                <a:gd name="T79" fmla="*/ 33 h 47"/>
                <a:gd name="T80" fmla="*/ 71 w 75"/>
                <a:gd name="T81" fmla="*/ 31 h 47"/>
                <a:gd name="T82" fmla="*/ 66 w 75"/>
                <a:gd name="T83" fmla="*/ 36 h 47"/>
                <a:gd name="T84" fmla="*/ 69 w 75"/>
                <a:gd name="T85" fmla="*/ 41 h 47"/>
                <a:gd name="T86" fmla="*/ 64 w 75"/>
                <a:gd name="T87" fmla="*/ 41 h 47"/>
                <a:gd name="T88" fmla="*/ 63 w 75"/>
                <a:gd name="T89" fmla="*/ 46 h 47"/>
                <a:gd name="T90" fmla="*/ 55 w 75"/>
                <a:gd name="T91" fmla="*/ 46 h 47"/>
                <a:gd name="T92" fmla="*/ 46 w 75"/>
                <a:gd name="T93" fmla="*/ 44 h 47"/>
                <a:gd name="T94" fmla="*/ 38 w 75"/>
                <a:gd name="T95" fmla="*/ 47 h 47"/>
                <a:gd name="T96" fmla="*/ 32 w 75"/>
                <a:gd name="T97" fmla="*/ 41 h 47"/>
                <a:gd name="T98" fmla="*/ 38 w 75"/>
                <a:gd name="T99" fmla="*/ 39 h 47"/>
                <a:gd name="T100" fmla="*/ 32 w 75"/>
                <a:gd name="T101" fmla="*/ 38 h 47"/>
                <a:gd name="T102" fmla="*/ 30 w 75"/>
                <a:gd name="T103" fmla="*/ 34 h 47"/>
                <a:gd name="T104" fmla="*/ 38 w 75"/>
                <a:gd name="T105" fmla="*/ 33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75" h="47">
                  <a:moveTo>
                    <a:pt x="38" y="33"/>
                  </a:moveTo>
                  <a:lnTo>
                    <a:pt x="38" y="33"/>
                  </a:lnTo>
                  <a:lnTo>
                    <a:pt x="36" y="31"/>
                  </a:lnTo>
                  <a:lnTo>
                    <a:pt x="38" y="31"/>
                  </a:lnTo>
                  <a:lnTo>
                    <a:pt x="38" y="30"/>
                  </a:lnTo>
                  <a:lnTo>
                    <a:pt x="39" y="30"/>
                  </a:lnTo>
                  <a:lnTo>
                    <a:pt x="42" y="28"/>
                  </a:lnTo>
                  <a:lnTo>
                    <a:pt x="45" y="28"/>
                  </a:lnTo>
                  <a:lnTo>
                    <a:pt x="47" y="28"/>
                  </a:lnTo>
                  <a:lnTo>
                    <a:pt x="51" y="28"/>
                  </a:lnTo>
                  <a:lnTo>
                    <a:pt x="53" y="27"/>
                  </a:lnTo>
                  <a:lnTo>
                    <a:pt x="49" y="27"/>
                  </a:lnTo>
                  <a:lnTo>
                    <a:pt x="44" y="27"/>
                  </a:lnTo>
                  <a:lnTo>
                    <a:pt x="42" y="27"/>
                  </a:lnTo>
                  <a:lnTo>
                    <a:pt x="38" y="28"/>
                  </a:lnTo>
                  <a:lnTo>
                    <a:pt x="36" y="28"/>
                  </a:lnTo>
                  <a:lnTo>
                    <a:pt x="32" y="28"/>
                  </a:lnTo>
                  <a:lnTo>
                    <a:pt x="30" y="29"/>
                  </a:lnTo>
                  <a:lnTo>
                    <a:pt x="27" y="29"/>
                  </a:lnTo>
                  <a:lnTo>
                    <a:pt x="25" y="29"/>
                  </a:lnTo>
                  <a:lnTo>
                    <a:pt x="21" y="30"/>
                  </a:lnTo>
                  <a:lnTo>
                    <a:pt x="19" y="30"/>
                  </a:lnTo>
                  <a:lnTo>
                    <a:pt x="13" y="30"/>
                  </a:lnTo>
                  <a:lnTo>
                    <a:pt x="10" y="31"/>
                  </a:lnTo>
                  <a:lnTo>
                    <a:pt x="8" y="31"/>
                  </a:lnTo>
                  <a:lnTo>
                    <a:pt x="4" y="31"/>
                  </a:lnTo>
                  <a:lnTo>
                    <a:pt x="2" y="31"/>
                  </a:lnTo>
                  <a:lnTo>
                    <a:pt x="0" y="29"/>
                  </a:lnTo>
                  <a:lnTo>
                    <a:pt x="2" y="28"/>
                  </a:lnTo>
                  <a:lnTo>
                    <a:pt x="5" y="26"/>
                  </a:lnTo>
                  <a:lnTo>
                    <a:pt x="8" y="26"/>
                  </a:lnTo>
                  <a:lnTo>
                    <a:pt x="10" y="27"/>
                  </a:lnTo>
                  <a:lnTo>
                    <a:pt x="9" y="25"/>
                  </a:lnTo>
                  <a:lnTo>
                    <a:pt x="5" y="24"/>
                  </a:lnTo>
                  <a:lnTo>
                    <a:pt x="9" y="22"/>
                  </a:lnTo>
                  <a:lnTo>
                    <a:pt x="11" y="21"/>
                  </a:lnTo>
                  <a:lnTo>
                    <a:pt x="14" y="22"/>
                  </a:lnTo>
                  <a:lnTo>
                    <a:pt x="17" y="24"/>
                  </a:lnTo>
                  <a:lnTo>
                    <a:pt x="20" y="26"/>
                  </a:lnTo>
                  <a:lnTo>
                    <a:pt x="22" y="25"/>
                  </a:lnTo>
                  <a:lnTo>
                    <a:pt x="26" y="24"/>
                  </a:lnTo>
                  <a:lnTo>
                    <a:pt x="23" y="25"/>
                  </a:lnTo>
                  <a:lnTo>
                    <a:pt x="20" y="24"/>
                  </a:lnTo>
                  <a:lnTo>
                    <a:pt x="17" y="20"/>
                  </a:lnTo>
                  <a:lnTo>
                    <a:pt x="20" y="18"/>
                  </a:lnTo>
                  <a:lnTo>
                    <a:pt x="18" y="19"/>
                  </a:lnTo>
                  <a:lnTo>
                    <a:pt x="14" y="19"/>
                  </a:lnTo>
                  <a:lnTo>
                    <a:pt x="12" y="17"/>
                  </a:lnTo>
                  <a:lnTo>
                    <a:pt x="14" y="13"/>
                  </a:lnTo>
                  <a:lnTo>
                    <a:pt x="18" y="12"/>
                  </a:lnTo>
                  <a:lnTo>
                    <a:pt x="14" y="12"/>
                  </a:lnTo>
                  <a:lnTo>
                    <a:pt x="12" y="12"/>
                  </a:lnTo>
                  <a:lnTo>
                    <a:pt x="9" y="12"/>
                  </a:lnTo>
                  <a:lnTo>
                    <a:pt x="10" y="9"/>
                  </a:lnTo>
                  <a:lnTo>
                    <a:pt x="12" y="7"/>
                  </a:lnTo>
                  <a:lnTo>
                    <a:pt x="15" y="5"/>
                  </a:lnTo>
                  <a:lnTo>
                    <a:pt x="18" y="7"/>
                  </a:lnTo>
                  <a:lnTo>
                    <a:pt x="21" y="8"/>
                  </a:lnTo>
                  <a:lnTo>
                    <a:pt x="23" y="9"/>
                  </a:lnTo>
                  <a:lnTo>
                    <a:pt x="22" y="12"/>
                  </a:lnTo>
                  <a:lnTo>
                    <a:pt x="26" y="12"/>
                  </a:lnTo>
                  <a:lnTo>
                    <a:pt x="28" y="13"/>
                  </a:lnTo>
                  <a:lnTo>
                    <a:pt x="30" y="17"/>
                  </a:lnTo>
                  <a:lnTo>
                    <a:pt x="32" y="17"/>
                  </a:lnTo>
                  <a:lnTo>
                    <a:pt x="36" y="19"/>
                  </a:lnTo>
                  <a:lnTo>
                    <a:pt x="38" y="21"/>
                  </a:lnTo>
                  <a:lnTo>
                    <a:pt x="38" y="22"/>
                  </a:lnTo>
                  <a:lnTo>
                    <a:pt x="42" y="21"/>
                  </a:lnTo>
                  <a:lnTo>
                    <a:pt x="44" y="19"/>
                  </a:lnTo>
                  <a:lnTo>
                    <a:pt x="42" y="20"/>
                  </a:lnTo>
                  <a:lnTo>
                    <a:pt x="38" y="18"/>
                  </a:lnTo>
                  <a:lnTo>
                    <a:pt x="38" y="18"/>
                  </a:lnTo>
                  <a:lnTo>
                    <a:pt x="37" y="18"/>
                  </a:lnTo>
                  <a:lnTo>
                    <a:pt x="36" y="14"/>
                  </a:lnTo>
                  <a:lnTo>
                    <a:pt x="38" y="14"/>
                  </a:lnTo>
                  <a:lnTo>
                    <a:pt x="40" y="14"/>
                  </a:lnTo>
                  <a:lnTo>
                    <a:pt x="44" y="14"/>
                  </a:lnTo>
                  <a:lnTo>
                    <a:pt x="40" y="14"/>
                  </a:lnTo>
                  <a:lnTo>
                    <a:pt x="38" y="13"/>
                  </a:lnTo>
                  <a:lnTo>
                    <a:pt x="36" y="13"/>
                  </a:lnTo>
                  <a:lnTo>
                    <a:pt x="32" y="11"/>
                  </a:lnTo>
                  <a:lnTo>
                    <a:pt x="36" y="10"/>
                  </a:lnTo>
                  <a:lnTo>
                    <a:pt x="38" y="11"/>
                  </a:lnTo>
                  <a:lnTo>
                    <a:pt x="38" y="10"/>
                  </a:lnTo>
                  <a:lnTo>
                    <a:pt x="36" y="8"/>
                  </a:lnTo>
                  <a:lnTo>
                    <a:pt x="30" y="8"/>
                  </a:lnTo>
                  <a:lnTo>
                    <a:pt x="28" y="7"/>
                  </a:lnTo>
                  <a:lnTo>
                    <a:pt x="27" y="4"/>
                  </a:lnTo>
                  <a:lnTo>
                    <a:pt x="30" y="2"/>
                  </a:lnTo>
                  <a:lnTo>
                    <a:pt x="32" y="1"/>
                  </a:lnTo>
                  <a:lnTo>
                    <a:pt x="36" y="0"/>
                  </a:lnTo>
                  <a:lnTo>
                    <a:pt x="38" y="1"/>
                  </a:lnTo>
                  <a:lnTo>
                    <a:pt x="44" y="2"/>
                  </a:lnTo>
                  <a:lnTo>
                    <a:pt x="46" y="3"/>
                  </a:lnTo>
                  <a:lnTo>
                    <a:pt x="49" y="4"/>
                  </a:lnTo>
                  <a:lnTo>
                    <a:pt x="51" y="7"/>
                  </a:lnTo>
                  <a:lnTo>
                    <a:pt x="53" y="4"/>
                  </a:lnTo>
                  <a:lnTo>
                    <a:pt x="52" y="2"/>
                  </a:lnTo>
                  <a:lnTo>
                    <a:pt x="55" y="2"/>
                  </a:lnTo>
                  <a:lnTo>
                    <a:pt x="57" y="0"/>
                  </a:lnTo>
                  <a:lnTo>
                    <a:pt x="55" y="0"/>
                  </a:lnTo>
                  <a:lnTo>
                    <a:pt x="57" y="0"/>
                  </a:lnTo>
                  <a:lnTo>
                    <a:pt x="61" y="1"/>
                  </a:lnTo>
                  <a:lnTo>
                    <a:pt x="63" y="2"/>
                  </a:lnTo>
                  <a:lnTo>
                    <a:pt x="61" y="3"/>
                  </a:lnTo>
                  <a:lnTo>
                    <a:pt x="63" y="3"/>
                  </a:lnTo>
                  <a:lnTo>
                    <a:pt x="66" y="4"/>
                  </a:lnTo>
                  <a:lnTo>
                    <a:pt x="69" y="4"/>
                  </a:lnTo>
                  <a:lnTo>
                    <a:pt x="70" y="8"/>
                  </a:lnTo>
                  <a:lnTo>
                    <a:pt x="69" y="10"/>
                  </a:lnTo>
                  <a:lnTo>
                    <a:pt x="72" y="12"/>
                  </a:lnTo>
                  <a:lnTo>
                    <a:pt x="72" y="16"/>
                  </a:lnTo>
                  <a:lnTo>
                    <a:pt x="71" y="18"/>
                  </a:lnTo>
                  <a:lnTo>
                    <a:pt x="71" y="21"/>
                  </a:lnTo>
                  <a:lnTo>
                    <a:pt x="71" y="24"/>
                  </a:lnTo>
                  <a:lnTo>
                    <a:pt x="69" y="26"/>
                  </a:lnTo>
                  <a:lnTo>
                    <a:pt x="71" y="27"/>
                  </a:lnTo>
                  <a:lnTo>
                    <a:pt x="74" y="27"/>
                  </a:lnTo>
                  <a:lnTo>
                    <a:pt x="74" y="30"/>
                  </a:lnTo>
                  <a:lnTo>
                    <a:pt x="73" y="33"/>
                  </a:lnTo>
                  <a:lnTo>
                    <a:pt x="75" y="35"/>
                  </a:lnTo>
                  <a:lnTo>
                    <a:pt x="72" y="34"/>
                  </a:lnTo>
                  <a:lnTo>
                    <a:pt x="71" y="31"/>
                  </a:lnTo>
                  <a:lnTo>
                    <a:pt x="68" y="33"/>
                  </a:lnTo>
                  <a:lnTo>
                    <a:pt x="65" y="34"/>
                  </a:lnTo>
                  <a:lnTo>
                    <a:pt x="66" y="36"/>
                  </a:lnTo>
                  <a:lnTo>
                    <a:pt x="64" y="37"/>
                  </a:lnTo>
                  <a:lnTo>
                    <a:pt x="66" y="39"/>
                  </a:lnTo>
                  <a:lnTo>
                    <a:pt x="69" y="41"/>
                  </a:lnTo>
                  <a:lnTo>
                    <a:pt x="70" y="43"/>
                  </a:lnTo>
                  <a:lnTo>
                    <a:pt x="68" y="43"/>
                  </a:lnTo>
                  <a:lnTo>
                    <a:pt x="64" y="41"/>
                  </a:lnTo>
                  <a:lnTo>
                    <a:pt x="65" y="43"/>
                  </a:lnTo>
                  <a:lnTo>
                    <a:pt x="66" y="46"/>
                  </a:lnTo>
                  <a:lnTo>
                    <a:pt x="63" y="46"/>
                  </a:lnTo>
                  <a:lnTo>
                    <a:pt x="61" y="46"/>
                  </a:lnTo>
                  <a:lnTo>
                    <a:pt x="57" y="46"/>
                  </a:lnTo>
                  <a:lnTo>
                    <a:pt x="55" y="46"/>
                  </a:lnTo>
                  <a:lnTo>
                    <a:pt x="52" y="46"/>
                  </a:lnTo>
                  <a:lnTo>
                    <a:pt x="49" y="46"/>
                  </a:lnTo>
                  <a:lnTo>
                    <a:pt x="46" y="44"/>
                  </a:lnTo>
                  <a:lnTo>
                    <a:pt x="44" y="47"/>
                  </a:lnTo>
                  <a:lnTo>
                    <a:pt x="42" y="47"/>
                  </a:lnTo>
                  <a:lnTo>
                    <a:pt x="38" y="47"/>
                  </a:lnTo>
                  <a:lnTo>
                    <a:pt x="36" y="46"/>
                  </a:lnTo>
                  <a:lnTo>
                    <a:pt x="32" y="45"/>
                  </a:lnTo>
                  <a:lnTo>
                    <a:pt x="32" y="41"/>
                  </a:lnTo>
                  <a:lnTo>
                    <a:pt x="36" y="41"/>
                  </a:lnTo>
                  <a:lnTo>
                    <a:pt x="38" y="39"/>
                  </a:lnTo>
                  <a:lnTo>
                    <a:pt x="38" y="39"/>
                  </a:lnTo>
                  <a:lnTo>
                    <a:pt x="38" y="39"/>
                  </a:lnTo>
                  <a:lnTo>
                    <a:pt x="35" y="39"/>
                  </a:lnTo>
                  <a:lnTo>
                    <a:pt x="32" y="38"/>
                  </a:lnTo>
                  <a:lnTo>
                    <a:pt x="29" y="37"/>
                  </a:lnTo>
                  <a:lnTo>
                    <a:pt x="32" y="36"/>
                  </a:lnTo>
                  <a:lnTo>
                    <a:pt x="30" y="34"/>
                  </a:lnTo>
                  <a:lnTo>
                    <a:pt x="32" y="34"/>
                  </a:lnTo>
                  <a:lnTo>
                    <a:pt x="36" y="33"/>
                  </a:lnTo>
                  <a:lnTo>
                    <a:pt x="38" y="33"/>
                  </a:lnTo>
                  <a:lnTo>
                    <a:pt x="38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90000"/>
                </a:lnSpc>
              </a:pPr>
              <a:endParaRPr lang="en-US"/>
            </a:p>
          </p:txBody>
        </p:sp>
        <p:sp>
          <p:nvSpPr>
            <p:cNvPr id="34" name="Freeform 234">
              <a:extLst>
                <a:ext uri="{FF2B5EF4-FFF2-40B4-BE49-F238E27FC236}">
                  <a16:creationId xmlns:a16="http://schemas.microsoft.com/office/drawing/2014/main" id="{42803298-6947-4EA9-9E22-215D2BA9A5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52825" y="2165350"/>
              <a:ext cx="150812" cy="163513"/>
            </a:xfrm>
            <a:custGeom>
              <a:avLst/>
              <a:gdLst>
                <a:gd name="T0" fmla="*/ 82 w 95"/>
                <a:gd name="T1" fmla="*/ 7 h 103"/>
                <a:gd name="T2" fmla="*/ 86 w 95"/>
                <a:gd name="T3" fmla="*/ 12 h 103"/>
                <a:gd name="T4" fmla="*/ 95 w 95"/>
                <a:gd name="T5" fmla="*/ 12 h 103"/>
                <a:gd name="T6" fmla="*/ 94 w 95"/>
                <a:gd name="T7" fmla="*/ 4 h 103"/>
                <a:gd name="T8" fmla="*/ 88 w 95"/>
                <a:gd name="T9" fmla="*/ 1 h 103"/>
                <a:gd name="T10" fmla="*/ 81 w 95"/>
                <a:gd name="T11" fmla="*/ 0 h 103"/>
                <a:gd name="T12" fmla="*/ 75 w 95"/>
                <a:gd name="T13" fmla="*/ 4 h 103"/>
                <a:gd name="T14" fmla="*/ 77 w 95"/>
                <a:gd name="T15" fmla="*/ 7 h 103"/>
                <a:gd name="T16" fmla="*/ 81 w 95"/>
                <a:gd name="T17" fmla="*/ 103 h 103"/>
                <a:gd name="T18" fmla="*/ 77 w 95"/>
                <a:gd name="T19" fmla="*/ 101 h 103"/>
                <a:gd name="T20" fmla="*/ 77 w 95"/>
                <a:gd name="T21" fmla="*/ 47 h 103"/>
                <a:gd name="T22" fmla="*/ 84 w 95"/>
                <a:gd name="T23" fmla="*/ 48 h 103"/>
                <a:gd name="T24" fmla="*/ 81 w 95"/>
                <a:gd name="T25" fmla="*/ 56 h 103"/>
                <a:gd name="T26" fmla="*/ 88 w 95"/>
                <a:gd name="T27" fmla="*/ 61 h 103"/>
                <a:gd name="T28" fmla="*/ 88 w 95"/>
                <a:gd name="T29" fmla="*/ 70 h 103"/>
                <a:gd name="T30" fmla="*/ 81 w 95"/>
                <a:gd name="T31" fmla="*/ 71 h 103"/>
                <a:gd name="T32" fmla="*/ 74 w 95"/>
                <a:gd name="T33" fmla="*/ 71 h 103"/>
                <a:gd name="T34" fmla="*/ 66 w 95"/>
                <a:gd name="T35" fmla="*/ 64 h 103"/>
                <a:gd name="T36" fmla="*/ 59 w 95"/>
                <a:gd name="T37" fmla="*/ 60 h 103"/>
                <a:gd name="T38" fmla="*/ 50 w 95"/>
                <a:gd name="T39" fmla="*/ 57 h 103"/>
                <a:gd name="T40" fmla="*/ 42 w 95"/>
                <a:gd name="T41" fmla="*/ 58 h 103"/>
                <a:gd name="T42" fmla="*/ 35 w 95"/>
                <a:gd name="T43" fmla="*/ 54 h 103"/>
                <a:gd name="T44" fmla="*/ 27 w 95"/>
                <a:gd name="T45" fmla="*/ 56 h 103"/>
                <a:gd name="T46" fmla="*/ 19 w 95"/>
                <a:gd name="T47" fmla="*/ 57 h 103"/>
                <a:gd name="T48" fmla="*/ 10 w 95"/>
                <a:gd name="T49" fmla="*/ 53 h 103"/>
                <a:gd name="T50" fmla="*/ 13 w 95"/>
                <a:gd name="T51" fmla="*/ 48 h 103"/>
                <a:gd name="T52" fmla="*/ 22 w 95"/>
                <a:gd name="T53" fmla="*/ 49 h 103"/>
                <a:gd name="T54" fmla="*/ 30 w 95"/>
                <a:gd name="T55" fmla="*/ 49 h 103"/>
                <a:gd name="T56" fmla="*/ 23 w 95"/>
                <a:gd name="T57" fmla="*/ 46 h 103"/>
                <a:gd name="T58" fmla="*/ 30 w 95"/>
                <a:gd name="T59" fmla="*/ 41 h 103"/>
                <a:gd name="T60" fmla="*/ 22 w 95"/>
                <a:gd name="T61" fmla="*/ 43 h 103"/>
                <a:gd name="T62" fmla="*/ 22 w 95"/>
                <a:gd name="T63" fmla="*/ 36 h 103"/>
                <a:gd name="T64" fmla="*/ 15 w 95"/>
                <a:gd name="T65" fmla="*/ 39 h 103"/>
                <a:gd name="T66" fmla="*/ 11 w 95"/>
                <a:gd name="T67" fmla="*/ 37 h 103"/>
                <a:gd name="T68" fmla="*/ 6 w 95"/>
                <a:gd name="T69" fmla="*/ 35 h 103"/>
                <a:gd name="T70" fmla="*/ 0 w 95"/>
                <a:gd name="T71" fmla="*/ 30 h 103"/>
                <a:gd name="T72" fmla="*/ 6 w 95"/>
                <a:gd name="T73" fmla="*/ 26 h 103"/>
                <a:gd name="T74" fmla="*/ 15 w 95"/>
                <a:gd name="T75" fmla="*/ 26 h 103"/>
                <a:gd name="T76" fmla="*/ 23 w 95"/>
                <a:gd name="T77" fmla="*/ 23 h 103"/>
                <a:gd name="T78" fmla="*/ 32 w 95"/>
                <a:gd name="T79" fmla="*/ 26 h 103"/>
                <a:gd name="T80" fmla="*/ 39 w 95"/>
                <a:gd name="T81" fmla="*/ 30 h 103"/>
                <a:gd name="T82" fmla="*/ 42 w 95"/>
                <a:gd name="T83" fmla="*/ 39 h 103"/>
                <a:gd name="T84" fmla="*/ 48 w 95"/>
                <a:gd name="T85" fmla="*/ 34 h 103"/>
                <a:gd name="T86" fmla="*/ 53 w 95"/>
                <a:gd name="T87" fmla="*/ 32 h 103"/>
                <a:gd name="T88" fmla="*/ 64 w 95"/>
                <a:gd name="T89" fmla="*/ 41 h 103"/>
                <a:gd name="T90" fmla="*/ 71 w 95"/>
                <a:gd name="T91" fmla="*/ 40 h 103"/>
                <a:gd name="T92" fmla="*/ 77 w 95"/>
                <a:gd name="T93" fmla="*/ 47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95" h="103">
                  <a:moveTo>
                    <a:pt x="77" y="7"/>
                  </a:moveTo>
                  <a:lnTo>
                    <a:pt x="78" y="7"/>
                  </a:lnTo>
                  <a:lnTo>
                    <a:pt x="82" y="7"/>
                  </a:lnTo>
                  <a:lnTo>
                    <a:pt x="84" y="7"/>
                  </a:lnTo>
                  <a:lnTo>
                    <a:pt x="87" y="9"/>
                  </a:lnTo>
                  <a:lnTo>
                    <a:pt x="86" y="12"/>
                  </a:lnTo>
                  <a:lnTo>
                    <a:pt x="90" y="12"/>
                  </a:lnTo>
                  <a:lnTo>
                    <a:pt x="92" y="13"/>
                  </a:lnTo>
                  <a:lnTo>
                    <a:pt x="95" y="12"/>
                  </a:lnTo>
                  <a:lnTo>
                    <a:pt x="95" y="10"/>
                  </a:lnTo>
                  <a:lnTo>
                    <a:pt x="94" y="7"/>
                  </a:lnTo>
                  <a:lnTo>
                    <a:pt x="94" y="4"/>
                  </a:lnTo>
                  <a:lnTo>
                    <a:pt x="94" y="3"/>
                  </a:lnTo>
                  <a:lnTo>
                    <a:pt x="91" y="1"/>
                  </a:lnTo>
                  <a:lnTo>
                    <a:pt x="88" y="1"/>
                  </a:lnTo>
                  <a:lnTo>
                    <a:pt x="85" y="1"/>
                  </a:lnTo>
                  <a:lnTo>
                    <a:pt x="83" y="0"/>
                  </a:lnTo>
                  <a:lnTo>
                    <a:pt x="81" y="0"/>
                  </a:lnTo>
                  <a:lnTo>
                    <a:pt x="79" y="0"/>
                  </a:lnTo>
                  <a:lnTo>
                    <a:pt x="76" y="2"/>
                  </a:lnTo>
                  <a:lnTo>
                    <a:pt x="75" y="4"/>
                  </a:lnTo>
                  <a:lnTo>
                    <a:pt x="75" y="5"/>
                  </a:lnTo>
                  <a:lnTo>
                    <a:pt x="76" y="7"/>
                  </a:lnTo>
                  <a:lnTo>
                    <a:pt x="77" y="7"/>
                  </a:lnTo>
                  <a:lnTo>
                    <a:pt x="77" y="7"/>
                  </a:lnTo>
                  <a:close/>
                  <a:moveTo>
                    <a:pt x="77" y="103"/>
                  </a:moveTo>
                  <a:lnTo>
                    <a:pt x="81" y="103"/>
                  </a:lnTo>
                  <a:lnTo>
                    <a:pt x="83" y="103"/>
                  </a:lnTo>
                  <a:lnTo>
                    <a:pt x="81" y="101"/>
                  </a:lnTo>
                  <a:lnTo>
                    <a:pt x="77" y="101"/>
                  </a:lnTo>
                  <a:lnTo>
                    <a:pt x="77" y="103"/>
                  </a:lnTo>
                  <a:lnTo>
                    <a:pt x="77" y="103"/>
                  </a:lnTo>
                  <a:close/>
                  <a:moveTo>
                    <a:pt x="77" y="47"/>
                  </a:moveTo>
                  <a:lnTo>
                    <a:pt x="78" y="47"/>
                  </a:lnTo>
                  <a:lnTo>
                    <a:pt x="81" y="47"/>
                  </a:lnTo>
                  <a:lnTo>
                    <a:pt x="84" y="48"/>
                  </a:lnTo>
                  <a:lnTo>
                    <a:pt x="82" y="51"/>
                  </a:lnTo>
                  <a:lnTo>
                    <a:pt x="81" y="54"/>
                  </a:lnTo>
                  <a:lnTo>
                    <a:pt x="81" y="56"/>
                  </a:lnTo>
                  <a:lnTo>
                    <a:pt x="84" y="56"/>
                  </a:lnTo>
                  <a:lnTo>
                    <a:pt x="86" y="60"/>
                  </a:lnTo>
                  <a:lnTo>
                    <a:pt x="88" y="61"/>
                  </a:lnTo>
                  <a:lnTo>
                    <a:pt x="92" y="64"/>
                  </a:lnTo>
                  <a:lnTo>
                    <a:pt x="90" y="66"/>
                  </a:lnTo>
                  <a:lnTo>
                    <a:pt x="88" y="70"/>
                  </a:lnTo>
                  <a:lnTo>
                    <a:pt x="86" y="70"/>
                  </a:lnTo>
                  <a:lnTo>
                    <a:pt x="83" y="71"/>
                  </a:lnTo>
                  <a:lnTo>
                    <a:pt x="81" y="71"/>
                  </a:lnTo>
                  <a:lnTo>
                    <a:pt x="77" y="71"/>
                  </a:lnTo>
                  <a:lnTo>
                    <a:pt x="76" y="71"/>
                  </a:lnTo>
                  <a:lnTo>
                    <a:pt x="74" y="71"/>
                  </a:lnTo>
                  <a:lnTo>
                    <a:pt x="70" y="70"/>
                  </a:lnTo>
                  <a:lnTo>
                    <a:pt x="68" y="68"/>
                  </a:lnTo>
                  <a:lnTo>
                    <a:pt x="66" y="64"/>
                  </a:lnTo>
                  <a:lnTo>
                    <a:pt x="65" y="62"/>
                  </a:lnTo>
                  <a:lnTo>
                    <a:pt x="61" y="60"/>
                  </a:lnTo>
                  <a:lnTo>
                    <a:pt x="59" y="60"/>
                  </a:lnTo>
                  <a:lnTo>
                    <a:pt x="56" y="58"/>
                  </a:lnTo>
                  <a:lnTo>
                    <a:pt x="53" y="57"/>
                  </a:lnTo>
                  <a:lnTo>
                    <a:pt x="50" y="57"/>
                  </a:lnTo>
                  <a:lnTo>
                    <a:pt x="48" y="56"/>
                  </a:lnTo>
                  <a:lnTo>
                    <a:pt x="44" y="57"/>
                  </a:lnTo>
                  <a:lnTo>
                    <a:pt x="42" y="58"/>
                  </a:lnTo>
                  <a:lnTo>
                    <a:pt x="39" y="56"/>
                  </a:lnTo>
                  <a:lnTo>
                    <a:pt x="39" y="54"/>
                  </a:lnTo>
                  <a:lnTo>
                    <a:pt x="35" y="54"/>
                  </a:lnTo>
                  <a:lnTo>
                    <a:pt x="33" y="55"/>
                  </a:lnTo>
                  <a:lnTo>
                    <a:pt x="31" y="55"/>
                  </a:lnTo>
                  <a:lnTo>
                    <a:pt x="27" y="56"/>
                  </a:lnTo>
                  <a:lnTo>
                    <a:pt x="25" y="57"/>
                  </a:lnTo>
                  <a:lnTo>
                    <a:pt x="22" y="57"/>
                  </a:lnTo>
                  <a:lnTo>
                    <a:pt x="19" y="57"/>
                  </a:lnTo>
                  <a:lnTo>
                    <a:pt x="16" y="57"/>
                  </a:lnTo>
                  <a:lnTo>
                    <a:pt x="14" y="55"/>
                  </a:lnTo>
                  <a:lnTo>
                    <a:pt x="10" y="53"/>
                  </a:lnTo>
                  <a:lnTo>
                    <a:pt x="8" y="51"/>
                  </a:lnTo>
                  <a:lnTo>
                    <a:pt x="10" y="48"/>
                  </a:lnTo>
                  <a:lnTo>
                    <a:pt x="13" y="48"/>
                  </a:lnTo>
                  <a:lnTo>
                    <a:pt x="16" y="48"/>
                  </a:lnTo>
                  <a:lnTo>
                    <a:pt x="18" y="48"/>
                  </a:lnTo>
                  <a:lnTo>
                    <a:pt x="22" y="49"/>
                  </a:lnTo>
                  <a:lnTo>
                    <a:pt x="24" y="49"/>
                  </a:lnTo>
                  <a:lnTo>
                    <a:pt x="27" y="49"/>
                  </a:lnTo>
                  <a:lnTo>
                    <a:pt x="30" y="49"/>
                  </a:lnTo>
                  <a:lnTo>
                    <a:pt x="28" y="47"/>
                  </a:lnTo>
                  <a:lnTo>
                    <a:pt x="26" y="47"/>
                  </a:lnTo>
                  <a:lnTo>
                    <a:pt x="23" y="46"/>
                  </a:lnTo>
                  <a:lnTo>
                    <a:pt x="26" y="45"/>
                  </a:lnTo>
                  <a:lnTo>
                    <a:pt x="30" y="44"/>
                  </a:lnTo>
                  <a:lnTo>
                    <a:pt x="30" y="41"/>
                  </a:lnTo>
                  <a:lnTo>
                    <a:pt x="27" y="41"/>
                  </a:lnTo>
                  <a:lnTo>
                    <a:pt x="24" y="41"/>
                  </a:lnTo>
                  <a:lnTo>
                    <a:pt x="22" y="43"/>
                  </a:lnTo>
                  <a:lnTo>
                    <a:pt x="22" y="40"/>
                  </a:lnTo>
                  <a:lnTo>
                    <a:pt x="24" y="38"/>
                  </a:lnTo>
                  <a:lnTo>
                    <a:pt x="22" y="36"/>
                  </a:lnTo>
                  <a:lnTo>
                    <a:pt x="18" y="36"/>
                  </a:lnTo>
                  <a:lnTo>
                    <a:pt x="16" y="37"/>
                  </a:lnTo>
                  <a:lnTo>
                    <a:pt x="15" y="39"/>
                  </a:lnTo>
                  <a:lnTo>
                    <a:pt x="11" y="41"/>
                  </a:lnTo>
                  <a:lnTo>
                    <a:pt x="9" y="39"/>
                  </a:lnTo>
                  <a:lnTo>
                    <a:pt x="11" y="37"/>
                  </a:lnTo>
                  <a:lnTo>
                    <a:pt x="11" y="34"/>
                  </a:lnTo>
                  <a:lnTo>
                    <a:pt x="9" y="34"/>
                  </a:lnTo>
                  <a:lnTo>
                    <a:pt x="6" y="35"/>
                  </a:lnTo>
                  <a:lnTo>
                    <a:pt x="3" y="35"/>
                  </a:lnTo>
                  <a:lnTo>
                    <a:pt x="0" y="34"/>
                  </a:lnTo>
                  <a:lnTo>
                    <a:pt x="0" y="30"/>
                  </a:lnTo>
                  <a:lnTo>
                    <a:pt x="1" y="28"/>
                  </a:lnTo>
                  <a:lnTo>
                    <a:pt x="3" y="26"/>
                  </a:lnTo>
                  <a:lnTo>
                    <a:pt x="6" y="26"/>
                  </a:lnTo>
                  <a:lnTo>
                    <a:pt x="9" y="26"/>
                  </a:lnTo>
                  <a:lnTo>
                    <a:pt x="11" y="26"/>
                  </a:lnTo>
                  <a:lnTo>
                    <a:pt x="15" y="26"/>
                  </a:lnTo>
                  <a:lnTo>
                    <a:pt x="17" y="24"/>
                  </a:lnTo>
                  <a:lnTo>
                    <a:pt x="20" y="24"/>
                  </a:lnTo>
                  <a:lnTo>
                    <a:pt x="23" y="23"/>
                  </a:lnTo>
                  <a:lnTo>
                    <a:pt x="26" y="24"/>
                  </a:lnTo>
                  <a:lnTo>
                    <a:pt x="28" y="26"/>
                  </a:lnTo>
                  <a:lnTo>
                    <a:pt x="32" y="26"/>
                  </a:lnTo>
                  <a:lnTo>
                    <a:pt x="34" y="27"/>
                  </a:lnTo>
                  <a:lnTo>
                    <a:pt x="37" y="28"/>
                  </a:lnTo>
                  <a:lnTo>
                    <a:pt x="39" y="30"/>
                  </a:lnTo>
                  <a:lnTo>
                    <a:pt x="41" y="34"/>
                  </a:lnTo>
                  <a:lnTo>
                    <a:pt x="40" y="36"/>
                  </a:lnTo>
                  <a:lnTo>
                    <a:pt x="42" y="39"/>
                  </a:lnTo>
                  <a:lnTo>
                    <a:pt x="44" y="37"/>
                  </a:lnTo>
                  <a:lnTo>
                    <a:pt x="47" y="34"/>
                  </a:lnTo>
                  <a:lnTo>
                    <a:pt x="48" y="34"/>
                  </a:lnTo>
                  <a:lnTo>
                    <a:pt x="50" y="32"/>
                  </a:lnTo>
                  <a:lnTo>
                    <a:pt x="53" y="32"/>
                  </a:lnTo>
                  <a:lnTo>
                    <a:pt x="53" y="32"/>
                  </a:lnTo>
                  <a:lnTo>
                    <a:pt x="60" y="36"/>
                  </a:lnTo>
                  <a:lnTo>
                    <a:pt x="62" y="38"/>
                  </a:lnTo>
                  <a:lnTo>
                    <a:pt x="64" y="41"/>
                  </a:lnTo>
                  <a:lnTo>
                    <a:pt x="66" y="41"/>
                  </a:lnTo>
                  <a:lnTo>
                    <a:pt x="69" y="41"/>
                  </a:lnTo>
                  <a:lnTo>
                    <a:pt x="71" y="40"/>
                  </a:lnTo>
                  <a:lnTo>
                    <a:pt x="75" y="43"/>
                  </a:lnTo>
                  <a:lnTo>
                    <a:pt x="77" y="43"/>
                  </a:lnTo>
                  <a:lnTo>
                    <a:pt x="77" y="47"/>
                  </a:lnTo>
                  <a:lnTo>
                    <a:pt x="77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90000"/>
                </a:lnSpc>
              </a:pPr>
              <a:endParaRPr lang="en-US"/>
            </a:p>
          </p:txBody>
        </p:sp>
        <p:sp>
          <p:nvSpPr>
            <p:cNvPr id="35" name="Freeform 235">
              <a:extLst>
                <a:ext uri="{FF2B5EF4-FFF2-40B4-BE49-F238E27FC236}">
                  <a16:creationId xmlns:a16="http://schemas.microsoft.com/office/drawing/2014/main" id="{A3408BB4-D859-45FD-AE45-80A6E6113F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94063" y="2320925"/>
              <a:ext cx="301625" cy="174625"/>
            </a:xfrm>
            <a:custGeom>
              <a:avLst/>
              <a:gdLst>
                <a:gd name="T0" fmla="*/ 125 w 190"/>
                <a:gd name="T1" fmla="*/ 20 h 110"/>
                <a:gd name="T2" fmla="*/ 131 w 190"/>
                <a:gd name="T3" fmla="*/ 27 h 110"/>
                <a:gd name="T4" fmla="*/ 144 w 190"/>
                <a:gd name="T5" fmla="*/ 31 h 110"/>
                <a:gd name="T6" fmla="*/ 151 w 190"/>
                <a:gd name="T7" fmla="*/ 23 h 110"/>
                <a:gd name="T8" fmla="*/ 165 w 190"/>
                <a:gd name="T9" fmla="*/ 30 h 110"/>
                <a:gd name="T10" fmla="*/ 160 w 190"/>
                <a:gd name="T11" fmla="*/ 45 h 110"/>
                <a:gd name="T12" fmla="*/ 144 w 190"/>
                <a:gd name="T13" fmla="*/ 54 h 110"/>
                <a:gd name="T14" fmla="*/ 129 w 190"/>
                <a:gd name="T15" fmla="*/ 54 h 110"/>
                <a:gd name="T16" fmla="*/ 117 w 190"/>
                <a:gd name="T17" fmla="*/ 52 h 110"/>
                <a:gd name="T18" fmla="*/ 103 w 190"/>
                <a:gd name="T19" fmla="*/ 57 h 110"/>
                <a:gd name="T20" fmla="*/ 85 w 190"/>
                <a:gd name="T21" fmla="*/ 65 h 110"/>
                <a:gd name="T22" fmla="*/ 69 w 190"/>
                <a:gd name="T23" fmla="*/ 68 h 110"/>
                <a:gd name="T24" fmla="*/ 52 w 190"/>
                <a:gd name="T25" fmla="*/ 67 h 110"/>
                <a:gd name="T26" fmla="*/ 50 w 190"/>
                <a:gd name="T27" fmla="*/ 58 h 110"/>
                <a:gd name="T28" fmla="*/ 66 w 190"/>
                <a:gd name="T29" fmla="*/ 53 h 110"/>
                <a:gd name="T30" fmla="*/ 88 w 190"/>
                <a:gd name="T31" fmla="*/ 49 h 110"/>
                <a:gd name="T32" fmla="*/ 77 w 190"/>
                <a:gd name="T33" fmla="*/ 49 h 110"/>
                <a:gd name="T34" fmla="*/ 63 w 190"/>
                <a:gd name="T35" fmla="*/ 50 h 110"/>
                <a:gd name="T36" fmla="*/ 52 w 190"/>
                <a:gd name="T37" fmla="*/ 47 h 110"/>
                <a:gd name="T38" fmla="*/ 51 w 190"/>
                <a:gd name="T39" fmla="*/ 42 h 110"/>
                <a:gd name="T40" fmla="*/ 43 w 190"/>
                <a:gd name="T41" fmla="*/ 50 h 110"/>
                <a:gd name="T42" fmla="*/ 29 w 190"/>
                <a:gd name="T43" fmla="*/ 50 h 110"/>
                <a:gd name="T44" fmla="*/ 17 w 190"/>
                <a:gd name="T45" fmla="*/ 50 h 110"/>
                <a:gd name="T46" fmla="*/ 3 w 190"/>
                <a:gd name="T47" fmla="*/ 48 h 110"/>
                <a:gd name="T48" fmla="*/ 12 w 190"/>
                <a:gd name="T49" fmla="*/ 39 h 110"/>
                <a:gd name="T50" fmla="*/ 29 w 190"/>
                <a:gd name="T51" fmla="*/ 36 h 110"/>
                <a:gd name="T52" fmla="*/ 24 w 190"/>
                <a:gd name="T53" fmla="*/ 35 h 110"/>
                <a:gd name="T54" fmla="*/ 4 w 190"/>
                <a:gd name="T55" fmla="*/ 36 h 110"/>
                <a:gd name="T56" fmla="*/ 20 w 190"/>
                <a:gd name="T57" fmla="*/ 30 h 110"/>
                <a:gd name="T58" fmla="*/ 37 w 190"/>
                <a:gd name="T59" fmla="*/ 27 h 110"/>
                <a:gd name="T60" fmla="*/ 20 w 190"/>
                <a:gd name="T61" fmla="*/ 28 h 110"/>
                <a:gd name="T62" fmla="*/ 14 w 190"/>
                <a:gd name="T63" fmla="*/ 20 h 110"/>
                <a:gd name="T64" fmla="*/ 34 w 190"/>
                <a:gd name="T65" fmla="*/ 20 h 110"/>
                <a:gd name="T66" fmla="*/ 25 w 190"/>
                <a:gd name="T67" fmla="*/ 18 h 110"/>
                <a:gd name="T68" fmla="*/ 36 w 190"/>
                <a:gd name="T69" fmla="*/ 10 h 110"/>
                <a:gd name="T70" fmla="*/ 50 w 190"/>
                <a:gd name="T71" fmla="*/ 19 h 110"/>
                <a:gd name="T72" fmla="*/ 66 w 190"/>
                <a:gd name="T73" fmla="*/ 19 h 110"/>
                <a:gd name="T74" fmla="*/ 76 w 190"/>
                <a:gd name="T75" fmla="*/ 27 h 110"/>
                <a:gd name="T76" fmla="*/ 84 w 190"/>
                <a:gd name="T77" fmla="*/ 35 h 110"/>
                <a:gd name="T78" fmla="*/ 101 w 190"/>
                <a:gd name="T79" fmla="*/ 37 h 110"/>
                <a:gd name="T80" fmla="*/ 117 w 190"/>
                <a:gd name="T81" fmla="*/ 37 h 110"/>
                <a:gd name="T82" fmla="*/ 106 w 190"/>
                <a:gd name="T83" fmla="*/ 28 h 110"/>
                <a:gd name="T84" fmla="*/ 113 w 190"/>
                <a:gd name="T85" fmla="*/ 24 h 110"/>
                <a:gd name="T86" fmla="*/ 99 w 190"/>
                <a:gd name="T87" fmla="*/ 15 h 110"/>
                <a:gd name="T88" fmla="*/ 112 w 190"/>
                <a:gd name="T89" fmla="*/ 3 h 110"/>
                <a:gd name="T90" fmla="*/ 121 w 190"/>
                <a:gd name="T91" fmla="*/ 7 h 110"/>
                <a:gd name="T92" fmla="*/ 188 w 190"/>
                <a:gd name="T93" fmla="*/ 43 h 110"/>
                <a:gd name="T94" fmla="*/ 178 w 190"/>
                <a:gd name="T95" fmla="*/ 51 h 110"/>
                <a:gd name="T96" fmla="*/ 181 w 190"/>
                <a:gd name="T97" fmla="*/ 40 h 110"/>
                <a:gd name="T98" fmla="*/ 160 w 190"/>
                <a:gd name="T99" fmla="*/ 103 h 110"/>
                <a:gd name="T100" fmla="*/ 145 w 190"/>
                <a:gd name="T101" fmla="*/ 93 h 110"/>
                <a:gd name="T102" fmla="*/ 165 w 190"/>
                <a:gd name="T103" fmla="*/ 86 h 110"/>
                <a:gd name="T104" fmla="*/ 178 w 190"/>
                <a:gd name="T105" fmla="*/ 93 h 110"/>
                <a:gd name="T106" fmla="*/ 169 w 190"/>
                <a:gd name="T107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90" h="110">
                  <a:moveTo>
                    <a:pt x="125" y="11"/>
                  </a:moveTo>
                  <a:lnTo>
                    <a:pt x="123" y="13"/>
                  </a:lnTo>
                  <a:lnTo>
                    <a:pt x="126" y="14"/>
                  </a:lnTo>
                  <a:lnTo>
                    <a:pt x="129" y="16"/>
                  </a:lnTo>
                  <a:lnTo>
                    <a:pt x="128" y="18"/>
                  </a:lnTo>
                  <a:lnTo>
                    <a:pt x="125" y="20"/>
                  </a:lnTo>
                  <a:lnTo>
                    <a:pt x="126" y="23"/>
                  </a:lnTo>
                  <a:lnTo>
                    <a:pt x="128" y="23"/>
                  </a:lnTo>
                  <a:lnTo>
                    <a:pt x="131" y="23"/>
                  </a:lnTo>
                  <a:lnTo>
                    <a:pt x="134" y="23"/>
                  </a:lnTo>
                  <a:lnTo>
                    <a:pt x="135" y="26"/>
                  </a:lnTo>
                  <a:lnTo>
                    <a:pt x="131" y="27"/>
                  </a:lnTo>
                  <a:lnTo>
                    <a:pt x="132" y="31"/>
                  </a:lnTo>
                  <a:lnTo>
                    <a:pt x="135" y="27"/>
                  </a:lnTo>
                  <a:lnTo>
                    <a:pt x="138" y="27"/>
                  </a:lnTo>
                  <a:lnTo>
                    <a:pt x="140" y="27"/>
                  </a:lnTo>
                  <a:lnTo>
                    <a:pt x="143" y="28"/>
                  </a:lnTo>
                  <a:lnTo>
                    <a:pt x="144" y="31"/>
                  </a:lnTo>
                  <a:lnTo>
                    <a:pt x="146" y="34"/>
                  </a:lnTo>
                  <a:lnTo>
                    <a:pt x="146" y="31"/>
                  </a:lnTo>
                  <a:lnTo>
                    <a:pt x="149" y="30"/>
                  </a:lnTo>
                  <a:lnTo>
                    <a:pt x="146" y="27"/>
                  </a:lnTo>
                  <a:lnTo>
                    <a:pt x="147" y="25"/>
                  </a:lnTo>
                  <a:lnTo>
                    <a:pt x="151" y="23"/>
                  </a:lnTo>
                  <a:lnTo>
                    <a:pt x="153" y="23"/>
                  </a:lnTo>
                  <a:lnTo>
                    <a:pt x="155" y="24"/>
                  </a:lnTo>
                  <a:lnTo>
                    <a:pt x="159" y="24"/>
                  </a:lnTo>
                  <a:lnTo>
                    <a:pt x="161" y="25"/>
                  </a:lnTo>
                  <a:lnTo>
                    <a:pt x="164" y="27"/>
                  </a:lnTo>
                  <a:lnTo>
                    <a:pt x="165" y="30"/>
                  </a:lnTo>
                  <a:lnTo>
                    <a:pt x="165" y="32"/>
                  </a:lnTo>
                  <a:lnTo>
                    <a:pt x="166" y="35"/>
                  </a:lnTo>
                  <a:lnTo>
                    <a:pt x="163" y="37"/>
                  </a:lnTo>
                  <a:lnTo>
                    <a:pt x="163" y="40"/>
                  </a:lnTo>
                  <a:lnTo>
                    <a:pt x="162" y="43"/>
                  </a:lnTo>
                  <a:lnTo>
                    <a:pt x="160" y="45"/>
                  </a:lnTo>
                  <a:lnTo>
                    <a:pt x="160" y="49"/>
                  </a:lnTo>
                  <a:lnTo>
                    <a:pt x="157" y="51"/>
                  </a:lnTo>
                  <a:lnTo>
                    <a:pt x="154" y="52"/>
                  </a:lnTo>
                  <a:lnTo>
                    <a:pt x="152" y="52"/>
                  </a:lnTo>
                  <a:lnTo>
                    <a:pt x="148" y="52"/>
                  </a:lnTo>
                  <a:lnTo>
                    <a:pt x="144" y="54"/>
                  </a:lnTo>
                  <a:lnTo>
                    <a:pt x="140" y="54"/>
                  </a:lnTo>
                  <a:lnTo>
                    <a:pt x="138" y="54"/>
                  </a:lnTo>
                  <a:lnTo>
                    <a:pt x="135" y="52"/>
                  </a:lnTo>
                  <a:lnTo>
                    <a:pt x="134" y="50"/>
                  </a:lnTo>
                  <a:lnTo>
                    <a:pt x="131" y="52"/>
                  </a:lnTo>
                  <a:lnTo>
                    <a:pt x="129" y="54"/>
                  </a:lnTo>
                  <a:lnTo>
                    <a:pt x="126" y="54"/>
                  </a:lnTo>
                  <a:lnTo>
                    <a:pt x="123" y="53"/>
                  </a:lnTo>
                  <a:lnTo>
                    <a:pt x="120" y="53"/>
                  </a:lnTo>
                  <a:lnTo>
                    <a:pt x="122" y="52"/>
                  </a:lnTo>
                  <a:lnTo>
                    <a:pt x="120" y="51"/>
                  </a:lnTo>
                  <a:lnTo>
                    <a:pt x="117" y="52"/>
                  </a:lnTo>
                  <a:lnTo>
                    <a:pt x="114" y="53"/>
                  </a:lnTo>
                  <a:lnTo>
                    <a:pt x="112" y="56"/>
                  </a:lnTo>
                  <a:lnTo>
                    <a:pt x="109" y="57"/>
                  </a:lnTo>
                  <a:lnTo>
                    <a:pt x="106" y="56"/>
                  </a:lnTo>
                  <a:lnTo>
                    <a:pt x="103" y="57"/>
                  </a:lnTo>
                  <a:lnTo>
                    <a:pt x="103" y="57"/>
                  </a:lnTo>
                  <a:lnTo>
                    <a:pt x="100" y="57"/>
                  </a:lnTo>
                  <a:lnTo>
                    <a:pt x="97" y="58"/>
                  </a:lnTo>
                  <a:lnTo>
                    <a:pt x="94" y="58"/>
                  </a:lnTo>
                  <a:lnTo>
                    <a:pt x="94" y="61"/>
                  </a:lnTo>
                  <a:lnTo>
                    <a:pt x="91" y="62"/>
                  </a:lnTo>
                  <a:lnTo>
                    <a:pt x="85" y="65"/>
                  </a:lnTo>
                  <a:lnTo>
                    <a:pt x="83" y="65"/>
                  </a:lnTo>
                  <a:lnTo>
                    <a:pt x="79" y="66"/>
                  </a:lnTo>
                  <a:lnTo>
                    <a:pt x="77" y="67"/>
                  </a:lnTo>
                  <a:lnTo>
                    <a:pt x="74" y="67"/>
                  </a:lnTo>
                  <a:lnTo>
                    <a:pt x="71" y="68"/>
                  </a:lnTo>
                  <a:lnTo>
                    <a:pt x="69" y="68"/>
                  </a:lnTo>
                  <a:lnTo>
                    <a:pt x="66" y="68"/>
                  </a:lnTo>
                  <a:lnTo>
                    <a:pt x="63" y="69"/>
                  </a:lnTo>
                  <a:lnTo>
                    <a:pt x="60" y="68"/>
                  </a:lnTo>
                  <a:lnTo>
                    <a:pt x="58" y="68"/>
                  </a:lnTo>
                  <a:lnTo>
                    <a:pt x="54" y="68"/>
                  </a:lnTo>
                  <a:lnTo>
                    <a:pt x="52" y="67"/>
                  </a:lnTo>
                  <a:lnTo>
                    <a:pt x="49" y="66"/>
                  </a:lnTo>
                  <a:lnTo>
                    <a:pt x="46" y="65"/>
                  </a:lnTo>
                  <a:lnTo>
                    <a:pt x="43" y="62"/>
                  </a:lnTo>
                  <a:lnTo>
                    <a:pt x="44" y="60"/>
                  </a:lnTo>
                  <a:lnTo>
                    <a:pt x="46" y="59"/>
                  </a:lnTo>
                  <a:lnTo>
                    <a:pt x="50" y="58"/>
                  </a:lnTo>
                  <a:lnTo>
                    <a:pt x="52" y="57"/>
                  </a:lnTo>
                  <a:lnTo>
                    <a:pt x="55" y="57"/>
                  </a:lnTo>
                  <a:lnTo>
                    <a:pt x="58" y="56"/>
                  </a:lnTo>
                  <a:lnTo>
                    <a:pt x="61" y="54"/>
                  </a:lnTo>
                  <a:lnTo>
                    <a:pt x="63" y="53"/>
                  </a:lnTo>
                  <a:lnTo>
                    <a:pt x="66" y="53"/>
                  </a:lnTo>
                  <a:lnTo>
                    <a:pt x="69" y="52"/>
                  </a:lnTo>
                  <a:lnTo>
                    <a:pt x="71" y="52"/>
                  </a:lnTo>
                  <a:lnTo>
                    <a:pt x="75" y="52"/>
                  </a:lnTo>
                  <a:lnTo>
                    <a:pt x="79" y="53"/>
                  </a:lnTo>
                  <a:lnTo>
                    <a:pt x="83" y="50"/>
                  </a:lnTo>
                  <a:lnTo>
                    <a:pt x="88" y="49"/>
                  </a:lnTo>
                  <a:lnTo>
                    <a:pt x="91" y="45"/>
                  </a:lnTo>
                  <a:lnTo>
                    <a:pt x="88" y="45"/>
                  </a:lnTo>
                  <a:lnTo>
                    <a:pt x="85" y="47"/>
                  </a:lnTo>
                  <a:lnTo>
                    <a:pt x="83" y="48"/>
                  </a:lnTo>
                  <a:lnTo>
                    <a:pt x="79" y="48"/>
                  </a:lnTo>
                  <a:lnTo>
                    <a:pt x="77" y="49"/>
                  </a:lnTo>
                  <a:lnTo>
                    <a:pt x="75" y="49"/>
                  </a:lnTo>
                  <a:lnTo>
                    <a:pt x="71" y="47"/>
                  </a:lnTo>
                  <a:lnTo>
                    <a:pt x="69" y="48"/>
                  </a:lnTo>
                  <a:lnTo>
                    <a:pt x="66" y="45"/>
                  </a:lnTo>
                  <a:lnTo>
                    <a:pt x="67" y="49"/>
                  </a:lnTo>
                  <a:lnTo>
                    <a:pt x="63" y="50"/>
                  </a:lnTo>
                  <a:lnTo>
                    <a:pt x="61" y="49"/>
                  </a:lnTo>
                  <a:lnTo>
                    <a:pt x="58" y="50"/>
                  </a:lnTo>
                  <a:lnTo>
                    <a:pt x="55" y="50"/>
                  </a:lnTo>
                  <a:lnTo>
                    <a:pt x="52" y="51"/>
                  </a:lnTo>
                  <a:lnTo>
                    <a:pt x="50" y="49"/>
                  </a:lnTo>
                  <a:lnTo>
                    <a:pt x="52" y="47"/>
                  </a:lnTo>
                  <a:lnTo>
                    <a:pt x="50" y="47"/>
                  </a:lnTo>
                  <a:lnTo>
                    <a:pt x="51" y="44"/>
                  </a:lnTo>
                  <a:lnTo>
                    <a:pt x="53" y="43"/>
                  </a:lnTo>
                  <a:lnTo>
                    <a:pt x="57" y="41"/>
                  </a:lnTo>
                  <a:lnTo>
                    <a:pt x="53" y="41"/>
                  </a:lnTo>
                  <a:lnTo>
                    <a:pt x="51" y="42"/>
                  </a:lnTo>
                  <a:lnTo>
                    <a:pt x="48" y="42"/>
                  </a:lnTo>
                  <a:lnTo>
                    <a:pt x="46" y="44"/>
                  </a:lnTo>
                  <a:lnTo>
                    <a:pt x="44" y="45"/>
                  </a:lnTo>
                  <a:lnTo>
                    <a:pt x="42" y="45"/>
                  </a:lnTo>
                  <a:lnTo>
                    <a:pt x="44" y="48"/>
                  </a:lnTo>
                  <a:lnTo>
                    <a:pt x="43" y="50"/>
                  </a:lnTo>
                  <a:lnTo>
                    <a:pt x="41" y="51"/>
                  </a:lnTo>
                  <a:lnTo>
                    <a:pt x="37" y="52"/>
                  </a:lnTo>
                  <a:lnTo>
                    <a:pt x="34" y="53"/>
                  </a:lnTo>
                  <a:lnTo>
                    <a:pt x="32" y="51"/>
                  </a:lnTo>
                  <a:lnTo>
                    <a:pt x="33" y="49"/>
                  </a:lnTo>
                  <a:lnTo>
                    <a:pt x="29" y="50"/>
                  </a:lnTo>
                  <a:lnTo>
                    <a:pt x="27" y="50"/>
                  </a:lnTo>
                  <a:lnTo>
                    <a:pt x="26" y="53"/>
                  </a:lnTo>
                  <a:lnTo>
                    <a:pt x="24" y="53"/>
                  </a:lnTo>
                  <a:lnTo>
                    <a:pt x="20" y="52"/>
                  </a:lnTo>
                  <a:lnTo>
                    <a:pt x="19" y="49"/>
                  </a:lnTo>
                  <a:lnTo>
                    <a:pt x="17" y="50"/>
                  </a:lnTo>
                  <a:lnTo>
                    <a:pt x="17" y="47"/>
                  </a:lnTo>
                  <a:lnTo>
                    <a:pt x="14" y="48"/>
                  </a:lnTo>
                  <a:lnTo>
                    <a:pt x="11" y="49"/>
                  </a:lnTo>
                  <a:lnTo>
                    <a:pt x="8" y="48"/>
                  </a:lnTo>
                  <a:lnTo>
                    <a:pt x="6" y="48"/>
                  </a:lnTo>
                  <a:lnTo>
                    <a:pt x="3" y="48"/>
                  </a:lnTo>
                  <a:lnTo>
                    <a:pt x="0" y="47"/>
                  </a:lnTo>
                  <a:lnTo>
                    <a:pt x="0" y="44"/>
                  </a:lnTo>
                  <a:lnTo>
                    <a:pt x="1" y="41"/>
                  </a:lnTo>
                  <a:lnTo>
                    <a:pt x="4" y="40"/>
                  </a:lnTo>
                  <a:lnTo>
                    <a:pt x="7" y="39"/>
                  </a:lnTo>
                  <a:lnTo>
                    <a:pt x="12" y="39"/>
                  </a:lnTo>
                  <a:lnTo>
                    <a:pt x="16" y="40"/>
                  </a:lnTo>
                  <a:lnTo>
                    <a:pt x="18" y="40"/>
                  </a:lnTo>
                  <a:lnTo>
                    <a:pt x="20" y="39"/>
                  </a:lnTo>
                  <a:lnTo>
                    <a:pt x="24" y="37"/>
                  </a:lnTo>
                  <a:lnTo>
                    <a:pt x="26" y="36"/>
                  </a:lnTo>
                  <a:lnTo>
                    <a:pt x="29" y="36"/>
                  </a:lnTo>
                  <a:lnTo>
                    <a:pt x="32" y="34"/>
                  </a:lnTo>
                  <a:lnTo>
                    <a:pt x="35" y="33"/>
                  </a:lnTo>
                  <a:lnTo>
                    <a:pt x="32" y="33"/>
                  </a:lnTo>
                  <a:lnTo>
                    <a:pt x="29" y="34"/>
                  </a:lnTo>
                  <a:lnTo>
                    <a:pt x="26" y="34"/>
                  </a:lnTo>
                  <a:lnTo>
                    <a:pt x="24" y="35"/>
                  </a:lnTo>
                  <a:lnTo>
                    <a:pt x="20" y="36"/>
                  </a:lnTo>
                  <a:lnTo>
                    <a:pt x="18" y="36"/>
                  </a:lnTo>
                  <a:lnTo>
                    <a:pt x="15" y="36"/>
                  </a:lnTo>
                  <a:lnTo>
                    <a:pt x="9" y="36"/>
                  </a:lnTo>
                  <a:lnTo>
                    <a:pt x="7" y="36"/>
                  </a:lnTo>
                  <a:lnTo>
                    <a:pt x="4" y="36"/>
                  </a:lnTo>
                  <a:lnTo>
                    <a:pt x="7" y="33"/>
                  </a:lnTo>
                  <a:lnTo>
                    <a:pt x="9" y="31"/>
                  </a:lnTo>
                  <a:lnTo>
                    <a:pt x="11" y="31"/>
                  </a:lnTo>
                  <a:lnTo>
                    <a:pt x="15" y="31"/>
                  </a:lnTo>
                  <a:lnTo>
                    <a:pt x="18" y="30"/>
                  </a:lnTo>
                  <a:lnTo>
                    <a:pt x="20" y="30"/>
                  </a:lnTo>
                  <a:lnTo>
                    <a:pt x="23" y="30"/>
                  </a:lnTo>
                  <a:lnTo>
                    <a:pt x="26" y="30"/>
                  </a:lnTo>
                  <a:lnTo>
                    <a:pt x="28" y="30"/>
                  </a:lnTo>
                  <a:lnTo>
                    <a:pt x="32" y="28"/>
                  </a:lnTo>
                  <a:lnTo>
                    <a:pt x="34" y="28"/>
                  </a:lnTo>
                  <a:lnTo>
                    <a:pt x="37" y="27"/>
                  </a:lnTo>
                  <a:lnTo>
                    <a:pt x="34" y="27"/>
                  </a:lnTo>
                  <a:lnTo>
                    <a:pt x="32" y="28"/>
                  </a:lnTo>
                  <a:lnTo>
                    <a:pt x="28" y="28"/>
                  </a:lnTo>
                  <a:lnTo>
                    <a:pt x="26" y="27"/>
                  </a:lnTo>
                  <a:lnTo>
                    <a:pt x="23" y="27"/>
                  </a:lnTo>
                  <a:lnTo>
                    <a:pt x="20" y="28"/>
                  </a:lnTo>
                  <a:lnTo>
                    <a:pt x="17" y="28"/>
                  </a:lnTo>
                  <a:lnTo>
                    <a:pt x="15" y="28"/>
                  </a:lnTo>
                  <a:lnTo>
                    <a:pt x="11" y="26"/>
                  </a:lnTo>
                  <a:lnTo>
                    <a:pt x="15" y="24"/>
                  </a:lnTo>
                  <a:lnTo>
                    <a:pt x="11" y="23"/>
                  </a:lnTo>
                  <a:lnTo>
                    <a:pt x="14" y="20"/>
                  </a:lnTo>
                  <a:lnTo>
                    <a:pt x="17" y="19"/>
                  </a:lnTo>
                  <a:lnTo>
                    <a:pt x="19" y="19"/>
                  </a:lnTo>
                  <a:lnTo>
                    <a:pt x="23" y="19"/>
                  </a:lnTo>
                  <a:lnTo>
                    <a:pt x="28" y="19"/>
                  </a:lnTo>
                  <a:lnTo>
                    <a:pt x="31" y="19"/>
                  </a:lnTo>
                  <a:lnTo>
                    <a:pt x="34" y="20"/>
                  </a:lnTo>
                  <a:lnTo>
                    <a:pt x="36" y="20"/>
                  </a:lnTo>
                  <a:lnTo>
                    <a:pt x="40" y="19"/>
                  </a:lnTo>
                  <a:lnTo>
                    <a:pt x="36" y="19"/>
                  </a:lnTo>
                  <a:lnTo>
                    <a:pt x="34" y="18"/>
                  </a:lnTo>
                  <a:lnTo>
                    <a:pt x="31" y="18"/>
                  </a:lnTo>
                  <a:lnTo>
                    <a:pt x="25" y="18"/>
                  </a:lnTo>
                  <a:lnTo>
                    <a:pt x="23" y="17"/>
                  </a:lnTo>
                  <a:lnTo>
                    <a:pt x="25" y="14"/>
                  </a:lnTo>
                  <a:lnTo>
                    <a:pt x="27" y="13"/>
                  </a:lnTo>
                  <a:lnTo>
                    <a:pt x="31" y="11"/>
                  </a:lnTo>
                  <a:lnTo>
                    <a:pt x="33" y="11"/>
                  </a:lnTo>
                  <a:lnTo>
                    <a:pt x="36" y="10"/>
                  </a:lnTo>
                  <a:lnTo>
                    <a:pt x="38" y="10"/>
                  </a:lnTo>
                  <a:lnTo>
                    <a:pt x="42" y="10"/>
                  </a:lnTo>
                  <a:lnTo>
                    <a:pt x="44" y="11"/>
                  </a:lnTo>
                  <a:lnTo>
                    <a:pt x="48" y="14"/>
                  </a:lnTo>
                  <a:lnTo>
                    <a:pt x="48" y="16"/>
                  </a:lnTo>
                  <a:lnTo>
                    <a:pt x="50" y="19"/>
                  </a:lnTo>
                  <a:lnTo>
                    <a:pt x="52" y="18"/>
                  </a:lnTo>
                  <a:lnTo>
                    <a:pt x="55" y="18"/>
                  </a:lnTo>
                  <a:lnTo>
                    <a:pt x="58" y="17"/>
                  </a:lnTo>
                  <a:lnTo>
                    <a:pt x="60" y="17"/>
                  </a:lnTo>
                  <a:lnTo>
                    <a:pt x="63" y="17"/>
                  </a:lnTo>
                  <a:lnTo>
                    <a:pt x="66" y="19"/>
                  </a:lnTo>
                  <a:lnTo>
                    <a:pt x="69" y="20"/>
                  </a:lnTo>
                  <a:lnTo>
                    <a:pt x="70" y="24"/>
                  </a:lnTo>
                  <a:lnTo>
                    <a:pt x="74" y="24"/>
                  </a:lnTo>
                  <a:lnTo>
                    <a:pt x="76" y="25"/>
                  </a:lnTo>
                  <a:lnTo>
                    <a:pt x="79" y="27"/>
                  </a:lnTo>
                  <a:lnTo>
                    <a:pt x="76" y="27"/>
                  </a:lnTo>
                  <a:lnTo>
                    <a:pt x="74" y="30"/>
                  </a:lnTo>
                  <a:lnTo>
                    <a:pt x="76" y="30"/>
                  </a:lnTo>
                  <a:lnTo>
                    <a:pt x="79" y="30"/>
                  </a:lnTo>
                  <a:lnTo>
                    <a:pt x="82" y="31"/>
                  </a:lnTo>
                  <a:lnTo>
                    <a:pt x="85" y="33"/>
                  </a:lnTo>
                  <a:lnTo>
                    <a:pt x="84" y="35"/>
                  </a:lnTo>
                  <a:lnTo>
                    <a:pt x="86" y="39"/>
                  </a:lnTo>
                  <a:lnTo>
                    <a:pt x="89" y="37"/>
                  </a:lnTo>
                  <a:lnTo>
                    <a:pt x="92" y="36"/>
                  </a:lnTo>
                  <a:lnTo>
                    <a:pt x="95" y="36"/>
                  </a:lnTo>
                  <a:lnTo>
                    <a:pt x="97" y="37"/>
                  </a:lnTo>
                  <a:lnTo>
                    <a:pt x="101" y="37"/>
                  </a:lnTo>
                  <a:lnTo>
                    <a:pt x="103" y="37"/>
                  </a:lnTo>
                  <a:lnTo>
                    <a:pt x="105" y="37"/>
                  </a:lnTo>
                  <a:lnTo>
                    <a:pt x="108" y="37"/>
                  </a:lnTo>
                  <a:lnTo>
                    <a:pt x="111" y="39"/>
                  </a:lnTo>
                  <a:lnTo>
                    <a:pt x="114" y="39"/>
                  </a:lnTo>
                  <a:lnTo>
                    <a:pt x="117" y="37"/>
                  </a:lnTo>
                  <a:lnTo>
                    <a:pt x="119" y="35"/>
                  </a:lnTo>
                  <a:lnTo>
                    <a:pt x="118" y="33"/>
                  </a:lnTo>
                  <a:lnTo>
                    <a:pt x="114" y="32"/>
                  </a:lnTo>
                  <a:lnTo>
                    <a:pt x="112" y="31"/>
                  </a:lnTo>
                  <a:lnTo>
                    <a:pt x="109" y="31"/>
                  </a:lnTo>
                  <a:lnTo>
                    <a:pt x="106" y="28"/>
                  </a:lnTo>
                  <a:lnTo>
                    <a:pt x="103" y="28"/>
                  </a:lnTo>
                  <a:lnTo>
                    <a:pt x="103" y="27"/>
                  </a:lnTo>
                  <a:lnTo>
                    <a:pt x="104" y="26"/>
                  </a:lnTo>
                  <a:lnTo>
                    <a:pt x="108" y="26"/>
                  </a:lnTo>
                  <a:lnTo>
                    <a:pt x="110" y="25"/>
                  </a:lnTo>
                  <a:lnTo>
                    <a:pt x="113" y="24"/>
                  </a:lnTo>
                  <a:lnTo>
                    <a:pt x="112" y="20"/>
                  </a:lnTo>
                  <a:lnTo>
                    <a:pt x="109" y="19"/>
                  </a:lnTo>
                  <a:lnTo>
                    <a:pt x="106" y="18"/>
                  </a:lnTo>
                  <a:lnTo>
                    <a:pt x="103" y="18"/>
                  </a:lnTo>
                  <a:lnTo>
                    <a:pt x="102" y="17"/>
                  </a:lnTo>
                  <a:lnTo>
                    <a:pt x="99" y="15"/>
                  </a:lnTo>
                  <a:lnTo>
                    <a:pt x="101" y="13"/>
                  </a:lnTo>
                  <a:lnTo>
                    <a:pt x="103" y="11"/>
                  </a:lnTo>
                  <a:lnTo>
                    <a:pt x="106" y="10"/>
                  </a:lnTo>
                  <a:lnTo>
                    <a:pt x="106" y="8"/>
                  </a:lnTo>
                  <a:lnTo>
                    <a:pt x="110" y="6"/>
                  </a:lnTo>
                  <a:lnTo>
                    <a:pt x="112" y="3"/>
                  </a:lnTo>
                  <a:lnTo>
                    <a:pt x="114" y="1"/>
                  </a:lnTo>
                  <a:lnTo>
                    <a:pt x="118" y="1"/>
                  </a:lnTo>
                  <a:lnTo>
                    <a:pt x="120" y="0"/>
                  </a:lnTo>
                  <a:lnTo>
                    <a:pt x="123" y="3"/>
                  </a:lnTo>
                  <a:lnTo>
                    <a:pt x="123" y="6"/>
                  </a:lnTo>
                  <a:lnTo>
                    <a:pt x="121" y="7"/>
                  </a:lnTo>
                  <a:lnTo>
                    <a:pt x="123" y="9"/>
                  </a:lnTo>
                  <a:lnTo>
                    <a:pt x="125" y="11"/>
                  </a:lnTo>
                  <a:lnTo>
                    <a:pt x="125" y="11"/>
                  </a:lnTo>
                  <a:close/>
                  <a:moveTo>
                    <a:pt x="183" y="40"/>
                  </a:moveTo>
                  <a:lnTo>
                    <a:pt x="186" y="41"/>
                  </a:lnTo>
                  <a:lnTo>
                    <a:pt x="188" y="43"/>
                  </a:lnTo>
                  <a:lnTo>
                    <a:pt x="189" y="45"/>
                  </a:lnTo>
                  <a:lnTo>
                    <a:pt x="190" y="49"/>
                  </a:lnTo>
                  <a:lnTo>
                    <a:pt x="188" y="50"/>
                  </a:lnTo>
                  <a:lnTo>
                    <a:pt x="183" y="51"/>
                  </a:lnTo>
                  <a:lnTo>
                    <a:pt x="181" y="51"/>
                  </a:lnTo>
                  <a:lnTo>
                    <a:pt x="178" y="51"/>
                  </a:lnTo>
                  <a:lnTo>
                    <a:pt x="176" y="50"/>
                  </a:lnTo>
                  <a:lnTo>
                    <a:pt x="173" y="49"/>
                  </a:lnTo>
                  <a:lnTo>
                    <a:pt x="176" y="45"/>
                  </a:lnTo>
                  <a:lnTo>
                    <a:pt x="177" y="43"/>
                  </a:lnTo>
                  <a:lnTo>
                    <a:pt x="179" y="41"/>
                  </a:lnTo>
                  <a:lnTo>
                    <a:pt x="181" y="40"/>
                  </a:lnTo>
                  <a:lnTo>
                    <a:pt x="183" y="40"/>
                  </a:lnTo>
                  <a:lnTo>
                    <a:pt x="183" y="40"/>
                  </a:lnTo>
                  <a:close/>
                  <a:moveTo>
                    <a:pt x="166" y="109"/>
                  </a:moveTo>
                  <a:lnTo>
                    <a:pt x="165" y="108"/>
                  </a:lnTo>
                  <a:lnTo>
                    <a:pt x="163" y="105"/>
                  </a:lnTo>
                  <a:lnTo>
                    <a:pt x="160" y="103"/>
                  </a:lnTo>
                  <a:lnTo>
                    <a:pt x="157" y="101"/>
                  </a:lnTo>
                  <a:lnTo>
                    <a:pt x="155" y="97"/>
                  </a:lnTo>
                  <a:lnTo>
                    <a:pt x="153" y="96"/>
                  </a:lnTo>
                  <a:lnTo>
                    <a:pt x="151" y="95"/>
                  </a:lnTo>
                  <a:lnTo>
                    <a:pt x="147" y="94"/>
                  </a:lnTo>
                  <a:lnTo>
                    <a:pt x="145" y="93"/>
                  </a:lnTo>
                  <a:lnTo>
                    <a:pt x="146" y="91"/>
                  </a:lnTo>
                  <a:lnTo>
                    <a:pt x="148" y="88"/>
                  </a:lnTo>
                  <a:lnTo>
                    <a:pt x="151" y="87"/>
                  </a:lnTo>
                  <a:lnTo>
                    <a:pt x="154" y="86"/>
                  </a:lnTo>
                  <a:lnTo>
                    <a:pt x="162" y="86"/>
                  </a:lnTo>
                  <a:lnTo>
                    <a:pt x="165" y="86"/>
                  </a:lnTo>
                  <a:lnTo>
                    <a:pt x="168" y="86"/>
                  </a:lnTo>
                  <a:lnTo>
                    <a:pt x="171" y="86"/>
                  </a:lnTo>
                  <a:lnTo>
                    <a:pt x="173" y="88"/>
                  </a:lnTo>
                  <a:lnTo>
                    <a:pt x="176" y="90"/>
                  </a:lnTo>
                  <a:lnTo>
                    <a:pt x="178" y="91"/>
                  </a:lnTo>
                  <a:lnTo>
                    <a:pt x="178" y="93"/>
                  </a:lnTo>
                  <a:lnTo>
                    <a:pt x="178" y="96"/>
                  </a:lnTo>
                  <a:lnTo>
                    <a:pt x="177" y="99"/>
                  </a:lnTo>
                  <a:lnTo>
                    <a:pt x="174" y="101"/>
                  </a:lnTo>
                  <a:lnTo>
                    <a:pt x="172" y="104"/>
                  </a:lnTo>
                  <a:lnTo>
                    <a:pt x="170" y="107"/>
                  </a:lnTo>
                  <a:lnTo>
                    <a:pt x="169" y="110"/>
                  </a:lnTo>
                  <a:lnTo>
                    <a:pt x="166" y="109"/>
                  </a:lnTo>
                  <a:lnTo>
                    <a:pt x="166" y="10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90000"/>
                </a:lnSpc>
              </a:pPr>
              <a:endParaRPr lang="en-US"/>
            </a:p>
          </p:txBody>
        </p:sp>
        <p:sp>
          <p:nvSpPr>
            <p:cNvPr id="36" name="Freeform 236">
              <a:extLst>
                <a:ext uri="{FF2B5EF4-FFF2-40B4-BE49-F238E27FC236}">
                  <a16:creationId xmlns:a16="http://schemas.microsoft.com/office/drawing/2014/main" id="{6574C7BC-0A22-4D91-9A3A-62E767CC354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86138" y="2233613"/>
              <a:ext cx="193675" cy="76200"/>
            </a:xfrm>
            <a:custGeom>
              <a:avLst/>
              <a:gdLst>
                <a:gd name="T0" fmla="*/ 47 w 122"/>
                <a:gd name="T1" fmla="*/ 2 h 48"/>
                <a:gd name="T2" fmla="*/ 52 w 122"/>
                <a:gd name="T3" fmla="*/ 5 h 48"/>
                <a:gd name="T4" fmla="*/ 54 w 122"/>
                <a:gd name="T5" fmla="*/ 10 h 48"/>
                <a:gd name="T6" fmla="*/ 51 w 122"/>
                <a:gd name="T7" fmla="*/ 13 h 48"/>
                <a:gd name="T8" fmla="*/ 45 w 122"/>
                <a:gd name="T9" fmla="*/ 12 h 48"/>
                <a:gd name="T10" fmla="*/ 42 w 122"/>
                <a:gd name="T11" fmla="*/ 13 h 48"/>
                <a:gd name="T12" fmla="*/ 36 w 122"/>
                <a:gd name="T13" fmla="*/ 13 h 48"/>
                <a:gd name="T14" fmla="*/ 30 w 122"/>
                <a:gd name="T15" fmla="*/ 11 h 48"/>
                <a:gd name="T16" fmla="*/ 25 w 122"/>
                <a:gd name="T17" fmla="*/ 14 h 48"/>
                <a:gd name="T18" fmla="*/ 19 w 122"/>
                <a:gd name="T19" fmla="*/ 13 h 48"/>
                <a:gd name="T20" fmla="*/ 13 w 122"/>
                <a:gd name="T21" fmla="*/ 11 h 48"/>
                <a:gd name="T22" fmla="*/ 8 w 122"/>
                <a:gd name="T23" fmla="*/ 12 h 48"/>
                <a:gd name="T24" fmla="*/ 3 w 122"/>
                <a:gd name="T25" fmla="*/ 14 h 48"/>
                <a:gd name="T26" fmla="*/ 3 w 122"/>
                <a:gd name="T27" fmla="*/ 10 h 48"/>
                <a:gd name="T28" fmla="*/ 9 w 122"/>
                <a:gd name="T29" fmla="*/ 8 h 48"/>
                <a:gd name="T30" fmla="*/ 14 w 122"/>
                <a:gd name="T31" fmla="*/ 6 h 48"/>
                <a:gd name="T32" fmla="*/ 20 w 122"/>
                <a:gd name="T33" fmla="*/ 5 h 48"/>
                <a:gd name="T34" fmla="*/ 26 w 122"/>
                <a:gd name="T35" fmla="*/ 3 h 48"/>
                <a:gd name="T36" fmla="*/ 31 w 122"/>
                <a:gd name="T37" fmla="*/ 1 h 48"/>
                <a:gd name="T38" fmla="*/ 37 w 122"/>
                <a:gd name="T39" fmla="*/ 0 h 48"/>
                <a:gd name="T40" fmla="*/ 43 w 122"/>
                <a:gd name="T41" fmla="*/ 1 h 48"/>
                <a:gd name="T42" fmla="*/ 45 w 122"/>
                <a:gd name="T43" fmla="*/ 2 h 48"/>
                <a:gd name="T44" fmla="*/ 48 w 122"/>
                <a:gd name="T45" fmla="*/ 19 h 48"/>
                <a:gd name="T46" fmla="*/ 48 w 122"/>
                <a:gd name="T47" fmla="*/ 23 h 48"/>
                <a:gd name="T48" fmla="*/ 43 w 122"/>
                <a:gd name="T49" fmla="*/ 26 h 48"/>
                <a:gd name="T50" fmla="*/ 36 w 122"/>
                <a:gd name="T51" fmla="*/ 26 h 48"/>
                <a:gd name="T52" fmla="*/ 36 w 122"/>
                <a:gd name="T53" fmla="*/ 29 h 48"/>
                <a:gd name="T54" fmla="*/ 41 w 122"/>
                <a:gd name="T55" fmla="*/ 28 h 48"/>
                <a:gd name="T56" fmla="*/ 44 w 122"/>
                <a:gd name="T57" fmla="*/ 34 h 48"/>
                <a:gd name="T58" fmla="*/ 41 w 122"/>
                <a:gd name="T59" fmla="*/ 37 h 48"/>
                <a:gd name="T60" fmla="*/ 35 w 122"/>
                <a:gd name="T61" fmla="*/ 38 h 48"/>
                <a:gd name="T62" fmla="*/ 29 w 122"/>
                <a:gd name="T63" fmla="*/ 39 h 48"/>
                <a:gd name="T64" fmla="*/ 24 w 122"/>
                <a:gd name="T65" fmla="*/ 40 h 48"/>
                <a:gd name="T66" fmla="*/ 14 w 122"/>
                <a:gd name="T67" fmla="*/ 42 h 48"/>
                <a:gd name="T68" fmla="*/ 10 w 122"/>
                <a:gd name="T69" fmla="*/ 38 h 48"/>
                <a:gd name="T70" fmla="*/ 4 w 122"/>
                <a:gd name="T71" fmla="*/ 36 h 48"/>
                <a:gd name="T72" fmla="*/ 1 w 122"/>
                <a:gd name="T73" fmla="*/ 32 h 48"/>
                <a:gd name="T74" fmla="*/ 0 w 122"/>
                <a:gd name="T75" fmla="*/ 27 h 48"/>
                <a:gd name="T76" fmla="*/ 5 w 122"/>
                <a:gd name="T77" fmla="*/ 25 h 48"/>
                <a:gd name="T78" fmla="*/ 11 w 122"/>
                <a:gd name="T79" fmla="*/ 22 h 48"/>
                <a:gd name="T80" fmla="*/ 17 w 122"/>
                <a:gd name="T81" fmla="*/ 21 h 48"/>
                <a:gd name="T82" fmla="*/ 24 w 122"/>
                <a:gd name="T83" fmla="*/ 21 h 48"/>
                <a:gd name="T84" fmla="*/ 29 w 122"/>
                <a:gd name="T85" fmla="*/ 20 h 48"/>
                <a:gd name="T86" fmla="*/ 34 w 122"/>
                <a:gd name="T87" fmla="*/ 20 h 48"/>
                <a:gd name="T88" fmla="*/ 39 w 122"/>
                <a:gd name="T89" fmla="*/ 19 h 48"/>
                <a:gd name="T90" fmla="*/ 45 w 122"/>
                <a:gd name="T91" fmla="*/ 19 h 48"/>
                <a:gd name="T92" fmla="*/ 105 w 122"/>
                <a:gd name="T93" fmla="*/ 29 h 48"/>
                <a:gd name="T94" fmla="*/ 110 w 122"/>
                <a:gd name="T95" fmla="*/ 32 h 48"/>
                <a:gd name="T96" fmla="*/ 114 w 122"/>
                <a:gd name="T97" fmla="*/ 37 h 48"/>
                <a:gd name="T98" fmla="*/ 119 w 122"/>
                <a:gd name="T99" fmla="*/ 40 h 48"/>
                <a:gd name="T100" fmla="*/ 122 w 122"/>
                <a:gd name="T101" fmla="*/ 46 h 48"/>
                <a:gd name="T102" fmla="*/ 116 w 122"/>
                <a:gd name="T103" fmla="*/ 48 h 48"/>
                <a:gd name="T104" fmla="*/ 113 w 122"/>
                <a:gd name="T105" fmla="*/ 46 h 48"/>
                <a:gd name="T106" fmla="*/ 107 w 122"/>
                <a:gd name="T107" fmla="*/ 43 h 48"/>
                <a:gd name="T108" fmla="*/ 104 w 122"/>
                <a:gd name="T109" fmla="*/ 37 h 48"/>
                <a:gd name="T110" fmla="*/ 101 w 122"/>
                <a:gd name="T111" fmla="*/ 31 h 48"/>
                <a:gd name="T112" fmla="*/ 102 w 122"/>
                <a:gd name="T113" fmla="*/ 29 h 48"/>
                <a:gd name="T114" fmla="*/ 105 w 122"/>
                <a:gd name="T115" fmla="*/ 29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22" h="48">
                  <a:moveTo>
                    <a:pt x="45" y="2"/>
                  </a:moveTo>
                  <a:lnTo>
                    <a:pt x="47" y="2"/>
                  </a:lnTo>
                  <a:lnTo>
                    <a:pt x="50" y="4"/>
                  </a:lnTo>
                  <a:lnTo>
                    <a:pt x="52" y="5"/>
                  </a:lnTo>
                  <a:lnTo>
                    <a:pt x="55" y="8"/>
                  </a:lnTo>
                  <a:lnTo>
                    <a:pt x="54" y="10"/>
                  </a:lnTo>
                  <a:lnTo>
                    <a:pt x="54" y="13"/>
                  </a:lnTo>
                  <a:lnTo>
                    <a:pt x="51" y="13"/>
                  </a:lnTo>
                  <a:lnTo>
                    <a:pt x="48" y="13"/>
                  </a:lnTo>
                  <a:lnTo>
                    <a:pt x="45" y="12"/>
                  </a:lnTo>
                  <a:lnTo>
                    <a:pt x="45" y="12"/>
                  </a:lnTo>
                  <a:lnTo>
                    <a:pt x="42" y="13"/>
                  </a:lnTo>
                  <a:lnTo>
                    <a:pt x="39" y="13"/>
                  </a:lnTo>
                  <a:lnTo>
                    <a:pt x="36" y="13"/>
                  </a:lnTo>
                  <a:lnTo>
                    <a:pt x="34" y="12"/>
                  </a:lnTo>
                  <a:lnTo>
                    <a:pt x="30" y="11"/>
                  </a:lnTo>
                  <a:lnTo>
                    <a:pt x="28" y="13"/>
                  </a:lnTo>
                  <a:lnTo>
                    <a:pt x="25" y="14"/>
                  </a:lnTo>
                  <a:lnTo>
                    <a:pt x="22" y="14"/>
                  </a:lnTo>
                  <a:lnTo>
                    <a:pt x="19" y="13"/>
                  </a:lnTo>
                  <a:lnTo>
                    <a:pt x="17" y="11"/>
                  </a:lnTo>
                  <a:lnTo>
                    <a:pt x="13" y="11"/>
                  </a:lnTo>
                  <a:lnTo>
                    <a:pt x="11" y="12"/>
                  </a:lnTo>
                  <a:lnTo>
                    <a:pt x="8" y="12"/>
                  </a:lnTo>
                  <a:lnTo>
                    <a:pt x="5" y="13"/>
                  </a:lnTo>
                  <a:lnTo>
                    <a:pt x="3" y="14"/>
                  </a:lnTo>
                  <a:lnTo>
                    <a:pt x="0" y="12"/>
                  </a:lnTo>
                  <a:lnTo>
                    <a:pt x="3" y="10"/>
                  </a:lnTo>
                  <a:lnTo>
                    <a:pt x="5" y="9"/>
                  </a:lnTo>
                  <a:lnTo>
                    <a:pt x="9" y="8"/>
                  </a:lnTo>
                  <a:lnTo>
                    <a:pt x="11" y="6"/>
                  </a:lnTo>
                  <a:lnTo>
                    <a:pt x="14" y="6"/>
                  </a:lnTo>
                  <a:lnTo>
                    <a:pt x="17" y="5"/>
                  </a:lnTo>
                  <a:lnTo>
                    <a:pt x="20" y="5"/>
                  </a:lnTo>
                  <a:lnTo>
                    <a:pt x="22" y="5"/>
                  </a:lnTo>
                  <a:lnTo>
                    <a:pt x="26" y="3"/>
                  </a:lnTo>
                  <a:lnTo>
                    <a:pt x="28" y="2"/>
                  </a:lnTo>
                  <a:lnTo>
                    <a:pt x="31" y="1"/>
                  </a:lnTo>
                  <a:lnTo>
                    <a:pt x="34" y="0"/>
                  </a:lnTo>
                  <a:lnTo>
                    <a:pt x="37" y="0"/>
                  </a:lnTo>
                  <a:lnTo>
                    <a:pt x="39" y="0"/>
                  </a:lnTo>
                  <a:lnTo>
                    <a:pt x="43" y="1"/>
                  </a:lnTo>
                  <a:lnTo>
                    <a:pt x="45" y="2"/>
                  </a:lnTo>
                  <a:lnTo>
                    <a:pt x="45" y="2"/>
                  </a:lnTo>
                  <a:close/>
                  <a:moveTo>
                    <a:pt x="45" y="19"/>
                  </a:moveTo>
                  <a:lnTo>
                    <a:pt x="48" y="19"/>
                  </a:lnTo>
                  <a:lnTo>
                    <a:pt x="51" y="21"/>
                  </a:lnTo>
                  <a:lnTo>
                    <a:pt x="48" y="23"/>
                  </a:lnTo>
                  <a:lnTo>
                    <a:pt x="45" y="25"/>
                  </a:lnTo>
                  <a:lnTo>
                    <a:pt x="43" y="26"/>
                  </a:lnTo>
                  <a:lnTo>
                    <a:pt x="39" y="26"/>
                  </a:lnTo>
                  <a:lnTo>
                    <a:pt x="36" y="26"/>
                  </a:lnTo>
                  <a:lnTo>
                    <a:pt x="34" y="26"/>
                  </a:lnTo>
                  <a:lnTo>
                    <a:pt x="36" y="29"/>
                  </a:lnTo>
                  <a:lnTo>
                    <a:pt x="38" y="29"/>
                  </a:lnTo>
                  <a:lnTo>
                    <a:pt x="41" y="28"/>
                  </a:lnTo>
                  <a:lnTo>
                    <a:pt x="44" y="30"/>
                  </a:lnTo>
                  <a:lnTo>
                    <a:pt x="44" y="34"/>
                  </a:lnTo>
                  <a:lnTo>
                    <a:pt x="43" y="36"/>
                  </a:lnTo>
                  <a:lnTo>
                    <a:pt x="41" y="37"/>
                  </a:lnTo>
                  <a:lnTo>
                    <a:pt x="37" y="38"/>
                  </a:lnTo>
                  <a:lnTo>
                    <a:pt x="35" y="38"/>
                  </a:lnTo>
                  <a:lnTo>
                    <a:pt x="31" y="39"/>
                  </a:lnTo>
                  <a:lnTo>
                    <a:pt x="29" y="39"/>
                  </a:lnTo>
                  <a:lnTo>
                    <a:pt x="26" y="39"/>
                  </a:lnTo>
                  <a:lnTo>
                    <a:pt x="24" y="40"/>
                  </a:lnTo>
                  <a:lnTo>
                    <a:pt x="18" y="42"/>
                  </a:lnTo>
                  <a:lnTo>
                    <a:pt x="14" y="42"/>
                  </a:lnTo>
                  <a:lnTo>
                    <a:pt x="12" y="40"/>
                  </a:lnTo>
                  <a:lnTo>
                    <a:pt x="10" y="38"/>
                  </a:lnTo>
                  <a:lnTo>
                    <a:pt x="7" y="38"/>
                  </a:lnTo>
                  <a:lnTo>
                    <a:pt x="4" y="36"/>
                  </a:lnTo>
                  <a:lnTo>
                    <a:pt x="2" y="35"/>
                  </a:lnTo>
                  <a:lnTo>
                    <a:pt x="1" y="32"/>
                  </a:lnTo>
                  <a:lnTo>
                    <a:pt x="1" y="29"/>
                  </a:lnTo>
                  <a:lnTo>
                    <a:pt x="0" y="27"/>
                  </a:lnTo>
                  <a:lnTo>
                    <a:pt x="3" y="25"/>
                  </a:lnTo>
                  <a:lnTo>
                    <a:pt x="5" y="25"/>
                  </a:lnTo>
                  <a:lnTo>
                    <a:pt x="9" y="23"/>
                  </a:lnTo>
                  <a:lnTo>
                    <a:pt x="11" y="22"/>
                  </a:lnTo>
                  <a:lnTo>
                    <a:pt x="14" y="21"/>
                  </a:lnTo>
                  <a:lnTo>
                    <a:pt x="17" y="21"/>
                  </a:lnTo>
                  <a:lnTo>
                    <a:pt x="20" y="21"/>
                  </a:lnTo>
                  <a:lnTo>
                    <a:pt x="24" y="21"/>
                  </a:lnTo>
                  <a:lnTo>
                    <a:pt x="26" y="20"/>
                  </a:lnTo>
                  <a:lnTo>
                    <a:pt x="29" y="20"/>
                  </a:lnTo>
                  <a:lnTo>
                    <a:pt x="31" y="20"/>
                  </a:lnTo>
                  <a:lnTo>
                    <a:pt x="34" y="20"/>
                  </a:lnTo>
                  <a:lnTo>
                    <a:pt x="37" y="19"/>
                  </a:lnTo>
                  <a:lnTo>
                    <a:pt x="39" y="19"/>
                  </a:lnTo>
                  <a:lnTo>
                    <a:pt x="43" y="19"/>
                  </a:lnTo>
                  <a:lnTo>
                    <a:pt x="45" y="19"/>
                  </a:lnTo>
                  <a:lnTo>
                    <a:pt x="45" y="19"/>
                  </a:lnTo>
                  <a:close/>
                  <a:moveTo>
                    <a:pt x="105" y="29"/>
                  </a:moveTo>
                  <a:lnTo>
                    <a:pt x="106" y="30"/>
                  </a:lnTo>
                  <a:lnTo>
                    <a:pt x="110" y="32"/>
                  </a:lnTo>
                  <a:lnTo>
                    <a:pt x="112" y="34"/>
                  </a:lnTo>
                  <a:lnTo>
                    <a:pt x="114" y="37"/>
                  </a:lnTo>
                  <a:lnTo>
                    <a:pt x="115" y="39"/>
                  </a:lnTo>
                  <a:lnTo>
                    <a:pt x="119" y="40"/>
                  </a:lnTo>
                  <a:lnTo>
                    <a:pt x="121" y="43"/>
                  </a:lnTo>
                  <a:lnTo>
                    <a:pt x="122" y="46"/>
                  </a:lnTo>
                  <a:lnTo>
                    <a:pt x="120" y="47"/>
                  </a:lnTo>
                  <a:lnTo>
                    <a:pt x="116" y="48"/>
                  </a:lnTo>
                  <a:lnTo>
                    <a:pt x="116" y="48"/>
                  </a:lnTo>
                  <a:lnTo>
                    <a:pt x="113" y="46"/>
                  </a:lnTo>
                  <a:lnTo>
                    <a:pt x="111" y="45"/>
                  </a:lnTo>
                  <a:lnTo>
                    <a:pt x="107" y="43"/>
                  </a:lnTo>
                  <a:lnTo>
                    <a:pt x="105" y="40"/>
                  </a:lnTo>
                  <a:lnTo>
                    <a:pt x="104" y="37"/>
                  </a:lnTo>
                  <a:lnTo>
                    <a:pt x="102" y="35"/>
                  </a:lnTo>
                  <a:lnTo>
                    <a:pt x="101" y="31"/>
                  </a:lnTo>
                  <a:lnTo>
                    <a:pt x="102" y="29"/>
                  </a:lnTo>
                  <a:lnTo>
                    <a:pt x="102" y="29"/>
                  </a:lnTo>
                  <a:lnTo>
                    <a:pt x="105" y="29"/>
                  </a:lnTo>
                  <a:lnTo>
                    <a:pt x="105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90000"/>
                </a:lnSpc>
              </a:pPr>
              <a:endParaRPr lang="en-US"/>
            </a:p>
          </p:txBody>
        </p:sp>
        <p:sp>
          <p:nvSpPr>
            <p:cNvPr id="37" name="Freeform 237">
              <a:extLst>
                <a:ext uri="{FF2B5EF4-FFF2-40B4-BE49-F238E27FC236}">
                  <a16:creationId xmlns:a16="http://schemas.microsoft.com/office/drawing/2014/main" id="{4DA46E54-99BE-4893-AD96-465D93118CB3}"/>
                </a:ext>
              </a:extLst>
            </p:cNvPr>
            <p:cNvSpPr>
              <a:spLocks/>
            </p:cNvSpPr>
            <p:nvPr/>
          </p:nvSpPr>
          <p:spPr bwMode="auto">
            <a:xfrm>
              <a:off x="3113088" y="2424113"/>
              <a:ext cx="230187" cy="142875"/>
            </a:xfrm>
            <a:custGeom>
              <a:avLst/>
              <a:gdLst>
                <a:gd name="T0" fmla="*/ 86 w 145"/>
                <a:gd name="T1" fmla="*/ 60 h 90"/>
                <a:gd name="T2" fmla="*/ 91 w 145"/>
                <a:gd name="T3" fmla="*/ 53 h 90"/>
                <a:gd name="T4" fmla="*/ 98 w 145"/>
                <a:gd name="T5" fmla="*/ 47 h 90"/>
                <a:gd name="T6" fmla="*/ 106 w 145"/>
                <a:gd name="T7" fmla="*/ 44 h 90"/>
                <a:gd name="T8" fmla="*/ 114 w 145"/>
                <a:gd name="T9" fmla="*/ 40 h 90"/>
                <a:gd name="T10" fmla="*/ 122 w 145"/>
                <a:gd name="T11" fmla="*/ 37 h 90"/>
                <a:gd name="T12" fmla="*/ 131 w 145"/>
                <a:gd name="T13" fmla="*/ 34 h 90"/>
                <a:gd name="T14" fmla="*/ 139 w 145"/>
                <a:gd name="T15" fmla="*/ 31 h 90"/>
                <a:gd name="T16" fmla="*/ 145 w 145"/>
                <a:gd name="T17" fmla="*/ 28 h 90"/>
                <a:gd name="T18" fmla="*/ 138 w 145"/>
                <a:gd name="T19" fmla="*/ 22 h 90"/>
                <a:gd name="T20" fmla="*/ 130 w 145"/>
                <a:gd name="T21" fmla="*/ 17 h 90"/>
                <a:gd name="T22" fmla="*/ 118 w 145"/>
                <a:gd name="T23" fmla="*/ 10 h 90"/>
                <a:gd name="T24" fmla="*/ 112 w 145"/>
                <a:gd name="T25" fmla="*/ 8 h 90"/>
                <a:gd name="T26" fmla="*/ 100 w 145"/>
                <a:gd name="T27" fmla="*/ 8 h 90"/>
                <a:gd name="T28" fmla="*/ 95 w 145"/>
                <a:gd name="T29" fmla="*/ 14 h 90"/>
                <a:gd name="T30" fmla="*/ 91 w 145"/>
                <a:gd name="T31" fmla="*/ 9 h 90"/>
                <a:gd name="T32" fmla="*/ 83 w 145"/>
                <a:gd name="T33" fmla="*/ 13 h 90"/>
                <a:gd name="T34" fmla="*/ 87 w 145"/>
                <a:gd name="T35" fmla="*/ 9 h 90"/>
                <a:gd name="T36" fmla="*/ 80 w 145"/>
                <a:gd name="T37" fmla="*/ 8 h 90"/>
                <a:gd name="T38" fmla="*/ 73 w 145"/>
                <a:gd name="T39" fmla="*/ 5 h 90"/>
                <a:gd name="T40" fmla="*/ 65 w 145"/>
                <a:gd name="T41" fmla="*/ 1 h 90"/>
                <a:gd name="T42" fmla="*/ 57 w 145"/>
                <a:gd name="T43" fmla="*/ 0 h 90"/>
                <a:gd name="T44" fmla="*/ 48 w 145"/>
                <a:gd name="T45" fmla="*/ 2 h 90"/>
                <a:gd name="T46" fmla="*/ 40 w 145"/>
                <a:gd name="T47" fmla="*/ 2 h 90"/>
                <a:gd name="T48" fmla="*/ 31 w 145"/>
                <a:gd name="T49" fmla="*/ 3 h 90"/>
                <a:gd name="T50" fmla="*/ 23 w 145"/>
                <a:gd name="T51" fmla="*/ 4 h 90"/>
                <a:gd name="T52" fmla="*/ 15 w 145"/>
                <a:gd name="T53" fmla="*/ 5 h 90"/>
                <a:gd name="T54" fmla="*/ 19 w 145"/>
                <a:gd name="T55" fmla="*/ 12 h 90"/>
                <a:gd name="T56" fmla="*/ 26 w 145"/>
                <a:gd name="T57" fmla="*/ 19 h 90"/>
                <a:gd name="T58" fmla="*/ 26 w 145"/>
                <a:gd name="T59" fmla="*/ 26 h 90"/>
                <a:gd name="T60" fmla="*/ 19 w 145"/>
                <a:gd name="T61" fmla="*/ 31 h 90"/>
                <a:gd name="T62" fmla="*/ 14 w 145"/>
                <a:gd name="T63" fmla="*/ 40 h 90"/>
                <a:gd name="T64" fmla="*/ 14 w 145"/>
                <a:gd name="T65" fmla="*/ 44 h 90"/>
                <a:gd name="T66" fmla="*/ 11 w 145"/>
                <a:gd name="T67" fmla="*/ 49 h 90"/>
                <a:gd name="T68" fmla="*/ 7 w 145"/>
                <a:gd name="T69" fmla="*/ 54 h 90"/>
                <a:gd name="T70" fmla="*/ 4 w 145"/>
                <a:gd name="T71" fmla="*/ 62 h 90"/>
                <a:gd name="T72" fmla="*/ 2 w 145"/>
                <a:gd name="T73" fmla="*/ 68 h 90"/>
                <a:gd name="T74" fmla="*/ 11 w 145"/>
                <a:gd name="T75" fmla="*/ 69 h 90"/>
                <a:gd name="T76" fmla="*/ 19 w 145"/>
                <a:gd name="T77" fmla="*/ 72 h 90"/>
                <a:gd name="T78" fmla="*/ 27 w 145"/>
                <a:gd name="T79" fmla="*/ 77 h 90"/>
                <a:gd name="T80" fmla="*/ 32 w 145"/>
                <a:gd name="T81" fmla="*/ 85 h 90"/>
                <a:gd name="T82" fmla="*/ 40 w 145"/>
                <a:gd name="T83" fmla="*/ 90 h 90"/>
                <a:gd name="T84" fmla="*/ 48 w 145"/>
                <a:gd name="T85" fmla="*/ 86 h 90"/>
                <a:gd name="T86" fmla="*/ 56 w 145"/>
                <a:gd name="T87" fmla="*/ 80 h 90"/>
                <a:gd name="T88" fmla="*/ 65 w 145"/>
                <a:gd name="T89" fmla="*/ 81 h 90"/>
                <a:gd name="T90" fmla="*/ 73 w 145"/>
                <a:gd name="T91" fmla="*/ 79 h 90"/>
                <a:gd name="T92" fmla="*/ 74 w 145"/>
                <a:gd name="T93" fmla="*/ 71 h 90"/>
                <a:gd name="T94" fmla="*/ 78 w 145"/>
                <a:gd name="T95" fmla="*/ 63 h 90"/>
                <a:gd name="T96" fmla="*/ 80 w 145"/>
                <a:gd name="T97" fmla="*/ 61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45" h="90">
                  <a:moveTo>
                    <a:pt x="80" y="61"/>
                  </a:moveTo>
                  <a:lnTo>
                    <a:pt x="82" y="61"/>
                  </a:lnTo>
                  <a:lnTo>
                    <a:pt x="86" y="60"/>
                  </a:lnTo>
                  <a:lnTo>
                    <a:pt x="88" y="59"/>
                  </a:lnTo>
                  <a:lnTo>
                    <a:pt x="90" y="55"/>
                  </a:lnTo>
                  <a:lnTo>
                    <a:pt x="91" y="53"/>
                  </a:lnTo>
                  <a:lnTo>
                    <a:pt x="92" y="51"/>
                  </a:lnTo>
                  <a:lnTo>
                    <a:pt x="95" y="49"/>
                  </a:lnTo>
                  <a:lnTo>
                    <a:pt x="98" y="47"/>
                  </a:lnTo>
                  <a:lnTo>
                    <a:pt x="100" y="47"/>
                  </a:lnTo>
                  <a:lnTo>
                    <a:pt x="103" y="45"/>
                  </a:lnTo>
                  <a:lnTo>
                    <a:pt x="106" y="44"/>
                  </a:lnTo>
                  <a:lnTo>
                    <a:pt x="108" y="44"/>
                  </a:lnTo>
                  <a:lnTo>
                    <a:pt x="112" y="42"/>
                  </a:lnTo>
                  <a:lnTo>
                    <a:pt x="114" y="40"/>
                  </a:lnTo>
                  <a:lnTo>
                    <a:pt x="117" y="39"/>
                  </a:lnTo>
                  <a:lnTo>
                    <a:pt x="120" y="38"/>
                  </a:lnTo>
                  <a:lnTo>
                    <a:pt x="122" y="37"/>
                  </a:lnTo>
                  <a:lnTo>
                    <a:pt x="125" y="36"/>
                  </a:lnTo>
                  <a:lnTo>
                    <a:pt x="128" y="35"/>
                  </a:lnTo>
                  <a:lnTo>
                    <a:pt x="131" y="34"/>
                  </a:lnTo>
                  <a:lnTo>
                    <a:pt x="133" y="32"/>
                  </a:lnTo>
                  <a:lnTo>
                    <a:pt x="135" y="32"/>
                  </a:lnTo>
                  <a:lnTo>
                    <a:pt x="139" y="31"/>
                  </a:lnTo>
                  <a:lnTo>
                    <a:pt x="141" y="30"/>
                  </a:lnTo>
                  <a:lnTo>
                    <a:pt x="145" y="28"/>
                  </a:lnTo>
                  <a:lnTo>
                    <a:pt x="145" y="28"/>
                  </a:lnTo>
                  <a:lnTo>
                    <a:pt x="143" y="26"/>
                  </a:lnTo>
                  <a:lnTo>
                    <a:pt x="140" y="23"/>
                  </a:lnTo>
                  <a:lnTo>
                    <a:pt x="138" y="22"/>
                  </a:lnTo>
                  <a:lnTo>
                    <a:pt x="134" y="20"/>
                  </a:lnTo>
                  <a:lnTo>
                    <a:pt x="132" y="19"/>
                  </a:lnTo>
                  <a:lnTo>
                    <a:pt x="130" y="17"/>
                  </a:lnTo>
                  <a:lnTo>
                    <a:pt x="126" y="14"/>
                  </a:lnTo>
                  <a:lnTo>
                    <a:pt x="124" y="12"/>
                  </a:lnTo>
                  <a:lnTo>
                    <a:pt x="118" y="10"/>
                  </a:lnTo>
                  <a:lnTo>
                    <a:pt x="116" y="9"/>
                  </a:lnTo>
                  <a:lnTo>
                    <a:pt x="113" y="8"/>
                  </a:lnTo>
                  <a:lnTo>
                    <a:pt x="112" y="8"/>
                  </a:lnTo>
                  <a:lnTo>
                    <a:pt x="108" y="8"/>
                  </a:lnTo>
                  <a:lnTo>
                    <a:pt x="106" y="6"/>
                  </a:lnTo>
                  <a:lnTo>
                    <a:pt x="100" y="8"/>
                  </a:lnTo>
                  <a:lnTo>
                    <a:pt x="97" y="9"/>
                  </a:lnTo>
                  <a:lnTo>
                    <a:pt x="97" y="12"/>
                  </a:lnTo>
                  <a:lnTo>
                    <a:pt x="95" y="14"/>
                  </a:lnTo>
                  <a:lnTo>
                    <a:pt x="91" y="14"/>
                  </a:lnTo>
                  <a:lnTo>
                    <a:pt x="94" y="11"/>
                  </a:lnTo>
                  <a:lnTo>
                    <a:pt x="91" y="9"/>
                  </a:lnTo>
                  <a:lnTo>
                    <a:pt x="88" y="9"/>
                  </a:lnTo>
                  <a:lnTo>
                    <a:pt x="86" y="11"/>
                  </a:lnTo>
                  <a:lnTo>
                    <a:pt x="83" y="13"/>
                  </a:lnTo>
                  <a:lnTo>
                    <a:pt x="83" y="13"/>
                  </a:lnTo>
                  <a:lnTo>
                    <a:pt x="85" y="10"/>
                  </a:lnTo>
                  <a:lnTo>
                    <a:pt x="87" y="9"/>
                  </a:lnTo>
                  <a:lnTo>
                    <a:pt x="85" y="8"/>
                  </a:lnTo>
                  <a:lnTo>
                    <a:pt x="81" y="8"/>
                  </a:lnTo>
                  <a:lnTo>
                    <a:pt x="80" y="8"/>
                  </a:lnTo>
                  <a:lnTo>
                    <a:pt x="79" y="8"/>
                  </a:lnTo>
                  <a:lnTo>
                    <a:pt x="77" y="6"/>
                  </a:lnTo>
                  <a:lnTo>
                    <a:pt x="73" y="5"/>
                  </a:lnTo>
                  <a:lnTo>
                    <a:pt x="71" y="4"/>
                  </a:lnTo>
                  <a:lnTo>
                    <a:pt x="69" y="3"/>
                  </a:lnTo>
                  <a:lnTo>
                    <a:pt x="65" y="1"/>
                  </a:lnTo>
                  <a:lnTo>
                    <a:pt x="63" y="0"/>
                  </a:lnTo>
                  <a:lnTo>
                    <a:pt x="60" y="0"/>
                  </a:lnTo>
                  <a:lnTo>
                    <a:pt x="57" y="0"/>
                  </a:lnTo>
                  <a:lnTo>
                    <a:pt x="54" y="1"/>
                  </a:lnTo>
                  <a:lnTo>
                    <a:pt x="52" y="1"/>
                  </a:lnTo>
                  <a:lnTo>
                    <a:pt x="48" y="2"/>
                  </a:lnTo>
                  <a:lnTo>
                    <a:pt x="46" y="2"/>
                  </a:lnTo>
                  <a:lnTo>
                    <a:pt x="43" y="2"/>
                  </a:lnTo>
                  <a:lnTo>
                    <a:pt x="40" y="2"/>
                  </a:lnTo>
                  <a:lnTo>
                    <a:pt x="37" y="3"/>
                  </a:lnTo>
                  <a:lnTo>
                    <a:pt x="35" y="3"/>
                  </a:lnTo>
                  <a:lnTo>
                    <a:pt x="31" y="3"/>
                  </a:lnTo>
                  <a:lnTo>
                    <a:pt x="29" y="3"/>
                  </a:lnTo>
                  <a:lnTo>
                    <a:pt x="27" y="4"/>
                  </a:lnTo>
                  <a:lnTo>
                    <a:pt x="23" y="4"/>
                  </a:lnTo>
                  <a:lnTo>
                    <a:pt x="21" y="4"/>
                  </a:lnTo>
                  <a:lnTo>
                    <a:pt x="18" y="5"/>
                  </a:lnTo>
                  <a:lnTo>
                    <a:pt x="15" y="5"/>
                  </a:lnTo>
                  <a:lnTo>
                    <a:pt x="18" y="8"/>
                  </a:lnTo>
                  <a:lnTo>
                    <a:pt x="19" y="10"/>
                  </a:lnTo>
                  <a:lnTo>
                    <a:pt x="19" y="12"/>
                  </a:lnTo>
                  <a:lnTo>
                    <a:pt x="21" y="15"/>
                  </a:lnTo>
                  <a:lnTo>
                    <a:pt x="23" y="18"/>
                  </a:lnTo>
                  <a:lnTo>
                    <a:pt x="26" y="19"/>
                  </a:lnTo>
                  <a:lnTo>
                    <a:pt x="28" y="20"/>
                  </a:lnTo>
                  <a:lnTo>
                    <a:pt x="27" y="22"/>
                  </a:lnTo>
                  <a:lnTo>
                    <a:pt x="26" y="26"/>
                  </a:lnTo>
                  <a:lnTo>
                    <a:pt x="23" y="28"/>
                  </a:lnTo>
                  <a:lnTo>
                    <a:pt x="20" y="29"/>
                  </a:lnTo>
                  <a:lnTo>
                    <a:pt x="19" y="31"/>
                  </a:lnTo>
                  <a:lnTo>
                    <a:pt x="18" y="35"/>
                  </a:lnTo>
                  <a:lnTo>
                    <a:pt x="14" y="37"/>
                  </a:lnTo>
                  <a:lnTo>
                    <a:pt x="14" y="40"/>
                  </a:lnTo>
                  <a:lnTo>
                    <a:pt x="18" y="40"/>
                  </a:lnTo>
                  <a:lnTo>
                    <a:pt x="17" y="44"/>
                  </a:lnTo>
                  <a:lnTo>
                    <a:pt x="14" y="44"/>
                  </a:lnTo>
                  <a:lnTo>
                    <a:pt x="11" y="44"/>
                  </a:lnTo>
                  <a:lnTo>
                    <a:pt x="12" y="47"/>
                  </a:lnTo>
                  <a:lnTo>
                    <a:pt x="11" y="49"/>
                  </a:lnTo>
                  <a:lnTo>
                    <a:pt x="11" y="52"/>
                  </a:lnTo>
                  <a:lnTo>
                    <a:pt x="9" y="54"/>
                  </a:lnTo>
                  <a:lnTo>
                    <a:pt x="7" y="54"/>
                  </a:lnTo>
                  <a:lnTo>
                    <a:pt x="6" y="57"/>
                  </a:lnTo>
                  <a:lnTo>
                    <a:pt x="5" y="60"/>
                  </a:lnTo>
                  <a:lnTo>
                    <a:pt x="4" y="62"/>
                  </a:lnTo>
                  <a:lnTo>
                    <a:pt x="2" y="65"/>
                  </a:lnTo>
                  <a:lnTo>
                    <a:pt x="0" y="68"/>
                  </a:lnTo>
                  <a:lnTo>
                    <a:pt x="2" y="68"/>
                  </a:lnTo>
                  <a:lnTo>
                    <a:pt x="5" y="68"/>
                  </a:lnTo>
                  <a:lnTo>
                    <a:pt x="7" y="68"/>
                  </a:lnTo>
                  <a:lnTo>
                    <a:pt x="11" y="69"/>
                  </a:lnTo>
                  <a:lnTo>
                    <a:pt x="13" y="70"/>
                  </a:lnTo>
                  <a:lnTo>
                    <a:pt x="17" y="71"/>
                  </a:lnTo>
                  <a:lnTo>
                    <a:pt x="19" y="72"/>
                  </a:lnTo>
                  <a:lnTo>
                    <a:pt x="21" y="73"/>
                  </a:lnTo>
                  <a:lnTo>
                    <a:pt x="24" y="74"/>
                  </a:lnTo>
                  <a:lnTo>
                    <a:pt x="27" y="77"/>
                  </a:lnTo>
                  <a:lnTo>
                    <a:pt x="30" y="79"/>
                  </a:lnTo>
                  <a:lnTo>
                    <a:pt x="31" y="82"/>
                  </a:lnTo>
                  <a:lnTo>
                    <a:pt x="32" y="85"/>
                  </a:lnTo>
                  <a:lnTo>
                    <a:pt x="35" y="88"/>
                  </a:lnTo>
                  <a:lnTo>
                    <a:pt x="37" y="89"/>
                  </a:lnTo>
                  <a:lnTo>
                    <a:pt x="40" y="90"/>
                  </a:lnTo>
                  <a:lnTo>
                    <a:pt x="43" y="89"/>
                  </a:lnTo>
                  <a:lnTo>
                    <a:pt x="46" y="87"/>
                  </a:lnTo>
                  <a:lnTo>
                    <a:pt x="48" y="86"/>
                  </a:lnTo>
                  <a:lnTo>
                    <a:pt x="52" y="86"/>
                  </a:lnTo>
                  <a:lnTo>
                    <a:pt x="54" y="83"/>
                  </a:lnTo>
                  <a:lnTo>
                    <a:pt x="56" y="80"/>
                  </a:lnTo>
                  <a:lnTo>
                    <a:pt x="60" y="82"/>
                  </a:lnTo>
                  <a:lnTo>
                    <a:pt x="62" y="82"/>
                  </a:lnTo>
                  <a:lnTo>
                    <a:pt x="65" y="81"/>
                  </a:lnTo>
                  <a:lnTo>
                    <a:pt x="68" y="81"/>
                  </a:lnTo>
                  <a:lnTo>
                    <a:pt x="70" y="80"/>
                  </a:lnTo>
                  <a:lnTo>
                    <a:pt x="73" y="79"/>
                  </a:lnTo>
                  <a:lnTo>
                    <a:pt x="74" y="77"/>
                  </a:lnTo>
                  <a:lnTo>
                    <a:pt x="74" y="73"/>
                  </a:lnTo>
                  <a:lnTo>
                    <a:pt x="74" y="71"/>
                  </a:lnTo>
                  <a:lnTo>
                    <a:pt x="74" y="68"/>
                  </a:lnTo>
                  <a:lnTo>
                    <a:pt x="77" y="65"/>
                  </a:lnTo>
                  <a:lnTo>
                    <a:pt x="78" y="63"/>
                  </a:lnTo>
                  <a:lnTo>
                    <a:pt x="78" y="60"/>
                  </a:lnTo>
                  <a:lnTo>
                    <a:pt x="80" y="61"/>
                  </a:lnTo>
                  <a:lnTo>
                    <a:pt x="80" y="6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90000"/>
                </a:lnSpc>
              </a:pPr>
              <a:endParaRPr lang="en-US"/>
            </a:p>
          </p:txBody>
        </p:sp>
        <p:sp>
          <p:nvSpPr>
            <p:cNvPr id="38" name="Freeform 238">
              <a:extLst>
                <a:ext uri="{FF2B5EF4-FFF2-40B4-BE49-F238E27FC236}">
                  <a16:creationId xmlns:a16="http://schemas.microsoft.com/office/drawing/2014/main" id="{642C66A1-D290-4923-A155-792EE6DFA25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08975" y="4687888"/>
              <a:ext cx="879475" cy="661988"/>
            </a:xfrm>
            <a:custGeom>
              <a:avLst/>
              <a:gdLst>
                <a:gd name="T0" fmla="*/ 539 w 554"/>
                <a:gd name="T1" fmla="*/ 313 h 417"/>
                <a:gd name="T2" fmla="*/ 517 w 554"/>
                <a:gd name="T3" fmla="*/ 344 h 417"/>
                <a:gd name="T4" fmla="*/ 504 w 554"/>
                <a:gd name="T5" fmla="*/ 378 h 417"/>
                <a:gd name="T6" fmla="*/ 480 w 554"/>
                <a:gd name="T7" fmla="*/ 397 h 417"/>
                <a:gd name="T8" fmla="*/ 456 w 554"/>
                <a:gd name="T9" fmla="*/ 415 h 417"/>
                <a:gd name="T10" fmla="*/ 437 w 554"/>
                <a:gd name="T11" fmla="*/ 402 h 417"/>
                <a:gd name="T12" fmla="*/ 412 w 554"/>
                <a:gd name="T13" fmla="*/ 412 h 417"/>
                <a:gd name="T14" fmla="*/ 375 w 554"/>
                <a:gd name="T15" fmla="*/ 399 h 417"/>
                <a:gd name="T16" fmla="*/ 360 w 554"/>
                <a:gd name="T17" fmla="*/ 366 h 417"/>
                <a:gd name="T18" fmla="*/ 355 w 554"/>
                <a:gd name="T19" fmla="*/ 358 h 417"/>
                <a:gd name="T20" fmla="*/ 341 w 554"/>
                <a:gd name="T21" fmla="*/ 341 h 417"/>
                <a:gd name="T22" fmla="*/ 333 w 554"/>
                <a:gd name="T23" fmla="*/ 347 h 417"/>
                <a:gd name="T24" fmla="*/ 337 w 554"/>
                <a:gd name="T25" fmla="*/ 316 h 417"/>
                <a:gd name="T26" fmla="*/ 312 w 554"/>
                <a:gd name="T27" fmla="*/ 347 h 417"/>
                <a:gd name="T28" fmla="*/ 299 w 554"/>
                <a:gd name="T29" fmla="*/ 333 h 417"/>
                <a:gd name="T30" fmla="*/ 278 w 554"/>
                <a:gd name="T31" fmla="*/ 309 h 417"/>
                <a:gd name="T32" fmla="*/ 239 w 554"/>
                <a:gd name="T33" fmla="*/ 299 h 417"/>
                <a:gd name="T34" fmla="*/ 192 w 554"/>
                <a:gd name="T35" fmla="*/ 311 h 417"/>
                <a:gd name="T36" fmla="*/ 154 w 554"/>
                <a:gd name="T37" fmla="*/ 321 h 417"/>
                <a:gd name="T38" fmla="*/ 124 w 554"/>
                <a:gd name="T39" fmla="*/ 337 h 417"/>
                <a:gd name="T40" fmla="*/ 89 w 554"/>
                <a:gd name="T41" fmla="*/ 339 h 417"/>
                <a:gd name="T42" fmla="*/ 57 w 554"/>
                <a:gd name="T43" fmla="*/ 353 h 417"/>
                <a:gd name="T44" fmla="*/ 25 w 554"/>
                <a:gd name="T45" fmla="*/ 333 h 417"/>
                <a:gd name="T46" fmla="*/ 35 w 554"/>
                <a:gd name="T47" fmla="*/ 310 h 417"/>
                <a:gd name="T48" fmla="*/ 25 w 554"/>
                <a:gd name="T49" fmla="*/ 270 h 417"/>
                <a:gd name="T50" fmla="*/ 10 w 554"/>
                <a:gd name="T51" fmla="*/ 234 h 417"/>
                <a:gd name="T52" fmla="*/ 6 w 554"/>
                <a:gd name="T53" fmla="*/ 217 h 417"/>
                <a:gd name="T54" fmla="*/ 13 w 554"/>
                <a:gd name="T55" fmla="*/ 211 h 417"/>
                <a:gd name="T56" fmla="*/ 8 w 554"/>
                <a:gd name="T57" fmla="*/ 176 h 417"/>
                <a:gd name="T58" fmla="*/ 18 w 554"/>
                <a:gd name="T59" fmla="*/ 160 h 417"/>
                <a:gd name="T60" fmla="*/ 51 w 554"/>
                <a:gd name="T61" fmla="*/ 140 h 417"/>
                <a:gd name="T62" fmla="*/ 89 w 554"/>
                <a:gd name="T63" fmla="*/ 131 h 417"/>
                <a:gd name="T64" fmla="*/ 118 w 554"/>
                <a:gd name="T65" fmla="*/ 111 h 417"/>
                <a:gd name="T66" fmla="*/ 134 w 554"/>
                <a:gd name="T67" fmla="*/ 80 h 417"/>
                <a:gd name="T68" fmla="*/ 147 w 554"/>
                <a:gd name="T69" fmla="*/ 85 h 417"/>
                <a:gd name="T70" fmla="*/ 155 w 554"/>
                <a:gd name="T71" fmla="*/ 79 h 417"/>
                <a:gd name="T72" fmla="*/ 163 w 554"/>
                <a:gd name="T73" fmla="*/ 61 h 417"/>
                <a:gd name="T74" fmla="*/ 177 w 554"/>
                <a:gd name="T75" fmla="*/ 47 h 417"/>
                <a:gd name="T76" fmla="*/ 206 w 554"/>
                <a:gd name="T77" fmla="*/ 56 h 417"/>
                <a:gd name="T78" fmla="*/ 218 w 554"/>
                <a:gd name="T79" fmla="*/ 58 h 417"/>
                <a:gd name="T80" fmla="*/ 227 w 554"/>
                <a:gd name="T81" fmla="*/ 46 h 417"/>
                <a:gd name="T82" fmla="*/ 245 w 554"/>
                <a:gd name="T83" fmla="*/ 21 h 417"/>
                <a:gd name="T84" fmla="*/ 260 w 554"/>
                <a:gd name="T85" fmla="*/ 11 h 417"/>
                <a:gd name="T86" fmla="*/ 280 w 554"/>
                <a:gd name="T87" fmla="*/ 14 h 417"/>
                <a:gd name="T88" fmla="*/ 308 w 554"/>
                <a:gd name="T89" fmla="*/ 21 h 417"/>
                <a:gd name="T90" fmla="*/ 321 w 554"/>
                <a:gd name="T91" fmla="*/ 32 h 417"/>
                <a:gd name="T92" fmla="*/ 305 w 554"/>
                <a:gd name="T93" fmla="*/ 58 h 417"/>
                <a:gd name="T94" fmla="*/ 340 w 554"/>
                <a:gd name="T95" fmla="*/ 81 h 417"/>
                <a:gd name="T96" fmla="*/ 368 w 554"/>
                <a:gd name="T97" fmla="*/ 98 h 417"/>
                <a:gd name="T98" fmla="*/ 386 w 554"/>
                <a:gd name="T99" fmla="*/ 72 h 417"/>
                <a:gd name="T100" fmla="*/ 391 w 554"/>
                <a:gd name="T101" fmla="*/ 37 h 417"/>
                <a:gd name="T102" fmla="*/ 397 w 554"/>
                <a:gd name="T103" fmla="*/ 7 h 417"/>
                <a:gd name="T104" fmla="*/ 411 w 554"/>
                <a:gd name="T105" fmla="*/ 23 h 417"/>
                <a:gd name="T106" fmla="*/ 427 w 554"/>
                <a:gd name="T107" fmla="*/ 50 h 417"/>
                <a:gd name="T108" fmla="*/ 443 w 554"/>
                <a:gd name="T109" fmla="*/ 77 h 417"/>
                <a:gd name="T110" fmla="*/ 454 w 554"/>
                <a:gd name="T111" fmla="*/ 109 h 417"/>
                <a:gd name="T112" fmla="*/ 482 w 554"/>
                <a:gd name="T113" fmla="*/ 130 h 417"/>
                <a:gd name="T114" fmla="*/ 497 w 554"/>
                <a:gd name="T115" fmla="*/ 158 h 417"/>
                <a:gd name="T116" fmla="*/ 516 w 554"/>
                <a:gd name="T117" fmla="*/ 169 h 417"/>
                <a:gd name="T118" fmla="*/ 535 w 554"/>
                <a:gd name="T119" fmla="*/ 198 h 417"/>
                <a:gd name="T120" fmla="*/ 547 w 554"/>
                <a:gd name="T121" fmla="*/ 229 h 417"/>
                <a:gd name="T122" fmla="*/ 551 w 554"/>
                <a:gd name="T123" fmla="*/ 265 h 4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54" h="417">
                  <a:moveTo>
                    <a:pt x="548" y="276"/>
                  </a:moveTo>
                  <a:lnTo>
                    <a:pt x="548" y="278"/>
                  </a:lnTo>
                  <a:lnTo>
                    <a:pt x="547" y="280"/>
                  </a:lnTo>
                  <a:lnTo>
                    <a:pt x="546" y="284"/>
                  </a:lnTo>
                  <a:lnTo>
                    <a:pt x="546" y="286"/>
                  </a:lnTo>
                  <a:lnTo>
                    <a:pt x="546" y="288"/>
                  </a:lnTo>
                  <a:lnTo>
                    <a:pt x="546" y="292"/>
                  </a:lnTo>
                  <a:lnTo>
                    <a:pt x="546" y="294"/>
                  </a:lnTo>
                  <a:lnTo>
                    <a:pt x="545" y="296"/>
                  </a:lnTo>
                  <a:lnTo>
                    <a:pt x="544" y="299"/>
                  </a:lnTo>
                  <a:lnTo>
                    <a:pt x="543" y="302"/>
                  </a:lnTo>
                  <a:lnTo>
                    <a:pt x="542" y="305"/>
                  </a:lnTo>
                  <a:lnTo>
                    <a:pt x="539" y="307"/>
                  </a:lnTo>
                  <a:lnTo>
                    <a:pt x="539" y="313"/>
                  </a:lnTo>
                  <a:lnTo>
                    <a:pt x="539" y="313"/>
                  </a:lnTo>
                  <a:lnTo>
                    <a:pt x="537" y="314"/>
                  </a:lnTo>
                  <a:lnTo>
                    <a:pt x="535" y="318"/>
                  </a:lnTo>
                  <a:lnTo>
                    <a:pt x="533" y="319"/>
                  </a:lnTo>
                  <a:lnTo>
                    <a:pt x="529" y="320"/>
                  </a:lnTo>
                  <a:lnTo>
                    <a:pt x="528" y="323"/>
                  </a:lnTo>
                  <a:lnTo>
                    <a:pt x="526" y="325"/>
                  </a:lnTo>
                  <a:lnTo>
                    <a:pt x="525" y="328"/>
                  </a:lnTo>
                  <a:lnTo>
                    <a:pt x="522" y="331"/>
                  </a:lnTo>
                  <a:lnTo>
                    <a:pt x="522" y="333"/>
                  </a:lnTo>
                  <a:lnTo>
                    <a:pt x="521" y="336"/>
                  </a:lnTo>
                  <a:lnTo>
                    <a:pt x="520" y="339"/>
                  </a:lnTo>
                  <a:lnTo>
                    <a:pt x="518" y="341"/>
                  </a:lnTo>
                  <a:lnTo>
                    <a:pt x="517" y="344"/>
                  </a:lnTo>
                  <a:lnTo>
                    <a:pt x="517" y="347"/>
                  </a:lnTo>
                  <a:lnTo>
                    <a:pt x="516" y="349"/>
                  </a:lnTo>
                  <a:lnTo>
                    <a:pt x="516" y="352"/>
                  </a:lnTo>
                  <a:lnTo>
                    <a:pt x="516" y="353"/>
                  </a:lnTo>
                  <a:lnTo>
                    <a:pt x="514" y="355"/>
                  </a:lnTo>
                  <a:lnTo>
                    <a:pt x="511" y="357"/>
                  </a:lnTo>
                  <a:lnTo>
                    <a:pt x="510" y="359"/>
                  </a:lnTo>
                  <a:lnTo>
                    <a:pt x="509" y="362"/>
                  </a:lnTo>
                  <a:lnTo>
                    <a:pt x="508" y="365"/>
                  </a:lnTo>
                  <a:lnTo>
                    <a:pt x="506" y="367"/>
                  </a:lnTo>
                  <a:lnTo>
                    <a:pt x="506" y="370"/>
                  </a:lnTo>
                  <a:lnTo>
                    <a:pt x="506" y="373"/>
                  </a:lnTo>
                  <a:lnTo>
                    <a:pt x="505" y="375"/>
                  </a:lnTo>
                  <a:lnTo>
                    <a:pt x="504" y="378"/>
                  </a:lnTo>
                  <a:lnTo>
                    <a:pt x="504" y="380"/>
                  </a:lnTo>
                  <a:lnTo>
                    <a:pt x="503" y="383"/>
                  </a:lnTo>
                  <a:lnTo>
                    <a:pt x="504" y="386"/>
                  </a:lnTo>
                  <a:lnTo>
                    <a:pt x="504" y="388"/>
                  </a:lnTo>
                  <a:lnTo>
                    <a:pt x="504" y="389"/>
                  </a:lnTo>
                  <a:lnTo>
                    <a:pt x="504" y="391"/>
                  </a:lnTo>
                  <a:lnTo>
                    <a:pt x="503" y="392"/>
                  </a:lnTo>
                  <a:lnTo>
                    <a:pt x="501" y="393"/>
                  </a:lnTo>
                  <a:lnTo>
                    <a:pt x="499" y="396"/>
                  </a:lnTo>
                  <a:lnTo>
                    <a:pt x="495" y="396"/>
                  </a:lnTo>
                  <a:lnTo>
                    <a:pt x="488" y="396"/>
                  </a:lnTo>
                  <a:lnTo>
                    <a:pt x="486" y="396"/>
                  </a:lnTo>
                  <a:lnTo>
                    <a:pt x="483" y="396"/>
                  </a:lnTo>
                  <a:lnTo>
                    <a:pt x="480" y="397"/>
                  </a:lnTo>
                  <a:lnTo>
                    <a:pt x="477" y="398"/>
                  </a:lnTo>
                  <a:lnTo>
                    <a:pt x="475" y="399"/>
                  </a:lnTo>
                  <a:lnTo>
                    <a:pt x="473" y="400"/>
                  </a:lnTo>
                  <a:lnTo>
                    <a:pt x="469" y="402"/>
                  </a:lnTo>
                  <a:lnTo>
                    <a:pt x="467" y="405"/>
                  </a:lnTo>
                  <a:lnTo>
                    <a:pt x="465" y="408"/>
                  </a:lnTo>
                  <a:lnTo>
                    <a:pt x="461" y="410"/>
                  </a:lnTo>
                  <a:lnTo>
                    <a:pt x="461" y="409"/>
                  </a:lnTo>
                  <a:lnTo>
                    <a:pt x="459" y="410"/>
                  </a:lnTo>
                  <a:lnTo>
                    <a:pt x="456" y="410"/>
                  </a:lnTo>
                  <a:lnTo>
                    <a:pt x="453" y="410"/>
                  </a:lnTo>
                  <a:lnTo>
                    <a:pt x="453" y="413"/>
                  </a:lnTo>
                  <a:lnTo>
                    <a:pt x="457" y="412"/>
                  </a:lnTo>
                  <a:lnTo>
                    <a:pt x="456" y="415"/>
                  </a:lnTo>
                  <a:lnTo>
                    <a:pt x="456" y="417"/>
                  </a:lnTo>
                  <a:lnTo>
                    <a:pt x="453" y="415"/>
                  </a:lnTo>
                  <a:lnTo>
                    <a:pt x="451" y="413"/>
                  </a:lnTo>
                  <a:lnTo>
                    <a:pt x="449" y="413"/>
                  </a:lnTo>
                  <a:lnTo>
                    <a:pt x="445" y="409"/>
                  </a:lnTo>
                  <a:lnTo>
                    <a:pt x="443" y="408"/>
                  </a:lnTo>
                  <a:lnTo>
                    <a:pt x="443" y="406"/>
                  </a:lnTo>
                  <a:lnTo>
                    <a:pt x="443" y="402"/>
                  </a:lnTo>
                  <a:lnTo>
                    <a:pt x="440" y="404"/>
                  </a:lnTo>
                  <a:lnTo>
                    <a:pt x="440" y="406"/>
                  </a:lnTo>
                  <a:lnTo>
                    <a:pt x="436" y="407"/>
                  </a:lnTo>
                  <a:lnTo>
                    <a:pt x="434" y="405"/>
                  </a:lnTo>
                  <a:lnTo>
                    <a:pt x="437" y="402"/>
                  </a:lnTo>
                  <a:lnTo>
                    <a:pt x="437" y="402"/>
                  </a:lnTo>
                  <a:lnTo>
                    <a:pt x="437" y="400"/>
                  </a:lnTo>
                  <a:lnTo>
                    <a:pt x="435" y="397"/>
                  </a:lnTo>
                  <a:lnTo>
                    <a:pt x="433" y="399"/>
                  </a:lnTo>
                  <a:lnTo>
                    <a:pt x="431" y="400"/>
                  </a:lnTo>
                  <a:lnTo>
                    <a:pt x="427" y="401"/>
                  </a:lnTo>
                  <a:lnTo>
                    <a:pt x="431" y="404"/>
                  </a:lnTo>
                  <a:lnTo>
                    <a:pt x="427" y="404"/>
                  </a:lnTo>
                  <a:lnTo>
                    <a:pt x="427" y="405"/>
                  </a:lnTo>
                  <a:lnTo>
                    <a:pt x="424" y="407"/>
                  </a:lnTo>
                  <a:lnTo>
                    <a:pt x="422" y="408"/>
                  </a:lnTo>
                  <a:lnTo>
                    <a:pt x="419" y="410"/>
                  </a:lnTo>
                  <a:lnTo>
                    <a:pt x="416" y="413"/>
                  </a:lnTo>
                  <a:lnTo>
                    <a:pt x="416" y="413"/>
                  </a:lnTo>
                  <a:lnTo>
                    <a:pt x="412" y="412"/>
                  </a:lnTo>
                  <a:lnTo>
                    <a:pt x="410" y="409"/>
                  </a:lnTo>
                  <a:lnTo>
                    <a:pt x="408" y="408"/>
                  </a:lnTo>
                  <a:lnTo>
                    <a:pt x="405" y="407"/>
                  </a:lnTo>
                  <a:lnTo>
                    <a:pt x="402" y="405"/>
                  </a:lnTo>
                  <a:lnTo>
                    <a:pt x="400" y="405"/>
                  </a:lnTo>
                  <a:lnTo>
                    <a:pt x="397" y="405"/>
                  </a:lnTo>
                  <a:lnTo>
                    <a:pt x="394" y="404"/>
                  </a:lnTo>
                  <a:lnTo>
                    <a:pt x="391" y="404"/>
                  </a:lnTo>
                  <a:lnTo>
                    <a:pt x="389" y="406"/>
                  </a:lnTo>
                  <a:lnTo>
                    <a:pt x="386" y="404"/>
                  </a:lnTo>
                  <a:lnTo>
                    <a:pt x="383" y="401"/>
                  </a:lnTo>
                  <a:lnTo>
                    <a:pt x="381" y="400"/>
                  </a:lnTo>
                  <a:lnTo>
                    <a:pt x="378" y="400"/>
                  </a:lnTo>
                  <a:lnTo>
                    <a:pt x="375" y="399"/>
                  </a:lnTo>
                  <a:lnTo>
                    <a:pt x="373" y="398"/>
                  </a:lnTo>
                  <a:lnTo>
                    <a:pt x="372" y="395"/>
                  </a:lnTo>
                  <a:lnTo>
                    <a:pt x="369" y="392"/>
                  </a:lnTo>
                  <a:lnTo>
                    <a:pt x="368" y="391"/>
                  </a:lnTo>
                  <a:lnTo>
                    <a:pt x="366" y="389"/>
                  </a:lnTo>
                  <a:lnTo>
                    <a:pt x="365" y="387"/>
                  </a:lnTo>
                  <a:lnTo>
                    <a:pt x="364" y="383"/>
                  </a:lnTo>
                  <a:lnTo>
                    <a:pt x="366" y="381"/>
                  </a:lnTo>
                  <a:lnTo>
                    <a:pt x="366" y="380"/>
                  </a:lnTo>
                  <a:lnTo>
                    <a:pt x="366" y="378"/>
                  </a:lnTo>
                  <a:lnTo>
                    <a:pt x="365" y="374"/>
                  </a:lnTo>
                  <a:lnTo>
                    <a:pt x="364" y="372"/>
                  </a:lnTo>
                  <a:lnTo>
                    <a:pt x="363" y="370"/>
                  </a:lnTo>
                  <a:lnTo>
                    <a:pt x="360" y="366"/>
                  </a:lnTo>
                  <a:lnTo>
                    <a:pt x="357" y="364"/>
                  </a:lnTo>
                  <a:lnTo>
                    <a:pt x="355" y="362"/>
                  </a:lnTo>
                  <a:lnTo>
                    <a:pt x="357" y="364"/>
                  </a:lnTo>
                  <a:lnTo>
                    <a:pt x="360" y="366"/>
                  </a:lnTo>
                  <a:lnTo>
                    <a:pt x="362" y="369"/>
                  </a:lnTo>
                  <a:lnTo>
                    <a:pt x="364" y="371"/>
                  </a:lnTo>
                  <a:lnTo>
                    <a:pt x="362" y="367"/>
                  </a:lnTo>
                  <a:lnTo>
                    <a:pt x="359" y="365"/>
                  </a:lnTo>
                  <a:lnTo>
                    <a:pt x="357" y="363"/>
                  </a:lnTo>
                  <a:lnTo>
                    <a:pt x="356" y="361"/>
                  </a:lnTo>
                  <a:lnTo>
                    <a:pt x="358" y="361"/>
                  </a:lnTo>
                  <a:lnTo>
                    <a:pt x="359" y="358"/>
                  </a:lnTo>
                  <a:lnTo>
                    <a:pt x="357" y="357"/>
                  </a:lnTo>
                  <a:lnTo>
                    <a:pt x="355" y="358"/>
                  </a:lnTo>
                  <a:lnTo>
                    <a:pt x="352" y="361"/>
                  </a:lnTo>
                  <a:lnTo>
                    <a:pt x="350" y="361"/>
                  </a:lnTo>
                  <a:lnTo>
                    <a:pt x="347" y="362"/>
                  </a:lnTo>
                  <a:lnTo>
                    <a:pt x="345" y="362"/>
                  </a:lnTo>
                  <a:lnTo>
                    <a:pt x="342" y="363"/>
                  </a:lnTo>
                  <a:lnTo>
                    <a:pt x="343" y="359"/>
                  </a:lnTo>
                  <a:lnTo>
                    <a:pt x="347" y="357"/>
                  </a:lnTo>
                  <a:lnTo>
                    <a:pt x="347" y="355"/>
                  </a:lnTo>
                  <a:lnTo>
                    <a:pt x="347" y="352"/>
                  </a:lnTo>
                  <a:lnTo>
                    <a:pt x="347" y="349"/>
                  </a:lnTo>
                  <a:lnTo>
                    <a:pt x="347" y="347"/>
                  </a:lnTo>
                  <a:lnTo>
                    <a:pt x="345" y="344"/>
                  </a:lnTo>
                  <a:lnTo>
                    <a:pt x="343" y="341"/>
                  </a:lnTo>
                  <a:lnTo>
                    <a:pt x="341" y="341"/>
                  </a:lnTo>
                  <a:lnTo>
                    <a:pt x="339" y="344"/>
                  </a:lnTo>
                  <a:lnTo>
                    <a:pt x="339" y="346"/>
                  </a:lnTo>
                  <a:lnTo>
                    <a:pt x="339" y="347"/>
                  </a:lnTo>
                  <a:lnTo>
                    <a:pt x="339" y="349"/>
                  </a:lnTo>
                  <a:lnTo>
                    <a:pt x="338" y="352"/>
                  </a:lnTo>
                  <a:lnTo>
                    <a:pt x="335" y="355"/>
                  </a:lnTo>
                  <a:lnTo>
                    <a:pt x="333" y="354"/>
                  </a:lnTo>
                  <a:lnTo>
                    <a:pt x="330" y="355"/>
                  </a:lnTo>
                  <a:lnTo>
                    <a:pt x="325" y="356"/>
                  </a:lnTo>
                  <a:lnTo>
                    <a:pt x="326" y="354"/>
                  </a:lnTo>
                  <a:lnTo>
                    <a:pt x="328" y="350"/>
                  </a:lnTo>
                  <a:lnTo>
                    <a:pt x="330" y="350"/>
                  </a:lnTo>
                  <a:lnTo>
                    <a:pt x="333" y="349"/>
                  </a:lnTo>
                  <a:lnTo>
                    <a:pt x="333" y="347"/>
                  </a:lnTo>
                  <a:lnTo>
                    <a:pt x="333" y="344"/>
                  </a:lnTo>
                  <a:lnTo>
                    <a:pt x="333" y="344"/>
                  </a:lnTo>
                  <a:lnTo>
                    <a:pt x="333" y="340"/>
                  </a:lnTo>
                  <a:lnTo>
                    <a:pt x="334" y="338"/>
                  </a:lnTo>
                  <a:lnTo>
                    <a:pt x="335" y="335"/>
                  </a:lnTo>
                  <a:lnTo>
                    <a:pt x="337" y="332"/>
                  </a:lnTo>
                  <a:lnTo>
                    <a:pt x="340" y="330"/>
                  </a:lnTo>
                  <a:lnTo>
                    <a:pt x="339" y="327"/>
                  </a:lnTo>
                  <a:lnTo>
                    <a:pt x="339" y="324"/>
                  </a:lnTo>
                  <a:lnTo>
                    <a:pt x="341" y="323"/>
                  </a:lnTo>
                  <a:lnTo>
                    <a:pt x="340" y="320"/>
                  </a:lnTo>
                  <a:lnTo>
                    <a:pt x="339" y="318"/>
                  </a:lnTo>
                  <a:lnTo>
                    <a:pt x="338" y="315"/>
                  </a:lnTo>
                  <a:lnTo>
                    <a:pt x="337" y="316"/>
                  </a:lnTo>
                  <a:lnTo>
                    <a:pt x="338" y="319"/>
                  </a:lnTo>
                  <a:lnTo>
                    <a:pt x="337" y="321"/>
                  </a:lnTo>
                  <a:lnTo>
                    <a:pt x="334" y="323"/>
                  </a:lnTo>
                  <a:lnTo>
                    <a:pt x="332" y="325"/>
                  </a:lnTo>
                  <a:lnTo>
                    <a:pt x="332" y="328"/>
                  </a:lnTo>
                  <a:lnTo>
                    <a:pt x="330" y="331"/>
                  </a:lnTo>
                  <a:lnTo>
                    <a:pt x="328" y="332"/>
                  </a:lnTo>
                  <a:lnTo>
                    <a:pt x="325" y="333"/>
                  </a:lnTo>
                  <a:lnTo>
                    <a:pt x="322" y="335"/>
                  </a:lnTo>
                  <a:lnTo>
                    <a:pt x="320" y="337"/>
                  </a:lnTo>
                  <a:lnTo>
                    <a:pt x="317" y="339"/>
                  </a:lnTo>
                  <a:lnTo>
                    <a:pt x="316" y="341"/>
                  </a:lnTo>
                  <a:lnTo>
                    <a:pt x="314" y="344"/>
                  </a:lnTo>
                  <a:lnTo>
                    <a:pt x="312" y="347"/>
                  </a:lnTo>
                  <a:lnTo>
                    <a:pt x="311" y="349"/>
                  </a:lnTo>
                  <a:lnTo>
                    <a:pt x="313" y="349"/>
                  </a:lnTo>
                  <a:lnTo>
                    <a:pt x="313" y="353"/>
                  </a:lnTo>
                  <a:lnTo>
                    <a:pt x="311" y="350"/>
                  </a:lnTo>
                  <a:lnTo>
                    <a:pt x="308" y="352"/>
                  </a:lnTo>
                  <a:lnTo>
                    <a:pt x="306" y="348"/>
                  </a:lnTo>
                  <a:lnTo>
                    <a:pt x="304" y="346"/>
                  </a:lnTo>
                  <a:lnTo>
                    <a:pt x="303" y="344"/>
                  </a:lnTo>
                  <a:lnTo>
                    <a:pt x="305" y="344"/>
                  </a:lnTo>
                  <a:lnTo>
                    <a:pt x="304" y="341"/>
                  </a:lnTo>
                  <a:lnTo>
                    <a:pt x="303" y="339"/>
                  </a:lnTo>
                  <a:lnTo>
                    <a:pt x="303" y="336"/>
                  </a:lnTo>
                  <a:lnTo>
                    <a:pt x="303" y="336"/>
                  </a:lnTo>
                  <a:lnTo>
                    <a:pt x="299" y="333"/>
                  </a:lnTo>
                  <a:lnTo>
                    <a:pt x="297" y="330"/>
                  </a:lnTo>
                  <a:lnTo>
                    <a:pt x="297" y="328"/>
                  </a:lnTo>
                  <a:lnTo>
                    <a:pt x="295" y="325"/>
                  </a:lnTo>
                  <a:lnTo>
                    <a:pt x="291" y="323"/>
                  </a:lnTo>
                  <a:lnTo>
                    <a:pt x="289" y="323"/>
                  </a:lnTo>
                  <a:lnTo>
                    <a:pt x="287" y="320"/>
                  </a:lnTo>
                  <a:lnTo>
                    <a:pt x="289" y="318"/>
                  </a:lnTo>
                  <a:lnTo>
                    <a:pt x="289" y="318"/>
                  </a:lnTo>
                  <a:lnTo>
                    <a:pt x="289" y="314"/>
                  </a:lnTo>
                  <a:lnTo>
                    <a:pt x="287" y="313"/>
                  </a:lnTo>
                  <a:lnTo>
                    <a:pt x="283" y="313"/>
                  </a:lnTo>
                  <a:lnTo>
                    <a:pt x="283" y="311"/>
                  </a:lnTo>
                  <a:lnTo>
                    <a:pt x="281" y="307"/>
                  </a:lnTo>
                  <a:lnTo>
                    <a:pt x="278" y="309"/>
                  </a:lnTo>
                  <a:lnTo>
                    <a:pt x="275" y="310"/>
                  </a:lnTo>
                  <a:lnTo>
                    <a:pt x="270" y="306"/>
                  </a:lnTo>
                  <a:lnTo>
                    <a:pt x="269" y="305"/>
                  </a:lnTo>
                  <a:lnTo>
                    <a:pt x="266" y="305"/>
                  </a:lnTo>
                  <a:lnTo>
                    <a:pt x="263" y="306"/>
                  </a:lnTo>
                  <a:lnTo>
                    <a:pt x="261" y="306"/>
                  </a:lnTo>
                  <a:lnTo>
                    <a:pt x="258" y="304"/>
                  </a:lnTo>
                  <a:lnTo>
                    <a:pt x="255" y="302"/>
                  </a:lnTo>
                  <a:lnTo>
                    <a:pt x="253" y="301"/>
                  </a:lnTo>
                  <a:lnTo>
                    <a:pt x="249" y="299"/>
                  </a:lnTo>
                  <a:lnTo>
                    <a:pt x="247" y="298"/>
                  </a:lnTo>
                  <a:lnTo>
                    <a:pt x="245" y="299"/>
                  </a:lnTo>
                  <a:lnTo>
                    <a:pt x="241" y="301"/>
                  </a:lnTo>
                  <a:lnTo>
                    <a:pt x="239" y="299"/>
                  </a:lnTo>
                  <a:lnTo>
                    <a:pt x="236" y="299"/>
                  </a:lnTo>
                  <a:lnTo>
                    <a:pt x="234" y="299"/>
                  </a:lnTo>
                  <a:lnTo>
                    <a:pt x="228" y="301"/>
                  </a:lnTo>
                  <a:lnTo>
                    <a:pt x="226" y="301"/>
                  </a:lnTo>
                  <a:lnTo>
                    <a:pt x="223" y="301"/>
                  </a:lnTo>
                  <a:lnTo>
                    <a:pt x="220" y="301"/>
                  </a:lnTo>
                  <a:lnTo>
                    <a:pt x="218" y="302"/>
                  </a:lnTo>
                  <a:lnTo>
                    <a:pt x="214" y="303"/>
                  </a:lnTo>
                  <a:lnTo>
                    <a:pt x="209" y="305"/>
                  </a:lnTo>
                  <a:lnTo>
                    <a:pt x="204" y="307"/>
                  </a:lnTo>
                  <a:lnTo>
                    <a:pt x="201" y="309"/>
                  </a:lnTo>
                  <a:lnTo>
                    <a:pt x="198" y="309"/>
                  </a:lnTo>
                  <a:lnTo>
                    <a:pt x="195" y="310"/>
                  </a:lnTo>
                  <a:lnTo>
                    <a:pt x="192" y="311"/>
                  </a:lnTo>
                  <a:lnTo>
                    <a:pt x="189" y="311"/>
                  </a:lnTo>
                  <a:lnTo>
                    <a:pt x="186" y="311"/>
                  </a:lnTo>
                  <a:lnTo>
                    <a:pt x="184" y="311"/>
                  </a:lnTo>
                  <a:lnTo>
                    <a:pt x="180" y="311"/>
                  </a:lnTo>
                  <a:lnTo>
                    <a:pt x="178" y="310"/>
                  </a:lnTo>
                  <a:lnTo>
                    <a:pt x="176" y="311"/>
                  </a:lnTo>
                  <a:lnTo>
                    <a:pt x="173" y="312"/>
                  </a:lnTo>
                  <a:lnTo>
                    <a:pt x="171" y="313"/>
                  </a:lnTo>
                  <a:lnTo>
                    <a:pt x="168" y="315"/>
                  </a:lnTo>
                  <a:lnTo>
                    <a:pt x="166" y="316"/>
                  </a:lnTo>
                  <a:lnTo>
                    <a:pt x="163" y="318"/>
                  </a:lnTo>
                  <a:lnTo>
                    <a:pt x="160" y="319"/>
                  </a:lnTo>
                  <a:lnTo>
                    <a:pt x="158" y="320"/>
                  </a:lnTo>
                  <a:lnTo>
                    <a:pt x="154" y="321"/>
                  </a:lnTo>
                  <a:lnTo>
                    <a:pt x="152" y="322"/>
                  </a:lnTo>
                  <a:lnTo>
                    <a:pt x="150" y="324"/>
                  </a:lnTo>
                  <a:lnTo>
                    <a:pt x="149" y="328"/>
                  </a:lnTo>
                  <a:lnTo>
                    <a:pt x="149" y="330"/>
                  </a:lnTo>
                  <a:lnTo>
                    <a:pt x="145" y="332"/>
                  </a:lnTo>
                  <a:lnTo>
                    <a:pt x="145" y="332"/>
                  </a:lnTo>
                  <a:lnTo>
                    <a:pt x="143" y="335"/>
                  </a:lnTo>
                  <a:lnTo>
                    <a:pt x="139" y="335"/>
                  </a:lnTo>
                  <a:lnTo>
                    <a:pt x="137" y="337"/>
                  </a:lnTo>
                  <a:lnTo>
                    <a:pt x="134" y="335"/>
                  </a:lnTo>
                  <a:lnTo>
                    <a:pt x="132" y="335"/>
                  </a:lnTo>
                  <a:lnTo>
                    <a:pt x="129" y="336"/>
                  </a:lnTo>
                  <a:lnTo>
                    <a:pt x="126" y="336"/>
                  </a:lnTo>
                  <a:lnTo>
                    <a:pt x="124" y="337"/>
                  </a:lnTo>
                  <a:lnTo>
                    <a:pt x="121" y="335"/>
                  </a:lnTo>
                  <a:lnTo>
                    <a:pt x="119" y="335"/>
                  </a:lnTo>
                  <a:lnTo>
                    <a:pt x="117" y="335"/>
                  </a:lnTo>
                  <a:lnTo>
                    <a:pt x="115" y="335"/>
                  </a:lnTo>
                  <a:lnTo>
                    <a:pt x="112" y="335"/>
                  </a:lnTo>
                  <a:lnTo>
                    <a:pt x="109" y="335"/>
                  </a:lnTo>
                  <a:lnTo>
                    <a:pt x="107" y="335"/>
                  </a:lnTo>
                  <a:lnTo>
                    <a:pt x="104" y="335"/>
                  </a:lnTo>
                  <a:lnTo>
                    <a:pt x="101" y="336"/>
                  </a:lnTo>
                  <a:lnTo>
                    <a:pt x="99" y="336"/>
                  </a:lnTo>
                  <a:lnTo>
                    <a:pt x="95" y="336"/>
                  </a:lnTo>
                  <a:lnTo>
                    <a:pt x="94" y="336"/>
                  </a:lnTo>
                  <a:lnTo>
                    <a:pt x="91" y="337"/>
                  </a:lnTo>
                  <a:lnTo>
                    <a:pt x="89" y="339"/>
                  </a:lnTo>
                  <a:lnTo>
                    <a:pt x="86" y="341"/>
                  </a:lnTo>
                  <a:lnTo>
                    <a:pt x="85" y="344"/>
                  </a:lnTo>
                  <a:lnTo>
                    <a:pt x="83" y="345"/>
                  </a:lnTo>
                  <a:lnTo>
                    <a:pt x="79" y="344"/>
                  </a:lnTo>
                  <a:lnTo>
                    <a:pt x="77" y="345"/>
                  </a:lnTo>
                  <a:lnTo>
                    <a:pt x="74" y="347"/>
                  </a:lnTo>
                  <a:lnTo>
                    <a:pt x="72" y="350"/>
                  </a:lnTo>
                  <a:lnTo>
                    <a:pt x="69" y="352"/>
                  </a:lnTo>
                  <a:lnTo>
                    <a:pt x="67" y="353"/>
                  </a:lnTo>
                  <a:lnTo>
                    <a:pt x="65" y="353"/>
                  </a:lnTo>
                  <a:lnTo>
                    <a:pt x="65" y="354"/>
                  </a:lnTo>
                  <a:lnTo>
                    <a:pt x="61" y="353"/>
                  </a:lnTo>
                  <a:lnTo>
                    <a:pt x="59" y="354"/>
                  </a:lnTo>
                  <a:lnTo>
                    <a:pt x="57" y="353"/>
                  </a:lnTo>
                  <a:lnTo>
                    <a:pt x="53" y="353"/>
                  </a:lnTo>
                  <a:lnTo>
                    <a:pt x="51" y="353"/>
                  </a:lnTo>
                  <a:lnTo>
                    <a:pt x="48" y="353"/>
                  </a:lnTo>
                  <a:lnTo>
                    <a:pt x="45" y="352"/>
                  </a:lnTo>
                  <a:lnTo>
                    <a:pt x="43" y="350"/>
                  </a:lnTo>
                  <a:lnTo>
                    <a:pt x="40" y="349"/>
                  </a:lnTo>
                  <a:lnTo>
                    <a:pt x="38" y="347"/>
                  </a:lnTo>
                  <a:lnTo>
                    <a:pt x="35" y="345"/>
                  </a:lnTo>
                  <a:lnTo>
                    <a:pt x="32" y="342"/>
                  </a:lnTo>
                  <a:lnTo>
                    <a:pt x="30" y="341"/>
                  </a:lnTo>
                  <a:lnTo>
                    <a:pt x="26" y="341"/>
                  </a:lnTo>
                  <a:lnTo>
                    <a:pt x="25" y="339"/>
                  </a:lnTo>
                  <a:lnTo>
                    <a:pt x="25" y="337"/>
                  </a:lnTo>
                  <a:lnTo>
                    <a:pt x="25" y="333"/>
                  </a:lnTo>
                  <a:lnTo>
                    <a:pt x="25" y="331"/>
                  </a:lnTo>
                  <a:lnTo>
                    <a:pt x="28" y="331"/>
                  </a:lnTo>
                  <a:lnTo>
                    <a:pt x="28" y="331"/>
                  </a:lnTo>
                  <a:lnTo>
                    <a:pt x="31" y="330"/>
                  </a:lnTo>
                  <a:lnTo>
                    <a:pt x="33" y="328"/>
                  </a:lnTo>
                  <a:lnTo>
                    <a:pt x="35" y="325"/>
                  </a:lnTo>
                  <a:lnTo>
                    <a:pt x="34" y="322"/>
                  </a:lnTo>
                  <a:lnTo>
                    <a:pt x="34" y="320"/>
                  </a:lnTo>
                  <a:lnTo>
                    <a:pt x="34" y="318"/>
                  </a:lnTo>
                  <a:lnTo>
                    <a:pt x="34" y="314"/>
                  </a:lnTo>
                  <a:lnTo>
                    <a:pt x="34" y="318"/>
                  </a:lnTo>
                  <a:lnTo>
                    <a:pt x="35" y="314"/>
                  </a:lnTo>
                  <a:lnTo>
                    <a:pt x="35" y="312"/>
                  </a:lnTo>
                  <a:lnTo>
                    <a:pt x="35" y="310"/>
                  </a:lnTo>
                  <a:lnTo>
                    <a:pt x="35" y="306"/>
                  </a:lnTo>
                  <a:lnTo>
                    <a:pt x="35" y="304"/>
                  </a:lnTo>
                  <a:lnTo>
                    <a:pt x="35" y="301"/>
                  </a:lnTo>
                  <a:lnTo>
                    <a:pt x="33" y="298"/>
                  </a:lnTo>
                  <a:lnTo>
                    <a:pt x="32" y="296"/>
                  </a:lnTo>
                  <a:lnTo>
                    <a:pt x="31" y="293"/>
                  </a:lnTo>
                  <a:lnTo>
                    <a:pt x="30" y="290"/>
                  </a:lnTo>
                  <a:lnTo>
                    <a:pt x="27" y="287"/>
                  </a:lnTo>
                  <a:lnTo>
                    <a:pt x="26" y="285"/>
                  </a:lnTo>
                  <a:lnTo>
                    <a:pt x="26" y="282"/>
                  </a:lnTo>
                  <a:lnTo>
                    <a:pt x="25" y="279"/>
                  </a:lnTo>
                  <a:lnTo>
                    <a:pt x="25" y="277"/>
                  </a:lnTo>
                  <a:lnTo>
                    <a:pt x="25" y="276"/>
                  </a:lnTo>
                  <a:lnTo>
                    <a:pt x="25" y="270"/>
                  </a:lnTo>
                  <a:lnTo>
                    <a:pt x="25" y="268"/>
                  </a:lnTo>
                  <a:lnTo>
                    <a:pt x="24" y="265"/>
                  </a:lnTo>
                  <a:lnTo>
                    <a:pt x="23" y="262"/>
                  </a:lnTo>
                  <a:lnTo>
                    <a:pt x="21" y="260"/>
                  </a:lnTo>
                  <a:lnTo>
                    <a:pt x="19" y="258"/>
                  </a:lnTo>
                  <a:lnTo>
                    <a:pt x="19" y="255"/>
                  </a:lnTo>
                  <a:lnTo>
                    <a:pt x="17" y="252"/>
                  </a:lnTo>
                  <a:lnTo>
                    <a:pt x="16" y="250"/>
                  </a:lnTo>
                  <a:lnTo>
                    <a:pt x="14" y="247"/>
                  </a:lnTo>
                  <a:lnTo>
                    <a:pt x="13" y="244"/>
                  </a:lnTo>
                  <a:lnTo>
                    <a:pt x="14" y="242"/>
                  </a:lnTo>
                  <a:lnTo>
                    <a:pt x="13" y="239"/>
                  </a:lnTo>
                  <a:lnTo>
                    <a:pt x="13" y="236"/>
                  </a:lnTo>
                  <a:lnTo>
                    <a:pt x="10" y="234"/>
                  </a:lnTo>
                  <a:lnTo>
                    <a:pt x="9" y="230"/>
                  </a:lnTo>
                  <a:lnTo>
                    <a:pt x="7" y="228"/>
                  </a:lnTo>
                  <a:lnTo>
                    <a:pt x="5" y="226"/>
                  </a:lnTo>
                  <a:lnTo>
                    <a:pt x="5" y="225"/>
                  </a:lnTo>
                  <a:lnTo>
                    <a:pt x="2" y="222"/>
                  </a:lnTo>
                  <a:lnTo>
                    <a:pt x="0" y="219"/>
                  </a:lnTo>
                  <a:lnTo>
                    <a:pt x="4" y="222"/>
                  </a:lnTo>
                  <a:lnTo>
                    <a:pt x="4" y="219"/>
                  </a:lnTo>
                  <a:lnTo>
                    <a:pt x="5" y="222"/>
                  </a:lnTo>
                  <a:lnTo>
                    <a:pt x="6" y="225"/>
                  </a:lnTo>
                  <a:lnTo>
                    <a:pt x="8" y="226"/>
                  </a:lnTo>
                  <a:lnTo>
                    <a:pt x="10" y="222"/>
                  </a:lnTo>
                  <a:lnTo>
                    <a:pt x="8" y="220"/>
                  </a:lnTo>
                  <a:lnTo>
                    <a:pt x="6" y="217"/>
                  </a:lnTo>
                  <a:lnTo>
                    <a:pt x="5" y="215"/>
                  </a:lnTo>
                  <a:lnTo>
                    <a:pt x="4" y="212"/>
                  </a:lnTo>
                  <a:lnTo>
                    <a:pt x="6" y="212"/>
                  </a:lnTo>
                  <a:lnTo>
                    <a:pt x="8" y="216"/>
                  </a:lnTo>
                  <a:lnTo>
                    <a:pt x="8" y="218"/>
                  </a:lnTo>
                  <a:lnTo>
                    <a:pt x="8" y="219"/>
                  </a:lnTo>
                  <a:lnTo>
                    <a:pt x="10" y="217"/>
                  </a:lnTo>
                  <a:lnTo>
                    <a:pt x="10" y="219"/>
                  </a:lnTo>
                  <a:lnTo>
                    <a:pt x="11" y="221"/>
                  </a:lnTo>
                  <a:lnTo>
                    <a:pt x="15" y="222"/>
                  </a:lnTo>
                  <a:lnTo>
                    <a:pt x="14" y="219"/>
                  </a:lnTo>
                  <a:lnTo>
                    <a:pt x="15" y="217"/>
                  </a:lnTo>
                  <a:lnTo>
                    <a:pt x="15" y="215"/>
                  </a:lnTo>
                  <a:lnTo>
                    <a:pt x="13" y="211"/>
                  </a:lnTo>
                  <a:lnTo>
                    <a:pt x="11" y="209"/>
                  </a:lnTo>
                  <a:lnTo>
                    <a:pt x="9" y="207"/>
                  </a:lnTo>
                  <a:lnTo>
                    <a:pt x="8" y="203"/>
                  </a:lnTo>
                  <a:lnTo>
                    <a:pt x="7" y="201"/>
                  </a:lnTo>
                  <a:lnTo>
                    <a:pt x="7" y="201"/>
                  </a:lnTo>
                  <a:lnTo>
                    <a:pt x="6" y="198"/>
                  </a:lnTo>
                  <a:lnTo>
                    <a:pt x="4" y="195"/>
                  </a:lnTo>
                  <a:lnTo>
                    <a:pt x="4" y="192"/>
                  </a:lnTo>
                  <a:lnTo>
                    <a:pt x="4" y="190"/>
                  </a:lnTo>
                  <a:lnTo>
                    <a:pt x="5" y="187"/>
                  </a:lnTo>
                  <a:lnTo>
                    <a:pt x="5" y="184"/>
                  </a:lnTo>
                  <a:lnTo>
                    <a:pt x="7" y="182"/>
                  </a:lnTo>
                  <a:lnTo>
                    <a:pt x="8" y="179"/>
                  </a:lnTo>
                  <a:lnTo>
                    <a:pt x="8" y="176"/>
                  </a:lnTo>
                  <a:lnTo>
                    <a:pt x="9" y="174"/>
                  </a:lnTo>
                  <a:lnTo>
                    <a:pt x="8" y="170"/>
                  </a:lnTo>
                  <a:lnTo>
                    <a:pt x="7" y="168"/>
                  </a:lnTo>
                  <a:lnTo>
                    <a:pt x="8" y="167"/>
                  </a:lnTo>
                  <a:lnTo>
                    <a:pt x="9" y="164"/>
                  </a:lnTo>
                  <a:lnTo>
                    <a:pt x="10" y="161"/>
                  </a:lnTo>
                  <a:lnTo>
                    <a:pt x="10" y="158"/>
                  </a:lnTo>
                  <a:lnTo>
                    <a:pt x="14" y="156"/>
                  </a:lnTo>
                  <a:lnTo>
                    <a:pt x="14" y="159"/>
                  </a:lnTo>
                  <a:lnTo>
                    <a:pt x="13" y="161"/>
                  </a:lnTo>
                  <a:lnTo>
                    <a:pt x="14" y="165"/>
                  </a:lnTo>
                  <a:lnTo>
                    <a:pt x="16" y="166"/>
                  </a:lnTo>
                  <a:lnTo>
                    <a:pt x="17" y="164"/>
                  </a:lnTo>
                  <a:lnTo>
                    <a:pt x="18" y="160"/>
                  </a:lnTo>
                  <a:lnTo>
                    <a:pt x="19" y="159"/>
                  </a:lnTo>
                  <a:lnTo>
                    <a:pt x="21" y="157"/>
                  </a:lnTo>
                  <a:lnTo>
                    <a:pt x="23" y="156"/>
                  </a:lnTo>
                  <a:lnTo>
                    <a:pt x="24" y="154"/>
                  </a:lnTo>
                  <a:lnTo>
                    <a:pt x="27" y="153"/>
                  </a:lnTo>
                  <a:lnTo>
                    <a:pt x="30" y="152"/>
                  </a:lnTo>
                  <a:lnTo>
                    <a:pt x="33" y="151"/>
                  </a:lnTo>
                  <a:lnTo>
                    <a:pt x="35" y="149"/>
                  </a:lnTo>
                  <a:lnTo>
                    <a:pt x="38" y="145"/>
                  </a:lnTo>
                  <a:lnTo>
                    <a:pt x="40" y="144"/>
                  </a:lnTo>
                  <a:lnTo>
                    <a:pt x="43" y="142"/>
                  </a:lnTo>
                  <a:lnTo>
                    <a:pt x="45" y="142"/>
                  </a:lnTo>
                  <a:lnTo>
                    <a:pt x="49" y="140"/>
                  </a:lnTo>
                  <a:lnTo>
                    <a:pt x="51" y="140"/>
                  </a:lnTo>
                  <a:lnTo>
                    <a:pt x="55" y="139"/>
                  </a:lnTo>
                  <a:lnTo>
                    <a:pt x="57" y="141"/>
                  </a:lnTo>
                  <a:lnTo>
                    <a:pt x="59" y="140"/>
                  </a:lnTo>
                  <a:lnTo>
                    <a:pt x="62" y="140"/>
                  </a:lnTo>
                  <a:lnTo>
                    <a:pt x="65" y="139"/>
                  </a:lnTo>
                  <a:lnTo>
                    <a:pt x="67" y="136"/>
                  </a:lnTo>
                  <a:lnTo>
                    <a:pt x="69" y="135"/>
                  </a:lnTo>
                  <a:lnTo>
                    <a:pt x="73" y="135"/>
                  </a:lnTo>
                  <a:lnTo>
                    <a:pt x="74" y="134"/>
                  </a:lnTo>
                  <a:lnTo>
                    <a:pt x="77" y="134"/>
                  </a:lnTo>
                  <a:lnTo>
                    <a:pt x="79" y="132"/>
                  </a:lnTo>
                  <a:lnTo>
                    <a:pt x="82" y="130"/>
                  </a:lnTo>
                  <a:lnTo>
                    <a:pt x="86" y="130"/>
                  </a:lnTo>
                  <a:lnTo>
                    <a:pt x="89" y="131"/>
                  </a:lnTo>
                  <a:lnTo>
                    <a:pt x="91" y="130"/>
                  </a:lnTo>
                  <a:lnTo>
                    <a:pt x="93" y="130"/>
                  </a:lnTo>
                  <a:lnTo>
                    <a:pt x="94" y="130"/>
                  </a:lnTo>
                  <a:lnTo>
                    <a:pt x="96" y="128"/>
                  </a:lnTo>
                  <a:lnTo>
                    <a:pt x="99" y="128"/>
                  </a:lnTo>
                  <a:lnTo>
                    <a:pt x="102" y="127"/>
                  </a:lnTo>
                  <a:lnTo>
                    <a:pt x="104" y="126"/>
                  </a:lnTo>
                  <a:lnTo>
                    <a:pt x="108" y="125"/>
                  </a:lnTo>
                  <a:lnTo>
                    <a:pt x="110" y="123"/>
                  </a:lnTo>
                  <a:lnTo>
                    <a:pt x="112" y="121"/>
                  </a:lnTo>
                  <a:lnTo>
                    <a:pt x="115" y="117"/>
                  </a:lnTo>
                  <a:lnTo>
                    <a:pt x="116" y="115"/>
                  </a:lnTo>
                  <a:lnTo>
                    <a:pt x="116" y="111"/>
                  </a:lnTo>
                  <a:lnTo>
                    <a:pt x="118" y="111"/>
                  </a:lnTo>
                  <a:lnTo>
                    <a:pt x="119" y="108"/>
                  </a:lnTo>
                  <a:lnTo>
                    <a:pt x="121" y="108"/>
                  </a:lnTo>
                  <a:lnTo>
                    <a:pt x="124" y="105"/>
                  </a:lnTo>
                  <a:lnTo>
                    <a:pt x="126" y="102"/>
                  </a:lnTo>
                  <a:lnTo>
                    <a:pt x="124" y="101"/>
                  </a:lnTo>
                  <a:lnTo>
                    <a:pt x="124" y="99"/>
                  </a:lnTo>
                  <a:lnTo>
                    <a:pt x="124" y="96"/>
                  </a:lnTo>
                  <a:lnTo>
                    <a:pt x="124" y="93"/>
                  </a:lnTo>
                  <a:lnTo>
                    <a:pt x="125" y="90"/>
                  </a:lnTo>
                  <a:lnTo>
                    <a:pt x="126" y="88"/>
                  </a:lnTo>
                  <a:lnTo>
                    <a:pt x="128" y="87"/>
                  </a:lnTo>
                  <a:lnTo>
                    <a:pt x="130" y="84"/>
                  </a:lnTo>
                  <a:lnTo>
                    <a:pt x="132" y="82"/>
                  </a:lnTo>
                  <a:lnTo>
                    <a:pt x="134" y="80"/>
                  </a:lnTo>
                  <a:lnTo>
                    <a:pt x="135" y="82"/>
                  </a:lnTo>
                  <a:lnTo>
                    <a:pt x="136" y="84"/>
                  </a:lnTo>
                  <a:lnTo>
                    <a:pt x="138" y="88"/>
                  </a:lnTo>
                  <a:lnTo>
                    <a:pt x="139" y="90"/>
                  </a:lnTo>
                  <a:lnTo>
                    <a:pt x="141" y="92"/>
                  </a:lnTo>
                  <a:lnTo>
                    <a:pt x="143" y="96"/>
                  </a:lnTo>
                  <a:lnTo>
                    <a:pt x="143" y="96"/>
                  </a:lnTo>
                  <a:lnTo>
                    <a:pt x="143" y="93"/>
                  </a:lnTo>
                  <a:lnTo>
                    <a:pt x="143" y="90"/>
                  </a:lnTo>
                  <a:lnTo>
                    <a:pt x="143" y="88"/>
                  </a:lnTo>
                  <a:lnTo>
                    <a:pt x="146" y="90"/>
                  </a:lnTo>
                  <a:lnTo>
                    <a:pt x="147" y="90"/>
                  </a:lnTo>
                  <a:lnTo>
                    <a:pt x="146" y="88"/>
                  </a:lnTo>
                  <a:lnTo>
                    <a:pt x="147" y="85"/>
                  </a:lnTo>
                  <a:lnTo>
                    <a:pt x="145" y="85"/>
                  </a:lnTo>
                  <a:lnTo>
                    <a:pt x="143" y="83"/>
                  </a:lnTo>
                  <a:lnTo>
                    <a:pt x="142" y="81"/>
                  </a:lnTo>
                  <a:lnTo>
                    <a:pt x="144" y="80"/>
                  </a:lnTo>
                  <a:lnTo>
                    <a:pt x="145" y="79"/>
                  </a:lnTo>
                  <a:lnTo>
                    <a:pt x="143" y="76"/>
                  </a:lnTo>
                  <a:lnTo>
                    <a:pt x="145" y="76"/>
                  </a:lnTo>
                  <a:lnTo>
                    <a:pt x="147" y="79"/>
                  </a:lnTo>
                  <a:lnTo>
                    <a:pt x="150" y="77"/>
                  </a:lnTo>
                  <a:lnTo>
                    <a:pt x="152" y="79"/>
                  </a:lnTo>
                  <a:lnTo>
                    <a:pt x="159" y="79"/>
                  </a:lnTo>
                  <a:lnTo>
                    <a:pt x="161" y="80"/>
                  </a:lnTo>
                  <a:lnTo>
                    <a:pt x="159" y="79"/>
                  </a:lnTo>
                  <a:lnTo>
                    <a:pt x="155" y="79"/>
                  </a:lnTo>
                  <a:lnTo>
                    <a:pt x="154" y="75"/>
                  </a:lnTo>
                  <a:lnTo>
                    <a:pt x="156" y="73"/>
                  </a:lnTo>
                  <a:lnTo>
                    <a:pt x="154" y="72"/>
                  </a:lnTo>
                  <a:lnTo>
                    <a:pt x="154" y="68"/>
                  </a:lnTo>
                  <a:lnTo>
                    <a:pt x="154" y="68"/>
                  </a:lnTo>
                  <a:lnTo>
                    <a:pt x="156" y="66"/>
                  </a:lnTo>
                  <a:lnTo>
                    <a:pt x="159" y="64"/>
                  </a:lnTo>
                  <a:lnTo>
                    <a:pt x="161" y="65"/>
                  </a:lnTo>
                  <a:lnTo>
                    <a:pt x="163" y="66"/>
                  </a:lnTo>
                  <a:lnTo>
                    <a:pt x="164" y="67"/>
                  </a:lnTo>
                  <a:lnTo>
                    <a:pt x="164" y="64"/>
                  </a:lnTo>
                  <a:lnTo>
                    <a:pt x="161" y="64"/>
                  </a:lnTo>
                  <a:lnTo>
                    <a:pt x="160" y="62"/>
                  </a:lnTo>
                  <a:lnTo>
                    <a:pt x="163" y="61"/>
                  </a:lnTo>
                  <a:lnTo>
                    <a:pt x="166" y="61"/>
                  </a:lnTo>
                  <a:lnTo>
                    <a:pt x="167" y="62"/>
                  </a:lnTo>
                  <a:lnTo>
                    <a:pt x="164" y="58"/>
                  </a:lnTo>
                  <a:lnTo>
                    <a:pt x="164" y="56"/>
                  </a:lnTo>
                  <a:lnTo>
                    <a:pt x="167" y="54"/>
                  </a:lnTo>
                  <a:lnTo>
                    <a:pt x="169" y="53"/>
                  </a:lnTo>
                  <a:lnTo>
                    <a:pt x="170" y="53"/>
                  </a:lnTo>
                  <a:lnTo>
                    <a:pt x="170" y="50"/>
                  </a:lnTo>
                  <a:lnTo>
                    <a:pt x="171" y="53"/>
                  </a:lnTo>
                  <a:lnTo>
                    <a:pt x="175" y="54"/>
                  </a:lnTo>
                  <a:lnTo>
                    <a:pt x="177" y="51"/>
                  </a:lnTo>
                  <a:lnTo>
                    <a:pt x="177" y="49"/>
                  </a:lnTo>
                  <a:lnTo>
                    <a:pt x="178" y="47"/>
                  </a:lnTo>
                  <a:lnTo>
                    <a:pt x="177" y="47"/>
                  </a:lnTo>
                  <a:lnTo>
                    <a:pt x="178" y="46"/>
                  </a:lnTo>
                  <a:lnTo>
                    <a:pt x="179" y="48"/>
                  </a:lnTo>
                  <a:lnTo>
                    <a:pt x="181" y="46"/>
                  </a:lnTo>
                  <a:lnTo>
                    <a:pt x="183" y="47"/>
                  </a:lnTo>
                  <a:lnTo>
                    <a:pt x="186" y="47"/>
                  </a:lnTo>
                  <a:lnTo>
                    <a:pt x="188" y="45"/>
                  </a:lnTo>
                  <a:lnTo>
                    <a:pt x="188" y="42"/>
                  </a:lnTo>
                  <a:lnTo>
                    <a:pt x="189" y="41"/>
                  </a:lnTo>
                  <a:lnTo>
                    <a:pt x="190" y="45"/>
                  </a:lnTo>
                  <a:lnTo>
                    <a:pt x="194" y="45"/>
                  </a:lnTo>
                  <a:lnTo>
                    <a:pt x="200" y="48"/>
                  </a:lnTo>
                  <a:lnTo>
                    <a:pt x="201" y="51"/>
                  </a:lnTo>
                  <a:lnTo>
                    <a:pt x="204" y="54"/>
                  </a:lnTo>
                  <a:lnTo>
                    <a:pt x="206" y="56"/>
                  </a:lnTo>
                  <a:lnTo>
                    <a:pt x="206" y="57"/>
                  </a:lnTo>
                  <a:lnTo>
                    <a:pt x="205" y="59"/>
                  </a:lnTo>
                  <a:lnTo>
                    <a:pt x="204" y="62"/>
                  </a:lnTo>
                  <a:lnTo>
                    <a:pt x="204" y="65"/>
                  </a:lnTo>
                  <a:lnTo>
                    <a:pt x="204" y="66"/>
                  </a:lnTo>
                  <a:lnTo>
                    <a:pt x="205" y="64"/>
                  </a:lnTo>
                  <a:lnTo>
                    <a:pt x="207" y="65"/>
                  </a:lnTo>
                  <a:lnTo>
                    <a:pt x="206" y="63"/>
                  </a:lnTo>
                  <a:lnTo>
                    <a:pt x="206" y="61"/>
                  </a:lnTo>
                  <a:lnTo>
                    <a:pt x="209" y="61"/>
                  </a:lnTo>
                  <a:lnTo>
                    <a:pt x="210" y="57"/>
                  </a:lnTo>
                  <a:lnTo>
                    <a:pt x="212" y="56"/>
                  </a:lnTo>
                  <a:lnTo>
                    <a:pt x="215" y="57"/>
                  </a:lnTo>
                  <a:lnTo>
                    <a:pt x="218" y="58"/>
                  </a:lnTo>
                  <a:lnTo>
                    <a:pt x="220" y="61"/>
                  </a:lnTo>
                  <a:lnTo>
                    <a:pt x="220" y="58"/>
                  </a:lnTo>
                  <a:lnTo>
                    <a:pt x="223" y="58"/>
                  </a:lnTo>
                  <a:lnTo>
                    <a:pt x="226" y="61"/>
                  </a:lnTo>
                  <a:lnTo>
                    <a:pt x="227" y="63"/>
                  </a:lnTo>
                  <a:lnTo>
                    <a:pt x="227" y="62"/>
                  </a:lnTo>
                  <a:lnTo>
                    <a:pt x="226" y="58"/>
                  </a:lnTo>
                  <a:lnTo>
                    <a:pt x="229" y="57"/>
                  </a:lnTo>
                  <a:lnTo>
                    <a:pt x="226" y="55"/>
                  </a:lnTo>
                  <a:lnTo>
                    <a:pt x="223" y="53"/>
                  </a:lnTo>
                  <a:lnTo>
                    <a:pt x="222" y="50"/>
                  </a:lnTo>
                  <a:lnTo>
                    <a:pt x="224" y="47"/>
                  </a:lnTo>
                  <a:lnTo>
                    <a:pt x="224" y="47"/>
                  </a:lnTo>
                  <a:lnTo>
                    <a:pt x="227" y="46"/>
                  </a:lnTo>
                  <a:lnTo>
                    <a:pt x="228" y="40"/>
                  </a:lnTo>
                  <a:lnTo>
                    <a:pt x="231" y="39"/>
                  </a:lnTo>
                  <a:lnTo>
                    <a:pt x="234" y="37"/>
                  </a:lnTo>
                  <a:lnTo>
                    <a:pt x="236" y="37"/>
                  </a:lnTo>
                  <a:lnTo>
                    <a:pt x="232" y="34"/>
                  </a:lnTo>
                  <a:lnTo>
                    <a:pt x="232" y="31"/>
                  </a:lnTo>
                  <a:lnTo>
                    <a:pt x="235" y="31"/>
                  </a:lnTo>
                  <a:lnTo>
                    <a:pt x="236" y="29"/>
                  </a:lnTo>
                  <a:lnTo>
                    <a:pt x="238" y="27"/>
                  </a:lnTo>
                  <a:lnTo>
                    <a:pt x="239" y="24"/>
                  </a:lnTo>
                  <a:lnTo>
                    <a:pt x="241" y="25"/>
                  </a:lnTo>
                  <a:lnTo>
                    <a:pt x="243" y="24"/>
                  </a:lnTo>
                  <a:lnTo>
                    <a:pt x="245" y="23"/>
                  </a:lnTo>
                  <a:lnTo>
                    <a:pt x="245" y="21"/>
                  </a:lnTo>
                  <a:lnTo>
                    <a:pt x="247" y="21"/>
                  </a:lnTo>
                  <a:lnTo>
                    <a:pt x="250" y="21"/>
                  </a:lnTo>
                  <a:lnTo>
                    <a:pt x="253" y="22"/>
                  </a:lnTo>
                  <a:lnTo>
                    <a:pt x="255" y="21"/>
                  </a:lnTo>
                  <a:lnTo>
                    <a:pt x="258" y="22"/>
                  </a:lnTo>
                  <a:lnTo>
                    <a:pt x="261" y="21"/>
                  </a:lnTo>
                  <a:lnTo>
                    <a:pt x="263" y="21"/>
                  </a:lnTo>
                  <a:lnTo>
                    <a:pt x="264" y="21"/>
                  </a:lnTo>
                  <a:lnTo>
                    <a:pt x="266" y="19"/>
                  </a:lnTo>
                  <a:lnTo>
                    <a:pt x="267" y="16"/>
                  </a:lnTo>
                  <a:lnTo>
                    <a:pt x="267" y="14"/>
                  </a:lnTo>
                  <a:lnTo>
                    <a:pt x="265" y="11"/>
                  </a:lnTo>
                  <a:lnTo>
                    <a:pt x="263" y="10"/>
                  </a:lnTo>
                  <a:lnTo>
                    <a:pt x="260" y="11"/>
                  </a:lnTo>
                  <a:lnTo>
                    <a:pt x="257" y="8"/>
                  </a:lnTo>
                  <a:lnTo>
                    <a:pt x="256" y="8"/>
                  </a:lnTo>
                  <a:lnTo>
                    <a:pt x="258" y="6"/>
                  </a:lnTo>
                  <a:lnTo>
                    <a:pt x="261" y="8"/>
                  </a:lnTo>
                  <a:lnTo>
                    <a:pt x="261" y="6"/>
                  </a:lnTo>
                  <a:lnTo>
                    <a:pt x="263" y="6"/>
                  </a:lnTo>
                  <a:lnTo>
                    <a:pt x="265" y="8"/>
                  </a:lnTo>
                  <a:lnTo>
                    <a:pt x="266" y="8"/>
                  </a:lnTo>
                  <a:lnTo>
                    <a:pt x="269" y="11"/>
                  </a:lnTo>
                  <a:lnTo>
                    <a:pt x="271" y="8"/>
                  </a:lnTo>
                  <a:lnTo>
                    <a:pt x="273" y="11"/>
                  </a:lnTo>
                  <a:lnTo>
                    <a:pt x="274" y="13"/>
                  </a:lnTo>
                  <a:lnTo>
                    <a:pt x="277" y="13"/>
                  </a:lnTo>
                  <a:lnTo>
                    <a:pt x="280" y="14"/>
                  </a:lnTo>
                  <a:lnTo>
                    <a:pt x="282" y="14"/>
                  </a:lnTo>
                  <a:lnTo>
                    <a:pt x="284" y="14"/>
                  </a:lnTo>
                  <a:lnTo>
                    <a:pt x="288" y="16"/>
                  </a:lnTo>
                  <a:lnTo>
                    <a:pt x="290" y="17"/>
                  </a:lnTo>
                  <a:lnTo>
                    <a:pt x="292" y="19"/>
                  </a:lnTo>
                  <a:lnTo>
                    <a:pt x="295" y="17"/>
                  </a:lnTo>
                  <a:lnTo>
                    <a:pt x="298" y="20"/>
                  </a:lnTo>
                  <a:lnTo>
                    <a:pt x="300" y="21"/>
                  </a:lnTo>
                  <a:lnTo>
                    <a:pt x="303" y="21"/>
                  </a:lnTo>
                  <a:lnTo>
                    <a:pt x="306" y="20"/>
                  </a:lnTo>
                  <a:lnTo>
                    <a:pt x="308" y="19"/>
                  </a:lnTo>
                  <a:lnTo>
                    <a:pt x="311" y="15"/>
                  </a:lnTo>
                  <a:lnTo>
                    <a:pt x="311" y="19"/>
                  </a:lnTo>
                  <a:lnTo>
                    <a:pt x="308" y="21"/>
                  </a:lnTo>
                  <a:lnTo>
                    <a:pt x="312" y="20"/>
                  </a:lnTo>
                  <a:lnTo>
                    <a:pt x="313" y="22"/>
                  </a:lnTo>
                  <a:lnTo>
                    <a:pt x="315" y="24"/>
                  </a:lnTo>
                  <a:lnTo>
                    <a:pt x="317" y="23"/>
                  </a:lnTo>
                  <a:lnTo>
                    <a:pt x="317" y="21"/>
                  </a:lnTo>
                  <a:lnTo>
                    <a:pt x="318" y="17"/>
                  </a:lnTo>
                  <a:lnTo>
                    <a:pt x="321" y="16"/>
                  </a:lnTo>
                  <a:lnTo>
                    <a:pt x="321" y="20"/>
                  </a:lnTo>
                  <a:lnTo>
                    <a:pt x="324" y="20"/>
                  </a:lnTo>
                  <a:lnTo>
                    <a:pt x="326" y="23"/>
                  </a:lnTo>
                  <a:lnTo>
                    <a:pt x="324" y="25"/>
                  </a:lnTo>
                  <a:lnTo>
                    <a:pt x="321" y="28"/>
                  </a:lnTo>
                  <a:lnTo>
                    <a:pt x="320" y="30"/>
                  </a:lnTo>
                  <a:lnTo>
                    <a:pt x="321" y="32"/>
                  </a:lnTo>
                  <a:lnTo>
                    <a:pt x="320" y="34"/>
                  </a:lnTo>
                  <a:lnTo>
                    <a:pt x="317" y="34"/>
                  </a:lnTo>
                  <a:lnTo>
                    <a:pt x="314" y="34"/>
                  </a:lnTo>
                  <a:lnTo>
                    <a:pt x="312" y="37"/>
                  </a:lnTo>
                  <a:lnTo>
                    <a:pt x="312" y="39"/>
                  </a:lnTo>
                  <a:lnTo>
                    <a:pt x="312" y="41"/>
                  </a:lnTo>
                  <a:lnTo>
                    <a:pt x="314" y="41"/>
                  </a:lnTo>
                  <a:lnTo>
                    <a:pt x="313" y="44"/>
                  </a:lnTo>
                  <a:lnTo>
                    <a:pt x="312" y="47"/>
                  </a:lnTo>
                  <a:lnTo>
                    <a:pt x="311" y="49"/>
                  </a:lnTo>
                  <a:lnTo>
                    <a:pt x="308" y="51"/>
                  </a:lnTo>
                  <a:lnTo>
                    <a:pt x="307" y="55"/>
                  </a:lnTo>
                  <a:lnTo>
                    <a:pt x="305" y="56"/>
                  </a:lnTo>
                  <a:lnTo>
                    <a:pt x="305" y="58"/>
                  </a:lnTo>
                  <a:lnTo>
                    <a:pt x="308" y="61"/>
                  </a:lnTo>
                  <a:lnTo>
                    <a:pt x="311" y="62"/>
                  </a:lnTo>
                  <a:lnTo>
                    <a:pt x="314" y="64"/>
                  </a:lnTo>
                  <a:lnTo>
                    <a:pt x="316" y="65"/>
                  </a:lnTo>
                  <a:lnTo>
                    <a:pt x="317" y="68"/>
                  </a:lnTo>
                  <a:lnTo>
                    <a:pt x="321" y="70"/>
                  </a:lnTo>
                  <a:lnTo>
                    <a:pt x="322" y="70"/>
                  </a:lnTo>
                  <a:lnTo>
                    <a:pt x="324" y="73"/>
                  </a:lnTo>
                  <a:lnTo>
                    <a:pt x="326" y="72"/>
                  </a:lnTo>
                  <a:lnTo>
                    <a:pt x="330" y="73"/>
                  </a:lnTo>
                  <a:lnTo>
                    <a:pt x="332" y="75"/>
                  </a:lnTo>
                  <a:lnTo>
                    <a:pt x="334" y="76"/>
                  </a:lnTo>
                  <a:lnTo>
                    <a:pt x="338" y="79"/>
                  </a:lnTo>
                  <a:lnTo>
                    <a:pt x="340" y="81"/>
                  </a:lnTo>
                  <a:lnTo>
                    <a:pt x="340" y="81"/>
                  </a:lnTo>
                  <a:lnTo>
                    <a:pt x="343" y="83"/>
                  </a:lnTo>
                  <a:lnTo>
                    <a:pt x="346" y="84"/>
                  </a:lnTo>
                  <a:lnTo>
                    <a:pt x="349" y="84"/>
                  </a:lnTo>
                  <a:lnTo>
                    <a:pt x="351" y="85"/>
                  </a:lnTo>
                  <a:lnTo>
                    <a:pt x="355" y="87"/>
                  </a:lnTo>
                  <a:lnTo>
                    <a:pt x="356" y="89"/>
                  </a:lnTo>
                  <a:lnTo>
                    <a:pt x="357" y="91"/>
                  </a:lnTo>
                  <a:lnTo>
                    <a:pt x="358" y="92"/>
                  </a:lnTo>
                  <a:lnTo>
                    <a:pt x="360" y="93"/>
                  </a:lnTo>
                  <a:lnTo>
                    <a:pt x="364" y="96"/>
                  </a:lnTo>
                  <a:lnTo>
                    <a:pt x="365" y="96"/>
                  </a:lnTo>
                  <a:lnTo>
                    <a:pt x="367" y="97"/>
                  </a:lnTo>
                  <a:lnTo>
                    <a:pt x="368" y="98"/>
                  </a:lnTo>
                  <a:lnTo>
                    <a:pt x="371" y="98"/>
                  </a:lnTo>
                  <a:lnTo>
                    <a:pt x="373" y="97"/>
                  </a:lnTo>
                  <a:lnTo>
                    <a:pt x="376" y="96"/>
                  </a:lnTo>
                  <a:lnTo>
                    <a:pt x="377" y="94"/>
                  </a:lnTo>
                  <a:lnTo>
                    <a:pt x="380" y="92"/>
                  </a:lnTo>
                  <a:lnTo>
                    <a:pt x="381" y="90"/>
                  </a:lnTo>
                  <a:lnTo>
                    <a:pt x="382" y="87"/>
                  </a:lnTo>
                  <a:lnTo>
                    <a:pt x="383" y="84"/>
                  </a:lnTo>
                  <a:lnTo>
                    <a:pt x="384" y="83"/>
                  </a:lnTo>
                  <a:lnTo>
                    <a:pt x="385" y="81"/>
                  </a:lnTo>
                  <a:lnTo>
                    <a:pt x="386" y="77"/>
                  </a:lnTo>
                  <a:lnTo>
                    <a:pt x="388" y="75"/>
                  </a:lnTo>
                  <a:lnTo>
                    <a:pt x="388" y="74"/>
                  </a:lnTo>
                  <a:lnTo>
                    <a:pt x="386" y="72"/>
                  </a:lnTo>
                  <a:lnTo>
                    <a:pt x="388" y="70"/>
                  </a:lnTo>
                  <a:lnTo>
                    <a:pt x="388" y="66"/>
                  </a:lnTo>
                  <a:lnTo>
                    <a:pt x="389" y="64"/>
                  </a:lnTo>
                  <a:lnTo>
                    <a:pt x="390" y="63"/>
                  </a:lnTo>
                  <a:lnTo>
                    <a:pt x="391" y="59"/>
                  </a:lnTo>
                  <a:lnTo>
                    <a:pt x="390" y="57"/>
                  </a:lnTo>
                  <a:lnTo>
                    <a:pt x="389" y="55"/>
                  </a:lnTo>
                  <a:lnTo>
                    <a:pt x="389" y="51"/>
                  </a:lnTo>
                  <a:lnTo>
                    <a:pt x="390" y="49"/>
                  </a:lnTo>
                  <a:lnTo>
                    <a:pt x="390" y="47"/>
                  </a:lnTo>
                  <a:lnTo>
                    <a:pt x="388" y="44"/>
                  </a:lnTo>
                  <a:lnTo>
                    <a:pt x="389" y="41"/>
                  </a:lnTo>
                  <a:lnTo>
                    <a:pt x="390" y="38"/>
                  </a:lnTo>
                  <a:lnTo>
                    <a:pt x="391" y="37"/>
                  </a:lnTo>
                  <a:lnTo>
                    <a:pt x="391" y="37"/>
                  </a:lnTo>
                  <a:lnTo>
                    <a:pt x="390" y="33"/>
                  </a:lnTo>
                  <a:lnTo>
                    <a:pt x="390" y="31"/>
                  </a:lnTo>
                  <a:lnTo>
                    <a:pt x="392" y="29"/>
                  </a:lnTo>
                  <a:lnTo>
                    <a:pt x="395" y="28"/>
                  </a:lnTo>
                  <a:lnTo>
                    <a:pt x="392" y="25"/>
                  </a:lnTo>
                  <a:lnTo>
                    <a:pt x="390" y="25"/>
                  </a:lnTo>
                  <a:lnTo>
                    <a:pt x="391" y="22"/>
                  </a:lnTo>
                  <a:lnTo>
                    <a:pt x="392" y="20"/>
                  </a:lnTo>
                  <a:lnTo>
                    <a:pt x="395" y="19"/>
                  </a:lnTo>
                  <a:lnTo>
                    <a:pt x="394" y="15"/>
                  </a:lnTo>
                  <a:lnTo>
                    <a:pt x="395" y="13"/>
                  </a:lnTo>
                  <a:lnTo>
                    <a:pt x="397" y="11"/>
                  </a:lnTo>
                  <a:lnTo>
                    <a:pt x="397" y="7"/>
                  </a:lnTo>
                  <a:lnTo>
                    <a:pt x="398" y="5"/>
                  </a:lnTo>
                  <a:lnTo>
                    <a:pt x="400" y="3"/>
                  </a:lnTo>
                  <a:lnTo>
                    <a:pt x="401" y="0"/>
                  </a:lnTo>
                  <a:lnTo>
                    <a:pt x="403" y="0"/>
                  </a:lnTo>
                  <a:lnTo>
                    <a:pt x="402" y="3"/>
                  </a:lnTo>
                  <a:lnTo>
                    <a:pt x="405" y="4"/>
                  </a:lnTo>
                  <a:lnTo>
                    <a:pt x="407" y="6"/>
                  </a:lnTo>
                  <a:lnTo>
                    <a:pt x="407" y="8"/>
                  </a:lnTo>
                  <a:lnTo>
                    <a:pt x="407" y="12"/>
                  </a:lnTo>
                  <a:lnTo>
                    <a:pt x="407" y="14"/>
                  </a:lnTo>
                  <a:lnTo>
                    <a:pt x="410" y="16"/>
                  </a:lnTo>
                  <a:lnTo>
                    <a:pt x="412" y="17"/>
                  </a:lnTo>
                  <a:lnTo>
                    <a:pt x="410" y="20"/>
                  </a:lnTo>
                  <a:lnTo>
                    <a:pt x="411" y="23"/>
                  </a:lnTo>
                  <a:lnTo>
                    <a:pt x="414" y="25"/>
                  </a:lnTo>
                  <a:lnTo>
                    <a:pt x="414" y="28"/>
                  </a:lnTo>
                  <a:lnTo>
                    <a:pt x="416" y="31"/>
                  </a:lnTo>
                  <a:lnTo>
                    <a:pt x="416" y="33"/>
                  </a:lnTo>
                  <a:lnTo>
                    <a:pt x="416" y="37"/>
                  </a:lnTo>
                  <a:lnTo>
                    <a:pt x="417" y="39"/>
                  </a:lnTo>
                  <a:lnTo>
                    <a:pt x="416" y="41"/>
                  </a:lnTo>
                  <a:lnTo>
                    <a:pt x="417" y="45"/>
                  </a:lnTo>
                  <a:lnTo>
                    <a:pt x="417" y="45"/>
                  </a:lnTo>
                  <a:lnTo>
                    <a:pt x="418" y="47"/>
                  </a:lnTo>
                  <a:lnTo>
                    <a:pt x="419" y="50"/>
                  </a:lnTo>
                  <a:lnTo>
                    <a:pt x="422" y="53"/>
                  </a:lnTo>
                  <a:lnTo>
                    <a:pt x="425" y="51"/>
                  </a:lnTo>
                  <a:lnTo>
                    <a:pt x="427" y="50"/>
                  </a:lnTo>
                  <a:lnTo>
                    <a:pt x="429" y="48"/>
                  </a:lnTo>
                  <a:lnTo>
                    <a:pt x="431" y="50"/>
                  </a:lnTo>
                  <a:lnTo>
                    <a:pt x="432" y="54"/>
                  </a:lnTo>
                  <a:lnTo>
                    <a:pt x="434" y="54"/>
                  </a:lnTo>
                  <a:lnTo>
                    <a:pt x="436" y="57"/>
                  </a:lnTo>
                  <a:lnTo>
                    <a:pt x="440" y="58"/>
                  </a:lnTo>
                  <a:lnTo>
                    <a:pt x="441" y="58"/>
                  </a:lnTo>
                  <a:lnTo>
                    <a:pt x="440" y="62"/>
                  </a:lnTo>
                  <a:lnTo>
                    <a:pt x="440" y="64"/>
                  </a:lnTo>
                  <a:lnTo>
                    <a:pt x="440" y="67"/>
                  </a:lnTo>
                  <a:lnTo>
                    <a:pt x="441" y="70"/>
                  </a:lnTo>
                  <a:lnTo>
                    <a:pt x="441" y="72"/>
                  </a:lnTo>
                  <a:lnTo>
                    <a:pt x="443" y="75"/>
                  </a:lnTo>
                  <a:lnTo>
                    <a:pt x="443" y="77"/>
                  </a:lnTo>
                  <a:lnTo>
                    <a:pt x="442" y="80"/>
                  </a:lnTo>
                  <a:lnTo>
                    <a:pt x="444" y="83"/>
                  </a:lnTo>
                  <a:lnTo>
                    <a:pt x="446" y="85"/>
                  </a:lnTo>
                  <a:lnTo>
                    <a:pt x="446" y="87"/>
                  </a:lnTo>
                  <a:lnTo>
                    <a:pt x="450" y="87"/>
                  </a:lnTo>
                  <a:lnTo>
                    <a:pt x="449" y="89"/>
                  </a:lnTo>
                  <a:lnTo>
                    <a:pt x="450" y="91"/>
                  </a:lnTo>
                  <a:lnTo>
                    <a:pt x="451" y="94"/>
                  </a:lnTo>
                  <a:lnTo>
                    <a:pt x="452" y="97"/>
                  </a:lnTo>
                  <a:lnTo>
                    <a:pt x="451" y="99"/>
                  </a:lnTo>
                  <a:lnTo>
                    <a:pt x="451" y="102"/>
                  </a:lnTo>
                  <a:lnTo>
                    <a:pt x="450" y="105"/>
                  </a:lnTo>
                  <a:lnTo>
                    <a:pt x="452" y="108"/>
                  </a:lnTo>
                  <a:lnTo>
                    <a:pt x="454" y="109"/>
                  </a:lnTo>
                  <a:lnTo>
                    <a:pt x="454" y="113"/>
                  </a:lnTo>
                  <a:lnTo>
                    <a:pt x="454" y="115"/>
                  </a:lnTo>
                  <a:lnTo>
                    <a:pt x="457" y="117"/>
                  </a:lnTo>
                  <a:lnTo>
                    <a:pt x="462" y="121"/>
                  </a:lnTo>
                  <a:lnTo>
                    <a:pt x="465" y="121"/>
                  </a:lnTo>
                  <a:lnTo>
                    <a:pt x="468" y="122"/>
                  </a:lnTo>
                  <a:lnTo>
                    <a:pt x="470" y="122"/>
                  </a:lnTo>
                  <a:lnTo>
                    <a:pt x="471" y="125"/>
                  </a:lnTo>
                  <a:lnTo>
                    <a:pt x="471" y="125"/>
                  </a:lnTo>
                  <a:lnTo>
                    <a:pt x="473" y="127"/>
                  </a:lnTo>
                  <a:lnTo>
                    <a:pt x="475" y="126"/>
                  </a:lnTo>
                  <a:lnTo>
                    <a:pt x="476" y="128"/>
                  </a:lnTo>
                  <a:lnTo>
                    <a:pt x="479" y="130"/>
                  </a:lnTo>
                  <a:lnTo>
                    <a:pt x="482" y="130"/>
                  </a:lnTo>
                  <a:lnTo>
                    <a:pt x="483" y="133"/>
                  </a:lnTo>
                  <a:lnTo>
                    <a:pt x="486" y="133"/>
                  </a:lnTo>
                  <a:lnTo>
                    <a:pt x="488" y="134"/>
                  </a:lnTo>
                  <a:lnTo>
                    <a:pt x="490" y="136"/>
                  </a:lnTo>
                  <a:lnTo>
                    <a:pt x="487" y="139"/>
                  </a:lnTo>
                  <a:lnTo>
                    <a:pt x="488" y="141"/>
                  </a:lnTo>
                  <a:lnTo>
                    <a:pt x="491" y="143"/>
                  </a:lnTo>
                  <a:lnTo>
                    <a:pt x="493" y="144"/>
                  </a:lnTo>
                  <a:lnTo>
                    <a:pt x="494" y="148"/>
                  </a:lnTo>
                  <a:lnTo>
                    <a:pt x="495" y="148"/>
                  </a:lnTo>
                  <a:lnTo>
                    <a:pt x="495" y="151"/>
                  </a:lnTo>
                  <a:lnTo>
                    <a:pt x="497" y="152"/>
                  </a:lnTo>
                  <a:lnTo>
                    <a:pt x="497" y="154"/>
                  </a:lnTo>
                  <a:lnTo>
                    <a:pt x="497" y="158"/>
                  </a:lnTo>
                  <a:lnTo>
                    <a:pt x="499" y="160"/>
                  </a:lnTo>
                  <a:lnTo>
                    <a:pt x="500" y="162"/>
                  </a:lnTo>
                  <a:lnTo>
                    <a:pt x="501" y="166"/>
                  </a:lnTo>
                  <a:lnTo>
                    <a:pt x="503" y="165"/>
                  </a:lnTo>
                  <a:lnTo>
                    <a:pt x="504" y="167"/>
                  </a:lnTo>
                  <a:lnTo>
                    <a:pt x="504" y="166"/>
                  </a:lnTo>
                  <a:lnTo>
                    <a:pt x="503" y="164"/>
                  </a:lnTo>
                  <a:lnTo>
                    <a:pt x="504" y="161"/>
                  </a:lnTo>
                  <a:lnTo>
                    <a:pt x="508" y="164"/>
                  </a:lnTo>
                  <a:lnTo>
                    <a:pt x="512" y="167"/>
                  </a:lnTo>
                  <a:lnTo>
                    <a:pt x="512" y="165"/>
                  </a:lnTo>
                  <a:lnTo>
                    <a:pt x="514" y="165"/>
                  </a:lnTo>
                  <a:lnTo>
                    <a:pt x="514" y="167"/>
                  </a:lnTo>
                  <a:lnTo>
                    <a:pt x="516" y="169"/>
                  </a:lnTo>
                  <a:lnTo>
                    <a:pt x="514" y="173"/>
                  </a:lnTo>
                  <a:lnTo>
                    <a:pt x="516" y="175"/>
                  </a:lnTo>
                  <a:lnTo>
                    <a:pt x="516" y="177"/>
                  </a:lnTo>
                  <a:lnTo>
                    <a:pt x="517" y="181"/>
                  </a:lnTo>
                  <a:lnTo>
                    <a:pt x="516" y="181"/>
                  </a:lnTo>
                  <a:lnTo>
                    <a:pt x="519" y="182"/>
                  </a:lnTo>
                  <a:lnTo>
                    <a:pt x="520" y="184"/>
                  </a:lnTo>
                  <a:lnTo>
                    <a:pt x="523" y="186"/>
                  </a:lnTo>
                  <a:lnTo>
                    <a:pt x="525" y="187"/>
                  </a:lnTo>
                  <a:lnTo>
                    <a:pt x="528" y="187"/>
                  </a:lnTo>
                  <a:lnTo>
                    <a:pt x="530" y="190"/>
                  </a:lnTo>
                  <a:lnTo>
                    <a:pt x="531" y="192"/>
                  </a:lnTo>
                  <a:lnTo>
                    <a:pt x="533" y="194"/>
                  </a:lnTo>
                  <a:lnTo>
                    <a:pt x="535" y="198"/>
                  </a:lnTo>
                  <a:lnTo>
                    <a:pt x="538" y="199"/>
                  </a:lnTo>
                  <a:lnTo>
                    <a:pt x="539" y="201"/>
                  </a:lnTo>
                  <a:lnTo>
                    <a:pt x="539" y="203"/>
                  </a:lnTo>
                  <a:lnTo>
                    <a:pt x="542" y="205"/>
                  </a:lnTo>
                  <a:lnTo>
                    <a:pt x="545" y="208"/>
                  </a:lnTo>
                  <a:lnTo>
                    <a:pt x="544" y="211"/>
                  </a:lnTo>
                  <a:lnTo>
                    <a:pt x="545" y="213"/>
                  </a:lnTo>
                  <a:lnTo>
                    <a:pt x="546" y="215"/>
                  </a:lnTo>
                  <a:lnTo>
                    <a:pt x="548" y="216"/>
                  </a:lnTo>
                  <a:lnTo>
                    <a:pt x="547" y="218"/>
                  </a:lnTo>
                  <a:lnTo>
                    <a:pt x="547" y="221"/>
                  </a:lnTo>
                  <a:lnTo>
                    <a:pt x="547" y="224"/>
                  </a:lnTo>
                  <a:lnTo>
                    <a:pt x="547" y="227"/>
                  </a:lnTo>
                  <a:lnTo>
                    <a:pt x="547" y="229"/>
                  </a:lnTo>
                  <a:lnTo>
                    <a:pt x="548" y="232"/>
                  </a:lnTo>
                  <a:lnTo>
                    <a:pt x="547" y="235"/>
                  </a:lnTo>
                  <a:lnTo>
                    <a:pt x="548" y="237"/>
                  </a:lnTo>
                  <a:lnTo>
                    <a:pt x="550" y="241"/>
                  </a:lnTo>
                  <a:lnTo>
                    <a:pt x="552" y="243"/>
                  </a:lnTo>
                  <a:lnTo>
                    <a:pt x="552" y="245"/>
                  </a:lnTo>
                  <a:lnTo>
                    <a:pt x="553" y="248"/>
                  </a:lnTo>
                  <a:lnTo>
                    <a:pt x="554" y="248"/>
                  </a:lnTo>
                  <a:lnTo>
                    <a:pt x="554" y="252"/>
                  </a:lnTo>
                  <a:lnTo>
                    <a:pt x="554" y="254"/>
                  </a:lnTo>
                  <a:lnTo>
                    <a:pt x="554" y="256"/>
                  </a:lnTo>
                  <a:lnTo>
                    <a:pt x="554" y="260"/>
                  </a:lnTo>
                  <a:lnTo>
                    <a:pt x="552" y="262"/>
                  </a:lnTo>
                  <a:lnTo>
                    <a:pt x="551" y="265"/>
                  </a:lnTo>
                  <a:lnTo>
                    <a:pt x="551" y="268"/>
                  </a:lnTo>
                  <a:lnTo>
                    <a:pt x="551" y="270"/>
                  </a:lnTo>
                  <a:lnTo>
                    <a:pt x="550" y="273"/>
                  </a:lnTo>
                  <a:lnTo>
                    <a:pt x="548" y="276"/>
                  </a:lnTo>
                  <a:lnTo>
                    <a:pt x="548" y="2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90000"/>
                </a:lnSpc>
              </a:pPr>
              <a:endParaRPr lang="en-US"/>
            </a:p>
          </p:txBody>
        </p:sp>
        <p:sp>
          <p:nvSpPr>
            <p:cNvPr id="39" name="Freeform 239">
              <a:extLst>
                <a:ext uri="{FF2B5EF4-FFF2-40B4-BE49-F238E27FC236}">
                  <a16:creationId xmlns:a16="http://schemas.microsoft.com/office/drawing/2014/main" id="{8E3946E9-0D04-4E55-AB01-7EAD2299588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75000" y="2281238"/>
              <a:ext cx="6811962" cy="2960688"/>
            </a:xfrm>
            <a:custGeom>
              <a:avLst/>
              <a:gdLst>
                <a:gd name="T0" fmla="*/ 4219 w 4291"/>
                <a:gd name="T1" fmla="*/ 276 h 1865"/>
                <a:gd name="T2" fmla="*/ 3874 w 4291"/>
                <a:gd name="T3" fmla="*/ 206 h 1865"/>
                <a:gd name="T4" fmla="*/ 3458 w 4291"/>
                <a:gd name="T5" fmla="*/ 175 h 1865"/>
                <a:gd name="T6" fmla="*/ 3144 w 4291"/>
                <a:gd name="T7" fmla="*/ 122 h 1865"/>
                <a:gd name="T8" fmla="*/ 3014 w 4291"/>
                <a:gd name="T9" fmla="*/ 50 h 1865"/>
                <a:gd name="T10" fmla="*/ 2764 w 4291"/>
                <a:gd name="T11" fmla="*/ 182 h 1865"/>
                <a:gd name="T12" fmla="*/ 2679 w 4291"/>
                <a:gd name="T13" fmla="*/ 213 h 1865"/>
                <a:gd name="T14" fmla="*/ 2405 w 4291"/>
                <a:gd name="T15" fmla="*/ 238 h 1865"/>
                <a:gd name="T16" fmla="*/ 2146 w 4291"/>
                <a:gd name="T17" fmla="*/ 293 h 1865"/>
                <a:gd name="T18" fmla="*/ 2066 w 4291"/>
                <a:gd name="T19" fmla="*/ 180 h 1865"/>
                <a:gd name="T20" fmla="*/ 1911 w 4291"/>
                <a:gd name="T21" fmla="*/ 248 h 1865"/>
                <a:gd name="T22" fmla="*/ 1822 w 4291"/>
                <a:gd name="T23" fmla="*/ 357 h 1865"/>
                <a:gd name="T24" fmla="*/ 1762 w 4291"/>
                <a:gd name="T25" fmla="*/ 416 h 1865"/>
                <a:gd name="T26" fmla="*/ 1905 w 4291"/>
                <a:gd name="T27" fmla="*/ 501 h 1865"/>
                <a:gd name="T28" fmla="*/ 1979 w 4291"/>
                <a:gd name="T29" fmla="*/ 392 h 1865"/>
                <a:gd name="T30" fmla="*/ 1877 w 4291"/>
                <a:gd name="T31" fmla="*/ 549 h 1865"/>
                <a:gd name="T32" fmla="*/ 1740 w 4291"/>
                <a:gd name="T33" fmla="*/ 592 h 1865"/>
                <a:gd name="T34" fmla="*/ 1565 w 4291"/>
                <a:gd name="T35" fmla="*/ 782 h 1865"/>
                <a:gd name="T36" fmla="*/ 1902 w 4291"/>
                <a:gd name="T37" fmla="*/ 811 h 1865"/>
                <a:gd name="T38" fmla="*/ 1982 w 4291"/>
                <a:gd name="T39" fmla="*/ 818 h 1865"/>
                <a:gd name="T40" fmla="*/ 2115 w 4291"/>
                <a:gd name="T41" fmla="*/ 677 h 1865"/>
                <a:gd name="T42" fmla="*/ 2071 w 4291"/>
                <a:gd name="T43" fmla="*/ 784 h 1865"/>
                <a:gd name="T44" fmla="*/ 2097 w 4291"/>
                <a:gd name="T45" fmla="*/ 925 h 1865"/>
                <a:gd name="T46" fmla="*/ 1563 w 4291"/>
                <a:gd name="T47" fmla="*/ 902 h 1865"/>
                <a:gd name="T48" fmla="*/ 1518 w 4291"/>
                <a:gd name="T49" fmla="*/ 1268 h 1865"/>
                <a:gd name="T50" fmla="*/ 1809 w 4291"/>
                <a:gd name="T51" fmla="*/ 1378 h 1865"/>
                <a:gd name="T52" fmla="*/ 2027 w 4291"/>
                <a:gd name="T53" fmla="*/ 1852 h 1865"/>
                <a:gd name="T54" fmla="*/ 2254 w 4291"/>
                <a:gd name="T55" fmla="*/ 1392 h 1865"/>
                <a:gd name="T56" fmla="*/ 2191 w 4291"/>
                <a:gd name="T57" fmla="*/ 1071 h 1865"/>
                <a:gd name="T58" fmla="*/ 2274 w 4291"/>
                <a:gd name="T59" fmla="*/ 1170 h 1865"/>
                <a:gd name="T60" fmla="*/ 2412 w 4291"/>
                <a:gd name="T61" fmla="*/ 1032 h 1865"/>
                <a:gd name="T62" fmla="*/ 2439 w 4291"/>
                <a:gd name="T63" fmla="*/ 996 h 1865"/>
                <a:gd name="T64" fmla="*/ 2683 w 4291"/>
                <a:gd name="T65" fmla="*/ 1097 h 1865"/>
                <a:gd name="T66" fmla="*/ 2798 w 4291"/>
                <a:gd name="T67" fmla="*/ 1143 h 1865"/>
                <a:gd name="T68" fmla="*/ 2926 w 4291"/>
                <a:gd name="T69" fmla="*/ 1048 h 1865"/>
                <a:gd name="T70" fmla="*/ 3035 w 4291"/>
                <a:gd name="T71" fmla="*/ 1197 h 1865"/>
                <a:gd name="T72" fmla="*/ 3044 w 4291"/>
                <a:gd name="T73" fmla="*/ 1223 h 1865"/>
                <a:gd name="T74" fmla="*/ 3166 w 4291"/>
                <a:gd name="T75" fmla="*/ 1219 h 1865"/>
                <a:gd name="T76" fmla="*/ 3197 w 4291"/>
                <a:gd name="T77" fmla="*/ 1074 h 1865"/>
                <a:gd name="T78" fmla="*/ 3350 w 4291"/>
                <a:gd name="T79" fmla="*/ 956 h 1865"/>
                <a:gd name="T80" fmla="*/ 3328 w 4291"/>
                <a:gd name="T81" fmla="*/ 789 h 1865"/>
                <a:gd name="T82" fmla="*/ 3457 w 4291"/>
                <a:gd name="T83" fmla="*/ 845 h 1865"/>
                <a:gd name="T84" fmla="*/ 3572 w 4291"/>
                <a:gd name="T85" fmla="*/ 549 h 1865"/>
                <a:gd name="T86" fmla="*/ 3865 w 4291"/>
                <a:gd name="T87" fmla="*/ 390 h 1865"/>
                <a:gd name="T88" fmla="*/ 3856 w 4291"/>
                <a:gd name="T89" fmla="*/ 565 h 1865"/>
                <a:gd name="T90" fmla="*/ 4091 w 4291"/>
                <a:gd name="T91" fmla="*/ 384 h 1865"/>
                <a:gd name="T92" fmla="*/ 4255 w 4291"/>
                <a:gd name="T93" fmla="*/ 324 h 1865"/>
                <a:gd name="T94" fmla="*/ 2431 w 4291"/>
                <a:gd name="T95" fmla="*/ 777 h 1865"/>
                <a:gd name="T96" fmla="*/ 2410 w 4291"/>
                <a:gd name="T97" fmla="*/ 792 h 1865"/>
                <a:gd name="T98" fmla="*/ 2419 w 4291"/>
                <a:gd name="T99" fmla="*/ 804 h 1865"/>
                <a:gd name="T100" fmla="*/ 2381 w 4291"/>
                <a:gd name="T101" fmla="*/ 842 h 1865"/>
                <a:gd name="T102" fmla="*/ 2361 w 4291"/>
                <a:gd name="T103" fmla="*/ 796 h 1865"/>
                <a:gd name="T104" fmla="*/ 2353 w 4291"/>
                <a:gd name="T105" fmla="*/ 763 h 1865"/>
                <a:gd name="T106" fmla="*/ 2326 w 4291"/>
                <a:gd name="T107" fmla="*/ 719 h 1865"/>
                <a:gd name="T108" fmla="*/ 2348 w 4291"/>
                <a:gd name="T109" fmla="*/ 693 h 1865"/>
                <a:gd name="T110" fmla="*/ 2372 w 4291"/>
                <a:gd name="T111" fmla="*/ 678 h 1865"/>
                <a:gd name="T112" fmla="*/ 2414 w 4291"/>
                <a:gd name="T113" fmla="*/ 691 h 1865"/>
                <a:gd name="T114" fmla="*/ 2397 w 4291"/>
                <a:gd name="T115" fmla="*/ 702 h 1865"/>
                <a:gd name="T116" fmla="*/ 2381 w 4291"/>
                <a:gd name="T117" fmla="*/ 722 h 1865"/>
                <a:gd name="T118" fmla="*/ 2405 w 4291"/>
                <a:gd name="T119" fmla="*/ 765 h 1865"/>
                <a:gd name="T120" fmla="*/ 2516 w 4291"/>
                <a:gd name="T121" fmla="*/ 714 h 1865"/>
                <a:gd name="T122" fmla="*/ 2504 w 4291"/>
                <a:gd name="T123" fmla="*/ 690 h 1865"/>
                <a:gd name="T124" fmla="*/ 2517 w 4291"/>
                <a:gd name="T125" fmla="*/ 682 h 18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291" h="1865">
                  <a:moveTo>
                    <a:pt x="98" y="9"/>
                  </a:moveTo>
                  <a:lnTo>
                    <a:pt x="95" y="8"/>
                  </a:lnTo>
                  <a:lnTo>
                    <a:pt x="92" y="6"/>
                  </a:lnTo>
                  <a:lnTo>
                    <a:pt x="89" y="5"/>
                  </a:lnTo>
                  <a:lnTo>
                    <a:pt x="86" y="6"/>
                  </a:lnTo>
                  <a:lnTo>
                    <a:pt x="83" y="6"/>
                  </a:lnTo>
                  <a:lnTo>
                    <a:pt x="81" y="8"/>
                  </a:lnTo>
                  <a:lnTo>
                    <a:pt x="83" y="9"/>
                  </a:lnTo>
                  <a:lnTo>
                    <a:pt x="86" y="9"/>
                  </a:lnTo>
                  <a:lnTo>
                    <a:pt x="84" y="12"/>
                  </a:lnTo>
                  <a:lnTo>
                    <a:pt x="81" y="10"/>
                  </a:lnTo>
                  <a:lnTo>
                    <a:pt x="78" y="13"/>
                  </a:lnTo>
                  <a:lnTo>
                    <a:pt x="75" y="12"/>
                  </a:lnTo>
                  <a:lnTo>
                    <a:pt x="73" y="12"/>
                  </a:lnTo>
                  <a:lnTo>
                    <a:pt x="69" y="10"/>
                  </a:lnTo>
                  <a:lnTo>
                    <a:pt x="67" y="10"/>
                  </a:lnTo>
                  <a:lnTo>
                    <a:pt x="64" y="10"/>
                  </a:lnTo>
                  <a:lnTo>
                    <a:pt x="58" y="12"/>
                  </a:lnTo>
                  <a:lnTo>
                    <a:pt x="56" y="12"/>
                  </a:lnTo>
                  <a:lnTo>
                    <a:pt x="52" y="12"/>
                  </a:lnTo>
                  <a:lnTo>
                    <a:pt x="50" y="15"/>
                  </a:lnTo>
                  <a:lnTo>
                    <a:pt x="48" y="17"/>
                  </a:lnTo>
                  <a:lnTo>
                    <a:pt x="44" y="18"/>
                  </a:lnTo>
                  <a:lnTo>
                    <a:pt x="42" y="21"/>
                  </a:lnTo>
                  <a:lnTo>
                    <a:pt x="41" y="21"/>
                  </a:lnTo>
                  <a:lnTo>
                    <a:pt x="39" y="24"/>
                  </a:lnTo>
                  <a:lnTo>
                    <a:pt x="36" y="25"/>
                  </a:lnTo>
                  <a:lnTo>
                    <a:pt x="35" y="27"/>
                  </a:lnTo>
                  <a:lnTo>
                    <a:pt x="33" y="28"/>
                  </a:lnTo>
                  <a:lnTo>
                    <a:pt x="30" y="30"/>
                  </a:lnTo>
                  <a:lnTo>
                    <a:pt x="26" y="31"/>
                  </a:lnTo>
                  <a:lnTo>
                    <a:pt x="24" y="32"/>
                  </a:lnTo>
                  <a:lnTo>
                    <a:pt x="22" y="35"/>
                  </a:lnTo>
                  <a:lnTo>
                    <a:pt x="19" y="38"/>
                  </a:lnTo>
                  <a:lnTo>
                    <a:pt x="16" y="38"/>
                  </a:lnTo>
                  <a:lnTo>
                    <a:pt x="14" y="38"/>
                  </a:lnTo>
                  <a:lnTo>
                    <a:pt x="10" y="38"/>
                  </a:lnTo>
                  <a:lnTo>
                    <a:pt x="8" y="39"/>
                  </a:lnTo>
                  <a:lnTo>
                    <a:pt x="5" y="41"/>
                  </a:lnTo>
                  <a:lnTo>
                    <a:pt x="2" y="43"/>
                  </a:lnTo>
                  <a:lnTo>
                    <a:pt x="0" y="45"/>
                  </a:lnTo>
                  <a:lnTo>
                    <a:pt x="6" y="44"/>
                  </a:lnTo>
                  <a:lnTo>
                    <a:pt x="7" y="48"/>
                  </a:lnTo>
                  <a:lnTo>
                    <a:pt x="5" y="50"/>
                  </a:lnTo>
                  <a:lnTo>
                    <a:pt x="7" y="52"/>
                  </a:lnTo>
                  <a:lnTo>
                    <a:pt x="10" y="51"/>
                  </a:lnTo>
                  <a:lnTo>
                    <a:pt x="13" y="49"/>
                  </a:lnTo>
                  <a:lnTo>
                    <a:pt x="16" y="48"/>
                  </a:lnTo>
                  <a:lnTo>
                    <a:pt x="18" y="49"/>
                  </a:lnTo>
                  <a:lnTo>
                    <a:pt x="22" y="50"/>
                  </a:lnTo>
                  <a:lnTo>
                    <a:pt x="24" y="51"/>
                  </a:lnTo>
                  <a:lnTo>
                    <a:pt x="26" y="50"/>
                  </a:lnTo>
                  <a:lnTo>
                    <a:pt x="27" y="47"/>
                  </a:lnTo>
                  <a:lnTo>
                    <a:pt x="29" y="44"/>
                  </a:lnTo>
                  <a:lnTo>
                    <a:pt x="32" y="45"/>
                  </a:lnTo>
                  <a:lnTo>
                    <a:pt x="31" y="48"/>
                  </a:lnTo>
                  <a:lnTo>
                    <a:pt x="34" y="50"/>
                  </a:lnTo>
                  <a:lnTo>
                    <a:pt x="35" y="52"/>
                  </a:lnTo>
                  <a:lnTo>
                    <a:pt x="35" y="55"/>
                  </a:lnTo>
                  <a:lnTo>
                    <a:pt x="39" y="53"/>
                  </a:lnTo>
                  <a:lnTo>
                    <a:pt x="41" y="55"/>
                  </a:lnTo>
                  <a:lnTo>
                    <a:pt x="41" y="53"/>
                  </a:lnTo>
                  <a:lnTo>
                    <a:pt x="44" y="53"/>
                  </a:lnTo>
                  <a:lnTo>
                    <a:pt x="46" y="50"/>
                  </a:lnTo>
                  <a:lnTo>
                    <a:pt x="47" y="48"/>
                  </a:lnTo>
                  <a:lnTo>
                    <a:pt x="44" y="47"/>
                  </a:lnTo>
                  <a:lnTo>
                    <a:pt x="47" y="47"/>
                  </a:lnTo>
                  <a:lnTo>
                    <a:pt x="47" y="43"/>
                  </a:lnTo>
                  <a:lnTo>
                    <a:pt x="47" y="41"/>
                  </a:lnTo>
                  <a:lnTo>
                    <a:pt x="49" y="42"/>
                  </a:lnTo>
                  <a:lnTo>
                    <a:pt x="51" y="45"/>
                  </a:lnTo>
                  <a:lnTo>
                    <a:pt x="53" y="48"/>
                  </a:lnTo>
                  <a:lnTo>
                    <a:pt x="57" y="44"/>
                  </a:lnTo>
                  <a:lnTo>
                    <a:pt x="57" y="42"/>
                  </a:lnTo>
                  <a:lnTo>
                    <a:pt x="59" y="42"/>
                  </a:lnTo>
                  <a:lnTo>
                    <a:pt x="60" y="39"/>
                  </a:lnTo>
                  <a:lnTo>
                    <a:pt x="58" y="36"/>
                  </a:lnTo>
                  <a:lnTo>
                    <a:pt x="57" y="34"/>
                  </a:lnTo>
                  <a:lnTo>
                    <a:pt x="60" y="35"/>
                  </a:lnTo>
                  <a:lnTo>
                    <a:pt x="63" y="34"/>
                  </a:lnTo>
                  <a:lnTo>
                    <a:pt x="64" y="31"/>
                  </a:lnTo>
                  <a:lnTo>
                    <a:pt x="65" y="28"/>
                  </a:lnTo>
                  <a:lnTo>
                    <a:pt x="67" y="28"/>
                  </a:lnTo>
                  <a:lnTo>
                    <a:pt x="70" y="26"/>
                  </a:lnTo>
                  <a:lnTo>
                    <a:pt x="70" y="30"/>
                  </a:lnTo>
                  <a:lnTo>
                    <a:pt x="69" y="32"/>
                  </a:lnTo>
                  <a:lnTo>
                    <a:pt x="69" y="35"/>
                  </a:lnTo>
                  <a:lnTo>
                    <a:pt x="68" y="38"/>
                  </a:lnTo>
                  <a:lnTo>
                    <a:pt x="70" y="40"/>
                  </a:lnTo>
                  <a:lnTo>
                    <a:pt x="74" y="42"/>
                  </a:lnTo>
                  <a:lnTo>
                    <a:pt x="77" y="42"/>
                  </a:lnTo>
                  <a:lnTo>
                    <a:pt x="79" y="42"/>
                  </a:lnTo>
                  <a:lnTo>
                    <a:pt x="82" y="40"/>
                  </a:lnTo>
                  <a:lnTo>
                    <a:pt x="82" y="38"/>
                  </a:lnTo>
                  <a:lnTo>
                    <a:pt x="82" y="35"/>
                  </a:lnTo>
                  <a:lnTo>
                    <a:pt x="84" y="34"/>
                  </a:lnTo>
                  <a:lnTo>
                    <a:pt x="87" y="33"/>
                  </a:lnTo>
                  <a:lnTo>
                    <a:pt x="90" y="33"/>
                  </a:lnTo>
                  <a:lnTo>
                    <a:pt x="93" y="33"/>
                  </a:lnTo>
                  <a:lnTo>
                    <a:pt x="95" y="31"/>
                  </a:lnTo>
                  <a:lnTo>
                    <a:pt x="96" y="28"/>
                  </a:lnTo>
                  <a:lnTo>
                    <a:pt x="94" y="26"/>
                  </a:lnTo>
                  <a:lnTo>
                    <a:pt x="92" y="24"/>
                  </a:lnTo>
                  <a:lnTo>
                    <a:pt x="94" y="24"/>
                  </a:lnTo>
                  <a:lnTo>
                    <a:pt x="98" y="24"/>
                  </a:lnTo>
                  <a:lnTo>
                    <a:pt x="98" y="22"/>
                  </a:lnTo>
                  <a:lnTo>
                    <a:pt x="94" y="21"/>
                  </a:lnTo>
                  <a:lnTo>
                    <a:pt x="92" y="18"/>
                  </a:lnTo>
                  <a:lnTo>
                    <a:pt x="95" y="16"/>
                  </a:lnTo>
                  <a:lnTo>
                    <a:pt x="98" y="15"/>
                  </a:lnTo>
                  <a:lnTo>
                    <a:pt x="101" y="14"/>
                  </a:lnTo>
                  <a:lnTo>
                    <a:pt x="103" y="13"/>
                  </a:lnTo>
                  <a:lnTo>
                    <a:pt x="101" y="9"/>
                  </a:lnTo>
                  <a:lnTo>
                    <a:pt x="98" y="9"/>
                  </a:lnTo>
                  <a:close/>
                  <a:moveTo>
                    <a:pt x="4288" y="297"/>
                  </a:moveTo>
                  <a:lnTo>
                    <a:pt x="4286" y="297"/>
                  </a:lnTo>
                  <a:lnTo>
                    <a:pt x="4286" y="297"/>
                  </a:lnTo>
                  <a:lnTo>
                    <a:pt x="4284" y="298"/>
                  </a:lnTo>
                  <a:lnTo>
                    <a:pt x="4283" y="295"/>
                  </a:lnTo>
                  <a:lnTo>
                    <a:pt x="4281" y="293"/>
                  </a:lnTo>
                  <a:lnTo>
                    <a:pt x="4279" y="296"/>
                  </a:lnTo>
                  <a:lnTo>
                    <a:pt x="4281" y="293"/>
                  </a:lnTo>
                  <a:lnTo>
                    <a:pt x="4279" y="292"/>
                  </a:lnTo>
                  <a:lnTo>
                    <a:pt x="4275" y="290"/>
                  </a:lnTo>
                  <a:lnTo>
                    <a:pt x="4273" y="288"/>
                  </a:lnTo>
                  <a:lnTo>
                    <a:pt x="4269" y="287"/>
                  </a:lnTo>
                  <a:lnTo>
                    <a:pt x="4267" y="284"/>
                  </a:lnTo>
                  <a:lnTo>
                    <a:pt x="4264" y="282"/>
                  </a:lnTo>
                  <a:lnTo>
                    <a:pt x="4264" y="280"/>
                  </a:lnTo>
                  <a:lnTo>
                    <a:pt x="4260" y="279"/>
                  </a:lnTo>
                  <a:lnTo>
                    <a:pt x="4258" y="279"/>
                  </a:lnTo>
                  <a:lnTo>
                    <a:pt x="4255" y="279"/>
                  </a:lnTo>
                  <a:lnTo>
                    <a:pt x="4250" y="278"/>
                  </a:lnTo>
                  <a:lnTo>
                    <a:pt x="4252" y="278"/>
                  </a:lnTo>
                  <a:lnTo>
                    <a:pt x="4250" y="278"/>
                  </a:lnTo>
                  <a:lnTo>
                    <a:pt x="4248" y="276"/>
                  </a:lnTo>
                  <a:lnTo>
                    <a:pt x="4245" y="276"/>
                  </a:lnTo>
                  <a:lnTo>
                    <a:pt x="4248" y="278"/>
                  </a:lnTo>
                  <a:lnTo>
                    <a:pt x="4250" y="279"/>
                  </a:lnTo>
                  <a:lnTo>
                    <a:pt x="4248" y="280"/>
                  </a:lnTo>
                  <a:lnTo>
                    <a:pt x="4246" y="280"/>
                  </a:lnTo>
                  <a:lnTo>
                    <a:pt x="4242" y="279"/>
                  </a:lnTo>
                  <a:lnTo>
                    <a:pt x="4243" y="281"/>
                  </a:lnTo>
                  <a:lnTo>
                    <a:pt x="4241" y="282"/>
                  </a:lnTo>
                  <a:lnTo>
                    <a:pt x="4241" y="279"/>
                  </a:lnTo>
                  <a:lnTo>
                    <a:pt x="4243" y="276"/>
                  </a:lnTo>
                  <a:lnTo>
                    <a:pt x="4241" y="276"/>
                  </a:lnTo>
                  <a:lnTo>
                    <a:pt x="4238" y="275"/>
                  </a:lnTo>
                  <a:lnTo>
                    <a:pt x="4235" y="275"/>
                  </a:lnTo>
                  <a:lnTo>
                    <a:pt x="4232" y="275"/>
                  </a:lnTo>
                  <a:lnTo>
                    <a:pt x="4230" y="275"/>
                  </a:lnTo>
                  <a:lnTo>
                    <a:pt x="4226" y="275"/>
                  </a:lnTo>
                  <a:lnTo>
                    <a:pt x="4224" y="275"/>
                  </a:lnTo>
                  <a:lnTo>
                    <a:pt x="4226" y="276"/>
                  </a:lnTo>
                  <a:lnTo>
                    <a:pt x="4230" y="278"/>
                  </a:lnTo>
                  <a:lnTo>
                    <a:pt x="4231" y="281"/>
                  </a:lnTo>
                  <a:lnTo>
                    <a:pt x="4232" y="283"/>
                  </a:lnTo>
                  <a:lnTo>
                    <a:pt x="4230" y="287"/>
                  </a:lnTo>
                  <a:lnTo>
                    <a:pt x="4228" y="288"/>
                  </a:lnTo>
                  <a:lnTo>
                    <a:pt x="4230" y="288"/>
                  </a:lnTo>
                  <a:lnTo>
                    <a:pt x="4233" y="289"/>
                  </a:lnTo>
                  <a:lnTo>
                    <a:pt x="4234" y="291"/>
                  </a:lnTo>
                  <a:lnTo>
                    <a:pt x="4232" y="295"/>
                  </a:lnTo>
                  <a:lnTo>
                    <a:pt x="4231" y="296"/>
                  </a:lnTo>
                  <a:lnTo>
                    <a:pt x="4231" y="293"/>
                  </a:lnTo>
                  <a:lnTo>
                    <a:pt x="4232" y="291"/>
                  </a:lnTo>
                  <a:lnTo>
                    <a:pt x="4229" y="290"/>
                  </a:lnTo>
                  <a:lnTo>
                    <a:pt x="4226" y="292"/>
                  </a:lnTo>
                  <a:lnTo>
                    <a:pt x="4225" y="290"/>
                  </a:lnTo>
                  <a:lnTo>
                    <a:pt x="4223" y="288"/>
                  </a:lnTo>
                  <a:lnTo>
                    <a:pt x="4220" y="287"/>
                  </a:lnTo>
                  <a:lnTo>
                    <a:pt x="4220" y="284"/>
                  </a:lnTo>
                  <a:lnTo>
                    <a:pt x="4221" y="281"/>
                  </a:lnTo>
                  <a:lnTo>
                    <a:pt x="4219" y="276"/>
                  </a:lnTo>
                  <a:lnTo>
                    <a:pt x="4220" y="273"/>
                  </a:lnTo>
                  <a:lnTo>
                    <a:pt x="4221" y="271"/>
                  </a:lnTo>
                  <a:lnTo>
                    <a:pt x="4219" y="267"/>
                  </a:lnTo>
                  <a:lnTo>
                    <a:pt x="4216" y="270"/>
                  </a:lnTo>
                  <a:lnTo>
                    <a:pt x="4213" y="270"/>
                  </a:lnTo>
                  <a:lnTo>
                    <a:pt x="4215" y="267"/>
                  </a:lnTo>
                  <a:lnTo>
                    <a:pt x="4214" y="265"/>
                  </a:lnTo>
                  <a:lnTo>
                    <a:pt x="4214" y="263"/>
                  </a:lnTo>
                  <a:lnTo>
                    <a:pt x="4212" y="262"/>
                  </a:lnTo>
                  <a:lnTo>
                    <a:pt x="4209" y="261"/>
                  </a:lnTo>
                  <a:lnTo>
                    <a:pt x="4207" y="260"/>
                  </a:lnTo>
                  <a:lnTo>
                    <a:pt x="4204" y="257"/>
                  </a:lnTo>
                  <a:lnTo>
                    <a:pt x="4202" y="256"/>
                  </a:lnTo>
                  <a:lnTo>
                    <a:pt x="4196" y="254"/>
                  </a:lnTo>
                  <a:lnTo>
                    <a:pt x="4192" y="253"/>
                  </a:lnTo>
                  <a:lnTo>
                    <a:pt x="4188" y="249"/>
                  </a:lnTo>
                  <a:lnTo>
                    <a:pt x="4185" y="248"/>
                  </a:lnTo>
                  <a:lnTo>
                    <a:pt x="4182" y="250"/>
                  </a:lnTo>
                  <a:lnTo>
                    <a:pt x="4181" y="248"/>
                  </a:lnTo>
                  <a:lnTo>
                    <a:pt x="4183" y="248"/>
                  </a:lnTo>
                  <a:lnTo>
                    <a:pt x="4181" y="246"/>
                  </a:lnTo>
                  <a:lnTo>
                    <a:pt x="4178" y="245"/>
                  </a:lnTo>
                  <a:lnTo>
                    <a:pt x="4175" y="244"/>
                  </a:lnTo>
                  <a:lnTo>
                    <a:pt x="4173" y="243"/>
                  </a:lnTo>
                  <a:lnTo>
                    <a:pt x="4175" y="244"/>
                  </a:lnTo>
                  <a:lnTo>
                    <a:pt x="4178" y="245"/>
                  </a:lnTo>
                  <a:lnTo>
                    <a:pt x="4181" y="247"/>
                  </a:lnTo>
                  <a:lnTo>
                    <a:pt x="4178" y="248"/>
                  </a:lnTo>
                  <a:lnTo>
                    <a:pt x="4177" y="245"/>
                  </a:lnTo>
                  <a:lnTo>
                    <a:pt x="4174" y="244"/>
                  </a:lnTo>
                  <a:lnTo>
                    <a:pt x="4171" y="243"/>
                  </a:lnTo>
                  <a:lnTo>
                    <a:pt x="4169" y="243"/>
                  </a:lnTo>
                  <a:lnTo>
                    <a:pt x="4166" y="239"/>
                  </a:lnTo>
                  <a:lnTo>
                    <a:pt x="4170" y="240"/>
                  </a:lnTo>
                  <a:lnTo>
                    <a:pt x="4168" y="238"/>
                  </a:lnTo>
                  <a:lnTo>
                    <a:pt x="4164" y="237"/>
                  </a:lnTo>
                  <a:lnTo>
                    <a:pt x="4162" y="236"/>
                  </a:lnTo>
                  <a:lnTo>
                    <a:pt x="4158" y="236"/>
                  </a:lnTo>
                  <a:lnTo>
                    <a:pt x="4157" y="232"/>
                  </a:lnTo>
                  <a:lnTo>
                    <a:pt x="4154" y="233"/>
                  </a:lnTo>
                  <a:lnTo>
                    <a:pt x="4152" y="232"/>
                  </a:lnTo>
                  <a:lnTo>
                    <a:pt x="4149" y="231"/>
                  </a:lnTo>
                  <a:lnTo>
                    <a:pt x="4147" y="231"/>
                  </a:lnTo>
                  <a:lnTo>
                    <a:pt x="4144" y="229"/>
                  </a:lnTo>
                  <a:lnTo>
                    <a:pt x="4147" y="230"/>
                  </a:lnTo>
                  <a:lnTo>
                    <a:pt x="4144" y="228"/>
                  </a:lnTo>
                  <a:lnTo>
                    <a:pt x="4141" y="226"/>
                  </a:lnTo>
                  <a:lnTo>
                    <a:pt x="4138" y="224"/>
                  </a:lnTo>
                  <a:lnTo>
                    <a:pt x="4136" y="224"/>
                  </a:lnTo>
                  <a:lnTo>
                    <a:pt x="4132" y="224"/>
                  </a:lnTo>
                  <a:lnTo>
                    <a:pt x="4136" y="223"/>
                  </a:lnTo>
                  <a:lnTo>
                    <a:pt x="4132" y="221"/>
                  </a:lnTo>
                  <a:lnTo>
                    <a:pt x="4130" y="220"/>
                  </a:lnTo>
                  <a:lnTo>
                    <a:pt x="4127" y="220"/>
                  </a:lnTo>
                  <a:lnTo>
                    <a:pt x="4124" y="220"/>
                  </a:lnTo>
                  <a:lnTo>
                    <a:pt x="4121" y="219"/>
                  </a:lnTo>
                  <a:lnTo>
                    <a:pt x="4119" y="218"/>
                  </a:lnTo>
                  <a:lnTo>
                    <a:pt x="4117" y="216"/>
                  </a:lnTo>
                  <a:lnTo>
                    <a:pt x="4113" y="216"/>
                  </a:lnTo>
                  <a:lnTo>
                    <a:pt x="4107" y="215"/>
                  </a:lnTo>
                  <a:lnTo>
                    <a:pt x="4105" y="214"/>
                  </a:lnTo>
                  <a:lnTo>
                    <a:pt x="4102" y="213"/>
                  </a:lnTo>
                  <a:lnTo>
                    <a:pt x="4100" y="212"/>
                  </a:lnTo>
                  <a:lnTo>
                    <a:pt x="4097" y="210"/>
                  </a:lnTo>
                  <a:lnTo>
                    <a:pt x="4094" y="209"/>
                  </a:lnTo>
                  <a:lnTo>
                    <a:pt x="4092" y="209"/>
                  </a:lnTo>
                  <a:lnTo>
                    <a:pt x="4088" y="210"/>
                  </a:lnTo>
                  <a:lnTo>
                    <a:pt x="4086" y="211"/>
                  </a:lnTo>
                  <a:lnTo>
                    <a:pt x="4083" y="210"/>
                  </a:lnTo>
                  <a:lnTo>
                    <a:pt x="4074" y="210"/>
                  </a:lnTo>
                  <a:lnTo>
                    <a:pt x="4071" y="210"/>
                  </a:lnTo>
                  <a:lnTo>
                    <a:pt x="4069" y="210"/>
                  </a:lnTo>
                  <a:lnTo>
                    <a:pt x="4066" y="210"/>
                  </a:lnTo>
                  <a:lnTo>
                    <a:pt x="4063" y="209"/>
                  </a:lnTo>
                  <a:lnTo>
                    <a:pt x="4060" y="207"/>
                  </a:lnTo>
                  <a:lnTo>
                    <a:pt x="4058" y="209"/>
                  </a:lnTo>
                  <a:lnTo>
                    <a:pt x="4060" y="211"/>
                  </a:lnTo>
                  <a:lnTo>
                    <a:pt x="4058" y="212"/>
                  </a:lnTo>
                  <a:lnTo>
                    <a:pt x="4057" y="212"/>
                  </a:lnTo>
                  <a:lnTo>
                    <a:pt x="4054" y="210"/>
                  </a:lnTo>
                  <a:lnTo>
                    <a:pt x="4051" y="209"/>
                  </a:lnTo>
                  <a:lnTo>
                    <a:pt x="4049" y="207"/>
                  </a:lnTo>
                  <a:lnTo>
                    <a:pt x="4046" y="207"/>
                  </a:lnTo>
                  <a:lnTo>
                    <a:pt x="4043" y="207"/>
                  </a:lnTo>
                  <a:lnTo>
                    <a:pt x="4041" y="206"/>
                  </a:lnTo>
                  <a:lnTo>
                    <a:pt x="4038" y="206"/>
                  </a:lnTo>
                  <a:lnTo>
                    <a:pt x="4036" y="206"/>
                  </a:lnTo>
                  <a:lnTo>
                    <a:pt x="4034" y="205"/>
                  </a:lnTo>
                  <a:lnTo>
                    <a:pt x="4030" y="205"/>
                  </a:lnTo>
                  <a:lnTo>
                    <a:pt x="4028" y="205"/>
                  </a:lnTo>
                  <a:lnTo>
                    <a:pt x="4025" y="204"/>
                  </a:lnTo>
                  <a:lnTo>
                    <a:pt x="4023" y="204"/>
                  </a:lnTo>
                  <a:lnTo>
                    <a:pt x="4019" y="203"/>
                  </a:lnTo>
                  <a:lnTo>
                    <a:pt x="4020" y="206"/>
                  </a:lnTo>
                  <a:lnTo>
                    <a:pt x="4020" y="206"/>
                  </a:lnTo>
                  <a:lnTo>
                    <a:pt x="4020" y="210"/>
                  </a:lnTo>
                  <a:lnTo>
                    <a:pt x="4020" y="212"/>
                  </a:lnTo>
                  <a:lnTo>
                    <a:pt x="4018" y="213"/>
                  </a:lnTo>
                  <a:lnTo>
                    <a:pt x="4015" y="214"/>
                  </a:lnTo>
                  <a:lnTo>
                    <a:pt x="4018" y="216"/>
                  </a:lnTo>
                  <a:lnTo>
                    <a:pt x="4020" y="216"/>
                  </a:lnTo>
                  <a:lnTo>
                    <a:pt x="4021" y="219"/>
                  </a:lnTo>
                  <a:lnTo>
                    <a:pt x="4024" y="222"/>
                  </a:lnTo>
                  <a:lnTo>
                    <a:pt x="4026" y="224"/>
                  </a:lnTo>
                  <a:lnTo>
                    <a:pt x="4026" y="228"/>
                  </a:lnTo>
                  <a:lnTo>
                    <a:pt x="4028" y="230"/>
                  </a:lnTo>
                  <a:lnTo>
                    <a:pt x="4026" y="231"/>
                  </a:lnTo>
                  <a:lnTo>
                    <a:pt x="4023" y="232"/>
                  </a:lnTo>
                  <a:lnTo>
                    <a:pt x="4023" y="235"/>
                  </a:lnTo>
                  <a:lnTo>
                    <a:pt x="4023" y="236"/>
                  </a:lnTo>
                  <a:lnTo>
                    <a:pt x="4019" y="233"/>
                  </a:lnTo>
                  <a:lnTo>
                    <a:pt x="4020" y="237"/>
                  </a:lnTo>
                  <a:lnTo>
                    <a:pt x="4021" y="237"/>
                  </a:lnTo>
                  <a:lnTo>
                    <a:pt x="4018" y="236"/>
                  </a:lnTo>
                  <a:lnTo>
                    <a:pt x="4016" y="236"/>
                  </a:lnTo>
                  <a:lnTo>
                    <a:pt x="4012" y="236"/>
                  </a:lnTo>
                  <a:lnTo>
                    <a:pt x="4012" y="236"/>
                  </a:lnTo>
                  <a:lnTo>
                    <a:pt x="4010" y="236"/>
                  </a:lnTo>
                  <a:lnTo>
                    <a:pt x="4007" y="236"/>
                  </a:lnTo>
                  <a:lnTo>
                    <a:pt x="4004" y="233"/>
                  </a:lnTo>
                  <a:lnTo>
                    <a:pt x="4004" y="230"/>
                  </a:lnTo>
                  <a:lnTo>
                    <a:pt x="4002" y="229"/>
                  </a:lnTo>
                  <a:lnTo>
                    <a:pt x="3999" y="228"/>
                  </a:lnTo>
                  <a:lnTo>
                    <a:pt x="3996" y="227"/>
                  </a:lnTo>
                  <a:lnTo>
                    <a:pt x="3993" y="226"/>
                  </a:lnTo>
                  <a:lnTo>
                    <a:pt x="3991" y="226"/>
                  </a:lnTo>
                  <a:lnTo>
                    <a:pt x="3989" y="223"/>
                  </a:lnTo>
                  <a:lnTo>
                    <a:pt x="3989" y="218"/>
                  </a:lnTo>
                  <a:lnTo>
                    <a:pt x="3985" y="216"/>
                  </a:lnTo>
                  <a:lnTo>
                    <a:pt x="3984" y="213"/>
                  </a:lnTo>
                  <a:lnTo>
                    <a:pt x="3981" y="212"/>
                  </a:lnTo>
                  <a:lnTo>
                    <a:pt x="3978" y="214"/>
                  </a:lnTo>
                  <a:lnTo>
                    <a:pt x="3975" y="216"/>
                  </a:lnTo>
                  <a:lnTo>
                    <a:pt x="3973" y="218"/>
                  </a:lnTo>
                  <a:lnTo>
                    <a:pt x="3969" y="219"/>
                  </a:lnTo>
                  <a:lnTo>
                    <a:pt x="3967" y="219"/>
                  </a:lnTo>
                  <a:lnTo>
                    <a:pt x="3959" y="219"/>
                  </a:lnTo>
                  <a:lnTo>
                    <a:pt x="3956" y="218"/>
                  </a:lnTo>
                  <a:lnTo>
                    <a:pt x="3953" y="216"/>
                  </a:lnTo>
                  <a:lnTo>
                    <a:pt x="3950" y="216"/>
                  </a:lnTo>
                  <a:lnTo>
                    <a:pt x="3949" y="216"/>
                  </a:lnTo>
                  <a:lnTo>
                    <a:pt x="3947" y="216"/>
                  </a:lnTo>
                  <a:lnTo>
                    <a:pt x="3943" y="216"/>
                  </a:lnTo>
                  <a:lnTo>
                    <a:pt x="3938" y="216"/>
                  </a:lnTo>
                  <a:lnTo>
                    <a:pt x="3935" y="215"/>
                  </a:lnTo>
                  <a:lnTo>
                    <a:pt x="3932" y="213"/>
                  </a:lnTo>
                  <a:lnTo>
                    <a:pt x="3930" y="213"/>
                  </a:lnTo>
                  <a:lnTo>
                    <a:pt x="3926" y="214"/>
                  </a:lnTo>
                  <a:lnTo>
                    <a:pt x="3924" y="214"/>
                  </a:lnTo>
                  <a:lnTo>
                    <a:pt x="3922" y="213"/>
                  </a:lnTo>
                  <a:lnTo>
                    <a:pt x="3918" y="214"/>
                  </a:lnTo>
                  <a:lnTo>
                    <a:pt x="3916" y="214"/>
                  </a:lnTo>
                  <a:lnTo>
                    <a:pt x="3913" y="215"/>
                  </a:lnTo>
                  <a:lnTo>
                    <a:pt x="3910" y="214"/>
                  </a:lnTo>
                  <a:lnTo>
                    <a:pt x="3909" y="214"/>
                  </a:lnTo>
                  <a:lnTo>
                    <a:pt x="3906" y="215"/>
                  </a:lnTo>
                  <a:lnTo>
                    <a:pt x="3905" y="215"/>
                  </a:lnTo>
                  <a:lnTo>
                    <a:pt x="3902" y="215"/>
                  </a:lnTo>
                  <a:lnTo>
                    <a:pt x="3900" y="215"/>
                  </a:lnTo>
                  <a:lnTo>
                    <a:pt x="3897" y="215"/>
                  </a:lnTo>
                  <a:lnTo>
                    <a:pt x="3895" y="216"/>
                  </a:lnTo>
                  <a:lnTo>
                    <a:pt x="3891" y="218"/>
                  </a:lnTo>
                  <a:lnTo>
                    <a:pt x="3887" y="215"/>
                  </a:lnTo>
                  <a:lnTo>
                    <a:pt x="3884" y="214"/>
                  </a:lnTo>
                  <a:lnTo>
                    <a:pt x="3881" y="214"/>
                  </a:lnTo>
                  <a:lnTo>
                    <a:pt x="3880" y="215"/>
                  </a:lnTo>
                  <a:lnTo>
                    <a:pt x="3878" y="213"/>
                  </a:lnTo>
                  <a:lnTo>
                    <a:pt x="3875" y="213"/>
                  </a:lnTo>
                  <a:lnTo>
                    <a:pt x="3873" y="212"/>
                  </a:lnTo>
                  <a:lnTo>
                    <a:pt x="3872" y="210"/>
                  </a:lnTo>
                  <a:lnTo>
                    <a:pt x="3873" y="209"/>
                  </a:lnTo>
                  <a:lnTo>
                    <a:pt x="3873" y="207"/>
                  </a:lnTo>
                  <a:lnTo>
                    <a:pt x="3874" y="206"/>
                  </a:lnTo>
                  <a:lnTo>
                    <a:pt x="3874" y="206"/>
                  </a:lnTo>
                  <a:lnTo>
                    <a:pt x="3874" y="206"/>
                  </a:lnTo>
                  <a:lnTo>
                    <a:pt x="3874" y="205"/>
                  </a:lnTo>
                  <a:lnTo>
                    <a:pt x="3873" y="204"/>
                  </a:lnTo>
                  <a:lnTo>
                    <a:pt x="3875" y="202"/>
                  </a:lnTo>
                  <a:lnTo>
                    <a:pt x="3878" y="199"/>
                  </a:lnTo>
                  <a:lnTo>
                    <a:pt x="3876" y="196"/>
                  </a:lnTo>
                  <a:lnTo>
                    <a:pt x="3874" y="194"/>
                  </a:lnTo>
                  <a:lnTo>
                    <a:pt x="3872" y="190"/>
                  </a:lnTo>
                  <a:lnTo>
                    <a:pt x="3867" y="187"/>
                  </a:lnTo>
                  <a:lnTo>
                    <a:pt x="3856" y="182"/>
                  </a:lnTo>
                  <a:lnTo>
                    <a:pt x="3847" y="180"/>
                  </a:lnTo>
                  <a:lnTo>
                    <a:pt x="3839" y="180"/>
                  </a:lnTo>
                  <a:lnTo>
                    <a:pt x="3820" y="179"/>
                  </a:lnTo>
                  <a:lnTo>
                    <a:pt x="3797" y="182"/>
                  </a:lnTo>
                  <a:lnTo>
                    <a:pt x="3789" y="186"/>
                  </a:lnTo>
                  <a:lnTo>
                    <a:pt x="3786" y="185"/>
                  </a:lnTo>
                  <a:lnTo>
                    <a:pt x="3776" y="186"/>
                  </a:lnTo>
                  <a:lnTo>
                    <a:pt x="3770" y="185"/>
                  </a:lnTo>
                  <a:lnTo>
                    <a:pt x="3761" y="182"/>
                  </a:lnTo>
                  <a:lnTo>
                    <a:pt x="3767" y="182"/>
                  </a:lnTo>
                  <a:lnTo>
                    <a:pt x="3768" y="180"/>
                  </a:lnTo>
                  <a:lnTo>
                    <a:pt x="3762" y="176"/>
                  </a:lnTo>
                  <a:lnTo>
                    <a:pt x="3759" y="173"/>
                  </a:lnTo>
                  <a:lnTo>
                    <a:pt x="3756" y="173"/>
                  </a:lnTo>
                  <a:lnTo>
                    <a:pt x="3753" y="172"/>
                  </a:lnTo>
                  <a:lnTo>
                    <a:pt x="3751" y="172"/>
                  </a:lnTo>
                  <a:lnTo>
                    <a:pt x="3748" y="175"/>
                  </a:lnTo>
                  <a:lnTo>
                    <a:pt x="3745" y="175"/>
                  </a:lnTo>
                  <a:lnTo>
                    <a:pt x="3743" y="175"/>
                  </a:lnTo>
                  <a:lnTo>
                    <a:pt x="3739" y="177"/>
                  </a:lnTo>
                  <a:lnTo>
                    <a:pt x="3742" y="175"/>
                  </a:lnTo>
                  <a:lnTo>
                    <a:pt x="3745" y="173"/>
                  </a:lnTo>
                  <a:lnTo>
                    <a:pt x="3747" y="171"/>
                  </a:lnTo>
                  <a:lnTo>
                    <a:pt x="3744" y="169"/>
                  </a:lnTo>
                  <a:lnTo>
                    <a:pt x="3742" y="169"/>
                  </a:lnTo>
                  <a:lnTo>
                    <a:pt x="3737" y="170"/>
                  </a:lnTo>
                  <a:lnTo>
                    <a:pt x="3738" y="168"/>
                  </a:lnTo>
                  <a:lnTo>
                    <a:pt x="3735" y="166"/>
                  </a:lnTo>
                  <a:lnTo>
                    <a:pt x="3727" y="164"/>
                  </a:lnTo>
                  <a:lnTo>
                    <a:pt x="3724" y="166"/>
                  </a:lnTo>
                  <a:lnTo>
                    <a:pt x="3724" y="162"/>
                  </a:lnTo>
                  <a:lnTo>
                    <a:pt x="3726" y="162"/>
                  </a:lnTo>
                  <a:lnTo>
                    <a:pt x="3729" y="161"/>
                  </a:lnTo>
                  <a:lnTo>
                    <a:pt x="3731" y="160"/>
                  </a:lnTo>
                  <a:lnTo>
                    <a:pt x="3735" y="162"/>
                  </a:lnTo>
                  <a:lnTo>
                    <a:pt x="3737" y="161"/>
                  </a:lnTo>
                  <a:lnTo>
                    <a:pt x="3739" y="159"/>
                  </a:lnTo>
                  <a:lnTo>
                    <a:pt x="3734" y="153"/>
                  </a:lnTo>
                  <a:lnTo>
                    <a:pt x="3726" y="151"/>
                  </a:lnTo>
                  <a:lnTo>
                    <a:pt x="3718" y="149"/>
                  </a:lnTo>
                  <a:lnTo>
                    <a:pt x="3712" y="149"/>
                  </a:lnTo>
                  <a:lnTo>
                    <a:pt x="3701" y="149"/>
                  </a:lnTo>
                  <a:lnTo>
                    <a:pt x="3693" y="155"/>
                  </a:lnTo>
                  <a:lnTo>
                    <a:pt x="3688" y="160"/>
                  </a:lnTo>
                  <a:lnTo>
                    <a:pt x="3686" y="161"/>
                  </a:lnTo>
                  <a:lnTo>
                    <a:pt x="3680" y="163"/>
                  </a:lnTo>
                  <a:lnTo>
                    <a:pt x="3677" y="163"/>
                  </a:lnTo>
                  <a:lnTo>
                    <a:pt x="3675" y="166"/>
                  </a:lnTo>
                  <a:lnTo>
                    <a:pt x="3673" y="164"/>
                  </a:lnTo>
                  <a:lnTo>
                    <a:pt x="3669" y="164"/>
                  </a:lnTo>
                  <a:lnTo>
                    <a:pt x="3673" y="162"/>
                  </a:lnTo>
                  <a:lnTo>
                    <a:pt x="3670" y="159"/>
                  </a:lnTo>
                  <a:lnTo>
                    <a:pt x="3673" y="159"/>
                  </a:lnTo>
                  <a:lnTo>
                    <a:pt x="3676" y="160"/>
                  </a:lnTo>
                  <a:lnTo>
                    <a:pt x="3682" y="159"/>
                  </a:lnTo>
                  <a:lnTo>
                    <a:pt x="3679" y="151"/>
                  </a:lnTo>
                  <a:lnTo>
                    <a:pt x="3682" y="151"/>
                  </a:lnTo>
                  <a:lnTo>
                    <a:pt x="3684" y="153"/>
                  </a:lnTo>
                  <a:lnTo>
                    <a:pt x="3686" y="153"/>
                  </a:lnTo>
                  <a:lnTo>
                    <a:pt x="3686" y="155"/>
                  </a:lnTo>
                  <a:lnTo>
                    <a:pt x="3684" y="158"/>
                  </a:lnTo>
                  <a:lnTo>
                    <a:pt x="3684" y="161"/>
                  </a:lnTo>
                  <a:lnTo>
                    <a:pt x="3688" y="156"/>
                  </a:lnTo>
                  <a:lnTo>
                    <a:pt x="3696" y="149"/>
                  </a:lnTo>
                  <a:lnTo>
                    <a:pt x="3688" y="149"/>
                  </a:lnTo>
                  <a:lnTo>
                    <a:pt x="3671" y="150"/>
                  </a:lnTo>
                  <a:lnTo>
                    <a:pt x="3666" y="151"/>
                  </a:lnTo>
                  <a:lnTo>
                    <a:pt x="3663" y="152"/>
                  </a:lnTo>
                  <a:lnTo>
                    <a:pt x="3660" y="152"/>
                  </a:lnTo>
                  <a:lnTo>
                    <a:pt x="3659" y="151"/>
                  </a:lnTo>
                  <a:lnTo>
                    <a:pt x="3659" y="150"/>
                  </a:lnTo>
                  <a:lnTo>
                    <a:pt x="3665" y="150"/>
                  </a:lnTo>
                  <a:lnTo>
                    <a:pt x="3667" y="146"/>
                  </a:lnTo>
                  <a:lnTo>
                    <a:pt x="3670" y="142"/>
                  </a:lnTo>
                  <a:lnTo>
                    <a:pt x="3665" y="141"/>
                  </a:lnTo>
                  <a:lnTo>
                    <a:pt x="3661" y="141"/>
                  </a:lnTo>
                  <a:lnTo>
                    <a:pt x="3653" y="139"/>
                  </a:lnTo>
                  <a:lnTo>
                    <a:pt x="3651" y="139"/>
                  </a:lnTo>
                  <a:lnTo>
                    <a:pt x="3634" y="138"/>
                  </a:lnTo>
                  <a:lnTo>
                    <a:pt x="3628" y="138"/>
                  </a:lnTo>
                  <a:lnTo>
                    <a:pt x="3623" y="136"/>
                  </a:lnTo>
                  <a:lnTo>
                    <a:pt x="3619" y="135"/>
                  </a:lnTo>
                  <a:lnTo>
                    <a:pt x="3611" y="134"/>
                  </a:lnTo>
                  <a:lnTo>
                    <a:pt x="3611" y="136"/>
                  </a:lnTo>
                  <a:lnTo>
                    <a:pt x="3615" y="138"/>
                  </a:lnTo>
                  <a:lnTo>
                    <a:pt x="3615" y="141"/>
                  </a:lnTo>
                  <a:lnTo>
                    <a:pt x="3612" y="143"/>
                  </a:lnTo>
                  <a:lnTo>
                    <a:pt x="3607" y="144"/>
                  </a:lnTo>
                  <a:lnTo>
                    <a:pt x="3602" y="144"/>
                  </a:lnTo>
                  <a:lnTo>
                    <a:pt x="3599" y="144"/>
                  </a:lnTo>
                  <a:lnTo>
                    <a:pt x="3597" y="144"/>
                  </a:lnTo>
                  <a:lnTo>
                    <a:pt x="3591" y="147"/>
                  </a:lnTo>
                  <a:lnTo>
                    <a:pt x="3590" y="151"/>
                  </a:lnTo>
                  <a:lnTo>
                    <a:pt x="3592" y="153"/>
                  </a:lnTo>
                  <a:lnTo>
                    <a:pt x="3594" y="153"/>
                  </a:lnTo>
                  <a:lnTo>
                    <a:pt x="3598" y="151"/>
                  </a:lnTo>
                  <a:lnTo>
                    <a:pt x="3602" y="151"/>
                  </a:lnTo>
                  <a:lnTo>
                    <a:pt x="3605" y="152"/>
                  </a:lnTo>
                  <a:lnTo>
                    <a:pt x="3599" y="153"/>
                  </a:lnTo>
                  <a:lnTo>
                    <a:pt x="3598" y="156"/>
                  </a:lnTo>
                  <a:lnTo>
                    <a:pt x="3594" y="158"/>
                  </a:lnTo>
                  <a:lnTo>
                    <a:pt x="3598" y="160"/>
                  </a:lnTo>
                  <a:lnTo>
                    <a:pt x="3598" y="162"/>
                  </a:lnTo>
                  <a:lnTo>
                    <a:pt x="3599" y="166"/>
                  </a:lnTo>
                  <a:lnTo>
                    <a:pt x="3601" y="168"/>
                  </a:lnTo>
                  <a:lnTo>
                    <a:pt x="3602" y="170"/>
                  </a:lnTo>
                  <a:lnTo>
                    <a:pt x="3601" y="170"/>
                  </a:lnTo>
                  <a:lnTo>
                    <a:pt x="3599" y="170"/>
                  </a:lnTo>
                  <a:lnTo>
                    <a:pt x="3596" y="170"/>
                  </a:lnTo>
                  <a:lnTo>
                    <a:pt x="3593" y="171"/>
                  </a:lnTo>
                  <a:lnTo>
                    <a:pt x="3590" y="170"/>
                  </a:lnTo>
                  <a:lnTo>
                    <a:pt x="3589" y="168"/>
                  </a:lnTo>
                  <a:lnTo>
                    <a:pt x="3586" y="167"/>
                  </a:lnTo>
                  <a:lnTo>
                    <a:pt x="3583" y="166"/>
                  </a:lnTo>
                  <a:lnTo>
                    <a:pt x="3577" y="167"/>
                  </a:lnTo>
                  <a:lnTo>
                    <a:pt x="3575" y="168"/>
                  </a:lnTo>
                  <a:lnTo>
                    <a:pt x="3574" y="173"/>
                  </a:lnTo>
                  <a:lnTo>
                    <a:pt x="3580" y="175"/>
                  </a:lnTo>
                  <a:lnTo>
                    <a:pt x="3576" y="176"/>
                  </a:lnTo>
                  <a:lnTo>
                    <a:pt x="3571" y="177"/>
                  </a:lnTo>
                  <a:lnTo>
                    <a:pt x="3574" y="178"/>
                  </a:lnTo>
                  <a:lnTo>
                    <a:pt x="3568" y="177"/>
                  </a:lnTo>
                  <a:lnTo>
                    <a:pt x="3571" y="176"/>
                  </a:lnTo>
                  <a:lnTo>
                    <a:pt x="3568" y="176"/>
                  </a:lnTo>
                  <a:lnTo>
                    <a:pt x="3565" y="173"/>
                  </a:lnTo>
                  <a:lnTo>
                    <a:pt x="3559" y="170"/>
                  </a:lnTo>
                  <a:lnTo>
                    <a:pt x="3557" y="169"/>
                  </a:lnTo>
                  <a:lnTo>
                    <a:pt x="3555" y="169"/>
                  </a:lnTo>
                  <a:lnTo>
                    <a:pt x="3552" y="168"/>
                  </a:lnTo>
                  <a:lnTo>
                    <a:pt x="3547" y="166"/>
                  </a:lnTo>
                  <a:lnTo>
                    <a:pt x="3543" y="166"/>
                  </a:lnTo>
                  <a:lnTo>
                    <a:pt x="3541" y="167"/>
                  </a:lnTo>
                  <a:lnTo>
                    <a:pt x="3539" y="169"/>
                  </a:lnTo>
                  <a:lnTo>
                    <a:pt x="3535" y="168"/>
                  </a:lnTo>
                  <a:lnTo>
                    <a:pt x="3533" y="169"/>
                  </a:lnTo>
                  <a:lnTo>
                    <a:pt x="3530" y="171"/>
                  </a:lnTo>
                  <a:lnTo>
                    <a:pt x="3530" y="172"/>
                  </a:lnTo>
                  <a:lnTo>
                    <a:pt x="3529" y="176"/>
                  </a:lnTo>
                  <a:lnTo>
                    <a:pt x="3530" y="172"/>
                  </a:lnTo>
                  <a:lnTo>
                    <a:pt x="3521" y="172"/>
                  </a:lnTo>
                  <a:lnTo>
                    <a:pt x="3516" y="171"/>
                  </a:lnTo>
                  <a:lnTo>
                    <a:pt x="3511" y="169"/>
                  </a:lnTo>
                  <a:lnTo>
                    <a:pt x="3507" y="167"/>
                  </a:lnTo>
                  <a:lnTo>
                    <a:pt x="3503" y="161"/>
                  </a:lnTo>
                  <a:lnTo>
                    <a:pt x="3503" y="158"/>
                  </a:lnTo>
                  <a:lnTo>
                    <a:pt x="3499" y="160"/>
                  </a:lnTo>
                  <a:lnTo>
                    <a:pt x="3496" y="166"/>
                  </a:lnTo>
                  <a:lnTo>
                    <a:pt x="3494" y="171"/>
                  </a:lnTo>
                  <a:lnTo>
                    <a:pt x="3492" y="173"/>
                  </a:lnTo>
                  <a:lnTo>
                    <a:pt x="3494" y="177"/>
                  </a:lnTo>
                  <a:lnTo>
                    <a:pt x="3490" y="178"/>
                  </a:lnTo>
                  <a:lnTo>
                    <a:pt x="3488" y="180"/>
                  </a:lnTo>
                  <a:lnTo>
                    <a:pt x="3488" y="182"/>
                  </a:lnTo>
                  <a:lnTo>
                    <a:pt x="3486" y="186"/>
                  </a:lnTo>
                  <a:lnTo>
                    <a:pt x="3482" y="187"/>
                  </a:lnTo>
                  <a:lnTo>
                    <a:pt x="3480" y="188"/>
                  </a:lnTo>
                  <a:lnTo>
                    <a:pt x="3478" y="186"/>
                  </a:lnTo>
                  <a:lnTo>
                    <a:pt x="3477" y="184"/>
                  </a:lnTo>
                  <a:lnTo>
                    <a:pt x="3473" y="185"/>
                  </a:lnTo>
                  <a:lnTo>
                    <a:pt x="3471" y="184"/>
                  </a:lnTo>
                  <a:lnTo>
                    <a:pt x="3465" y="180"/>
                  </a:lnTo>
                  <a:lnTo>
                    <a:pt x="3462" y="179"/>
                  </a:lnTo>
                  <a:lnTo>
                    <a:pt x="3461" y="177"/>
                  </a:lnTo>
                  <a:lnTo>
                    <a:pt x="3458" y="175"/>
                  </a:lnTo>
                  <a:lnTo>
                    <a:pt x="3456" y="172"/>
                  </a:lnTo>
                  <a:lnTo>
                    <a:pt x="3455" y="169"/>
                  </a:lnTo>
                  <a:lnTo>
                    <a:pt x="3452" y="167"/>
                  </a:lnTo>
                  <a:lnTo>
                    <a:pt x="3449" y="167"/>
                  </a:lnTo>
                  <a:lnTo>
                    <a:pt x="3451" y="164"/>
                  </a:lnTo>
                  <a:lnTo>
                    <a:pt x="3453" y="164"/>
                  </a:lnTo>
                  <a:lnTo>
                    <a:pt x="3455" y="163"/>
                  </a:lnTo>
                  <a:lnTo>
                    <a:pt x="3458" y="164"/>
                  </a:lnTo>
                  <a:lnTo>
                    <a:pt x="3455" y="162"/>
                  </a:lnTo>
                  <a:lnTo>
                    <a:pt x="3454" y="159"/>
                  </a:lnTo>
                  <a:lnTo>
                    <a:pt x="3452" y="156"/>
                  </a:lnTo>
                  <a:lnTo>
                    <a:pt x="3452" y="156"/>
                  </a:lnTo>
                  <a:lnTo>
                    <a:pt x="3453" y="160"/>
                  </a:lnTo>
                  <a:lnTo>
                    <a:pt x="3453" y="162"/>
                  </a:lnTo>
                  <a:lnTo>
                    <a:pt x="3451" y="163"/>
                  </a:lnTo>
                  <a:lnTo>
                    <a:pt x="3448" y="162"/>
                  </a:lnTo>
                  <a:lnTo>
                    <a:pt x="3446" y="160"/>
                  </a:lnTo>
                  <a:lnTo>
                    <a:pt x="3444" y="158"/>
                  </a:lnTo>
                  <a:lnTo>
                    <a:pt x="3440" y="152"/>
                  </a:lnTo>
                  <a:lnTo>
                    <a:pt x="3440" y="151"/>
                  </a:lnTo>
                  <a:lnTo>
                    <a:pt x="3445" y="152"/>
                  </a:lnTo>
                  <a:lnTo>
                    <a:pt x="3446" y="154"/>
                  </a:lnTo>
                  <a:lnTo>
                    <a:pt x="3452" y="155"/>
                  </a:lnTo>
                  <a:lnTo>
                    <a:pt x="3455" y="154"/>
                  </a:lnTo>
                  <a:lnTo>
                    <a:pt x="3457" y="153"/>
                  </a:lnTo>
                  <a:lnTo>
                    <a:pt x="3455" y="153"/>
                  </a:lnTo>
                  <a:lnTo>
                    <a:pt x="3458" y="151"/>
                  </a:lnTo>
                  <a:lnTo>
                    <a:pt x="3456" y="150"/>
                  </a:lnTo>
                  <a:lnTo>
                    <a:pt x="3457" y="147"/>
                  </a:lnTo>
                  <a:lnTo>
                    <a:pt x="3457" y="147"/>
                  </a:lnTo>
                  <a:lnTo>
                    <a:pt x="3455" y="146"/>
                  </a:lnTo>
                  <a:lnTo>
                    <a:pt x="3454" y="144"/>
                  </a:lnTo>
                  <a:lnTo>
                    <a:pt x="3448" y="145"/>
                  </a:lnTo>
                  <a:lnTo>
                    <a:pt x="3445" y="144"/>
                  </a:lnTo>
                  <a:lnTo>
                    <a:pt x="3443" y="143"/>
                  </a:lnTo>
                  <a:lnTo>
                    <a:pt x="3443" y="143"/>
                  </a:lnTo>
                  <a:lnTo>
                    <a:pt x="3448" y="143"/>
                  </a:lnTo>
                  <a:lnTo>
                    <a:pt x="3451" y="139"/>
                  </a:lnTo>
                  <a:lnTo>
                    <a:pt x="3454" y="139"/>
                  </a:lnTo>
                  <a:lnTo>
                    <a:pt x="3454" y="138"/>
                  </a:lnTo>
                  <a:lnTo>
                    <a:pt x="3448" y="137"/>
                  </a:lnTo>
                  <a:lnTo>
                    <a:pt x="3449" y="136"/>
                  </a:lnTo>
                  <a:lnTo>
                    <a:pt x="3452" y="136"/>
                  </a:lnTo>
                  <a:lnTo>
                    <a:pt x="3455" y="136"/>
                  </a:lnTo>
                  <a:lnTo>
                    <a:pt x="3452" y="135"/>
                  </a:lnTo>
                  <a:lnTo>
                    <a:pt x="3444" y="134"/>
                  </a:lnTo>
                  <a:lnTo>
                    <a:pt x="3444" y="133"/>
                  </a:lnTo>
                  <a:lnTo>
                    <a:pt x="3446" y="133"/>
                  </a:lnTo>
                  <a:lnTo>
                    <a:pt x="3449" y="132"/>
                  </a:lnTo>
                  <a:lnTo>
                    <a:pt x="3452" y="130"/>
                  </a:lnTo>
                  <a:lnTo>
                    <a:pt x="3451" y="128"/>
                  </a:lnTo>
                  <a:lnTo>
                    <a:pt x="3448" y="129"/>
                  </a:lnTo>
                  <a:lnTo>
                    <a:pt x="3449" y="128"/>
                  </a:lnTo>
                  <a:lnTo>
                    <a:pt x="3449" y="125"/>
                  </a:lnTo>
                  <a:lnTo>
                    <a:pt x="3446" y="124"/>
                  </a:lnTo>
                  <a:lnTo>
                    <a:pt x="3444" y="125"/>
                  </a:lnTo>
                  <a:lnTo>
                    <a:pt x="3440" y="124"/>
                  </a:lnTo>
                  <a:lnTo>
                    <a:pt x="3441" y="121"/>
                  </a:lnTo>
                  <a:lnTo>
                    <a:pt x="3439" y="121"/>
                  </a:lnTo>
                  <a:lnTo>
                    <a:pt x="3436" y="119"/>
                  </a:lnTo>
                  <a:lnTo>
                    <a:pt x="3436" y="118"/>
                  </a:lnTo>
                  <a:lnTo>
                    <a:pt x="3430" y="118"/>
                  </a:lnTo>
                  <a:lnTo>
                    <a:pt x="3426" y="117"/>
                  </a:lnTo>
                  <a:lnTo>
                    <a:pt x="3422" y="117"/>
                  </a:lnTo>
                  <a:lnTo>
                    <a:pt x="3420" y="119"/>
                  </a:lnTo>
                  <a:lnTo>
                    <a:pt x="3418" y="121"/>
                  </a:lnTo>
                  <a:lnTo>
                    <a:pt x="3415" y="121"/>
                  </a:lnTo>
                  <a:lnTo>
                    <a:pt x="3415" y="120"/>
                  </a:lnTo>
                  <a:lnTo>
                    <a:pt x="3412" y="119"/>
                  </a:lnTo>
                  <a:lnTo>
                    <a:pt x="3415" y="119"/>
                  </a:lnTo>
                  <a:lnTo>
                    <a:pt x="3414" y="117"/>
                  </a:lnTo>
                  <a:lnTo>
                    <a:pt x="3412" y="117"/>
                  </a:lnTo>
                  <a:lnTo>
                    <a:pt x="3409" y="119"/>
                  </a:lnTo>
                  <a:lnTo>
                    <a:pt x="3410" y="117"/>
                  </a:lnTo>
                  <a:lnTo>
                    <a:pt x="3407" y="118"/>
                  </a:lnTo>
                  <a:lnTo>
                    <a:pt x="3404" y="119"/>
                  </a:lnTo>
                  <a:lnTo>
                    <a:pt x="3405" y="117"/>
                  </a:lnTo>
                  <a:lnTo>
                    <a:pt x="3402" y="116"/>
                  </a:lnTo>
                  <a:lnTo>
                    <a:pt x="3400" y="117"/>
                  </a:lnTo>
                  <a:lnTo>
                    <a:pt x="3400" y="113"/>
                  </a:lnTo>
                  <a:lnTo>
                    <a:pt x="3388" y="110"/>
                  </a:lnTo>
                  <a:lnTo>
                    <a:pt x="3385" y="112"/>
                  </a:lnTo>
                  <a:lnTo>
                    <a:pt x="3383" y="110"/>
                  </a:lnTo>
                  <a:lnTo>
                    <a:pt x="3381" y="113"/>
                  </a:lnTo>
                  <a:lnTo>
                    <a:pt x="3379" y="115"/>
                  </a:lnTo>
                  <a:lnTo>
                    <a:pt x="3377" y="112"/>
                  </a:lnTo>
                  <a:lnTo>
                    <a:pt x="3375" y="113"/>
                  </a:lnTo>
                  <a:lnTo>
                    <a:pt x="3373" y="116"/>
                  </a:lnTo>
                  <a:lnTo>
                    <a:pt x="3375" y="118"/>
                  </a:lnTo>
                  <a:lnTo>
                    <a:pt x="3373" y="121"/>
                  </a:lnTo>
                  <a:lnTo>
                    <a:pt x="3376" y="124"/>
                  </a:lnTo>
                  <a:lnTo>
                    <a:pt x="3377" y="127"/>
                  </a:lnTo>
                  <a:lnTo>
                    <a:pt x="3375" y="127"/>
                  </a:lnTo>
                  <a:lnTo>
                    <a:pt x="3373" y="129"/>
                  </a:lnTo>
                  <a:lnTo>
                    <a:pt x="3372" y="133"/>
                  </a:lnTo>
                  <a:lnTo>
                    <a:pt x="3369" y="133"/>
                  </a:lnTo>
                  <a:lnTo>
                    <a:pt x="3367" y="130"/>
                  </a:lnTo>
                  <a:lnTo>
                    <a:pt x="3363" y="130"/>
                  </a:lnTo>
                  <a:lnTo>
                    <a:pt x="3361" y="132"/>
                  </a:lnTo>
                  <a:lnTo>
                    <a:pt x="3359" y="132"/>
                  </a:lnTo>
                  <a:lnTo>
                    <a:pt x="3346" y="132"/>
                  </a:lnTo>
                  <a:lnTo>
                    <a:pt x="3343" y="133"/>
                  </a:lnTo>
                  <a:lnTo>
                    <a:pt x="3341" y="133"/>
                  </a:lnTo>
                  <a:lnTo>
                    <a:pt x="3335" y="132"/>
                  </a:lnTo>
                  <a:lnTo>
                    <a:pt x="3329" y="130"/>
                  </a:lnTo>
                  <a:lnTo>
                    <a:pt x="3325" y="130"/>
                  </a:lnTo>
                  <a:lnTo>
                    <a:pt x="3324" y="130"/>
                  </a:lnTo>
                  <a:lnTo>
                    <a:pt x="3320" y="129"/>
                  </a:lnTo>
                  <a:lnTo>
                    <a:pt x="3316" y="128"/>
                  </a:lnTo>
                  <a:lnTo>
                    <a:pt x="3307" y="126"/>
                  </a:lnTo>
                  <a:lnTo>
                    <a:pt x="3306" y="122"/>
                  </a:lnTo>
                  <a:lnTo>
                    <a:pt x="3306" y="120"/>
                  </a:lnTo>
                  <a:lnTo>
                    <a:pt x="3308" y="118"/>
                  </a:lnTo>
                  <a:lnTo>
                    <a:pt x="3311" y="119"/>
                  </a:lnTo>
                  <a:lnTo>
                    <a:pt x="3313" y="119"/>
                  </a:lnTo>
                  <a:lnTo>
                    <a:pt x="3310" y="116"/>
                  </a:lnTo>
                  <a:lnTo>
                    <a:pt x="3308" y="116"/>
                  </a:lnTo>
                  <a:lnTo>
                    <a:pt x="3294" y="116"/>
                  </a:lnTo>
                  <a:lnTo>
                    <a:pt x="3279" y="113"/>
                  </a:lnTo>
                  <a:lnTo>
                    <a:pt x="3277" y="113"/>
                  </a:lnTo>
                  <a:lnTo>
                    <a:pt x="3272" y="112"/>
                  </a:lnTo>
                  <a:lnTo>
                    <a:pt x="3262" y="112"/>
                  </a:lnTo>
                  <a:lnTo>
                    <a:pt x="3257" y="115"/>
                  </a:lnTo>
                  <a:lnTo>
                    <a:pt x="3247" y="116"/>
                  </a:lnTo>
                  <a:lnTo>
                    <a:pt x="3241" y="117"/>
                  </a:lnTo>
                  <a:lnTo>
                    <a:pt x="3240" y="120"/>
                  </a:lnTo>
                  <a:lnTo>
                    <a:pt x="3243" y="121"/>
                  </a:lnTo>
                  <a:lnTo>
                    <a:pt x="3245" y="121"/>
                  </a:lnTo>
                  <a:lnTo>
                    <a:pt x="3240" y="125"/>
                  </a:lnTo>
                  <a:lnTo>
                    <a:pt x="3239" y="125"/>
                  </a:lnTo>
                  <a:lnTo>
                    <a:pt x="3238" y="121"/>
                  </a:lnTo>
                  <a:lnTo>
                    <a:pt x="3235" y="118"/>
                  </a:lnTo>
                  <a:lnTo>
                    <a:pt x="3238" y="113"/>
                  </a:lnTo>
                  <a:lnTo>
                    <a:pt x="3234" y="108"/>
                  </a:lnTo>
                  <a:lnTo>
                    <a:pt x="3231" y="105"/>
                  </a:lnTo>
                  <a:lnTo>
                    <a:pt x="3231" y="111"/>
                  </a:lnTo>
                  <a:lnTo>
                    <a:pt x="3228" y="112"/>
                  </a:lnTo>
                  <a:lnTo>
                    <a:pt x="3222" y="112"/>
                  </a:lnTo>
                  <a:lnTo>
                    <a:pt x="3219" y="112"/>
                  </a:lnTo>
                  <a:lnTo>
                    <a:pt x="3213" y="111"/>
                  </a:lnTo>
                  <a:lnTo>
                    <a:pt x="3209" y="109"/>
                  </a:lnTo>
                  <a:lnTo>
                    <a:pt x="3208" y="108"/>
                  </a:lnTo>
                  <a:lnTo>
                    <a:pt x="3202" y="111"/>
                  </a:lnTo>
                  <a:lnTo>
                    <a:pt x="3204" y="112"/>
                  </a:lnTo>
                  <a:lnTo>
                    <a:pt x="3198" y="113"/>
                  </a:lnTo>
                  <a:lnTo>
                    <a:pt x="3195" y="116"/>
                  </a:lnTo>
                  <a:lnTo>
                    <a:pt x="3192" y="116"/>
                  </a:lnTo>
                  <a:lnTo>
                    <a:pt x="3190" y="118"/>
                  </a:lnTo>
                  <a:lnTo>
                    <a:pt x="3188" y="119"/>
                  </a:lnTo>
                  <a:lnTo>
                    <a:pt x="3185" y="119"/>
                  </a:lnTo>
                  <a:lnTo>
                    <a:pt x="3182" y="118"/>
                  </a:lnTo>
                  <a:lnTo>
                    <a:pt x="3180" y="117"/>
                  </a:lnTo>
                  <a:lnTo>
                    <a:pt x="3182" y="119"/>
                  </a:lnTo>
                  <a:lnTo>
                    <a:pt x="3180" y="118"/>
                  </a:lnTo>
                  <a:lnTo>
                    <a:pt x="3178" y="121"/>
                  </a:lnTo>
                  <a:lnTo>
                    <a:pt x="3175" y="121"/>
                  </a:lnTo>
                  <a:lnTo>
                    <a:pt x="3167" y="122"/>
                  </a:lnTo>
                  <a:lnTo>
                    <a:pt x="3162" y="126"/>
                  </a:lnTo>
                  <a:lnTo>
                    <a:pt x="3158" y="126"/>
                  </a:lnTo>
                  <a:lnTo>
                    <a:pt x="3153" y="127"/>
                  </a:lnTo>
                  <a:lnTo>
                    <a:pt x="3150" y="126"/>
                  </a:lnTo>
                  <a:lnTo>
                    <a:pt x="3147" y="127"/>
                  </a:lnTo>
                  <a:lnTo>
                    <a:pt x="3142" y="126"/>
                  </a:lnTo>
                  <a:lnTo>
                    <a:pt x="3139" y="127"/>
                  </a:lnTo>
                  <a:lnTo>
                    <a:pt x="3137" y="133"/>
                  </a:lnTo>
                  <a:lnTo>
                    <a:pt x="3129" y="137"/>
                  </a:lnTo>
                  <a:lnTo>
                    <a:pt x="3122" y="137"/>
                  </a:lnTo>
                  <a:lnTo>
                    <a:pt x="3122" y="136"/>
                  </a:lnTo>
                  <a:lnTo>
                    <a:pt x="3124" y="136"/>
                  </a:lnTo>
                  <a:lnTo>
                    <a:pt x="3130" y="134"/>
                  </a:lnTo>
                  <a:lnTo>
                    <a:pt x="3132" y="130"/>
                  </a:lnTo>
                  <a:lnTo>
                    <a:pt x="3133" y="128"/>
                  </a:lnTo>
                  <a:lnTo>
                    <a:pt x="3138" y="122"/>
                  </a:lnTo>
                  <a:lnTo>
                    <a:pt x="3144" y="122"/>
                  </a:lnTo>
                  <a:lnTo>
                    <a:pt x="3146" y="121"/>
                  </a:lnTo>
                  <a:lnTo>
                    <a:pt x="3148" y="119"/>
                  </a:lnTo>
                  <a:lnTo>
                    <a:pt x="3154" y="115"/>
                  </a:lnTo>
                  <a:lnTo>
                    <a:pt x="3159" y="115"/>
                  </a:lnTo>
                  <a:lnTo>
                    <a:pt x="3162" y="113"/>
                  </a:lnTo>
                  <a:lnTo>
                    <a:pt x="3165" y="113"/>
                  </a:lnTo>
                  <a:lnTo>
                    <a:pt x="3170" y="110"/>
                  </a:lnTo>
                  <a:lnTo>
                    <a:pt x="3173" y="107"/>
                  </a:lnTo>
                  <a:lnTo>
                    <a:pt x="3179" y="103"/>
                  </a:lnTo>
                  <a:lnTo>
                    <a:pt x="3184" y="102"/>
                  </a:lnTo>
                  <a:lnTo>
                    <a:pt x="3190" y="99"/>
                  </a:lnTo>
                  <a:lnTo>
                    <a:pt x="3187" y="96"/>
                  </a:lnTo>
                  <a:lnTo>
                    <a:pt x="3190" y="94"/>
                  </a:lnTo>
                  <a:lnTo>
                    <a:pt x="3193" y="94"/>
                  </a:lnTo>
                  <a:lnTo>
                    <a:pt x="3196" y="92"/>
                  </a:lnTo>
                  <a:lnTo>
                    <a:pt x="3198" y="92"/>
                  </a:lnTo>
                  <a:lnTo>
                    <a:pt x="3201" y="91"/>
                  </a:lnTo>
                  <a:lnTo>
                    <a:pt x="3204" y="90"/>
                  </a:lnTo>
                  <a:lnTo>
                    <a:pt x="3209" y="86"/>
                  </a:lnTo>
                  <a:lnTo>
                    <a:pt x="3213" y="86"/>
                  </a:lnTo>
                  <a:lnTo>
                    <a:pt x="3215" y="86"/>
                  </a:lnTo>
                  <a:lnTo>
                    <a:pt x="3219" y="81"/>
                  </a:lnTo>
                  <a:lnTo>
                    <a:pt x="3228" y="78"/>
                  </a:lnTo>
                  <a:lnTo>
                    <a:pt x="3231" y="77"/>
                  </a:lnTo>
                  <a:lnTo>
                    <a:pt x="3239" y="70"/>
                  </a:lnTo>
                  <a:lnTo>
                    <a:pt x="3241" y="68"/>
                  </a:lnTo>
                  <a:lnTo>
                    <a:pt x="3242" y="65"/>
                  </a:lnTo>
                  <a:lnTo>
                    <a:pt x="3236" y="62"/>
                  </a:lnTo>
                  <a:lnTo>
                    <a:pt x="3236" y="59"/>
                  </a:lnTo>
                  <a:lnTo>
                    <a:pt x="3233" y="60"/>
                  </a:lnTo>
                  <a:lnTo>
                    <a:pt x="3231" y="62"/>
                  </a:lnTo>
                  <a:lnTo>
                    <a:pt x="3230" y="57"/>
                  </a:lnTo>
                  <a:lnTo>
                    <a:pt x="3226" y="57"/>
                  </a:lnTo>
                  <a:lnTo>
                    <a:pt x="3224" y="55"/>
                  </a:lnTo>
                  <a:lnTo>
                    <a:pt x="3226" y="55"/>
                  </a:lnTo>
                  <a:lnTo>
                    <a:pt x="3235" y="58"/>
                  </a:lnTo>
                  <a:lnTo>
                    <a:pt x="3238" y="59"/>
                  </a:lnTo>
                  <a:lnTo>
                    <a:pt x="3240" y="60"/>
                  </a:lnTo>
                  <a:lnTo>
                    <a:pt x="3242" y="58"/>
                  </a:lnTo>
                  <a:lnTo>
                    <a:pt x="3243" y="55"/>
                  </a:lnTo>
                  <a:lnTo>
                    <a:pt x="3243" y="52"/>
                  </a:lnTo>
                  <a:lnTo>
                    <a:pt x="3238" y="51"/>
                  </a:lnTo>
                  <a:lnTo>
                    <a:pt x="3239" y="49"/>
                  </a:lnTo>
                  <a:lnTo>
                    <a:pt x="3239" y="45"/>
                  </a:lnTo>
                  <a:lnTo>
                    <a:pt x="3235" y="43"/>
                  </a:lnTo>
                  <a:lnTo>
                    <a:pt x="3233" y="42"/>
                  </a:lnTo>
                  <a:lnTo>
                    <a:pt x="3235" y="44"/>
                  </a:lnTo>
                  <a:lnTo>
                    <a:pt x="3233" y="45"/>
                  </a:lnTo>
                  <a:lnTo>
                    <a:pt x="3231" y="48"/>
                  </a:lnTo>
                  <a:lnTo>
                    <a:pt x="3228" y="48"/>
                  </a:lnTo>
                  <a:lnTo>
                    <a:pt x="3230" y="45"/>
                  </a:lnTo>
                  <a:lnTo>
                    <a:pt x="3227" y="44"/>
                  </a:lnTo>
                  <a:lnTo>
                    <a:pt x="3228" y="42"/>
                  </a:lnTo>
                  <a:lnTo>
                    <a:pt x="3226" y="39"/>
                  </a:lnTo>
                  <a:lnTo>
                    <a:pt x="3223" y="38"/>
                  </a:lnTo>
                  <a:lnTo>
                    <a:pt x="3221" y="38"/>
                  </a:lnTo>
                  <a:lnTo>
                    <a:pt x="3217" y="39"/>
                  </a:lnTo>
                  <a:lnTo>
                    <a:pt x="3221" y="36"/>
                  </a:lnTo>
                  <a:lnTo>
                    <a:pt x="3215" y="32"/>
                  </a:lnTo>
                  <a:lnTo>
                    <a:pt x="3212" y="32"/>
                  </a:lnTo>
                  <a:lnTo>
                    <a:pt x="3209" y="30"/>
                  </a:lnTo>
                  <a:lnTo>
                    <a:pt x="3206" y="31"/>
                  </a:lnTo>
                  <a:lnTo>
                    <a:pt x="3204" y="28"/>
                  </a:lnTo>
                  <a:lnTo>
                    <a:pt x="3200" y="30"/>
                  </a:lnTo>
                  <a:lnTo>
                    <a:pt x="3198" y="28"/>
                  </a:lnTo>
                  <a:lnTo>
                    <a:pt x="3195" y="28"/>
                  </a:lnTo>
                  <a:lnTo>
                    <a:pt x="3192" y="30"/>
                  </a:lnTo>
                  <a:lnTo>
                    <a:pt x="3188" y="30"/>
                  </a:lnTo>
                  <a:lnTo>
                    <a:pt x="3185" y="28"/>
                  </a:lnTo>
                  <a:lnTo>
                    <a:pt x="3182" y="28"/>
                  </a:lnTo>
                  <a:lnTo>
                    <a:pt x="3174" y="30"/>
                  </a:lnTo>
                  <a:lnTo>
                    <a:pt x="3168" y="30"/>
                  </a:lnTo>
                  <a:lnTo>
                    <a:pt x="3163" y="28"/>
                  </a:lnTo>
                  <a:lnTo>
                    <a:pt x="3163" y="32"/>
                  </a:lnTo>
                  <a:lnTo>
                    <a:pt x="3161" y="34"/>
                  </a:lnTo>
                  <a:lnTo>
                    <a:pt x="3158" y="35"/>
                  </a:lnTo>
                  <a:lnTo>
                    <a:pt x="3153" y="35"/>
                  </a:lnTo>
                  <a:lnTo>
                    <a:pt x="3145" y="35"/>
                  </a:lnTo>
                  <a:lnTo>
                    <a:pt x="3141" y="35"/>
                  </a:lnTo>
                  <a:lnTo>
                    <a:pt x="3140" y="35"/>
                  </a:lnTo>
                  <a:lnTo>
                    <a:pt x="3144" y="34"/>
                  </a:lnTo>
                  <a:lnTo>
                    <a:pt x="3146" y="31"/>
                  </a:lnTo>
                  <a:lnTo>
                    <a:pt x="3148" y="30"/>
                  </a:lnTo>
                  <a:lnTo>
                    <a:pt x="3150" y="27"/>
                  </a:lnTo>
                  <a:lnTo>
                    <a:pt x="3154" y="25"/>
                  </a:lnTo>
                  <a:lnTo>
                    <a:pt x="3154" y="23"/>
                  </a:lnTo>
                  <a:lnTo>
                    <a:pt x="3150" y="21"/>
                  </a:lnTo>
                  <a:lnTo>
                    <a:pt x="3148" y="21"/>
                  </a:lnTo>
                  <a:lnTo>
                    <a:pt x="3145" y="21"/>
                  </a:lnTo>
                  <a:lnTo>
                    <a:pt x="3142" y="21"/>
                  </a:lnTo>
                  <a:lnTo>
                    <a:pt x="3140" y="19"/>
                  </a:lnTo>
                  <a:lnTo>
                    <a:pt x="3137" y="19"/>
                  </a:lnTo>
                  <a:lnTo>
                    <a:pt x="3134" y="22"/>
                  </a:lnTo>
                  <a:lnTo>
                    <a:pt x="3129" y="22"/>
                  </a:lnTo>
                  <a:lnTo>
                    <a:pt x="3131" y="21"/>
                  </a:lnTo>
                  <a:lnTo>
                    <a:pt x="3133" y="17"/>
                  </a:lnTo>
                  <a:lnTo>
                    <a:pt x="3125" y="18"/>
                  </a:lnTo>
                  <a:lnTo>
                    <a:pt x="3123" y="18"/>
                  </a:lnTo>
                  <a:lnTo>
                    <a:pt x="3120" y="18"/>
                  </a:lnTo>
                  <a:lnTo>
                    <a:pt x="3117" y="17"/>
                  </a:lnTo>
                  <a:lnTo>
                    <a:pt x="3111" y="19"/>
                  </a:lnTo>
                  <a:lnTo>
                    <a:pt x="3108" y="18"/>
                  </a:lnTo>
                  <a:lnTo>
                    <a:pt x="3111" y="17"/>
                  </a:lnTo>
                  <a:lnTo>
                    <a:pt x="3114" y="17"/>
                  </a:lnTo>
                  <a:lnTo>
                    <a:pt x="3116" y="16"/>
                  </a:lnTo>
                  <a:lnTo>
                    <a:pt x="3122" y="16"/>
                  </a:lnTo>
                  <a:lnTo>
                    <a:pt x="3125" y="15"/>
                  </a:lnTo>
                  <a:lnTo>
                    <a:pt x="3128" y="14"/>
                  </a:lnTo>
                  <a:lnTo>
                    <a:pt x="3131" y="12"/>
                  </a:lnTo>
                  <a:lnTo>
                    <a:pt x="3133" y="10"/>
                  </a:lnTo>
                  <a:lnTo>
                    <a:pt x="3137" y="12"/>
                  </a:lnTo>
                  <a:lnTo>
                    <a:pt x="3134" y="8"/>
                  </a:lnTo>
                  <a:lnTo>
                    <a:pt x="3132" y="6"/>
                  </a:lnTo>
                  <a:lnTo>
                    <a:pt x="3130" y="5"/>
                  </a:lnTo>
                  <a:lnTo>
                    <a:pt x="3127" y="6"/>
                  </a:lnTo>
                  <a:lnTo>
                    <a:pt x="3124" y="5"/>
                  </a:lnTo>
                  <a:lnTo>
                    <a:pt x="3119" y="4"/>
                  </a:lnTo>
                  <a:lnTo>
                    <a:pt x="3115" y="1"/>
                  </a:lnTo>
                  <a:lnTo>
                    <a:pt x="3113" y="1"/>
                  </a:lnTo>
                  <a:lnTo>
                    <a:pt x="3110" y="0"/>
                  </a:lnTo>
                  <a:lnTo>
                    <a:pt x="3107" y="0"/>
                  </a:lnTo>
                  <a:lnTo>
                    <a:pt x="3098" y="4"/>
                  </a:lnTo>
                  <a:lnTo>
                    <a:pt x="3096" y="2"/>
                  </a:lnTo>
                  <a:lnTo>
                    <a:pt x="3093" y="4"/>
                  </a:lnTo>
                  <a:lnTo>
                    <a:pt x="3090" y="6"/>
                  </a:lnTo>
                  <a:lnTo>
                    <a:pt x="3087" y="7"/>
                  </a:lnTo>
                  <a:lnTo>
                    <a:pt x="3085" y="8"/>
                  </a:lnTo>
                  <a:lnTo>
                    <a:pt x="3081" y="10"/>
                  </a:lnTo>
                  <a:lnTo>
                    <a:pt x="3079" y="10"/>
                  </a:lnTo>
                  <a:lnTo>
                    <a:pt x="3079" y="13"/>
                  </a:lnTo>
                  <a:lnTo>
                    <a:pt x="3077" y="14"/>
                  </a:lnTo>
                  <a:lnTo>
                    <a:pt x="3072" y="17"/>
                  </a:lnTo>
                  <a:lnTo>
                    <a:pt x="3071" y="21"/>
                  </a:lnTo>
                  <a:lnTo>
                    <a:pt x="3068" y="22"/>
                  </a:lnTo>
                  <a:lnTo>
                    <a:pt x="3065" y="24"/>
                  </a:lnTo>
                  <a:lnTo>
                    <a:pt x="3068" y="27"/>
                  </a:lnTo>
                  <a:lnTo>
                    <a:pt x="3070" y="27"/>
                  </a:lnTo>
                  <a:lnTo>
                    <a:pt x="3069" y="31"/>
                  </a:lnTo>
                  <a:lnTo>
                    <a:pt x="3069" y="33"/>
                  </a:lnTo>
                  <a:lnTo>
                    <a:pt x="3072" y="35"/>
                  </a:lnTo>
                  <a:lnTo>
                    <a:pt x="3084" y="38"/>
                  </a:lnTo>
                  <a:lnTo>
                    <a:pt x="3081" y="39"/>
                  </a:lnTo>
                  <a:lnTo>
                    <a:pt x="3078" y="36"/>
                  </a:lnTo>
                  <a:lnTo>
                    <a:pt x="3074" y="36"/>
                  </a:lnTo>
                  <a:lnTo>
                    <a:pt x="3072" y="36"/>
                  </a:lnTo>
                  <a:lnTo>
                    <a:pt x="3069" y="36"/>
                  </a:lnTo>
                  <a:lnTo>
                    <a:pt x="3067" y="35"/>
                  </a:lnTo>
                  <a:lnTo>
                    <a:pt x="3057" y="36"/>
                  </a:lnTo>
                  <a:lnTo>
                    <a:pt x="3054" y="35"/>
                  </a:lnTo>
                  <a:lnTo>
                    <a:pt x="3046" y="36"/>
                  </a:lnTo>
                  <a:lnTo>
                    <a:pt x="3043" y="35"/>
                  </a:lnTo>
                  <a:lnTo>
                    <a:pt x="3040" y="35"/>
                  </a:lnTo>
                  <a:lnTo>
                    <a:pt x="3040" y="38"/>
                  </a:lnTo>
                  <a:lnTo>
                    <a:pt x="3046" y="42"/>
                  </a:lnTo>
                  <a:lnTo>
                    <a:pt x="3048" y="42"/>
                  </a:lnTo>
                  <a:lnTo>
                    <a:pt x="3052" y="48"/>
                  </a:lnTo>
                  <a:lnTo>
                    <a:pt x="3052" y="48"/>
                  </a:lnTo>
                  <a:lnTo>
                    <a:pt x="3048" y="48"/>
                  </a:lnTo>
                  <a:lnTo>
                    <a:pt x="3048" y="45"/>
                  </a:lnTo>
                  <a:lnTo>
                    <a:pt x="3043" y="47"/>
                  </a:lnTo>
                  <a:lnTo>
                    <a:pt x="3040" y="43"/>
                  </a:lnTo>
                  <a:lnTo>
                    <a:pt x="3038" y="44"/>
                  </a:lnTo>
                  <a:lnTo>
                    <a:pt x="3036" y="43"/>
                  </a:lnTo>
                  <a:lnTo>
                    <a:pt x="3033" y="44"/>
                  </a:lnTo>
                  <a:lnTo>
                    <a:pt x="3027" y="45"/>
                  </a:lnTo>
                  <a:lnTo>
                    <a:pt x="3029" y="47"/>
                  </a:lnTo>
                  <a:lnTo>
                    <a:pt x="3027" y="48"/>
                  </a:lnTo>
                  <a:lnTo>
                    <a:pt x="3025" y="48"/>
                  </a:lnTo>
                  <a:lnTo>
                    <a:pt x="3021" y="48"/>
                  </a:lnTo>
                  <a:lnTo>
                    <a:pt x="3025" y="49"/>
                  </a:lnTo>
                  <a:lnTo>
                    <a:pt x="3019" y="50"/>
                  </a:lnTo>
                  <a:lnTo>
                    <a:pt x="3016" y="51"/>
                  </a:lnTo>
                  <a:lnTo>
                    <a:pt x="3018" y="49"/>
                  </a:lnTo>
                  <a:lnTo>
                    <a:pt x="3014" y="50"/>
                  </a:lnTo>
                  <a:lnTo>
                    <a:pt x="3012" y="51"/>
                  </a:lnTo>
                  <a:lnTo>
                    <a:pt x="3006" y="53"/>
                  </a:lnTo>
                  <a:lnTo>
                    <a:pt x="3009" y="50"/>
                  </a:lnTo>
                  <a:lnTo>
                    <a:pt x="3005" y="49"/>
                  </a:lnTo>
                  <a:lnTo>
                    <a:pt x="3003" y="51"/>
                  </a:lnTo>
                  <a:lnTo>
                    <a:pt x="3000" y="51"/>
                  </a:lnTo>
                  <a:lnTo>
                    <a:pt x="2994" y="53"/>
                  </a:lnTo>
                  <a:lnTo>
                    <a:pt x="3000" y="48"/>
                  </a:lnTo>
                  <a:lnTo>
                    <a:pt x="2997" y="45"/>
                  </a:lnTo>
                  <a:lnTo>
                    <a:pt x="2992" y="45"/>
                  </a:lnTo>
                  <a:lnTo>
                    <a:pt x="2989" y="47"/>
                  </a:lnTo>
                  <a:lnTo>
                    <a:pt x="2986" y="47"/>
                  </a:lnTo>
                  <a:lnTo>
                    <a:pt x="2980" y="45"/>
                  </a:lnTo>
                  <a:lnTo>
                    <a:pt x="2980" y="48"/>
                  </a:lnTo>
                  <a:lnTo>
                    <a:pt x="2977" y="47"/>
                  </a:lnTo>
                  <a:lnTo>
                    <a:pt x="2968" y="47"/>
                  </a:lnTo>
                  <a:lnTo>
                    <a:pt x="2971" y="48"/>
                  </a:lnTo>
                  <a:lnTo>
                    <a:pt x="2969" y="49"/>
                  </a:lnTo>
                  <a:lnTo>
                    <a:pt x="2963" y="48"/>
                  </a:lnTo>
                  <a:lnTo>
                    <a:pt x="2960" y="47"/>
                  </a:lnTo>
                  <a:lnTo>
                    <a:pt x="2958" y="48"/>
                  </a:lnTo>
                  <a:lnTo>
                    <a:pt x="2956" y="51"/>
                  </a:lnTo>
                  <a:lnTo>
                    <a:pt x="2959" y="52"/>
                  </a:lnTo>
                  <a:lnTo>
                    <a:pt x="2962" y="50"/>
                  </a:lnTo>
                  <a:lnTo>
                    <a:pt x="2963" y="53"/>
                  </a:lnTo>
                  <a:lnTo>
                    <a:pt x="2965" y="51"/>
                  </a:lnTo>
                  <a:lnTo>
                    <a:pt x="2968" y="52"/>
                  </a:lnTo>
                  <a:lnTo>
                    <a:pt x="2974" y="51"/>
                  </a:lnTo>
                  <a:lnTo>
                    <a:pt x="2971" y="52"/>
                  </a:lnTo>
                  <a:lnTo>
                    <a:pt x="2962" y="55"/>
                  </a:lnTo>
                  <a:lnTo>
                    <a:pt x="2946" y="57"/>
                  </a:lnTo>
                  <a:lnTo>
                    <a:pt x="2941" y="57"/>
                  </a:lnTo>
                  <a:lnTo>
                    <a:pt x="2939" y="60"/>
                  </a:lnTo>
                  <a:lnTo>
                    <a:pt x="2936" y="59"/>
                  </a:lnTo>
                  <a:lnTo>
                    <a:pt x="2931" y="60"/>
                  </a:lnTo>
                  <a:lnTo>
                    <a:pt x="2928" y="59"/>
                  </a:lnTo>
                  <a:lnTo>
                    <a:pt x="2925" y="60"/>
                  </a:lnTo>
                  <a:lnTo>
                    <a:pt x="2917" y="61"/>
                  </a:lnTo>
                  <a:lnTo>
                    <a:pt x="2917" y="64"/>
                  </a:lnTo>
                  <a:lnTo>
                    <a:pt x="2915" y="64"/>
                  </a:lnTo>
                  <a:lnTo>
                    <a:pt x="2911" y="65"/>
                  </a:lnTo>
                  <a:lnTo>
                    <a:pt x="2906" y="65"/>
                  </a:lnTo>
                  <a:lnTo>
                    <a:pt x="2903" y="65"/>
                  </a:lnTo>
                  <a:lnTo>
                    <a:pt x="2898" y="69"/>
                  </a:lnTo>
                  <a:lnTo>
                    <a:pt x="2894" y="70"/>
                  </a:lnTo>
                  <a:lnTo>
                    <a:pt x="2892" y="74"/>
                  </a:lnTo>
                  <a:lnTo>
                    <a:pt x="2889" y="75"/>
                  </a:lnTo>
                  <a:lnTo>
                    <a:pt x="2883" y="74"/>
                  </a:lnTo>
                  <a:lnTo>
                    <a:pt x="2877" y="73"/>
                  </a:lnTo>
                  <a:lnTo>
                    <a:pt x="2875" y="74"/>
                  </a:lnTo>
                  <a:lnTo>
                    <a:pt x="2876" y="75"/>
                  </a:lnTo>
                  <a:lnTo>
                    <a:pt x="2882" y="76"/>
                  </a:lnTo>
                  <a:lnTo>
                    <a:pt x="2885" y="76"/>
                  </a:lnTo>
                  <a:lnTo>
                    <a:pt x="2884" y="79"/>
                  </a:lnTo>
                  <a:lnTo>
                    <a:pt x="2881" y="77"/>
                  </a:lnTo>
                  <a:lnTo>
                    <a:pt x="2878" y="77"/>
                  </a:lnTo>
                  <a:lnTo>
                    <a:pt x="2881" y="78"/>
                  </a:lnTo>
                  <a:lnTo>
                    <a:pt x="2878" y="81"/>
                  </a:lnTo>
                  <a:lnTo>
                    <a:pt x="2877" y="83"/>
                  </a:lnTo>
                  <a:lnTo>
                    <a:pt x="2874" y="84"/>
                  </a:lnTo>
                  <a:lnTo>
                    <a:pt x="2875" y="87"/>
                  </a:lnTo>
                  <a:lnTo>
                    <a:pt x="2872" y="87"/>
                  </a:lnTo>
                  <a:lnTo>
                    <a:pt x="2869" y="85"/>
                  </a:lnTo>
                  <a:lnTo>
                    <a:pt x="2867" y="85"/>
                  </a:lnTo>
                  <a:lnTo>
                    <a:pt x="2865" y="83"/>
                  </a:lnTo>
                  <a:lnTo>
                    <a:pt x="2863" y="85"/>
                  </a:lnTo>
                  <a:lnTo>
                    <a:pt x="2860" y="86"/>
                  </a:lnTo>
                  <a:lnTo>
                    <a:pt x="2863" y="87"/>
                  </a:lnTo>
                  <a:lnTo>
                    <a:pt x="2872" y="90"/>
                  </a:lnTo>
                  <a:lnTo>
                    <a:pt x="2872" y="92"/>
                  </a:lnTo>
                  <a:lnTo>
                    <a:pt x="2875" y="93"/>
                  </a:lnTo>
                  <a:lnTo>
                    <a:pt x="2877" y="94"/>
                  </a:lnTo>
                  <a:lnTo>
                    <a:pt x="2876" y="96"/>
                  </a:lnTo>
                  <a:lnTo>
                    <a:pt x="2874" y="96"/>
                  </a:lnTo>
                  <a:lnTo>
                    <a:pt x="2872" y="94"/>
                  </a:lnTo>
                  <a:lnTo>
                    <a:pt x="2868" y="92"/>
                  </a:lnTo>
                  <a:lnTo>
                    <a:pt x="2866" y="93"/>
                  </a:lnTo>
                  <a:lnTo>
                    <a:pt x="2863" y="93"/>
                  </a:lnTo>
                  <a:lnTo>
                    <a:pt x="2866" y="94"/>
                  </a:lnTo>
                  <a:lnTo>
                    <a:pt x="2863" y="95"/>
                  </a:lnTo>
                  <a:lnTo>
                    <a:pt x="2865" y="98"/>
                  </a:lnTo>
                  <a:lnTo>
                    <a:pt x="2871" y="98"/>
                  </a:lnTo>
                  <a:lnTo>
                    <a:pt x="2873" y="100"/>
                  </a:lnTo>
                  <a:lnTo>
                    <a:pt x="2874" y="102"/>
                  </a:lnTo>
                  <a:lnTo>
                    <a:pt x="2880" y="103"/>
                  </a:lnTo>
                  <a:lnTo>
                    <a:pt x="2876" y="103"/>
                  </a:lnTo>
                  <a:lnTo>
                    <a:pt x="2878" y="108"/>
                  </a:lnTo>
                  <a:lnTo>
                    <a:pt x="2877" y="108"/>
                  </a:lnTo>
                  <a:lnTo>
                    <a:pt x="2876" y="108"/>
                  </a:lnTo>
                  <a:lnTo>
                    <a:pt x="2874" y="108"/>
                  </a:lnTo>
                  <a:lnTo>
                    <a:pt x="2863" y="108"/>
                  </a:lnTo>
                  <a:lnTo>
                    <a:pt x="2859" y="109"/>
                  </a:lnTo>
                  <a:lnTo>
                    <a:pt x="2857" y="109"/>
                  </a:lnTo>
                  <a:lnTo>
                    <a:pt x="2855" y="112"/>
                  </a:lnTo>
                  <a:lnTo>
                    <a:pt x="2851" y="112"/>
                  </a:lnTo>
                  <a:lnTo>
                    <a:pt x="2849" y="112"/>
                  </a:lnTo>
                  <a:lnTo>
                    <a:pt x="2847" y="111"/>
                  </a:lnTo>
                  <a:lnTo>
                    <a:pt x="2843" y="111"/>
                  </a:lnTo>
                  <a:lnTo>
                    <a:pt x="2838" y="112"/>
                  </a:lnTo>
                  <a:lnTo>
                    <a:pt x="2832" y="112"/>
                  </a:lnTo>
                  <a:lnTo>
                    <a:pt x="2826" y="113"/>
                  </a:lnTo>
                  <a:lnTo>
                    <a:pt x="2815" y="113"/>
                  </a:lnTo>
                  <a:lnTo>
                    <a:pt x="2806" y="113"/>
                  </a:lnTo>
                  <a:lnTo>
                    <a:pt x="2800" y="113"/>
                  </a:lnTo>
                  <a:lnTo>
                    <a:pt x="2798" y="115"/>
                  </a:lnTo>
                  <a:lnTo>
                    <a:pt x="2795" y="115"/>
                  </a:lnTo>
                  <a:lnTo>
                    <a:pt x="2792" y="116"/>
                  </a:lnTo>
                  <a:lnTo>
                    <a:pt x="2789" y="118"/>
                  </a:lnTo>
                  <a:lnTo>
                    <a:pt x="2787" y="120"/>
                  </a:lnTo>
                  <a:lnTo>
                    <a:pt x="2784" y="124"/>
                  </a:lnTo>
                  <a:lnTo>
                    <a:pt x="2788" y="125"/>
                  </a:lnTo>
                  <a:lnTo>
                    <a:pt x="2784" y="126"/>
                  </a:lnTo>
                  <a:lnTo>
                    <a:pt x="2788" y="129"/>
                  </a:lnTo>
                  <a:lnTo>
                    <a:pt x="2790" y="130"/>
                  </a:lnTo>
                  <a:lnTo>
                    <a:pt x="2791" y="133"/>
                  </a:lnTo>
                  <a:lnTo>
                    <a:pt x="2790" y="136"/>
                  </a:lnTo>
                  <a:lnTo>
                    <a:pt x="2789" y="138"/>
                  </a:lnTo>
                  <a:lnTo>
                    <a:pt x="2791" y="141"/>
                  </a:lnTo>
                  <a:lnTo>
                    <a:pt x="2791" y="144"/>
                  </a:lnTo>
                  <a:lnTo>
                    <a:pt x="2797" y="147"/>
                  </a:lnTo>
                  <a:lnTo>
                    <a:pt x="2805" y="149"/>
                  </a:lnTo>
                  <a:lnTo>
                    <a:pt x="2807" y="150"/>
                  </a:lnTo>
                  <a:lnTo>
                    <a:pt x="2811" y="150"/>
                  </a:lnTo>
                  <a:lnTo>
                    <a:pt x="2812" y="153"/>
                  </a:lnTo>
                  <a:lnTo>
                    <a:pt x="2812" y="155"/>
                  </a:lnTo>
                  <a:lnTo>
                    <a:pt x="2815" y="156"/>
                  </a:lnTo>
                  <a:lnTo>
                    <a:pt x="2817" y="161"/>
                  </a:lnTo>
                  <a:lnTo>
                    <a:pt x="2817" y="162"/>
                  </a:lnTo>
                  <a:lnTo>
                    <a:pt x="2809" y="164"/>
                  </a:lnTo>
                  <a:lnTo>
                    <a:pt x="2804" y="164"/>
                  </a:lnTo>
                  <a:lnTo>
                    <a:pt x="2798" y="162"/>
                  </a:lnTo>
                  <a:lnTo>
                    <a:pt x="2796" y="160"/>
                  </a:lnTo>
                  <a:lnTo>
                    <a:pt x="2791" y="156"/>
                  </a:lnTo>
                  <a:lnTo>
                    <a:pt x="2789" y="154"/>
                  </a:lnTo>
                  <a:lnTo>
                    <a:pt x="2787" y="153"/>
                  </a:lnTo>
                  <a:lnTo>
                    <a:pt x="2781" y="152"/>
                  </a:lnTo>
                  <a:lnTo>
                    <a:pt x="2778" y="150"/>
                  </a:lnTo>
                  <a:lnTo>
                    <a:pt x="2775" y="149"/>
                  </a:lnTo>
                  <a:lnTo>
                    <a:pt x="2772" y="147"/>
                  </a:lnTo>
                  <a:lnTo>
                    <a:pt x="2766" y="147"/>
                  </a:lnTo>
                  <a:lnTo>
                    <a:pt x="2760" y="146"/>
                  </a:lnTo>
                  <a:lnTo>
                    <a:pt x="2760" y="147"/>
                  </a:lnTo>
                  <a:lnTo>
                    <a:pt x="2754" y="147"/>
                  </a:lnTo>
                  <a:lnTo>
                    <a:pt x="2752" y="149"/>
                  </a:lnTo>
                  <a:lnTo>
                    <a:pt x="2749" y="152"/>
                  </a:lnTo>
                  <a:lnTo>
                    <a:pt x="2746" y="151"/>
                  </a:lnTo>
                  <a:lnTo>
                    <a:pt x="2745" y="154"/>
                  </a:lnTo>
                  <a:lnTo>
                    <a:pt x="2747" y="154"/>
                  </a:lnTo>
                  <a:lnTo>
                    <a:pt x="2750" y="154"/>
                  </a:lnTo>
                  <a:lnTo>
                    <a:pt x="2753" y="154"/>
                  </a:lnTo>
                  <a:lnTo>
                    <a:pt x="2755" y="156"/>
                  </a:lnTo>
                  <a:lnTo>
                    <a:pt x="2755" y="159"/>
                  </a:lnTo>
                  <a:lnTo>
                    <a:pt x="2749" y="161"/>
                  </a:lnTo>
                  <a:lnTo>
                    <a:pt x="2747" y="161"/>
                  </a:lnTo>
                  <a:lnTo>
                    <a:pt x="2741" y="158"/>
                  </a:lnTo>
                  <a:lnTo>
                    <a:pt x="2737" y="155"/>
                  </a:lnTo>
                  <a:lnTo>
                    <a:pt x="2735" y="155"/>
                  </a:lnTo>
                  <a:lnTo>
                    <a:pt x="2729" y="158"/>
                  </a:lnTo>
                  <a:lnTo>
                    <a:pt x="2727" y="159"/>
                  </a:lnTo>
                  <a:lnTo>
                    <a:pt x="2727" y="161"/>
                  </a:lnTo>
                  <a:lnTo>
                    <a:pt x="2729" y="167"/>
                  </a:lnTo>
                  <a:lnTo>
                    <a:pt x="2735" y="170"/>
                  </a:lnTo>
                  <a:lnTo>
                    <a:pt x="2737" y="171"/>
                  </a:lnTo>
                  <a:lnTo>
                    <a:pt x="2740" y="171"/>
                  </a:lnTo>
                  <a:lnTo>
                    <a:pt x="2746" y="175"/>
                  </a:lnTo>
                  <a:lnTo>
                    <a:pt x="2748" y="175"/>
                  </a:lnTo>
                  <a:lnTo>
                    <a:pt x="2752" y="173"/>
                  </a:lnTo>
                  <a:lnTo>
                    <a:pt x="2754" y="175"/>
                  </a:lnTo>
                  <a:lnTo>
                    <a:pt x="2757" y="176"/>
                  </a:lnTo>
                  <a:lnTo>
                    <a:pt x="2756" y="178"/>
                  </a:lnTo>
                  <a:lnTo>
                    <a:pt x="2760" y="181"/>
                  </a:lnTo>
                  <a:lnTo>
                    <a:pt x="2758" y="184"/>
                  </a:lnTo>
                  <a:lnTo>
                    <a:pt x="2762" y="182"/>
                  </a:lnTo>
                  <a:lnTo>
                    <a:pt x="2764" y="182"/>
                  </a:lnTo>
                  <a:lnTo>
                    <a:pt x="2767" y="181"/>
                  </a:lnTo>
                  <a:lnTo>
                    <a:pt x="2764" y="184"/>
                  </a:lnTo>
                  <a:lnTo>
                    <a:pt x="2758" y="185"/>
                  </a:lnTo>
                  <a:lnTo>
                    <a:pt x="2756" y="184"/>
                  </a:lnTo>
                  <a:lnTo>
                    <a:pt x="2753" y="182"/>
                  </a:lnTo>
                  <a:lnTo>
                    <a:pt x="2752" y="180"/>
                  </a:lnTo>
                  <a:lnTo>
                    <a:pt x="2748" y="178"/>
                  </a:lnTo>
                  <a:lnTo>
                    <a:pt x="2739" y="177"/>
                  </a:lnTo>
                  <a:lnTo>
                    <a:pt x="2738" y="180"/>
                  </a:lnTo>
                  <a:lnTo>
                    <a:pt x="2738" y="178"/>
                  </a:lnTo>
                  <a:lnTo>
                    <a:pt x="2735" y="177"/>
                  </a:lnTo>
                  <a:lnTo>
                    <a:pt x="2727" y="177"/>
                  </a:lnTo>
                  <a:lnTo>
                    <a:pt x="2723" y="176"/>
                  </a:lnTo>
                  <a:lnTo>
                    <a:pt x="2719" y="175"/>
                  </a:lnTo>
                  <a:lnTo>
                    <a:pt x="2715" y="173"/>
                  </a:lnTo>
                  <a:lnTo>
                    <a:pt x="2715" y="170"/>
                  </a:lnTo>
                  <a:lnTo>
                    <a:pt x="2719" y="169"/>
                  </a:lnTo>
                  <a:lnTo>
                    <a:pt x="2718" y="166"/>
                  </a:lnTo>
                  <a:lnTo>
                    <a:pt x="2715" y="163"/>
                  </a:lnTo>
                  <a:lnTo>
                    <a:pt x="2715" y="161"/>
                  </a:lnTo>
                  <a:lnTo>
                    <a:pt x="2715" y="158"/>
                  </a:lnTo>
                  <a:lnTo>
                    <a:pt x="2718" y="156"/>
                  </a:lnTo>
                  <a:lnTo>
                    <a:pt x="2721" y="149"/>
                  </a:lnTo>
                  <a:lnTo>
                    <a:pt x="2719" y="141"/>
                  </a:lnTo>
                  <a:lnTo>
                    <a:pt x="2719" y="137"/>
                  </a:lnTo>
                  <a:lnTo>
                    <a:pt x="2715" y="135"/>
                  </a:lnTo>
                  <a:lnTo>
                    <a:pt x="2713" y="135"/>
                  </a:lnTo>
                  <a:lnTo>
                    <a:pt x="2711" y="135"/>
                  </a:lnTo>
                  <a:lnTo>
                    <a:pt x="2710" y="137"/>
                  </a:lnTo>
                  <a:lnTo>
                    <a:pt x="2712" y="139"/>
                  </a:lnTo>
                  <a:lnTo>
                    <a:pt x="2713" y="149"/>
                  </a:lnTo>
                  <a:lnTo>
                    <a:pt x="2713" y="151"/>
                  </a:lnTo>
                  <a:lnTo>
                    <a:pt x="2711" y="153"/>
                  </a:lnTo>
                  <a:lnTo>
                    <a:pt x="2709" y="155"/>
                  </a:lnTo>
                  <a:lnTo>
                    <a:pt x="2705" y="156"/>
                  </a:lnTo>
                  <a:lnTo>
                    <a:pt x="2694" y="160"/>
                  </a:lnTo>
                  <a:lnTo>
                    <a:pt x="2692" y="161"/>
                  </a:lnTo>
                  <a:lnTo>
                    <a:pt x="2692" y="164"/>
                  </a:lnTo>
                  <a:lnTo>
                    <a:pt x="2689" y="167"/>
                  </a:lnTo>
                  <a:lnTo>
                    <a:pt x="2687" y="169"/>
                  </a:lnTo>
                  <a:lnTo>
                    <a:pt x="2685" y="172"/>
                  </a:lnTo>
                  <a:lnTo>
                    <a:pt x="2690" y="175"/>
                  </a:lnTo>
                  <a:lnTo>
                    <a:pt x="2693" y="178"/>
                  </a:lnTo>
                  <a:lnTo>
                    <a:pt x="2694" y="180"/>
                  </a:lnTo>
                  <a:lnTo>
                    <a:pt x="2697" y="182"/>
                  </a:lnTo>
                  <a:lnTo>
                    <a:pt x="2697" y="186"/>
                  </a:lnTo>
                  <a:lnTo>
                    <a:pt x="2702" y="190"/>
                  </a:lnTo>
                  <a:lnTo>
                    <a:pt x="2703" y="193"/>
                  </a:lnTo>
                  <a:lnTo>
                    <a:pt x="2698" y="198"/>
                  </a:lnTo>
                  <a:lnTo>
                    <a:pt x="2696" y="201"/>
                  </a:lnTo>
                  <a:lnTo>
                    <a:pt x="2694" y="206"/>
                  </a:lnTo>
                  <a:lnTo>
                    <a:pt x="2694" y="207"/>
                  </a:lnTo>
                  <a:lnTo>
                    <a:pt x="2693" y="210"/>
                  </a:lnTo>
                  <a:lnTo>
                    <a:pt x="2692" y="213"/>
                  </a:lnTo>
                  <a:lnTo>
                    <a:pt x="2693" y="215"/>
                  </a:lnTo>
                  <a:lnTo>
                    <a:pt x="2695" y="218"/>
                  </a:lnTo>
                  <a:lnTo>
                    <a:pt x="2696" y="221"/>
                  </a:lnTo>
                  <a:lnTo>
                    <a:pt x="2696" y="223"/>
                  </a:lnTo>
                  <a:lnTo>
                    <a:pt x="2695" y="227"/>
                  </a:lnTo>
                  <a:lnTo>
                    <a:pt x="2697" y="229"/>
                  </a:lnTo>
                  <a:lnTo>
                    <a:pt x="2702" y="228"/>
                  </a:lnTo>
                  <a:lnTo>
                    <a:pt x="2705" y="228"/>
                  </a:lnTo>
                  <a:lnTo>
                    <a:pt x="2707" y="229"/>
                  </a:lnTo>
                  <a:lnTo>
                    <a:pt x="2711" y="229"/>
                  </a:lnTo>
                  <a:lnTo>
                    <a:pt x="2717" y="226"/>
                  </a:lnTo>
                  <a:lnTo>
                    <a:pt x="2720" y="224"/>
                  </a:lnTo>
                  <a:lnTo>
                    <a:pt x="2722" y="226"/>
                  </a:lnTo>
                  <a:lnTo>
                    <a:pt x="2724" y="226"/>
                  </a:lnTo>
                  <a:lnTo>
                    <a:pt x="2730" y="227"/>
                  </a:lnTo>
                  <a:lnTo>
                    <a:pt x="2736" y="228"/>
                  </a:lnTo>
                  <a:lnTo>
                    <a:pt x="2738" y="230"/>
                  </a:lnTo>
                  <a:lnTo>
                    <a:pt x="2746" y="232"/>
                  </a:lnTo>
                  <a:lnTo>
                    <a:pt x="2748" y="236"/>
                  </a:lnTo>
                  <a:lnTo>
                    <a:pt x="2749" y="238"/>
                  </a:lnTo>
                  <a:lnTo>
                    <a:pt x="2749" y="240"/>
                  </a:lnTo>
                  <a:lnTo>
                    <a:pt x="2752" y="244"/>
                  </a:lnTo>
                  <a:lnTo>
                    <a:pt x="2754" y="246"/>
                  </a:lnTo>
                  <a:lnTo>
                    <a:pt x="2754" y="248"/>
                  </a:lnTo>
                  <a:lnTo>
                    <a:pt x="2748" y="249"/>
                  </a:lnTo>
                  <a:lnTo>
                    <a:pt x="2746" y="253"/>
                  </a:lnTo>
                  <a:lnTo>
                    <a:pt x="2746" y="258"/>
                  </a:lnTo>
                  <a:lnTo>
                    <a:pt x="2746" y="261"/>
                  </a:lnTo>
                  <a:lnTo>
                    <a:pt x="2752" y="261"/>
                  </a:lnTo>
                  <a:lnTo>
                    <a:pt x="2753" y="262"/>
                  </a:lnTo>
                  <a:lnTo>
                    <a:pt x="2761" y="264"/>
                  </a:lnTo>
                  <a:lnTo>
                    <a:pt x="2763" y="263"/>
                  </a:lnTo>
                  <a:lnTo>
                    <a:pt x="2766" y="265"/>
                  </a:lnTo>
                  <a:lnTo>
                    <a:pt x="2763" y="264"/>
                  </a:lnTo>
                  <a:lnTo>
                    <a:pt x="2761" y="265"/>
                  </a:lnTo>
                  <a:lnTo>
                    <a:pt x="2760" y="265"/>
                  </a:lnTo>
                  <a:lnTo>
                    <a:pt x="2757" y="265"/>
                  </a:lnTo>
                  <a:lnTo>
                    <a:pt x="2754" y="265"/>
                  </a:lnTo>
                  <a:lnTo>
                    <a:pt x="2750" y="265"/>
                  </a:lnTo>
                  <a:lnTo>
                    <a:pt x="2741" y="261"/>
                  </a:lnTo>
                  <a:lnTo>
                    <a:pt x="2743" y="258"/>
                  </a:lnTo>
                  <a:lnTo>
                    <a:pt x="2741" y="255"/>
                  </a:lnTo>
                  <a:lnTo>
                    <a:pt x="2741" y="253"/>
                  </a:lnTo>
                  <a:lnTo>
                    <a:pt x="2744" y="249"/>
                  </a:lnTo>
                  <a:lnTo>
                    <a:pt x="2741" y="247"/>
                  </a:lnTo>
                  <a:lnTo>
                    <a:pt x="2743" y="245"/>
                  </a:lnTo>
                  <a:lnTo>
                    <a:pt x="2743" y="241"/>
                  </a:lnTo>
                  <a:lnTo>
                    <a:pt x="2740" y="241"/>
                  </a:lnTo>
                  <a:lnTo>
                    <a:pt x="2737" y="238"/>
                  </a:lnTo>
                  <a:lnTo>
                    <a:pt x="2735" y="237"/>
                  </a:lnTo>
                  <a:lnTo>
                    <a:pt x="2735" y="235"/>
                  </a:lnTo>
                  <a:lnTo>
                    <a:pt x="2732" y="231"/>
                  </a:lnTo>
                  <a:lnTo>
                    <a:pt x="2728" y="231"/>
                  </a:lnTo>
                  <a:lnTo>
                    <a:pt x="2715" y="233"/>
                  </a:lnTo>
                  <a:lnTo>
                    <a:pt x="2705" y="237"/>
                  </a:lnTo>
                  <a:lnTo>
                    <a:pt x="2704" y="240"/>
                  </a:lnTo>
                  <a:lnTo>
                    <a:pt x="2704" y="243"/>
                  </a:lnTo>
                  <a:lnTo>
                    <a:pt x="2703" y="246"/>
                  </a:lnTo>
                  <a:lnTo>
                    <a:pt x="2707" y="250"/>
                  </a:lnTo>
                  <a:lnTo>
                    <a:pt x="2710" y="256"/>
                  </a:lnTo>
                  <a:lnTo>
                    <a:pt x="2709" y="260"/>
                  </a:lnTo>
                  <a:lnTo>
                    <a:pt x="2707" y="262"/>
                  </a:lnTo>
                  <a:lnTo>
                    <a:pt x="2703" y="266"/>
                  </a:lnTo>
                  <a:lnTo>
                    <a:pt x="2700" y="267"/>
                  </a:lnTo>
                  <a:lnTo>
                    <a:pt x="2697" y="271"/>
                  </a:lnTo>
                  <a:lnTo>
                    <a:pt x="2697" y="275"/>
                  </a:lnTo>
                  <a:lnTo>
                    <a:pt x="2695" y="279"/>
                  </a:lnTo>
                  <a:lnTo>
                    <a:pt x="2693" y="280"/>
                  </a:lnTo>
                  <a:lnTo>
                    <a:pt x="2690" y="282"/>
                  </a:lnTo>
                  <a:lnTo>
                    <a:pt x="2685" y="284"/>
                  </a:lnTo>
                  <a:lnTo>
                    <a:pt x="2681" y="287"/>
                  </a:lnTo>
                  <a:lnTo>
                    <a:pt x="2679" y="287"/>
                  </a:lnTo>
                  <a:lnTo>
                    <a:pt x="2676" y="288"/>
                  </a:lnTo>
                  <a:lnTo>
                    <a:pt x="2676" y="293"/>
                  </a:lnTo>
                  <a:lnTo>
                    <a:pt x="2671" y="296"/>
                  </a:lnTo>
                  <a:lnTo>
                    <a:pt x="2668" y="296"/>
                  </a:lnTo>
                  <a:lnTo>
                    <a:pt x="2666" y="293"/>
                  </a:lnTo>
                  <a:lnTo>
                    <a:pt x="2662" y="292"/>
                  </a:lnTo>
                  <a:lnTo>
                    <a:pt x="2656" y="292"/>
                  </a:lnTo>
                  <a:lnTo>
                    <a:pt x="2649" y="293"/>
                  </a:lnTo>
                  <a:lnTo>
                    <a:pt x="2641" y="290"/>
                  </a:lnTo>
                  <a:lnTo>
                    <a:pt x="2635" y="289"/>
                  </a:lnTo>
                  <a:lnTo>
                    <a:pt x="2633" y="288"/>
                  </a:lnTo>
                  <a:lnTo>
                    <a:pt x="2632" y="284"/>
                  </a:lnTo>
                  <a:lnTo>
                    <a:pt x="2629" y="282"/>
                  </a:lnTo>
                  <a:lnTo>
                    <a:pt x="2635" y="282"/>
                  </a:lnTo>
                  <a:lnTo>
                    <a:pt x="2637" y="283"/>
                  </a:lnTo>
                  <a:lnTo>
                    <a:pt x="2643" y="282"/>
                  </a:lnTo>
                  <a:lnTo>
                    <a:pt x="2643" y="283"/>
                  </a:lnTo>
                  <a:lnTo>
                    <a:pt x="2646" y="284"/>
                  </a:lnTo>
                  <a:lnTo>
                    <a:pt x="2649" y="286"/>
                  </a:lnTo>
                  <a:lnTo>
                    <a:pt x="2654" y="283"/>
                  </a:lnTo>
                  <a:lnTo>
                    <a:pt x="2654" y="283"/>
                  </a:lnTo>
                  <a:lnTo>
                    <a:pt x="2656" y="282"/>
                  </a:lnTo>
                  <a:lnTo>
                    <a:pt x="2660" y="281"/>
                  </a:lnTo>
                  <a:lnTo>
                    <a:pt x="2668" y="279"/>
                  </a:lnTo>
                  <a:lnTo>
                    <a:pt x="2671" y="276"/>
                  </a:lnTo>
                  <a:lnTo>
                    <a:pt x="2672" y="274"/>
                  </a:lnTo>
                  <a:lnTo>
                    <a:pt x="2671" y="271"/>
                  </a:lnTo>
                  <a:lnTo>
                    <a:pt x="2673" y="271"/>
                  </a:lnTo>
                  <a:lnTo>
                    <a:pt x="2677" y="270"/>
                  </a:lnTo>
                  <a:lnTo>
                    <a:pt x="2677" y="266"/>
                  </a:lnTo>
                  <a:lnTo>
                    <a:pt x="2680" y="263"/>
                  </a:lnTo>
                  <a:lnTo>
                    <a:pt x="2686" y="261"/>
                  </a:lnTo>
                  <a:lnTo>
                    <a:pt x="2686" y="258"/>
                  </a:lnTo>
                  <a:lnTo>
                    <a:pt x="2687" y="256"/>
                  </a:lnTo>
                  <a:lnTo>
                    <a:pt x="2686" y="253"/>
                  </a:lnTo>
                  <a:lnTo>
                    <a:pt x="2686" y="250"/>
                  </a:lnTo>
                  <a:lnTo>
                    <a:pt x="2690" y="245"/>
                  </a:lnTo>
                  <a:lnTo>
                    <a:pt x="2693" y="244"/>
                  </a:lnTo>
                  <a:lnTo>
                    <a:pt x="2693" y="241"/>
                  </a:lnTo>
                  <a:lnTo>
                    <a:pt x="2687" y="238"/>
                  </a:lnTo>
                  <a:lnTo>
                    <a:pt x="2681" y="235"/>
                  </a:lnTo>
                  <a:lnTo>
                    <a:pt x="2679" y="232"/>
                  </a:lnTo>
                  <a:lnTo>
                    <a:pt x="2677" y="227"/>
                  </a:lnTo>
                  <a:lnTo>
                    <a:pt x="2679" y="224"/>
                  </a:lnTo>
                  <a:lnTo>
                    <a:pt x="2678" y="222"/>
                  </a:lnTo>
                  <a:lnTo>
                    <a:pt x="2679" y="219"/>
                  </a:lnTo>
                  <a:lnTo>
                    <a:pt x="2678" y="216"/>
                  </a:lnTo>
                  <a:lnTo>
                    <a:pt x="2679" y="213"/>
                  </a:lnTo>
                  <a:lnTo>
                    <a:pt x="2680" y="211"/>
                  </a:lnTo>
                  <a:lnTo>
                    <a:pt x="2678" y="206"/>
                  </a:lnTo>
                  <a:lnTo>
                    <a:pt x="2678" y="204"/>
                  </a:lnTo>
                  <a:lnTo>
                    <a:pt x="2678" y="202"/>
                  </a:lnTo>
                  <a:lnTo>
                    <a:pt x="2678" y="198"/>
                  </a:lnTo>
                  <a:lnTo>
                    <a:pt x="2680" y="196"/>
                  </a:lnTo>
                  <a:lnTo>
                    <a:pt x="2681" y="194"/>
                  </a:lnTo>
                  <a:lnTo>
                    <a:pt x="2680" y="192"/>
                  </a:lnTo>
                  <a:lnTo>
                    <a:pt x="2683" y="186"/>
                  </a:lnTo>
                  <a:lnTo>
                    <a:pt x="2680" y="182"/>
                  </a:lnTo>
                  <a:lnTo>
                    <a:pt x="2679" y="180"/>
                  </a:lnTo>
                  <a:lnTo>
                    <a:pt x="2677" y="178"/>
                  </a:lnTo>
                  <a:lnTo>
                    <a:pt x="2671" y="175"/>
                  </a:lnTo>
                  <a:lnTo>
                    <a:pt x="2669" y="171"/>
                  </a:lnTo>
                  <a:lnTo>
                    <a:pt x="2668" y="169"/>
                  </a:lnTo>
                  <a:lnTo>
                    <a:pt x="2673" y="166"/>
                  </a:lnTo>
                  <a:lnTo>
                    <a:pt x="2676" y="163"/>
                  </a:lnTo>
                  <a:lnTo>
                    <a:pt x="2676" y="161"/>
                  </a:lnTo>
                  <a:lnTo>
                    <a:pt x="2678" y="159"/>
                  </a:lnTo>
                  <a:lnTo>
                    <a:pt x="2678" y="156"/>
                  </a:lnTo>
                  <a:lnTo>
                    <a:pt x="2680" y="154"/>
                  </a:lnTo>
                  <a:lnTo>
                    <a:pt x="2683" y="149"/>
                  </a:lnTo>
                  <a:lnTo>
                    <a:pt x="2681" y="145"/>
                  </a:lnTo>
                  <a:lnTo>
                    <a:pt x="2681" y="141"/>
                  </a:lnTo>
                  <a:lnTo>
                    <a:pt x="2680" y="137"/>
                  </a:lnTo>
                  <a:lnTo>
                    <a:pt x="2671" y="135"/>
                  </a:lnTo>
                  <a:lnTo>
                    <a:pt x="2669" y="136"/>
                  </a:lnTo>
                  <a:lnTo>
                    <a:pt x="2666" y="134"/>
                  </a:lnTo>
                  <a:lnTo>
                    <a:pt x="2663" y="133"/>
                  </a:lnTo>
                  <a:lnTo>
                    <a:pt x="2660" y="134"/>
                  </a:lnTo>
                  <a:lnTo>
                    <a:pt x="2646" y="134"/>
                  </a:lnTo>
                  <a:lnTo>
                    <a:pt x="2637" y="134"/>
                  </a:lnTo>
                  <a:lnTo>
                    <a:pt x="2641" y="133"/>
                  </a:lnTo>
                  <a:lnTo>
                    <a:pt x="2637" y="132"/>
                  </a:lnTo>
                  <a:lnTo>
                    <a:pt x="2635" y="132"/>
                  </a:lnTo>
                  <a:lnTo>
                    <a:pt x="2634" y="135"/>
                  </a:lnTo>
                  <a:lnTo>
                    <a:pt x="2630" y="137"/>
                  </a:lnTo>
                  <a:lnTo>
                    <a:pt x="2629" y="141"/>
                  </a:lnTo>
                  <a:lnTo>
                    <a:pt x="2628" y="143"/>
                  </a:lnTo>
                  <a:lnTo>
                    <a:pt x="2627" y="149"/>
                  </a:lnTo>
                  <a:lnTo>
                    <a:pt x="2624" y="159"/>
                  </a:lnTo>
                  <a:lnTo>
                    <a:pt x="2620" y="164"/>
                  </a:lnTo>
                  <a:lnTo>
                    <a:pt x="2611" y="170"/>
                  </a:lnTo>
                  <a:lnTo>
                    <a:pt x="2603" y="175"/>
                  </a:lnTo>
                  <a:lnTo>
                    <a:pt x="2600" y="176"/>
                  </a:lnTo>
                  <a:lnTo>
                    <a:pt x="2598" y="181"/>
                  </a:lnTo>
                  <a:lnTo>
                    <a:pt x="2600" y="179"/>
                  </a:lnTo>
                  <a:lnTo>
                    <a:pt x="2600" y="182"/>
                  </a:lnTo>
                  <a:lnTo>
                    <a:pt x="2596" y="185"/>
                  </a:lnTo>
                  <a:lnTo>
                    <a:pt x="2599" y="187"/>
                  </a:lnTo>
                  <a:lnTo>
                    <a:pt x="2604" y="186"/>
                  </a:lnTo>
                  <a:lnTo>
                    <a:pt x="2607" y="187"/>
                  </a:lnTo>
                  <a:lnTo>
                    <a:pt x="2605" y="193"/>
                  </a:lnTo>
                  <a:lnTo>
                    <a:pt x="2605" y="196"/>
                  </a:lnTo>
                  <a:lnTo>
                    <a:pt x="2603" y="201"/>
                  </a:lnTo>
                  <a:lnTo>
                    <a:pt x="2607" y="204"/>
                  </a:lnTo>
                  <a:lnTo>
                    <a:pt x="2605" y="206"/>
                  </a:lnTo>
                  <a:lnTo>
                    <a:pt x="2602" y="206"/>
                  </a:lnTo>
                  <a:lnTo>
                    <a:pt x="2600" y="207"/>
                  </a:lnTo>
                  <a:lnTo>
                    <a:pt x="2599" y="213"/>
                  </a:lnTo>
                  <a:lnTo>
                    <a:pt x="2599" y="215"/>
                  </a:lnTo>
                  <a:lnTo>
                    <a:pt x="2602" y="218"/>
                  </a:lnTo>
                  <a:lnTo>
                    <a:pt x="2601" y="215"/>
                  </a:lnTo>
                  <a:lnTo>
                    <a:pt x="2603" y="214"/>
                  </a:lnTo>
                  <a:lnTo>
                    <a:pt x="2605" y="215"/>
                  </a:lnTo>
                  <a:lnTo>
                    <a:pt x="2609" y="215"/>
                  </a:lnTo>
                  <a:lnTo>
                    <a:pt x="2611" y="218"/>
                  </a:lnTo>
                  <a:lnTo>
                    <a:pt x="2615" y="219"/>
                  </a:lnTo>
                  <a:lnTo>
                    <a:pt x="2617" y="219"/>
                  </a:lnTo>
                  <a:lnTo>
                    <a:pt x="2617" y="221"/>
                  </a:lnTo>
                  <a:lnTo>
                    <a:pt x="2617" y="223"/>
                  </a:lnTo>
                  <a:lnTo>
                    <a:pt x="2618" y="227"/>
                  </a:lnTo>
                  <a:lnTo>
                    <a:pt x="2624" y="232"/>
                  </a:lnTo>
                  <a:lnTo>
                    <a:pt x="2626" y="233"/>
                  </a:lnTo>
                  <a:lnTo>
                    <a:pt x="2629" y="232"/>
                  </a:lnTo>
                  <a:lnTo>
                    <a:pt x="2632" y="232"/>
                  </a:lnTo>
                  <a:lnTo>
                    <a:pt x="2629" y="233"/>
                  </a:lnTo>
                  <a:lnTo>
                    <a:pt x="2629" y="237"/>
                  </a:lnTo>
                  <a:lnTo>
                    <a:pt x="2627" y="241"/>
                  </a:lnTo>
                  <a:lnTo>
                    <a:pt x="2625" y="245"/>
                  </a:lnTo>
                  <a:lnTo>
                    <a:pt x="2625" y="247"/>
                  </a:lnTo>
                  <a:lnTo>
                    <a:pt x="2624" y="247"/>
                  </a:lnTo>
                  <a:lnTo>
                    <a:pt x="2621" y="249"/>
                  </a:lnTo>
                  <a:lnTo>
                    <a:pt x="2619" y="248"/>
                  </a:lnTo>
                  <a:lnTo>
                    <a:pt x="2618" y="245"/>
                  </a:lnTo>
                  <a:lnTo>
                    <a:pt x="2612" y="243"/>
                  </a:lnTo>
                  <a:lnTo>
                    <a:pt x="2604" y="237"/>
                  </a:lnTo>
                  <a:lnTo>
                    <a:pt x="2603" y="235"/>
                  </a:lnTo>
                  <a:lnTo>
                    <a:pt x="2598" y="233"/>
                  </a:lnTo>
                  <a:lnTo>
                    <a:pt x="2592" y="231"/>
                  </a:lnTo>
                  <a:lnTo>
                    <a:pt x="2586" y="229"/>
                  </a:lnTo>
                  <a:lnTo>
                    <a:pt x="2584" y="228"/>
                  </a:lnTo>
                  <a:lnTo>
                    <a:pt x="2586" y="228"/>
                  </a:lnTo>
                  <a:lnTo>
                    <a:pt x="2581" y="227"/>
                  </a:lnTo>
                  <a:lnTo>
                    <a:pt x="2575" y="224"/>
                  </a:lnTo>
                  <a:lnTo>
                    <a:pt x="2574" y="227"/>
                  </a:lnTo>
                  <a:lnTo>
                    <a:pt x="2573" y="227"/>
                  </a:lnTo>
                  <a:lnTo>
                    <a:pt x="2572" y="226"/>
                  </a:lnTo>
                  <a:lnTo>
                    <a:pt x="2573" y="222"/>
                  </a:lnTo>
                  <a:lnTo>
                    <a:pt x="2565" y="219"/>
                  </a:lnTo>
                  <a:lnTo>
                    <a:pt x="2550" y="214"/>
                  </a:lnTo>
                  <a:lnTo>
                    <a:pt x="2539" y="213"/>
                  </a:lnTo>
                  <a:lnTo>
                    <a:pt x="2533" y="213"/>
                  </a:lnTo>
                  <a:lnTo>
                    <a:pt x="2527" y="212"/>
                  </a:lnTo>
                  <a:lnTo>
                    <a:pt x="2519" y="210"/>
                  </a:lnTo>
                  <a:lnTo>
                    <a:pt x="2516" y="211"/>
                  </a:lnTo>
                  <a:lnTo>
                    <a:pt x="2516" y="213"/>
                  </a:lnTo>
                  <a:lnTo>
                    <a:pt x="2513" y="214"/>
                  </a:lnTo>
                  <a:lnTo>
                    <a:pt x="2510" y="214"/>
                  </a:lnTo>
                  <a:lnTo>
                    <a:pt x="2509" y="218"/>
                  </a:lnTo>
                  <a:lnTo>
                    <a:pt x="2510" y="220"/>
                  </a:lnTo>
                  <a:lnTo>
                    <a:pt x="2514" y="223"/>
                  </a:lnTo>
                  <a:lnTo>
                    <a:pt x="2516" y="229"/>
                  </a:lnTo>
                  <a:lnTo>
                    <a:pt x="2519" y="228"/>
                  </a:lnTo>
                  <a:lnTo>
                    <a:pt x="2519" y="231"/>
                  </a:lnTo>
                  <a:lnTo>
                    <a:pt x="2517" y="233"/>
                  </a:lnTo>
                  <a:lnTo>
                    <a:pt x="2515" y="237"/>
                  </a:lnTo>
                  <a:lnTo>
                    <a:pt x="2511" y="238"/>
                  </a:lnTo>
                  <a:lnTo>
                    <a:pt x="2509" y="238"/>
                  </a:lnTo>
                  <a:lnTo>
                    <a:pt x="2506" y="238"/>
                  </a:lnTo>
                  <a:lnTo>
                    <a:pt x="2502" y="239"/>
                  </a:lnTo>
                  <a:lnTo>
                    <a:pt x="2506" y="243"/>
                  </a:lnTo>
                  <a:lnTo>
                    <a:pt x="2505" y="245"/>
                  </a:lnTo>
                  <a:lnTo>
                    <a:pt x="2502" y="247"/>
                  </a:lnTo>
                  <a:lnTo>
                    <a:pt x="2499" y="246"/>
                  </a:lnTo>
                  <a:lnTo>
                    <a:pt x="2497" y="246"/>
                  </a:lnTo>
                  <a:lnTo>
                    <a:pt x="2493" y="244"/>
                  </a:lnTo>
                  <a:lnTo>
                    <a:pt x="2493" y="240"/>
                  </a:lnTo>
                  <a:lnTo>
                    <a:pt x="2496" y="238"/>
                  </a:lnTo>
                  <a:lnTo>
                    <a:pt x="2498" y="238"/>
                  </a:lnTo>
                  <a:lnTo>
                    <a:pt x="2497" y="235"/>
                  </a:lnTo>
                  <a:lnTo>
                    <a:pt x="2493" y="233"/>
                  </a:lnTo>
                  <a:lnTo>
                    <a:pt x="2491" y="232"/>
                  </a:lnTo>
                  <a:lnTo>
                    <a:pt x="2493" y="231"/>
                  </a:lnTo>
                  <a:lnTo>
                    <a:pt x="2491" y="231"/>
                  </a:lnTo>
                  <a:lnTo>
                    <a:pt x="2489" y="231"/>
                  </a:lnTo>
                  <a:lnTo>
                    <a:pt x="2485" y="232"/>
                  </a:lnTo>
                  <a:lnTo>
                    <a:pt x="2483" y="233"/>
                  </a:lnTo>
                  <a:lnTo>
                    <a:pt x="2483" y="237"/>
                  </a:lnTo>
                  <a:lnTo>
                    <a:pt x="2481" y="233"/>
                  </a:lnTo>
                  <a:lnTo>
                    <a:pt x="2479" y="237"/>
                  </a:lnTo>
                  <a:lnTo>
                    <a:pt x="2473" y="238"/>
                  </a:lnTo>
                  <a:lnTo>
                    <a:pt x="2471" y="240"/>
                  </a:lnTo>
                  <a:lnTo>
                    <a:pt x="2468" y="241"/>
                  </a:lnTo>
                  <a:lnTo>
                    <a:pt x="2465" y="241"/>
                  </a:lnTo>
                  <a:lnTo>
                    <a:pt x="2459" y="239"/>
                  </a:lnTo>
                  <a:lnTo>
                    <a:pt x="2455" y="240"/>
                  </a:lnTo>
                  <a:lnTo>
                    <a:pt x="2451" y="239"/>
                  </a:lnTo>
                  <a:lnTo>
                    <a:pt x="2449" y="240"/>
                  </a:lnTo>
                  <a:lnTo>
                    <a:pt x="2444" y="241"/>
                  </a:lnTo>
                  <a:lnTo>
                    <a:pt x="2438" y="245"/>
                  </a:lnTo>
                  <a:lnTo>
                    <a:pt x="2437" y="245"/>
                  </a:lnTo>
                  <a:lnTo>
                    <a:pt x="2437" y="248"/>
                  </a:lnTo>
                  <a:lnTo>
                    <a:pt x="2436" y="250"/>
                  </a:lnTo>
                  <a:lnTo>
                    <a:pt x="2430" y="248"/>
                  </a:lnTo>
                  <a:lnTo>
                    <a:pt x="2428" y="249"/>
                  </a:lnTo>
                  <a:lnTo>
                    <a:pt x="2425" y="248"/>
                  </a:lnTo>
                  <a:lnTo>
                    <a:pt x="2423" y="249"/>
                  </a:lnTo>
                  <a:lnTo>
                    <a:pt x="2422" y="249"/>
                  </a:lnTo>
                  <a:lnTo>
                    <a:pt x="2420" y="248"/>
                  </a:lnTo>
                  <a:lnTo>
                    <a:pt x="2414" y="248"/>
                  </a:lnTo>
                  <a:lnTo>
                    <a:pt x="2415" y="246"/>
                  </a:lnTo>
                  <a:lnTo>
                    <a:pt x="2421" y="246"/>
                  </a:lnTo>
                  <a:lnTo>
                    <a:pt x="2423" y="245"/>
                  </a:lnTo>
                  <a:lnTo>
                    <a:pt x="2422" y="243"/>
                  </a:lnTo>
                  <a:lnTo>
                    <a:pt x="2420" y="239"/>
                  </a:lnTo>
                  <a:lnTo>
                    <a:pt x="2423" y="233"/>
                  </a:lnTo>
                  <a:lnTo>
                    <a:pt x="2421" y="232"/>
                  </a:lnTo>
                  <a:lnTo>
                    <a:pt x="2427" y="232"/>
                  </a:lnTo>
                  <a:lnTo>
                    <a:pt x="2429" y="231"/>
                  </a:lnTo>
                  <a:lnTo>
                    <a:pt x="2427" y="231"/>
                  </a:lnTo>
                  <a:lnTo>
                    <a:pt x="2421" y="231"/>
                  </a:lnTo>
                  <a:lnTo>
                    <a:pt x="2415" y="233"/>
                  </a:lnTo>
                  <a:lnTo>
                    <a:pt x="2405" y="238"/>
                  </a:lnTo>
                  <a:lnTo>
                    <a:pt x="2403" y="240"/>
                  </a:lnTo>
                  <a:lnTo>
                    <a:pt x="2406" y="239"/>
                  </a:lnTo>
                  <a:lnTo>
                    <a:pt x="2405" y="245"/>
                  </a:lnTo>
                  <a:lnTo>
                    <a:pt x="2402" y="247"/>
                  </a:lnTo>
                  <a:lnTo>
                    <a:pt x="2399" y="247"/>
                  </a:lnTo>
                  <a:lnTo>
                    <a:pt x="2400" y="244"/>
                  </a:lnTo>
                  <a:lnTo>
                    <a:pt x="2399" y="241"/>
                  </a:lnTo>
                  <a:lnTo>
                    <a:pt x="2394" y="243"/>
                  </a:lnTo>
                  <a:lnTo>
                    <a:pt x="2391" y="244"/>
                  </a:lnTo>
                  <a:lnTo>
                    <a:pt x="2386" y="246"/>
                  </a:lnTo>
                  <a:lnTo>
                    <a:pt x="2383" y="246"/>
                  </a:lnTo>
                  <a:lnTo>
                    <a:pt x="2380" y="246"/>
                  </a:lnTo>
                  <a:lnTo>
                    <a:pt x="2378" y="248"/>
                  </a:lnTo>
                  <a:lnTo>
                    <a:pt x="2372" y="250"/>
                  </a:lnTo>
                  <a:lnTo>
                    <a:pt x="2370" y="254"/>
                  </a:lnTo>
                  <a:lnTo>
                    <a:pt x="2369" y="253"/>
                  </a:lnTo>
                  <a:lnTo>
                    <a:pt x="2364" y="255"/>
                  </a:lnTo>
                  <a:lnTo>
                    <a:pt x="2359" y="257"/>
                  </a:lnTo>
                  <a:lnTo>
                    <a:pt x="2353" y="258"/>
                  </a:lnTo>
                  <a:lnTo>
                    <a:pt x="2354" y="261"/>
                  </a:lnTo>
                  <a:lnTo>
                    <a:pt x="2356" y="263"/>
                  </a:lnTo>
                  <a:lnTo>
                    <a:pt x="2354" y="262"/>
                  </a:lnTo>
                  <a:lnTo>
                    <a:pt x="2351" y="262"/>
                  </a:lnTo>
                  <a:lnTo>
                    <a:pt x="2348" y="263"/>
                  </a:lnTo>
                  <a:lnTo>
                    <a:pt x="2345" y="262"/>
                  </a:lnTo>
                  <a:lnTo>
                    <a:pt x="2343" y="263"/>
                  </a:lnTo>
                  <a:lnTo>
                    <a:pt x="2340" y="264"/>
                  </a:lnTo>
                  <a:lnTo>
                    <a:pt x="2340" y="266"/>
                  </a:lnTo>
                  <a:lnTo>
                    <a:pt x="2339" y="270"/>
                  </a:lnTo>
                  <a:lnTo>
                    <a:pt x="2339" y="272"/>
                  </a:lnTo>
                  <a:lnTo>
                    <a:pt x="2338" y="278"/>
                  </a:lnTo>
                  <a:lnTo>
                    <a:pt x="2336" y="281"/>
                  </a:lnTo>
                  <a:lnTo>
                    <a:pt x="2334" y="280"/>
                  </a:lnTo>
                  <a:lnTo>
                    <a:pt x="2322" y="282"/>
                  </a:lnTo>
                  <a:lnTo>
                    <a:pt x="2320" y="283"/>
                  </a:lnTo>
                  <a:lnTo>
                    <a:pt x="2321" y="281"/>
                  </a:lnTo>
                  <a:lnTo>
                    <a:pt x="2316" y="282"/>
                  </a:lnTo>
                  <a:lnTo>
                    <a:pt x="2312" y="280"/>
                  </a:lnTo>
                  <a:lnTo>
                    <a:pt x="2310" y="276"/>
                  </a:lnTo>
                  <a:lnTo>
                    <a:pt x="2310" y="274"/>
                  </a:lnTo>
                  <a:lnTo>
                    <a:pt x="2301" y="271"/>
                  </a:lnTo>
                  <a:lnTo>
                    <a:pt x="2300" y="269"/>
                  </a:lnTo>
                  <a:lnTo>
                    <a:pt x="2301" y="266"/>
                  </a:lnTo>
                  <a:lnTo>
                    <a:pt x="2302" y="265"/>
                  </a:lnTo>
                  <a:lnTo>
                    <a:pt x="2305" y="264"/>
                  </a:lnTo>
                  <a:lnTo>
                    <a:pt x="2305" y="262"/>
                  </a:lnTo>
                  <a:lnTo>
                    <a:pt x="2308" y="261"/>
                  </a:lnTo>
                  <a:lnTo>
                    <a:pt x="2319" y="258"/>
                  </a:lnTo>
                  <a:lnTo>
                    <a:pt x="2325" y="258"/>
                  </a:lnTo>
                  <a:lnTo>
                    <a:pt x="2322" y="253"/>
                  </a:lnTo>
                  <a:lnTo>
                    <a:pt x="2320" y="250"/>
                  </a:lnTo>
                  <a:lnTo>
                    <a:pt x="2318" y="249"/>
                  </a:lnTo>
                  <a:lnTo>
                    <a:pt x="2314" y="247"/>
                  </a:lnTo>
                  <a:lnTo>
                    <a:pt x="2314" y="244"/>
                  </a:lnTo>
                  <a:lnTo>
                    <a:pt x="2306" y="241"/>
                  </a:lnTo>
                  <a:lnTo>
                    <a:pt x="2301" y="241"/>
                  </a:lnTo>
                  <a:lnTo>
                    <a:pt x="2289" y="243"/>
                  </a:lnTo>
                  <a:lnTo>
                    <a:pt x="2286" y="241"/>
                  </a:lnTo>
                  <a:lnTo>
                    <a:pt x="2284" y="240"/>
                  </a:lnTo>
                  <a:lnTo>
                    <a:pt x="2282" y="239"/>
                  </a:lnTo>
                  <a:lnTo>
                    <a:pt x="2278" y="240"/>
                  </a:lnTo>
                  <a:lnTo>
                    <a:pt x="2284" y="244"/>
                  </a:lnTo>
                  <a:lnTo>
                    <a:pt x="2286" y="245"/>
                  </a:lnTo>
                  <a:lnTo>
                    <a:pt x="2289" y="247"/>
                  </a:lnTo>
                  <a:lnTo>
                    <a:pt x="2291" y="248"/>
                  </a:lnTo>
                  <a:lnTo>
                    <a:pt x="2289" y="252"/>
                  </a:lnTo>
                  <a:lnTo>
                    <a:pt x="2291" y="254"/>
                  </a:lnTo>
                  <a:lnTo>
                    <a:pt x="2291" y="256"/>
                  </a:lnTo>
                  <a:lnTo>
                    <a:pt x="2289" y="260"/>
                  </a:lnTo>
                  <a:lnTo>
                    <a:pt x="2288" y="262"/>
                  </a:lnTo>
                  <a:lnTo>
                    <a:pt x="2285" y="267"/>
                  </a:lnTo>
                  <a:lnTo>
                    <a:pt x="2284" y="270"/>
                  </a:lnTo>
                  <a:lnTo>
                    <a:pt x="2284" y="273"/>
                  </a:lnTo>
                  <a:lnTo>
                    <a:pt x="2289" y="274"/>
                  </a:lnTo>
                  <a:lnTo>
                    <a:pt x="2292" y="275"/>
                  </a:lnTo>
                  <a:lnTo>
                    <a:pt x="2293" y="279"/>
                  </a:lnTo>
                  <a:lnTo>
                    <a:pt x="2294" y="281"/>
                  </a:lnTo>
                  <a:lnTo>
                    <a:pt x="2293" y="284"/>
                  </a:lnTo>
                  <a:lnTo>
                    <a:pt x="2292" y="290"/>
                  </a:lnTo>
                  <a:lnTo>
                    <a:pt x="2289" y="293"/>
                  </a:lnTo>
                  <a:lnTo>
                    <a:pt x="2288" y="296"/>
                  </a:lnTo>
                  <a:lnTo>
                    <a:pt x="2289" y="298"/>
                  </a:lnTo>
                  <a:lnTo>
                    <a:pt x="2289" y="301"/>
                  </a:lnTo>
                  <a:lnTo>
                    <a:pt x="2289" y="304"/>
                  </a:lnTo>
                  <a:lnTo>
                    <a:pt x="2288" y="301"/>
                  </a:lnTo>
                  <a:lnTo>
                    <a:pt x="2287" y="298"/>
                  </a:lnTo>
                  <a:lnTo>
                    <a:pt x="2284" y="297"/>
                  </a:lnTo>
                  <a:lnTo>
                    <a:pt x="2282" y="297"/>
                  </a:lnTo>
                  <a:lnTo>
                    <a:pt x="2278" y="300"/>
                  </a:lnTo>
                  <a:lnTo>
                    <a:pt x="2279" y="297"/>
                  </a:lnTo>
                  <a:lnTo>
                    <a:pt x="2283" y="296"/>
                  </a:lnTo>
                  <a:lnTo>
                    <a:pt x="2280" y="293"/>
                  </a:lnTo>
                  <a:lnTo>
                    <a:pt x="2276" y="291"/>
                  </a:lnTo>
                  <a:lnTo>
                    <a:pt x="2270" y="291"/>
                  </a:lnTo>
                  <a:lnTo>
                    <a:pt x="2267" y="290"/>
                  </a:lnTo>
                  <a:lnTo>
                    <a:pt x="2265" y="289"/>
                  </a:lnTo>
                  <a:lnTo>
                    <a:pt x="2261" y="289"/>
                  </a:lnTo>
                  <a:lnTo>
                    <a:pt x="2257" y="295"/>
                  </a:lnTo>
                  <a:lnTo>
                    <a:pt x="2251" y="299"/>
                  </a:lnTo>
                  <a:lnTo>
                    <a:pt x="2249" y="300"/>
                  </a:lnTo>
                  <a:lnTo>
                    <a:pt x="2246" y="300"/>
                  </a:lnTo>
                  <a:lnTo>
                    <a:pt x="2243" y="301"/>
                  </a:lnTo>
                  <a:lnTo>
                    <a:pt x="2237" y="306"/>
                  </a:lnTo>
                  <a:lnTo>
                    <a:pt x="2232" y="309"/>
                  </a:lnTo>
                  <a:lnTo>
                    <a:pt x="2229" y="312"/>
                  </a:lnTo>
                  <a:lnTo>
                    <a:pt x="2228" y="314"/>
                  </a:lnTo>
                  <a:lnTo>
                    <a:pt x="2234" y="322"/>
                  </a:lnTo>
                  <a:lnTo>
                    <a:pt x="2236" y="323"/>
                  </a:lnTo>
                  <a:lnTo>
                    <a:pt x="2237" y="325"/>
                  </a:lnTo>
                  <a:lnTo>
                    <a:pt x="2238" y="327"/>
                  </a:lnTo>
                  <a:lnTo>
                    <a:pt x="2238" y="330"/>
                  </a:lnTo>
                  <a:lnTo>
                    <a:pt x="2240" y="333"/>
                  </a:lnTo>
                  <a:lnTo>
                    <a:pt x="2240" y="333"/>
                  </a:lnTo>
                  <a:lnTo>
                    <a:pt x="2235" y="333"/>
                  </a:lnTo>
                  <a:lnTo>
                    <a:pt x="2233" y="331"/>
                  </a:lnTo>
                  <a:lnTo>
                    <a:pt x="2228" y="333"/>
                  </a:lnTo>
                  <a:lnTo>
                    <a:pt x="2225" y="332"/>
                  </a:lnTo>
                  <a:lnTo>
                    <a:pt x="2223" y="331"/>
                  </a:lnTo>
                  <a:lnTo>
                    <a:pt x="2217" y="329"/>
                  </a:lnTo>
                  <a:lnTo>
                    <a:pt x="2215" y="329"/>
                  </a:lnTo>
                  <a:lnTo>
                    <a:pt x="2211" y="329"/>
                  </a:lnTo>
                  <a:lnTo>
                    <a:pt x="2209" y="330"/>
                  </a:lnTo>
                  <a:lnTo>
                    <a:pt x="2206" y="331"/>
                  </a:lnTo>
                  <a:lnTo>
                    <a:pt x="2207" y="329"/>
                  </a:lnTo>
                  <a:lnTo>
                    <a:pt x="2210" y="326"/>
                  </a:lnTo>
                  <a:lnTo>
                    <a:pt x="2207" y="326"/>
                  </a:lnTo>
                  <a:lnTo>
                    <a:pt x="2205" y="326"/>
                  </a:lnTo>
                  <a:lnTo>
                    <a:pt x="2200" y="322"/>
                  </a:lnTo>
                  <a:lnTo>
                    <a:pt x="2192" y="318"/>
                  </a:lnTo>
                  <a:lnTo>
                    <a:pt x="2190" y="321"/>
                  </a:lnTo>
                  <a:lnTo>
                    <a:pt x="2189" y="323"/>
                  </a:lnTo>
                  <a:lnTo>
                    <a:pt x="2184" y="326"/>
                  </a:lnTo>
                  <a:lnTo>
                    <a:pt x="2186" y="329"/>
                  </a:lnTo>
                  <a:lnTo>
                    <a:pt x="2194" y="337"/>
                  </a:lnTo>
                  <a:lnTo>
                    <a:pt x="2197" y="338"/>
                  </a:lnTo>
                  <a:lnTo>
                    <a:pt x="2202" y="337"/>
                  </a:lnTo>
                  <a:lnTo>
                    <a:pt x="2206" y="339"/>
                  </a:lnTo>
                  <a:lnTo>
                    <a:pt x="2205" y="341"/>
                  </a:lnTo>
                  <a:lnTo>
                    <a:pt x="2206" y="344"/>
                  </a:lnTo>
                  <a:lnTo>
                    <a:pt x="2205" y="347"/>
                  </a:lnTo>
                  <a:lnTo>
                    <a:pt x="2201" y="347"/>
                  </a:lnTo>
                  <a:lnTo>
                    <a:pt x="2199" y="349"/>
                  </a:lnTo>
                  <a:lnTo>
                    <a:pt x="2197" y="349"/>
                  </a:lnTo>
                  <a:lnTo>
                    <a:pt x="2193" y="348"/>
                  </a:lnTo>
                  <a:lnTo>
                    <a:pt x="2190" y="347"/>
                  </a:lnTo>
                  <a:lnTo>
                    <a:pt x="2188" y="347"/>
                  </a:lnTo>
                  <a:lnTo>
                    <a:pt x="2184" y="346"/>
                  </a:lnTo>
                  <a:lnTo>
                    <a:pt x="2181" y="343"/>
                  </a:lnTo>
                  <a:lnTo>
                    <a:pt x="2180" y="341"/>
                  </a:lnTo>
                  <a:lnTo>
                    <a:pt x="2177" y="340"/>
                  </a:lnTo>
                  <a:lnTo>
                    <a:pt x="2175" y="338"/>
                  </a:lnTo>
                  <a:lnTo>
                    <a:pt x="2169" y="339"/>
                  </a:lnTo>
                  <a:lnTo>
                    <a:pt x="2164" y="335"/>
                  </a:lnTo>
                  <a:lnTo>
                    <a:pt x="2161" y="333"/>
                  </a:lnTo>
                  <a:lnTo>
                    <a:pt x="2163" y="331"/>
                  </a:lnTo>
                  <a:lnTo>
                    <a:pt x="2164" y="329"/>
                  </a:lnTo>
                  <a:lnTo>
                    <a:pt x="2161" y="329"/>
                  </a:lnTo>
                  <a:lnTo>
                    <a:pt x="2163" y="326"/>
                  </a:lnTo>
                  <a:lnTo>
                    <a:pt x="2160" y="324"/>
                  </a:lnTo>
                  <a:lnTo>
                    <a:pt x="2160" y="323"/>
                  </a:lnTo>
                  <a:lnTo>
                    <a:pt x="2158" y="317"/>
                  </a:lnTo>
                  <a:lnTo>
                    <a:pt x="2156" y="315"/>
                  </a:lnTo>
                  <a:lnTo>
                    <a:pt x="2158" y="314"/>
                  </a:lnTo>
                  <a:lnTo>
                    <a:pt x="2160" y="310"/>
                  </a:lnTo>
                  <a:lnTo>
                    <a:pt x="2159" y="305"/>
                  </a:lnTo>
                  <a:lnTo>
                    <a:pt x="2163" y="307"/>
                  </a:lnTo>
                  <a:lnTo>
                    <a:pt x="2163" y="305"/>
                  </a:lnTo>
                  <a:lnTo>
                    <a:pt x="2159" y="303"/>
                  </a:lnTo>
                  <a:lnTo>
                    <a:pt x="2159" y="300"/>
                  </a:lnTo>
                  <a:lnTo>
                    <a:pt x="2157" y="298"/>
                  </a:lnTo>
                  <a:lnTo>
                    <a:pt x="2154" y="297"/>
                  </a:lnTo>
                  <a:lnTo>
                    <a:pt x="2151" y="296"/>
                  </a:lnTo>
                  <a:lnTo>
                    <a:pt x="2149" y="296"/>
                  </a:lnTo>
                  <a:lnTo>
                    <a:pt x="2146" y="293"/>
                  </a:lnTo>
                  <a:lnTo>
                    <a:pt x="2141" y="293"/>
                  </a:lnTo>
                  <a:lnTo>
                    <a:pt x="2143" y="292"/>
                  </a:lnTo>
                  <a:lnTo>
                    <a:pt x="2146" y="292"/>
                  </a:lnTo>
                  <a:lnTo>
                    <a:pt x="2140" y="289"/>
                  </a:lnTo>
                  <a:lnTo>
                    <a:pt x="2137" y="289"/>
                  </a:lnTo>
                  <a:lnTo>
                    <a:pt x="2139" y="288"/>
                  </a:lnTo>
                  <a:lnTo>
                    <a:pt x="2142" y="289"/>
                  </a:lnTo>
                  <a:lnTo>
                    <a:pt x="2139" y="288"/>
                  </a:lnTo>
                  <a:lnTo>
                    <a:pt x="2138" y="288"/>
                  </a:lnTo>
                  <a:lnTo>
                    <a:pt x="2134" y="288"/>
                  </a:lnTo>
                  <a:lnTo>
                    <a:pt x="2140" y="287"/>
                  </a:lnTo>
                  <a:lnTo>
                    <a:pt x="2138" y="286"/>
                  </a:lnTo>
                  <a:lnTo>
                    <a:pt x="2134" y="284"/>
                  </a:lnTo>
                  <a:lnTo>
                    <a:pt x="2132" y="282"/>
                  </a:lnTo>
                  <a:lnTo>
                    <a:pt x="2130" y="281"/>
                  </a:lnTo>
                  <a:lnTo>
                    <a:pt x="2131" y="278"/>
                  </a:lnTo>
                  <a:lnTo>
                    <a:pt x="2127" y="276"/>
                  </a:lnTo>
                  <a:lnTo>
                    <a:pt x="2125" y="275"/>
                  </a:lnTo>
                  <a:lnTo>
                    <a:pt x="2122" y="275"/>
                  </a:lnTo>
                  <a:lnTo>
                    <a:pt x="2125" y="274"/>
                  </a:lnTo>
                  <a:lnTo>
                    <a:pt x="2132" y="275"/>
                  </a:lnTo>
                  <a:lnTo>
                    <a:pt x="2134" y="275"/>
                  </a:lnTo>
                  <a:lnTo>
                    <a:pt x="2134" y="279"/>
                  </a:lnTo>
                  <a:lnTo>
                    <a:pt x="2140" y="283"/>
                  </a:lnTo>
                  <a:lnTo>
                    <a:pt x="2142" y="284"/>
                  </a:lnTo>
                  <a:lnTo>
                    <a:pt x="2146" y="282"/>
                  </a:lnTo>
                  <a:lnTo>
                    <a:pt x="2148" y="284"/>
                  </a:lnTo>
                  <a:lnTo>
                    <a:pt x="2154" y="286"/>
                  </a:lnTo>
                  <a:lnTo>
                    <a:pt x="2157" y="287"/>
                  </a:lnTo>
                  <a:lnTo>
                    <a:pt x="2159" y="288"/>
                  </a:lnTo>
                  <a:lnTo>
                    <a:pt x="2163" y="287"/>
                  </a:lnTo>
                  <a:lnTo>
                    <a:pt x="2169" y="291"/>
                  </a:lnTo>
                  <a:lnTo>
                    <a:pt x="2183" y="293"/>
                  </a:lnTo>
                  <a:lnTo>
                    <a:pt x="2193" y="295"/>
                  </a:lnTo>
                  <a:lnTo>
                    <a:pt x="2195" y="296"/>
                  </a:lnTo>
                  <a:lnTo>
                    <a:pt x="2198" y="297"/>
                  </a:lnTo>
                  <a:lnTo>
                    <a:pt x="2205" y="299"/>
                  </a:lnTo>
                  <a:lnTo>
                    <a:pt x="2212" y="300"/>
                  </a:lnTo>
                  <a:lnTo>
                    <a:pt x="2218" y="298"/>
                  </a:lnTo>
                  <a:lnTo>
                    <a:pt x="2220" y="298"/>
                  </a:lnTo>
                  <a:lnTo>
                    <a:pt x="2224" y="298"/>
                  </a:lnTo>
                  <a:lnTo>
                    <a:pt x="2226" y="296"/>
                  </a:lnTo>
                  <a:lnTo>
                    <a:pt x="2233" y="295"/>
                  </a:lnTo>
                  <a:lnTo>
                    <a:pt x="2235" y="292"/>
                  </a:lnTo>
                  <a:lnTo>
                    <a:pt x="2237" y="291"/>
                  </a:lnTo>
                  <a:lnTo>
                    <a:pt x="2249" y="282"/>
                  </a:lnTo>
                  <a:lnTo>
                    <a:pt x="2250" y="279"/>
                  </a:lnTo>
                  <a:lnTo>
                    <a:pt x="2250" y="278"/>
                  </a:lnTo>
                  <a:lnTo>
                    <a:pt x="2251" y="275"/>
                  </a:lnTo>
                  <a:lnTo>
                    <a:pt x="2250" y="273"/>
                  </a:lnTo>
                  <a:lnTo>
                    <a:pt x="2248" y="270"/>
                  </a:lnTo>
                  <a:lnTo>
                    <a:pt x="2246" y="267"/>
                  </a:lnTo>
                  <a:lnTo>
                    <a:pt x="2246" y="262"/>
                  </a:lnTo>
                  <a:lnTo>
                    <a:pt x="2243" y="261"/>
                  </a:lnTo>
                  <a:lnTo>
                    <a:pt x="2241" y="260"/>
                  </a:lnTo>
                  <a:lnTo>
                    <a:pt x="2237" y="260"/>
                  </a:lnTo>
                  <a:lnTo>
                    <a:pt x="2236" y="257"/>
                  </a:lnTo>
                  <a:lnTo>
                    <a:pt x="2233" y="254"/>
                  </a:lnTo>
                  <a:lnTo>
                    <a:pt x="2231" y="252"/>
                  </a:lnTo>
                  <a:lnTo>
                    <a:pt x="2227" y="253"/>
                  </a:lnTo>
                  <a:lnTo>
                    <a:pt x="2225" y="253"/>
                  </a:lnTo>
                  <a:lnTo>
                    <a:pt x="2214" y="246"/>
                  </a:lnTo>
                  <a:lnTo>
                    <a:pt x="2211" y="246"/>
                  </a:lnTo>
                  <a:lnTo>
                    <a:pt x="2202" y="239"/>
                  </a:lnTo>
                  <a:lnTo>
                    <a:pt x="2200" y="238"/>
                  </a:lnTo>
                  <a:lnTo>
                    <a:pt x="2194" y="236"/>
                  </a:lnTo>
                  <a:lnTo>
                    <a:pt x="2186" y="230"/>
                  </a:lnTo>
                  <a:lnTo>
                    <a:pt x="2184" y="230"/>
                  </a:lnTo>
                  <a:lnTo>
                    <a:pt x="2181" y="228"/>
                  </a:lnTo>
                  <a:lnTo>
                    <a:pt x="2178" y="228"/>
                  </a:lnTo>
                  <a:lnTo>
                    <a:pt x="2175" y="227"/>
                  </a:lnTo>
                  <a:lnTo>
                    <a:pt x="2169" y="224"/>
                  </a:lnTo>
                  <a:lnTo>
                    <a:pt x="2167" y="224"/>
                  </a:lnTo>
                  <a:lnTo>
                    <a:pt x="2164" y="226"/>
                  </a:lnTo>
                  <a:lnTo>
                    <a:pt x="2161" y="226"/>
                  </a:lnTo>
                  <a:lnTo>
                    <a:pt x="2156" y="223"/>
                  </a:lnTo>
                  <a:lnTo>
                    <a:pt x="2150" y="223"/>
                  </a:lnTo>
                  <a:lnTo>
                    <a:pt x="2144" y="223"/>
                  </a:lnTo>
                  <a:lnTo>
                    <a:pt x="2144" y="227"/>
                  </a:lnTo>
                  <a:lnTo>
                    <a:pt x="2141" y="229"/>
                  </a:lnTo>
                  <a:lnTo>
                    <a:pt x="2139" y="229"/>
                  </a:lnTo>
                  <a:lnTo>
                    <a:pt x="2137" y="232"/>
                  </a:lnTo>
                  <a:lnTo>
                    <a:pt x="2137" y="229"/>
                  </a:lnTo>
                  <a:lnTo>
                    <a:pt x="2140" y="229"/>
                  </a:lnTo>
                  <a:lnTo>
                    <a:pt x="2142" y="227"/>
                  </a:lnTo>
                  <a:lnTo>
                    <a:pt x="2143" y="224"/>
                  </a:lnTo>
                  <a:lnTo>
                    <a:pt x="2140" y="224"/>
                  </a:lnTo>
                  <a:lnTo>
                    <a:pt x="2143" y="222"/>
                  </a:lnTo>
                  <a:lnTo>
                    <a:pt x="2140" y="221"/>
                  </a:lnTo>
                  <a:lnTo>
                    <a:pt x="2138" y="221"/>
                  </a:lnTo>
                  <a:lnTo>
                    <a:pt x="2135" y="223"/>
                  </a:lnTo>
                  <a:lnTo>
                    <a:pt x="2137" y="221"/>
                  </a:lnTo>
                  <a:lnTo>
                    <a:pt x="2133" y="221"/>
                  </a:lnTo>
                  <a:lnTo>
                    <a:pt x="2131" y="219"/>
                  </a:lnTo>
                  <a:lnTo>
                    <a:pt x="2127" y="220"/>
                  </a:lnTo>
                  <a:lnTo>
                    <a:pt x="2129" y="218"/>
                  </a:lnTo>
                  <a:lnTo>
                    <a:pt x="2123" y="215"/>
                  </a:lnTo>
                  <a:lnTo>
                    <a:pt x="2124" y="213"/>
                  </a:lnTo>
                  <a:lnTo>
                    <a:pt x="2127" y="215"/>
                  </a:lnTo>
                  <a:lnTo>
                    <a:pt x="2135" y="216"/>
                  </a:lnTo>
                  <a:lnTo>
                    <a:pt x="2138" y="214"/>
                  </a:lnTo>
                  <a:lnTo>
                    <a:pt x="2135" y="212"/>
                  </a:lnTo>
                  <a:lnTo>
                    <a:pt x="2130" y="212"/>
                  </a:lnTo>
                  <a:lnTo>
                    <a:pt x="2127" y="210"/>
                  </a:lnTo>
                  <a:lnTo>
                    <a:pt x="2124" y="209"/>
                  </a:lnTo>
                  <a:lnTo>
                    <a:pt x="2122" y="209"/>
                  </a:lnTo>
                  <a:lnTo>
                    <a:pt x="2124" y="211"/>
                  </a:lnTo>
                  <a:lnTo>
                    <a:pt x="2121" y="211"/>
                  </a:lnTo>
                  <a:lnTo>
                    <a:pt x="2118" y="213"/>
                  </a:lnTo>
                  <a:lnTo>
                    <a:pt x="2116" y="214"/>
                  </a:lnTo>
                  <a:lnTo>
                    <a:pt x="2113" y="216"/>
                  </a:lnTo>
                  <a:lnTo>
                    <a:pt x="2115" y="213"/>
                  </a:lnTo>
                  <a:lnTo>
                    <a:pt x="2107" y="212"/>
                  </a:lnTo>
                  <a:lnTo>
                    <a:pt x="2105" y="211"/>
                  </a:lnTo>
                  <a:lnTo>
                    <a:pt x="2103" y="214"/>
                  </a:lnTo>
                  <a:lnTo>
                    <a:pt x="2101" y="211"/>
                  </a:lnTo>
                  <a:lnTo>
                    <a:pt x="2099" y="210"/>
                  </a:lnTo>
                  <a:lnTo>
                    <a:pt x="2099" y="212"/>
                  </a:lnTo>
                  <a:lnTo>
                    <a:pt x="2098" y="214"/>
                  </a:lnTo>
                  <a:lnTo>
                    <a:pt x="2096" y="214"/>
                  </a:lnTo>
                  <a:lnTo>
                    <a:pt x="2096" y="213"/>
                  </a:lnTo>
                  <a:lnTo>
                    <a:pt x="2092" y="213"/>
                  </a:lnTo>
                  <a:lnTo>
                    <a:pt x="2089" y="213"/>
                  </a:lnTo>
                  <a:lnTo>
                    <a:pt x="2092" y="212"/>
                  </a:lnTo>
                  <a:lnTo>
                    <a:pt x="2091" y="209"/>
                  </a:lnTo>
                  <a:lnTo>
                    <a:pt x="2088" y="210"/>
                  </a:lnTo>
                  <a:lnTo>
                    <a:pt x="2089" y="206"/>
                  </a:lnTo>
                  <a:lnTo>
                    <a:pt x="2087" y="206"/>
                  </a:lnTo>
                  <a:lnTo>
                    <a:pt x="2083" y="205"/>
                  </a:lnTo>
                  <a:lnTo>
                    <a:pt x="2078" y="204"/>
                  </a:lnTo>
                  <a:lnTo>
                    <a:pt x="2081" y="203"/>
                  </a:lnTo>
                  <a:lnTo>
                    <a:pt x="2092" y="205"/>
                  </a:lnTo>
                  <a:lnTo>
                    <a:pt x="2098" y="205"/>
                  </a:lnTo>
                  <a:lnTo>
                    <a:pt x="2101" y="203"/>
                  </a:lnTo>
                  <a:lnTo>
                    <a:pt x="2104" y="201"/>
                  </a:lnTo>
                  <a:lnTo>
                    <a:pt x="2109" y="199"/>
                  </a:lnTo>
                  <a:lnTo>
                    <a:pt x="2110" y="197"/>
                  </a:lnTo>
                  <a:lnTo>
                    <a:pt x="2101" y="193"/>
                  </a:lnTo>
                  <a:lnTo>
                    <a:pt x="2099" y="194"/>
                  </a:lnTo>
                  <a:lnTo>
                    <a:pt x="2097" y="194"/>
                  </a:lnTo>
                  <a:lnTo>
                    <a:pt x="2099" y="193"/>
                  </a:lnTo>
                  <a:lnTo>
                    <a:pt x="2099" y="190"/>
                  </a:lnTo>
                  <a:lnTo>
                    <a:pt x="2096" y="189"/>
                  </a:lnTo>
                  <a:lnTo>
                    <a:pt x="2092" y="192"/>
                  </a:lnTo>
                  <a:lnTo>
                    <a:pt x="2092" y="188"/>
                  </a:lnTo>
                  <a:lnTo>
                    <a:pt x="2089" y="189"/>
                  </a:lnTo>
                  <a:lnTo>
                    <a:pt x="2087" y="190"/>
                  </a:lnTo>
                  <a:lnTo>
                    <a:pt x="2088" y="187"/>
                  </a:lnTo>
                  <a:lnTo>
                    <a:pt x="2084" y="186"/>
                  </a:lnTo>
                  <a:lnTo>
                    <a:pt x="2082" y="185"/>
                  </a:lnTo>
                  <a:lnTo>
                    <a:pt x="2079" y="186"/>
                  </a:lnTo>
                  <a:lnTo>
                    <a:pt x="2077" y="188"/>
                  </a:lnTo>
                  <a:lnTo>
                    <a:pt x="2075" y="190"/>
                  </a:lnTo>
                  <a:lnTo>
                    <a:pt x="2075" y="194"/>
                  </a:lnTo>
                  <a:lnTo>
                    <a:pt x="2072" y="196"/>
                  </a:lnTo>
                  <a:lnTo>
                    <a:pt x="2071" y="199"/>
                  </a:lnTo>
                  <a:lnTo>
                    <a:pt x="2071" y="196"/>
                  </a:lnTo>
                  <a:lnTo>
                    <a:pt x="2073" y="194"/>
                  </a:lnTo>
                  <a:lnTo>
                    <a:pt x="2069" y="195"/>
                  </a:lnTo>
                  <a:lnTo>
                    <a:pt x="2071" y="192"/>
                  </a:lnTo>
                  <a:lnTo>
                    <a:pt x="2073" y="189"/>
                  </a:lnTo>
                  <a:lnTo>
                    <a:pt x="2066" y="192"/>
                  </a:lnTo>
                  <a:lnTo>
                    <a:pt x="2064" y="192"/>
                  </a:lnTo>
                  <a:lnTo>
                    <a:pt x="2066" y="190"/>
                  </a:lnTo>
                  <a:lnTo>
                    <a:pt x="2070" y="189"/>
                  </a:lnTo>
                  <a:lnTo>
                    <a:pt x="2066" y="188"/>
                  </a:lnTo>
                  <a:lnTo>
                    <a:pt x="2069" y="186"/>
                  </a:lnTo>
                  <a:lnTo>
                    <a:pt x="2071" y="187"/>
                  </a:lnTo>
                  <a:lnTo>
                    <a:pt x="2075" y="185"/>
                  </a:lnTo>
                  <a:lnTo>
                    <a:pt x="2074" y="181"/>
                  </a:lnTo>
                  <a:lnTo>
                    <a:pt x="2071" y="182"/>
                  </a:lnTo>
                  <a:lnTo>
                    <a:pt x="2072" y="180"/>
                  </a:lnTo>
                  <a:lnTo>
                    <a:pt x="2069" y="180"/>
                  </a:lnTo>
                  <a:lnTo>
                    <a:pt x="2066" y="180"/>
                  </a:lnTo>
                  <a:lnTo>
                    <a:pt x="2064" y="179"/>
                  </a:lnTo>
                  <a:lnTo>
                    <a:pt x="2061" y="181"/>
                  </a:lnTo>
                  <a:lnTo>
                    <a:pt x="2058" y="181"/>
                  </a:lnTo>
                  <a:lnTo>
                    <a:pt x="2058" y="185"/>
                  </a:lnTo>
                  <a:lnTo>
                    <a:pt x="2062" y="187"/>
                  </a:lnTo>
                  <a:lnTo>
                    <a:pt x="2058" y="188"/>
                  </a:lnTo>
                  <a:lnTo>
                    <a:pt x="2056" y="189"/>
                  </a:lnTo>
                  <a:lnTo>
                    <a:pt x="2057" y="192"/>
                  </a:lnTo>
                  <a:lnTo>
                    <a:pt x="2055" y="192"/>
                  </a:lnTo>
                  <a:lnTo>
                    <a:pt x="2056" y="195"/>
                  </a:lnTo>
                  <a:lnTo>
                    <a:pt x="2054" y="195"/>
                  </a:lnTo>
                  <a:lnTo>
                    <a:pt x="2048" y="197"/>
                  </a:lnTo>
                  <a:lnTo>
                    <a:pt x="2049" y="195"/>
                  </a:lnTo>
                  <a:lnTo>
                    <a:pt x="2049" y="193"/>
                  </a:lnTo>
                  <a:lnTo>
                    <a:pt x="2048" y="189"/>
                  </a:lnTo>
                  <a:lnTo>
                    <a:pt x="2050" y="188"/>
                  </a:lnTo>
                  <a:lnTo>
                    <a:pt x="2049" y="182"/>
                  </a:lnTo>
                  <a:lnTo>
                    <a:pt x="2047" y="185"/>
                  </a:lnTo>
                  <a:lnTo>
                    <a:pt x="2041" y="189"/>
                  </a:lnTo>
                  <a:lnTo>
                    <a:pt x="2040" y="192"/>
                  </a:lnTo>
                  <a:lnTo>
                    <a:pt x="2038" y="194"/>
                  </a:lnTo>
                  <a:lnTo>
                    <a:pt x="2036" y="196"/>
                  </a:lnTo>
                  <a:lnTo>
                    <a:pt x="2035" y="199"/>
                  </a:lnTo>
                  <a:lnTo>
                    <a:pt x="2032" y="202"/>
                  </a:lnTo>
                  <a:lnTo>
                    <a:pt x="2029" y="203"/>
                  </a:lnTo>
                  <a:lnTo>
                    <a:pt x="2027" y="203"/>
                  </a:lnTo>
                  <a:lnTo>
                    <a:pt x="2028" y="201"/>
                  </a:lnTo>
                  <a:lnTo>
                    <a:pt x="2029" y="197"/>
                  </a:lnTo>
                  <a:lnTo>
                    <a:pt x="2031" y="195"/>
                  </a:lnTo>
                  <a:lnTo>
                    <a:pt x="2029" y="195"/>
                  </a:lnTo>
                  <a:lnTo>
                    <a:pt x="2030" y="193"/>
                  </a:lnTo>
                  <a:lnTo>
                    <a:pt x="2038" y="187"/>
                  </a:lnTo>
                  <a:lnTo>
                    <a:pt x="2038" y="185"/>
                  </a:lnTo>
                  <a:lnTo>
                    <a:pt x="2036" y="185"/>
                  </a:lnTo>
                  <a:lnTo>
                    <a:pt x="2032" y="184"/>
                  </a:lnTo>
                  <a:lnTo>
                    <a:pt x="2031" y="187"/>
                  </a:lnTo>
                  <a:lnTo>
                    <a:pt x="2029" y="184"/>
                  </a:lnTo>
                  <a:lnTo>
                    <a:pt x="2027" y="184"/>
                  </a:lnTo>
                  <a:lnTo>
                    <a:pt x="2024" y="182"/>
                  </a:lnTo>
                  <a:lnTo>
                    <a:pt x="2021" y="182"/>
                  </a:lnTo>
                  <a:lnTo>
                    <a:pt x="2023" y="185"/>
                  </a:lnTo>
                  <a:lnTo>
                    <a:pt x="2020" y="186"/>
                  </a:lnTo>
                  <a:lnTo>
                    <a:pt x="2018" y="187"/>
                  </a:lnTo>
                  <a:lnTo>
                    <a:pt x="2020" y="188"/>
                  </a:lnTo>
                  <a:lnTo>
                    <a:pt x="2023" y="190"/>
                  </a:lnTo>
                  <a:lnTo>
                    <a:pt x="2018" y="190"/>
                  </a:lnTo>
                  <a:lnTo>
                    <a:pt x="2015" y="193"/>
                  </a:lnTo>
                  <a:lnTo>
                    <a:pt x="2019" y="195"/>
                  </a:lnTo>
                  <a:lnTo>
                    <a:pt x="2014" y="194"/>
                  </a:lnTo>
                  <a:lnTo>
                    <a:pt x="2011" y="195"/>
                  </a:lnTo>
                  <a:lnTo>
                    <a:pt x="2009" y="196"/>
                  </a:lnTo>
                  <a:lnTo>
                    <a:pt x="2007" y="199"/>
                  </a:lnTo>
                  <a:lnTo>
                    <a:pt x="2005" y="199"/>
                  </a:lnTo>
                  <a:lnTo>
                    <a:pt x="2004" y="203"/>
                  </a:lnTo>
                  <a:lnTo>
                    <a:pt x="2003" y="205"/>
                  </a:lnTo>
                  <a:lnTo>
                    <a:pt x="2006" y="206"/>
                  </a:lnTo>
                  <a:lnTo>
                    <a:pt x="2006" y="206"/>
                  </a:lnTo>
                  <a:lnTo>
                    <a:pt x="2003" y="207"/>
                  </a:lnTo>
                  <a:lnTo>
                    <a:pt x="2002" y="206"/>
                  </a:lnTo>
                  <a:lnTo>
                    <a:pt x="2001" y="206"/>
                  </a:lnTo>
                  <a:lnTo>
                    <a:pt x="1999" y="203"/>
                  </a:lnTo>
                  <a:lnTo>
                    <a:pt x="1997" y="204"/>
                  </a:lnTo>
                  <a:lnTo>
                    <a:pt x="1992" y="205"/>
                  </a:lnTo>
                  <a:lnTo>
                    <a:pt x="1996" y="204"/>
                  </a:lnTo>
                  <a:lnTo>
                    <a:pt x="1999" y="202"/>
                  </a:lnTo>
                  <a:lnTo>
                    <a:pt x="1993" y="201"/>
                  </a:lnTo>
                  <a:lnTo>
                    <a:pt x="1990" y="201"/>
                  </a:lnTo>
                  <a:lnTo>
                    <a:pt x="1993" y="203"/>
                  </a:lnTo>
                  <a:lnTo>
                    <a:pt x="1989" y="202"/>
                  </a:lnTo>
                  <a:lnTo>
                    <a:pt x="1988" y="199"/>
                  </a:lnTo>
                  <a:lnTo>
                    <a:pt x="1985" y="198"/>
                  </a:lnTo>
                  <a:lnTo>
                    <a:pt x="1984" y="202"/>
                  </a:lnTo>
                  <a:lnTo>
                    <a:pt x="1980" y="198"/>
                  </a:lnTo>
                  <a:lnTo>
                    <a:pt x="1976" y="201"/>
                  </a:lnTo>
                  <a:lnTo>
                    <a:pt x="1978" y="203"/>
                  </a:lnTo>
                  <a:lnTo>
                    <a:pt x="1981" y="205"/>
                  </a:lnTo>
                  <a:lnTo>
                    <a:pt x="1984" y="205"/>
                  </a:lnTo>
                  <a:lnTo>
                    <a:pt x="1987" y="204"/>
                  </a:lnTo>
                  <a:lnTo>
                    <a:pt x="1984" y="205"/>
                  </a:lnTo>
                  <a:lnTo>
                    <a:pt x="1987" y="206"/>
                  </a:lnTo>
                  <a:lnTo>
                    <a:pt x="1987" y="206"/>
                  </a:lnTo>
                  <a:lnTo>
                    <a:pt x="1985" y="207"/>
                  </a:lnTo>
                  <a:lnTo>
                    <a:pt x="1985" y="211"/>
                  </a:lnTo>
                  <a:lnTo>
                    <a:pt x="1986" y="213"/>
                  </a:lnTo>
                  <a:lnTo>
                    <a:pt x="1985" y="211"/>
                  </a:lnTo>
                  <a:lnTo>
                    <a:pt x="1982" y="209"/>
                  </a:lnTo>
                  <a:lnTo>
                    <a:pt x="1979" y="206"/>
                  </a:lnTo>
                  <a:lnTo>
                    <a:pt x="1976" y="206"/>
                  </a:lnTo>
                  <a:lnTo>
                    <a:pt x="1976" y="211"/>
                  </a:lnTo>
                  <a:lnTo>
                    <a:pt x="1973" y="212"/>
                  </a:lnTo>
                  <a:lnTo>
                    <a:pt x="1971" y="210"/>
                  </a:lnTo>
                  <a:lnTo>
                    <a:pt x="1973" y="207"/>
                  </a:lnTo>
                  <a:lnTo>
                    <a:pt x="1971" y="209"/>
                  </a:lnTo>
                  <a:lnTo>
                    <a:pt x="1969" y="212"/>
                  </a:lnTo>
                  <a:lnTo>
                    <a:pt x="1967" y="213"/>
                  </a:lnTo>
                  <a:lnTo>
                    <a:pt x="1967" y="216"/>
                  </a:lnTo>
                  <a:lnTo>
                    <a:pt x="1970" y="219"/>
                  </a:lnTo>
                  <a:lnTo>
                    <a:pt x="1967" y="218"/>
                  </a:lnTo>
                  <a:lnTo>
                    <a:pt x="1964" y="219"/>
                  </a:lnTo>
                  <a:lnTo>
                    <a:pt x="1962" y="222"/>
                  </a:lnTo>
                  <a:lnTo>
                    <a:pt x="1959" y="224"/>
                  </a:lnTo>
                  <a:lnTo>
                    <a:pt x="1959" y="223"/>
                  </a:lnTo>
                  <a:lnTo>
                    <a:pt x="1961" y="221"/>
                  </a:lnTo>
                  <a:lnTo>
                    <a:pt x="1964" y="215"/>
                  </a:lnTo>
                  <a:lnTo>
                    <a:pt x="1963" y="213"/>
                  </a:lnTo>
                  <a:lnTo>
                    <a:pt x="1964" y="210"/>
                  </a:lnTo>
                  <a:lnTo>
                    <a:pt x="1963" y="207"/>
                  </a:lnTo>
                  <a:lnTo>
                    <a:pt x="1962" y="210"/>
                  </a:lnTo>
                  <a:lnTo>
                    <a:pt x="1959" y="212"/>
                  </a:lnTo>
                  <a:lnTo>
                    <a:pt x="1959" y="211"/>
                  </a:lnTo>
                  <a:lnTo>
                    <a:pt x="1956" y="213"/>
                  </a:lnTo>
                  <a:lnTo>
                    <a:pt x="1958" y="216"/>
                  </a:lnTo>
                  <a:lnTo>
                    <a:pt x="1959" y="216"/>
                  </a:lnTo>
                  <a:lnTo>
                    <a:pt x="1955" y="216"/>
                  </a:lnTo>
                  <a:lnTo>
                    <a:pt x="1955" y="219"/>
                  </a:lnTo>
                  <a:lnTo>
                    <a:pt x="1953" y="221"/>
                  </a:lnTo>
                  <a:lnTo>
                    <a:pt x="1955" y="215"/>
                  </a:lnTo>
                  <a:lnTo>
                    <a:pt x="1955" y="213"/>
                  </a:lnTo>
                  <a:lnTo>
                    <a:pt x="1953" y="212"/>
                  </a:lnTo>
                  <a:lnTo>
                    <a:pt x="1950" y="212"/>
                  </a:lnTo>
                  <a:lnTo>
                    <a:pt x="1947" y="213"/>
                  </a:lnTo>
                  <a:lnTo>
                    <a:pt x="1945" y="215"/>
                  </a:lnTo>
                  <a:lnTo>
                    <a:pt x="1945" y="218"/>
                  </a:lnTo>
                  <a:lnTo>
                    <a:pt x="1949" y="218"/>
                  </a:lnTo>
                  <a:lnTo>
                    <a:pt x="1945" y="219"/>
                  </a:lnTo>
                  <a:lnTo>
                    <a:pt x="1946" y="222"/>
                  </a:lnTo>
                  <a:lnTo>
                    <a:pt x="1950" y="222"/>
                  </a:lnTo>
                  <a:lnTo>
                    <a:pt x="1951" y="224"/>
                  </a:lnTo>
                  <a:lnTo>
                    <a:pt x="1949" y="222"/>
                  </a:lnTo>
                  <a:lnTo>
                    <a:pt x="1945" y="222"/>
                  </a:lnTo>
                  <a:lnTo>
                    <a:pt x="1944" y="219"/>
                  </a:lnTo>
                  <a:lnTo>
                    <a:pt x="1941" y="218"/>
                  </a:lnTo>
                  <a:lnTo>
                    <a:pt x="1938" y="219"/>
                  </a:lnTo>
                  <a:lnTo>
                    <a:pt x="1939" y="221"/>
                  </a:lnTo>
                  <a:lnTo>
                    <a:pt x="1945" y="224"/>
                  </a:lnTo>
                  <a:lnTo>
                    <a:pt x="1943" y="223"/>
                  </a:lnTo>
                  <a:lnTo>
                    <a:pt x="1939" y="223"/>
                  </a:lnTo>
                  <a:lnTo>
                    <a:pt x="1938" y="226"/>
                  </a:lnTo>
                  <a:lnTo>
                    <a:pt x="1938" y="224"/>
                  </a:lnTo>
                  <a:lnTo>
                    <a:pt x="1937" y="221"/>
                  </a:lnTo>
                  <a:lnTo>
                    <a:pt x="1935" y="220"/>
                  </a:lnTo>
                  <a:lnTo>
                    <a:pt x="1932" y="226"/>
                  </a:lnTo>
                  <a:lnTo>
                    <a:pt x="1933" y="228"/>
                  </a:lnTo>
                  <a:lnTo>
                    <a:pt x="1928" y="228"/>
                  </a:lnTo>
                  <a:lnTo>
                    <a:pt x="1925" y="230"/>
                  </a:lnTo>
                  <a:lnTo>
                    <a:pt x="1925" y="233"/>
                  </a:lnTo>
                  <a:lnTo>
                    <a:pt x="1927" y="233"/>
                  </a:lnTo>
                  <a:lnTo>
                    <a:pt x="1927" y="236"/>
                  </a:lnTo>
                  <a:lnTo>
                    <a:pt x="1924" y="236"/>
                  </a:lnTo>
                  <a:lnTo>
                    <a:pt x="1922" y="236"/>
                  </a:lnTo>
                  <a:lnTo>
                    <a:pt x="1927" y="239"/>
                  </a:lnTo>
                  <a:lnTo>
                    <a:pt x="1921" y="237"/>
                  </a:lnTo>
                  <a:lnTo>
                    <a:pt x="1918" y="238"/>
                  </a:lnTo>
                  <a:lnTo>
                    <a:pt x="1912" y="239"/>
                  </a:lnTo>
                  <a:lnTo>
                    <a:pt x="1912" y="241"/>
                  </a:lnTo>
                  <a:lnTo>
                    <a:pt x="1913" y="244"/>
                  </a:lnTo>
                  <a:lnTo>
                    <a:pt x="1919" y="244"/>
                  </a:lnTo>
                  <a:lnTo>
                    <a:pt x="1922" y="244"/>
                  </a:lnTo>
                  <a:lnTo>
                    <a:pt x="1928" y="244"/>
                  </a:lnTo>
                  <a:lnTo>
                    <a:pt x="1924" y="245"/>
                  </a:lnTo>
                  <a:lnTo>
                    <a:pt x="1921" y="246"/>
                  </a:lnTo>
                  <a:lnTo>
                    <a:pt x="1921" y="247"/>
                  </a:lnTo>
                  <a:lnTo>
                    <a:pt x="1924" y="249"/>
                  </a:lnTo>
                  <a:lnTo>
                    <a:pt x="1921" y="247"/>
                  </a:lnTo>
                  <a:lnTo>
                    <a:pt x="1921" y="246"/>
                  </a:lnTo>
                  <a:lnTo>
                    <a:pt x="1919" y="246"/>
                  </a:lnTo>
                  <a:lnTo>
                    <a:pt x="1916" y="247"/>
                  </a:lnTo>
                  <a:lnTo>
                    <a:pt x="1913" y="245"/>
                  </a:lnTo>
                  <a:lnTo>
                    <a:pt x="1910" y="245"/>
                  </a:lnTo>
                  <a:lnTo>
                    <a:pt x="1911" y="248"/>
                  </a:lnTo>
                  <a:lnTo>
                    <a:pt x="1915" y="250"/>
                  </a:lnTo>
                  <a:lnTo>
                    <a:pt x="1911" y="248"/>
                  </a:lnTo>
                  <a:lnTo>
                    <a:pt x="1908" y="247"/>
                  </a:lnTo>
                  <a:lnTo>
                    <a:pt x="1911" y="248"/>
                  </a:lnTo>
                  <a:lnTo>
                    <a:pt x="1910" y="250"/>
                  </a:lnTo>
                  <a:lnTo>
                    <a:pt x="1913" y="253"/>
                  </a:lnTo>
                  <a:lnTo>
                    <a:pt x="1910" y="253"/>
                  </a:lnTo>
                  <a:lnTo>
                    <a:pt x="1911" y="255"/>
                  </a:lnTo>
                  <a:lnTo>
                    <a:pt x="1909" y="254"/>
                  </a:lnTo>
                  <a:lnTo>
                    <a:pt x="1910" y="257"/>
                  </a:lnTo>
                  <a:lnTo>
                    <a:pt x="1908" y="254"/>
                  </a:lnTo>
                  <a:lnTo>
                    <a:pt x="1908" y="257"/>
                  </a:lnTo>
                  <a:lnTo>
                    <a:pt x="1910" y="258"/>
                  </a:lnTo>
                  <a:lnTo>
                    <a:pt x="1908" y="257"/>
                  </a:lnTo>
                  <a:lnTo>
                    <a:pt x="1908" y="257"/>
                  </a:lnTo>
                  <a:lnTo>
                    <a:pt x="1907" y="255"/>
                  </a:lnTo>
                  <a:lnTo>
                    <a:pt x="1905" y="249"/>
                  </a:lnTo>
                  <a:lnTo>
                    <a:pt x="1902" y="249"/>
                  </a:lnTo>
                  <a:lnTo>
                    <a:pt x="1901" y="253"/>
                  </a:lnTo>
                  <a:lnTo>
                    <a:pt x="1899" y="252"/>
                  </a:lnTo>
                  <a:lnTo>
                    <a:pt x="1896" y="252"/>
                  </a:lnTo>
                  <a:lnTo>
                    <a:pt x="1895" y="254"/>
                  </a:lnTo>
                  <a:lnTo>
                    <a:pt x="1899" y="253"/>
                  </a:lnTo>
                  <a:lnTo>
                    <a:pt x="1901" y="254"/>
                  </a:lnTo>
                  <a:lnTo>
                    <a:pt x="1901" y="254"/>
                  </a:lnTo>
                  <a:lnTo>
                    <a:pt x="1901" y="254"/>
                  </a:lnTo>
                  <a:lnTo>
                    <a:pt x="1903" y="255"/>
                  </a:lnTo>
                  <a:lnTo>
                    <a:pt x="1901" y="255"/>
                  </a:lnTo>
                  <a:lnTo>
                    <a:pt x="1893" y="257"/>
                  </a:lnTo>
                  <a:lnTo>
                    <a:pt x="1890" y="257"/>
                  </a:lnTo>
                  <a:lnTo>
                    <a:pt x="1890" y="261"/>
                  </a:lnTo>
                  <a:lnTo>
                    <a:pt x="1887" y="262"/>
                  </a:lnTo>
                  <a:lnTo>
                    <a:pt x="1890" y="263"/>
                  </a:lnTo>
                  <a:lnTo>
                    <a:pt x="1896" y="258"/>
                  </a:lnTo>
                  <a:lnTo>
                    <a:pt x="1899" y="260"/>
                  </a:lnTo>
                  <a:lnTo>
                    <a:pt x="1901" y="262"/>
                  </a:lnTo>
                  <a:lnTo>
                    <a:pt x="1899" y="261"/>
                  </a:lnTo>
                  <a:lnTo>
                    <a:pt x="1896" y="261"/>
                  </a:lnTo>
                  <a:lnTo>
                    <a:pt x="1899" y="262"/>
                  </a:lnTo>
                  <a:lnTo>
                    <a:pt x="1896" y="262"/>
                  </a:lnTo>
                  <a:lnTo>
                    <a:pt x="1893" y="263"/>
                  </a:lnTo>
                  <a:lnTo>
                    <a:pt x="1896" y="265"/>
                  </a:lnTo>
                  <a:lnTo>
                    <a:pt x="1901" y="265"/>
                  </a:lnTo>
                  <a:lnTo>
                    <a:pt x="1899" y="266"/>
                  </a:lnTo>
                  <a:lnTo>
                    <a:pt x="1900" y="269"/>
                  </a:lnTo>
                  <a:lnTo>
                    <a:pt x="1898" y="269"/>
                  </a:lnTo>
                  <a:lnTo>
                    <a:pt x="1895" y="266"/>
                  </a:lnTo>
                  <a:lnTo>
                    <a:pt x="1893" y="265"/>
                  </a:lnTo>
                  <a:lnTo>
                    <a:pt x="1890" y="266"/>
                  </a:lnTo>
                  <a:lnTo>
                    <a:pt x="1893" y="265"/>
                  </a:lnTo>
                  <a:lnTo>
                    <a:pt x="1890" y="264"/>
                  </a:lnTo>
                  <a:lnTo>
                    <a:pt x="1887" y="266"/>
                  </a:lnTo>
                  <a:lnTo>
                    <a:pt x="1890" y="267"/>
                  </a:lnTo>
                  <a:lnTo>
                    <a:pt x="1890" y="267"/>
                  </a:lnTo>
                  <a:lnTo>
                    <a:pt x="1887" y="267"/>
                  </a:lnTo>
                  <a:lnTo>
                    <a:pt x="1882" y="272"/>
                  </a:lnTo>
                  <a:lnTo>
                    <a:pt x="1887" y="271"/>
                  </a:lnTo>
                  <a:lnTo>
                    <a:pt x="1887" y="272"/>
                  </a:lnTo>
                  <a:lnTo>
                    <a:pt x="1893" y="270"/>
                  </a:lnTo>
                  <a:lnTo>
                    <a:pt x="1895" y="272"/>
                  </a:lnTo>
                  <a:lnTo>
                    <a:pt x="1900" y="272"/>
                  </a:lnTo>
                  <a:lnTo>
                    <a:pt x="1898" y="272"/>
                  </a:lnTo>
                  <a:lnTo>
                    <a:pt x="1896" y="275"/>
                  </a:lnTo>
                  <a:lnTo>
                    <a:pt x="1894" y="273"/>
                  </a:lnTo>
                  <a:lnTo>
                    <a:pt x="1891" y="273"/>
                  </a:lnTo>
                  <a:lnTo>
                    <a:pt x="1890" y="273"/>
                  </a:lnTo>
                  <a:lnTo>
                    <a:pt x="1890" y="272"/>
                  </a:lnTo>
                  <a:lnTo>
                    <a:pt x="1884" y="274"/>
                  </a:lnTo>
                  <a:lnTo>
                    <a:pt x="1882" y="275"/>
                  </a:lnTo>
                  <a:lnTo>
                    <a:pt x="1884" y="276"/>
                  </a:lnTo>
                  <a:lnTo>
                    <a:pt x="1882" y="276"/>
                  </a:lnTo>
                  <a:lnTo>
                    <a:pt x="1879" y="278"/>
                  </a:lnTo>
                  <a:lnTo>
                    <a:pt x="1876" y="278"/>
                  </a:lnTo>
                  <a:lnTo>
                    <a:pt x="1874" y="279"/>
                  </a:lnTo>
                  <a:lnTo>
                    <a:pt x="1870" y="280"/>
                  </a:lnTo>
                  <a:lnTo>
                    <a:pt x="1876" y="282"/>
                  </a:lnTo>
                  <a:lnTo>
                    <a:pt x="1874" y="282"/>
                  </a:lnTo>
                  <a:lnTo>
                    <a:pt x="1870" y="283"/>
                  </a:lnTo>
                  <a:lnTo>
                    <a:pt x="1874" y="283"/>
                  </a:lnTo>
                  <a:lnTo>
                    <a:pt x="1870" y="283"/>
                  </a:lnTo>
                  <a:lnTo>
                    <a:pt x="1871" y="284"/>
                  </a:lnTo>
                  <a:lnTo>
                    <a:pt x="1874" y="284"/>
                  </a:lnTo>
                  <a:lnTo>
                    <a:pt x="1871" y="284"/>
                  </a:lnTo>
                  <a:lnTo>
                    <a:pt x="1868" y="284"/>
                  </a:lnTo>
                  <a:lnTo>
                    <a:pt x="1869" y="286"/>
                  </a:lnTo>
                  <a:lnTo>
                    <a:pt x="1866" y="286"/>
                  </a:lnTo>
                  <a:lnTo>
                    <a:pt x="1867" y="288"/>
                  </a:lnTo>
                  <a:lnTo>
                    <a:pt x="1869" y="288"/>
                  </a:lnTo>
                  <a:lnTo>
                    <a:pt x="1873" y="289"/>
                  </a:lnTo>
                  <a:lnTo>
                    <a:pt x="1869" y="288"/>
                  </a:lnTo>
                  <a:lnTo>
                    <a:pt x="1867" y="290"/>
                  </a:lnTo>
                  <a:lnTo>
                    <a:pt x="1864" y="288"/>
                  </a:lnTo>
                  <a:lnTo>
                    <a:pt x="1865" y="291"/>
                  </a:lnTo>
                  <a:lnTo>
                    <a:pt x="1865" y="293"/>
                  </a:lnTo>
                  <a:lnTo>
                    <a:pt x="1870" y="293"/>
                  </a:lnTo>
                  <a:lnTo>
                    <a:pt x="1868" y="293"/>
                  </a:lnTo>
                  <a:lnTo>
                    <a:pt x="1865" y="296"/>
                  </a:lnTo>
                  <a:lnTo>
                    <a:pt x="1868" y="295"/>
                  </a:lnTo>
                  <a:lnTo>
                    <a:pt x="1870" y="295"/>
                  </a:lnTo>
                  <a:lnTo>
                    <a:pt x="1874" y="295"/>
                  </a:lnTo>
                  <a:lnTo>
                    <a:pt x="1879" y="293"/>
                  </a:lnTo>
                  <a:lnTo>
                    <a:pt x="1875" y="296"/>
                  </a:lnTo>
                  <a:lnTo>
                    <a:pt x="1871" y="297"/>
                  </a:lnTo>
                  <a:lnTo>
                    <a:pt x="1873" y="297"/>
                  </a:lnTo>
                  <a:lnTo>
                    <a:pt x="1874" y="297"/>
                  </a:lnTo>
                  <a:lnTo>
                    <a:pt x="1875" y="297"/>
                  </a:lnTo>
                  <a:lnTo>
                    <a:pt x="1873" y="297"/>
                  </a:lnTo>
                  <a:lnTo>
                    <a:pt x="1870" y="298"/>
                  </a:lnTo>
                  <a:lnTo>
                    <a:pt x="1869" y="296"/>
                  </a:lnTo>
                  <a:lnTo>
                    <a:pt x="1864" y="297"/>
                  </a:lnTo>
                  <a:lnTo>
                    <a:pt x="1861" y="298"/>
                  </a:lnTo>
                  <a:lnTo>
                    <a:pt x="1859" y="300"/>
                  </a:lnTo>
                  <a:lnTo>
                    <a:pt x="1864" y="299"/>
                  </a:lnTo>
                  <a:lnTo>
                    <a:pt x="1862" y="301"/>
                  </a:lnTo>
                  <a:lnTo>
                    <a:pt x="1864" y="303"/>
                  </a:lnTo>
                  <a:lnTo>
                    <a:pt x="1861" y="301"/>
                  </a:lnTo>
                  <a:lnTo>
                    <a:pt x="1859" y="303"/>
                  </a:lnTo>
                  <a:lnTo>
                    <a:pt x="1858" y="308"/>
                  </a:lnTo>
                  <a:lnTo>
                    <a:pt x="1856" y="308"/>
                  </a:lnTo>
                  <a:lnTo>
                    <a:pt x="1854" y="310"/>
                  </a:lnTo>
                  <a:lnTo>
                    <a:pt x="1858" y="310"/>
                  </a:lnTo>
                  <a:lnTo>
                    <a:pt x="1858" y="314"/>
                  </a:lnTo>
                  <a:lnTo>
                    <a:pt x="1856" y="313"/>
                  </a:lnTo>
                  <a:lnTo>
                    <a:pt x="1853" y="310"/>
                  </a:lnTo>
                  <a:lnTo>
                    <a:pt x="1854" y="313"/>
                  </a:lnTo>
                  <a:lnTo>
                    <a:pt x="1851" y="315"/>
                  </a:lnTo>
                  <a:lnTo>
                    <a:pt x="1852" y="318"/>
                  </a:lnTo>
                  <a:lnTo>
                    <a:pt x="1854" y="316"/>
                  </a:lnTo>
                  <a:lnTo>
                    <a:pt x="1854" y="320"/>
                  </a:lnTo>
                  <a:lnTo>
                    <a:pt x="1857" y="320"/>
                  </a:lnTo>
                  <a:lnTo>
                    <a:pt x="1862" y="316"/>
                  </a:lnTo>
                  <a:lnTo>
                    <a:pt x="1859" y="318"/>
                  </a:lnTo>
                  <a:lnTo>
                    <a:pt x="1853" y="322"/>
                  </a:lnTo>
                  <a:lnTo>
                    <a:pt x="1851" y="322"/>
                  </a:lnTo>
                  <a:lnTo>
                    <a:pt x="1854" y="321"/>
                  </a:lnTo>
                  <a:lnTo>
                    <a:pt x="1849" y="320"/>
                  </a:lnTo>
                  <a:lnTo>
                    <a:pt x="1847" y="323"/>
                  </a:lnTo>
                  <a:lnTo>
                    <a:pt x="1849" y="322"/>
                  </a:lnTo>
                  <a:lnTo>
                    <a:pt x="1847" y="323"/>
                  </a:lnTo>
                  <a:lnTo>
                    <a:pt x="1844" y="323"/>
                  </a:lnTo>
                  <a:lnTo>
                    <a:pt x="1842" y="325"/>
                  </a:lnTo>
                  <a:lnTo>
                    <a:pt x="1844" y="325"/>
                  </a:lnTo>
                  <a:lnTo>
                    <a:pt x="1840" y="326"/>
                  </a:lnTo>
                  <a:lnTo>
                    <a:pt x="1842" y="327"/>
                  </a:lnTo>
                  <a:lnTo>
                    <a:pt x="1844" y="326"/>
                  </a:lnTo>
                  <a:lnTo>
                    <a:pt x="1850" y="324"/>
                  </a:lnTo>
                  <a:lnTo>
                    <a:pt x="1852" y="324"/>
                  </a:lnTo>
                  <a:lnTo>
                    <a:pt x="1849" y="324"/>
                  </a:lnTo>
                  <a:lnTo>
                    <a:pt x="1847" y="325"/>
                  </a:lnTo>
                  <a:lnTo>
                    <a:pt x="1844" y="327"/>
                  </a:lnTo>
                  <a:lnTo>
                    <a:pt x="1847" y="327"/>
                  </a:lnTo>
                  <a:lnTo>
                    <a:pt x="1841" y="330"/>
                  </a:lnTo>
                  <a:lnTo>
                    <a:pt x="1842" y="332"/>
                  </a:lnTo>
                  <a:lnTo>
                    <a:pt x="1845" y="332"/>
                  </a:lnTo>
                  <a:lnTo>
                    <a:pt x="1843" y="335"/>
                  </a:lnTo>
                  <a:lnTo>
                    <a:pt x="1844" y="335"/>
                  </a:lnTo>
                  <a:lnTo>
                    <a:pt x="1843" y="335"/>
                  </a:lnTo>
                  <a:lnTo>
                    <a:pt x="1840" y="338"/>
                  </a:lnTo>
                  <a:lnTo>
                    <a:pt x="1838" y="334"/>
                  </a:lnTo>
                  <a:lnTo>
                    <a:pt x="1832" y="334"/>
                  </a:lnTo>
                  <a:lnTo>
                    <a:pt x="1833" y="337"/>
                  </a:lnTo>
                  <a:lnTo>
                    <a:pt x="1831" y="337"/>
                  </a:lnTo>
                  <a:lnTo>
                    <a:pt x="1827" y="339"/>
                  </a:lnTo>
                  <a:lnTo>
                    <a:pt x="1827" y="341"/>
                  </a:lnTo>
                  <a:lnTo>
                    <a:pt x="1824" y="341"/>
                  </a:lnTo>
                  <a:lnTo>
                    <a:pt x="1823" y="344"/>
                  </a:lnTo>
                  <a:lnTo>
                    <a:pt x="1822" y="347"/>
                  </a:lnTo>
                  <a:lnTo>
                    <a:pt x="1824" y="346"/>
                  </a:lnTo>
                  <a:lnTo>
                    <a:pt x="1822" y="347"/>
                  </a:lnTo>
                  <a:lnTo>
                    <a:pt x="1822" y="348"/>
                  </a:lnTo>
                  <a:lnTo>
                    <a:pt x="1824" y="347"/>
                  </a:lnTo>
                  <a:lnTo>
                    <a:pt x="1816" y="350"/>
                  </a:lnTo>
                  <a:lnTo>
                    <a:pt x="1819" y="350"/>
                  </a:lnTo>
                  <a:lnTo>
                    <a:pt x="1816" y="352"/>
                  </a:lnTo>
                  <a:lnTo>
                    <a:pt x="1822" y="351"/>
                  </a:lnTo>
                  <a:lnTo>
                    <a:pt x="1822" y="351"/>
                  </a:lnTo>
                  <a:lnTo>
                    <a:pt x="1819" y="353"/>
                  </a:lnTo>
                  <a:lnTo>
                    <a:pt x="1822" y="357"/>
                  </a:lnTo>
                  <a:lnTo>
                    <a:pt x="1828" y="355"/>
                  </a:lnTo>
                  <a:lnTo>
                    <a:pt x="1831" y="352"/>
                  </a:lnTo>
                  <a:lnTo>
                    <a:pt x="1834" y="351"/>
                  </a:lnTo>
                  <a:lnTo>
                    <a:pt x="1836" y="349"/>
                  </a:lnTo>
                  <a:lnTo>
                    <a:pt x="1834" y="348"/>
                  </a:lnTo>
                  <a:lnTo>
                    <a:pt x="1832" y="349"/>
                  </a:lnTo>
                  <a:lnTo>
                    <a:pt x="1840" y="344"/>
                  </a:lnTo>
                  <a:lnTo>
                    <a:pt x="1843" y="344"/>
                  </a:lnTo>
                  <a:lnTo>
                    <a:pt x="1842" y="346"/>
                  </a:lnTo>
                  <a:lnTo>
                    <a:pt x="1840" y="346"/>
                  </a:lnTo>
                  <a:lnTo>
                    <a:pt x="1838" y="349"/>
                  </a:lnTo>
                  <a:lnTo>
                    <a:pt x="1840" y="350"/>
                  </a:lnTo>
                  <a:lnTo>
                    <a:pt x="1838" y="351"/>
                  </a:lnTo>
                  <a:lnTo>
                    <a:pt x="1834" y="352"/>
                  </a:lnTo>
                  <a:lnTo>
                    <a:pt x="1832" y="355"/>
                  </a:lnTo>
                  <a:lnTo>
                    <a:pt x="1835" y="355"/>
                  </a:lnTo>
                  <a:lnTo>
                    <a:pt x="1834" y="357"/>
                  </a:lnTo>
                  <a:lnTo>
                    <a:pt x="1824" y="357"/>
                  </a:lnTo>
                  <a:lnTo>
                    <a:pt x="1824" y="360"/>
                  </a:lnTo>
                  <a:lnTo>
                    <a:pt x="1822" y="359"/>
                  </a:lnTo>
                  <a:lnTo>
                    <a:pt x="1819" y="360"/>
                  </a:lnTo>
                  <a:lnTo>
                    <a:pt x="1822" y="358"/>
                  </a:lnTo>
                  <a:lnTo>
                    <a:pt x="1822" y="357"/>
                  </a:lnTo>
                  <a:lnTo>
                    <a:pt x="1817" y="353"/>
                  </a:lnTo>
                  <a:lnTo>
                    <a:pt x="1815" y="356"/>
                  </a:lnTo>
                  <a:lnTo>
                    <a:pt x="1811" y="357"/>
                  </a:lnTo>
                  <a:lnTo>
                    <a:pt x="1815" y="357"/>
                  </a:lnTo>
                  <a:lnTo>
                    <a:pt x="1811" y="359"/>
                  </a:lnTo>
                  <a:lnTo>
                    <a:pt x="1815" y="359"/>
                  </a:lnTo>
                  <a:lnTo>
                    <a:pt x="1811" y="359"/>
                  </a:lnTo>
                  <a:lnTo>
                    <a:pt x="1809" y="361"/>
                  </a:lnTo>
                  <a:lnTo>
                    <a:pt x="1810" y="358"/>
                  </a:lnTo>
                  <a:lnTo>
                    <a:pt x="1805" y="358"/>
                  </a:lnTo>
                  <a:lnTo>
                    <a:pt x="1804" y="360"/>
                  </a:lnTo>
                  <a:lnTo>
                    <a:pt x="1804" y="363"/>
                  </a:lnTo>
                  <a:lnTo>
                    <a:pt x="1806" y="363"/>
                  </a:lnTo>
                  <a:lnTo>
                    <a:pt x="1801" y="364"/>
                  </a:lnTo>
                  <a:lnTo>
                    <a:pt x="1797" y="365"/>
                  </a:lnTo>
                  <a:lnTo>
                    <a:pt x="1800" y="366"/>
                  </a:lnTo>
                  <a:lnTo>
                    <a:pt x="1802" y="366"/>
                  </a:lnTo>
                  <a:lnTo>
                    <a:pt x="1801" y="369"/>
                  </a:lnTo>
                  <a:lnTo>
                    <a:pt x="1805" y="370"/>
                  </a:lnTo>
                  <a:lnTo>
                    <a:pt x="1801" y="369"/>
                  </a:lnTo>
                  <a:lnTo>
                    <a:pt x="1799" y="367"/>
                  </a:lnTo>
                  <a:lnTo>
                    <a:pt x="1797" y="365"/>
                  </a:lnTo>
                  <a:lnTo>
                    <a:pt x="1794" y="365"/>
                  </a:lnTo>
                  <a:lnTo>
                    <a:pt x="1798" y="370"/>
                  </a:lnTo>
                  <a:lnTo>
                    <a:pt x="1800" y="372"/>
                  </a:lnTo>
                  <a:lnTo>
                    <a:pt x="1801" y="373"/>
                  </a:lnTo>
                  <a:lnTo>
                    <a:pt x="1802" y="373"/>
                  </a:lnTo>
                  <a:lnTo>
                    <a:pt x="1802" y="374"/>
                  </a:lnTo>
                  <a:lnTo>
                    <a:pt x="1801" y="373"/>
                  </a:lnTo>
                  <a:lnTo>
                    <a:pt x="1797" y="370"/>
                  </a:lnTo>
                  <a:lnTo>
                    <a:pt x="1794" y="367"/>
                  </a:lnTo>
                  <a:lnTo>
                    <a:pt x="1792" y="368"/>
                  </a:lnTo>
                  <a:lnTo>
                    <a:pt x="1788" y="367"/>
                  </a:lnTo>
                  <a:lnTo>
                    <a:pt x="1787" y="367"/>
                  </a:lnTo>
                  <a:lnTo>
                    <a:pt x="1784" y="367"/>
                  </a:lnTo>
                  <a:lnTo>
                    <a:pt x="1781" y="368"/>
                  </a:lnTo>
                  <a:lnTo>
                    <a:pt x="1784" y="370"/>
                  </a:lnTo>
                  <a:lnTo>
                    <a:pt x="1781" y="370"/>
                  </a:lnTo>
                  <a:lnTo>
                    <a:pt x="1784" y="373"/>
                  </a:lnTo>
                  <a:lnTo>
                    <a:pt x="1789" y="372"/>
                  </a:lnTo>
                  <a:lnTo>
                    <a:pt x="1787" y="373"/>
                  </a:lnTo>
                  <a:lnTo>
                    <a:pt x="1790" y="373"/>
                  </a:lnTo>
                  <a:lnTo>
                    <a:pt x="1794" y="372"/>
                  </a:lnTo>
                  <a:lnTo>
                    <a:pt x="1789" y="374"/>
                  </a:lnTo>
                  <a:lnTo>
                    <a:pt x="1791" y="376"/>
                  </a:lnTo>
                  <a:lnTo>
                    <a:pt x="1791" y="376"/>
                  </a:lnTo>
                  <a:lnTo>
                    <a:pt x="1788" y="376"/>
                  </a:lnTo>
                  <a:lnTo>
                    <a:pt x="1785" y="375"/>
                  </a:lnTo>
                  <a:lnTo>
                    <a:pt x="1782" y="375"/>
                  </a:lnTo>
                  <a:lnTo>
                    <a:pt x="1780" y="375"/>
                  </a:lnTo>
                  <a:lnTo>
                    <a:pt x="1776" y="375"/>
                  </a:lnTo>
                  <a:lnTo>
                    <a:pt x="1771" y="375"/>
                  </a:lnTo>
                  <a:lnTo>
                    <a:pt x="1774" y="376"/>
                  </a:lnTo>
                  <a:lnTo>
                    <a:pt x="1771" y="378"/>
                  </a:lnTo>
                  <a:lnTo>
                    <a:pt x="1775" y="378"/>
                  </a:lnTo>
                  <a:lnTo>
                    <a:pt x="1777" y="378"/>
                  </a:lnTo>
                  <a:lnTo>
                    <a:pt x="1780" y="380"/>
                  </a:lnTo>
                  <a:lnTo>
                    <a:pt x="1782" y="382"/>
                  </a:lnTo>
                  <a:lnTo>
                    <a:pt x="1785" y="382"/>
                  </a:lnTo>
                  <a:lnTo>
                    <a:pt x="1782" y="382"/>
                  </a:lnTo>
                  <a:lnTo>
                    <a:pt x="1781" y="385"/>
                  </a:lnTo>
                  <a:lnTo>
                    <a:pt x="1784" y="385"/>
                  </a:lnTo>
                  <a:lnTo>
                    <a:pt x="1781" y="386"/>
                  </a:lnTo>
                  <a:lnTo>
                    <a:pt x="1781" y="385"/>
                  </a:lnTo>
                  <a:lnTo>
                    <a:pt x="1781" y="383"/>
                  </a:lnTo>
                  <a:lnTo>
                    <a:pt x="1780" y="381"/>
                  </a:lnTo>
                  <a:lnTo>
                    <a:pt x="1777" y="378"/>
                  </a:lnTo>
                  <a:lnTo>
                    <a:pt x="1774" y="380"/>
                  </a:lnTo>
                  <a:lnTo>
                    <a:pt x="1774" y="382"/>
                  </a:lnTo>
                  <a:lnTo>
                    <a:pt x="1775" y="384"/>
                  </a:lnTo>
                  <a:lnTo>
                    <a:pt x="1773" y="381"/>
                  </a:lnTo>
                  <a:lnTo>
                    <a:pt x="1770" y="381"/>
                  </a:lnTo>
                  <a:lnTo>
                    <a:pt x="1767" y="383"/>
                  </a:lnTo>
                  <a:lnTo>
                    <a:pt x="1768" y="385"/>
                  </a:lnTo>
                  <a:lnTo>
                    <a:pt x="1772" y="386"/>
                  </a:lnTo>
                  <a:lnTo>
                    <a:pt x="1766" y="386"/>
                  </a:lnTo>
                  <a:lnTo>
                    <a:pt x="1765" y="384"/>
                  </a:lnTo>
                  <a:lnTo>
                    <a:pt x="1759" y="385"/>
                  </a:lnTo>
                  <a:lnTo>
                    <a:pt x="1760" y="387"/>
                  </a:lnTo>
                  <a:lnTo>
                    <a:pt x="1758" y="385"/>
                  </a:lnTo>
                  <a:lnTo>
                    <a:pt x="1756" y="386"/>
                  </a:lnTo>
                  <a:lnTo>
                    <a:pt x="1758" y="387"/>
                  </a:lnTo>
                  <a:lnTo>
                    <a:pt x="1756" y="390"/>
                  </a:lnTo>
                  <a:lnTo>
                    <a:pt x="1758" y="390"/>
                  </a:lnTo>
                  <a:lnTo>
                    <a:pt x="1764" y="390"/>
                  </a:lnTo>
                  <a:lnTo>
                    <a:pt x="1770" y="391"/>
                  </a:lnTo>
                  <a:lnTo>
                    <a:pt x="1775" y="391"/>
                  </a:lnTo>
                  <a:lnTo>
                    <a:pt x="1777" y="391"/>
                  </a:lnTo>
                  <a:lnTo>
                    <a:pt x="1775" y="392"/>
                  </a:lnTo>
                  <a:lnTo>
                    <a:pt x="1772" y="392"/>
                  </a:lnTo>
                  <a:lnTo>
                    <a:pt x="1766" y="393"/>
                  </a:lnTo>
                  <a:lnTo>
                    <a:pt x="1764" y="392"/>
                  </a:lnTo>
                  <a:lnTo>
                    <a:pt x="1760" y="390"/>
                  </a:lnTo>
                  <a:lnTo>
                    <a:pt x="1758" y="391"/>
                  </a:lnTo>
                  <a:lnTo>
                    <a:pt x="1756" y="392"/>
                  </a:lnTo>
                  <a:lnTo>
                    <a:pt x="1754" y="395"/>
                  </a:lnTo>
                  <a:lnTo>
                    <a:pt x="1756" y="397"/>
                  </a:lnTo>
                  <a:lnTo>
                    <a:pt x="1759" y="395"/>
                  </a:lnTo>
                  <a:lnTo>
                    <a:pt x="1754" y="397"/>
                  </a:lnTo>
                  <a:lnTo>
                    <a:pt x="1756" y="397"/>
                  </a:lnTo>
                  <a:lnTo>
                    <a:pt x="1759" y="397"/>
                  </a:lnTo>
                  <a:lnTo>
                    <a:pt x="1756" y="397"/>
                  </a:lnTo>
                  <a:lnTo>
                    <a:pt x="1759" y="398"/>
                  </a:lnTo>
                  <a:lnTo>
                    <a:pt x="1757" y="399"/>
                  </a:lnTo>
                  <a:lnTo>
                    <a:pt x="1762" y="400"/>
                  </a:lnTo>
                  <a:lnTo>
                    <a:pt x="1765" y="400"/>
                  </a:lnTo>
                  <a:lnTo>
                    <a:pt x="1762" y="400"/>
                  </a:lnTo>
                  <a:lnTo>
                    <a:pt x="1759" y="399"/>
                  </a:lnTo>
                  <a:lnTo>
                    <a:pt x="1754" y="401"/>
                  </a:lnTo>
                  <a:lnTo>
                    <a:pt x="1756" y="401"/>
                  </a:lnTo>
                  <a:lnTo>
                    <a:pt x="1762" y="401"/>
                  </a:lnTo>
                  <a:lnTo>
                    <a:pt x="1757" y="402"/>
                  </a:lnTo>
                  <a:lnTo>
                    <a:pt x="1754" y="403"/>
                  </a:lnTo>
                  <a:lnTo>
                    <a:pt x="1756" y="404"/>
                  </a:lnTo>
                  <a:lnTo>
                    <a:pt x="1759" y="408"/>
                  </a:lnTo>
                  <a:lnTo>
                    <a:pt x="1765" y="404"/>
                  </a:lnTo>
                  <a:lnTo>
                    <a:pt x="1771" y="404"/>
                  </a:lnTo>
                  <a:lnTo>
                    <a:pt x="1773" y="407"/>
                  </a:lnTo>
                  <a:lnTo>
                    <a:pt x="1776" y="402"/>
                  </a:lnTo>
                  <a:lnTo>
                    <a:pt x="1775" y="404"/>
                  </a:lnTo>
                  <a:lnTo>
                    <a:pt x="1776" y="404"/>
                  </a:lnTo>
                  <a:lnTo>
                    <a:pt x="1782" y="404"/>
                  </a:lnTo>
                  <a:lnTo>
                    <a:pt x="1780" y="406"/>
                  </a:lnTo>
                  <a:lnTo>
                    <a:pt x="1783" y="406"/>
                  </a:lnTo>
                  <a:lnTo>
                    <a:pt x="1785" y="406"/>
                  </a:lnTo>
                  <a:lnTo>
                    <a:pt x="1784" y="403"/>
                  </a:lnTo>
                  <a:lnTo>
                    <a:pt x="1787" y="401"/>
                  </a:lnTo>
                  <a:lnTo>
                    <a:pt x="1785" y="403"/>
                  </a:lnTo>
                  <a:lnTo>
                    <a:pt x="1787" y="404"/>
                  </a:lnTo>
                  <a:lnTo>
                    <a:pt x="1788" y="404"/>
                  </a:lnTo>
                  <a:lnTo>
                    <a:pt x="1790" y="404"/>
                  </a:lnTo>
                  <a:lnTo>
                    <a:pt x="1788" y="407"/>
                  </a:lnTo>
                  <a:lnTo>
                    <a:pt x="1784" y="406"/>
                  </a:lnTo>
                  <a:lnTo>
                    <a:pt x="1781" y="408"/>
                  </a:lnTo>
                  <a:lnTo>
                    <a:pt x="1782" y="410"/>
                  </a:lnTo>
                  <a:lnTo>
                    <a:pt x="1780" y="410"/>
                  </a:lnTo>
                  <a:lnTo>
                    <a:pt x="1780" y="408"/>
                  </a:lnTo>
                  <a:lnTo>
                    <a:pt x="1777" y="406"/>
                  </a:lnTo>
                  <a:lnTo>
                    <a:pt x="1774" y="407"/>
                  </a:lnTo>
                  <a:lnTo>
                    <a:pt x="1764" y="407"/>
                  </a:lnTo>
                  <a:lnTo>
                    <a:pt x="1756" y="409"/>
                  </a:lnTo>
                  <a:lnTo>
                    <a:pt x="1755" y="412"/>
                  </a:lnTo>
                  <a:lnTo>
                    <a:pt x="1757" y="412"/>
                  </a:lnTo>
                  <a:lnTo>
                    <a:pt x="1760" y="412"/>
                  </a:lnTo>
                  <a:lnTo>
                    <a:pt x="1758" y="414"/>
                  </a:lnTo>
                  <a:lnTo>
                    <a:pt x="1759" y="416"/>
                  </a:lnTo>
                  <a:lnTo>
                    <a:pt x="1757" y="415"/>
                  </a:lnTo>
                  <a:lnTo>
                    <a:pt x="1754" y="414"/>
                  </a:lnTo>
                  <a:lnTo>
                    <a:pt x="1756" y="416"/>
                  </a:lnTo>
                  <a:lnTo>
                    <a:pt x="1757" y="418"/>
                  </a:lnTo>
                  <a:lnTo>
                    <a:pt x="1762" y="416"/>
                  </a:lnTo>
                  <a:lnTo>
                    <a:pt x="1764" y="416"/>
                  </a:lnTo>
                  <a:lnTo>
                    <a:pt x="1764" y="418"/>
                  </a:lnTo>
                  <a:lnTo>
                    <a:pt x="1763" y="419"/>
                  </a:lnTo>
                  <a:lnTo>
                    <a:pt x="1763" y="419"/>
                  </a:lnTo>
                  <a:lnTo>
                    <a:pt x="1762" y="420"/>
                  </a:lnTo>
                  <a:lnTo>
                    <a:pt x="1762" y="420"/>
                  </a:lnTo>
                  <a:lnTo>
                    <a:pt x="1762" y="420"/>
                  </a:lnTo>
                  <a:lnTo>
                    <a:pt x="1758" y="419"/>
                  </a:lnTo>
                  <a:lnTo>
                    <a:pt x="1756" y="421"/>
                  </a:lnTo>
                  <a:lnTo>
                    <a:pt x="1757" y="425"/>
                  </a:lnTo>
                  <a:lnTo>
                    <a:pt x="1759" y="426"/>
                  </a:lnTo>
                  <a:lnTo>
                    <a:pt x="1762" y="424"/>
                  </a:lnTo>
                  <a:lnTo>
                    <a:pt x="1762" y="426"/>
                  </a:lnTo>
                  <a:lnTo>
                    <a:pt x="1764" y="426"/>
                  </a:lnTo>
                  <a:lnTo>
                    <a:pt x="1764" y="429"/>
                  </a:lnTo>
                  <a:lnTo>
                    <a:pt x="1765" y="429"/>
                  </a:lnTo>
                  <a:lnTo>
                    <a:pt x="1767" y="425"/>
                  </a:lnTo>
                  <a:lnTo>
                    <a:pt x="1770" y="424"/>
                  </a:lnTo>
                  <a:lnTo>
                    <a:pt x="1772" y="421"/>
                  </a:lnTo>
                  <a:lnTo>
                    <a:pt x="1774" y="420"/>
                  </a:lnTo>
                  <a:lnTo>
                    <a:pt x="1780" y="420"/>
                  </a:lnTo>
                  <a:lnTo>
                    <a:pt x="1777" y="421"/>
                  </a:lnTo>
                  <a:lnTo>
                    <a:pt x="1775" y="426"/>
                  </a:lnTo>
                  <a:lnTo>
                    <a:pt x="1775" y="424"/>
                  </a:lnTo>
                  <a:lnTo>
                    <a:pt x="1775" y="421"/>
                  </a:lnTo>
                  <a:lnTo>
                    <a:pt x="1773" y="423"/>
                  </a:lnTo>
                  <a:lnTo>
                    <a:pt x="1770" y="425"/>
                  </a:lnTo>
                  <a:lnTo>
                    <a:pt x="1770" y="427"/>
                  </a:lnTo>
                  <a:lnTo>
                    <a:pt x="1766" y="429"/>
                  </a:lnTo>
                  <a:lnTo>
                    <a:pt x="1767" y="430"/>
                  </a:lnTo>
                  <a:lnTo>
                    <a:pt x="1764" y="432"/>
                  </a:lnTo>
                  <a:lnTo>
                    <a:pt x="1763" y="433"/>
                  </a:lnTo>
                  <a:lnTo>
                    <a:pt x="1766" y="434"/>
                  </a:lnTo>
                  <a:lnTo>
                    <a:pt x="1768" y="435"/>
                  </a:lnTo>
                  <a:lnTo>
                    <a:pt x="1771" y="433"/>
                  </a:lnTo>
                  <a:lnTo>
                    <a:pt x="1768" y="435"/>
                  </a:lnTo>
                  <a:lnTo>
                    <a:pt x="1766" y="435"/>
                  </a:lnTo>
                  <a:lnTo>
                    <a:pt x="1765" y="437"/>
                  </a:lnTo>
                  <a:lnTo>
                    <a:pt x="1762" y="436"/>
                  </a:lnTo>
                  <a:lnTo>
                    <a:pt x="1762" y="438"/>
                  </a:lnTo>
                  <a:lnTo>
                    <a:pt x="1758" y="440"/>
                  </a:lnTo>
                  <a:lnTo>
                    <a:pt x="1760" y="437"/>
                  </a:lnTo>
                  <a:lnTo>
                    <a:pt x="1758" y="437"/>
                  </a:lnTo>
                  <a:lnTo>
                    <a:pt x="1757" y="440"/>
                  </a:lnTo>
                  <a:lnTo>
                    <a:pt x="1758" y="443"/>
                  </a:lnTo>
                  <a:lnTo>
                    <a:pt x="1759" y="444"/>
                  </a:lnTo>
                  <a:lnTo>
                    <a:pt x="1762" y="442"/>
                  </a:lnTo>
                  <a:lnTo>
                    <a:pt x="1763" y="444"/>
                  </a:lnTo>
                  <a:lnTo>
                    <a:pt x="1765" y="443"/>
                  </a:lnTo>
                  <a:lnTo>
                    <a:pt x="1764" y="441"/>
                  </a:lnTo>
                  <a:lnTo>
                    <a:pt x="1770" y="441"/>
                  </a:lnTo>
                  <a:lnTo>
                    <a:pt x="1766" y="441"/>
                  </a:lnTo>
                  <a:lnTo>
                    <a:pt x="1770" y="442"/>
                  </a:lnTo>
                  <a:lnTo>
                    <a:pt x="1771" y="440"/>
                  </a:lnTo>
                  <a:lnTo>
                    <a:pt x="1771" y="437"/>
                  </a:lnTo>
                  <a:lnTo>
                    <a:pt x="1774" y="438"/>
                  </a:lnTo>
                  <a:lnTo>
                    <a:pt x="1771" y="440"/>
                  </a:lnTo>
                  <a:lnTo>
                    <a:pt x="1770" y="442"/>
                  </a:lnTo>
                  <a:lnTo>
                    <a:pt x="1768" y="442"/>
                  </a:lnTo>
                  <a:lnTo>
                    <a:pt x="1771" y="443"/>
                  </a:lnTo>
                  <a:lnTo>
                    <a:pt x="1770" y="444"/>
                  </a:lnTo>
                  <a:lnTo>
                    <a:pt x="1772" y="444"/>
                  </a:lnTo>
                  <a:lnTo>
                    <a:pt x="1770" y="445"/>
                  </a:lnTo>
                  <a:lnTo>
                    <a:pt x="1766" y="447"/>
                  </a:lnTo>
                  <a:lnTo>
                    <a:pt x="1767" y="450"/>
                  </a:lnTo>
                  <a:lnTo>
                    <a:pt x="1768" y="452"/>
                  </a:lnTo>
                  <a:lnTo>
                    <a:pt x="1771" y="450"/>
                  </a:lnTo>
                  <a:lnTo>
                    <a:pt x="1774" y="449"/>
                  </a:lnTo>
                  <a:lnTo>
                    <a:pt x="1771" y="450"/>
                  </a:lnTo>
                  <a:lnTo>
                    <a:pt x="1770" y="453"/>
                  </a:lnTo>
                  <a:lnTo>
                    <a:pt x="1767" y="452"/>
                  </a:lnTo>
                  <a:lnTo>
                    <a:pt x="1765" y="452"/>
                  </a:lnTo>
                  <a:lnTo>
                    <a:pt x="1763" y="450"/>
                  </a:lnTo>
                  <a:lnTo>
                    <a:pt x="1762" y="452"/>
                  </a:lnTo>
                  <a:lnTo>
                    <a:pt x="1760" y="455"/>
                  </a:lnTo>
                  <a:lnTo>
                    <a:pt x="1760" y="457"/>
                  </a:lnTo>
                  <a:lnTo>
                    <a:pt x="1763" y="460"/>
                  </a:lnTo>
                  <a:lnTo>
                    <a:pt x="1766" y="461"/>
                  </a:lnTo>
                  <a:lnTo>
                    <a:pt x="1768" y="463"/>
                  </a:lnTo>
                  <a:lnTo>
                    <a:pt x="1772" y="463"/>
                  </a:lnTo>
                  <a:lnTo>
                    <a:pt x="1772" y="464"/>
                  </a:lnTo>
                  <a:lnTo>
                    <a:pt x="1779" y="466"/>
                  </a:lnTo>
                  <a:lnTo>
                    <a:pt x="1780" y="464"/>
                  </a:lnTo>
                  <a:lnTo>
                    <a:pt x="1777" y="466"/>
                  </a:lnTo>
                  <a:lnTo>
                    <a:pt x="1775" y="469"/>
                  </a:lnTo>
                  <a:lnTo>
                    <a:pt x="1781" y="468"/>
                  </a:lnTo>
                  <a:lnTo>
                    <a:pt x="1784" y="469"/>
                  </a:lnTo>
                  <a:lnTo>
                    <a:pt x="1788" y="470"/>
                  </a:lnTo>
                  <a:lnTo>
                    <a:pt x="1789" y="470"/>
                  </a:lnTo>
                  <a:lnTo>
                    <a:pt x="1794" y="468"/>
                  </a:lnTo>
                  <a:lnTo>
                    <a:pt x="1796" y="467"/>
                  </a:lnTo>
                  <a:lnTo>
                    <a:pt x="1797" y="467"/>
                  </a:lnTo>
                  <a:lnTo>
                    <a:pt x="1802" y="464"/>
                  </a:lnTo>
                  <a:lnTo>
                    <a:pt x="1805" y="461"/>
                  </a:lnTo>
                  <a:lnTo>
                    <a:pt x="1814" y="454"/>
                  </a:lnTo>
                  <a:lnTo>
                    <a:pt x="1815" y="452"/>
                  </a:lnTo>
                  <a:lnTo>
                    <a:pt x="1817" y="451"/>
                  </a:lnTo>
                  <a:lnTo>
                    <a:pt x="1817" y="449"/>
                  </a:lnTo>
                  <a:lnTo>
                    <a:pt x="1817" y="447"/>
                  </a:lnTo>
                  <a:lnTo>
                    <a:pt x="1817" y="449"/>
                  </a:lnTo>
                  <a:lnTo>
                    <a:pt x="1819" y="450"/>
                  </a:lnTo>
                  <a:lnTo>
                    <a:pt x="1822" y="451"/>
                  </a:lnTo>
                  <a:lnTo>
                    <a:pt x="1823" y="449"/>
                  </a:lnTo>
                  <a:lnTo>
                    <a:pt x="1825" y="447"/>
                  </a:lnTo>
                  <a:lnTo>
                    <a:pt x="1827" y="445"/>
                  </a:lnTo>
                  <a:lnTo>
                    <a:pt x="1828" y="442"/>
                  </a:lnTo>
                  <a:lnTo>
                    <a:pt x="1826" y="440"/>
                  </a:lnTo>
                  <a:lnTo>
                    <a:pt x="1827" y="437"/>
                  </a:lnTo>
                  <a:lnTo>
                    <a:pt x="1831" y="438"/>
                  </a:lnTo>
                  <a:lnTo>
                    <a:pt x="1830" y="436"/>
                  </a:lnTo>
                  <a:lnTo>
                    <a:pt x="1828" y="434"/>
                  </a:lnTo>
                  <a:lnTo>
                    <a:pt x="1831" y="432"/>
                  </a:lnTo>
                  <a:lnTo>
                    <a:pt x="1833" y="433"/>
                  </a:lnTo>
                  <a:lnTo>
                    <a:pt x="1831" y="436"/>
                  </a:lnTo>
                  <a:lnTo>
                    <a:pt x="1832" y="440"/>
                  </a:lnTo>
                  <a:lnTo>
                    <a:pt x="1832" y="443"/>
                  </a:lnTo>
                  <a:lnTo>
                    <a:pt x="1832" y="445"/>
                  </a:lnTo>
                  <a:lnTo>
                    <a:pt x="1834" y="445"/>
                  </a:lnTo>
                  <a:lnTo>
                    <a:pt x="1838" y="446"/>
                  </a:lnTo>
                  <a:lnTo>
                    <a:pt x="1839" y="449"/>
                  </a:lnTo>
                  <a:lnTo>
                    <a:pt x="1838" y="451"/>
                  </a:lnTo>
                  <a:lnTo>
                    <a:pt x="1839" y="453"/>
                  </a:lnTo>
                  <a:lnTo>
                    <a:pt x="1839" y="457"/>
                  </a:lnTo>
                  <a:lnTo>
                    <a:pt x="1840" y="461"/>
                  </a:lnTo>
                  <a:lnTo>
                    <a:pt x="1842" y="464"/>
                  </a:lnTo>
                  <a:lnTo>
                    <a:pt x="1843" y="461"/>
                  </a:lnTo>
                  <a:lnTo>
                    <a:pt x="1843" y="464"/>
                  </a:lnTo>
                  <a:lnTo>
                    <a:pt x="1845" y="463"/>
                  </a:lnTo>
                  <a:lnTo>
                    <a:pt x="1847" y="466"/>
                  </a:lnTo>
                  <a:lnTo>
                    <a:pt x="1847" y="466"/>
                  </a:lnTo>
                  <a:lnTo>
                    <a:pt x="1847" y="466"/>
                  </a:lnTo>
                  <a:lnTo>
                    <a:pt x="1848" y="467"/>
                  </a:lnTo>
                  <a:lnTo>
                    <a:pt x="1847" y="469"/>
                  </a:lnTo>
                  <a:lnTo>
                    <a:pt x="1845" y="474"/>
                  </a:lnTo>
                  <a:lnTo>
                    <a:pt x="1848" y="474"/>
                  </a:lnTo>
                  <a:lnTo>
                    <a:pt x="1848" y="477"/>
                  </a:lnTo>
                  <a:lnTo>
                    <a:pt x="1849" y="478"/>
                  </a:lnTo>
                  <a:lnTo>
                    <a:pt x="1848" y="481"/>
                  </a:lnTo>
                  <a:lnTo>
                    <a:pt x="1851" y="481"/>
                  </a:lnTo>
                  <a:lnTo>
                    <a:pt x="1852" y="487"/>
                  </a:lnTo>
                  <a:lnTo>
                    <a:pt x="1853" y="489"/>
                  </a:lnTo>
                  <a:lnTo>
                    <a:pt x="1856" y="492"/>
                  </a:lnTo>
                  <a:lnTo>
                    <a:pt x="1856" y="492"/>
                  </a:lnTo>
                  <a:lnTo>
                    <a:pt x="1857" y="493"/>
                  </a:lnTo>
                  <a:lnTo>
                    <a:pt x="1859" y="496"/>
                  </a:lnTo>
                  <a:lnTo>
                    <a:pt x="1861" y="496"/>
                  </a:lnTo>
                  <a:lnTo>
                    <a:pt x="1862" y="498"/>
                  </a:lnTo>
                  <a:lnTo>
                    <a:pt x="1861" y="501"/>
                  </a:lnTo>
                  <a:lnTo>
                    <a:pt x="1859" y="500"/>
                  </a:lnTo>
                  <a:lnTo>
                    <a:pt x="1860" y="505"/>
                  </a:lnTo>
                  <a:lnTo>
                    <a:pt x="1858" y="504"/>
                  </a:lnTo>
                  <a:lnTo>
                    <a:pt x="1858" y="506"/>
                  </a:lnTo>
                  <a:lnTo>
                    <a:pt x="1859" y="509"/>
                  </a:lnTo>
                  <a:lnTo>
                    <a:pt x="1861" y="514"/>
                  </a:lnTo>
                  <a:lnTo>
                    <a:pt x="1862" y="517"/>
                  </a:lnTo>
                  <a:lnTo>
                    <a:pt x="1862" y="519"/>
                  </a:lnTo>
                  <a:lnTo>
                    <a:pt x="1865" y="521"/>
                  </a:lnTo>
                  <a:lnTo>
                    <a:pt x="1868" y="522"/>
                  </a:lnTo>
                  <a:lnTo>
                    <a:pt x="1874" y="520"/>
                  </a:lnTo>
                  <a:lnTo>
                    <a:pt x="1879" y="521"/>
                  </a:lnTo>
                  <a:lnTo>
                    <a:pt x="1882" y="518"/>
                  </a:lnTo>
                  <a:lnTo>
                    <a:pt x="1879" y="515"/>
                  </a:lnTo>
                  <a:lnTo>
                    <a:pt x="1879" y="512"/>
                  </a:lnTo>
                  <a:lnTo>
                    <a:pt x="1882" y="511"/>
                  </a:lnTo>
                  <a:lnTo>
                    <a:pt x="1884" y="509"/>
                  </a:lnTo>
                  <a:lnTo>
                    <a:pt x="1886" y="510"/>
                  </a:lnTo>
                  <a:lnTo>
                    <a:pt x="1886" y="506"/>
                  </a:lnTo>
                  <a:lnTo>
                    <a:pt x="1890" y="506"/>
                  </a:lnTo>
                  <a:lnTo>
                    <a:pt x="1895" y="506"/>
                  </a:lnTo>
                  <a:lnTo>
                    <a:pt x="1899" y="505"/>
                  </a:lnTo>
                  <a:lnTo>
                    <a:pt x="1900" y="505"/>
                  </a:lnTo>
                  <a:lnTo>
                    <a:pt x="1902" y="508"/>
                  </a:lnTo>
                  <a:lnTo>
                    <a:pt x="1904" y="505"/>
                  </a:lnTo>
                  <a:lnTo>
                    <a:pt x="1905" y="501"/>
                  </a:lnTo>
                  <a:lnTo>
                    <a:pt x="1909" y="496"/>
                  </a:lnTo>
                  <a:lnTo>
                    <a:pt x="1910" y="491"/>
                  </a:lnTo>
                  <a:lnTo>
                    <a:pt x="1910" y="491"/>
                  </a:lnTo>
                  <a:lnTo>
                    <a:pt x="1911" y="487"/>
                  </a:lnTo>
                  <a:lnTo>
                    <a:pt x="1911" y="487"/>
                  </a:lnTo>
                  <a:lnTo>
                    <a:pt x="1910" y="485"/>
                  </a:lnTo>
                  <a:lnTo>
                    <a:pt x="1912" y="483"/>
                  </a:lnTo>
                  <a:lnTo>
                    <a:pt x="1913" y="475"/>
                  </a:lnTo>
                  <a:lnTo>
                    <a:pt x="1911" y="472"/>
                  </a:lnTo>
                  <a:lnTo>
                    <a:pt x="1915" y="472"/>
                  </a:lnTo>
                  <a:lnTo>
                    <a:pt x="1913" y="470"/>
                  </a:lnTo>
                  <a:lnTo>
                    <a:pt x="1915" y="462"/>
                  </a:lnTo>
                  <a:lnTo>
                    <a:pt x="1910" y="461"/>
                  </a:lnTo>
                  <a:lnTo>
                    <a:pt x="1912" y="461"/>
                  </a:lnTo>
                  <a:lnTo>
                    <a:pt x="1916" y="461"/>
                  </a:lnTo>
                  <a:lnTo>
                    <a:pt x="1915" y="459"/>
                  </a:lnTo>
                  <a:lnTo>
                    <a:pt x="1912" y="458"/>
                  </a:lnTo>
                  <a:lnTo>
                    <a:pt x="1912" y="458"/>
                  </a:lnTo>
                  <a:lnTo>
                    <a:pt x="1918" y="458"/>
                  </a:lnTo>
                  <a:lnTo>
                    <a:pt x="1919" y="455"/>
                  </a:lnTo>
                  <a:lnTo>
                    <a:pt x="1921" y="455"/>
                  </a:lnTo>
                  <a:lnTo>
                    <a:pt x="1925" y="454"/>
                  </a:lnTo>
                  <a:lnTo>
                    <a:pt x="1927" y="452"/>
                  </a:lnTo>
                  <a:lnTo>
                    <a:pt x="1926" y="451"/>
                  </a:lnTo>
                  <a:lnTo>
                    <a:pt x="1927" y="449"/>
                  </a:lnTo>
                  <a:lnTo>
                    <a:pt x="1929" y="454"/>
                  </a:lnTo>
                  <a:lnTo>
                    <a:pt x="1930" y="451"/>
                  </a:lnTo>
                  <a:lnTo>
                    <a:pt x="1935" y="447"/>
                  </a:lnTo>
                  <a:lnTo>
                    <a:pt x="1937" y="447"/>
                  </a:lnTo>
                  <a:lnTo>
                    <a:pt x="1936" y="444"/>
                  </a:lnTo>
                  <a:lnTo>
                    <a:pt x="1938" y="446"/>
                  </a:lnTo>
                  <a:lnTo>
                    <a:pt x="1939" y="445"/>
                  </a:lnTo>
                  <a:lnTo>
                    <a:pt x="1938" y="443"/>
                  </a:lnTo>
                  <a:lnTo>
                    <a:pt x="1936" y="443"/>
                  </a:lnTo>
                  <a:lnTo>
                    <a:pt x="1934" y="444"/>
                  </a:lnTo>
                  <a:lnTo>
                    <a:pt x="1933" y="441"/>
                  </a:lnTo>
                  <a:lnTo>
                    <a:pt x="1936" y="443"/>
                  </a:lnTo>
                  <a:lnTo>
                    <a:pt x="1938" y="440"/>
                  </a:lnTo>
                  <a:lnTo>
                    <a:pt x="1941" y="438"/>
                  </a:lnTo>
                  <a:lnTo>
                    <a:pt x="1942" y="436"/>
                  </a:lnTo>
                  <a:lnTo>
                    <a:pt x="1944" y="435"/>
                  </a:lnTo>
                  <a:lnTo>
                    <a:pt x="1945" y="433"/>
                  </a:lnTo>
                  <a:lnTo>
                    <a:pt x="1943" y="429"/>
                  </a:lnTo>
                  <a:lnTo>
                    <a:pt x="1941" y="427"/>
                  </a:lnTo>
                  <a:lnTo>
                    <a:pt x="1939" y="427"/>
                  </a:lnTo>
                  <a:lnTo>
                    <a:pt x="1938" y="426"/>
                  </a:lnTo>
                  <a:lnTo>
                    <a:pt x="1937" y="423"/>
                  </a:lnTo>
                  <a:lnTo>
                    <a:pt x="1935" y="423"/>
                  </a:lnTo>
                  <a:lnTo>
                    <a:pt x="1929" y="418"/>
                  </a:lnTo>
                  <a:lnTo>
                    <a:pt x="1927" y="418"/>
                  </a:lnTo>
                  <a:lnTo>
                    <a:pt x="1924" y="417"/>
                  </a:lnTo>
                  <a:lnTo>
                    <a:pt x="1920" y="416"/>
                  </a:lnTo>
                  <a:lnTo>
                    <a:pt x="1921" y="414"/>
                  </a:lnTo>
                  <a:lnTo>
                    <a:pt x="1919" y="410"/>
                  </a:lnTo>
                  <a:lnTo>
                    <a:pt x="1920" y="408"/>
                  </a:lnTo>
                  <a:lnTo>
                    <a:pt x="1920" y="403"/>
                  </a:lnTo>
                  <a:lnTo>
                    <a:pt x="1919" y="401"/>
                  </a:lnTo>
                  <a:lnTo>
                    <a:pt x="1920" y="398"/>
                  </a:lnTo>
                  <a:lnTo>
                    <a:pt x="1921" y="397"/>
                  </a:lnTo>
                  <a:lnTo>
                    <a:pt x="1920" y="394"/>
                  </a:lnTo>
                  <a:lnTo>
                    <a:pt x="1922" y="393"/>
                  </a:lnTo>
                  <a:lnTo>
                    <a:pt x="1922" y="391"/>
                  </a:lnTo>
                  <a:lnTo>
                    <a:pt x="1926" y="383"/>
                  </a:lnTo>
                  <a:lnTo>
                    <a:pt x="1924" y="382"/>
                  </a:lnTo>
                  <a:lnTo>
                    <a:pt x="1924" y="377"/>
                  </a:lnTo>
                  <a:lnTo>
                    <a:pt x="1925" y="378"/>
                  </a:lnTo>
                  <a:lnTo>
                    <a:pt x="1927" y="377"/>
                  </a:lnTo>
                  <a:lnTo>
                    <a:pt x="1930" y="376"/>
                  </a:lnTo>
                  <a:lnTo>
                    <a:pt x="1932" y="373"/>
                  </a:lnTo>
                  <a:lnTo>
                    <a:pt x="1929" y="369"/>
                  </a:lnTo>
                  <a:lnTo>
                    <a:pt x="1928" y="368"/>
                  </a:lnTo>
                  <a:lnTo>
                    <a:pt x="1928" y="365"/>
                  </a:lnTo>
                  <a:lnTo>
                    <a:pt x="1930" y="369"/>
                  </a:lnTo>
                  <a:lnTo>
                    <a:pt x="1933" y="370"/>
                  </a:lnTo>
                  <a:lnTo>
                    <a:pt x="1937" y="368"/>
                  </a:lnTo>
                  <a:lnTo>
                    <a:pt x="1937" y="366"/>
                  </a:lnTo>
                  <a:lnTo>
                    <a:pt x="1939" y="365"/>
                  </a:lnTo>
                  <a:lnTo>
                    <a:pt x="1941" y="361"/>
                  </a:lnTo>
                  <a:lnTo>
                    <a:pt x="1944" y="361"/>
                  </a:lnTo>
                  <a:lnTo>
                    <a:pt x="1943" y="360"/>
                  </a:lnTo>
                  <a:lnTo>
                    <a:pt x="1946" y="361"/>
                  </a:lnTo>
                  <a:lnTo>
                    <a:pt x="1949" y="359"/>
                  </a:lnTo>
                  <a:lnTo>
                    <a:pt x="1950" y="357"/>
                  </a:lnTo>
                  <a:lnTo>
                    <a:pt x="1951" y="357"/>
                  </a:lnTo>
                  <a:lnTo>
                    <a:pt x="1953" y="356"/>
                  </a:lnTo>
                  <a:lnTo>
                    <a:pt x="1955" y="356"/>
                  </a:lnTo>
                  <a:lnTo>
                    <a:pt x="1961" y="352"/>
                  </a:lnTo>
                  <a:lnTo>
                    <a:pt x="1963" y="350"/>
                  </a:lnTo>
                  <a:lnTo>
                    <a:pt x="1967" y="350"/>
                  </a:lnTo>
                  <a:lnTo>
                    <a:pt x="1969" y="349"/>
                  </a:lnTo>
                  <a:lnTo>
                    <a:pt x="1972" y="343"/>
                  </a:lnTo>
                  <a:lnTo>
                    <a:pt x="1975" y="341"/>
                  </a:lnTo>
                  <a:lnTo>
                    <a:pt x="1979" y="337"/>
                  </a:lnTo>
                  <a:lnTo>
                    <a:pt x="1980" y="333"/>
                  </a:lnTo>
                  <a:lnTo>
                    <a:pt x="1978" y="332"/>
                  </a:lnTo>
                  <a:lnTo>
                    <a:pt x="1975" y="330"/>
                  </a:lnTo>
                  <a:lnTo>
                    <a:pt x="1977" y="331"/>
                  </a:lnTo>
                  <a:lnTo>
                    <a:pt x="1976" y="327"/>
                  </a:lnTo>
                  <a:lnTo>
                    <a:pt x="1973" y="326"/>
                  </a:lnTo>
                  <a:lnTo>
                    <a:pt x="1976" y="326"/>
                  </a:lnTo>
                  <a:lnTo>
                    <a:pt x="1978" y="323"/>
                  </a:lnTo>
                  <a:lnTo>
                    <a:pt x="1980" y="322"/>
                  </a:lnTo>
                  <a:lnTo>
                    <a:pt x="1980" y="318"/>
                  </a:lnTo>
                  <a:lnTo>
                    <a:pt x="1982" y="316"/>
                  </a:lnTo>
                  <a:lnTo>
                    <a:pt x="1979" y="316"/>
                  </a:lnTo>
                  <a:lnTo>
                    <a:pt x="1980" y="314"/>
                  </a:lnTo>
                  <a:lnTo>
                    <a:pt x="1984" y="314"/>
                  </a:lnTo>
                  <a:lnTo>
                    <a:pt x="1986" y="314"/>
                  </a:lnTo>
                  <a:lnTo>
                    <a:pt x="1985" y="312"/>
                  </a:lnTo>
                  <a:lnTo>
                    <a:pt x="1987" y="310"/>
                  </a:lnTo>
                  <a:lnTo>
                    <a:pt x="1989" y="310"/>
                  </a:lnTo>
                  <a:lnTo>
                    <a:pt x="1992" y="309"/>
                  </a:lnTo>
                  <a:lnTo>
                    <a:pt x="1990" y="305"/>
                  </a:lnTo>
                  <a:lnTo>
                    <a:pt x="1996" y="306"/>
                  </a:lnTo>
                  <a:lnTo>
                    <a:pt x="1996" y="304"/>
                  </a:lnTo>
                  <a:lnTo>
                    <a:pt x="1998" y="306"/>
                  </a:lnTo>
                  <a:lnTo>
                    <a:pt x="2002" y="307"/>
                  </a:lnTo>
                  <a:lnTo>
                    <a:pt x="2004" y="307"/>
                  </a:lnTo>
                  <a:lnTo>
                    <a:pt x="2002" y="305"/>
                  </a:lnTo>
                  <a:lnTo>
                    <a:pt x="2005" y="306"/>
                  </a:lnTo>
                  <a:lnTo>
                    <a:pt x="2011" y="305"/>
                  </a:lnTo>
                  <a:lnTo>
                    <a:pt x="2015" y="305"/>
                  </a:lnTo>
                  <a:lnTo>
                    <a:pt x="2016" y="306"/>
                  </a:lnTo>
                  <a:lnTo>
                    <a:pt x="2021" y="306"/>
                  </a:lnTo>
                  <a:lnTo>
                    <a:pt x="2021" y="306"/>
                  </a:lnTo>
                  <a:lnTo>
                    <a:pt x="2022" y="307"/>
                  </a:lnTo>
                  <a:lnTo>
                    <a:pt x="2024" y="309"/>
                  </a:lnTo>
                  <a:lnTo>
                    <a:pt x="2027" y="309"/>
                  </a:lnTo>
                  <a:lnTo>
                    <a:pt x="2031" y="314"/>
                  </a:lnTo>
                  <a:lnTo>
                    <a:pt x="2031" y="316"/>
                  </a:lnTo>
                  <a:lnTo>
                    <a:pt x="2031" y="318"/>
                  </a:lnTo>
                  <a:lnTo>
                    <a:pt x="2030" y="321"/>
                  </a:lnTo>
                  <a:lnTo>
                    <a:pt x="2033" y="323"/>
                  </a:lnTo>
                  <a:lnTo>
                    <a:pt x="2033" y="323"/>
                  </a:lnTo>
                  <a:lnTo>
                    <a:pt x="2032" y="324"/>
                  </a:lnTo>
                  <a:lnTo>
                    <a:pt x="2030" y="324"/>
                  </a:lnTo>
                  <a:lnTo>
                    <a:pt x="2032" y="326"/>
                  </a:lnTo>
                  <a:lnTo>
                    <a:pt x="2030" y="325"/>
                  </a:lnTo>
                  <a:lnTo>
                    <a:pt x="2027" y="325"/>
                  </a:lnTo>
                  <a:lnTo>
                    <a:pt x="2023" y="326"/>
                  </a:lnTo>
                  <a:lnTo>
                    <a:pt x="2021" y="329"/>
                  </a:lnTo>
                  <a:lnTo>
                    <a:pt x="2016" y="335"/>
                  </a:lnTo>
                  <a:lnTo>
                    <a:pt x="2014" y="337"/>
                  </a:lnTo>
                  <a:lnTo>
                    <a:pt x="2013" y="340"/>
                  </a:lnTo>
                  <a:lnTo>
                    <a:pt x="2010" y="341"/>
                  </a:lnTo>
                  <a:lnTo>
                    <a:pt x="2007" y="344"/>
                  </a:lnTo>
                  <a:lnTo>
                    <a:pt x="2005" y="344"/>
                  </a:lnTo>
                  <a:lnTo>
                    <a:pt x="2005" y="347"/>
                  </a:lnTo>
                  <a:lnTo>
                    <a:pt x="2002" y="348"/>
                  </a:lnTo>
                  <a:lnTo>
                    <a:pt x="2002" y="348"/>
                  </a:lnTo>
                  <a:lnTo>
                    <a:pt x="1998" y="353"/>
                  </a:lnTo>
                  <a:lnTo>
                    <a:pt x="1995" y="351"/>
                  </a:lnTo>
                  <a:lnTo>
                    <a:pt x="1993" y="355"/>
                  </a:lnTo>
                  <a:lnTo>
                    <a:pt x="1992" y="357"/>
                  </a:lnTo>
                  <a:lnTo>
                    <a:pt x="1992" y="360"/>
                  </a:lnTo>
                  <a:lnTo>
                    <a:pt x="1992" y="361"/>
                  </a:lnTo>
                  <a:lnTo>
                    <a:pt x="1986" y="363"/>
                  </a:lnTo>
                  <a:lnTo>
                    <a:pt x="1986" y="361"/>
                  </a:lnTo>
                  <a:lnTo>
                    <a:pt x="1984" y="363"/>
                  </a:lnTo>
                  <a:lnTo>
                    <a:pt x="1980" y="360"/>
                  </a:lnTo>
                  <a:lnTo>
                    <a:pt x="1980" y="363"/>
                  </a:lnTo>
                  <a:lnTo>
                    <a:pt x="1980" y="365"/>
                  </a:lnTo>
                  <a:lnTo>
                    <a:pt x="1979" y="368"/>
                  </a:lnTo>
                  <a:lnTo>
                    <a:pt x="1976" y="370"/>
                  </a:lnTo>
                  <a:lnTo>
                    <a:pt x="1976" y="373"/>
                  </a:lnTo>
                  <a:lnTo>
                    <a:pt x="1976" y="375"/>
                  </a:lnTo>
                  <a:lnTo>
                    <a:pt x="1975" y="378"/>
                  </a:lnTo>
                  <a:lnTo>
                    <a:pt x="1976" y="381"/>
                  </a:lnTo>
                  <a:lnTo>
                    <a:pt x="1977" y="380"/>
                  </a:lnTo>
                  <a:lnTo>
                    <a:pt x="1978" y="383"/>
                  </a:lnTo>
                  <a:lnTo>
                    <a:pt x="1978" y="385"/>
                  </a:lnTo>
                  <a:lnTo>
                    <a:pt x="1977" y="387"/>
                  </a:lnTo>
                  <a:lnTo>
                    <a:pt x="1977" y="389"/>
                  </a:lnTo>
                  <a:lnTo>
                    <a:pt x="1979" y="392"/>
                  </a:lnTo>
                  <a:lnTo>
                    <a:pt x="1982" y="398"/>
                  </a:lnTo>
                  <a:lnTo>
                    <a:pt x="1980" y="397"/>
                  </a:lnTo>
                  <a:lnTo>
                    <a:pt x="1980" y="402"/>
                  </a:lnTo>
                  <a:lnTo>
                    <a:pt x="1980" y="406"/>
                  </a:lnTo>
                  <a:lnTo>
                    <a:pt x="1978" y="408"/>
                  </a:lnTo>
                  <a:lnTo>
                    <a:pt x="1979" y="410"/>
                  </a:lnTo>
                  <a:lnTo>
                    <a:pt x="1978" y="416"/>
                  </a:lnTo>
                  <a:lnTo>
                    <a:pt x="1980" y="418"/>
                  </a:lnTo>
                  <a:lnTo>
                    <a:pt x="1980" y="418"/>
                  </a:lnTo>
                  <a:lnTo>
                    <a:pt x="1982" y="417"/>
                  </a:lnTo>
                  <a:lnTo>
                    <a:pt x="1984" y="419"/>
                  </a:lnTo>
                  <a:lnTo>
                    <a:pt x="1986" y="419"/>
                  </a:lnTo>
                  <a:lnTo>
                    <a:pt x="1987" y="420"/>
                  </a:lnTo>
                  <a:lnTo>
                    <a:pt x="1989" y="421"/>
                  </a:lnTo>
                  <a:lnTo>
                    <a:pt x="1995" y="421"/>
                  </a:lnTo>
                  <a:lnTo>
                    <a:pt x="1993" y="425"/>
                  </a:lnTo>
                  <a:lnTo>
                    <a:pt x="1997" y="425"/>
                  </a:lnTo>
                  <a:lnTo>
                    <a:pt x="1999" y="423"/>
                  </a:lnTo>
                  <a:lnTo>
                    <a:pt x="1999" y="425"/>
                  </a:lnTo>
                  <a:lnTo>
                    <a:pt x="1998" y="426"/>
                  </a:lnTo>
                  <a:lnTo>
                    <a:pt x="1999" y="428"/>
                  </a:lnTo>
                  <a:lnTo>
                    <a:pt x="2003" y="428"/>
                  </a:lnTo>
                  <a:lnTo>
                    <a:pt x="2003" y="429"/>
                  </a:lnTo>
                  <a:lnTo>
                    <a:pt x="2002" y="429"/>
                  </a:lnTo>
                  <a:lnTo>
                    <a:pt x="2002" y="430"/>
                  </a:lnTo>
                  <a:lnTo>
                    <a:pt x="2004" y="429"/>
                  </a:lnTo>
                  <a:lnTo>
                    <a:pt x="2003" y="432"/>
                  </a:lnTo>
                  <a:lnTo>
                    <a:pt x="2006" y="430"/>
                  </a:lnTo>
                  <a:lnTo>
                    <a:pt x="2006" y="429"/>
                  </a:lnTo>
                  <a:lnTo>
                    <a:pt x="2010" y="430"/>
                  </a:lnTo>
                  <a:lnTo>
                    <a:pt x="2012" y="429"/>
                  </a:lnTo>
                  <a:lnTo>
                    <a:pt x="2018" y="428"/>
                  </a:lnTo>
                  <a:lnTo>
                    <a:pt x="2018" y="429"/>
                  </a:lnTo>
                  <a:lnTo>
                    <a:pt x="2020" y="429"/>
                  </a:lnTo>
                  <a:lnTo>
                    <a:pt x="2022" y="427"/>
                  </a:lnTo>
                  <a:lnTo>
                    <a:pt x="2024" y="427"/>
                  </a:lnTo>
                  <a:lnTo>
                    <a:pt x="2027" y="426"/>
                  </a:lnTo>
                  <a:lnTo>
                    <a:pt x="2030" y="426"/>
                  </a:lnTo>
                  <a:lnTo>
                    <a:pt x="2032" y="425"/>
                  </a:lnTo>
                  <a:lnTo>
                    <a:pt x="2037" y="423"/>
                  </a:lnTo>
                  <a:lnTo>
                    <a:pt x="2038" y="425"/>
                  </a:lnTo>
                  <a:lnTo>
                    <a:pt x="2039" y="423"/>
                  </a:lnTo>
                  <a:lnTo>
                    <a:pt x="2043" y="424"/>
                  </a:lnTo>
                  <a:lnTo>
                    <a:pt x="2041" y="420"/>
                  </a:lnTo>
                  <a:lnTo>
                    <a:pt x="2044" y="421"/>
                  </a:lnTo>
                  <a:lnTo>
                    <a:pt x="2046" y="421"/>
                  </a:lnTo>
                  <a:lnTo>
                    <a:pt x="2047" y="420"/>
                  </a:lnTo>
                  <a:lnTo>
                    <a:pt x="2049" y="420"/>
                  </a:lnTo>
                  <a:lnTo>
                    <a:pt x="2054" y="420"/>
                  </a:lnTo>
                  <a:lnTo>
                    <a:pt x="2057" y="418"/>
                  </a:lnTo>
                  <a:lnTo>
                    <a:pt x="2060" y="419"/>
                  </a:lnTo>
                  <a:lnTo>
                    <a:pt x="2065" y="419"/>
                  </a:lnTo>
                  <a:lnTo>
                    <a:pt x="2065" y="418"/>
                  </a:lnTo>
                  <a:lnTo>
                    <a:pt x="2069" y="419"/>
                  </a:lnTo>
                  <a:lnTo>
                    <a:pt x="2072" y="418"/>
                  </a:lnTo>
                  <a:lnTo>
                    <a:pt x="2078" y="415"/>
                  </a:lnTo>
                  <a:lnTo>
                    <a:pt x="2078" y="416"/>
                  </a:lnTo>
                  <a:lnTo>
                    <a:pt x="2078" y="418"/>
                  </a:lnTo>
                  <a:lnTo>
                    <a:pt x="2078" y="420"/>
                  </a:lnTo>
                  <a:lnTo>
                    <a:pt x="2075" y="419"/>
                  </a:lnTo>
                  <a:lnTo>
                    <a:pt x="2077" y="423"/>
                  </a:lnTo>
                  <a:lnTo>
                    <a:pt x="2082" y="426"/>
                  </a:lnTo>
                  <a:lnTo>
                    <a:pt x="2088" y="426"/>
                  </a:lnTo>
                  <a:lnTo>
                    <a:pt x="2091" y="426"/>
                  </a:lnTo>
                  <a:lnTo>
                    <a:pt x="2093" y="427"/>
                  </a:lnTo>
                  <a:lnTo>
                    <a:pt x="2096" y="429"/>
                  </a:lnTo>
                  <a:lnTo>
                    <a:pt x="2098" y="429"/>
                  </a:lnTo>
                  <a:lnTo>
                    <a:pt x="2098" y="432"/>
                  </a:lnTo>
                  <a:lnTo>
                    <a:pt x="2098" y="433"/>
                  </a:lnTo>
                  <a:lnTo>
                    <a:pt x="2084" y="429"/>
                  </a:lnTo>
                  <a:lnTo>
                    <a:pt x="2082" y="433"/>
                  </a:lnTo>
                  <a:lnTo>
                    <a:pt x="2080" y="434"/>
                  </a:lnTo>
                  <a:lnTo>
                    <a:pt x="2077" y="434"/>
                  </a:lnTo>
                  <a:lnTo>
                    <a:pt x="2074" y="434"/>
                  </a:lnTo>
                  <a:lnTo>
                    <a:pt x="2073" y="436"/>
                  </a:lnTo>
                  <a:lnTo>
                    <a:pt x="2071" y="435"/>
                  </a:lnTo>
                  <a:lnTo>
                    <a:pt x="2069" y="435"/>
                  </a:lnTo>
                  <a:lnTo>
                    <a:pt x="2069" y="437"/>
                  </a:lnTo>
                  <a:lnTo>
                    <a:pt x="2069" y="441"/>
                  </a:lnTo>
                  <a:lnTo>
                    <a:pt x="2066" y="442"/>
                  </a:lnTo>
                  <a:lnTo>
                    <a:pt x="2053" y="441"/>
                  </a:lnTo>
                  <a:lnTo>
                    <a:pt x="2050" y="440"/>
                  </a:lnTo>
                  <a:lnTo>
                    <a:pt x="2047" y="440"/>
                  </a:lnTo>
                  <a:lnTo>
                    <a:pt x="2045" y="438"/>
                  </a:lnTo>
                  <a:lnTo>
                    <a:pt x="2039" y="437"/>
                  </a:lnTo>
                  <a:lnTo>
                    <a:pt x="2037" y="438"/>
                  </a:lnTo>
                  <a:lnTo>
                    <a:pt x="2033" y="437"/>
                  </a:lnTo>
                  <a:lnTo>
                    <a:pt x="2032" y="441"/>
                  </a:lnTo>
                  <a:lnTo>
                    <a:pt x="2030" y="440"/>
                  </a:lnTo>
                  <a:lnTo>
                    <a:pt x="2024" y="440"/>
                  </a:lnTo>
                  <a:lnTo>
                    <a:pt x="2022" y="441"/>
                  </a:lnTo>
                  <a:lnTo>
                    <a:pt x="2019" y="441"/>
                  </a:lnTo>
                  <a:lnTo>
                    <a:pt x="2016" y="443"/>
                  </a:lnTo>
                  <a:lnTo>
                    <a:pt x="2014" y="442"/>
                  </a:lnTo>
                  <a:lnTo>
                    <a:pt x="2014" y="444"/>
                  </a:lnTo>
                  <a:lnTo>
                    <a:pt x="2010" y="445"/>
                  </a:lnTo>
                  <a:lnTo>
                    <a:pt x="2006" y="447"/>
                  </a:lnTo>
                  <a:lnTo>
                    <a:pt x="2005" y="450"/>
                  </a:lnTo>
                  <a:lnTo>
                    <a:pt x="2009" y="451"/>
                  </a:lnTo>
                  <a:lnTo>
                    <a:pt x="2005" y="452"/>
                  </a:lnTo>
                  <a:lnTo>
                    <a:pt x="2007" y="454"/>
                  </a:lnTo>
                  <a:lnTo>
                    <a:pt x="2010" y="455"/>
                  </a:lnTo>
                  <a:lnTo>
                    <a:pt x="2007" y="455"/>
                  </a:lnTo>
                  <a:lnTo>
                    <a:pt x="2006" y="459"/>
                  </a:lnTo>
                  <a:lnTo>
                    <a:pt x="2009" y="461"/>
                  </a:lnTo>
                  <a:lnTo>
                    <a:pt x="2010" y="463"/>
                  </a:lnTo>
                  <a:lnTo>
                    <a:pt x="2013" y="463"/>
                  </a:lnTo>
                  <a:lnTo>
                    <a:pt x="2015" y="464"/>
                  </a:lnTo>
                  <a:lnTo>
                    <a:pt x="2018" y="462"/>
                  </a:lnTo>
                  <a:lnTo>
                    <a:pt x="2021" y="464"/>
                  </a:lnTo>
                  <a:lnTo>
                    <a:pt x="2018" y="474"/>
                  </a:lnTo>
                  <a:lnTo>
                    <a:pt x="2018" y="476"/>
                  </a:lnTo>
                  <a:lnTo>
                    <a:pt x="2019" y="484"/>
                  </a:lnTo>
                  <a:lnTo>
                    <a:pt x="2016" y="487"/>
                  </a:lnTo>
                  <a:lnTo>
                    <a:pt x="2014" y="488"/>
                  </a:lnTo>
                  <a:lnTo>
                    <a:pt x="2011" y="491"/>
                  </a:lnTo>
                  <a:lnTo>
                    <a:pt x="2009" y="491"/>
                  </a:lnTo>
                  <a:lnTo>
                    <a:pt x="2003" y="487"/>
                  </a:lnTo>
                  <a:lnTo>
                    <a:pt x="2002" y="485"/>
                  </a:lnTo>
                  <a:lnTo>
                    <a:pt x="1997" y="479"/>
                  </a:lnTo>
                  <a:lnTo>
                    <a:pt x="1995" y="478"/>
                  </a:lnTo>
                  <a:lnTo>
                    <a:pt x="1993" y="475"/>
                  </a:lnTo>
                  <a:lnTo>
                    <a:pt x="1986" y="478"/>
                  </a:lnTo>
                  <a:lnTo>
                    <a:pt x="1984" y="478"/>
                  </a:lnTo>
                  <a:lnTo>
                    <a:pt x="1980" y="480"/>
                  </a:lnTo>
                  <a:lnTo>
                    <a:pt x="1979" y="484"/>
                  </a:lnTo>
                  <a:lnTo>
                    <a:pt x="1978" y="486"/>
                  </a:lnTo>
                  <a:lnTo>
                    <a:pt x="1978" y="488"/>
                  </a:lnTo>
                  <a:lnTo>
                    <a:pt x="1976" y="492"/>
                  </a:lnTo>
                  <a:lnTo>
                    <a:pt x="1973" y="494"/>
                  </a:lnTo>
                  <a:lnTo>
                    <a:pt x="1972" y="500"/>
                  </a:lnTo>
                  <a:lnTo>
                    <a:pt x="1972" y="505"/>
                  </a:lnTo>
                  <a:lnTo>
                    <a:pt x="1973" y="508"/>
                  </a:lnTo>
                  <a:lnTo>
                    <a:pt x="1973" y="512"/>
                  </a:lnTo>
                  <a:lnTo>
                    <a:pt x="1973" y="514"/>
                  </a:lnTo>
                  <a:lnTo>
                    <a:pt x="1975" y="515"/>
                  </a:lnTo>
                  <a:lnTo>
                    <a:pt x="1975" y="517"/>
                  </a:lnTo>
                  <a:lnTo>
                    <a:pt x="1975" y="517"/>
                  </a:lnTo>
                  <a:lnTo>
                    <a:pt x="1976" y="519"/>
                  </a:lnTo>
                  <a:lnTo>
                    <a:pt x="1976" y="522"/>
                  </a:lnTo>
                  <a:lnTo>
                    <a:pt x="1976" y="523"/>
                  </a:lnTo>
                  <a:lnTo>
                    <a:pt x="1975" y="526"/>
                  </a:lnTo>
                  <a:lnTo>
                    <a:pt x="1976" y="528"/>
                  </a:lnTo>
                  <a:lnTo>
                    <a:pt x="1972" y="530"/>
                  </a:lnTo>
                  <a:lnTo>
                    <a:pt x="1967" y="530"/>
                  </a:lnTo>
                  <a:lnTo>
                    <a:pt x="1967" y="530"/>
                  </a:lnTo>
                  <a:lnTo>
                    <a:pt x="1962" y="529"/>
                  </a:lnTo>
                  <a:lnTo>
                    <a:pt x="1962" y="529"/>
                  </a:lnTo>
                  <a:lnTo>
                    <a:pt x="1961" y="529"/>
                  </a:lnTo>
                  <a:lnTo>
                    <a:pt x="1959" y="529"/>
                  </a:lnTo>
                  <a:lnTo>
                    <a:pt x="1958" y="530"/>
                  </a:lnTo>
                  <a:lnTo>
                    <a:pt x="1959" y="532"/>
                  </a:lnTo>
                  <a:lnTo>
                    <a:pt x="1956" y="536"/>
                  </a:lnTo>
                  <a:lnTo>
                    <a:pt x="1953" y="538"/>
                  </a:lnTo>
                  <a:lnTo>
                    <a:pt x="1951" y="540"/>
                  </a:lnTo>
                  <a:lnTo>
                    <a:pt x="1945" y="540"/>
                  </a:lnTo>
                  <a:lnTo>
                    <a:pt x="1942" y="540"/>
                  </a:lnTo>
                  <a:lnTo>
                    <a:pt x="1941" y="539"/>
                  </a:lnTo>
                  <a:lnTo>
                    <a:pt x="1937" y="532"/>
                  </a:lnTo>
                  <a:lnTo>
                    <a:pt x="1937" y="532"/>
                  </a:lnTo>
                  <a:lnTo>
                    <a:pt x="1935" y="531"/>
                  </a:lnTo>
                  <a:lnTo>
                    <a:pt x="1929" y="531"/>
                  </a:lnTo>
                  <a:lnTo>
                    <a:pt x="1921" y="534"/>
                  </a:lnTo>
                  <a:lnTo>
                    <a:pt x="1916" y="536"/>
                  </a:lnTo>
                  <a:lnTo>
                    <a:pt x="1911" y="537"/>
                  </a:lnTo>
                  <a:lnTo>
                    <a:pt x="1910" y="538"/>
                  </a:lnTo>
                  <a:lnTo>
                    <a:pt x="1907" y="543"/>
                  </a:lnTo>
                  <a:lnTo>
                    <a:pt x="1895" y="544"/>
                  </a:lnTo>
                  <a:lnTo>
                    <a:pt x="1881" y="548"/>
                  </a:lnTo>
                  <a:lnTo>
                    <a:pt x="1879" y="548"/>
                  </a:lnTo>
                  <a:lnTo>
                    <a:pt x="1876" y="546"/>
                  </a:lnTo>
                  <a:lnTo>
                    <a:pt x="1875" y="549"/>
                  </a:lnTo>
                  <a:lnTo>
                    <a:pt x="1874" y="551"/>
                  </a:lnTo>
                  <a:lnTo>
                    <a:pt x="1877" y="549"/>
                  </a:lnTo>
                  <a:lnTo>
                    <a:pt x="1879" y="549"/>
                  </a:lnTo>
                  <a:lnTo>
                    <a:pt x="1881" y="551"/>
                  </a:lnTo>
                  <a:lnTo>
                    <a:pt x="1882" y="549"/>
                  </a:lnTo>
                  <a:lnTo>
                    <a:pt x="1882" y="549"/>
                  </a:lnTo>
                  <a:lnTo>
                    <a:pt x="1885" y="551"/>
                  </a:lnTo>
                  <a:lnTo>
                    <a:pt x="1884" y="553"/>
                  </a:lnTo>
                  <a:lnTo>
                    <a:pt x="1884" y="555"/>
                  </a:lnTo>
                  <a:lnTo>
                    <a:pt x="1882" y="553"/>
                  </a:lnTo>
                  <a:lnTo>
                    <a:pt x="1881" y="553"/>
                  </a:lnTo>
                  <a:lnTo>
                    <a:pt x="1875" y="551"/>
                  </a:lnTo>
                  <a:lnTo>
                    <a:pt x="1874" y="551"/>
                  </a:lnTo>
                  <a:lnTo>
                    <a:pt x="1874" y="549"/>
                  </a:lnTo>
                  <a:lnTo>
                    <a:pt x="1873" y="544"/>
                  </a:lnTo>
                  <a:lnTo>
                    <a:pt x="1870" y="545"/>
                  </a:lnTo>
                  <a:lnTo>
                    <a:pt x="1869" y="546"/>
                  </a:lnTo>
                  <a:lnTo>
                    <a:pt x="1865" y="541"/>
                  </a:lnTo>
                  <a:lnTo>
                    <a:pt x="1865" y="541"/>
                  </a:lnTo>
                  <a:lnTo>
                    <a:pt x="1861" y="540"/>
                  </a:lnTo>
                  <a:lnTo>
                    <a:pt x="1859" y="540"/>
                  </a:lnTo>
                  <a:lnTo>
                    <a:pt x="1856" y="541"/>
                  </a:lnTo>
                  <a:lnTo>
                    <a:pt x="1856" y="540"/>
                  </a:lnTo>
                  <a:lnTo>
                    <a:pt x="1858" y="539"/>
                  </a:lnTo>
                  <a:lnTo>
                    <a:pt x="1861" y="539"/>
                  </a:lnTo>
                  <a:lnTo>
                    <a:pt x="1856" y="538"/>
                  </a:lnTo>
                  <a:lnTo>
                    <a:pt x="1854" y="541"/>
                  </a:lnTo>
                  <a:lnTo>
                    <a:pt x="1851" y="543"/>
                  </a:lnTo>
                  <a:lnTo>
                    <a:pt x="1850" y="545"/>
                  </a:lnTo>
                  <a:lnTo>
                    <a:pt x="1850" y="544"/>
                  </a:lnTo>
                  <a:lnTo>
                    <a:pt x="1848" y="544"/>
                  </a:lnTo>
                  <a:lnTo>
                    <a:pt x="1844" y="544"/>
                  </a:lnTo>
                  <a:lnTo>
                    <a:pt x="1842" y="547"/>
                  </a:lnTo>
                  <a:lnTo>
                    <a:pt x="1841" y="549"/>
                  </a:lnTo>
                  <a:lnTo>
                    <a:pt x="1839" y="548"/>
                  </a:lnTo>
                  <a:lnTo>
                    <a:pt x="1836" y="547"/>
                  </a:lnTo>
                  <a:lnTo>
                    <a:pt x="1834" y="548"/>
                  </a:lnTo>
                  <a:lnTo>
                    <a:pt x="1834" y="545"/>
                  </a:lnTo>
                  <a:lnTo>
                    <a:pt x="1836" y="543"/>
                  </a:lnTo>
                  <a:lnTo>
                    <a:pt x="1836" y="540"/>
                  </a:lnTo>
                  <a:lnTo>
                    <a:pt x="1834" y="540"/>
                  </a:lnTo>
                  <a:lnTo>
                    <a:pt x="1832" y="541"/>
                  </a:lnTo>
                  <a:lnTo>
                    <a:pt x="1826" y="539"/>
                  </a:lnTo>
                  <a:lnTo>
                    <a:pt x="1824" y="540"/>
                  </a:lnTo>
                  <a:lnTo>
                    <a:pt x="1822" y="538"/>
                  </a:lnTo>
                  <a:lnTo>
                    <a:pt x="1822" y="535"/>
                  </a:lnTo>
                  <a:lnTo>
                    <a:pt x="1821" y="535"/>
                  </a:lnTo>
                  <a:lnTo>
                    <a:pt x="1822" y="534"/>
                  </a:lnTo>
                  <a:lnTo>
                    <a:pt x="1817" y="531"/>
                  </a:lnTo>
                  <a:lnTo>
                    <a:pt x="1814" y="531"/>
                  </a:lnTo>
                  <a:lnTo>
                    <a:pt x="1816" y="530"/>
                  </a:lnTo>
                  <a:lnTo>
                    <a:pt x="1818" y="530"/>
                  </a:lnTo>
                  <a:lnTo>
                    <a:pt x="1815" y="526"/>
                  </a:lnTo>
                  <a:lnTo>
                    <a:pt x="1817" y="523"/>
                  </a:lnTo>
                  <a:lnTo>
                    <a:pt x="1815" y="519"/>
                  </a:lnTo>
                  <a:lnTo>
                    <a:pt x="1817" y="518"/>
                  </a:lnTo>
                  <a:lnTo>
                    <a:pt x="1819" y="517"/>
                  </a:lnTo>
                  <a:lnTo>
                    <a:pt x="1816" y="514"/>
                  </a:lnTo>
                  <a:lnTo>
                    <a:pt x="1819" y="515"/>
                  </a:lnTo>
                  <a:lnTo>
                    <a:pt x="1822" y="515"/>
                  </a:lnTo>
                  <a:lnTo>
                    <a:pt x="1822" y="512"/>
                  </a:lnTo>
                  <a:lnTo>
                    <a:pt x="1825" y="511"/>
                  </a:lnTo>
                  <a:lnTo>
                    <a:pt x="1825" y="505"/>
                  </a:lnTo>
                  <a:lnTo>
                    <a:pt x="1828" y="505"/>
                  </a:lnTo>
                  <a:lnTo>
                    <a:pt x="1828" y="508"/>
                  </a:lnTo>
                  <a:lnTo>
                    <a:pt x="1831" y="505"/>
                  </a:lnTo>
                  <a:lnTo>
                    <a:pt x="1833" y="504"/>
                  </a:lnTo>
                  <a:lnTo>
                    <a:pt x="1834" y="502"/>
                  </a:lnTo>
                  <a:lnTo>
                    <a:pt x="1832" y="498"/>
                  </a:lnTo>
                  <a:lnTo>
                    <a:pt x="1830" y="500"/>
                  </a:lnTo>
                  <a:lnTo>
                    <a:pt x="1827" y="498"/>
                  </a:lnTo>
                  <a:lnTo>
                    <a:pt x="1824" y="501"/>
                  </a:lnTo>
                  <a:lnTo>
                    <a:pt x="1826" y="497"/>
                  </a:lnTo>
                  <a:lnTo>
                    <a:pt x="1823" y="495"/>
                  </a:lnTo>
                  <a:lnTo>
                    <a:pt x="1822" y="496"/>
                  </a:lnTo>
                  <a:lnTo>
                    <a:pt x="1819" y="496"/>
                  </a:lnTo>
                  <a:lnTo>
                    <a:pt x="1823" y="495"/>
                  </a:lnTo>
                  <a:lnTo>
                    <a:pt x="1826" y="495"/>
                  </a:lnTo>
                  <a:lnTo>
                    <a:pt x="1825" y="493"/>
                  </a:lnTo>
                  <a:lnTo>
                    <a:pt x="1824" y="491"/>
                  </a:lnTo>
                  <a:lnTo>
                    <a:pt x="1822" y="488"/>
                  </a:lnTo>
                  <a:lnTo>
                    <a:pt x="1821" y="488"/>
                  </a:lnTo>
                  <a:lnTo>
                    <a:pt x="1811" y="489"/>
                  </a:lnTo>
                  <a:lnTo>
                    <a:pt x="1810" y="493"/>
                  </a:lnTo>
                  <a:lnTo>
                    <a:pt x="1813" y="496"/>
                  </a:lnTo>
                  <a:lnTo>
                    <a:pt x="1811" y="498"/>
                  </a:lnTo>
                  <a:lnTo>
                    <a:pt x="1809" y="496"/>
                  </a:lnTo>
                  <a:lnTo>
                    <a:pt x="1808" y="494"/>
                  </a:lnTo>
                  <a:lnTo>
                    <a:pt x="1806" y="496"/>
                  </a:lnTo>
                  <a:lnTo>
                    <a:pt x="1805" y="498"/>
                  </a:lnTo>
                  <a:lnTo>
                    <a:pt x="1798" y="498"/>
                  </a:lnTo>
                  <a:lnTo>
                    <a:pt x="1797" y="496"/>
                  </a:lnTo>
                  <a:lnTo>
                    <a:pt x="1796" y="498"/>
                  </a:lnTo>
                  <a:lnTo>
                    <a:pt x="1796" y="510"/>
                  </a:lnTo>
                  <a:lnTo>
                    <a:pt x="1798" y="509"/>
                  </a:lnTo>
                  <a:lnTo>
                    <a:pt x="1800" y="511"/>
                  </a:lnTo>
                  <a:lnTo>
                    <a:pt x="1799" y="512"/>
                  </a:lnTo>
                  <a:lnTo>
                    <a:pt x="1797" y="510"/>
                  </a:lnTo>
                  <a:lnTo>
                    <a:pt x="1797" y="515"/>
                  </a:lnTo>
                  <a:lnTo>
                    <a:pt x="1796" y="518"/>
                  </a:lnTo>
                  <a:lnTo>
                    <a:pt x="1799" y="518"/>
                  </a:lnTo>
                  <a:lnTo>
                    <a:pt x="1800" y="520"/>
                  </a:lnTo>
                  <a:lnTo>
                    <a:pt x="1804" y="522"/>
                  </a:lnTo>
                  <a:lnTo>
                    <a:pt x="1804" y="524"/>
                  </a:lnTo>
                  <a:lnTo>
                    <a:pt x="1802" y="526"/>
                  </a:lnTo>
                  <a:lnTo>
                    <a:pt x="1804" y="530"/>
                  </a:lnTo>
                  <a:lnTo>
                    <a:pt x="1802" y="530"/>
                  </a:lnTo>
                  <a:lnTo>
                    <a:pt x="1800" y="528"/>
                  </a:lnTo>
                  <a:lnTo>
                    <a:pt x="1799" y="528"/>
                  </a:lnTo>
                  <a:lnTo>
                    <a:pt x="1800" y="531"/>
                  </a:lnTo>
                  <a:lnTo>
                    <a:pt x="1804" y="531"/>
                  </a:lnTo>
                  <a:lnTo>
                    <a:pt x="1804" y="531"/>
                  </a:lnTo>
                  <a:lnTo>
                    <a:pt x="1808" y="537"/>
                  </a:lnTo>
                  <a:lnTo>
                    <a:pt x="1807" y="538"/>
                  </a:lnTo>
                  <a:lnTo>
                    <a:pt x="1805" y="539"/>
                  </a:lnTo>
                  <a:lnTo>
                    <a:pt x="1804" y="543"/>
                  </a:lnTo>
                  <a:lnTo>
                    <a:pt x="1806" y="541"/>
                  </a:lnTo>
                  <a:lnTo>
                    <a:pt x="1807" y="545"/>
                  </a:lnTo>
                  <a:lnTo>
                    <a:pt x="1806" y="547"/>
                  </a:lnTo>
                  <a:lnTo>
                    <a:pt x="1809" y="549"/>
                  </a:lnTo>
                  <a:lnTo>
                    <a:pt x="1813" y="549"/>
                  </a:lnTo>
                  <a:lnTo>
                    <a:pt x="1817" y="555"/>
                  </a:lnTo>
                  <a:lnTo>
                    <a:pt x="1819" y="556"/>
                  </a:lnTo>
                  <a:lnTo>
                    <a:pt x="1819" y="556"/>
                  </a:lnTo>
                  <a:lnTo>
                    <a:pt x="1816" y="555"/>
                  </a:lnTo>
                  <a:lnTo>
                    <a:pt x="1814" y="553"/>
                  </a:lnTo>
                  <a:lnTo>
                    <a:pt x="1810" y="549"/>
                  </a:lnTo>
                  <a:lnTo>
                    <a:pt x="1808" y="551"/>
                  </a:lnTo>
                  <a:lnTo>
                    <a:pt x="1806" y="551"/>
                  </a:lnTo>
                  <a:lnTo>
                    <a:pt x="1805" y="549"/>
                  </a:lnTo>
                  <a:lnTo>
                    <a:pt x="1801" y="551"/>
                  </a:lnTo>
                  <a:lnTo>
                    <a:pt x="1801" y="553"/>
                  </a:lnTo>
                  <a:lnTo>
                    <a:pt x="1801" y="556"/>
                  </a:lnTo>
                  <a:lnTo>
                    <a:pt x="1801" y="560"/>
                  </a:lnTo>
                  <a:lnTo>
                    <a:pt x="1800" y="555"/>
                  </a:lnTo>
                  <a:lnTo>
                    <a:pt x="1798" y="555"/>
                  </a:lnTo>
                  <a:lnTo>
                    <a:pt x="1798" y="557"/>
                  </a:lnTo>
                  <a:lnTo>
                    <a:pt x="1796" y="557"/>
                  </a:lnTo>
                  <a:lnTo>
                    <a:pt x="1796" y="555"/>
                  </a:lnTo>
                  <a:lnTo>
                    <a:pt x="1793" y="553"/>
                  </a:lnTo>
                  <a:lnTo>
                    <a:pt x="1789" y="553"/>
                  </a:lnTo>
                  <a:lnTo>
                    <a:pt x="1788" y="553"/>
                  </a:lnTo>
                  <a:lnTo>
                    <a:pt x="1785" y="553"/>
                  </a:lnTo>
                  <a:lnTo>
                    <a:pt x="1783" y="554"/>
                  </a:lnTo>
                  <a:lnTo>
                    <a:pt x="1781" y="556"/>
                  </a:lnTo>
                  <a:lnTo>
                    <a:pt x="1781" y="560"/>
                  </a:lnTo>
                  <a:lnTo>
                    <a:pt x="1784" y="560"/>
                  </a:lnTo>
                  <a:lnTo>
                    <a:pt x="1785" y="561"/>
                  </a:lnTo>
                  <a:lnTo>
                    <a:pt x="1783" y="562"/>
                  </a:lnTo>
                  <a:lnTo>
                    <a:pt x="1780" y="560"/>
                  </a:lnTo>
                  <a:lnTo>
                    <a:pt x="1777" y="557"/>
                  </a:lnTo>
                  <a:lnTo>
                    <a:pt x="1772" y="558"/>
                  </a:lnTo>
                  <a:lnTo>
                    <a:pt x="1766" y="558"/>
                  </a:lnTo>
                  <a:lnTo>
                    <a:pt x="1762" y="561"/>
                  </a:lnTo>
                  <a:lnTo>
                    <a:pt x="1758" y="563"/>
                  </a:lnTo>
                  <a:lnTo>
                    <a:pt x="1758" y="564"/>
                  </a:lnTo>
                  <a:lnTo>
                    <a:pt x="1756" y="566"/>
                  </a:lnTo>
                  <a:lnTo>
                    <a:pt x="1753" y="568"/>
                  </a:lnTo>
                  <a:lnTo>
                    <a:pt x="1749" y="568"/>
                  </a:lnTo>
                  <a:lnTo>
                    <a:pt x="1748" y="570"/>
                  </a:lnTo>
                  <a:lnTo>
                    <a:pt x="1748" y="575"/>
                  </a:lnTo>
                  <a:lnTo>
                    <a:pt x="1746" y="579"/>
                  </a:lnTo>
                  <a:lnTo>
                    <a:pt x="1741" y="585"/>
                  </a:lnTo>
                  <a:lnTo>
                    <a:pt x="1740" y="585"/>
                  </a:lnTo>
                  <a:lnTo>
                    <a:pt x="1740" y="588"/>
                  </a:lnTo>
                  <a:lnTo>
                    <a:pt x="1745" y="589"/>
                  </a:lnTo>
                  <a:lnTo>
                    <a:pt x="1748" y="589"/>
                  </a:lnTo>
                  <a:lnTo>
                    <a:pt x="1750" y="588"/>
                  </a:lnTo>
                  <a:lnTo>
                    <a:pt x="1750" y="590"/>
                  </a:lnTo>
                  <a:lnTo>
                    <a:pt x="1748" y="589"/>
                  </a:lnTo>
                  <a:lnTo>
                    <a:pt x="1748" y="589"/>
                  </a:lnTo>
                  <a:lnTo>
                    <a:pt x="1745" y="590"/>
                  </a:lnTo>
                  <a:lnTo>
                    <a:pt x="1742" y="591"/>
                  </a:lnTo>
                  <a:lnTo>
                    <a:pt x="1741" y="591"/>
                  </a:lnTo>
                  <a:lnTo>
                    <a:pt x="1742" y="592"/>
                  </a:lnTo>
                  <a:lnTo>
                    <a:pt x="1740" y="592"/>
                  </a:lnTo>
                  <a:lnTo>
                    <a:pt x="1742" y="594"/>
                  </a:lnTo>
                  <a:lnTo>
                    <a:pt x="1743" y="595"/>
                  </a:lnTo>
                  <a:lnTo>
                    <a:pt x="1740" y="594"/>
                  </a:lnTo>
                  <a:lnTo>
                    <a:pt x="1738" y="591"/>
                  </a:lnTo>
                  <a:lnTo>
                    <a:pt x="1733" y="592"/>
                  </a:lnTo>
                  <a:lnTo>
                    <a:pt x="1734" y="595"/>
                  </a:lnTo>
                  <a:lnTo>
                    <a:pt x="1737" y="596"/>
                  </a:lnTo>
                  <a:lnTo>
                    <a:pt x="1740" y="595"/>
                  </a:lnTo>
                  <a:lnTo>
                    <a:pt x="1742" y="596"/>
                  </a:lnTo>
                  <a:lnTo>
                    <a:pt x="1743" y="598"/>
                  </a:lnTo>
                  <a:lnTo>
                    <a:pt x="1742" y="596"/>
                  </a:lnTo>
                  <a:lnTo>
                    <a:pt x="1739" y="596"/>
                  </a:lnTo>
                  <a:lnTo>
                    <a:pt x="1736" y="597"/>
                  </a:lnTo>
                  <a:lnTo>
                    <a:pt x="1733" y="596"/>
                  </a:lnTo>
                  <a:lnTo>
                    <a:pt x="1728" y="597"/>
                  </a:lnTo>
                  <a:lnTo>
                    <a:pt x="1719" y="601"/>
                  </a:lnTo>
                  <a:lnTo>
                    <a:pt x="1710" y="604"/>
                  </a:lnTo>
                  <a:lnTo>
                    <a:pt x="1706" y="606"/>
                  </a:lnTo>
                  <a:lnTo>
                    <a:pt x="1706" y="608"/>
                  </a:lnTo>
                  <a:lnTo>
                    <a:pt x="1706" y="614"/>
                  </a:lnTo>
                  <a:lnTo>
                    <a:pt x="1706" y="614"/>
                  </a:lnTo>
                  <a:lnTo>
                    <a:pt x="1707" y="617"/>
                  </a:lnTo>
                  <a:lnTo>
                    <a:pt x="1706" y="616"/>
                  </a:lnTo>
                  <a:lnTo>
                    <a:pt x="1704" y="620"/>
                  </a:lnTo>
                  <a:lnTo>
                    <a:pt x="1700" y="622"/>
                  </a:lnTo>
                  <a:lnTo>
                    <a:pt x="1695" y="623"/>
                  </a:lnTo>
                  <a:lnTo>
                    <a:pt x="1689" y="625"/>
                  </a:lnTo>
                  <a:lnTo>
                    <a:pt x="1687" y="628"/>
                  </a:lnTo>
                  <a:lnTo>
                    <a:pt x="1688" y="630"/>
                  </a:lnTo>
                  <a:lnTo>
                    <a:pt x="1691" y="630"/>
                  </a:lnTo>
                  <a:lnTo>
                    <a:pt x="1691" y="630"/>
                  </a:lnTo>
                  <a:lnTo>
                    <a:pt x="1688" y="631"/>
                  </a:lnTo>
                  <a:lnTo>
                    <a:pt x="1682" y="633"/>
                  </a:lnTo>
                  <a:lnTo>
                    <a:pt x="1678" y="632"/>
                  </a:lnTo>
                  <a:lnTo>
                    <a:pt x="1674" y="632"/>
                  </a:lnTo>
                  <a:lnTo>
                    <a:pt x="1672" y="631"/>
                  </a:lnTo>
                  <a:lnTo>
                    <a:pt x="1669" y="632"/>
                  </a:lnTo>
                  <a:lnTo>
                    <a:pt x="1666" y="629"/>
                  </a:lnTo>
                  <a:lnTo>
                    <a:pt x="1666" y="626"/>
                  </a:lnTo>
                  <a:lnTo>
                    <a:pt x="1662" y="626"/>
                  </a:lnTo>
                  <a:lnTo>
                    <a:pt x="1657" y="626"/>
                  </a:lnTo>
                  <a:lnTo>
                    <a:pt x="1660" y="631"/>
                  </a:lnTo>
                  <a:lnTo>
                    <a:pt x="1662" y="634"/>
                  </a:lnTo>
                  <a:lnTo>
                    <a:pt x="1663" y="640"/>
                  </a:lnTo>
                  <a:lnTo>
                    <a:pt x="1663" y="642"/>
                  </a:lnTo>
                  <a:lnTo>
                    <a:pt x="1665" y="645"/>
                  </a:lnTo>
                  <a:lnTo>
                    <a:pt x="1657" y="646"/>
                  </a:lnTo>
                  <a:lnTo>
                    <a:pt x="1657" y="647"/>
                  </a:lnTo>
                  <a:lnTo>
                    <a:pt x="1657" y="647"/>
                  </a:lnTo>
                  <a:lnTo>
                    <a:pt x="1657" y="646"/>
                  </a:lnTo>
                  <a:lnTo>
                    <a:pt x="1653" y="643"/>
                  </a:lnTo>
                  <a:lnTo>
                    <a:pt x="1649" y="646"/>
                  </a:lnTo>
                  <a:lnTo>
                    <a:pt x="1647" y="646"/>
                  </a:lnTo>
                  <a:lnTo>
                    <a:pt x="1643" y="640"/>
                  </a:lnTo>
                  <a:lnTo>
                    <a:pt x="1639" y="641"/>
                  </a:lnTo>
                  <a:lnTo>
                    <a:pt x="1637" y="641"/>
                  </a:lnTo>
                  <a:lnTo>
                    <a:pt x="1635" y="645"/>
                  </a:lnTo>
                  <a:lnTo>
                    <a:pt x="1630" y="643"/>
                  </a:lnTo>
                  <a:lnTo>
                    <a:pt x="1625" y="645"/>
                  </a:lnTo>
                  <a:lnTo>
                    <a:pt x="1622" y="646"/>
                  </a:lnTo>
                  <a:lnTo>
                    <a:pt x="1619" y="648"/>
                  </a:lnTo>
                  <a:lnTo>
                    <a:pt x="1620" y="650"/>
                  </a:lnTo>
                  <a:lnTo>
                    <a:pt x="1625" y="649"/>
                  </a:lnTo>
                  <a:lnTo>
                    <a:pt x="1626" y="651"/>
                  </a:lnTo>
                  <a:lnTo>
                    <a:pt x="1622" y="650"/>
                  </a:lnTo>
                  <a:lnTo>
                    <a:pt x="1622" y="652"/>
                  </a:lnTo>
                  <a:lnTo>
                    <a:pt x="1626" y="654"/>
                  </a:lnTo>
                  <a:lnTo>
                    <a:pt x="1620" y="655"/>
                  </a:lnTo>
                  <a:lnTo>
                    <a:pt x="1621" y="656"/>
                  </a:lnTo>
                  <a:lnTo>
                    <a:pt x="1625" y="657"/>
                  </a:lnTo>
                  <a:lnTo>
                    <a:pt x="1627" y="659"/>
                  </a:lnTo>
                  <a:lnTo>
                    <a:pt x="1629" y="658"/>
                  </a:lnTo>
                  <a:lnTo>
                    <a:pt x="1638" y="660"/>
                  </a:lnTo>
                  <a:lnTo>
                    <a:pt x="1640" y="663"/>
                  </a:lnTo>
                  <a:lnTo>
                    <a:pt x="1643" y="665"/>
                  </a:lnTo>
                  <a:lnTo>
                    <a:pt x="1644" y="663"/>
                  </a:lnTo>
                  <a:lnTo>
                    <a:pt x="1647" y="665"/>
                  </a:lnTo>
                  <a:lnTo>
                    <a:pt x="1653" y="665"/>
                  </a:lnTo>
                  <a:lnTo>
                    <a:pt x="1651" y="666"/>
                  </a:lnTo>
                  <a:lnTo>
                    <a:pt x="1652" y="668"/>
                  </a:lnTo>
                  <a:lnTo>
                    <a:pt x="1655" y="668"/>
                  </a:lnTo>
                  <a:lnTo>
                    <a:pt x="1659" y="668"/>
                  </a:lnTo>
                  <a:lnTo>
                    <a:pt x="1661" y="669"/>
                  </a:lnTo>
                  <a:lnTo>
                    <a:pt x="1657" y="668"/>
                  </a:lnTo>
                  <a:lnTo>
                    <a:pt x="1655" y="668"/>
                  </a:lnTo>
                  <a:lnTo>
                    <a:pt x="1655" y="671"/>
                  </a:lnTo>
                  <a:lnTo>
                    <a:pt x="1657" y="673"/>
                  </a:lnTo>
                  <a:lnTo>
                    <a:pt x="1655" y="676"/>
                  </a:lnTo>
                  <a:lnTo>
                    <a:pt x="1659" y="678"/>
                  </a:lnTo>
                  <a:lnTo>
                    <a:pt x="1661" y="682"/>
                  </a:lnTo>
                  <a:lnTo>
                    <a:pt x="1662" y="683"/>
                  </a:lnTo>
                  <a:lnTo>
                    <a:pt x="1664" y="683"/>
                  </a:lnTo>
                  <a:lnTo>
                    <a:pt x="1666" y="685"/>
                  </a:lnTo>
                  <a:lnTo>
                    <a:pt x="1670" y="685"/>
                  </a:lnTo>
                  <a:lnTo>
                    <a:pt x="1669" y="686"/>
                  </a:lnTo>
                  <a:lnTo>
                    <a:pt x="1670" y="692"/>
                  </a:lnTo>
                  <a:lnTo>
                    <a:pt x="1670" y="694"/>
                  </a:lnTo>
                  <a:lnTo>
                    <a:pt x="1668" y="695"/>
                  </a:lnTo>
                  <a:lnTo>
                    <a:pt x="1669" y="695"/>
                  </a:lnTo>
                  <a:lnTo>
                    <a:pt x="1671" y="697"/>
                  </a:lnTo>
                  <a:lnTo>
                    <a:pt x="1673" y="699"/>
                  </a:lnTo>
                  <a:lnTo>
                    <a:pt x="1676" y="702"/>
                  </a:lnTo>
                  <a:lnTo>
                    <a:pt x="1676" y="705"/>
                  </a:lnTo>
                  <a:lnTo>
                    <a:pt x="1677" y="708"/>
                  </a:lnTo>
                  <a:lnTo>
                    <a:pt x="1678" y="709"/>
                  </a:lnTo>
                  <a:lnTo>
                    <a:pt x="1677" y="708"/>
                  </a:lnTo>
                  <a:lnTo>
                    <a:pt x="1674" y="706"/>
                  </a:lnTo>
                  <a:lnTo>
                    <a:pt x="1674" y="702"/>
                  </a:lnTo>
                  <a:lnTo>
                    <a:pt x="1672" y="700"/>
                  </a:lnTo>
                  <a:lnTo>
                    <a:pt x="1669" y="699"/>
                  </a:lnTo>
                  <a:lnTo>
                    <a:pt x="1668" y="711"/>
                  </a:lnTo>
                  <a:lnTo>
                    <a:pt x="1668" y="714"/>
                  </a:lnTo>
                  <a:lnTo>
                    <a:pt x="1668" y="718"/>
                  </a:lnTo>
                  <a:lnTo>
                    <a:pt x="1665" y="727"/>
                  </a:lnTo>
                  <a:lnTo>
                    <a:pt x="1663" y="734"/>
                  </a:lnTo>
                  <a:lnTo>
                    <a:pt x="1661" y="735"/>
                  </a:lnTo>
                  <a:lnTo>
                    <a:pt x="1657" y="736"/>
                  </a:lnTo>
                  <a:lnTo>
                    <a:pt x="1654" y="736"/>
                  </a:lnTo>
                  <a:lnTo>
                    <a:pt x="1652" y="736"/>
                  </a:lnTo>
                  <a:lnTo>
                    <a:pt x="1647" y="733"/>
                  </a:lnTo>
                  <a:lnTo>
                    <a:pt x="1645" y="734"/>
                  </a:lnTo>
                  <a:lnTo>
                    <a:pt x="1644" y="735"/>
                  </a:lnTo>
                  <a:lnTo>
                    <a:pt x="1642" y="735"/>
                  </a:lnTo>
                  <a:lnTo>
                    <a:pt x="1637" y="733"/>
                  </a:lnTo>
                  <a:lnTo>
                    <a:pt x="1635" y="733"/>
                  </a:lnTo>
                  <a:lnTo>
                    <a:pt x="1632" y="733"/>
                  </a:lnTo>
                  <a:lnTo>
                    <a:pt x="1629" y="734"/>
                  </a:lnTo>
                  <a:lnTo>
                    <a:pt x="1629" y="734"/>
                  </a:lnTo>
                  <a:lnTo>
                    <a:pt x="1627" y="734"/>
                  </a:lnTo>
                  <a:lnTo>
                    <a:pt x="1621" y="734"/>
                  </a:lnTo>
                  <a:lnTo>
                    <a:pt x="1615" y="733"/>
                  </a:lnTo>
                  <a:lnTo>
                    <a:pt x="1612" y="732"/>
                  </a:lnTo>
                  <a:lnTo>
                    <a:pt x="1606" y="732"/>
                  </a:lnTo>
                  <a:lnTo>
                    <a:pt x="1604" y="731"/>
                  </a:lnTo>
                  <a:lnTo>
                    <a:pt x="1602" y="732"/>
                  </a:lnTo>
                  <a:lnTo>
                    <a:pt x="1593" y="732"/>
                  </a:lnTo>
                  <a:lnTo>
                    <a:pt x="1591" y="732"/>
                  </a:lnTo>
                  <a:lnTo>
                    <a:pt x="1588" y="733"/>
                  </a:lnTo>
                  <a:lnTo>
                    <a:pt x="1587" y="732"/>
                  </a:lnTo>
                  <a:lnTo>
                    <a:pt x="1585" y="731"/>
                  </a:lnTo>
                  <a:lnTo>
                    <a:pt x="1582" y="729"/>
                  </a:lnTo>
                  <a:lnTo>
                    <a:pt x="1576" y="728"/>
                  </a:lnTo>
                  <a:lnTo>
                    <a:pt x="1574" y="731"/>
                  </a:lnTo>
                  <a:lnTo>
                    <a:pt x="1572" y="733"/>
                  </a:lnTo>
                  <a:lnTo>
                    <a:pt x="1572" y="733"/>
                  </a:lnTo>
                  <a:lnTo>
                    <a:pt x="1572" y="734"/>
                  </a:lnTo>
                  <a:lnTo>
                    <a:pt x="1569" y="735"/>
                  </a:lnTo>
                  <a:lnTo>
                    <a:pt x="1567" y="736"/>
                  </a:lnTo>
                  <a:lnTo>
                    <a:pt x="1563" y="736"/>
                  </a:lnTo>
                  <a:lnTo>
                    <a:pt x="1558" y="740"/>
                  </a:lnTo>
                  <a:lnTo>
                    <a:pt x="1560" y="743"/>
                  </a:lnTo>
                  <a:lnTo>
                    <a:pt x="1560" y="743"/>
                  </a:lnTo>
                  <a:lnTo>
                    <a:pt x="1561" y="744"/>
                  </a:lnTo>
                  <a:lnTo>
                    <a:pt x="1563" y="744"/>
                  </a:lnTo>
                  <a:lnTo>
                    <a:pt x="1562" y="744"/>
                  </a:lnTo>
                  <a:lnTo>
                    <a:pt x="1562" y="748"/>
                  </a:lnTo>
                  <a:lnTo>
                    <a:pt x="1566" y="746"/>
                  </a:lnTo>
                  <a:lnTo>
                    <a:pt x="1563" y="749"/>
                  </a:lnTo>
                  <a:lnTo>
                    <a:pt x="1563" y="751"/>
                  </a:lnTo>
                  <a:lnTo>
                    <a:pt x="1567" y="751"/>
                  </a:lnTo>
                  <a:lnTo>
                    <a:pt x="1563" y="753"/>
                  </a:lnTo>
                  <a:lnTo>
                    <a:pt x="1566" y="753"/>
                  </a:lnTo>
                  <a:lnTo>
                    <a:pt x="1567" y="752"/>
                  </a:lnTo>
                  <a:lnTo>
                    <a:pt x="1567" y="753"/>
                  </a:lnTo>
                  <a:lnTo>
                    <a:pt x="1563" y="756"/>
                  </a:lnTo>
                  <a:lnTo>
                    <a:pt x="1565" y="758"/>
                  </a:lnTo>
                  <a:lnTo>
                    <a:pt x="1563" y="760"/>
                  </a:lnTo>
                  <a:lnTo>
                    <a:pt x="1563" y="762"/>
                  </a:lnTo>
                  <a:lnTo>
                    <a:pt x="1566" y="770"/>
                  </a:lnTo>
                  <a:lnTo>
                    <a:pt x="1567" y="771"/>
                  </a:lnTo>
                  <a:lnTo>
                    <a:pt x="1566" y="779"/>
                  </a:lnTo>
                  <a:lnTo>
                    <a:pt x="1567" y="776"/>
                  </a:lnTo>
                  <a:lnTo>
                    <a:pt x="1567" y="779"/>
                  </a:lnTo>
                  <a:lnTo>
                    <a:pt x="1565" y="782"/>
                  </a:lnTo>
                  <a:lnTo>
                    <a:pt x="1563" y="788"/>
                  </a:lnTo>
                  <a:lnTo>
                    <a:pt x="1560" y="796"/>
                  </a:lnTo>
                  <a:lnTo>
                    <a:pt x="1557" y="801"/>
                  </a:lnTo>
                  <a:lnTo>
                    <a:pt x="1557" y="803"/>
                  </a:lnTo>
                  <a:lnTo>
                    <a:pt x="1555" y="805"/>
                  </a:lnTo>
                  <a:lnTo>
                    <a:pt x="1555" y="809"/>
                  </a:lnTo>
                  <a:lnTo>
                    <a:pt x="1557" y="811"/>
                  </a:lnTo>
                  <a:lnTo>
                    <a:pt x="1559" y="811"/>
                  </a:lnTo>
                  <a:lnTo>
                    <a:pt x="1560" y="810"/>
                  </a:lnTo>
                  <a:lnTo>
                    <a:pt x="1562" y="806"/>
                  </a:lnTo>
                  <a:lnTo>
                    <a:pt x="1562" y="810"/>
                  </a:lnTo>
                  <a:lnTo>
                    <a:pt x="1560" y="812"/>
                  </a:lnTo>
                  <a:lnTo>
                    <a:pt x="1559" y="811"/>
                  </a:lnTo>
                  <a:lnTo>
                    <a:pt x="1559" y="814"/>
                  </a:lnTo>
                  <a:lnTo>
                    <a:pt x="1565" y="814"/>
                  </a:lnTo>
                  <a:lnTo>
                    <a:pt x="1566" y="813"/>
                  </a:lnTo>
                  <a:lnTo>
                    <a:pt x="1565" y="816"/>
                  </a:lnTo>
                  <a:lnTo>
                    <a:pt x="1565" y="819"/>
                  </a:lnTo>
                  <a:lnTo>
                    <a:pt x="1563" y="822"/>
                  </a:lnTo>
                  <a:lnTo>
                    <a:pt x="1565" y="827"/>
                  </a:lnTo>
                  <a:lnTo>
                    <a:pt x="1565" y="828"/>
                  </a:lnTo>
                  <a:lnTo>
                    <a:pt x="1565" y="831"/>
                  </a:lnTo>
                  <a:lnTo>
                    <a:pt x="1562" y="835"/>
                  </a:lnTo>
                  <a:lnTo>
                    <a:pt x="1562" y="838"/>
                  </a:lnTo>
                  <a:lnTo>
                    <a:pt x="1568" y="836"/>
                  </a:lnTo>
                  <a:lnTo>
                    <a:pt x="1570" y="836"/>
                  </a:lnTo>
                  <a:lnTo>
                    <a:pt x="1572" y="836"/>
                  </a:lnTo>
                  <a:lnTo>
                    <a:pt x="1575" y="837"/>
                  </a:lnTo>
                  <a:lnTo>
                    <a:pt x="1578" y="837"/>
                  </a:lnTo>
                  <a:lnTo>
                    <a:pt x="1583" y="835"/>
                  </a:lnTo>
                  <a:lnTo>
                    <a:pt x="1583" y="834"/>
                  </a:lnTo>
                  <a:lnTo>
                    <a:pt x="1584" y="835"/>
                  </a:lnTo>
                  <a:lnTo>
                    <a:pt x="1584" y="835"/>
                  </a:lnTo>
                  <a:lnTo>
                    <a:pt x="1589" y="834"/>
                  </a:lnTo>
                  <a:lnTo>
                    <a:pt x="1591" y="834"/>
                  </a:lnTo>
                  <a:lnTo>
                    <a:pt x="1589" y="835"/>
                  </a:lnTo>
                  <a:lnTo>
                    <a:pt x="1595" y="838"/>
                  </a:lnTo>
                  <a:lnTo>
                    <a:pt x="1600" y="839"/>
                  </a:lnTo>
                  <a:lnTo>
                    <a:pt x="1596" y="843"/>
                  </a:lnTo>
                  <a:lnTo>
                    <a:pt x="1600" y="845"/>
                  </a:lnTo>
                  <a:lnTo>
                    <a:pt x="1600" y="845"/>
                  </a:lnTo>
                  <a:lnTo>
                    <a:pt x="1600" y="847"/>
                  </a:lnTo>
                  <a:lnTo>
                    <a:pt x="1602" y="851"/>
                  </a:lnTo>
                  <a:lnTo>
                    <a:pt x="1608" y="854"/>
                  </a:lnTo>
                  <a:lnTo>
                    <a:pt x="1612" y="852"/>
                  </a:lnTo>
                  <a:lnTo>
                    <a:pt x="1613" y="847"/>
                  </a:lnTo>
                  <a:lnTo>
                    <a:pt x="1617" y="846"/>
                  </a:lnTo>
                  <a:lnTo>
                    <a:pt x="1619" y="846"/>
                  </a:lnTo>
                  <a:lnTo>
                    <a:pt x="1621" y="846"/>
                  </a:lnTo>
                  <a:lnTo>
                    <a:pt x="1623" y="843"/>
                  </a:lnTo>
                  <a:lnTo>
                    <a:pt x="1625" y="843"/>
                  </a:lnTo>
                  <a:lnTo>
                    <a:pt x="1636" y="843"/>
                  </a:lnTo>
                  <a:lnTo>
                    <a:pt x="1642" y="842"/>
                  </a:lnTo>
                  <a:lnTo>
                    <a:pt x="1646" y="843"/>
                  </a:lnTo>
                  <a:lnTo>
                    <a:pt x="1648" y="843"/>
                  </a:lnTo>
                  <a:lnTo>
                    <a:pt x="1651" y="840"/>
                  </a:lnTo>
                  <a:lnTo>
                    <a:pt x="1653" y="840"/>
                  </a:lnTo>
                  <a:lnTo>
                    <a:pt x="1656" y="842"/>
                  </a:lnTo>
                  <a:lnTo>
                    <a:pt x="1657" y="839"/>
                  </a:lnTo>
                  <a:lnTo>
                    <a:pt x="1660" y="836"/>
                  </a:lnTo>
                  <a:lnTo>
                    <a:pt x="1660" y="834"/>
                  </a:lnTo>
                  <a:lnTo>
                    <a:pt x="1665" y="830"/>
                  </a:lnTo>
                  <a:lnTo>
                    <a:pt x="1668" y="829"/>
                  </a:lnTo>
                  <a:lnTo>
                    <a:pt x="1671" y="829"/>
                  </a:lnTo>
                  <a:lnTo>
                    <a:pt x="1673" y="827"/>
                  </a:lnTo>
                  <a:lnTo>
                    <a:pt x="1676" y="823"/>
                  </a:lnTo>
                  <a:lnTo>
                    <a:pt x="1676" y="820"/>
                  </a:lnTo>
                  <a:lnTo>
                    <a:pt x="1679" y="816"/>
                  </a:lnTo>
                  <a:lnTo>
                    <a:pt x="1685" y="812"/>
                  </a:lnTo>
                  <a:lnTo>
                    <a:pt x="1688" y="811"/>
                  </a:lnTo>
                  <a:lnTo>
                    <a:pt x="1682" y="806"/>
                  </a:lnTo>
                  <a:lnTo>
                    <a:pt x="1681" y="804"/>
                  </a:lnTo>
                  <a:lnTo>
                    <a:pt x="1680" y="800"/>
                  </a:lnTo>
                  <a:lnTo>
                    <a:pt x="1682" y="794"/>
                  </a:lnTo>
                  <a:lnTo>
                    <a:pt x="1685" y="792"/>
                  </a:lnTo>
                  <a:lnTo>
                    <a:pt x="1686" y="789"/>
                  </a:lnTo>
                  <a:lnTo>
                    <a:pt x="1690" y="784"/>
                  </a:lnTo>
                  <a:lnTo>
                    <a:pt x="1691" y="782"/>
                  </a:lnTo>
                  <a:lnTo>
                    <a:pt x="1694" y="780"/>
                  </a:lnTo>
                  <a:lnTo>
                    <a:pt x="1697" y="779"/>
                  </a:lnTo>
                  <a:lnTo>
                    <a:pt x="1697" y="778"/>
                  </a:lnTo>
                  <a:lnTo>
                    <a:pt x="1695" y="777"/>
                  </a:lnTo>
                  <a:lnTo>
                    <a:pt x="1697" y="775"/>
                  </a:lnTo>
                  <a:lnTo>
                    <a:pt x="1702" y="772"/>
                  </a:lnTo>
                  <a:lnTo>
                    <a:pt x="1714" y="769"/>
                  </a:lnTo>
                  <a:lnTo>
                    <a:pt x="1715" y="768"/>
                  </a:lnTo>
                  <a:lnTo>
                    <a:pt x="1717" y="766"/>
                  </a:lnTo>
                  <a:lnTo>
                    <a:pt x="1725" y="762"/>
                  </a:lnTo>
                  <a:lnTo>
                    <a:pt x="1728" y="760"/>
                  </a:lnTo>
                  <a:lnTo>
                    <a:pt x="1729" y="757"/>
                  </a:lnTo>
                  <a:lnTo>
                    <a:pt x="1728" y="754"/>
                  </a:lnTo>
                  <a:lnTo>
                    <a:pt x="1730" y="753"/>
                  </a:lnTo>
                  <a:lnTo>
                    <a:pt x="1726" y="746"/>
                  </a:lnTo>
                  <a:lnTo>
                    <a:pt x="1726" y="744"/>
                  </a:lnTo>
                  <a:lnTo>
                    <a:pt x="1725" y="743"/>
                  </a:lnTo>
                  <a:lnTo>
                    <a:pt x="1726" y="743"/>
                  </a:lnTo>
                  <a:lnTo>
                    <a:pt x="1726" y="740"/>
                  </a:lnTo>
                  <a:lnTo>
                    <a:pt x="1730" y="737"/>
                  </a:lnTo>
                  <a:lnTo>
                    <a:pt x="1732" y="736"/>
                  </a:lnTo>
                  <a:lnTo>
                    <a:pt x="1738" y="733"/>
                  </a:lnTo>
                  <a:lnTo>
                    <a:pt x="1740" y="732"/>
                  </a:lnTo>
                  <a:lnTo>
                    <a:pt x="1742" y="733"/>
                  </a:lnTo>
                  <a:lnTo>
                    <a:pt x="1745" y="733"/>
                  </a:lnTo>
                  <a:lnTo>
                    <a:pt x="1747" y="735"/>
                  </a:lnTo>
                  <a:lnTo>
                    <a:pt x="1750" y="734"/>
                  </a:lnTo>
                  <a:lnTo>
                    <a:pt x="1749" y="732"/>
                  </a:lnTo>
                  <a:lnTo>
                    <a:pt x="1750" y="734"/>
                  </a:lnTo>
                  <a:lnTo>
                    <a:pt x="1754" y="734"/>
                  </a:lnTo>
                  <a:lnTo>
                    <a:pt x="1754" y="734"/>
                  </a:lnTo>
                  <a:lnTo>
                    <a:pt x="1755" y="735"/>
                  </a:lnTo>
                  <a:lnTo>
                    <a:pt x="1757" y="735"/>
                  </a:lnTo>
                  <a:lnTo>
                    <a:pt x="1759" y="737"/>
                  </a:lnTo>
                  <a:lnTo>
                    <a:pt x="1763" y="737"/>
                  </a:lnTo>
                  <a:lnTo>
                    <a:pt x="1763" y="739"/>
                  </a:lnTo>
                  <a:lnTo>
                    <a:pt x="1766" y="739"/>
                  </a:lnTo>
                  <a:lnTo>
                    <a:pt x="1768" y="740"/>
                  </a:lnTo>
                  <a:lnTo>
                    <a:pt x="1774" y="739"/>
                  </a:lnTo>
                  <a:lnTo>
                    <a:pt x="1776" y="736"/>
                  </a:lnTo>
                  <a:lnTo>
                    <a:pt x="1777" y="734"/>
                  </a:lnTo>
                  <a:lnTo>
                    <a:pt x="1783" y="729"/>
                  </a:lnTo>
                  <a:lnTo>
                    <a:pt x="1787" y="728"/>
                  </a:lnTo>
                  <a:lnTo>
                    <a:pt x="1790" y="728"/>
                  </a:lnTo>
                  <a:lnTo>
                    <a:pt x="1793" y="727"/>
                  </a:lnTo>
                  <a:lnTo>
                    <a:pt x="1796" y="725"/>
                  </a:lnTo>
                  <a:lnTo>
                    <a:pt x="1801" y="719"/>
                  </a:lnTo>
                  <a:lnTo>
                    <a:pt x="1805" y="717"/>
                  </a:lnTo>
                  <a:lnTo>
                    <a:pt x="1807" y="717"/>
                  </a:lnTo>
                  <a:lnTo>
                    <a:pt x="1813" y="719"/>
                  </a:lnTo>
                  <a:lnTo>
                    <a:pt x="1817" y="723"/>
                  </a:lnTo>
                  <a:lnTo>
                    <a:pt x="1819" y="723"/>
                  </a:lnTo>
                  <a:lnTo>
                    <a:pt x="1821" y="723"/>
                  </a:lnTo>
                  <a:lnTo>
                    <a:pt x="1822" y="724"/>
                  </a:lnTo>
                  <a:lnTo>
                    <a:pt x="1824" y="725"/>
                  </a:lnTo>
                  <a:lnTo>
                    <a:pt x="1825" y="727"/>
                  </a:lnTo>
                  <a:lnTo>
                    <a:pt x="1825" y="732"/>
                  </a:lnTo>
                  <a:lnTo>
                    <a:pt x="1828" y="736"/>
                  </a:lnTo>
                  <a:lnTo>
                    <a:pt x="1828" y="742"/>
                  </a:lnTo>
                  <a:lnTo>
                    <a:pt x="1832" y="742"/>
                  </a:lnTo>
                  <a:lnTo>
                    <a:pt x="1833" y="744"/>
                  </a:lnTo>
                  <a:lnTo>
                    <a:pt x="1836" y="748"/>
                  </a:lnTo>
                  <a:lnTo>
                    <a:pt x="1839" y="751"/>
                  </a:lnTo>
                  <a:lnTo>
                    <a:pt x="1843" y="752"/>
                  </a:lnTo>
                  <a:lnTo>
                    <a:pt x="1845" y="754"/>
                  </a:lnTo>
                  <a:lnTo>
                    <a:pt x="1845" y="757"/>
                  </a:lnTo>
                  <a:lnTo>
                    <a:pt x="1849" y="758"/>
                  </a:lnTo>
                  <a:lnTo>
                    <a:pt x="1851" y="759"/>
                  </a:lnTo>
                  <a:lnTo>
                    <a:pt x="1852" y="762"/>
                  </a:lnTo>
                  <a:lnTo>
                    <a:pt x="1856" y="763"/>
                  </a:lnTo>
                  <a:lnTo>
                    <a:pt x="1857" y="766"/>
                  </a:lnTo>
                  <a:lnTo>
                    <a:pt x="1862" y="769"/>
                  </a:lnTo>
                  <a:lnTo>
                    <a:pt x="1865" y="769"/>
                  </a:lnTo>
                  <a:lnTo>
                    <a:pt x="1868" y="769"/>
                  </a:lnTo>
                  <a:lnTo>
                    <a:pt x="1870" y="770"/>
                  </a:lnTo>
                  <a:lnTo>
                    <a:pt x="1873" y="770"/>
                  </a:lnTo>
                  <a:lnTo>
                    <a:pt x="1875" y="774"/>
                  </a:lnTo>
                  <a:lnTo>
                    <a:pt x="1878" y="777"/>
                  </a:lnTo>
                  <a:lnTo>
                    <a:pt x="1882" y="777"/>
                  </a:lnTo>
                  <a:lnTo>
                    <a:pt x="1883" y="780"/>
                  </a:lnTo>
                  <a:lnTo>
                    <a:pt x="1884" y="780"/>
                  </a:lnTo>
                  <a:lnTo>
                    <a:pt x="1886" y="779"/>
                  </a:lnTo>
                  <a:lnTo>
                    <a:pt x="1888" y="782"/>
                  </a:lnTo>
                  <a:lnTo>
                    <a:pt x="1890" y="784"/>
                  </a:lnTo>
                  <a:lnTo>
                    <a:pt x="1890" y="787"/>
                  </a:lnTo>
                  <a:lnTo>
                    <a:pt x="1892" y="788"/>
                  </a:lnTo>
                  <a:lnTo>
                    <a:pt x="1895" y="791"/>
                  </a:lnTo>
                  <a:lnTo>
                    <a:pt x="1899" y="789"/>
                  </a:lnTo>
                  <a:lnTo>
                    <a:pt x="1901" y="792"/>
                  </a:lnTo>
                  <a:lnTo>
                    <a:pt x="1901" y="795"/>
                  </a:lnTo>
                  <a:lnTo>
                    <a:pt x="1902" y="797"/>
                  </a:lnTo>
                  <a:lnTo>
                    <a:pt x="1904" y="800"/>
                  </a:lnTo>
                  <a:lnTo>
                    <a:pt x="1905" y="805"/>
                  </a:lnTo>
                  <a:lnTo>
                    <a:pt x="1907" y="808"/>
                  </a:lnTo>
                  <a:lnTo>
                    <a:pt x="1905" y="811"/>
                  </a:lnTo>
                  <a:lnTo>
                    <a:pt x="1902" y="811"/>
                  </a:lnTo>
                  <a:lnTo>
                    <a:pt x="1902" y="816"/>
                  </a:lnTo>
                  <a:lnTo>
                    <a:pt x="1899" y="820"/>
                  </a:lnTo>
                  <a:lnTo>
                    <a:pt x="1900" y="823"/>
                  </a:lnTo>
                  <a:lnTo>
                    <a:pt x="1903" y="823"/>
                  </a:lnTo>
                  <a:lnTo>
                    <a:pt x="1905" y="822"/>
                  </a:lnTo>
                  <a:lnTo>
                    <a:pt x="1907" y="820"/>
                  </a:lnTo>
                  <a:lnTo>
                    <a:pt x="1911" y="814"/>
                  </a:lnTo>
                  <a:lnTo>
                    <a:pt x="1911" y="810"/>
                  </a:lnTo>
                  <a:lnTo>
                    <a:pt x="1919" y="805"/>
                  </a:lnTo>
                  <a:lnTo>
                    <a:pt x="1919" y="803"/>
                  </a:lnTo>
                  <a:lnTo>
                    <a:pt x="1918" y="799"/>
                  </a:lnTo>
                  <a:lnTo>
                    <a:pt x="1913" y="796"/>
                  </a:lnTo>
                  <a:lnTo>
                    <a:pt x="1911" y="795"/>
                  </a:lnTo>
                  <a:lnTo>
                    <a:pt x="1911" y="793"/>
                  </a:lnTo>
                  <a:lnTo>
                    <a:pt x="1912" y="791"/>
                  </a:lnTo>
                  <a:lnTo>
                    <a:pt x="1912" y="788"/>
                  </a:lnTo>
                  <a:lnTo>
                    <a:pt x="1915" y="787"/>
                  </a:lnTo>
                  <a:lnTo>
                    <a:pt x="1916" y="784"/>
                  </a:lnTo>
                  <a:lnTo>
                    <a:pt x="1918" y="782"/>
                  </a:lnTo>
                  <a:lnTo>
                    <a:pt x="1921" y="782"/>
                  </a:lnTo>
                  <a:lnTo>
                    <a:pt x="1921" y="783"/>
                  </a:lnTo>
                  <a:lnTo>
                    <a:pt x="1920" y="783"/>
                  </a:lnTo>
                  <a:lnTo>
                    <a:pt x="1922" y="785"/>
                  </a:lnTo>
                  <a:lnTo>
                    <a:pt x="1928" y="785"/>
                  </a:lnTo>
                  <a:lnTo>
                    <a:pt x="1930" y="787"/>
                  </a:lnTo>
                  <a:lnTo>
                    <a:pt x="1932" y="791"/>
                  </a:lnTo>
                  <a:lnTo>
                    <a:pt x="1934" y="793"/>
                  </a:lnTo>
                  <a:lnTo>
                    <a:pt x="1936" y="793"/>
                  </a:lnTo>
                  <a:lnTo>
                    <a:pt x="1938" y="788"/>
                  </a:lnTo>
                  <a:lnTo>
                    <a:pt x="1937" y="786"/>
                  </a:lnTo>
                  <a:lnTo>
                    <a:pt x="1935" y="784"/>
                  </a:lnTo>
                  <a:lnTo>
                    <a:pt x="1932" y="782"/>
                  </a:lnTo>
                  <a:lnTo>
                    <a:pt x="1930" y="779"/>
                  </a:lnTo>
                  <a:lnTo>
                    <a:pt x="1922" y="776"/>
                  </a:lnTo>
                  <a:lnTo>
                    <a:pt x="1920" y="774"/>
                  </a:lnTo>
                  <a:lnTo>
                    <a:pt x="1912" y="770"/>
                  </a:lnTo>
                  <a:lnTo>
                    <a:pt x="1903" y="766"/>
                  </a:lnTo>
                  <a:lnTo>
                    <a:pt x="1903" y="763"/>
                  </a:lnTo>
                  <a:lnTo>
                    <a:pt x="1905" y="761"/>
                  </a:lnTo>
                  <a:lnTo>
                    <a:pt x="1905" y="759"/>
                  </a:lnTo>
                  <a:lnTo>
                    <a:pt x="1892" y="759"/>
                  </a:lnTo>
                  <a:lnTo>
                    <a:pt x="1890" y="758"/>
                  </a:lnTo>
                  <a:lnTo>
                    <a:pt x="1886" y="757"/>
                  </a:lnTo>
                  <a:lnTo>
                    <a:pt x="1876" y="746"/>
                  </a:lnTo>
                  <a:lnTo>
                    <a:pt x="1873" y="736"/>
                  </a:lnTo>
                  <a:lnTo>
                    <a:pt x="1870" y="732"/>
                  </a:lnTo>
                  <a:lnTo>
                    <a:pt x="1868" y="731"/>
                  </a:lnTo>
                  <a:lnTo>
                    <a:pt x="1862" y="726"/>
                  </a:lnTo>
                  <a:lnTo>
                    <a:pt x="1859" y="725"/>
                  </a:lnTo>
                  <a:lnTo>
                    <a:pt x="1854" y="720"/>
                  </a:lnTo>
                  <a:lnTo>
                    <a:pt x="1853" y="717"/>
                  </a:lnTo>
                  <a:lnTo>
                    <a:pt x="1853" y="714"/>
                  </a:lnTo>
                  <a:lnTo>
                    <a:pt x="1852" y="714"/>
                  </a:lnTo>
                  <a:lnTo>
                    <a:pt x="1856" y="710"/>
                  </a:lnTo>
                  <a:lnTo>
                    <a:pt x="1857" y="708"/>
                  </a:lnTo>
                  <a:lnTo>
                    <a:pt x="1856" y="708"/>
                  </a:lnTo>
                  <a:lnTo>
                    <a:pt x="1853" y="705"/>
                  </a:lnTo>
                  <a:lnTo>
                    <a:pt x="1852" y="703"/>
                  </a:lnTo>
                  <a:lnTo>
                    <a:pt x="1852" y="703"/>
                  </a:lnTo>
                  <a:lnTo>
                    <a:pt x="1851" y="702"/>
                  </a:lnTo>
                  <a:lnTo>
                    <a:pt x="1851" y="702"/>
                  </a:lnTo>
                  <a:lnTo>
                    <a:pt x="1852" y="702"/>
                  </a:lnTo>
                  <a:lnTo>
                    <a:pt x="1853" y="700"/>
                  </a:lnTo>
                  <a:lnTo>
                    <a:pt x="1856" y="700"/>
                  </a:lnTo>
                  <a:lnTo>
                    <a:pt x="1859" y="699"/>
                  </a:lnTo>
                  <a:lnTo>
                    <a:pt x="1861" y="697"/>
                  </a:lnTo>
                  <a:lnTo>
                    <a:pt x="1864" y="697"/>
                  </a:lnTo>
                  <a:lnTo>
                    <a:pt x="1864" y="695"/>
                  </a:lnTo>
                  <a:lnTo>
                    <a:pt x="1867" y="694"/>
                  </a:lnTo>
                  <a:lnTo>
                    <a:pt x="1868" y="695"/>
                  </a:lnTo>
                  <a:lnTo>
                    <a:pt x="1868" y="695"/>
                  </a:lnTo>
                  <a:lnTo>
                    <a:pt x="1868" y="695"/>
                  </a:lnTo>
                  <a:lnTo>
                    <a:pt x="1870" y="694"/>
                  </a:lnTo>
                  <a:lnTo>
                    <a:pt x="1871" y="694"/>
                  </a:lnTo>
                  <a:lnTo>
                    <a:pt x="1873" y="698"/>
                  </a:lnTo>
                  <a:lnTo>
                    <a:pt x="1873" y="698"/>
                  </a:lnTo>
                  <a:lnTo>
                    <a:pt x="1871" y="698"/>
                  </a:lnTo>
                  <a:lnTo>
                    <a:pt x="1870" y="699"/>
                  </a:lnTo>
                  <a:lnTo>
                    <a:pt x="1869" y="700"/>
                  </a:lnTo>
                  <a:lnTo>
                    <a:pt x="1870" y="702"/>
                  </a:lnTo>
                  <a:lnTo>
                    <a:pt x="1870" y="702"/>
                  </a:lnTo>
                  <a:lnTo>
                    <a:pt x="1873" y="706"/>
                  </a:lnTo>
                  <a:lnTo>
                    <a:pt x="1873" y="708"/>
                  </a:lnTo>
                  <a:lnTo>
                    <a:pt x="1875" y="711"/>
                  </a:lnTo>
                  <a:lnTo>
                    <a:pt x="1876" y="710"/>
                  </a:lnTo>
                  <a:lnTo>
                    <a:pt x="1877" y="707"/>
                  </a:lnTo>
                  <a:lnTo>
                    <a:pt x="1877" y="708"/>
                  </a:lnTo>
                  <a:lnTo>
                    <a:pt x="1878" y="708"/>
                  </a:lnTo>
                  <a:lnTo>
                    <a:pt x="1881" y="701"/>
                  </a:lnTo>
                  <a:lnTo>
                    <a:pt x="1885" y="703"/>
                  </a:lnTo>
                  <a:lnTo>
                    <a:pt x="1888" y="708"/>
                  </a:lnTo>
                  <a:lnTo>
                    <a:pt x="1888" y="712"/>
                  </a:lnTo>
                  <a:lnTo>
                    <a:pt x="1890" y="715"/>
                  </a:lnTo>
                  <a:lnTo>
                    <a:pt x="1892" y="716"/>
                  </a:lnTo>
                  <a:lnTo>
                    <a:pt x="1894" y="718"/>
                  </a:lnTo>
                  <a:lnTo>
                    <a:pt x="1898" y="720"/>
                  </a:lnTo>
                  <a:lnTo>
                    <a:pt x="1898" y="720"/>
                  </a:lnTo>
                  <a:lnTo>
                    <a:pt x="1899" y="720"/>
                  </a:lnTo>
                  <a:lnTo>
                    <a:pt x="1899" y="722"/>
                  </a:lnTo>
                  <a:lnTo>
                    <a:pt x="1898" y="720"/>
                  </a:lnTo>
                  <a:lnTo>
                    <a:pt x="1894" y="719"/>
                  </a:lnTo>
                  <a:lnTo>
                    <a:pt x="1893" y="722"/>
                  </a:lnTo>
                  <a:lnTo>
                    <a:pt x="1899" y="727"/>
                  </a:lnTo>
                  <a:lnTo>
                    <a:pt x="1903" y="729"/>
                  </a:lnTo>
                  <a:lnTo>
                    <a:pt x="1904" y="733"/>
                  </a:lnTo>
                  <a:lnTo>
                    <a:pt x="1909" y="732"/>
                  </a:lnTo>
                  <a:lnTo>
                    <a:pt x="1913" y="734"/>
                  </a:lnTo>
                  <a:lnTo>
                    <a:pt x="1916" y="734"/>
                  </a:lnTo>
                  <a:lnTo>
                    <a:pt x="1919" y="737"/>
                  </a:lnTo>
                  <a:lnTo>
                    <a:pt x="1924" y="741"/>
                  </a:lnTo>
                  <a:lnTo>
                    <a:pt x="1927" y="743"/>
                  </a:lnTo>
                  <a:lnTo>
                    <a:pt x="1924" y="742"/>
                  </a:lnTo>
                  <a:lnTo>
                    <a:pt x="1921" y="741"/>
                  </a:lnTo>
                  <a:lnTo>
                    <a:pt x="1918" y="741"/>
                  </a:lnTo>
                  <a:lnTo>
                    <a:pt x="1924" y="743"/>
                  </a:lnTo>
                  <a:lnTo>
                    <a:pt x="1929" y="744"/>
                  </a:lnTo>
                  <a:lnTo>
                    <a:pt x="1937" y="750"/>
                  </a:lnTo>
                  <a:lnTo>
                    <a:pt x="1942" y="750"/>
                  </a:lnTo>
                  <a:lnTo>
                    <a:pt x="1942" y="751"/>
                  </a:lnTo>
                  <a:lnTo>
                    <a:pt x="1941" y="750"/>
                  </a:lnTo>
                  <a:lnTo>
                    <a:pt x="1938" y="751"/>
                  </a:lnTo>
                  <a:lnTo>
                    <a:pt x="1942" y="753"/>
                  </a:lnTo>
                  <a:lnTo>
                    <a:pt x="1944" y="754"/>
                  </a:lnTo>
                  <a:lnTo>
                    <a:pt x="1946" y="758"/>
                  </a:lnTo>
                  <a:lnTo>
                    <a:pt x="1950" y="760"/>
                  </a:lnTo>
                  <a:lnTo>
                    <a:pt x="1952" y="760"/>
                  </a:lnTo>
                  <a:lnTo>
                    <a:pt x="1953" y="761"/>
                  </a:lnTo>
                  <a:lnTo>
                    <a:pt x="1953" y="765"/>
                  </a:lnTo>
                  <a:lnTo>
                    <a:pt x="1951" y="768"/>
                  </a:lnTo>
                  <a:lnTo>
                    <a:pt x="1951" y="770"/>
                  </a:lnTo>
                  <a:lnTo>
                    <a:pt x="1951" y="774"/>
                  </a:lnTo>
                  <a:lnTo>
                    <a:pt x="1951" y="776"/>
                  </a:lnTo>
                  <a:lnTo>
                    <a:pt x="1950" y="779"/>
                  </a:lnTo>
                  <a:lnTo>
                    <a:pt x="1951" y="782"/>
                  </a:lnTo>
                  <a:lnTo>
                    <a:pt x="1951" y="782"/>
                  </a:lnTo>
                  <a:lnTo>
                    <a:pt x="1951" y="785"/>
                  </a:lnTo>
                  <a:lnTo>
                    <a:pt x="1951" y="785"/>
                  </a:lnTo>
                  <a:lnTo>
                    <a:pt x="1950" y="784"/>
                  </a:lnTo>
                  <a:lnTo>
                    <a:pt x="1951" y="786"/>
                  </a:lnTo>
                  <a:lnTo>
                    <a:pt x="1956" y="789"/>
                  </a:lnTo>
                  <a:lnTo>
                    <a:pt x="1959" y="793"/>
                  </a:lnTo>
                  <a:lnTo>
                    <a:pt x="1959" y="795"/>
                  </a:lnTo>
                  <a:lnTo>
                    <a:pt x="1961" y="796"/>
                  </a:lnTo>
                  <a:lnTo>
                    <a:pt x="1963" y="801"/>
                  </a:lnTo>
                  <a:lnTo>
                    <a:pt x="1966" y="802"/>
                  </a:lnTo>
                  <a:lnTo>
                    <a:pt x="1969" y="806"/>
                  </a:lnTo>
                  <a:lnTo>
                    <a:pt x="1970" y="804"/>
                  </a:lnTo>
                  <a:lnTo>
                    <a:pt x="1971" y="805"/>
                  </a:lnTo>
                  <a:lnTo>
                    <a:pt x="1973" y="805"/>
                  </a:lnTo>
                  <a:lnTo>
                    <a:pt x="1972" y="808"/>
                  </a:lnTo>
                  <a:lnTo>
                    <a:pt x="1971" y="808"/>
                  </a:lnTo>
                  <a:lnTo>
                    <a:pt x="1969" y="806"/>
                  </a:lnTo>
                  <a:lnTo>
                    <a:pt x="1969" y="810"/>
                  </a:lnTo>
                  <a:lnTo>
                    <a:pt x="1972" y="812"/>
                  </a:lnTo>
                  <a:lnTo>
                    <a:pt x="1975" y="818"/>
                  </a:lnTo>
                  <a:lnTo>
                    <a:pt x="1977" y="816"/>
                  </a:lnTo>
                  <a:lnTo>
                    <a:pt x="1977" y="814"/>
                  </a:lnTo>
                  <a:lnTo>
                    <a:pt x="1979" y="818"/>
                  </a:lnTo>
                  <a:lnTo>
                    <a:pt x="1986" y="816"/>
                  </a:lnTo>
                  <a:lnTo>
                    <a:pt x="1988" y="817"/>
                  </a:lnTo>
                  <a:lnTo>
                    <a:pt x="1992" y="816"/>
                  </a:lnTo>
                  <a:lnTo>
                    <a:pt x="1994" y="818"/>
                  </a:lnTo>
                  <a:lnTo>
                    <a:pt x="1995" y="817"/>
                  </a:lnTo>
                  <a:lnTo>
                    <a:pt x="1997" y="819"/>
                  </a:lnTo>
                  <a:lnTo>
                    <a:pt x="1999" y="819"/>
                  </a:lnTo>
                  <a:lnTo>
                    <a:pt x="2003" y="820"/>
                  </a:lnTo>
                  <a:lnTo>
                    <a:pt x="2002" y="821"/>
                  </a:lnTo>
                  <a:lnTo>
                    <a:pt x="1999" y="822"/>
                  </a:lnTo>
                  <a:lnTo>
                    <a:pt x="1997" y="822"/>
                  </a:lnTo>
                  <a:lnTo>
                    <a:pt x="1994" y="820"/>
                  </a:lnTo>
                  <a:lnTo>
                    <a:pt x="1992" y="820"/>
                  </a:lnTo>
                  <a:lnTo>
                    <a:pt x="1988" y="819"/>
                  </a:lnTo>
                  <a:lnTo>
                    <a:pt x="1985" y="817"/>
                  </a:lnTo>
                  <a:lnTo>
                    <a:pt x="1982" y="818"/>
                  </a:lnTo>
                  <a:lnTo>
                    <a:pt x="1980" y="820"/>
                  </a:lnTo>
                  <a:lnTo>
                    <a:pt x="1977" y="820"/>
                  </a:lnTo>
                  <a:lnTo>
                    <a:pt x="1976" y="822"/>
                  </a:lnTo>
                  <a:lnTo>
                    <a:pt x="1976" y="826"/>
                  </a:lnTo>
                  <a:lnTo>
                    <a:pt x="1978" y="828"/>
                  </a:lnTo>
                  <a:lnTo>
                    <a:pt x="1980" y="829"/>
                  </a:lnTo>
                  <a:lnTo>
                    <a:pt x="1981" y="831"/>
                  </a:lnTo>
                  <a:lnTo>
                    <a:pt x="1980" y="837"/>
                  </a:lnTo>
                  <a:lnTo>
                    <a:pt x="1982" y="840"/>
                  </a:lnTo>
                  <a:lnTo>
                    <a:pt x="1985" y="840"/>
                  </a:lnTo>
                  <a:lnTo>
                    <a:pt x="1987" y="837"/>
                  </a:lnTo>
                  <a:lnTo>
                    <a:pt x="1988" y="839"/>
                  </a:lnTo>
                  <a:lnTo>
                    <a:pt x="1990" y="842"/>
                  </a:lnTo>
                  <a:lnTo>
                    <a:pt x="1993" y="846"/>
                  </a:lnTo>
                  <a:lnTo>
                    <a:pt x="1993" y="846"/>
                  </a:lnTo>
                  <a:lnTo>
                    <a:pt x="1993" y="844"/>
                  </a:lnTo>
                  <a:lnTo>
                    <a:pt x="1995" y="840"/>
                  </a:lnTo>
                  <a:lnTo>
                    <a:pt x="1997" y="843"/>
                  </a:lnTo>
                  <a:lnTo>
                    <a:pt x="1998" y="845"/>
                  </a:lnTo>
                  <a:lnTo>
                    <a:pt x="2002" y="847"/>
                  </a:lnTo>
                  <a:lnTo>
                    <a:pt x="2002" y="845"/>
                  </a:lnTo>
                  <a:lnTo>
                    <a:pt x="2001" y="843"/>
                  </a:lnTo>
                  <a:lnTo>
                    <a:pt x="2001" y="840"/>
                  </a:lnTo>
                  <a:lnTo>
                    <a:pt x="1999" y="837"/>
                  </a:lnTo>
                  <a:lnTo>
                    <a:pt x="1997" y="833"/>
                  </a:lnTo>
                  <a:lnTo>
                    <a:pt x="1996" y="829"/>
                  </a:lnTo>
                  <a:lnTo>
                    <a:pt x="1996" y="829"/>
                  </a:lnTo>
                  <a:lnTo>
                    <a:pt x="1998" y="830"/>
                  </a:lnTo>
                  <a:lnTo>
                    <a:pt x="2001" y="833"/>
                  </a:lnTo>
                  <a:lnTo>
                    <a:pt x="2006" y="831"/>
                  </a:lnTo>
                  <a:lnTo>
                    <a:pt x="2006" y="831"/>
                  </a:lnTo>
                  <a:lnTo>
                    <a:pt x="2005" y="828"/>
                  </a:lnTo>
                  <a:lnTo>
                    <a:pt x="2003" y="829"/>
                  </a:lnTo>
                  <a:lnTo>
                    <a:pt x="2002" y="827"/>
                  </a:lnTo>
                  <a:lnTo>
                    <a:pt x="1999" y="825"/>
                  </a:lnTo>
                  <a:lnTo>
                    <a:pt x="1999" y="823"/>
                  </a:lnTo>
                  <a:lnTo>
                    <a:pt x="2006" y="822"/>
                  </a:lnTo>
                  <a:lnTo>
                    <a:pt x="2009" y="823"/>
                  </a:lnTo>
                  <a:lnTo>
                    <a:pt x="2011" y="825"/>
                  </a:lnTo>
                  <a:lnTo>
                    <a:pt x="2014" y="828"/>
                  </a:lnTo>
                  <a:lnTo>
                    <a:pt x="2014" y="827"/>
                  </a:lnTo>
                  <a:lnTo>
                    <a:pt x="2014" y="825"/>
                  </a:lnTo>
                  <a:lnTo>
                    <a:pt x="2013" y="822"/>
                  </a:lnTo>
                  <a:lnTo>
                    <a:pt x="2013" y="820"/>
                  </a:lnTo>
                  <a:lnTo>
                    <a:pt x="2012" y="818"/>
                  </a:lnTo>
                  <a:lnTo>
                    <a:pt x="2010" y="817"/>
                  </a:lnTo>
                  <a:lnTo>
                    <a:pt x="2007" y="814"/>
                  </a:lnTo>
                  <a:lnTo>
                    <a:pt x="2004" y="814"/>
                  </a:lnTo>
                  <a:lnTo>
                    <a:pt x="2004" y="812"/>
                  </a:lnTo>
                  <a:lnTo>
                    <a:pt x="2002" y="812"/>
                  </a:lnTo>
                  <a:lnTo>
                    <a:pt x="1998" y="810"/>
                  </a:lnTo>
                  <a:lnTo>
                    <a:pt x="1996" y="810"/>
                  </a:lnTo>
                  <a:lnTo>
                    <a:pt x="1994" y="808"/>
                  </a:lnTo>
                  <a:lnTo>
                    <a:pt x="1997" y="808"/>
                  </a:lnTo>
                  <a:lnTo>
                    <a:pt x="1999" y="806"/>
                  </a:lnTo>
                  <a:lnTo>
                    <a:pt x="1997" y="802"/>
                  </a:lnTo>
                  <a:lnTo>
                    <a:pt x="2001" y="801"/>
                  </a:lnTo>
                  <a:lnTo>
                    <a:pt x="2002" y="802"/>
                  </a:lnTo>
                  <a:lnTo>
                    <a:pt x="2001" y="805"/>
                  </a:lnTo>
                  <a:lnTo>
                    <a:pt x="2003" y="804"/>
                  </a:lnTo>
                  <a:lnTo>
                    <a:pt x="2004" y="802"/>
                  </a:lnTo>
                  <a:lnTo>
                    <a:pt x="1998" y="796"/>
                  </a:lnTo>
                  <a:lnTo>
                    <a:pt x="1995" y="791"/>
                  </a:lnTo>
                  <a:lnTo>
                    <a:pt x="1994" y="791"/>
                  </a:lnTo>
                  <a:lnTo>
                    <a:pt x="1994" y="788"/>
                  </a:lnTo>
                  <a:lnTo>
                    <a:pt x="1995" y="785"/>
                  </a:lnTo>
                  <a:lnTo>
                    <a:pt x="1995" y="783"/>
                  </a:lnTo>
                  <a:lnTo>
                    <a:pt x="1995" y="782"/>
                  </a:lnTo>
                  <a:lnTo>
                    <a:pt x="1996" y="782"/>
                  </a:lnTo>
                  <a:lnTo>
                    <a:pt x="1998" y="779"/>
                  </a:lnTo>
                  <a:lnTo>
                    <a:pt x="1997" y="783"/>
                  </a:lnTo>
                  <a:lnTo>
                    <a:pt x="2001" y="785"/>
                  </a:lnTo>
                  <a:lnTo>
                    <a:pt x="2004" y="787"/>
                  </a:lnTo>
                  <a:lnTo>
                    <a:pt x="2005" y="791"/>
                  </a:lnTo>
                  <a:lnTo>
                    <a:pt x="2007" y="791"/>
                  </a:lnTo>
                  <a:lnTo>
                    <a:pt x="2006" y="789"/>
                  </a:lnTo>
                  <a:lnTo>
                    <a:pt x="2004" y="786"/>
                  </a:lnTo>
                  <a:lnTo>
                    <a:pt x="2006" y="786"/>
                  </a:lnTo>
                  <a:lnTo>
                    <a:pt x="2010" y="787"/>
                  </a:lnTo>
                  <a:lnTo>
                    <a:pt x="2012" y="791"/>
                  </a:lnTo>
                  <a:lnTo>
                    <a:pt x="2013" y="791"/>
                  </a:lnTo>
                  <a:lnTo>
                    <a:pt x="2013" y="789"/>
                  </a:lnTo>
                  <a:lnTo>
                    <a:pt x="2012" y="787"/>
                  </a:lnTo>
                  <a:lnTo>
                    <a:pt x="2011" y="787"/>
                  </a:lnTo>
                  <a:lnTo>
                    <a:pt x="2010" y="784"/>
                  </a:lnTo>
                  <a:lnTo>
                    <a:pt x="2013" y="784"/>
                  </a:lnTo>
                  <a:lnTo>
                    <a:pt x="2015" y="785"/>
                  </a:lnTo>
                  <a:lnTo>
                    <a:pt x="2018" y="788"/>
                  </a:lnTo>
                  <a:lnTo>
                    <a:pt x="2019" y="787"/>
                  </a:lnTo>
                  <a:lnTo>
                    <a:pt x="2016" y="785"/>
                  </a:lnTo>
                  <a:lnTo>
                    <a:pt x="2014" y="783"/>
                  </a:lnTo>
                  <a:lnTo>
                    <a:pt x="2011" y="783"/>
                  </a:lnTo>
                  <a:lnTo>
                    <a:pt x="2010" y="778"/>
                  </a:lnTo>
                  <a:lnTo>
                    <a:pt x="2012" y="777"/>
                  </a:lnTo>
                  <a:lnTo>
                    <a:pt x="2013" y="778"/>
                  </a:lnTo>
                  <a:lnTo>
                    <a:pt x="2016" y="777"/>
                  </a:lnTo>
                  <a:lnTo>
                    <a:pt x="2019" y="775"/>
                  </a:lnTo>
                  <a:lnTo>
                    <a:pt x="2024" y="776"/>
                  </a:lnTo>
                  <a:lnTo>
                    <a:pt x="2027" y="775"/>
                  </a:lnTo>
                  <a:lnTo>
                    <a:pt x="2029" y="774"/>
                  </a:lnTo>
                  <a:lnTo>
                    <a:pt x="2030" y="775"/>
                  </a:lnTo>
                  <a:lnTo>
                    <a:pt x="2039" y="776"/>
                  </a:lnTo>
                  <a:lnTo>
                    <a:pt x="2041" y="778"/>
                  </a:lnTo>
                  <a:lnTo>
                    <a:pt x="2043" y="780"/>
                  </a:lnTo>
                  <a:lnTo>
                    <a:pt x="2046" y="780"/>
                  </a:lnTo>
                  <a:lnTo>
                    <a:pt x="2050" y="779"/>
                  </a:lnTo>
                  <a:lnTo>
                    <a:pt x="2052" y="780"/>
                  </a:lnTo>
                  <a:lnTo>
                    <a:pt x="2044" y="785"/>
                  </a:lnTo>
                  <a:lnTo>
                    <a:pt x="2045" y="786"/>
                  </a:lnTo>
                  <a:lnTo>
                    <a:pt x="2044" y="789"/>
                  </a:lnTo>
                  <a:lnTo>
                    <a:pt x="2046" y="786"/>
                  </a:lnTo>
                  <a:lnTo>
                    <a:pt x="2049" y="785"/>
                  </a:lnTo>
                  <a:lnTo>
                    <a:pt x="2052" y="782"/>
                  </a:lnTo>
                  <a:lnTo>
                    <a:pt x="2054" y="782"/>
                  </a:lnTo>
                  <a:lnTo>
                    <a:pt x="2055" y="780"/>
                  </a:lnTo>
                  <a:lnTo>
                    <a:pt x="2057" y="779"/>
                  </a:lnTo>
                  <a:lnTo>
                    <a:pt x="2063" y="774"/>
                  </a:lnTo>
                  <a:lnTo>
                    <a:pt x="2065" y="774"/>
                  </a:lnTo>
                  <a:lnTo>
                    <a:pt x="2071" y="772"/>
                  </a:lnTo>
                  <a:lnTo>
                    <a:pt x="2075" y="774"/>
                  </a:lnTo>
                  <a:lnTo>
                    <a:pt x="2077" y="774"/>
                  </a:lnTo>
                  <a:lnTo>
                    <a:pt x="2077" y="775"/>
                  </a:lnTo>
                  <a:lnTo>
                    <a:pt x="2080" y="775"/>
                  </a:lnTo>
                  <a:lnTo>
                    <a:pt x="2082" y="772"/>
                  </a:lnTo>
                  <a:lnTo>
                    <a:pt x="2081" y="770"/>
                  </a:lnTo>
                  <a:lnTo>
                    <a:pt x="2073" y="767"/>
                  </a:lnTo>
                  <a:lnTo>
                    <a:pt x="2070" y="765"/>
                  </a:lnTo>
                  <a:lnTo>
                    <a:pt x="2067" y="760"/>
                  </a:lnTo>
                  <a:lnTo>
                    <a:pt x="2069" y="758"/>
                  </a:lnTo>
                  <a:lnTo>
                    <a:pt x="2067" y="756"/>
                  </a:lnTo>
                  <a:lnTo>
                    <a:pt x="2065" y="753"/>
                  </a:lnTo>
                  <a:lnTo>
                    <a:pt x="2063" y="751"/>
                  </a:lnTo>
                  <a:lnTo>
                    <a:pt x="2061" y="750"/>
                  </a:lnTo>
                  <a:lnTo>
                    <a:pt x="2063" y="749"/>
                  </a:lnTo>
                  <a:lnTo>
                    <a:pt x="2064" y="746"/>
                  </a:lnTo>
                  <a:lnTo>
                    <a:pt x="2066" y="744"/>
                  </a:lnTo>
                  <a:lnTo>
                    <a:pt x="2067" y="737"/>
                  </a:lnTo>
                  <a:lnTo>
                    <a:pt x="2069" y="737"/>
                  </a:lnTo>
                  <a:lnTo>
                    <a:pt x="2070" y="734"/>
                  </a:lnTo>
                  <a:lnTo>
                    <a:pt x="2075" y="734"/>
                  </a:lnTo>
                  <a:lnTo>
                    <a:pt x="2077" y="726"/>
                  </a:lnTo>
                  <a:lnTo>
                    <a:pt x="2077" y="720"/>
                  </a:lnTo>
                  <a:lnTo>
                    <a:pt x="2078" y="718"/>
                  </a:lnTo>
                  <a:lnTo>
                    <a:pt x="2082" y="712"/>
                  </a:lnTo>
                  <a:lnTo>
                    <a:pt x="2079" y="714"/>
                  </a:lnTo>
                  <a:lnTo>
                    <a:pt x="2079" y="714"/>
                  </a:lnTo>
                  <a:lnTo>
                    <a:pt x="2081" y="710"/>
                  </a:lnTo>
                  <a:lnTo>
                    <a:pt x="2081" y="708"/>
                  </a:lnTo>
                  <a:lnTo>
                    <a:pt x="2082" y="708"/>
                  </a:lnTo>
                  <a:lnTo>
                    <a:pt x="2082" y="710"/>
                  </a:lnTo>
                  <a:lnTo>
                    <a:pt x="2086" y="711"/>
                  </a:lnTo>
                  <a:lnTo>
                    <a:pt x="2088" y="710"/>
                  </a:lnTo>
                  <a:lnTo>
                    <a:pt x="2090" y="709"/>
                  </a:lnTo>
                  <a:lnTo>
                    <a:pt x="2091" y="708"/>
                  </a:lnTo>
                  <a:lnTo>
                    <a:pt x="2091" y="703"/>
                  </a:lnTo>
                  <a:lnTo>
                    <a:pt x="2091" y="703"/>
                  </a:lnTo>
                  <a:lnTo>
                    <a:pt x="2092" y="701"/>
                  </a:lnTo>
                  <a:lnTo>
                    <a:pt x="2092" y="700"/>
                  </a:lnTo>
                  <a:lnTo>
                    <a:pt x="2090" y="698"/>
                  </a:lnTo>
                  <a:lnTo>
                    <a:pt x="2090" y="695"/>
                  </a:lnTo>
                  <a:lnTo>
                    <a:pt x="2092" y="695"/>
                  </a:lnTo>
                  <a:lnTo>
                    <a:pt x="2096" y="693"/>
                  </a:lnTo>
                  <a:lnTo>
                    <a:pt x="2096" y="694"/>
                  </a:lnTo>
                  <a:lnTo>
                    <a:pt x="2098" y="693"/>
                  </a:lnTo>
                  <a:lnTo>
                    <a:pt x="2101" y="689"/>
                  </a:lnTo>
                  <a:lnTo>
                    <a:pt x="2098" y="684"/>
                  </a:lnTo>
                  <a:lnTo>
                    <a:pt x="2099" y="684"/>
                  </a:lnTo>
                  <a:lnTo>
                    <a:pt x="2101" y="688"/>
                  </a:lnTo>
                  <a:lnTo>
                    <a:pt x="2101" y="689"/>
                  </a:lnTo>
                  <a:lnTo>
                    <a:pt x="2106" y="684"/>
                  </a:lnTo>
                  <a:lnTo>
                    <a:pt x="2106" y="681"/>
                  </a:lnTo>
                  <a:lnTo>
                    <a:pt x="2112" y="680"/>
                  </a:lnTo>
                  <a:lnTo>
                    <a:pt x="2114" y="680"/>
                  </a:lnTo>
                  <a:lnTo>
                    <a:pt x="2115" y="677"/>
                  </a:lnTo>
                  <a:lnTo>
                    <a:pt x="2116" y="680"/>
                  </a:lnTo>
                  <a:lnTo>
                    <a:pt x="2120" y="680"/>
                  </a:lnTo>
                  <a:lnTo>
                    <a:pt x="2121" y="677"/>
                  </a:lnTo>
                  <a:lnTo>
                    <a:pt x="2122" y="674"/>
                  </a:lnTo>
                  <a:lnTo>
                    <a:pt x="2122" y="674"/>
                  </a:lnTo>
                  <a:lnTo>
                    <a:pt x="2120" y="669"/>
                  </a:lnTo>
                  <a:lnTo>
                    <a:pt x="2123" y="674"/>
                  </a:lnTo>
                  <a:lnTo>
                    <a:pt x="2123" y="678"/>
                  </a:lnTo>
                  <a:lnTo>
                    <a:pt x="2124" y="681"/>
                  </a:lnTo>
                  <a:lnTo>
                    <a:pt x="2127" y="681"/>
                  </a:lnTo>
                  <a:lnTo>
                    <a:pt x="2132" y="680"/>
                  </a:lnTo>
                  <a:lnTo>
                    <a:pt x="2129" y="681"/>
                  </a:lnTo>
                  <a:lnTo>
                    <a:pt x="2129" y="682"/>
                  </a:lnTo>
                  <a:lnTo>
                    <a:pt x="2123" y="682"/>
                  </a:lnTo>
                  <a:lnTo>
                    <a:pt x="2118" y="681"/>
                  </a:lnTo>
                  <a:lnTo>
                    <a:pt x="2121" y="682"/>
                  </a:lnTo>
                  <a:lnTo>
                    <a:pt x="2123" y="684"/>
                  </a:lnTo>
                  <a:lnTo>
                    <a:pt x="2120" y="685"/>
                  </a:lnTo>
                  <a:lnTo>
                    <a:pt x="2123" y="686"/>
                  </a:lnTo>
                  <a:lnTo>
                    <a:pt x="2127" y="689"/>
                  </a:lnTo>
                  <a:lnTo>
                    <a:pt x="2130" y="689"/>
                  </a:lnTo>
                  <a:lnTo>
                    <a:pt x="2138" y="689"/>
                  </a:lnTo>
                  <a:lnTo>
                    <a:pt x="2143" y="690"/>
                  </a:lnTo>
                  <a:lnTo>
                    <a:pt x="2146" y="689"/>
                  </a:lnTo>
                  <a:lnTo>
                    <a:pt x="2146" y="688"/>
                  </a:lnTo>
                  <a:lnTo>
                    <a:pt x="2146" y="688"/>
                  </a:lnTo>
                  <a:lnTo>
                    <a:pt x="2146" y="686"/>
                  </a:lnTo>
                  <a:lnTo>
                    <a:pt x="2146" y="686"/>
                  </a:lnTo>
                  <a:lnTo>
                    <a:pt x="2148" y="686"/>
                  </a:lnTo>
                  <a:lnTo>
                    <a:pt x="2151" y="688"/>
                  </a:lnTo>
                  <a:lnTo>
                    <a:pt x="2154" y="686"/>
                  </a:lnTo>
                  <a:lnTo>
                    <a:pt x="2156" y="689"/>
                  </a:lnTo>
                  <a:lnTo>
                    <a:pt x="2157" y="691"/>
                  </a:lnTo>
                  <a:lnTo>
                    <a:pt x="2160" y="690"/>
                  </a:lnTo>
                  <a:lnTo>
                    <a:pt x="2163" y="695"/>
                  </a:lnTo>
                  <a:lnTo>
                    <a:pt x="2164" y="695"/>
                  </a:lnTo>
                  <a:lnTo>
                    <a:pt x="2164" y="694"/>
                  </a:lnTo>
                  <a:lnTo>
                    <a:pt x="2163" y="692"/>
                  </a:lnTo>
                  <a:lnTo>
                    <a:pt x="2161" y="690"/>
                  </a:lnTo>
                  <a:lnTo>
                    <a:pt x="2161" y="688"/>
                  </a:lnTo>
                  <a:lnTo>
                    <a:pt x="2166" y="685"/>
                  </a:lnTo>
                  <a:lnTo>
                    <a:pt x="2167" y="683"/>
                  </a:lnTo>
                  <a:lnTo>
                    <a:pt x="2168" y="685"/>
                  </a:lnTo>
                  <a:lnTo>
                    <a:pt x="2164" y="689"/>
                  </a:lnTo>
                  <a:lnTo>
                    <a:pt x="2164" y="689"/>
                  </a:lnTo>
                  <a:lnTo>
                    <a:pt x="2167" y="688"/>
                  </a:lnTo>
                  <a:lnTo>
                    <a:pt x="2171" y="683"/>
                  </a:lnTo>
                  <a:lnTo>
                    <a:pt x="2173" y="682"/>
                  </a:lnTo>
                  <a:lnTo>
                    <a:pt x="2175" y="680"/>
                  </a:lnTo>
                  <a:lnTo>
                    <a:pt x="2178" y="678"/>
                  </a:lnTo>
                  <a:lnTo>
                    <a:pt x="2181" y="680"/>
                  </a:lnTo>
                  <a:lnTo>
                    <a:pt x="2184" y="678"/>
                  </a:lnTo>
                  <a:lnTo>
                    <a:pt x="2186" y="677"/>
                  </a:lnTo>
                  <a:lnTo>
                    <a:pt x="2189" y="678"/>
                  </a:lnTo>
                  <a:lnTo>
                    <a:pt x="2192" y="675"/>
                  </a:lnTo>
                  <a:lnTo>
                    <a:pt x="2198" y="674"/>
                  </a:lnTo>
                  <a:lnTo>
                    <a:pt x="2199" y="673"/>
                  </a:lnTo>
                  <a:lnTo>
                    <a:pt x="2203" y="672"/>
                  </a:lnTo>
                  <a:lnTo>
                    <a:pt x="2207" y="672"/>
                  </a:lnTo>
                  <a:lnTo>
                    <a:pt x="2208" y="672"/>
                  </a:lnTo>
                  <a:lnTo>
                    <a:pt x="2209" y="671"/>
                  </a:lnTo>
                  <a:lnTo>
                    <a:pt x="2212" y="669"/>
                  </a:lnTo>
                  <a:lnTo>
                    <a:pt x="2215" y="669"/>
                  </a:lnTo>
                  <a:lnTo>
                    <a:pt x="2212" y="671"/>
                  </a:lnTo>
                  <a:lnTo>
                    <a:pt x="2215" y="671"/>
                  </a:lnTo>
                  <a:lnTo>
                    <a:pt x="2217" y="671"/>
                  </a:lnTo>
                  <a:lnTo>
                    <a:pt x="2219" y="668"/>
                  </a:lnTo>
                  <a:lnTo>
                    <a:pt x="2223" y="669"/>
                  </a:lnTo>
                  <a:lnTo>
                    <a:pt x="2223" y="671"/>
                  </a:lnTo>
                  <a:lnTo>
                    <a:pt x="2224" y="672"/>
                  </a:lnTo>
                  <a:lnTo>
                    <a:pt x="2223" y="673"/>
                  </a:lnTo>
                  <a:lnTo>
                    <a:pt x="2219" y="673"/>
                  </a:lnTo>
                  <a:lnTo>
                    <a:pt x="2215" y="675"/>
                  </a:lnTo>
                  <a:lnTo>
                    <a:pt x="2211" y="675"/>
                  </a:lnTo>
                  <a:lnTo>
                    <a:pt x="2210" y="678"/>
                  </a:lnTo>
                  <a:lnTo>
                    <a:pt x="2212" y="680"/>
                  </a:lnTo>
                  <a:lnTo>
                    <a:pt x="2208" y="678"/>
                  </a:lnTo>
                  <a:lnTo>
                    <a:pt x="2202" y="681"/>
                  </a:lnTo>
                  <a:lnTo>
                    <a:pt x="2205" y="683"/>
                  </a:lnTo>
                  <a:lnTo>
                    <a:pt x="2208" y="684"/>
                  </a:lnTo>
                  <a:lnTo>
                    <a:pt x="2212" y="690"/>
                  </a:lnTo>
                  <a:lnTo>
                    <a:pt x="2210" y="689"/>
                  </a:lnTo>
                  <a:lnTo>
                    <a:pt x="2207" y="690"/>
                  </a:lnTo>
                  <a:lnTo>
                    <a:pt x="2206" y="692"/>
                  </a:lnTo>
                  <a:lnTo>
                    <a:pt x="2206" y="690"/>
                  </a:lnTo>
                  <a:lnTo>
                    <a:pt x="2202" y="695"/>
                  </a:lnTo>
                  <a:lnTo>
                    <a:pt x="2200" y="697"/>
                  </a:lnTo>
                  <a:lnTo>
                    <a:pt x="2201" y="699"/>
                  </a:lnTo>
                  <a:lnTo>
                    <a:pt x="2199" y="701"/>
                  </a:lnTo>
                  <a:lnTo>
                    <a:pt x="2197" y="702"/>
                  </a:lnTo>
                  <a:lnTo>
                    <a:pt x="2193" y="702"/>
                  </a:lnTo>
                  <a:lnTo>
                    <a:pt x="2190" y="700"/>
                  </a:lnTo>
                  <a:lnTo>
                    <a:pt x="2186" y="701"/>
                  </a:lnTo>
                  <a:lnTo>
                    <a:pt x="2190" y="703"/>
                  </a:lnTo>
                  <a:lnTo>
                    <a:pt x="2188" y="705"/>
                  </a:lnTo>
                  <a:lnTo>
                    <a:pt x="2188" y="706"/>
                  </a:lnTo>
                  <a:lnTo>
                    <a:pt x="2193" y="708"/>
                  </a:lnTo>
                  <a:lnTo>
                    <a:pt x="2198" y="712"/>
                  </a:lnTo>
                  <a:lnTo>
                    <a:pt x="2201" y="714"/>
                  </a:lnTo>
                  <a:lnTo>
                    <a:pt x="2203" y="712"/>
                  </a:lnTo>
                  <a:lnTo>
                    <a:pt x="2208" y="718"/>
                  </a:lnTo>
                  <a:lnTo>
                    <a:pt x="2214" y="719"/>
                  </a:lnTo>
                  <a:lnTo>
                    <a:pt x="2219" y="723"/>
                  </a:lnTo>
                  <a:lnTo>
                    <a:pt x="2225" y="727"/>
                  </a:lnTo>
                  <a:lnTo>
                    <a:pt x="2227" y="731"/>
                  </a:lnTo>
                  <a:lnTo>
                    <a:pt x="2232" y="734"/>
                  </a:lnTo>
                  <a:lnTo>
                    <a:pt x="2233" y="735"/>
                  </a:lnTo>
                  <a:lnTo>
                    <a:pt x="2236" y="736"/>
                  </a:lnTo>
                  <a:lnTo>
                    <a:pt x="2238" y="739"/>
                  </a:lnTo>
                  <a:lnTo>
                    <a:pt x="2244" y="740"/>
                  </a:lnTo>
                  <a:lnTo>
                    <a:pt x="2246" y="742"/>
                  </a:lnTo>
                  <a:lnTo>
                    <a:pt x="2250" y="744"/>
                  </a:lnTo>
                  <a:lnTo>
                    <a:pt x="2252" y="745"/>
                  </a:lnTo>
                  <a:lnTo>
                    <a:pt x="2253" y="749"/>
                  </a:lnTo>
                  <a:lnTo>
                    <a:pt x="2253" y="751"/>
                  </a:lnTo>
                  <a:lnTo>
                    <a:pt x="2255" y="754"/>
                  </a:lnTo>
                  <a:lnTo>
                    <a:pt x="2257" y="759"/>
                  </a:lnTo>
                  <a:lnTo>
                    <a:pt x="2257" y="761"/>
                  </a:lnTo>
                  <a:lnTo>
                    <a:pt x="2253" y="766"/>
                  </a:lnTo>
                  <a:lnTo>
                    <a:pt x="2251" y="768"/>
                  </a:lnTo>
                  <a:lnTo>
                    <a:pt x="2246" y="770"/>
                  </a:lnTo>
                  <a:lnTo>
                    <a:pt x="2244" y="770"/>
                  </a:lnTo>
                  <a:lnTo>
                    <a:pt x="2242" y="772"/>
                  </a:lnTo>
                  <a:lnTo>
                    <a:pt x="2234" y="775"/>
                  </a:lnTo>
                  <a:lnTo>
                    <a:pt x="2233" y="775"/>
                  </a:lnTo>
                  <a:lnTo>
                    <a:pt x="2227" y="774"/>
                  </a:lnTo>
                  <a:lnTo>
                    <a:pt x="2224" y="772"/>
                  </a:lnTo>
                  <a:lnTo>
                    <a:pt x="2217" y="774"/>
                  </a:lnTo>
                  <a:lnTo>
                    <a:pt x="2215" y="775"/>
                  </a:lnTo>
                  <a:lnTo>
                    <a:pt x="2209" y="775"/>
                  </a:lnTo>
                  <a:lnTo>
                    <a:pt x="2202" y="774"/>
                  </a:lnTo>
                  <a:lnTo>
                    <a:pt x="2201" y="771"/>
                  </a:lnTo>
                  <a:lnTo>
                    <a:pt x="2199" y="774"/>
                  </a:lnTo>
                  <a:lnTo>
                    <a:pt x="2197" y="772"/>
                  </a:lnTo>
                  <a:lnTo>
                    <a:pt x="2193" y="771"/>
                  </a:lnTo>
                  <a:lnTo>
                    <a:pt x="2192" y="770"/>
                  </a:lnTo>
                  <a:lnTo>
                    <a:pt x="2189" y="768"/>
                  </a:lnTo>
                  <a:lnTo>
                    <a:pt x="2186" y="768"/>
                  </a:lnTo>
                  <a:lnTo>
                    <a:pt x="2184" y="770"/>
                  </a:lnTo>
                  <a:lnTo>
                    <a:pt x="2182" y="769"/>
                  </a:lnTo>
                  <a:lnTo>
                    <a:pt x="2180" y="766"/>
                  </a:lnTo>
                  <a:lnTo>
                    <a:pt x="2180" y="763"/>
                  </a:lnTo>
                  <a:lnTo>
                    <a:pt x="2176" y="763"/>
                  </a:lnTo>
                  <a:lnTo>
                    <a:pt x="2176" y="762"/>
                  </a:lnTo>
                  <a:lnTo>
                    <a:pt x="2171" y="763"/>
                  </a:lnTo>
                  <a:lnTo>
                    <a:pt x="2168" y="762"/>
                  </a:lnTo>
                  <a:lnTo>
                    <a:pt x="2166" y="760"/>
                  </a:lnTo>
                  <a:lnTo>
                    <a:pt x="2165" y="757"/>
                  </a:lnTo>
                  <a:lnTo>
                    <a:pt x="2164" y="757"/>
                  </a:lnTo>
                  <a:lnTo>
                    <a:pt x="2161" y="758"/>
                  </a:lnTo>
                  <a:lnTo>
                    <a:pt x="2158" y="759"/>
                  </a:lnTo>
                  <a:lnTo>
                    <a:pt x="2141" y="758"/>
                  </a:lnTo>
                  <a:lnTo>
                    <a:pt x="2135" y="759"/>
                  </a:lnTo>
                  <a:lnTo>
                    <a:pt x="2126" y="762"/>
                  </a:lnTo>
                  <a:lnTo>
                    <a:pt x="2123" y="765"/>
                  </a:lnTo>
                  <a:lnTo>
                    <a:pt x="2115" y="769"/>
                  </a:lnTo>
                  <a:lnTo>
                    <a:pt x="2114" y="772"/>
                  </a:lnTo>
                  <a:lnTo>
                    <a:pt x="2107" y="772"/>
                  </a:lnTo>
                  <a:lnTo>
                    <a:pt x="2100" y="770"/>
                  </a:lnTo>
                  <a:lnTo>
                    <a:pt x="2098" y="771"/>
                  </a:lnTo>
                  <a:lnTo>
                    <a:pt x="2093" y="771"/>
                  </a:lnTo>
                  <a:lnTo>
                    <a:pt x="2084" y="770"/>
                  </a:lnTo>
                  <a:lnTo>
                    <a:pt x="2082" y="772"/>
                  </a:lnTo>
                  <a:lnTo>
                    <a:pt x="2083" y="775"/>
                  </a:lnTo>
                  <a:lnTo>
                    <a:pt x="2087" y="777"/>
                  </a:lnTo>
                  <a:lnTo>
                    <a:pt x="2088" y="777"/>
                  </a:lnTo>
                  <a:lnTo>
                    <a:pt x="2090" y="777"/>
                  </a:lnTo>
                  <a:lnTo>
                    <a:pt x="2092" y="778"/>
                  </a:lnTo>
                  <a:lnTo>
                    <a:pt x="2083" y="779"/>
                  </a:lnTo>
                  <a:lnTo>
                    <a:pt x="2080" y="780"/>
                  </a:lnTo>
                  <a:lnTo>
                    <a:pt x="2081" y="783"/>
                  </a:lnTo>
                  <a:lnTo>
                    <a:pt x="2084" y="783"/>
                  </a:lnTo>
                  <a:lnTo>
                    <a:pt x="2080" y="784"/>
                  </a:lnTo>
                  <a:lnTo>
                    <a:pt x="2071" y="784"/>
                  </a:lnTo>
                  <a:lnTo>
                    <a:pt x="2067" y="784"/>
                  </a:lnTo>
                  <a:lnTo>
                    <a:pt x="2066" y="782"/>
                  </a:lnTo>
                  <a:lnTo>
                    <a:pt x="2064" y="783"/>
                  </a:lnTo>
                  <a:lnTo>
                    <a:pt x="2064" y="785"/>
                  </a:lnTo>
                  <a:lnTo>
                    <a:pt x="2062" y="785"/>
                  </a:lnTo>
                  <a:lnTo>
                    <a:pt x="2057" y="783"/>
                  </a:lnTo>
                  <a:lnTo>
                    <a:pt x="2054" y="784"/>
                  </a:lnTo>
                  <a:lnTo>
                    <a:pt x="2052" y="784"/>
                  </a:lnTo>
                  <a:lnTo>
                    <a:pt x="2046" y="787"/>
                  </a:lnTo>
                  <a:lnTo>
                    <a:pt x="2045" y="791"/>
                  </a:lnTo>
                  <a:lnTo>
                    <a:pt x="2043" y="791"/>
                  </a:lnTo>
                  <a:lnTo>
                    <a:pt x="2043" y="796"/>
                  </a:lnTo>
                  <a:lnTo>
                    <a:pt x="2041" y="799"/>
                  </a:lnTo>
                  <a:lnTo>
                    <a:pt x="2043" y="799"/>
                  </a:lnTo>
                  <a:lnTo>
                    <a:pt x="2050" y="797"/>
                  </a:lnTo>
                  <a:lnTo>
                    <a:pt x="2054" y="797"/>
                  </a:lnTo>
                  <a:lnTo>
                    <a:pt x="2052" y="800"/>
                  </a:lnTo>
                  <a:lnTo>
                    <a:pt x="2049" y="802"/>
                  </a:lnTo>
                  <a:lnTo>
                    <a:pt x="2053" y="804"/>
                  </a:lnTo>
                  <a:lnTo>
                    <a:pt x="2052" y="806"/>
                  </a:lnTo>
                  <a:lnTo>
                    <a:pt x="2055" y="808"/>
                  </a:lnTo>
                  <a:lnTo>
                    <a:pt x="2054" y="810"/>
                  </a:lnTo>
                  <a:lnTo>
                    <a:pt x="2050" y="810"/>
                  </a:lnTo>
                  <a:lnTo>
                    <a:pt x="2053" y="814"/>
                  </a:lnTo>
                  <a:lnTo>
                    <a:pt x="2056" y="814"/>
                  </a:lnTo>
                  <a:lnTo>
                    <a:pt x="2055" y="816"/>
                  </a:lnTo>
                  <a:lnTo>
                    <a:pt x="2050" y="818"/>
                  </a:lnTo>
                  <a:lnTo>
                    <a:pt x="2049" y="817"/>
                  </a:lnTo>
                  <a:lnTo>
                    <a:pt x="2049" y="814"/>
                  </a:lnTo>
                  <a:lnTo>
                    <a:pt x="2047" y="811"/>
                  </a:lnTo>
                  <a:lnTo>
                    <a:pt x="2046" y="811"/>
                  </a:lnTo>
                  <a:lnTo>
                    <a:pt x="2046" y="813"/>
                  </a:lnTo>
                  <a:lnTo>
                    <a:pt x="2047" y="816"/>
                  </a:lnTo>
                  <a:lnTo>
                    <a:pt x="2047" y="817"/>
                  </a:lnTo>
                  <a:lnTo>
                    <a:pt x="2044" y="818"/>
                  </a:lnTo>
                  <a:lnTo>
                    <a:pt x="2049" y="820"/>
                  </a:lnTo>
                  <a:lnTo>
                    <a:pt x="2050" y="819"/>
                  </a:lnTo>
                  <a:lnTo>
                    <a:pt x="2054" y="821"/>
                  </a:lnTo>
                  <a:lnTo>
                    <a:pt x="2058" y="822"/>
                  </a:lnTo>
                  <a:lnTo>
                    <a:pt x="2057" y="827"/>
                  </a:lnTo>
                  <a:lnTo>
                    <a:pt x="2055" y="827"/>
                  </a:lnTo>
                  <a:lnTo>
                    <a:pt x="2054" y="828"/>
                  </a:lnTo>
                  <a:lnTo>
                    <a:pt x="2057" y="829"/>
                  </a:lnTo>
                  <a:lnTo>
                    <a:pt x="2057" y="833"/>
                  </a:lnTo>
                  <a:lnTo>
                    <a:pt x="2060" y="833"/>
                  </a:lnTo>
                  <a:lnTo>
                    <a:pt x="2062" y="834"/>
                  </a:lnTo>
                  <a:lnTo>
                    <a:pt x="2063" y="834"/>
                  </a:lnTo>
                  <a:lnTo>
                    <a:pt x="2061" y="837"/>
                  </a:lnTo>
                  <a:lnTo>
                    <a:pt x="2058" y="836"/>
                  </a:lnTo>
                  <a:lnTo>
                    <a:pt x="2058" y="838"/>
                  </a:lnTo>
                  <a:lnTo>
                    <a:pt x="2069" y="837"/>
                  </a:lnTo>
                  <a:lnTo>
                    <a:pt x="2071" y="839"/>
                  </a:lnTo>
                  <a:lnTo>
                    <a:pt x="2069" y="842"/>
                  </a:lnTo>
                  <a:lnTo>
                    <a:pt x="2065" y="840"/>
                  </a:lnTo>
                  <a:lnTo>
                    <a:pt x="2062" y="842"/>
                  </a:lnTo>
                  <a:lnTo>
                    <a:pt x="2060" y="843"/>
                  </a:lnTo>
                  <a:lnTo>
                    <a:pt x="2060" y="843"/>
                  </a:lnTo>
                  <a:lnTo>
                    <a:pt x="2060" y="844"/>
                  </a:lnTo>
                  <a:lnTo>
                    <a:pt x="2064" y="844"/>
                  </a:lnTo>
                  <a:lnTo>
                    <a:pt x="2065" y="842"/>
                  </a:lnTo>
                  <a:lnTo>
                    <a:pt x="2067" y="842"/>
                  </a:lnTo>
                  <a:lnTo>
                    <a:pt x="2070" y="842"/>
                  </a:lnTo>
                  <a:lnTo>
                    <a:pt x="2069" y="844"/>
                  </a:lnTo>
                  <a:lnTo>
                    <a:pt x="2067" y="845"/>
                  </a:lnTo>
                  <a:lnTo>
                    <a:pt x="2069" y="845"/>
                  </a:lnTo>
                  <a:lnTo>
                    <a:pt x="2072" y="843"/>
                  </a:lnTo>
                  <a:lnTo>
                    <a:pt x="2074" y="840"/>
                  </a:lnTo>
                  <a:lnTo>
                    <a:pt x="2077" y="840"/>
                  </a:lnTo>
                  <a:lnTo>
                    <a:pt x="2077" y="843"/>
                  </a:lnTo>
                  <a:lnTo>
                    <a:pt x="2078" y="843"/>
                  </a:lnTo>
                  <a:lnTo>
                    <a:pt x="2078" y="843"/>
                  </a:lnTo>
                  <a:lnTo>
                    <a:pt x="2079" y="843"/>
                  </a:lnTo>
                  <a:lnTo>
                    <a:pt x="2081" y="843"/>
                  </a:lnTo>
                  <a:lnTo>
                    <a:pt x="2082" y="845"/>
                  </a:lnTo>
                  <a:lnTo>
                    <a:pt x="2083" y="847"/>
                  </a:lnTo>
                  <a:lnTo>
                    <a:pt x="2084" y="848"/>
                  </a:lnTo>
                  <a:lnTo>
                    <a:pt x="2088" y="849"/>
                  </a:lnTo>
                  <a:lnTo>
                    <a:pt x="2092" y="851"/>
                  </a:lnTo>
                  <a:lnTo>
                    <a:pt x="2098" y="849"/>
                  </a:lnTo>
                  <a:lnTo>
                    <a:pt x="2101" y="851"/>
                  </a:lnTo>
                  <a:lnTo>
                    <a:pt x="2104" y="845"/>
                  </a:lnTo>
                  <a:lnTo>
                    <a:pt x="2104" y="843"/>
                  </a:lnTo>
                  <a:lnTo>
                    <a:pt x="2106" y="840"/>
                  </a:lnTo>
                  <a:lnTo>
                    <a:pt x="2110" y="840"/>
                  </a:lnTo>
                  <a:lnTo>
                    <a:pt x="2113" y="840"/>
                  </a:lnTo>
                  <a:lnTo>
                    <a:pt x="2118" y="844"/>
                  </a:lnTo>
                  <a:lnTo>
                    <a:pt x="2123" y="845"/>
                  </a:lnTo>
                  <a:lnTo>
                    <a:pt x="2125" y="847"/>
                  </a:lnTo>
                  <a:lnTo>
                    <a:pt x="2127" y="851"/>
                  </a:lnTo>
                  <a:lnTo>
                    <a:pt x="2131" y="853"/>
                  </a:lnTo>
                  <a:lnTo>
                    <a:pt x="2134" y="853"/>
                  </a:lnTo>
                  <a:lnTo>
                    <a:pt x="2137" y="852"/>
                  </a:lnTo>
                  <a:lnTo>
                    <a:pt x="2146" y="851"/>
                  </a:lnTo>
                  <a:lnTo>
                    <a:pt x="2148" y="849"/>
                  </a:lnTo>
                  <a:lnTo>
                    <a:pt x="2151" y="849"/>
                  </a:lnTo>
                  <a:lnTo>
                    <a:pt x="2152" y="847"/>
                  </a:lnTo>
                  <a:lnTo>
                    <a:pt x="2155" y="844"/>
                  </a:lnTo>
                  <a:lnTo>
                    <a:pt x="2159" y="840"/>
                  </a:lnTo>
                  <a:lnTo>
                    <a:pt x="2163" y="842"/>
                  </a:lnTo>
                  <a:lnTo>
                    <a:pt x="2163" y="843"/>
                  </a:lnTo>
                  <a:lnTo>
                    <a:pt x="2164" y="843"/>
                  </a:lnTo>
                  <a:lnTo>
                    <a:pt x="2167" y="844"/>
                  </a:lnTo>
                  <a:lnTo>
                    <a:pt x="2169" y="845"/>
                  </a:lnTo>
                  <a:lnTo>
                    <a:pt x="2172" y="845"/>
                  </a:lnTo>
                  <a:lnTo>
                    <a:pt x="2172" y="843"/>
                  </a:lnTo>
                  <a:lnTo>
                    <a:pt x="2174" y="842"/>
                  </a:lnTo>
                  <a:lnTo>
                    <a:pt x="2176" y="840"/>
                  </a:lnTo>
                  <a:lnTo>
                    <a:pt x="2180" y="840"/>
                  </a:lnTo>
                  <a:lnTo>
                    <a:pt x="2181" y="843"/>
                  </a:lnTo>
                  <a:lnTo>
                    <a:pt x="2178" y="845"/>
                  </a:lnTo>
                  <a:lnTo>
                    <a:pt x="2176" y="847"/>
                  </a:lnTo>
                  <a:lnTo>
                    <a:pt x="2175" y="851"/>
                  </a:lnTo>
                  <a:lnTo>
                    <a:pt x="2177" y="854"/>
                  </a:lnTo>
                  <a:lnTo>
                    <a:pt x="2175" y="857"/>
                  </a:lnTo>
                  <a:lnTo>
                    <a:pt x="2175" y="860"/>
                  </a:lnTo>
                  <a:lnTo>
                    <a:pt x="2176" y="862"/>
                  </a:lnTo>
                  <a:lnTo>
                    <a:pt x="2176" y="866"/>
                  </a:lnTo>
                  <a:lnTo>
                    <a:pt x="2176" y="870"/>
                  </a:lnTo>
                  <a:lnTo>
                    <a:pt x="2177" y="874"/>
                  </a:lnTo>
                  <a:lnTo>
                    <a:pt x="2177" y="877"/>
                  </a:lnTo>
                  <a:lnTo>
                    <a:pt x="2175" y="879"/>
                  </a:lnTo>
                  <a:lnTo>
                    <a:pt x="2173" y="880"/>
                  </a:lnTo>
                  <a:lnTo>
                    <a:pt x="2172" y="886"/>
                  </a:lnTo>
                  <a:lnTo>
                    <a:pt x="2171" y="887"/>
                  </a:lnTo>
                  <a:lnTo>
                    <a:pt x="2169" y="891"/>
                  </a:lnTo>
                  <a:lnTo>
                    <a:pt x="2167" y="896"/>
                  </a:lnTo>
                  <a:lnTo>
                    <a:pt x="2167" y="897"/>
                  </a:lnTo>
                  <a:lnTo>
                    <a:pt x="2165" y="898"/>
                  </a:lnTo>
                  <a:lnTo>
                    <a:pt x="2165" y="902"/>
                  </a:lnTo>
                  <a:lnTo>
                    <a:pt x="2164" y="903"/>
                  </a:lnTo>
                  <a:lnTo>
                    <a:pt x="2163" y="905"/>
                  </a:lnTo>
                  <a:lnTo>
                    <a:pt x="2161" y="911"/>
                  </a:lnTo>
                  <a:lnTo>
                    <a:pt x="2159" y="917"/>
                  </a:lnTo>
                  <a:lnTo>
                    <a:pt x="2157" y="921"/>
                  </a:lnTo>
                  <a:lnTo>
                    <a:pt x="2154" y="925"/>
                  </a:lnTo>
                  <a:lnTo>
                    <a:pt x="2151" y="926"/>
                  </a:lnTo>
                  <a:lnTo>
                    <a:pt x="2148" y="928"/>
                  </a:lnTo>
                  <a:lnTo>
                    <a:pt x="2144" y="929"/>
                  </a:lnTo>
                  <a:lnTo>
                    <a:pt x="2142" y="928"/>
                  </a:lnTo>
                  <a:lnTo>
                    <a:pt x="2141" y="929"/>
                  </a:lnTo>
                  <a:lnTo>
                    <a:pt x="2139" y="930"/>
                  </a:lnTo>
                  <a:lnTo>
                    <a:pt x="2137" y="929"/>
                  </a:lnTo>
                  <a:lnTo>
                    <a:pt x="2137" y="930"/>
                  </a:lnTo>
                  <a:lnTo>
                    <a:pt x="2135" y="929"/>
                  </a:lnTo>
                  <a:lnTo>
                    <a:pt x="2133" y="930"/>
                  </a:lnTo>
                  <a:lnTo>
                    <a:pt x="2135" y="929"/>
                  </a:lnTo>
                  <a:lnTo>
                    <a:pt x="2131" y="930"/>
                  </a:lnTo>
                  <a:lnTo>
                    <a:pt x="2129" y="928"/>
                  </a:lnTo>
                  <a:lnTo>
                    <a:pt x="2127" y="926"/>
                  </a:lnTo>
                  <a:lnTo>
                    <a:pt x="2126" y="929"/>
                  </a:lnTo>
                  <a:lnTo>
                    <a:pt x="2125" y="929"/>
                  </a:lnTo>
                  <a:lnTo>
                    <a:pt x="2124" y="929"/>
                  </a:lnTo>
                  <a:lnTo>
                    <a:pt x="2124" y="930"/>
                  </a:lnTo>
                  <a:lnTo>
                    <a:pt x="2123" y="929"/>
                  </a:lnTo>
                  <a:lnTo>
                    <a:pt x="2123" y="928"/>
                  </a:lnTo>
                  <a:lnTo>
                    <a:pt x="2120" y="926"/>
                  </a:lnTo>
                  <a:lnTo>
                    <a:pt x="2122" y="924"/>
                  </a:lnTo>
                  <a:lnTo>
                    <a:pt x="2124" y="925"/>
                  </a:lnTo>
                  <a:lnTo>
                    <a:pt x="2122" y="922"/>
                  </a:lnTo>
                  <a:lnTo>
                    <a:pt x="2121" y="922"/>
                  </a:lnTo>
                  <a:lnTo>
                    <a:pt x="2117" y="923"/>
                  </a:lnTo>
                  <a:lnTo>
                    <a:pt x="2112" y="922"/>
                  </a:lnTo>
                  <a:lnTo>
                    <a:pt x="2109" y="922"/>
                  </a:lnTo>
                  <a:lnTo>
                    <a:pt x="2110" y="922"/>
                  </a:lnTo>
                  <a:lnTo>
                    <a:pt x="2108" y="924"/>
                  </a:lnTo>
                  <a:lnTo>
                    <a:pt x="2106" y="923"/>
                  </a:lnTo>
                  <a:lnTo>
                    <a:pt x="2104" y="924"/>
                  </a:lnTo>
                  <a:lnTo>
                    <a:pt x="2106" y="922"/>
                  </a:lnTo>
                  <a:lnTo>
                    <a:pt x="2104" y="923"/>
                  </a:lnTo>
                  <a:lnTo>
                    <a:pt x="2101" y="923"/>
                  </a:lnTo>
                  <a:lnTo>
                    <a:pt x="2098" y="926"/>
                  </a:lnTo>
                  <a:lnTo>
                    <a:pt x="2099" y="926"/>
                  </a:lnTo>
                  <a:lnTo>
                    <a:pt x="2098" y="926"/>
                  </a:lnTo>
                  <a:lnTo>
                    <a:pt x="2097" y="925"/>
                  </a:lnTo>
                  <a:lnTo>
                    <a:pt x="2090" y="930"/>
                  </a:lnTo>
                  <a:lnTo>
                    <a:pt x="2084" y="932"/>
                  </a:lnTo>
                  <a:lnTo>
                    <a:pt x="2082" y="933"/>
                  </a:lnTo>
                  <a:lnTo>
                    <a:pt x="2080" y="931"/>
                  </a:lnTo>
                  <a:lnTo>
                    <a:pt x="2074" y="929"/>
                  </a:lnTo>
                  <a:lnTo>
                    <a:pt x="2069" y="929"/>
                  </a:lnTo>
                  <a:lnTo>
                    <a:pt x="2066" y="926"/>
                  </a:lnTo>
                  <a:lnTo>
                    <a:pt x="2063" y="928"/>
                  </a:lnTo>
                  <a:lnTo>
                    <a:pt x="2061" y="926"/>
                  </a:lnTo>
                  <a:lnTo>
                    <a:pt x="2058" y="924"/>
                  </a:lnTo>
                  <a:lnTo>
                    <a:pt x="2041" y="921"/>
                  </a:lnTo>
                  <a:lnTo>
                    <a:pt x="2039" y="921"/>
                  </a:lnTo>
                  <a:lnTo>
                    <a:pt x="2033" y="923"/>
                  </a:lnTo>
                  <a:lnTo>
                    <a:pt x="2030" y="923"/>
                  </a:lnTo>
                  <a:lnTo>
                    <a:pt x="2029" y="922"/>
                  </a:lnTo>
                  <a:lnTo>
                    <a:pt x="2029" y="921"/>
                  </a:lnTo>
                  <a:lnTo>
                    <a:pt x="2027" y="916"/>
                  </a:lnTo>
                  <a:lnTo>
                    <a:pt x="2024" y="915"/>
                  </a:lnTo>
                  <a:lnTo>
                    <a:pt x="2016" y="915"/>
                  </a:lnTo>
                  <a:lnTo>
                    <a:pt x="2013" y="914"/>
                  </a:lnTo>
                  <a:lnTo>
                    <a:pt x="2011" y="913"/>
                  </a:lnTo>
                  <a:lnTo>
                    <a:pt x="2003" y="912"/>
                  </a:lnTo>
                  <a:lnTo>
                    <a:pt x="2001" y="910"/>
                  </a:lnTo>
                  <a:lnTo>
                    <a:pt x="2001" y="906"/>
                  </a:lnTo>
                  <a:lnTo>
                    <a:pt x="1998" y="905"/>
                  </a:lnTo>
                  <a:lnTo>
                    <a:pt x="1993" y="903"/>
                  </a:lnTo>
                  <a:lnTo>
                    <a:pt x="1989" y="902"/>
                  </a:lnTo>
                  <a:lnTo>
                    <a:pt x="1986" y="902"/>
                  </a:lnTo>
                  <a:lnTo>
                    <a:pt x="1982" y="902"/>
                  </a:lnTo>
                  <a:lnTo>
                    <a:pt x="1980" y="902"/>
                  </a:lnTo>
                  <a:lnTo>
                    <a:pt x="1977" y="904"/>
                  </a:lnTo>
                  <a:lnTo>
                    <a:pt x="1972" y="904"/>
                  </a:lnTo>
                  <a:lnTo>
                    <a:pt x="1969" y="905"/>
                  </a:lnTo>
                  <a:lnTo>
                    <a:pt x="1967" y="906"/>
                  </a:lnTo>
                  <a:lnTo>
                    <a:pt x="1961" y="911"/>
                  </a:lnTo>
                  <a:lnTo>
                    <a:pt x="1959" y="914"/>
                  </a:lnTo>
                  <a:lnTo>
                    <a:pt x="1958" y="917"/>
                  </a:lnTo>
                  <a:lnTo>
                    <a:pt x="1958" y="921"/>
                  </a:lnTo>
                  <a:lnTo>
                    <a:pt x="1959" y="923"/>
                  </a:lnTo>
                  <a:lnTo>
                    <a:pt x="1961" y="928"/>
                  </a:lnTo>
                  <a:lnTo>
                    <a:pt x="1960" y="930"/>
                  </a:lnTo>
                  <a:lnTo>
                    <a:pt x="1959" y="933"/>
                  </a:lnTo>
                  <a:lnTo>
                    <a:pt x="1954" y="939"/>
                  </a:lnTo>
                  <a:lnTo>
                    <a:pt x="1949" y="941"/>
                  </a:lnTo>
                  <a:lnTo>
                    <a:pt x="1945" y="941"/>
                  </a:lnTo>
                  <a:lnTo>
                    <a:pt x="1939" y="938"/>
                  </a:lnTo>
                  <a:lnTo>
                    <a:pt x="1933" y="933"/>
                  </a:lnTo>
                  <a:lnTo>
                    <a:pt x="1921" y="929"/>
                  </a:lnTo>
                  <a:lnTo>
                    <a:pt x="1913" y="926"/>
                  </a:lnTo>
                  <a:lnTo>
                    <a:pt x="1910" y="928"/>
                  </a:lnTo>
                  <a:lnTo>
                    <a:pt x="1905" y="926"/>
                  </a:lnTo>
                  <a:lnTo>
                    <a:pt x="1900" y="924"/>
                  </a:lnTo>
                  <a:lnTo>
                    <a:pt x="1898" y="922"/>
                  </a:lnTo>
                  <a:lnTo>
                    <a:pt x="1896" y="920"/>
                  </a:lnTo>
                  <a:lnTo>
                    <a:pt x="1895" y="916"/>
                  </a:lnTo>
                  <a:lnTo>
                    <a:pt x="1894" y="911"/>
                  </a:lnTo>
                  <a:lnTo>
                    <a:pt x="1892" y="910"/>
                  </a:lnTo>
                  <a:lnTo>
                    <a:pt x="1887" y="908"/>
                  </a:lnTo>
                  <a:lnTo>
                    <a:pt x="1883" y="907"/>
                  </a:lnTo>
                  <a:lnTo>
                    <a:pt x="1879" y="905"/>
                  </a:lnTo>
                  <a:lnTo>
                    <a:pt x="1875" y="904"/>
                  </a:lnTo>
                  <a:lnTo>
                    <a:pt x="1870" y="903"/>
                  </a:lnTo>
                  <a:lnTo>
                    <a:pt x="1867" y="902"/>
                  </a:lnTo>
                  <a:lnTo>
                    <a:pt x="1859" y="903"/>
                  </a:lnTo>
                  <a:lnTo>
                    <a:pt x="1853" y="903"/>
                  </a:lnTo>
                  <a:lnTo>
                    <a:pt x="1847" y="899"/>
                  </a:lnTo>
                  <a:lnTo>
                    <a:pt x="1844" y="898"/>
                  </a:lnTo>
                  <a:lnTo>
                    <a:pt x="1840" y="896"/>
                  </a:lnTo>
                  <a:lnTo>
                    <a:pt x="1838" y="896"/>
                  </a:lnTo>
                  <a:lnTo>
                    <a:pt x="1836" y="893"/>
                  </a:lnTo>
                  <a:lnTo>
                    <a:pt x="1835" y="890"/>
                  </a:lnTo>
                  <a:lnTo>
                    <a:pt x="1834" y="890"/>
                  </a:lnTo>
                  <a:lnTo>
                    <a:pt x="1832" y="893"/>
                  </a:lnTo>
                  <a:lnTo>
                    <a:pt x="1832" y="890"/>
                  </a:lnTo>
                  <a:lnTo>
                    <a:pt x="1828" y="890"/>
                  </a:lnTo>
                  <a:lnTo>
                    <a:pt x="1825" y="888"/>
                  </a:lnTo>
                  <a:lnTo>
                    <a:pt x="1823" y="886"/>
                  </a:lnTo>
                  <a:lnTo>
                    <a:pt x="1822" y="883"/>
                  </a:lnTo>
                  <a:lnTo>
                    <a:pt x="1822" y="882"/>
                  </a:lnTo>
                  <a:lnTo>
                    <a:pt x="1824" y="879"/>
                  </a:lnTo>
                  <a:lnTo>
                    <a:pt x="1830" y="877"/>
                  </a:lnTo>
                  <a:lnTo>
                    <a:pt x="1834" y="871"/>
                  </a:lnTo>
                  <a:lnTo>
                    <a:pt x="1836" y="865"/>
                  </a:lnTo>
                  <a:lnTo>
                    <a:pt x="1835" y="861"/>
                  </a:lnTo>
                  <a:lnTo>
                    <a:pt x="1833" y="857"/>
                  </a:lnTo>
                  <a:lnTo>
                    <a:pt x="1831" y="857"/>
                  </a:lnTo>
                  <a:lnTo>
                    <a:pt x="1828" y="854"/>
                  </a:lnTo>
                  <a:lnTo>
                    <a:pt x="1827" y="851"/>
                  </a:lnTo>
                  <a:lnTo>
                    <a:pt x="1828" y="848"/>
                  </a:lnTo>
                  <a:lnTo>
                    <a:pt x="1832" y="846"/>
                  </a:lnTo>
                  <a:lnTo>
                    <a:pt x="1835" y="842"/>
                  </a:lnTo>
                  <a:lnTo>
                    <a:pt x="1836" y="838"/>
                  </a:lnTo>
                  <a:lnTo>
                    <a:pt x="1834" y="838"/>
                  </a:lnTo>
                  <a:lnTo>
                    <a:pt x="1827" y="843"/>
                  </a:lnTo>
                  <a:lnTo>
                    <a:pt x="1825" y="842"/>
                  </a:lnTo>
                  <a:lnTo>
                    <a:pt x="1825" y="840"/>
                  </a:lnTo>
                  <a:lnTo>
                    <a:pt x="1825" y="842"/>
                  </a:lnTo>
                  <a:lnTo>
                    <a:pt x="1826" y="839"/>
                  </a:lnTo>
                  <a:lnTo>
                    <a:pt x="1825" y="839"/>
                  </a:lnTo>
                  <a:lnTo>
                    <a:pt x="1824" y="836"/>
                  </a:lnTo>
                  <a:lnTo>
                    <a:pt x="1824" y="836"/>
                  </a:lnTo>
                  <a:lnTo>
                    <a:pt x="1822" y="834"/>
                  </a:lnTo>
                  <a:lnTo>
                    <a:pt x="1819" y="834"/>
                  </a:lnTo>
                  <a:lnTo>
                    <a:pt x="1819" y="834"/>
                  </a:lnTo>
                  <a:lnTo>
                    <a:pt x="1817" y="833"/>
                  </a:lnTo>
                  <a:lnTo>
                    <a:pt x="1809" y="836"/>
                  </a:lnTo>
                  <a:lnTo>
                    <a:pt x="1807" y="837"/>
                  </a:lnTo>
                  <a:lnTo>
                    <a:pt x="1802" y="839"/>
                  </a:lnTo>
                  <a:lnTo>
                    <a:pt x="1800" y="839"/>
                  </a:lnTo>
                  <a:lnTo>
                    <a:pt x="1797" y="838"/>
                  </a:lnTo>
                  <a:lnTo>
                    <a:pt x="1794" y="840"/>
                  </a:lnTo>
                  <a:lnTo>
                    <a:pt x="1792" y="840"/>
                  </a:lnTo>
                  <a:lnTo>
                    <a:pt x="1785" y="837"/>
                  </a:lnTo>
                  <a:lnTo>
                    <a:pt x="1784" y="837"/>
                  </a:lnTo>
                  <a:lnTo>
                    <a:pt x="1781" y="839"/>
                  </a:lnTo>
                  <a:lnTo>
                    <a:pt x="1779" y="839"/>
                  </a:lnTo>
                  <a:lnTo>
                    <a:pt x="1776" y="838"/>
                  </a:lnTo>
                  <a:lnTo>
                    <a:pt x="1773" y="836"/>
                  </a:lnTo>
                  <a:lnTo>
                    <a:pt x="1771" y="837"/>
                  </a:lnTo>
                  <a:lnTo>
                    <a:pt x="1771" y="839"/>
                  </a:lnTo>
                  <a:lnTo>
                    <a:pt x="1767" y="840"/>
                  </a:lnTo>
                  <a:lnTo>
                    <a:pt x="1763" y="842"/>
                  </a:lnTo>
                  <a:lnTo>
                    <a:pt x="1759" y="844"/>
                  </a:lnTo>
                  <a:lnTo>
                    <a:pt x="1756" y="844"/>
                  </a:lnTo>
                  <a:lnTo>
                    <a:pt x="1754" y="843"/>
                  </a:lnTo>
                  <a:lnTo>
                    <a:pt x="1754" y="840"/>
                  </a:lnTo>
                  <a:lnTo>
                    <a:pt x="1750" y="839"/>
                  </a:lnTo>
                  <a:lnTo>
                    <a:pt x="1737" y="839"/>
                  </a:lnTo>
                  <a:lnTo>
                    <a:pt x="1732" y="842"/>
                  </a:lnTo>
                  <a:lnTo>
                    <a:pt x="1729" y="840"/>
                  </a:lnTo>
                  <a:lnTo>
                    <a:pt x="1728" y="842"/>
                  </a:lnTo>
                  <a:lnTo>
                    <a:pt x="1725" y="840"/>
                  </a:lnTo>
                  <a:lnTo>
                    <a:pt x="1720" y="845"/>
                  </a:lnTo>
                  <a:lnTo>
                    <a:pt x="1717" y="844"/>
                  </a:lnTo>
                  <a:lnTo>
                    <a:pt x="1700" y="846"/>
                  </a:lnTo>
                  <a:lnTo>
                    <a:pt x="1689" y="851"/>
                  </a:lnTo>
                  <a:lnTo>
                    <a:pt x="1687" y="853"/>
                  </a:lnTo>
                  <a:lnTo>
                    <a:pt x="1685" y="856"/>
                  </a:lnTo>
                  <a:lnTo>
                    <a:pt x="1683" y="857"/>
                  </a:lnTo>
                  <a:lnTo>
                    <a:pt x="1680" y="855"/>
                  </a:lnTo>
                  <a:lnTo>
                    <a:pt x="1676" y="857"/>
                  </a:lnTo>
                  <a:lnTo>
                    <a:pt x="1672" y="857"/>
                  </a:lnTo>
                  <a:lnTo>
                    <a:pt x="1670" y="860"/>
                  </a:lnTo>
                  <a:lnTo>
                    <a:pt x="1668" y="862"/>
                  </a:lnTo>
                  <a:lnTo>
                    <a:pt x="1666" y="864"/>
                  </a:lnTo>
                  <a:lnTo>
                    <a:pt x="1663" y="865"/>
                  </a:lnTo>
                  <a:lnTo>
                    <a:pt x="1661" y="868"/>
                  </a:lnTo>
                  <a:lnTo>
                    <a:pt x="1656" y="868"/>
                  </a:lnTo>
                  <a:lnTo>
                    <a:pt x="1654" y="868"/>
                  </a:lnTo>
                  <a:lnTo>
                    <a:pt x="1653" y="868"/>
                  </a:lnTo>
                  <a:lnTo>
                    <a:pt x="1649" y="868"/>
                  </a:lnTo>
                  <a:lnTo>
                    <a:pt x="1647" y="868"/>
                  </a:lnTo>
                  <a:lnTo>
                    <a:pt x="1645" y="865"/>
                  </a:lnTo>
                  <a:lnTo>
                    <a:pt x="1645" y="864"/>
                  </a:lnTo>
                  <a:lnTo>
                    <a:pt x="1639" y="866"/>
                  </a:lnTo>
                  <a:lnTo>
                    <a:pt x="1634" y="865"/>
                  </a:lnTo>
                  <a:lnTo>
                    <a:pt x="1632" y="866"/>
                  </a:lnTo>
                  <a:lnTo>
                    <a:pt x="1630" y="865"/>
                  </a:lnTo>
                  <a:lnTo>
                    <a:pt x="1625" y="866"/>
                  </a:lnTo>
                  <a:lnTo>
                    <a:pt x="1620" y="866"/>
                  </a:lnTo>
                  <a:lnTo>
                    <a:pt x="1618" y="864"/>
                  </a:lnTo>
                  <a:lnTo>
                    <a:pt x="1612" y="860"/>
                  </a:lnTo>
                  <a:lnTo>
                    <a:pt x="1611" y="856"/>
                  </a:lnTo>
                  <a:lnTo>
                    <a:pt x="1612" y="855"/>
                  </a:lnTo>
                  <a:lnTo>
                    <a:pt x="1611" y="855"/>
                  </a:lnTo>
                  <a:lnTo>
                    <a:pt x="1606" y="856"/>
                  </a:lnTo>
                  <a:lnTo>
                    <a:pt x="1604" y="856"/>
                  </a:lnTo>
                  <a:lnTo>
                    <a:pt x="1603" y="860"/>
                  </a:lnTo>
                  <a:lnTo>
                    <a:pt x="1598" y="872"/>
                  </a:lnTo>
                  <a:lnTo>
                    <a:pt x="1592" y="883"/>
                  </a:lnTo>
                  <a:lnTo>
                    <a:pt x="1588" y="887"/>
                  </a:lnTo>
                  <a:lnTo>
                    <a:pt x="1584" y="889"/>
                  </a:lnTo>
                  <a:lnTo>
                    <a:pt x="1568" y="896"/>
                  </a:lnTo>
                  <a:lnTo>
                    <a:pt x="1563" y="902"/>
                  </a:lnTo>
                  <a:lnTo>
                    <a:pt x="1558" y="906"/>
                  </a:lnTo>
                  <a:lnTo>
                    <a:pt x="1558" y="912"/>
                  </a:lnTo>
                  <a:lnTo>
                    <a:pt x="1557" y="914"/>
                  </a:lnTo>
                  <a:lnTo>
                    <a:pt x="1553" y="919"/>
                  </a:lnTo>
                  <a:lnTo>
                    <a:pt x="1550" y="924"/>
                  </a:lnTo>
                  <a:lnTo>
                    <a:pt x="1550" y="932"/>
                  </a:lnTo>
                  <a:lnTo>
                    <a:pt x="1550" y="934"/>
                  </a:lnTo>
                  <a:lnTo>
                    <a:pt x="1552" y="938"/>
                  </a:lnTo>
                  <a:lnTo>
                    <a:pt x="1553" y="940"/>
                  </a:lnTo>
                  <a:lnTo>
                    <a:pt x="1553" y="942"/>
                  </a:lnTo>
                  <a:lnTo>
                    <a:pt x="1551" y="948"/>
                  </a:lnTo>
                  <a:lnTo>
                    <a:pt x="1548" y="950"/>
                  </a:lnTo>
                  <a:lnTo>
                    <a:pt x="1544" y="956"/>
                  </a:lnTo>
                  <a:lnTo>
                    <a:pt x="1542" y="958"/>
                  </a:lnTo>
                  <a:lnTo>
                    <a:pt x="1540" y="960"/>
                  </a:lnTo>
                  <a:lnTo>
                    <a:pt x="1534" y="964"/>
                  </a:lnTo>
                  <a:lnTo>
                    <a:pt x="1529" y="967"/>
                  </a:lnTo>
                  <a:lnTo>
                    <a:pt x="1527" y="971"/>
                  </a:lnTo>
                  <a:lnTo>
                    <a:pt x="1519" y="974"/>
                  </a:lnTo>
                  <a:lnTo>
                    <a:pt x="1509" y="975"/>
                  </a:lnTo>
                  <a:lnTo>
                    <a:pt x="1507" y="979"/>
                  </a:lnTo>
                  <a:lnTo>
                    <a:pt x="1504" y="980"/>
                  </a:lnTo>
                  <a:lnTo>
                    <a:pt x="1503" y="983"/>
                  </a:lnTo>
                  <a:lnTo>
                    <a:pt x="1501" y="987"/>
                  </a:lnTo>
                  <a:lnTo>
                    <a:pt x="1501" y="990"/>
                  </a:lnTo>
                  <a:lnTo>
                    <a:pt x="1500" y="992"/>
                  </a:lnTo>
                  <a:lnTo>
                    <a:pt x="1498" y="994"/>
                  </a:lnTo>
                  <a:lnTo>
                    <a:pt x="1487" y="1001"/>
                  </a:lnTo>
                  <a:lnTo>
                    <a:pt x="1486" y="1005"/>
                  </a:lnTo>
                  <a:lnTo>
                    <a:pt x="1482" y="1013"/>
                  </a:lnTo>
                  <a:lnTo>
                    <a:pt x="1481" y="1022"/>
                  </a:lnTo>
                  <a:lnTo>
                    <a:pt x="1480" y="1025"/>
                  </a:lnTo>
                  <a:lnTo>
                    <a:pt x="1476" y="1027"/>
                  </a:lnTo>
                  <a:lnTo>
                    <a:pt x="1472" y="1032"/>
                  </a:lnTo>
                  <a:lnTo>
                    <a:pt x="1467" y="1036"/>
                  </a:lnTo>
                  <a:lnTo>
                    <a:pt x="1466" y="1039"/>
                  </a:lnTo>
                  <a:lnTo>
                    <a:pt x="1468" y="1036"/>
                  </a:lnTo>
                  <a:lnTo>
                    <a:pt x="1467" y="1039"/>
                  </a:lnTo>
                  <a:lnTo>
                    <a:pt x="1463" y="1047"/>
                  </a:lnTo>
                  <a:lnTo>
                    <a:pt x="1463" y="1049"/>
                  </a:lnTo>
                  <a:lnTo>
                    <a:pt x="1461" y="1052"/>
                  </a:lnTo>
                  <a:lnTo>
                    <a:pt x="1460" y="1054"/>
                  </a:lnTo>
                  <a:lnTo>
                    <a:pt x="1459" y="1058"/>
                  </a:lnTo>
                  <a:lnTo>
                    <a:pt x="1457" y="1058"/>
                  </a:lnTo>
                  <a:lnTo>
                    <a:pt x="1455" y="1061"/>
                  </a:lnTo>
                  <a:lnTo>
                    <a:pt x="1454" y="1064"/>
                  </a:lnTo>
                  <a:lnTo>
                    <a:pt x="1450" y="1077"/>
                  </a:lnTo>
                  <a:lnTo>
                    <a:pt x="1451" y="1081"/>
                  </a:lnTo>
                  <a:lnTo>
                    <a:pt x="1452" y="1077"/>
                  </a:lnTo>
                  <a:lnTo>
                    <a:pt x="1452" y="1075"/>
                  </a:lnTo>
                  <a:lnTo>
                    <a:pt x="1454" y="1076"/>
                  </a:lnTo>
                  <a:lnTo>
                    <a:pt x="1457" y="1082"/>
                  </a:lnTo>
                  <a:lnTo>
                    <a:pt x="1459" y="1081"/>
                  </a:lnTo>
                  <a:lnTo>
                    <a:pt x="1463" y="1088"/>
                  </a:lnTo>
                  <a:lnTo>
                    <a:pt x="1463" y="1094"/>
                  </a:lnTo>
                  <a:lnTo>
                    <a:pt x="1459" y="1100"/>
                  </a:lnTo>
                  <a:lnTo>
                    <a:pt x="1459" y="1102"/>
                  </a:lnTo>
                  <a:lnTo>
                    <a:pt x="1461" y="1103"/>
                  </a:lnTo>
                  <a:lnTo>
                    <a:pt x="1465" y="1113"/>
                  </a:lnTo>
                  <a:lnTo>
                    <a:pt x="1465" y="1119"/>
                  </a:lnTo>
                  <a:lnTo>
                    <a:pt x="1465" y="1124"/>
                  </a:lnTo>
                  <a:lnTo>
                    <a:pt x="1465" y="1127"/>
                  </a:lnTo>
                  <a:lnTo>
                    <a:pt x="1459" y="1141"/>
                  </a:lnTo>
                  <a:lnTo>
                    <a:pt x="1458" y="1145"/>
                  </a:lnTo>
                  <a:lnTo>
                    <a:pt x="1458" y="1151"/>
                  </a:lnTo>
                  <a:lnTo>
                    <a:pt x="1454" y="1158"/>
                  </a:lnTo>
                  <a:lnTo>
                    <a:pt x="1451" y="1162"/>
                  </a:lnTo>
                  <a:lnTo>
                    <a:pt x="1449" y="1163"/>
                  </a:lnTo>
                  <a:lnTo>
                    <a:pt x="1447" y="1164"/>
                  </a:lnTo>
                  <a:lnTo>
                    <a:pt x="1448" y="1165"/>
                  </a:lnTo>
                  <a:lnTo>
                    <a:pt x="1450" y="1167"/>
                  </a:lnTo>
                  <a:lnTo>
                    <a:pt x="1452" y="1170"/>
                  </a:lnTo>
                  <a:lnTo>
                    <a:pt x="1455" y="1174"/>
                  </a:lnTo>
                  <a:lnTo>
                    <a:pt x="1455" y="1177"/>
                  </a:lnTo>
                  <a:lnTo>
                    <a:pt x="1459" y="1173"/>
                  </a:lnTo>
                  <a:lnTo>
                    <a:pt x="1459" y="1173"/>
                  </a:lnTo>
                  <a:lnTo>
                    <a:pt x="1460" y="1173"/>
                  </a:lnTo>
                  <a:lnTo>
                    <a:pt x="1459" y="1173"/>
                  </a:lnTo>
                  <a:lnTo>
                    <a:pt x="1456" y="1179"/>
                  </a:lnTo>
                  <a:lnTo>
                    <a:pt x="1458" y="1178"/>
                  </a:lnTo>
                  <a:lnTo>
                    <a:pt x="1459" y="1176"/>
                  </a:lnTo>
                  <a:lnTo>
                    <a:pt x="1459" y="1179"/>
                  </a:lnTo>
                  <a:lnTo>
                    <a:pt x="1458" y="1181"/>
                  </a:lnTo>
                  <a:lnTo>
                    <a:pt x="1458" y="1182"/>
                  </a:lnTo>
                  <a:lnTo>
                    <a:pt x="1460" y="1185"/>
                  </a:lnTo>
                  <a:lnTo>
                    <a:pt x="1464" y="1184"/>
                  </a:lnTo>
                  <a:lnTo>
                    <a:pt x="1468" y="1184"/>
                  </a:lnTo>
                  <a:lnTo>
                    <a:pt x="1472" y="1182"/>
                  </a:lnTo>
                  <a:lnTo>
                    <a:pt x="1473" y="1182"/>
                  </a:lnTo>
                  <a:lnTo>
                    <a:pt x="1475" y="1182"/>
                  </a:lnTo>
                  <a:lnTo>
                    <a:pt x="1474" y="1184"/>
                  </a:lnTo>
                  <a:lnTo>
                    <a:pt x="1473" y="1182"/>
                  </a:lnTo>
                  <a:lnTo>
                    <a:pt x="1472" y="1182"/>
                  </a:lnTo>
                  <a:lnTo>
                    <a:pt x="1469" y="1184"/>
                  </a:lnTo>
                  <a:lnTo>
                    <a:pt x="1464" y="1184"/>
                  </a:lnTo>
                  <a:lnTo>
                    <a:pt x="1464" y="1186"/>
                  </a:lnTo>
                  <a:lnTo>
                    <a:pt x="1458" y="1186"/>
                  </a:lnTo>
                  <a:lnTo>
                    <a:pt x="1457" y="1184"/>
                  </a:lnTo>
                  <a:lnTo>
                    <a:pt x="1455" y="1185"/>
                  </a:lnTo>
                  <a:lnTo>
                    <a:pt x="1455" y="1187"/>
                  </a:lnTo>
                  <a:lnTo>
                    <a:pt x="1456" y="1189"/>
                  </a:lnTo>
                  <a:lnTo>
                    <a:pt x="1455" y="1191"/>
                  </a:lnTo>
                  <a:lnTo>
                    <a:pt x="1456" y="1193"/>
                  </a:lnTo>
                  <a:lnTo>
                    <a:pt x="1458" y="1193"/>
                  </a:lnTo>
                  <a:lnTo>
                    <a:pt x="1459" y="1195"/>
                  </a:lnTo>
                  <a:lnTo>
                    <a:pt x="1457" y="1195"/>
                  </a:lnTo>
                  <a:lnTo>
                    <a:pt x="1455" y="1198"/>
                  </a:lnTo>
                  <a:lnTo>
                    <a:pt x="1456" y="1199"/>
                  </a:lnTo>
                  <a:lnTo>
                    <a:pt x="1460" y="1201"/>
                  </a:lnTo>
                  <a:lnTo>
                    <a:pt x="1461" y="1199"/>
                  </a:lnTo>
                  <a:lnTo>
                    <a:pt x="1465" y="1198"/>
                  </a:lnTo>
                  <a:lnTo>
                    <a:pt x="1461" y="1201"/>
                  </a:lnTo>
                  <a:lnTo>
                    <a:pt x="1461" y="1204"/>
                  </a:lnTo>
                  <a:lnTo>
                    <a:pt x="1464" y="1205"/>
                  </a:lnTo>
                  <a:lnTo>
                    <a:pt x="1466" y="1204"/>
                  </a:lnTo>
                  <a:lnTo>
                    <a:pt x="1469" y="1204"/>
                  </a:lnTo>
                  <a:lnTo>
                    <a:pt x="1467" y="1204"/>
                  </a:lnTo>
                  <a:lnTo>
                    <a:pt x="1467" y="1207"/>
                  </a:lnTo>
                  <a:lnTo>
                    <a:pt x="1470" y="1206"/>
                  </a:lnTo>
                  <a:lnTo>
                    <a:pt x="1472" y="1205"/>
                  </a:lnTo>
                  <a:lnTo>
                    <a:pt x="1480" y="1204"/>
                  </a:lnTo>
                  <a:lnTo>
                    <a:pt x="1480" y="1206"/>
                  </a:lnTo>
                  <a:lnTo>
                    <a:pt x="1481" y="1206"/>
                  </a:lnTo>
                  <a:lnTo>
                    <a:pt x="1480" y="1206"/>
                  </a:lnTo>
                  <a:lnTo>
                    <a:pt x="1476" y="1206"/>
                  </a:lnTo>
                  <a:lnTo>
                    <a:pt x="1474" y="1206"/>
                  </a:lnTo>
                  <a:lnTo>
                    <a:pt x="1473" y="1208"/>
                  </a:lnTo>
                  <a:lnTo>
                    <a:pt x="1477" y="1207"/>
                  </a:lnTo>
                  <a:lnTo>
                    <a:pt x="1475" y="1210"/>
                  </a:lnTo>
                  <a:lnTo>
                    <a:pt x="1473" y="1212"/>
                  </a:lnTo>
                  <a:lnTo>
                    <a:pt x="1475" y="1212"/>
                  </a:lnTo>
                  <a:lnTo>
                    <a:pt x="1475" y="1214"/>
                  </a:lnTo>
                  <a:lnTo>
                    <a:pt x="1476" y="1216"/>
                  </a:lnTo>
                  <a:lnTo>
                    <a:pt x="1480" y="1215"/>
                  </a:lnTo>
                  <a:lnTo>
                    <a:pt x="1480" y="1218"/>
                  </a:lnTo>
                  <a:lnTo>
                    <a:pt x="1484" y="1218"/>
                  </a:lnTo>
                  <a:lnTo>
                    <a:pt x="1482" y="1220"/>
                  </a:lnTo>
                  <a:lnTo>
                    <a:pt x="1484" y="1222"/>
                  </a:lnTo>
                  <a:lnTo>
                    <a:pt x="1484" y="1222"/>
                  </a:lnTo>
                  <a:lnTo>
                    <a:pt x="1486" y="1227"/>
                  </a:lnTo>
                  <a:lnTo>
                    <a:pt x="1490" y="1229"/>
                  </a:lnTo>
                  <a:lnTo>
                    <a:pt x="1492" y="1229"/>
                  </a:lnTo>
                  <a:lnTo>
                    <a:pt x="1492" y="1231"/>
                  </a:lnTo>
                  <a:lnTo>
                    <a:pt x="1495" y="1233"/>
                  </a:lnTo>
                  <a:lnTo>
                    <a:pt x="1497" y="1232"/>
                  </a:lnTo>
                  <a:lnTo>
                    <a:pt x="1498" y="1232"/>
                  </a:lnTo>
                  <a:lnTo>
                    <a:pt x="1497" y="1235"/>
                  </a:lnTo>
                  <a:lnTo>
                    <a:pt x="1498" y="1233"/>
                  </a:lnTo>
                  <a:lnTo>
                    <a:pt x="1498" y="1237"/>
                  </a:lnTo>
                  <a:lnTo>
                    <a:pt x="1500" y="1237"/>
                  </a:lnTo>
                  <a:lnTo>
                    <a:pt x="1502" y="1242"/>
                  </a:lnTo>
                  <a:lnTo>
                    <a:pt x="1502" y="1245"/>
                  </a:lnTo>
                  <a:lnTo>
                    <a:pt x="1506" y="1246"/>
                  </a:lnTo>
                  <a:lnTo>
                    <a:pt x="1507" y="1247"/>
                  </a:lnTo>
                  <a:lnTo>
                    <a:pt x="1504" y="1247"/>
                  </a:lnTo>
                  <a:lnTo>
                    <a:pt x="1503" y="1249"/>
                  </a:lnTo>
                  <a:lnTo>
                    <a:pt x="1506" y="1249"/>
                  </a:lnTo>
                  <a:lnTo>
                    <a:pt x="1506" y="1250"/>
                  </a:lnTo>
                  <a:lnTo>
                    <a:pt x="1509" y="1252"/>
                  </a:lnTo>
                  <a:lnTo>
                    <a:pt x="1506" y="1253"/>
                  </a:lnTo>
                  <a:lnTo>
                    <a:pt x="1506" y="1253"/>
                  </a:lnTo>
                  <a:lnTo>
                    <a:pt x="1506" y="1254"/>
                  </a:lnTo>
                  <a:lnTo>
                    <a:pt x="1503" y="1253"/>
                  </a:lnTo>
                  <a:lnTo>
                    <a:pt x="1504" y="1255"/>
                  </a:lnTo>
                  <a:lnTo>
                    <a:pt x="1507" y="1255"/>
                  </a:lnTo>
                  <a:lnTo>
                    <a:pt x="1508" y="1258"/>
                  </a:lnTo>
                  <a:lnTo>
                    <a:pt x="1507" y="1261"/>
                  </a:lnTo>
                  <a:lnTo>
                    <a:pt x="1512" y="1263"/>
                  </a:lnTo>
                  <a:lnTo>
                    <a:pt x="1514" y="1263"/>
                  </a:lnTo>
                  <a:lnTo>
                    <a:pt x="1516" y="1265"/>
                  </a:lnTo>
                  <a:lnTo>
                    <a:pt x="1518" y="1264"/>
                  </a:lnTo>
                  <a:lnTo>
                    <a:pt x="1515" y="1265"/>
                  </a:lnTo>
                  <a:lnTo>
                    <a:pt x="1516" y="1267"/>
                  </a:lnTo>
                  <a:lnTo>
                    <a:pt x="1518" y="1268"/>
                  </a:lnTo>
                  <a:lnTo>
                    <a:pt x="1526" y="1273"/>
                  </a:lnTo>
                  <a:lnTo>
                    <a:pt x="1526" y="1273"/>
                  </a:lnTo>
                  <a:lnTo>
                    <a:pt x="1528" y="1274"/>
                  </a:lnTo>
                  <a:lnTo>
                    <a:pt x="1529" y="1276"/>
                  </a:lnTo>
                  <a:lnTo>
                    <a:pt x="1533" y="1279"/>
                  </a:lnTo>
                  <a:lnTo>
                    <a:pt x="1536" y="1281"/>
                  </a:lnTo>
                  <a:lnTo>
                    <a:pt x="1537" y="1281"/>
                  </a:lnTo>
                  <a:lnTo>
                    <a:pt x="1536" y="1282"/>
                  </a:lnTo>
                  <a:lnTo>
                    <a:pt x="1540" y="1283"/>
                  </a:lnTo>
                  <a:lnTo>
                    <a:pt x="1543" y="1284"/>
                  </a:lnTo>
                  <a:lnTo>
                    <a:pt x="1546" y="1288"/>
                  </a:lnTo>
                  <a:lnTo>
                    <a:pt x="1548" y="1289"/>
                  </a:lnTo>
                  <a:lnTo>
                    <a:pt x="1553" y="1293"/>
                  </a:lnTo>
                  <a:lnTo>
                    <a:pt x="1555" y="1297"/>
                  </a:lnTo>
                  <a:lnTo>
                    <a:pt x="1561" y="1300"/>
                  </a:lnTo>
                  <a:lnTo>
                    <a:pt x="1579" y="1309"/>
                  </a:lnTo>
                  <a:lnTo>
                    <a:pt x="1582" y="1309"/>
                  </a:lnTo>
                  <a:lnTo>
                    <a:pt x="1582" y="1309"/>
                  </a:lnTo>
                  <a:lnTo>
                    <a:pt x="1584" y="1308"/>
                  </a:lnTo>
                  <a:lnTo>
                    <a:pt x="1586" y="1307"/>
                  </a:lnTo>
                  <a:lnTo>
                    <a:pt x="1604" y="1300"/>
                  </a:lnTo>
                  <a:lnTo>
                    <a:pt x="1610" y="1299"/>
                  </a:lnTo>
                  <a:lnTo>
                    <a:pt x="1617" y="1298"/>
                  </a:lnTo>
                  <a:lnTo>
                    <a:pt x="1613" y="1297"/>
                  </a:lnTo>
                  <a:lnTo>
                    <a:pt x="1611" y="1298"/>
                  </a:lnTo>
                  <a:lnTo>
                    <a:pt x="1612" y="1297"/>
                  </a:lnTo>
                  <a:lnTo>
                    <a:pt x="1617" y="1297"/>
                  </a:lnTo>
                  <a:lnTo>
                    <a:pt x="1617" y="1298"/>
                  </a:lnTo>
                  <a:lnTo>
                    <a:pt x="1619" y="1298"/>
                  </a:lnTo>
                  <a:lnTo>
                    <a:pt x="1630" y="1297"/>
                  </a:lnTo>
                  <a:lnTo>
                    <a:pt x="1629" y="1297"/>
                  </a:lnTo>
                  <a:lnTo>
                    <a:pt x="1623" y="1297"/>
                  </a:lnTo>
                  <a:lnTo>
                    <a:pt x="1621" y="1297"/>
                  </a:lnTo>
                  <a:lnTo>
                    <a:pt x="1619" y="1298"/>
                  </a:lnTo>
                  <a:lnTo>
                    <a:pt x="1619" y="1297"/>
                  </a:lnTo>
                  <a:lnTo>
                    <a:pt x="1626" y="1296"/>
                  </a:lnTo>
                  <a:lnTo>
                    <a:pt x="1629" y="1297"/>
                  </a:lnTo>
                  <a:lnTo>
                    <a:pt x="1630" y="1297"/>
                  </a:lnTo>
                  <a:lnTo>
                    <a:pt x="1630" y="1296"/>
                  </a:lnTo>
                  <a:lnTo>
                    <a:pt x="1632" y="1297"/>
                  </a:lnTo>
                  <a:lnTo>
                    <a:pt x="1632" y="1297"/>
                  </a:lnTo>
                  <a:lnTo>
                    <a:pt x="1630" y="1297"/>
                  </a:lnTo>
                  <a:lnTo>
                    <a:pt x="1634" y="1298"/>
                  </a:lnTo>
                  <a:lnTo>
                    <a:pt x="1634" y="1297"/>
                  </a:lnTo>
                  <a:lnTo>
                    <a:pt x="1636" y="1298"/>
                  </a:lnTo>
                  <a:lnTo>
                    <a:pt x="1639" y="1298"/>
                  </a:lnTo>
                  <a:lnTo>
                    <a:pt x="1640" y="1296"/>
                  </a:lnTo>
                  <a:lnTo>
                    <a:pt x="1640" y="1296"/>
                  </a:lnTo>
                  <a:lnTo>
                    <a:pt x="1642" y="1298"/>
                  </a:lnTo>
                  <a:lnTo>
                    <a:pt x="1645" y="1299"/>
                  </a:lnTo>
                  <a:lnTo>
                    <a:pt x="1643" y="1299"/>
                  </a:lnTo>
                  <a:lnTo>
                    <a:pt x="1653" y="1301"/>
                  </a:lnTo>
                  <a:lnTo>
                    <a:pt x="1656" y="1304"/>
                  </a:lnTo>
                  <a:lnTo>
                    <a:pt x="1662" y="1301"/>
                  </a:lnTo>
                  <a:lnTo>
                    <a:pt x="1662" y="1300"/>
                  </a:lnTo>
                  <a:lnTo>
                    <a:pt x="1671" y="1297"/>
                  </a:lnTo>
                  <a:lnTo>
                    <a:pt x="1674" y="1297"/>
                  </a:lnTo>
                  <a:lnTo>
                    <a:pt x="1680" y="1293"/>
                  </a:lnTo>
                  <a:lnTo>
                    <a:pt x="1685" y="1292"/>
                  </a:lnTo>
                  <a:lnTo>
                    <a:pt x="1687" y="1290"/>
                  </a:lnTo>
                  <a:lnTo>
                    <a:pt x="1693" y="1290"/>
                  </a:lnTo>
                  <a:lnTo>
                    <a:pt x="1694" y="1289"/>
                  </a:lnTo>
                  <a:lnTo>
                    <a:pt x="1691" y="1285"/>
                  </a:lnTo>
                  <a:lnTo>
                    <a:pt x="1689" y="1285"/>
                  </a:lnTo>
                  <a:lnTo>
                    <a:pt x="1688" y="1285"/>
                  </a:lnTo>
                  <a:lnTo>
                    <a:pt x="1691" y="1285"/>
                  </a:lnTo>
                  <a:lnTo>
                    <a:pt x="1693" y="1287"/>
                  </a:lnTo>
                  <a:lnTo>
                    <a:pt x="1694" y="1289"/>
                  </a:lnTo>
                  <a:lnTo>
                    <a:pt x="1697" y="1290"/>
                  </a:lnTo>
                  <a:lnTo>
                    <a:pt x="1699" y="1287"/>
                  </a:lnTo>
                  <a:lnTo>
                    <a:pt x="1702" y="1285"/>
                  </a:lnTo>
                  <a:lnTo>
                    <a:pt x="1704" y="1284"/>
                  </a:lnTo>
                  <a:lnTo>
                    <a:pt x="1707" y="1283"/>
                  </a:lnTo>
                  <a:lnTo>
                    <a:pt x="1711" y="1282"/>
                  </a:lnTo>
                  <a:lnTo>
                    <a:pt x="1719" y="1282"/>
                  </a:lnTo>
                  <a:lnTo>
                    <a:pt x="1730" y="1281"/>
                  </a:lnTo>
                  <a:lnTo>
                    <a:pt x="1731" y="1280"/>
                  </a:lnTo>
                  <a:lnTo>
                    <a:pt x="1736" y="1278"/>
                  </a:lnTo>
                  <a:lnTo>
                    <a:pt x="1733" y="1280"/>
                  </a:lnTo>
                  <a:lnTo>
                    <a:pt x="1731" y="1280"/>
                  </a:lnTo>
                  <a:lnTo>
                    <a:pt x="1733" y="1281"/>
                  </a:lnTo>
                  <a:lnTo>
                    <a:pt x="1737" y="1280"/>
                  </a:lnTo>
                  <a:lnTo>
                    <a:pt x="1743" y="1281"/>
                  </a:lnTo>
                  <a:lnTo>
                    <a:pt x="1749" y="1284"/>
                  </a:lnTo>
                  <a:lnTo>
                    <a:pt x="1754" y="1289"/>
                  </a:lnTo>
                  <a:lnTo>
                    <a:pt x="1755" y="1289"/>
                  </a:lnTo>
                  <a:lnTo>
                    <a:pt x="1757" y="1288"/>
                  </a:lnTo>
                  <a:lnTo>
                    <a:pt x="1755" y="1289"/>
                  </a:lnTo>
                  <a:lnTo>
                    <a:pt x="1755" y="1292"/>
                  </a:lnTo>
                  <a:lnTo>
                    <a:pt x="1758" y="1290"/>
                  </a:lnTo>
                  <a:lnTo>
                    <a:pt x="1757" y="1291"/>
                  </a:lnTo>
                  <a:lnTo>
                    <a:pt x="1760" y="1292"/>
                  </a:lnTo>
                  <a:lnTo>
                    <a:pt x="1757" y="1292"/>
                  </a:lnTo>
                  <a:lnTo>
                    <a:pt x="1758" y="1295"/>
                  </a:lnTo>
                  <a:lnTo>
                    <a:pt x="1762" y="1293"/>
                  </a:lnTo>
                  <a:lnTo>
                    <a:pt x="1762" y="1295"/>
                  </a:lnTo>
                  <a:lnTo>
                    <a:pt x="1759" y="1296"/>
                  </a:lnTo>
                  <a:lnTo>
                    <a:pt x="1759" y="1301"/>
                  </a:lnTo>
                  <a:lnTo>
                    <a:pt x="1763" y="1307"/>
                  </a:lnTo>
                  <a:lnTo>
                    <a:pt x="1766" y="1308"/>
                  </a:lnTo>
                  <a:lnTo>
                    <a:pt x="1767" y="1308"/>
                  </a:lnTo>
                  <a:lnTo>
                    <a:pt x="1768" y="1310"/>
                  </a:lnTo>
                  <a:lnTo>
                    <a:pt x="1771" y="1307"/>
                  </a:lnTo>
                  <a:lnTo>
                    <a:pt x="1771" y="1310"/>
                  </a:lnTo>
                  <a:lnTo>
                    <a:pt x="1773" y="1309"/>
                  </a:lnTo>
                  <a:lnTo>
                    <a:pt x="1774" y="1307"/>
                  </a:lnTo>
                  <a:lnTo>
                    <a:pt x="1776" y="1306"/>
                  </a:lnTo>
                  <a:lnTo>
                    <a:pt x="1776" y="1306"/>
                  </a:lnTo>
                  <a:lnTo>
                    <a:pt x="1776" y="1308"/>
                  </a:lnTo>
                  <a:lnTo>
                    <a:pt x="1777" y="1309"/>
                  </a:lnTo>
                  <a:lnTo>
                    <a:pt x="1777" y="1302"/>
                  </a:lnTo>
                  <a:lnTo>
                    <a:pt x="1779" y="1308"/>
                  </a:lnTo>
                  <a:lnTo>
                    <a:pt x="1780" y="1307"/>
                  </a:lnTo>
                  <a:lnTo>
                    <a:pt x="1780" y="1305"/>
                  </a:lnTo>
                  <a:lnTo>
                    <a:pt x="1781" y="1305"/>
                  </a:lnTo>
                  <a:lnTo>
                    <a:pt x="1781" y="1307"/>
                  </a:lnTo>
                  <a:lnTo>
                    <a:pt x="1782" y="1305"/>
                  </a:lnTo>
                  <a:lnTo>
                    <a:pt x="1784" y="1306"/>
                  </a:lnTo>
                  <a:lnTo>
                    <a:pt x="1785" y="1306"/>
                  </a:lnTo>
                  <a:lnTo>
                    <a:pt x="1788" y="1306"/>
                  </a:lnTo>
                  <a:lnTo>
                    <a:pt x="1788" y="1304"/>
                  </a:lnTo>
                  <a:lnTo>
                    <a:pt x="1789" y="1306"/>
                  </a:lnTo>
                  <a:lnTo>
                    <a:pt x="1791" y="1307"/>
                  </a:lnTo>
                  <a:lnTo>
                    <a:pt x="1797" y="1306"/>
                  </a:lnTo>
                  <a:lnTo>
                    <a:pt x="1799" y="1306"/>
                  </a:lnTo>
                  <a:lnTo>
                    <a:pt x="1797" y="1300"/>
                  </a:lnTo>
                  <a:lnTo>
                    <a:pt x="1799" y="1302"/>
                  </a:lnTo>
                  <a:lnTo>
                    <a:pt x="1800" y="1302"/>
                  </a:lnTo>
                  <a:lnTo>
                    <a:pt x="1802" y="1302"/>
                  </a:lnTo>
                  <a:lnTo>
                    <a:pt x="1801" y="1306"/>
                  </a:lnTo>
                  <a:lnTo>
                    <a:pt x="1804" y="1307"/>
                  </a:lnTo>
                  <a:lnTo>
                    <a:pt x="1804" y="1305"/>
                  </a:lnTo>
                  <a:lnTo>
                    <a:pt x="1806" y="1306"/>
                  </a:lnTo>
                  <a:lnTo>
                    <a:pt x="1806" y="1305"/>
                  </a:lnTo>
                  <a:lnTo>
                    <a:pt x="1807" y="1310"/>
                  </a:lnTo>
                  <a:lnTo>
                    <a:pt x="1809" y="1314"/>
                  </a:lnTo>
                  <a:lnTo>
                    <a:pt x="1813" y="1314"/>
                  </a:lnTo>
                  <a:lnTo>
                    <a:pt x="1813" y="1315"/>
                  </a:lnTo>
                  <a:lnTo>
                    <a:pt x="1814" y="1314"/>
                  </a:lnTo>
                  <a:lnTo>
                    <a:pt x="1815" y="1314"/>
                  </a:lnTo>
                  <a:lnTo>
                    <a:pt x="1815" y="1314"/>
                  </a:lnTo>
                  <a:lnTo>
                    <a:pt x="1814" y="1313"/>
                  </a:lnTo>
                  <a:lnTo>
                    <a:pt x="1817" y="1313"/>
                  </a:lnTo>
                  <a:lnTo>
                    <a:pt x="1817" y="1313"/>
                  </a:lnTo>
                  <a:lnTo>
                    <a:pt x="1817" y="1313"/>
                  </a:lnTo>
                  <a:lnTo>
                    <a:pt x="1818" y="1316"/>
                  </a:lnTo>
                  <a:lnTo>
                    <a:pt x="1817" y="1316"/>
                  </a:lnTo>
                  <a:lnTo>
                    <a:pt x="1817" y="1319"/>
                  </a:lnTo>
                  <a:lnTo>
                    <a:pt x="1819" y="1319"/>
                  </a:lnTo>
                  <a:lnTo>
                    <a:pt x="1818" y="1322"/>
                  </a:lnTo>
                  <a:lnTo>
                    <a:pt x="1821" y="1324"/>
                  </a:lnTo>
                  <a:lnTo>
                    <a:pt x="1822" y="1326"/>
                  </a:lnTo>
                  <a:lnTo>
                    <a:pt x="1819" y="1330"/>
                  </a:lnTo>
                  <a:lnTo>
                    <a:pt x="1818" y="1340"/>
                  </a:lnTo>
                  <a:lnTo>
                    <a:pt x="1819" y="1342"/>
                  </a:lnTo>
                  <a:lnTo>
                    <a:pt x="1817" y="1347"/>
                  </a:lnTo>
                  <a:lnTo>
                    <a:pt x="1818" y="1347"/>
                  </a:lnTo>
                  <a:lnTo>
                    <a:pt x="1816" y="1347"/>
                  </a:lnTo>
                  <a:lnTo>
                    <a:pt x="1814" y="1350"/>
                  </a:lnTo>
                  <a:lnTo>
                    <a:pt x="1813" y="1352"/>
                  </a:lnTo>
                  <a:lnTo>
                    <a:pt x="1816" y="1353"/>
                  </a:lnTo>
                  <a:lnTo>
                    <a:pt x="1818" y="1353"/>
                  </a:lnTo>
                  <a:lnTo>
                    <a:pt x="1819" y="1355"/>
                  </a:lnTo>
                  <a:lnTo>
                    <a:pt x="1816" y="1355"/>
                  </a:lnTo>
                  <a:lnTo>
                    <a:pt x="1816" y="1360"/>
                  </a:lnTo>
                  <a:lnTo>
                    <a:pt x="1814" y="1359"/>
                  </a:lnTo>
                  <a:lnTo>
                    <a:pt x="1814" y="1362"/>
                  </a:lnTo>
                  <a:lnTo>
                    <a:pt x="1816" y="1365"/>
                  </a:lnTo>
                  <a:lnTo>
                    <a:pt x="1819" y="1366"/>
                  </a:lnTo>
                  <a:lnTo>
                    <a:pt x="1822" y="1366"/>
                  </a:lnTo>
                  <a:lnTo>
                    <a:pt x="1816" y="1367"/>
                  </a:lnTo>
                  <a:lnTo>
                    <a:pt x="1814" y="1366"/>
                  </a:lnTo>
                  <a:lnTo>
                    <a:pt x="1813" y="1373"/>
                  </a:lnTo>
                  <a:lnTo>
                    <a:pt x="1809" y="1378"/>
                  </a:lnTo>
                  <a:lnTo>
                    <a:pt x="1808" y="1381"/>
                  </a:lnTo>
                  <a:lnTo>
                    <a:pt x="1807" y="1378"/>
                  </a:lnTo>
                  <a:lnTo>
                    <a:pt x="1807" y="1378"/>
                  </a:lnTo>
                  <a:lnTo>
                    <a:pt x="1806" y="1378"/>
                  </a:lnTo>
                  <a:lnTo>
                    <a:pt x="1806" y="1381"/>
                  </a:lnTo>
                  <a:lnTo>
                    <a:pt x="1807" y="1382"/>
                  </a:lnTo>
                  <a:lnTo>
                    <a:pt x="1807" y="1383"/>
                  </a:lnTo>
                  <a:lnTo>
                    <a:pt x="1808" y="1386"/>
                  </a:lnTo>
                  <a:lnTo>
                    <a:pt x="1810" y="1387"/>
                  </a:lnTo>
                  <a:lnTo>
                    <a:pt x="1813" y="1390"/>
                  </a:lnTo>
                  <a:lnTo>
                    <a:pt x="1816" y="1391"/>
                  </a:lnTo>
                  <a:lnTo>
                    <a:pt x="1813" y="1391"/>
                  </a:lnTo>
                  <a:lnTo>
                    <a:pt x="1810" y="1389"/>
                  </a:lnTo>
                  <a:lnTo>
                    <a:pt x="1808" y="1386"/>
                  </a:lnTo>
                  <a:lnTo>
                    <a:pt x="1811" y="1392"/>
                  </a:lnTo>
                  <a:lnTo>
                    <a:pt x="1813" y="1394"/>
                  </a:lnTo>
                  <a:lnTo>
                    <a:pt x="1815" y="1395"/>
                  </a:lnTo>
                  <a:lnTo>
                    <a:pt x="1815" y="1395"/>
                  </a:lnTo>
                  <a:lnTo>
                    <a:pt x="1816" y="1401"/>
                  </a:lnTo>
                  <a:lnTo>
                    <a:pt x="1819" y="1402"/>
                  </a:lnTo>
                  <a:lnTo>
                    <a:pt x="1822" y="1403"/>
                  </a:lnTo>
                  <a:lnTo>
                    <a:pt x="1822" y="1404"/>
                  </a:lnTo>
                  <a:lnTo>
                    <a:pt x="1819" y="1403"/>
                  </a:lnTo>
                  <a:lnTo>
                    <a:pt x="1821" y="1406"/>
                  </a:lnTo>
                  <a:lnTo>
                    <a:pt x="1831" y="1413"/>
                  </a:lnTo>
                  <a:lnTo>
                    <a:pt x="1831" y="1415"/>
                  </a:lnTo>
                  <a:lnTo>
                    <a:pt x="1838" y="1422"/>
                  </a:lnTo>
                  <a:lnTo>
                    <a:pt x="1844" y="1429"/>
                  </a:lnTo>
                  <a:lnTo>
                    <a:pt x="1845" y="1433"/>
                  </a:lnTo>
                  <a:lnTo>
                    <a:pt x="1849" y="1437"/>
                  </a:lnTo>
                  <a:lnTo>
                    <a:pt x="1851" y="1437"/>
                  </a:lnTo>
                  <a:lnTo>
                    <a:pt x="1850" y="1439"/>
                  </a:lnTo>
                  <a:lnTo>
                    <a:pt x="1851" y="1442"/>
                  </a:lnTo>
                  <a:lnTo>
                    <a:pt x="1851" y="1445"/>
                  </a:lnTo>
                  <a:lnTo>
                    <a:pt x="1852" y="1447"/>
                  </a:lnTo>
                  <a:lnTo>
                    <a:pt x="1853" y="1450"/>
                  </a:lnTo>
                  <a:lnTo>
                    <a:pt x="1856" y="1451"/>
                  </a:lnTo>
                  <a:lnTo>
                    <a:pt x="1858" y="1451"/>
                  </a:lnTo>
                  <a:lnTo>
                    <a:pt x="1861" y="1449"/>
                  </a:lnTo>
                  <a:lnTo>
                    <a:pt x="1865" y="1449"/>
                  </a:lnTo>
                  <a:lnTo>
                    <a:pt x="1864" y="1450"/>
                  </a:lnTo>
                  <a:lnTo>
                    <a:pt x="1861" y="1451"/>
                  </a:lnTo>
                  <a:lnTo>
                    <a:pt x="1858" y="1451"/>
                  </a:lnTo>
                  <a:lnTo>
                    <a:pt x="1853" y="1453"/>
                  </a:lnTo>
                  <a:lnTo>
                    <a:pt x="1854" y="1455"/>
                  </a:lnTo>
                  <a:lnTo>
                    <a:pt x="1858" y="1461"/>
                  </a:lnTo>
                  <a:lnTo>
                    <a:pt x="1860" y="1463"/>
                  </a:lnTo>
                  <a:lnTo>
                    <a:pt x="1860" y="1466"/>
                  </a:lnTo>
                  <a:lnTo>
                    <a:pt x="1860" y="1467"/>
                  </a:lnTo>
                  <a:lnTo>
                    <a:pt x="1862" y="1472"/>
                  </a:lnTo>
                  <a:lnTo>
                    <a:pt x="1868" y="1483"/>
                  </a:lnTo>
                  <a:lnTo>
                    <a:pt x="1868" y="1486"/>
                  </a:lnTo>
                  <a:lnTo>
                    <a:pt x="1867" y="1489"/>
                  </a:lnTo>
                  <a:lnTo>
                    <a:pt x="1862" y="1493"/>
                  </a:lnTo>
                  <a:lnTo>
                    <a:pt x="1864" y="1495"/>
                  </a:lnTo>
                  <a:lnTo>
                    <a:pt x="1865" y="1497"/>
                  </a:lnTo>
                  <a:lnTo>
                    <a:pt x="1866" y="1500"/>
                  </a:lnTo>
                  <a:lnTo>
                    <a:pt x="1866" y="1502"/>
                  </a:lnTo>
                  <a:lnTo>
                    <a:pt x="1870" y="1512"/>
                  </a:lnTo>
                  <a:lnTo>
                    <a:pt x="1873" y="1515"/>
                  </a:lnTo>
                  <a:lnTo>
                    <a:pt x="1875" y="1521"/>
                  </a:lnTo>
                  <a:lnTo>
                    <a:pt x="1873" y="1532"/>
                  </a:lnTo>
                  <a:lnTo>
                    <a:pt x="1870" y="1538"/>
                  </a:lnTo>
                  <a:lnTo>
                    <a:pt x="1869" y="1540"/>
                  </a:lnTo>
                  <a:lnTo>
                    <a:pt x="1867" y="1541"/>
                  </a:lnTo>
                  <a:lnTo>
                    <a:pt x="1864" y="1544"/>
                  </a:lnTo>
                  <a:lnTo>
                    <a:pt x="1860" y="1549"/>
                  </a:lnTo>
                  <a:lnTo>
                    <a:pt x="1858" y="1552"/>
                  </a:lnTo>
                  <a:lnTo>
                    <a:pt x="1856" y="1554"/>
                  </a:lnTo>
                  <a:lnTo>
                    <a:pt x="1856" y="1558"/>
                  </a:lnTo>
                  <a:lnTo>
                    <a:pt x="1854" y="1561"/>
                  </a:lnTo>
                  <a:lnTo>
                    <a:pt x="1853" y="1572"/>
                  </a:lnTo>
                  <a:lnTo>
                    <a:pt x="1850" y="1579"/>
                  </a:lnTo>
                  <a:lnTo>
                    <a:pt x="1850" y="1581"/>
                  </a:lnTo>
                  <a:lnTo>
                    <a:pt x="1850" y="1583"/>
                  </a:lnTo>
                  <a:lnTo>
                    <a:pt x="1845" y="1588"/>
                  </a:lnTo>
                  <a:lnTo>
                    <a:pt x="1847" y="1599"/>
                  </a:lnTo>
                  <a:lnTo>
                    <a:pt x="1845" y="1610"/>
                  </a:lnTo>
                  <a:lnTo>
                    <a:pt x="1845" y="1615"/>
                  </a:lnTo>
                  <a:lnTo>
                    <a:pt x="1845" y="1618"/>
                  </a:lnTo>
                  <a:lnTo>
                    <a:pt x="1848" y="1621"/>
                  </a:lnTo>
                  <a:lnTo>
                    <a:pt x="1849" y="1623"/>
                  </a:lnTo>
                  <a:lnTo>
                    <a:pt x="1853" y="1629"/>
                  </a:lnTo>
                  <a:lnTo>
                    <a:pt x="1857" y="1633"/>
                  </a:lnTo>
                  <a:lnTo>
                    <a:pt x="1864" y="1646"/>
                  </a:lnTo>
                  <a:lnTo>
                    <a:pt x="1865" y="1649"/>
                  </a:lnTo>
                  <a:lnTo>
                    <a:pt x="1868" y="1657"/>
                  </a:lnTo>
                  <a:lnTo>
                    <a:pt x="1870" y="1663"/>
                  </a:lnTo>
                  <a:lnTo>
                    <a:pt x="1873" y="1666"/>
                  </a:lnTo>
                  <a:lnTo>
                    <a:pt x="1877" y="1673"/>
                  </a:lnTo>
                  <a:lnTo>
                    <a:pt x="1879" y="1676"/>
                  </a:lnTo>
                  <a:lnTo>
                    <a:pt x="1883" y="1682"/>
                  </a:lnTo>
                  <a:lnTo>
                    <a:pt x="1884" y="1684"/>
                  </a:lnTo>
                  <a:lnTo>
                    <a:pt x="1884" y="1687"/>
                  </a:lnTo>
                  <a:lnTo>
                    <a:pt x="1882" y="1690"/>
                  </a:lnTo>
                  <a:lnTo>
                    <a:pt x="1883" y="1694"/>
                  </a:lnTo>
                  <a:lnTo>
                    <a:pt x="1883" y="1697"/>
                  </a:lnTo>
                  <a:lnTo>
                    <a:pt x="1884" y="1702"/>
                  </a:lnTo>
                  <a:lnTo>
                    <a:pt x="1883" y="1704"/>
                  </a:lnTo>
                  <a:lnTo>
                    <a:pt x="1885" y="1710"/>
                  </a:lnTo>
                  <a:lnTo>
                    <a:pt x="1885" y="1712"/>
                  </a:lnTo>
                  <a:lnTo>
                    <a:pt x="1887" y="1716"/>
                  </a:lnTo>
                  <a:lnTo>
                    <a:pt x="1887" y="1718"/>
                  </a:lnTo>
                  <a:lnTo>
                    <a:pt x="1887" y="1724"/>
                  </a:lnTo>
                  <a:lnTo>
                    <a:pt x="1888" y="1726"/>
                  </a:lnTo>
                  <a:lnTo>
                    <a:pt x="1887" y="1728"/>
                  </a:lnTo>
                  <a:lnTo>
                    <a:pt x="1890" y="1734"/>
                  </a:lnTo>
                  <a:lnTo>
                    <a:pt x="1890" y="1737"/>
                  </a:lnTo>
                  <a:lnTo>
                    <a:pt x="1892" y="1738"/>
                  </a:lnTo>
                  <a:lnTo>
                    <a:pt x="1892" y="1742"/>
                  </a:lnTo>
                  <a:lnTo>
                    <a:pt x="1892" y="1744"/>
                  </a:lnTo>
                  <a:lnTo>
                    <a:pt x="1893" y="1746"/>
                  </a:lnTo>
                  <a:lnTo>
                    <a:pt x="1894" y="1752"/>
                  </a:lnTo>
                  <a:lnTo>
                    <a:pt x="1899" y="1760"/>
                  </a:lnTo>
                  <a:lnTo>
                    <a:pt x="1901" y="1763"/>
                  </a:lnTo>
                  <a:lnTo>
                    <a:pt x="1910" y="1771"/>
                  </a:lnTo>
                  <a:lnTo>
                    <a:pt x="1910" y="1771"/>
                  </a:lnTo>
                  <a:lnTo>
                    <a:pt x="1911" y="1774"/>
                  </a:lnTo>
                  <a:lnTo>
                    <a:pt x="1915" y="1779"/>
                  </a:lnTo>
                  <a:lnTo>
                    <a:pt x="1918" y="1787"/>
                  </a:lnTo>
                  <a:lnTo>
                    <a:pt x="1919" y="1789"/>
                  </a:lnTo>
                  <a:lnTo>
                    <a:pt x="1921" y="1797"/>
                  </a:lnTo>
                  <a:lnTo>
                    <a:pt x="1926" y="1805"/>
                  </a:lnTo>
                  <a:lnTo>
                    <a:pt x="1929" y="1812"/>
                  </a:lnTo>
                  <a:lnTo>
                    <a:pt x="1934" y="1818"/>
                  </a:lnTo>
                  <a:lnTo>
                    <a:pt x="1935" y="1820"/>
                  </a:lnTo>
                  <a:lnTo>
                    <a:pt x="1936" y="1827"/>
                  </a:lnTo>
                  <a:lnTo>
                    <a:pt x="1936" y="1829"/>
                  </a:lnTo>
                  <a:lnTo>
                    <a:pt x="1935" y="1832"/>
                  </a:lnTo>
                  <a:lnTo>
                    <a:pt x="1933" y="1834"/>
                  </a:lnTo>
                  <a:lnTo>
                    <a:pt x="1930" y="1834"/>
                  </a:lnTo>
                  <a:lnTo>
                    <a:pt x="1929" y="1836"/>
                  </a:lnTo>
                  <a:lnTo>
                    <a:pt x="1932" y="1837"/>
                  </a:lnTo>
                  <a:lnTo>
                    <a:pt x="1933" y="1840"/>
                  </a:lnTo>
                  <a:lnTo>
                    <a:pt x="1933" y="1841"/>
                  </a:lnTo>
                  <a:lnTo>
                    <a:pt x="1935" y="1844"/>
                  </a:lnTo>
                  <a:lnTo>
                    <a:pt x="1937" y="1848"/>
                  </a:lnTo>
                  <a:lnTo>
                    <a:pt x="1936" y="1853"/>
                  </a:lnTo>
                  <a:lnTo>
                    <a:pt x="1936" y="1856"/>
                  </a:lnTo>
                  <a:lnTo>
                    <a:pt x="1938" y="1858"/>
                  </a:lnTo>
                  <a:lnTo>
                    <a:pt x="1937" y="1855"/>
                  </a:lnTo>
                  <a:lnTo>
                    <a:pt x="1938" y="1854"/>
                  </a:lnTo>
                  <a:lnTo>
                    <a:pt x="1941" y="1854"/>
                  </a:lnTo>
                  <a:lnTo>
                    <a:pt x="1943" y="1854"/>
                  </a:lnTo>
                  <a:lnTo>
                    <a:pt x="1943" y="1856"/>
                  </a:lnTo>
                  <a:lnTo>
                    <a:pt x="1944" y="1858"/>
                  </a:lnTo>
                  <a:lnTo>
                    <a:pt x="1946" y="1858"/>
                  </a:lnTo>
                  <a:lnTo>
                    <a:pt x="1949" y="1860"/>
                  </a:lnTo>
                  <a:lnTo>
                    <a:pt x="1950" y="1862"/>
                  </a:lnTo>
                  <a:lnTo>
                    <a:pt x="1951" y="1862"/>
                  </a:lnTo>
                  <a:lnTo>
                    <a:pt x="1953" y="1864"/>
                  </a:lnTo>
                  <a:lnTo>
                    <a:pt x="1955" y="1864"/>
                  </a:lnTo>
                  <a:lnTo>
                    <a:pt x="1959" y="1865"/>
                  </a:lnTo>
                  <a:lnTo>
                    <a:pt x="1967" y="1860"/>
                  </a:lnTo>
                  <a:lnTo>
                    <a:pt x="1970" y="1860"/>
                  </a:lnTo>
                  <a:lnTo>
                    <a:pt x="1970" y="1858"/>
                  </a:lnTo>
                  <a:lnTo>
                    <a:pt x="1972" y="1858"/>
                  </a:lnTo>
                  <a:lnTo>
                    <a:pt x="1976" y="1860"/>
                  </a:lnTo>
                  <a:lnTo>
                    <a:pt x="1984" y="1858"/>
                  </a:lnTo>
                  <a:lnTo>
                    <a:pt x="1989" y="1854"/>
                  </a:lnTo>
                  <a:lnTo>
                    <a:pt x="1992" y="1854"/>
                  </a:lnTo>
                  <a:lnTo>
                    <a:pt x="1993" y="1854"/>
                  </a:lnTo>
                  <a:lnTo>
                    <a:pt x="1995" y="1853"/>
                  </a:lnTo>
                  <a:lnTo>
                    <a:pt x="1996" y="1853"/>
                  </a:lnTo>
                  <a:lnTo>
                    <a:pt x="1996" y="1853"/>
                  </a:lnTo>
                  <a:lnTo>
                    <a:pt x="1997" y="1853"/>
                  </a:lnTo>
                  <a:lnTo>
                    <a:pt x="1999" y="1854"/>
                  </a:lnTo>
                  <a:lnTo>
                    <a:pt x="2001" y="1854"/>
                  </a:lnTo>
                  <a:lnTo>
                    <a:pt x="2003" y="1854"/>
                  </a:lnTo>
                  <a:lnTo>
                    <a:pt x="2005" y="1853"/>
                  </a:lnTo>
                  <a:lnTo>
                    <a:pt x="2009" y="1853"/>
                  </a:lnTo>
                  <a:lnTo>
                    <a:pt x="2024" y="1855"/>
                  </a:lnTo>
                  <a:lnTo>
                    <a:pt x="2026" y="1853"/>
                  </a:lnTo>
                  <a:lnTo>
                    <a:pt x="2027" y="1852"/>
                  </a:lnTo>
                  <a:lnTo>
                    <a:pt x="2030" y="1852"/>
                  </a:lnTo>
                  <a:lnTo>
                    <a:pt x="2032" y="1853"/>
                  </a:lnTo>
                  <a:lnTo>
                    <a:pt x="2036" y="1854"/>
                  </a:lnTo>
                  <a:lnTo>
                    <a:pt x="2037" y="1853"/>
                  </a:lnTo>
                  <a:lnTo>
                    <a:pt x="2036" y="1851"/>
                  </a:lnTo>
                  <a:lnTo>
                    <a:pt x="2038" y="1848"/>
                  </a:lnTo>
                  <a:lnTo>
                    <a:pt x="2041" y="1848"/>
                  </a:lnTo>
                  <a:lnTo>
                    <a:pt x="2047" y="1849"/>
                  </a:lnTo>
                  <a:lnTo>
                    <a:pt x="2055" y="1846"/>
                  </a:lnTo>
                  <a:lnTo>
                    <a:pt x="2066" y="1838"/>
                  </a:lnTo>
                  <a:lnTo>
                    <a:pt x="2069" y="1836"/>
                  </a:lnTo>
                  <a:lnTo>
                    <a:pt x="2070" y="1835"/>
                  </a:lnTo>
                  <a:lnTo>
                    <a:pt x="2073" y="1832"/>
                  </a:lnTo>
                  <a:lnTo>
                    <a:pt x="2079" y="1828"/>
                  </a:lnTo>
                  <a:lnTo>
                    <a:pt x="2089" y="1817"/>
                  </a:lnTo>
                  <a:lnTo>
                    <a:pt x="2096" y="1811"/>
                  </a:lnTo>
                  <a:lnTo>
                    <a:pt x="2100" y="1805"/>
                  </a:lnTo>
                  <a:lnTo>
                    <a:pt x="2104" y="1800"/>
                  </a:lnTo>
                  <a:lnTo>
                    <a:pt x="2106" y="1795"/>
                  </a:lnTo>
                  <a:lnTo>
                    <a:pt x="2110" y="1791"/>
                  </a:lnTo>
                  <a:lnTo>
                    <a:pt x="2110" y="1788"/>
                  </a:lnTo>
                  <a:lnTo>
                    <a:pt x="2114" y="1783"/>
                  </a:lnTo>
                  <a:lnTo>
                    <a:pt x="2120" y="1776"/>
                  </a:lnTo>
                  <a:lnTo>
                    <a:pt x="2121" y="1776"/>
                  </a:lnTo>
                  <a:lnTo>
                    <a:pt x="2123" y="1775"/>
                  </a:lnTo>
                  <a:lnTo>
                    <a:pt x="2123" y="1774"/>
                  </a:lnTo>
                  <a:lnTo>
                    <a:pt x="2125" y="1772"/>
                  </a:lnTo>
                  <a:lnTo>
                    <a:pt x="2127" y="1770"/>
                  </a:lnTo>
                  <a:lnTo>
                    <a:pt x="2129" y="1768"/>
                  </a:lnTo>
                  <a:lnTo>
                    <a:pt x="2130" y="1767"/>
                  </a:lnTo>
                  <a:lnTo>
                    <a:pt x="2131" y="1763"/>
                  </a:lnTo>
                  <a:lnTo>
                    <a:pt x="2132" y="1758"/>
                  </a:lnTo>
                  <a:lnTo>
                    <a:pt x="2134" y="1748"/>
                  </a:lnTo>
                  <a:lnTo>
                    <a:pt x="2137" y="1734"/>
                  </a:lnTo>
                  <a:lnTo>
                    <a:pt x="2134" y="1737"/>
                  </a:lnTo>
                  <a:lnTo>
                    <a:pt x="2132" y="1735"/>
                  </a:lnTo>
                  <a:lnTo>
                    <a:pt x="2131" y="1733"/>
                  </a:lnTo>
                  <a:lnTo>
                    <a:pt x="2130" y="1733"/>
                  </a:lnTo>
                  <a:lnTo>
                    <a:pt x="2132" y="1732"/>
                  </a:lnTo>
                  <a:lnTo>
                    <a:pt x="2134" y="1727"/>
                  </a:lnTo>
                  <a:lnTo>
                    <a:pt x="2137" y="1725"/>
                  </a:lnTo>
                  <a:lnTo>
                    <a:pt x="2139" y="1724"/>
                  </a:lnTo>
                  <a:lnTo>
                    <a:pt x="2140" y="1723"/>
                  </a:lnTo>
                  <a:lnTo>
                    <a:pt x="2159" y="1715"/>
                  </a:lnTo>
                  <a:lnTo>
                    <a:pt x="2165" y="1712"/>
                  </a:lnTo>
                  <a:lnTo>
                    <a:pt x="2169" y="1707"/>
                  </a:lnTo>
                  <a:lnTo>
                    <a:pt x="2172" y="1702"/>
                  </a:lnTo>
                  <a:lnTo>
                    <a:pt x="2168" y="1703"/>
                  </a:lnTo>
                  <a:lnTo>
                    <a:pt x="2171" y="1692"/>
                  </a:lnTo>
                  <a:lnTo>
                    <a:pt x="2172" y="1690"/>
                  </a:lnTo>
                  <a:lnTo>
                    <a:pt x="2173" y="1689"/>
                  </a:lnTo>
                  <a:lnTo>
                    <a:pt x="2171" y="1685"/>
                  </a:lnTo>
                  <a:lnTo>
                    <a:pt x="2172" y="1678"/>
                  </a:lnTo>
                  <a:lnTo>
                    <a:pt x="2171" y="1676"/>
                  </a:lnTo>
                  <a:lnTo>
                    <a:pt x="2169" y="1678"/>
                  </a:lnTo>
                  <a:lnTo>
                    <a:pt x="2169" y="1682"/>
                  </a:lnTo>
                  <a:lnTo>
                    <a:pt x="2168" y="1678"/>
                  </a:lnTo>
                  <a:lnTo>
                    <a:pt x="2168" y="1676"/>
                  </a:lnTo>
                  <a:lnTo>
                    <a:pt x="2167" y="1669"/>
                  </a:lnTo>
                  <a:lnTo>
                    <a:pt x="2166" y="1666"/>
                  </a:lnTo>
                  <a:lnTo>
                    <a:pt x="2165" y="1661"/>
                  </a:lnTo>
                  <a:lnTo>
                    <a:pt x="2166" y="1660"/>
                  </a:lnTo>
                  <a:lnTo>
                    <a:pt x="2164" y="1657"/>
                  </a:lnTo>
                  <a:lnTo>
                    <a:pt x="2159" y="1651"/>
                  </a:lnTo>
                  <a:lnTo>
                    <a:pt x="2160" y="1646"/>
                  </a:lnTo>
                  <a:lnTo>
                    <a:pt x="2160" y="1644"/>
                  </a:lnTo>
                  <a:lnTo>
                    <a:pt x="2159" y="1642"/>
                  </a:lnTo>
                  <a:lnTo>
                    <a:pt x="2158" y="1641"/>
                  </a:lnTo>
                  <a:lnTo>
                    <a:pt x="2160" y="1642"/>
                  </a:lnTo>
                  <a:lnTo>
                    <a:pt x="2161" y="1644"/>
                  </a:lnTo>
                  <a:lnTo>
                    <a:pt x="2164" y="1643"/>
                  </a:lnTo>
                  <a:lnTo>
                    <a:pt x="2169" y="1639"/>
                  </a:lnTo>
                  <a:lnTo>
                    <a:pt x="2174" y="1633"/>
                  </a:lnTo>
                  <a:lnTo>
                    <a:pt x="2176" y="1632"/>
                  </a:lnTo>
                  <a:lnTo>
                    <a:pt x="2180" y="1629"/>
                  </a:lnTo>
                  <a:lnTo>
                    <a:pt x="2181" y="1630"/>
                  </a:lnTo>
                  <a:lnTo>
                    <a:pt x="2181" y="1627"/>
                  </a:lnTo>
                  <a:lnTo>
                    <a:pt x="2184" y="1627"/>
                  </a:lnTo>
                  <a:lnTo>
                    <a:pt x="2184" y="1625"/>
                  </a:lnTo>
                  <a:lnTo>
                    <a:pt x="2189" y="1621"/>
                  </a:lnTo>
                  <a:lnTo>
                    <a:pt x="2190" y="1617"/>
                  </a:lnTo>
                  <a:lnTo>
                    <a:pt x="2189" y="1616"/>
                  </a:lnTo>
                  <a:lnTo>
                    <a:pt x="2192" y="1617"/>
                  </a:lnTo>
                  <a:lnTo>
                    <a:pt x="2194" y="1614"/>
                  </a:lnTo>
                  <a:lnTo>
                    <a:pt x="2198" y="1612"/>
                  </a:lnTo>
                  <a:lnTo>
                    <a:pt x="2199" y="1610"/>
                  </a:lnTo>
                  <a:lnTo>
                    <a:pt x="2210" y="1606"/>
                  </a:lnTo>
                  <a:lnTo>
                    <a:pt x="2212" y="1606"/>
                  </a:lnTo>
                  <a:lnTo>
                    <a:pt x="2215" y="1604"/>
                  </a:lnTo>
                  <a:lnTo>
                    <a:pt x="2217" y="1604"/>
                  </a:lnTo>
                  <a:lnTo>
                    <a:pt x="2219" y="1604"/>
                  </a:lnTo>
                  <a:lnTo>
                    <a:pt x="2224" y="1600"/>
                  </a:lnTo>
                  <a:lnTo>
                    <a:pt x="2228" y="1597"/>
                  </a:lnTo>
                  <a:lnTo>
                    <a:pt x="2229" y="1593"/>
                  </a:lnTo>
                  <a:lnTo>
                    <a:pt x="2233" y="1592"/>
                  </a:lnTo>
                  <a:lnTo>
                    <a:pt x="2238" y="1584"/>
                  </a:lnTo>
                  <a:lnTo>
                    <a:pt x="2241" y="1581"/>
                  </a:lnTo>
                  <a:lnTo>
                    <a:pt x="2242" y="1579"/>
                  </a:lnTo>
                  <a:lnTo>
                    <a:pt x="2241" y="1577"/>
                  </a:lnTo>
                  <a:lnTo>
                    <a:pt x="2244" y="1571"/>
                  </a:lnTo>
                  <a:lnTo>
                    <a:pt x="2244" y="1569"/>
                  </a:lnTo>
                  <a:lnTo>
                    <a:pt x="2242" y="1569"/>
                  </a:lnTo>
                  <a:lnTo>
                    <a:pt x="2241" y="1566"/>
                  </a:lnTo>
                  <a:lnTo>
                    <a:pt x="2240" y="1564"/>
                  </a:lnTo>
                  <a:lnTo>
                    <a:pt x="2241" y="1561"/>
                  </a:lnTo>
                  <a:lnTo>
                    <a:pt x="2241" y="1558"/>
                  </a:lnTo>
                  <a:lnTo>
                    <a:pt x="2241" y="1555"/>
                  </a:lnTo>
                  <a:lnTo>
                    <a:pt x="2240" y="1555"/>
                  </a:lnTo>
                  <a:lnTo>
                    <a:pt x="2241" y="1549"/>
                  </a:lnTo>
                  <a:lnTo>
                    <a:pt x="2238" y="1547"/>
                  </a:lnTo>
                  <a:lnTo>
                    <a:pt x="2241" y="1545"/>
                  </a:lnTo>
                  <a:lnTo>
                    <a:pt x="2240" y="1541"/>
                  </a:lnTo>
                  <a:lnTo>
                    <a:pt x="2241" y="1539"/>
                  </a:lnTo>
                  <a:lnTo>
                    <a:pt x="2240" y="1537"/>
                  </a:lnTo>
                  <a:lnTo>
                    <a:pt x="2240" y="1531"/>
                  </a:lnTo>
                  <a:lnTo>
                    <a:pt x="2238" y="1529"/>
                  </a:lnTo>
                  <a:lnTo>
                    <a:pt x="2238" y="1527"/>
                  </a:lnTo>
                  <a:lnTo>
                    <a:pt x="2237" y="1524"/>
                  </a:lnTo>
                  <a:lnTo>
                    <a:pt x="2240" y="1522"/>
                  </a:lnTo>
                  <a:lnTo>
                    <a:pt x="2240" y="1514"/>
                  </a:lnTo>
                  <a:lnTo>
                    <a:pt x="2238" y="1513"/>
                  </a:lnTo>
                  <a:lnTo>
                    <a:pt x="2236" y="1510"/>
                  </a:lnTo>
                  <a:lnTo>
                    <a:pt x="2233" y="1507"/>
                  </a:lnTo>
                  <a:lnTo>
                    <a:pt x="2232" y="1509"/>
                  </a:lnTo>
                  <a:lnTo>
                    <a:pt x="2231" y="1506"/>
                  </a:lnTo>
                  <a:lnTo>
                    <a:pt x="2228" y="1506"/>
                  </a:lnTo>
                  <a:lnTo>
                    <a:pt x="2229" y="1503"/>
                  </a:lnTo>
                  <a:lnTo>
                    <a:pt x="2228" y="1498"/>
                  </a:lnTo>
                  <a:lnTo>
                    <a:pt x="2227" y="1496"/>
                  </a:lnTo>
                  <a:lnTo>
                    <a:pt x="2224" y="1490"/>
                  </a:lnTo>
                  <a:lnTo>
                    <a:pt x="2223" y="1485"/>
                  </a:lnTo>
                  <a:lnTo>
                    <a:pt x="2223" y="1483"/>
                  </a:lnTo>
                  <a:lnTo>
                    <a:pt x="2225" y="1479"/>
                  </a:lnTo>
                  <a:lnTo>
                    <a:pt x="2225" y="1478"/>
                  </a:lnTo>
                  <a:lnTo>
                    <a:pt x="2224" y="1476"/>
                  </a:lnTo>
                  <a:lnTo>
                    <a:pt x="2223" y="1476"/>
                  </a:lnTo>
                  <a:lnTo>
                    <a:pt x="2223" y="1471"/>
                  </a:lnTo>
                  <a:lnTo>
                    <a:pt x="2224" y="1469"/>
                  </a:lnTo>
                  <a:lnTo>
                    <a:pt x="2226" y="1466"/>
                  </a:lnTo>
                  <a:lnTo>
                    <a:pt x="2226" y="1464"/>
                  </a:lnTo>
                  <a:lnTo>
                    <a:pt x="2224" y="1462"/>
                  </a:lnTo>
                  <a:lnTo>
                    <a:pt x="2223" y="1462"/>
                  </a:lnTo>
                  <a:lnTo>
                    <a:pt x="2221" y="1460"/>
                  </a:lnTo>
                  <a:lnTo>
                    <a:pt x="2217" y="1455"/>
                  </a:lnTo>
                  <a:lnTo>
                    <a:pt x="2217" y="1453"/>
                  </a:lnTo>
                  <a:lnTo>
                    <a:pt x="2216" y="1451"/>
                  </a:lnTo>
                  <a:lnTo>
                    <a:pt x="2217" y="1446"/>
                  </a:lnTo>
                  <a:lnTo>
                    <a:pt x="2219" y="1441"/>
                  </a:lnTo>
                  <a:lnTo>
                    <a:pt x="2220" y="1437"/>
                  </a:lnTo>
                  <a:lnTo>
                    <a:pt x="2221" y="1435"/>
                  </a:lnTo>
                  <a:lnTo>
                    <a:pt x="2221" y="1433"/>
                  </a:lnTo>
                  <a:lnTo>
                    <a:pt x="2225" y="1432"/>
                  </a:lnTo>
                  <a:lnTo>
                    <a:pt x="2226" y="1428"/>
                  </a:lnTo>
                  <a:lnTo>
                    <a:pt x="2227" y="1426"/>
                  </a:lnTo>
                  <a:lnTo>
                    <a:pt x="2227" y="1424"/>
                  </a:lnTo>
                  <a:lnTo>
                    <a:pt x="2228" y="1424"/>
                  </a:lnTo>
                  <a:lnTo>
                    <a:pt x="2228" y="1422"/>
                  </a:lnTo>
                  <a:lnTo>
                    <a:pt x="2231" y="1420"/>
                  </a:lnTo>
                  <a:lnTo>
                    <a:pt x="2231" y="1418"/>
                  </a:lnTo>
                  <a:lnTo>
                    <a:pt x="2232" y="1416"/>
                  </a:lnTo>
                  <a:lnTo>
                    <a:pt x="2233" y="1415"/>
                  </a:lnTo>
                  <a:lnTo>
                    <a:pt x="2234" y="1412"/>
                  </a:lnTo>
                  <a:lnTo>
                    <a:pt x="2234" y="1411"/>
                  </a:lnTo>
                  <a:lnTo>
                    <a:pt x="2235" y="1409"/>
                  </a:lnTo>
                  <a:lnTo>
                    <a:pt x="2235" y="1407"/>
                  </a:lnTo>
                  <a:lnTo>
                    <a:pt x="2237" y="1403"/>
                  </a:lnTo>
                  <a:lnTo>
                    <a:pt x="2240" y="1403"/>
                  </a:lnTo>
                  <a:lnTo>
                    <a:pt x="2242" y="1402"/>
                  </a:lnTo>
                  <a:lnTo>
                    <a:pt x="2244" y="1400"/>
                  </a:lnTo>
                  <a:lnTo>
                    <a:pt x="2244" y="1399"/>
                  </a:lnTo>
                  <a:lnTo>
                    <a:pt x="2246" y="1394"/>
                  </a:lnTo>
                  <a:lnTo>
                    <a:pt x="2249" y="1395"/>
                  </a:lnTo>
                  <a:lnTo>
                    <a:pt x="2252" y="1394"/>
                  </a:lnTo>
                  <a:lnTo>
                    <a:pt x="2254" y="1392"/>
                  </a:lnTo>
                  <a:lnTo>
                    <a:pt x="2255" y="1389"/>
                  </a:lnTo>
                  <a:lnTo>
                    <a:pt x="2258" y="1386"/>
                  </a:lnTo>
                  <a:lnTo>
                    <a:pt x="2258" y="1385"/>
                  </a:lnTo>
                  <a:lnTo>
                    <a:pt x="2259" y="1382"/>
                  </a:lnTo>
                  <a:lnTo>
                    <a:pt x="2259" y="1381"/>
                  </a:lnTo>
                  <a:lnTo>
                    <a:pt x="2261" y="1381"/>
                  </a:lnTo>
                  <a:lnTo>
                    <a:pt x="2263" y="1378"/>
                  </a:lnTo>
                  <a:lnTo>
                    <a:pt x="2268" y="1373"/>
                  </a:lnTo>
                  <a:lnTo>
                    <a:pt x="2269" y="1372"/>
                  </a:lnTo>
                  <a:lnTo>
                    <a:pt x="2272" y="1368"/>
                  </a:lnTo>
                  <a:lnTo>
                    <a:pt x="2280" y="1360"/>
                  </a:lnTo>
                  <a:lnTo>
                    <a:pt x="2287" y="1353"/>
                  </a:lnTo>
                  <a:lnTo>
                    <a:pt x="2293" y="1349"/>
                  </a:lnTo>
                  <a:lnTo>
                    <a:pt x="2296" y="1347"/>
                  </a:lnTo>
                  <a:lnTo>
                    <a:pt x="2299" y="1345"/>
                  </a:lnTo>
                  <a:lnTo>
                    <a:pt x="2301" y="1343"/>
                  </a:lnTo>
                  <a:lnTo>
                    <a:pt x="2303" y="1342"/>
                  </a:lnTo>
                  <a:lnTo>
                    <a:pt x="2305" y="1341"/>
                  </a:lnTo>
                  <a:lnTo>
                    <a:pt x="2314" y="1335"/>
                  </a:lnTo>
                  <a:lnTo>
                    <a:pt x="2317" y="1333"/>
                  </a:lnTo>
                  <a:lnTo>
                    <a:pt x="2319" y="1332"/>
                  </a:lnTo>
                  <a:lnTo>
                    <a:pt x="2321" y="1329"/>
                  </a:lnTo>
                  <a:lnTo>
                    <a:pt x="2322" y="1329"/>
                  </a:lnTo>
                  <a:lnTo>
                    <a:pt x="2325" y="1325"/>
                  </a:lnTo>
                  <a:lnTo>
                    <a:pt x="2328" y="1322"/>
                  </a:lnTo>
                  <a:lnTo>
                    <a:pt x="2330" y="1321"/>
                  </a:lnTo>
                  <a:lnTo>
                    <a:pt x="2330" y="1319"/>
                  </a:lnTo>
                  <a:lnTo>
                    <a:pt x="2334" y="1316"/>
                  </a:lnTo>
                  <a:lnTo>
                    <a:pt x="2335" y="1315"/>
                  </a:lnTo>
                  <a:lnTo>
                    <a:pt x="2337" y="1313"/>
                  </a:lnTo>
                  <a:lnTo>
                    <a:pt x="2342" y="1308"/>
                  </a:lnTo>
                  <a:lnTo>
                    <a:pt x="2343" y="1305"/>
                  </a:lnTo>
                  <a:lnTo>
                    <a:pt x="2344" y="1302"/>
                  </a:lnTo>
                  <a:lnTo>
                    <a:pt x="2346" y="1300"/>
                  </a:lnTo>
                  <a:lnTo>
                    <a:pt x="2348" y="1297"/>
                  </a:lnTo>
                  <a:lnTo>
                    <a:pt x="2349" y="1295"/>
                  </a:lnTo>
                  <a:lnTo>
                    <a:pt x="2352" y="1292"/>
                  </a:lnTo>
                  <a:lnTo>
                    <a:pt x="2354" y="1289"/>
                  </a:lnTo>
                  <a:lnTo>
                    <a:pt x="2356" y="1284"/>
                  </a:lnTo>
                  <a:lnTo>
                    <a:pt x="2357" y="1279"/>
                  </a:lnTo>
                  <a:lnTo>
                    <a:pt x="2359" y="1275"/>
                  </a:lnTo>
                  <a:lnTo>
                    <a:pt x="2360" y="1273"/>
                  </a:lnTo>
                  <a:lnTo>
                    <a:pt x="2364" y="1267"/>
                  </a:lnTo>
                  <a:lnTo>
                    <a:pt x="2366" y="1264"/>
                  </a:lnTo>
                  <a:lnTo>
                    <a:pt x="2368" y="1262"/>
                  </a:lnTo>
                  <a:lnTo>
                    <a:pt x="2366" y="1261"/>
                  </a:lnTo>
                  <a:lnTo>
                    <a:pt x="2368" y="1259"/>
                  </a:lnTo>
                  <a:lnTo>
                    <a:pt x="2370" y="1257"/>
                  </a:lnTo>
                  <a:lnTo>
                    <a:pt x="2371" y="1254"/>
                  </a:lnTo>
                  <a:lnTo>
                    <a:pt x="2372" y="1254"/>
                  </a:lnTo>
                  <a:lnTo>
                    <a:pt x="2373" y="1252"/>
                  </a:lnTo>
                  <a:lnTo>
                    <a:pt x="2374" y="1249"/>
                  </a:lnTo>
                  <a:lnTo>
                    <a:pt x="2376" y="1246"/>
                  </a:lnTo>
                  <a:lnTo>
                    <a:pt x="2378" y="1244"/>
                  </a:lnTo>
                  <a:lnTo>
                    <a:pt x="2379" y="1241"/>
                  </a:lnTo>
                  <a:lnTo>
                    <a:pt x="2381" y="1239"/>
                  </a:lnTo>
                  <a:lnTo>
                    <a:pt x="2380" y="1237"/>
                  </a:lnTo>
                  <a:lnTo>
                    <a:pt x="2381" y="1231"/>
                  </a:lnTo>
                  <a:lnTo>
                    <a:pt x="2381" y="1229"/>
                  </a:lnTo>
                  <a:lnTo>
                    <a:pt x="2382" y="1227"/>
                  </a:lnTo>
                  <a:lnTo>
                    <a:pt x="2386" y="1225"/>
                  </a:lnTo>
                  <a:lnTo>
                    <a:pt x="2388" y="1227"/>
                  </a:lnTo>
                  <a:lnTo>
                    <a:pt x="2386" y="1225"/>
                  </a:lnTo>
                  <a:lnTo>
                    <a:pt x="2383" y="1225"/>
                  </a:lnTo>
                  <a:lnTo>
                    <a:pt x="2385" y="1223"/>
                  </a:lnTo>
                  <a:lnTo>
                    <a:pt x="2385" y="1220"/>
                  </a:lnTo>
                  <a:lnTo>
                    <a:pt x="2385" y="1218"/>
                  </a:lnTo>
                  <a:lnTo>
                    <a:pt x="2385" y="1214"/>
                  </a:lnTo>
                  <a:lnTo>
                    <a:pt x="2385" y="1212"/>
                  </a:lnTo>
                  <a:lnTo>
                    <a:pt x="2387" y="1206"/>
                  </a:lnTo>
                  <a:lnTo>
                    <a:pt x="2383" y="1205"/>
                  </a:lnTo>
                  <a:lnTo>
                    <a:pt x="2381" y="1204"/>
                  </a:lnTo>
                  <a:lnTo>
                    <a:pt x="2378" y="1204"/>
                  </a:lnTo>
                  <a:lnTo>
                    <a:pt x="2376" y="1207"/>
                  </a:lnTo>
                  <a:lnTo>
                    <a:pt x="2371" y="1211"/>
                  </a:lnTo>
                  <a:lnTo>
                    <a:pt x="2369" y="1211"/>
                  </a:lnTo>
                  <a:lnTo>
                    <a:pt x="2368" y="1211"/>
                  </a:lnTo>
                  <a:lnTo>
                    <a:pt x="2365" y="1211"/>
                  </a:lnTo>
                  <a:lnTo>
                    <a:pt x="2355" y="1214"/>
                  </a:lnTo>
                  <a:lnTo>
                    <a:pt x="2354" y="1214"/>
                  </a:lnTo>
                  <a:lnTo>
                    <a:pt x="2352" y="1213"/>
                  </a:lnTo>
                  <a:lnTo>
                    <a:pt x="2348" y="1213"/>
                  </a:lnTo>
                  <a:lnTo>
                    <a:pt x="2344" y="1215"/>
                  </a:lnTo>
                  <a:lnTo>
                    <a:pt x="2340" y="1215"/>
                  </a:lnTo>
                  <a:lnTo>
                    <a:pt x="2338" y="1216"/>
                  </a:lnTo>
                  <a:lnTo>
                    <a:pt x="2335" y="1215"/>
                  </a:lnTo>
                  <a:lnTo>
                    <a:pt x="2333" y="1215"/>
                  </a:lnTo>
                  <a:lnTo>
                    <a:pt x="2328" y="1218"/>
                  </a:lnTo>
                  <a:lnTo>
                    <a:pt x="2327" y="1219"/>
                  </a:lnTo>
                  <a:lnTo>
                    <a:pt x="2325" y="1221"/>
                  </a:lnTo>
                  <a:lnTo>
                    <a:pt x="2321" y="1221"/>
                  </a:lnTo>
                  <a:lnTo>
                    <a:pt x="2319" y="1221"/>
                  </a:lnTo>
                  <a:lnTo>
                    <a:pt x="2313" y="1220"/>
                  </a:lnTo>
                  <a:lnTo>
                    <a:pt x="2310" y="1220"/>
                  </a:lnTo>
                  <a:lnTo>
                    <a:pt x="2308" y="1222"/>
                  </a:lnTo>
                  <a:lnTo>
                    <a:pt x="2304" y="1223"/>
                  </a:lnTo>
                  <a:lnTo>
                    <a:pt x="2302" y="1224"/>
                  </a:lnTo>
                  <a:lnTo>
                    <a:pt x="2301" y="1225"/>
                  </a:lnTo>
                  <a:lnTo>
                    <a:pt x="2299" y="1225"/>
                  </a:lnTo>
                  <a:lnTo>
                    <a:pt x="2295" y="1225"/>
                  </a:lnTo>
                  <a:lnTo>
                    <a:pt x="2292" y="1225"/>
                  </a:lnTo>
                  <a:lnTo>
                    <a:pt x="2291" y="1224"/>
                  </a:lnTo>
                  <a:lnTo>
                    <a:pt x="2289" y="1224"/>
                  </a:lnTo>
                  <a:lnTo>
                    <a:pt x="2288" y="1223"/>
                  </a:lnTo>
                  <a:lnTo>
                    <a:pt x="2283" y="1219"/>
                  </a:lnTo>
                  <a:lnTo>
                    <a:pt x="2279" y="1213"/>
                  </a:lnTo>
                  <a:lnTo>
                    <a:pt x="2275" y="1210"/>
                  </a:lnTo>
                  <a:lnTo>
                    <a:pt x="2271" y="1210"/>
                  </a:lnTo>
                  <a:lnTo>
                    <a:pt x="2270" y="1210"/>
                  </a:lnTo>
                  <a:lnTo>
                    <a:pt x="2268" y="1210"/>
                  </a:lnTo>
                  <a:lnTo>
                    <a:pt x="2270" y="1207"/>
                  </a:lnTo>
                  <a:lnTo>
                    <a:pt x="2274" y="1206"/>
                  </a:lnTo>
                  <a:lnTo>
                    <a:pt x="2275" y="1206"/>
                  </a:lnTo>
                  <a:lnTo>
                    <a:pt x="2276" y="1205"/>
                  </a:lnTo>
                  <a:lnTo>
                    <a:pt x="2279" y="1204"/>
                  </a:lnTo>
                  <a:lnTo>
                    <a:pt x="2279" y="1202"/>
                  </a:lnTo>
                  <a:lnTo>
                    <a:pt x="2278" y="1199"/>
                  </a:lnTo>
                  <a:lnTo>
                    <a:pt x="2277" y="1196"/>
                  </a:lnTo>
                  <a:lnTo>
                    <a:pt x="2275" y="1194"/>
                  </a:lnTo>
                  <a:lnTo>
                    <a:pt x="2271" y="1191"/>
                  </a:lnTo>
                  <a:lnTo>
                    <a:pt x="2270" y="1189"/>
                  </a:lnTo>
                  <a:lnTo>
                    <a:pt x="2265" y="1184"/>
                  </a:lnTo>
                  <a:lnTo>
                    <a:pt x="2263" y="1181"/>
                  </a:lnTo>
                  <a:lnTo>
                    <a:pt x="2262" y="1180"/>
                  </a:lnTo>
                  <a:lnTo>
                    <a:pt x="2260" y="1179"/>
                  </a:lnTo>
                  <a:lnTo>
                    <a:pt x="2258" y="1178"/>
                  </a:lnTo>
                  <a:lnTo>
                    <a:pt x="2254" y="1176"/>
                  </a:lnTo>
                  <a:lnTo>
                    <a:pt x="2251" y="1170"/>
                  </a:lnTo>
                  <a:lnTo>
                    <a:pt x="2250" y="1169"/>
                  </a:lnTo>
                  <a:lnTo>
                    <a:pt x="2250" y="1168"/>
                  </a:lnTo>
                  <a:lnTo>
                    <a:pt x="2246" y="1167"/>
                  </a:lnTo>
                  <a:lnTo>
                    <a:pt x="2244" y="1165"/>
                  </a:lnTo>
                  <a:lnTo>
                    <a:pt x="2242" y="1163"/>
                  </a:lnTo>
                  <a:lnTo>
                    <a:pt x="2240" y="1162"/>
                  </a:lnTo>
                  <a:lnTo>
                    <a:pt x="2238" y="1162"/>
                  </a:lnTo>
                  <a:lnTo>
                    <a:pt x="2236" y="1162"/>
                  </a:lnTo>
                  <a:lnTo>
                    <a:pt x="2234" y="1162"/>
                  </a:lnTo>
                  <a:lnTo>
                    <a:pt x="2233" y="1159"/>
                  </a:lnTo>
                  <a:lnTo>
                    <a:pt x="2233" y="1156"/>
                  </a:lnTo>
                  <a:lnTo>
                    <a:pt x="2229" y="1155"/>
                  </a:lnTo>
                  <a:lnTo>
                    <a:pt x="2229" y="1159"/>
                  </a:lnTo>
                  <a:lnTo>
                    <a:pt x="2229" y="1161"/>
                  </a:lnTo>
                  <a:lnTo>
                    <a:pt x="2228" y="1159"/>
                  </a:lnTo>
                  <a:lnTo>
                    <a:pt x="2227" y="1155"/>
                  </a:lnTo>
                  <a:lnTo>
                    <a:pt x="2225" y="1154"/>
                  </a:lnTo>
                  <a:lnTo>
                    <a:pt x="2225" y="1153"/>
                  </a:lnTo>
                  <a:lnTo>
                    <a:pt x="2225" y="1152"/>
                  </a:lnTo>
                  <a:lnTo>
                    <a:pt x="2224" y="1150"/>
                  </a:lnTo>
                  <a:lnTo>
                    <a:pt x="2223" y="1147"/>
                  </a:lnTo>
                  <a:lnTo>
                    <a:pt x="2221" y="1143"/>
                  </a:lnTo>
                  <a:lnTo>
                    <a:pt x="2221" y="1142"/>
                  </a:lnTo>
                  <a:lnTo>
                    <a:pt x="2220" y="1139"/>
                  </a:lnTo>
                  <a:lnTo>
                    <a:pt x="2220" y="1137"/>
                  </a:lnTo>
                  <a:lnTo>
                    <a:pt x="2218" y="1129"/>
                  </a:lnTo>
                  <a:lnTo>
                    <a:pt x="2217" y="1127"/>
                  </a:lnTo>
                  <a:lnTo>
                    <a:pt x="2216" y="1125"/>
                  </a:lnTo>
                  <a:lnTo>
                    <a:pt x="2215" y="1122"/>
                  </a:lnTo>
                  <a:lnTo>
                    <a:pt x="2214" y="1119"/>
                  </a:lnTo>
                  <a:lnTo>
                    <a:pt x="2212" y="1119"/>
                  </a:lnTo>
                  <a:lnTo>
                    <a:pt x="2209" y="1117"/>
                  </a:lnTo>
                  <a:lnTo>
                    <a:pt x="2207" y="1114"/>
                  </a:lnTo>
                  <a:lnTo>
                    <a:pt x="2203" y="1111"/>
                  </a:lnTo>
                  <a:lnTo>
                    <a:pt x="2201" y="1110"/>
                  </a:lnTo>
                  <a:lnTo>
                    <a:pt x="2199" y="1109"/>
                  </a:lnTo>
                  <a:lnTo>
                    <a:pt x="2198" y="1107"/>
                  </a:lnTo>
                  <a:lnTo>
                    <a:pt x="2195" y="1099"/>
                  </a:lnTo>
                  <a:lnTo>
                    <a:pt x="2195" y="1095"/>
                  </a:lnTo>
                  <a:lnTo>
                    <a:pt x="2193" y="1088"/>
                  </a:lnTo>
                  <a:lnTo>
                    <a:pt x="2193" y="1086"/>
                  </a:lnTo>
                  <a:lnTo>
                    <a:pt x="2194" y="1083"/>
                  </a:lnTo>
                  <a:lnTo>
                    <a:pt x="2193" y="1075"/>
                  </a:lnTo>
                  <a:lnTo>
                    <a:pt x="2195" y="1076"/>
                  </a:lnTo>
                  <a:lnTo>
                    <a:pt x="2193" y="1074"/>
                  </a:lnTo>
                  <a:lnTo>
                    <a:pt x="2191" y="1071"/>
                  </a:lnTo>
                  <a:lnTo>
                    <a:pt x="2190" y="1068"/>
                  </a:lnTo>
                  <a:lnTo>
                    <a:pt x="2190" y="1062"/>
                  </a:lnTo>
                  <a:lnTo>
                    <a:pt x="2189" y="1060"/>
                  </a:lnTo>
                  <a:lnTo>
                    <a:pt x="2183" y="1057"/>
                  </a:lnTo>
                  <a:lnTo>
                    <a:pt x="2181" y="1053"/>
                  </a:lnTo>
                  <a:lnTo>
                    <a:pt x="2178" y="1053"/>
                  </a:lnTo>
                  <a:lnTo>
                    <a:pt x="2175" y="1052"/>
                  </a:lnTo>
                  <a:lnTo>
                    <a:pt x="2174" y="1049"/>
                  </a:lnTo>
                  <a:lnTo>
                    <a:pt x="2173" y="1047"/>
                  </a:lnTo>
                  <a:lnTo>
                    <a:pt x="2172" y="1045"/>
                  </a:lnTo>
                  <a:lnTo>
                    <a:pt x="2172" y="1042"/>
                  </a:lnTo>
                  <a:lnTo>
                    <a:pt x="2172" y="1041"/>
                  </a:lnTo>
                  <a:lnTo>
                    <a:pt x="2171" y="1036"/>
                  </a:lnTo>
                  <a:lnTo>
                    <a:pt x="2172" y="1034"/>
                  </a:lnTo>
                  <a:lnTo>
                    <a:pt x="2174" y="1034"/>
                  </a:lnTo>
                  <a:lnTo>
                    <a:pt x="2172" y="1033"/>
                  </a:lnTo>
                  <a:lnTo>
                    <a:pt x="2169" y="1030"/>
                  </a:lnTo>
                  <a:lnTo>
                    <a:pt x="2167" y="1027"/>
                  </a:lnTo>
                  <a:lnTo>
                    <a:pt x="2166" y="1025"/>
                  </a:lnTo>
                  <a:lnTo>
                    <a:pt x="2164" y="1022"/>
                  </a:lnTo>
                  <a:lnTo>
                    <a:pt x="2163" y="1019"/>
                  </a:lnTo>
                  <a:lnTo>
                    <a:pt x="2161" y="1016"/>
                  </a:lnTo>
                  <a:lnTo>
                    <a:pt x="2160" y="1015"/>
                  </a:lnTo>
                  <a:lnTo>
                    <a:pt x="2159" y="1011"/>
                  </a:lnTo>
                  <a:lnTo>
                    <a:pt x="2158" y="1009"/>
                  </a:lnTo>
                  <a:lnTo>
                    <a:pt x="2156" y="1007"/>
                  </a:lnTo>
                  <a:lnTo>
                    <a:pt x="2155" y="1004"/>
                  </a:lnTo>
                  <a:lnTo>
                    <a:pt x="2154" y="1001"/>
                  </a:lnTo>
                  <a:lnTo>
                    <a:pt x="2150" y="996"/>
                  </a:lnTo>
                  <a:lnTo>
                    <a:pt x="2149" y="993"/>
                  </a:lnTo>
                  <a:lnTo>
                    <a:pt x="2149" y="990"/>
                  </a:lnTo>
                  <a:lnTo>
                    <a:pt x="2148" y="988"/>
                  </a:lnTo>
                  <a:lnTo>
                    <a:pt x="2144" y="982"/>
                  </a:lnTo>
                  <a:lnTo>
                    <a:pt x="2144" y="980"/>
                  </a:lnTo>
                  <a:lnTo>
                    <a:pt x="2144" y="976"/>
                  </a:lnTo>
                  <a:lnTo>
                    <a:pt x="2141" y="973"/>
                  </a:lnTo>
                  <a:lnTo>
                    <a:pt x="2141" y="973"/>
                  </a:lnTo>
                  <a:lnTo>
                    <a:pt x="2140" y="973"/>
                  </a:lnTo>
                  <a:lnTo>
                    <a:pt x="2140" y="973"/>
                  </a:lnTo>
                  <a:lnTo>
                    <a:pt x="2138" y="970"/>
                  </a:lnTo>
                  <a:lnTo>
                    <a:pt x="2138" y="970"/>
                  </a:lnTo>
                  <a:lnTo>
                    <a:pt x="2137" y="968"/>
                  </a:lnTo>
                  <a:lnTo>
                    <a:pt x="2137" y="968"/>
                  </a:lnTo>
                  <a:lnTo>
                    <a:pt x="2137" y="968"/>
                  </a:lnTo>
                  <a:lnTo>
                    <a:pt x="2137" y="968"/>
                  </a:lnTo>
                  <a:lnTo>
                    <a:pt x="2137" y="967"/>
                  </a:lnTo>
                  <a:lnTo>
                    <a:pt x="2135" y="966"/>
                  </a:lnTo>
                  <a:lnTo>
                    <a:pt x="2131" y="960"/>
                  </a:lnTo>
                  <a:lnTo>
                    <a:pt x="2132" y="958"/>
                  </a:lnTo>
                  <a:lnTo>
                    <a:pt x="2131" y="956"/>
                  </a:lnTo>
                  <a:lnTo>
                    <a:pt x="2129" y="954"/>
                  </a:lnTo>
                  <a:lnTo>
                    <a:pt x="2129" y="953"/>
                  </a:lnTo>
                  <a:lnTo>
                    <a:pt x="2127" y="950"/>
                  </a:lnTo>
                  <a:lnTo>
                    <a:pt x="2130" y="947"/>
                  </a:lnTo>
                  <a:lnTo>
                    <a:pt x="2131" y="946"/>
                  </a:lnTo>
                  <a:lnTo>
                    <a:pt x="2131" y="946"/>
                  </a:lnTo>
                  <a:lnTo>
                    <a:pt x="2131" y="947"/>
                  </a:lnTo>
                  <a:lnTo>
                    <a:pt x="2132" y="948"/>
                  </a:lnTo>
                  <a:lnTo>
                    <a:pt x="2132" y="948"/>
                  </a:lnTo>
                  <a:lnTo>
                    <a:pt x="2132" y="949"/>
                  </a:lnTo>
                  <a:lnTo>
                    <a:pt x="2132" y="949"/>
                  </a:lnTo>
                  <a:lnTo>
                    <a:pt x="2132" y="951"/>
                  </a:lnTo>
                  <a:lnTo>
                    <a:pt x="2134" y="956"/>
                  </a:lnTo>
                  <a:lnTo>
                    <a:pt x="2135" y="957"/>
                  </a:lnTo>
                  <a:lnTo>
                    <a:pt x="2138" y="959"/>
                  </a:lnTo>
                  <a:lnTo>
                    <a:pt x="2139" y="960"/>
                  </a:lnTo>
                  <a:lnTo>
                    <a:pt x="2139" y="963"/>
                  </a:lnTo>
                  <a:lnTo>
                    <a:pt x="2140" y="965"/>
                  </a:lnTo>
                  <a:lnTo>
                    <a:pt x="2140" y="966"/>
                  </a:lnTo>
                  <a:lnTo>
                    <a:pt x="2140" y="967"/>
                  </a:lnTo>
                  <a:lnTo>
                    <a:pt x="2143" y="970"/>
                  </a:lnTo>
                  <a:lnTo>
                    <a:pt x="2144" y="971"/>
                  </a:lnTo>
                  <a:lnTo>
                    <a:pt x="2146" y="973"/>
                  </a:lnTo>
                  <a:lnTo>
                    <a:pt x="2149" y="976"/>
                  </a:lnTo>
                  <a:lnTo>
                    <a:pt x="2151" y="979"/>
                  </a:lnTo>
                  <a:lnTo>
                    <a:pt x="2154" y="979"/>
                  </a:lnTo>
                  <a:lnTo>
                    <a:pt x="2154" y="980"/>
                  </a:lnTo>
                  <a:lnTo>
                    <a:pt x="2154" y="979"/>
                  </a:lnTo>
                  <a:lnTo>
                    <a:pt x="2155" y="977"/>
                  </a:lnTo>
                  <a:lnTo>
                    <a:pt x="2155" y="977"/>
                  </a:lnTo>
                  <a:lnTo>
                    <a:pt x="2156" y="974"/>
                  </a:lnTo>
                  <a:lnTo>
                    <a:pt x="2156" y="974"/>
                  </a:lnTo>
                  <a:lnTo>
                    <a:pt x="2156" y="972"/>
                  </a:lnTo>
                  <a:lnTo>
                    <a:pt x="2157" y="970"/>
                  </a:lnTo>
                  <a:lnTo>
                    <a:pt x="2158" y="964"/>
                  </a:lnTo>
                  <a:lnTo>
                    <a:pt x="2159" y="962"/>
                  </a:lnTo>
                  <a:lnTo>
                    <a:pt x="2159" y="959"/>
                  </a:lnTo>
                  <a:lnTo>
                    <a:pt x="2160" y="956"/>
                  </a:lnTo>
                  <a:lnTo>
                    <a:pt x="2160" y="956"/>
                  </a:lnTo>
                  <a:lnTo>
                    <a:pt x="2163" y="954"/>
                  </a:lnTo>
                  <a:lnTo>
                    <a:pt x="2163" y="953"/>
                  </a:lnTo>
                  <a:lnTo>
                    <a:pt x="2164" y="953"/>
                  </a:lnTo>
                  <a:lnTo>
                    <a:pt x="2164" y="953"/>
                  </a:lnTo>
                  <a:lnTo>
                    <a:pt x="2164" y="955"/>
                  </a:lnTo>
                  <a:lnTo>
                    <a:pt x="2163" y="958"/>
                  </a:lnTo>
                  <a:lnTo>
                    <a:pt x="2163" y="960"/>
                  </a:lnTo>
                  <a:lnTo>
                    <a:pt x="2163" y="960"/>
                  </a:lnTo>
                  <a:lnTo>
                    <a:pt x="2161" y="965"/>
                  </a:lnTo>
                  <a:lnTo>
                    <a:pt x="2161" y="966"/>
                  </a:lnTo>
                  <a:lnTo>
                    <a:pt x="2159" y="972"/>
                  </a:lnTo>
                  <a:lnTo>
                    <a:pt x="2158" y="974"/>
                  </a:lnTo>
                  <a:lnTo>
                    <a:pt x="2159" y="975"/>
                  </a:lnTo>
                  <a:lnTo>
                    <a:pt x="2164" y="974"/>
                  </a:lnTo>
                  <a:lnTo>
                    <a:pt x="2167" y="974"/>
                  </a:lnTo>
                  <a:lnTo>
                    <a:pt x="2167" y="975"/>
                  </a:lnTo>
                  <a:lnTo>
                    <a:pt x="2169" y="979"/>
                  </a:lnTo>
                  <a:lnTo>
                    <a:pt x="2172" y="984"/>
                  </a:lnTo>
                  <a:lnTo>
                    <a:pt x="2175" y="987"/>
                  </a:lnTo>
                  <a:lnTo>
                    <a:pt x="2176" y="990"/>
                  </a:lnTo>
                  <a:lnTo>
                    <a:pt x="2181" y="996"/>
                  </a:lnTo>
                  <a:lnTo>
                    <a:pt x="2183" y="999"/>
                  </a:lnTo>
                  <a:lnTo>
                    <a:pt x="2183" y="1000"/>
                  </a:lnTo>
                  <a:lnTo>
                    <a:pt x="2185" y="1004"/>
                  </a:lnTo>
                  <a:lnTo>
                    <a:pt x="2188" y="1006"/>
                  </a:lnTo>
                  <a:lnTo>
                    <a:pt x="2186" y="1006"/>
                  </a:lnTo>
                  <a:lnTo>
                    <a:pt x="2190" y="1009"/>
                  </a:lnTo>
                  <a:lnTo>
                    <a:pt x="2191" y="1011"/>
                  </a:lnTo>
                  <a:lnTo>
                    <a:pt x="2193" y="1015"/>
                  </a:lnTo>
                  <a:lnTo>
                    <a:pt x="2194" y="1017"/>
                  </a:lnTo>
                  <a:lnTo>
                    <a:pt x="2195" y="1019"/>
                  </a:lnTo>
                  <a:lnTo>
                    <a:pt x="2193" y="1022"/>
                  </a:lnTo>
                  <a:lnTo>
                    <a:pt x="2195" y="1025"/>
                  </a:lnTo>
                  <a:lnTo>
                    <a:pt x="2198" y="1028"/>
                  </a:lnTo>
                  <a:lnTo>
                    <a:pt x="2201" y="1030"/>
                  </a:lnTo>
                  <a:lnTo>
                    <a:pt x="2203" y="1032"/>
                  </a:lnTo>
                  <a:lnTo>
                    <a:pt x="2207" y="1034"/>
                  </a:lnTo>
                  <a:lnTo>
                    <a:pt x="2211" y="1036"/>
                  </a:lnTo>
                  <a:lnTo>
                    <a:pt x="2212" y="1040"/>
                  </a:lnTo>
                  <a:lnTo>
                    <a:pt x="2215" y="1042"/>
                  </a:lnTo>
                  <a:lnTo>
                    <a:pt x="2215" y="1045"/>
                  </a:lnTo>
                  <a:lnTo>
                    <a:pt x="2216" y="1048"/>
                  </a:lnTo>
                  <a:lnTo>
                    <a:pt x="2218" y="1050"/>
                  </a:lnTo>
                  <a:lnTo>
                    <a:pt x="2219" y="1053"/>
                  </a:lnTo>
                  <a:lnTo>
                    <a:pt x="2219" y="1054"/>
                  </a:lnTo>
                  <a:lnTo>
                    <a:pt x="2220" y="1058"/>
                  </a:lnTo>
                  <a:lnTo>
                    <a:pt x="2219" y="1060"/>
                  </a:lnTo>
                  <a:lnTo>
                    <a:pt x="2219" y="1062"/>
                  </a:lnTo>
                  <a:lnTo>
                    <a:pt x="2219" y="1066"/>
                  </a:lnTo>
                  <a:lnTo>
                    <a:pt x="2220" y="1068"/>
                  </a:lnTo>
                  <a:lnTo>
                    <a:pt x="2221" y="1071"/>
                  </a:lnTo>
                  <a:lnTo>
                    <a:pt x="2220" y="1074"/>
                  </a:lnTo>
                  <a:lnTo>
                    <a:pt x="2221" y="1076"/>
                  </a:lnTo>
                  <a:lnTo>
                    <a:pt x="2224" y="1079"/>
                  </a:lnTo>
                  <a:lnTo>
                    <a:pt x="2227" y="1084"/>
                  </a:lnTo>
                  <a:lnTo>
                    <a:pt x="2231" y="1086"/>
                  </a:lnTo>
                  <a:lnTo>
                    <a:pt x="2235" y="1088"/>
                  </a:lnTo>
                  <a:lnTo>
                    <a:pt x="2237" y="1091"/>
                  </a:lnTo>
                  <a:lnTo>
                    <a:pt x="2243" y="1096"/>
                  </a:lnTo>
                  <a:lnTo>
                    <a:pt x="2249" y="1104"/>
                  </a:lnTo>
                  <a:lnTo>
                    <a:pt x="2250" y="1110"/>
                  </a:lnTo>
                  <a:lnTo>
                    <a:pt x="2250" y="1111"/>
                  </a:lnTo>
                  <a:lnTo>
                    <a:pt x="2252" y="1113"/>
                  </a:lnTo>
                  <a:lnTo>
                    <a:pt x="2253" y="1117"/>
                  </a:lnTo>
                  <a:lnTo>
                    <a:pt x="2254" y="1118"/>
                  </a:lnTo>
                  <a:lnTo>
                    <a:pt x="2255" y="1120"/>
                  </a:lnTo>
                  <a:lnTo>
                    <a:pt x="2259" y="1122"/>
                  </a:lnTo>
                  <a:lnTo>
                    <a:pt x="2261" y="1125"/>
                  </a:lnTo>
                  <a:lnTo>
                    <a:pt x="2263" y="1127"/>
                  </a:lnTo>
                  <a:lnTo>
                    <a:pt x="2265" y="1133"/>
                  </a:lnTo>
                  <a:lnTo>
                    <a:pt x="2266" y="1133"/>
                  </a:lnTo>
                  <a:lnTo>
                    <a:pt x="2267" y="1136"/>
                  </a:lnTo>
                  <a:lnTo>
                    <a:pt x="2270" y="1138"/>
                  </a:lnTo>
                  <a:lnTo>
                    <a:pt x="2271" y="1147"/>
                  </a:lnTo>
                  <a:lnTo>
                    <a:pt x="2270" y="1150"/>
                  </a:lnTo>
                  <a:lnTo>
                    <a:pt x="2269" y="1153"/>
                  </a:lnTo>
                  <a:lnTo>
                    <a:pt x="2270" y="1155"/>
                  </a:lnTo>
                  <a:lnTo>
                    <a:pt x="2271" y="1159"/>
                  </a:lnTo>
                  <a:lnTo>
                    <a:pt x="2268" y="1159"/>
                  </a:lnTo>
                  <a:lnTo>
                    <a:pt x="2268" y="1159"/>
                  </a:lnTo>
                  <a:lnTo>
                    <a:pt x="2271" y="1160"/>
                  </a:lnTo>
                  <a:lnTo>
                    <a:pt x="2272" y="1162"/>
                  </a:lnTo>
                  <a:lnTo>
                    <a:pt x="2272" y="1164"/>
                  </a:lnTo>
                  <a:lnTo>
                    <a:pt x="2274" y="1167"/>
                  </a:lnTo>
                  <a:lnTo>
                    <a:pt x="2274" y="1170"/>
                  </a:lnTo>
                  <a:lnTo>
                    <a:pt x="2275" y="1172"/>
                  </a:lnTo>
                  <a:lnTo>
                    <a:pt x="2275" y="1176"/>
                  </a:lnTo>
                  <a:lnTo>
                    <a:pt x="2277" y="1178"/>
                  </a:lnTo>
                  <a:lnTo>
                    <a:pt x="2277" y="1180"/>
                  </a:lnTo>
                  <a:lnTo>
                    <a:pt x="2277" y="1181"/>
                  </a:lnTo>
                  <a:lnTo>
                    <a:pt x="2277" y="1184"/>
                  </a:lnTo>
                  <a:lnTo>
                    <a:pt x="2277" y="1187"/>
                  </a:lnTo>
                  <a:lnTo>
                    <a:pt x="2280" y="1193"/>
                  </a:lnTo>
                  <a:lnTo>
                    <a:pt x="2280" y="1194"/>
                  </a:lnTo>
                  <a:lnTo>
                    <a:pt x="2284" y="1194"/>
                  </a:lnTo>
                  <a:lnTo>
                    <a:pt x="2286" y="1195"/>
                  </a:lnTo>
                  <a:lnTo>
                    <a:pt x="2292" y="1195"/>
                  </a:lnTo>
                  <a:lnTo>
                    <a:pt x="2294" y="1193"/>
                  </a:lnTo>
                  <a:lnTo>
                    <a:pt x="2297" y="1193"/>
                  </a:lnTo>
                  <a:lnTo>
                    <a:pt x="2300" y="1194"/>
                  </a:lnTo>
                  <a:lnTo>
                    <a:pt x="2300" y="1193"/>
                  </a:lnTo>
                  <a:lnTo>
                    <a:pt x="2301" y="1193"/>
                  </a:lnTo>
                  <a:lnTo>
                    <a:pt x="2301" y="1191"/>
                  </a:lnTo>
                  <a:lnTo>
                    <a:pt x="2301" y="1193"/>
                  </a:lnTo>
                  <a:lnTo>
                    <a:pt x="2301" y="1193"/>
                  </a:lnTo>
                  <a:lnTo>
                    <a:pt x="2301" y="1193"/>
                  </a:lnTo>
                  <a:lnTo>
                    <a:pt x="2302" y="1190"/>
                  </a:lnTo>
                  <a:lnTo>
                    <a:pt x="2305" y="1189"/>
                  </a:lnTo>
                  <a:lnTo>
                    <a:pt x="2309" y="1187"/>
                  </a:lnTo>
                  <a:lnTo>
                    <a:pt x="2311" y="1185"/>
                  </a:lnTo>
                  <a:lnTo>
                    <a:pt x="2313" y="1185"/>
                  </a:lnTo>
                  <a:lnTo>
                    <a:pt x="2317" y="1185"/>
                  </a:lnTo>
                  <a:lnTo>
                    <a:pt x="2319" y="1184"/>
                  </a:lnTo>
                  <a:lnTo>
                    <a:pt x="2321" y="1184"/>
                  </a:lnTo>
                  <a:lnTo>
                    <a:pt x="2325" y="1184"/>
                  </a:lnTo>
                  <a:lnTo>
                    <a:pt x="2327" y="1182"/>
                  </a:lnTo>
                  <a:lnTo>
                    <a:pt x="2330" y="1181"/>
                  </a:lnTo>
                  <a:lnTo>
                    <a:pt x="2333" y="1181"/>
                  </a:lnTo>
                  <a:lnTo>
                    <a:pt x="2335" y="1180"/>
                  </a:lnTo>
                  <a:lnTo>
                    <a:pt x="2337" y="1178"/>
                  </a:lnTo>
                  <a:lnTo>
                    <a:pt x="2340" y="1177"/>
                  </a:lnTo>
                  <a:lnTo>
                    <a:pt x="2343" y="1176"/>
                  </a:lnTo>
                  <a:lnTo>
                    <a:pt x="2345" y="1176"/>
                  </a:lnTo>
                  <a:lnTo>
                    <a:pt x="2348" y="1176"/>
                  </a:lnTo>
                  <a:lnTo>
                    <a:pt x="2349" y="1176"/>
                  </a:lnTo>
                  <a:lnTo>
                    <a:pt x="2351" y="1176"/>
                  </a:lnTo>
                  <a:lnTo>
                    <a:pt x="2354" y="1173"/>
                  </a:lnTo>
                  <a:lnTo>
                    <a:pt x="2356" y="1170"/>
                  </a:lnTo>
                  <a:lnTo>
                    <a:pt x="2359" y="1168"/>
                  </a:lnTo>
                  <a:lnTo>
                    <a:pt x="2364" y="1165"/>
                  </a:lnTo>
                  <a:lnTo>
                    <a:pt x="2366" y="1164"/>
                  </a:lnTo>
                  <a:lnTo>
                    <a:pt x="2369" y="1164"/>
                  </a:lnTo>
                  <a:lnTo>
                    <a:pt x="2372" y="1164"/>
                  </a:lnTo>
                  <a:lnTo>
                    <a:pt x="2378" y="1161"/>
                  </a:lnTo>
                  <a:lnTo>
                    <a:pt x="2379" y="1161"/>
                  </a:lnTo>
                  <a:lnTo>
                    <a:pt x="2382" y="1160"/>
                  </a:lnTo>
                  <a:lnTo>
                    <a:pt x="2385" y="1160"/>
                  </a:lnTo>
                  <a:lnTo>
                    <a:pt x="2385" y="1160"/>
                  </a:lnTo>
                  <a:lnTo>
                    <a:pt x="2388" y="1159"/>
                  </a:lnTo>
                  <a:lnTo>
                    <a:pt x="2390" y="1158"/>
                  </a:lnTo>
                  <a:lnTo>
                    <a:pt x="2391" y="1156"/>
                  </a:lnTo>
                  <a:lnTo>
                    <a:pt x="2396" y="1154"/>
                  </a:lnTo>
                  <a:lnTo>
                    <a:pt x="2398" y="1154"/>
                  </a:lnTo>
                  <a:lnTo>
                    <a:pt x="2399" y="1152"/>
                  </a:lnTo>
                  <a:lnTo>
                    <a:pt x="2399" y="1148"/>
                  </a:lnTo>
                  <a:lnTo>
                    <a:pt x="2399" y="1146"/>
                  </a:lnTo>
                  <a:lnTo>
                    <a:pt x="2400" y="1145"/>
                  </a:lnTo>
                  <a:lnTo>
                    <a:pt x="2403" y="1142"/>
                  </a:lnTo>
                  <a:lnTo>
                    <a:pt x="2404" y="1142"/>
                  </a:lnTo>
                  <a:lnTo>
                    <a:pt x="2410" y="1139"/>
                  </a:lnTo>
                  <a:lnTo>
                    <a:pt x="2411" y="1139"/>
                  </a:lnTo>
                  <a:lnTo>
                    <a:pt x="2412" y="1139"/>
                  </a:lnTo>
                  <a:lnTo>
                    <a:pt x="2412" y="1138"/>
                  </a:lnTo>
                  <a:lnTo>
                    <a:pt x="2415" y="1137"/>
                  </a:lnTo>
                  <a:lnTo>
                    <a:pt x="2417" y="1137"/>
                  </a:lnTo>
                  <a:lnTo>
                    <a:pt x="2420" y="1136"/>
                  </a:lnTo>
                  <a:lnTo>
                    <a:pt x="2423" y="1135"/>
                  </a:lnTo>
                  <a:lnTo>
                    <a:pt x="2425" y="1134"/>
                  </a:lnTo>
                  <a:lnTo>
                    <a:pt x="2425" y="1134"/>
                  </a:lnTo>
                  <a:lnTo>
                    <a:pt x="2431" y="1133"/>
                  </a:lnTo>
                  <a:lnTo>
                    <a:pt x="2434" y="1134"/>
                  </a:lnTo>
                  <a:lnTo>
                    <a:pt x="2437" y="1134"/>
                  </a:lnTo>
                  <a:lnTo>
                    <a:pt x="2439" y="1133"/>
                  </a:lnTo>
                  <a:lnTo>
                    <a:pt x="2441" y="1131"/>
                  </a:lnTo>
                  <a:lnTo>
                    <a:pt x="2442" y="1128"/>
                  </a:lnTo>
                  <a:lnTo>
                    <a:pt x="2441" y="1126"/>
                  </a:lnTo>
                  <a:lnTo>
                    <a:pt x="2444" y="1124"/>
                  </a:lnTo>
                  <a:lnTo>
                    <a:pt x="2446" y="1121"/>
                  </a:lnTo>
                  <a:lnTo>
                    <a:pt x="2456" y="1120"/>
                  </a:lnTo>
                  <a:lnTo>
                    <a:pt x="2458" y="1118"/>
                  </a:lnTo>
                  <a:lnTo>
                    <a:pt x="2459" y="1116"/>
                  </a:lnTo>
                  <a:lnTo>
                    <a:pt x="2461" y="1112"/>
                  </a:lnTo>
                  <a:lnTo>
                    <a:pt x="2462" y="1110"/>
                  </a:lnTo>
                  <a:lnTo>
                    <a:pt x="2463" y="1109"/>
                  </a:lnTo>
                  <a:lnTo>
                    <a:pt x="2468" y="1107"/>
                  </a:lnTo>
                  <a:lnTo>
                    <a:pt x="2472" y="1107"/>
                  </a:lnTo>
                  <a:lnTo>
                    <a:pt x="2473" y="1107"/>
                  </a:lnTo>
                  <a:lnTo>
                    <a:pt x="2476" y="1105"/>
                  </a:lnTo>
                  <a:lnTo>
                    <a:pt x="2476" y="1103"/>
                  </a:lnTo>
                  <a:lnTo>
                    <a:pt x="2476" y="1101"/>
                  </a:lnTo>
                  <a:lnTo>
                    <a:pt x="2475" y="1097"/>
                  </a:lnTo>
                  <a:lnTo>
                    <a:pt x="2475" y="1096"/>
                  </a:lnTo>
                  <a:lnTo>
                    <a:pt x="2476" y="1093"/>
                  </a:lnTo>
                  <a:lnTo>
                    <a:pt x="2476" y="1091"/>
                  </a:lnTo>
                  <a:lnTo>
                    <a:pt x="2476" y="1088"/>
                  </a:lnTo>
                  <a:lnTo>
                    <a:pt x="2480" y="1083"/>
                  </a:lnTo>
                  <a:lnTo>
                    <a:pt x="2482" y="1086"/>
                  </a:lnTo>
                  <a:lnTo>
                    <a:pt x="2485" y="1086"/>
                  </a:lnTo>
                  <a:lnTo>
                    <a:pt x="2487" y="1083"/>
                  </a:lnTo>
                  <a:lnTo>
                    <a:pt x="2489" y="1081"/>
                  </a:lnTo>
                  <a:lnTo>
                    <a:pt x="2491" y="1075"/>
                  </a:lnTo>
                  <a:lnTo>
                    <a:pt x="2494" y="1073"/>
                  </a:lnTo>
                  <a:lnTo>
                    <a:pt x="2497" y="1071"/>
                  </a:lnTo>
                  <a:lnTo>
                    <a:pt x="2499" y="1068"/>
                  </a:lnTo>
                  <a:lnTo>
                    <a:pt x="2500" y="1066"/>
                  </a:lnTo>
                  <a:lnTo>
                    <a:pt x="2501" y="1062"/>
                  </a:lnTo>
                  <a:lnTo>
                    <a:pt x="2504" y="1060"/>
                  </a:lnTo>
                  <a:lnTo>
                    <a:pt x="2504" y="1059"/>
                  </a:lnTo>
                  <a:lnTo>
                    <a:pt x="2505" y="1057"/>
                  </a:lnTo>
                  <a:lnTo>
                    <a:pt x="2504" y="1054"/>
                  </a:lnTo>
                  <a:lnTo>
                    <a:pt x="2501" y="1054"/>
                  </a:lnTo>
                  <a:lnTo>
                    <a:pt x="2498" y="1053"/>
                  </a:lnTo>
                  <a:lnTo>
                    <a:pt x="2497" y="1050"/>
                  </a:lnTo>
                  <a:lnTo>
                    <a:pt x="2493" y="1048"/>
                  </a:lnTo>
                  <a:lnTo>
                    <a:pt x="2492" y="1045"/>
                  </a:lnTo>
                  <a:lnTo>
                    <a:pt x="2490" y="1042"/>
                  </a:lnTo>
                  <a:lnTo>
                    <a:pt x="2488" y="1040"/>
                  </a:lnTo>
                  <a:lnTo>
                    <a:pt x="2482" y="1039"/>
                  </a:lnTo>
                  <a:lnTo>
                    <a:pt x="2480" y="1037"/>
                  </a:lnTo>
                  <a:lnTo>
                    <a:pt x="2476" y="1037"/>
                  </a:lnTo>
                  <a:lnTo>
                    <a:pt x="2473" y="1036"/>
                  </a:lnTo>
                  <a:lnTo>
                    <a:pt x="2472" y="1036"/>
                  </a:lnTo>
                  <a:lnTo>
                    <a:pt x="2468" y="1035"/>
                  </a:lnTo>
                  <a:lnTo>
                    <a:pt x="2466" y="1034"/>
                  </a:lnTo>
                  <a:lnTo>
                    <a:pt x="2464" y="1031"/>
                  </a:lnTo>
                  <a:lnTo>
                    <a:pt x="2462" y="1028"/>
                  </a:lnTo>
                  <a:lnTo>
                    <a:pt x="2459" y="1026"/>
                  </a:lnTo>
                  <a:lnTo>
                    <a:pt x="2458" y="1023"/>
                  </a:lnTo>
                  <a:lnTo>
                    <a:pt x="2457" y="1020"/>
                  </a:lnTo>
                  <a:lnTo>
                    <a:pt x="2457" y="1019"/>
                  </a:lnTo>
                  <a:lnTo>
                    <a:pt x="2457" y="1019"/>
                  </a:lnTo>
                  <a:lnTo>
                    <a:pt x="2456" y="1018"/>
                  </a:lnTo>
                  <a:lnTo>
                    <a:pt x="2457" y="1015"/>
                  </a:lnTo>
                  <a:lnTo>
                    <a:pt x="2457" y="1015"/>
                  </a:lnTo>
                  <a:lnTo>
                    <a:pt x="2456" y="1010"/>
                  </a:lnTo>
                  <a:lnTo>
                    <a:pt x="2455" y="1010"/>
                  </a:lnTo>
                  <a:lnTo>
                    <a:pt x="2457" y="1005"/>
                  </a:lnTo>
                  <a:lnTo>
                    <a:pt x="2456" y="1001"/>
                  </a:lnTo>
                  <a:lnTo>
                    <a:pt x="2457" y="999"/>
                  </a:lnTo>
                  <a:lnTo>
                    <a:pt x="2456" y="999"/>
                  </a:lnTo>
                  <a:lnTo>
                    <a:pt x="2455" y="1001"/>
                  </a:lnTo>
                  <a:lnTo>
                    <a:pt x="2453" y="1004"/>
                  </a:lnTo>
                  <a:lnTo>
                    <a:pt x="2451" y="1006"/>
                  </a:lnTo>
                  <a:lnTo>
                    <a:pt x="2446" y="1011"/>
                  </a:lnTo>
                  <a:lnTo>
                    <a:pt x="2446" y="1010"/>
                  </a:lnTo>
                  <a:lnTo>
                    <a:pt x="2445" y="1011"/>
                  </a:lnTo>
                  <a:lnTo>
                    <a:pt x="2445" y="1011"/>
                  </a:lnTo>
                  <a:lnTo>
                    <a:pt x="2445" y="1013"/>
                  </a:lnTo>
                  <a:lnTo>
                    <a:pt x="2442" y="1015"/>
                  </a:lnTo>
                  <a:lnTo>
                    <a:pt x="2442" y="1015"/>
                  </a:lnTo>
                  <a:lnTo>
                    <a:pt x="2442" y="1016"/>
                  </a:lnTo>
                  <a:lnTo>
                    <a:pt x="2442" y="1016"/>
                  </a:lnTo>
                  <a:lnTo>
                    <a:pt x="2439" y="1018"/>
                  </a:lnTo>
                  <a:lnTo>
                    <a:pt x="2438" y="1019"/>
                  </a:lnTo>
                  <a:lnTo>
                    <a:pt x="2438" y="1019"/>
                  </a:lnTo>
                  <a:lnTo>
                    <a:pt x="2438" y="1019"/>
                  </a:lnTo>
                  <a:lnTo>
                    <a:pt x="2438" y="1019"/>
                  </a:lnTo>
                  <a:lnTo>
                    <a:pt x="2436" y="1022"/>
                  </a:lnTo>
                  <a:lnTo>
                    <a:pt x="2433" y="1024"/>
                  </a:lnTo>
                  <a:lnTo>
                    <a:pt x="2432" y="1026"/>
                  </a:lnTo>
                  <a:lnTo>
                    <a:pt x="2428" y="1031"/>
                  </a:lnTo>
                  <a:lnTo>
                    <a:pt x="2425" y="1030"/>
                  </a:lnTo>
                  <a:lnTo>
                    <a:pt x="2425" y="1030"/>
                  </a:lnTo>
                  <a:lnTo>
                    <a:pt x="2425" y="1030"/>
                  </a:lnTo>
                  <a:lnTo>
                    <a:pt x="2423" y="1033"/>
                  </a:lnTo>
                  <a:lnTo>
                    <a:pt x="2420" y="1033"/>
                  </a:lnTo>
                  <a:lnTo>
                    <a:pt x="2417" y="1032"/>
                  </a:lnTo>
                  <a:lnTo>
                    <a:pt x="2416" y="1032"/>
                  </a:lnTo>
                  <a:lnTo>
                    <a:pt x="2412" y="1032"/>
                  </a:lnTo>
                  <a:lnTo>
                    <a:pt x="2411" y="1032"/>
                  </a:lnTo>
                  <a:lnTo>
                    <a:pt x="2408" y="1032"/>
                  </a:lnTo>
                  <a:lnTo>
                    <a:pt x="2407" y="1032"/>
                  </a:lnTo>
                  <a:lnTo>
                    <a:pt x="2405" y="1031"/>
                  </a:lnTo>
                  <a:lnTo>
                    <a:pt x="2403" y="1033"/>
                  </a:lnTo>
                  <a:lnTo>
                    <a:pt x="2396" y="1034"/>
                  </a:lnTo>
                  <a:lnTo>
                    <a:pt x="2394" y="1033"/>
                  </a:lnTo>
                  <a:lnTo>
                    <a:pt x="2394" y="1031"/>
                  </a:lnTo>
                  <a:lnTo>
                    <a:pt x="2391" y="1028"/>
                  </a:lnTo>
                  <a:lnTo>
                    <a:pt x="2391" y="1030"/>
                  </a:lnTo>
                  <a:lnTo>
                    <a:pt x="2388" y="1030"/>
                  </a:lnTo>
                  <a:lnTo>
                    <a:pt x="2388" y="1030"/>
                  </a:lnTo>
                  <a:lnTo>
                    <a:pt x="2388" y="1027"/>
                  </a:lnTo>
                  <a:lnTo>
                    <a:pt x="2387" y="1026"/>
                  </a:lnTo>
                  <a:lnTo>
                    <a:pt x="2386" y="1025"/>
                  </a:lnTo>
                  <a:lnTo>
                    <a:pt x="2389" y="1024"/>
                  </a:lnTo>
                  <a:lnTo>
                    <a:pt x="2389" y="1023"/>
                  </a:lnTo>
                  <a:lnTo>
                    <a:pt x="2389" y="1023"/>
                  </a:lnTo>
                  <a:lnTo>
                    <a:pt x="2391" y="1019"/>
                  </a:lnTo>
                  <a:lnTo>
                    <a:pt x="2391" y="1018"/>
                  </a:lnTo>
                  <a:lnTo>
                    <a:pt x="2391" y="1018"/>
                  </a:lnTo>
                  <a:lnTo>
                    <a:pt x="2391" y="1017"/>
                  </a:lnTo>
                  <a:lnTo>
                    <a:pt x="2391" y="1016"/>
                  </a:lnTo>
                  <a:lnTo>
                    <a:pt x="2390" y="1014"/>
                  </a:lnTo>
                  <a:lnTo>
                    <a:pt x="2389" y="1011"/>
                  </a:lnTo>
                  <a:lnTo>
                    <a:pt x="2391" y="1009"/>
                  </a:lnTo>
                  <a:lnTo>
                    <a:pt x="2391" y="1006"/>
                  </a:lnTo>
                  <a:lnTo>
                    <a:pt x="2390" y="1006"/>
                  </a:lnTo>
                  <a:lnTo>
                    <a:pt x="2389" y="1006"/>
                  </a:lnTo>
                  <a:lnTo>
                    <a:pt x="2388" y="1004"/>
                  </a:lnTo>
                  <a:lnTo>
                    <a:pt x="2385" y="1004"/>
                  </a:lnTo>
                  <a:lnTo>
                    <a:pt x="2382" y="1006"/>
                  </a:lnTo>
                  <a:lnTo>
                    <a:pt x="2382" y="1007"/>
                  </a:lnTo>
                  <a:lnTo>
                    <a:pt x="2381" y="1009"/>
                  </a:lnTo>
                  <a:lnTo>
                    <a:pt x="2381" y="1011"/>
                  </a:lnTo>
                  <a:lnTo>
                    <a:pt x="2380" y="1011"/>
                  </a:lnTo>
                  <a:lnTo>
                    <a:pt x="2380" y="1011"/>
                  </a:lnTo>
                  <a:lnTo>
                    <a:pt x="2380" y="1017"/>
                  </a:lnTo>
                  <a:lnTo>
                    <a:pt x="2381" y="1022"/>
                  </a:lnTo>
                  <a:lnTo>
                    <a:pt x="2381" y="1023"/>
                  </a:lnTo>
                  <a:lnTo>
                    <a:pt x="2380" y="1023"/>
                  </a:lnTo>
                  <a:lnTo>
                    <a:pt x="2380" y="1023"/>
                  </a:lnTo>
                  <a:lnTo>
                    <a:pt x="2379" y="1019"/>
                  </a:lnTo>
                  <a:lnTo>
                    <a:pt x="2378" y="1019"/>
                  </a:lnTo>
                  <a:lnTo>
                    <a:pt x="2378" y="1019"/>
                  </a:lnTo>
                  <a:lnTo>
                    <a:pt x="2376" y="1014"/>
                  </a:lnTo>
                  <a:lnTo>
                    <a:pt x="2371" y="1008"/>
                  </a:lnTo>
                  <a:lnTo>
                    <a:pt x="2371" y="1006"/>
                  </a:lnTo>
                  <a:lnTo>
                    <a:pt x="2370" y="1005"/>
                  </a:lnTo>
                  <a:lnTo>
                    <a:pt x="2369" y="1005"/>
                  </a:lnTo>
                  <a:lnTo>
                    <a:pt x="2369" y="1005"/>
                  </a:lnTo>
                  <a:lnTo>
                    <a:pt x="2370" y="1004"/>
                  </a:lnTo>
                  <a:lnTo>
                    <a:pt x="2370" y="1002"/>
                  </a:lnTo>
                  <a:lnTo>
                    <a:pt x="2372" y="1002"/>
                  </a:lnTo>
                  <a:lnTo>
                    <a:pt x="2372" y="1001"/>
                  </a:lnTo>
                  <a:lnTo>
                    <a:pt x="2372" y="1001"/>
                  </a:lnTo>
                  <a:lnTo>
                    <a:pt x="2371" y="998"/>
                  </a:lnTo>
                  <a:lnTo>
                    <a:pt x="2370" y="997"/>
                  </a:lnTo>
                  <a:lnTo>
                    <a:pt x="2370" y="994"/>
                  </a:lnTo>
                  <a:lnTo>
                    <a:pt x="2369" y="994"/>
                  </a:lnTo>
                  <a:lnTo>
                    <a:pt x="2370" y="993"/>
                  </a:lnTo>
                  <a:lnTo>
                    <a:pt x="2370" y="994"/>
                  </a:lnTo>
                  <a:lnTo>
                    <a:pt x="2370" y="994"/>
                  </a:lnTo>
                  <a:lnTo>
                    <a:pt x="2370" y="994"/>
                  </a:lnTo>
                  <a:lnTo>
                    <a:pt x="2371" y="996"/>
                  </a:lnTo>
                  <a:lnTo>
                    <a:pt x="2370" y="993"/>
                  </a:lnTo>
                  <a:lnTo>
                    <a:pt x="2370" y="993"/>
                  </a:lnTo>
                  <a:lnTo>
                    <a:pt x="2370" y="993"/>
                  </a:lnTo>
                  <a:lnTo>
                    <a:pt x="2369" y="992"/>
                  </a:lnTo>
                  <a:lnTo>
                    <a:pt x="2369" y="992"/>
                  </a:lnTo>
                  <a:lnTo>
                    <a:pt x="2369" y="992"/>
                  </a:lnTo>
                  <a:lnTo>
                    <a:pt x="2369" y="992"/>
                  </a:lnTo>
                  <a:lnTo>
                    <a:pt x="2368" y="992"/>
                  </a:lnTo>
                  <a:lnTo>
                    <a:pt x="2364" y="990"/>
                  </a:lnTo>
                  <a:lnTo>
                    <a:pt x="2364" y="990"/>
                  </a:lnTo>
                  <a:lnTo>
                    <a:pt x="2364" y="990"/>
                  </a:lnTo>
                  <a:lnTo>
                    <a:pt x="2363" y="988"/>
                  </a:lnTo>
                  <a:lnTo>
                    <a:pt x="2363" y="988"/>
                  </a:lnTo>
                  <a:lnTo>
                    <a:pt x="2361" y="988"/>
                  </a:lnTo>
                  <a:lnTo>
                    <a:pt x="2361" y="987"/>
                  </a:lnTo>
                  <a:lnTo>
                    <a:pt x="2360" y="987"/>
                  </a:lnTo>
                  <a:lnTo>
                    <a:pt x="2357" y="983"/>
                  </a:lnTo>
                  <a:lnTo>
                    <a:pt x="2357" y="982"/>
                  </a:lnTo>
                  <a:lnTo>
                    <a:pt x="2356" y="982"/>
                  </a:lnTo>
                  <a:lnTo>
                    <a:pt x="2356" y="982"/>
                  </a:lnTo>
                  <a:lnTo>
                    <a:pt x="2356" y="981"/>
                  </a:lnTo>
                  <a:lnTo>
                    <a:pt x="2355" y="981"/>
                  </a:lnTo>
                  <a:lnTo>
                    <a:pt x="2354" y="981"/>
                  </a:lnTo>
                  <a:lnTo>
                    <a:pt x="2354" y="981"/>
                  </a:lnTo>
                  <a:lnTo>
                    <a:pt x="2353" y="981"/>
                  </a:lnTo>
                  <a:lnTo>
                    <a:pt x="2353" y="979"/>
                  </a:lnTo>
                  <a:lnTo>
                    <a:pt x="2354" y="979"/>
                  </a:lnTo>
                  <a:lnTo>
                    <a:pt x="2354" y="979"/>
                  </a:lnTo>
                  <a:lnTo>
                    <a:pt x="2354" y="979"/>
                  </a:lnTo>
                  <a:lnTo>
                    <a:pt x="2354" y="977"/>
                  </a:lnTo>
                  <a:lnTo>
                    <a:pt x="2353" y="976"/>
                  </a:lnTo>
                  <a:lnTo>
                    <a:pt x="2353" y="975"/>
                  </a:lnTo>
                  <a:lnTo>
                    <a:pt x="2352" y="975"/>
                  </a:lnTo>
                  <a:lnTo>
                    <a:pt x="2349" y="970"/>
                  </a:lnTo>
                  <a:lnTo>
                    <a:pt x="2347" y="967"/>
                  </a:lnTo>
                  <a:lnTo>
                    <a:pt x="2347" y="964"/>
                  </a:lnTo>
                  <a:lnTo>
                    <a:pt x="2344" y="959"/>
                  </a:lnTo>
                  <a:lnTo>
                    <a:pt x="2344" y="959"/>
                  </a:lnTo>
                  <a:lnTo>
                    <a:pt x="2344" y="958"/>
                  </a:lnTo>
                  <a:lnTo>
                    <a:pt x="2343" y="956"/>
                  </a:lnTo>
                  <a:lnTo>
                    <a:pt x="2340" y="955"/>
                  </a:lnTo>
                  <a:lnTo>
                    <a:pt x="2339" y="953"/>
                  </a:lnTo>
                  <a:lnTo>
                    <a:pt x="2343" y="951"/>
                  </a:lnTo>
                  <a:lnTo>
                    <a:pt x="2344" y="951"/>
                  </a:lnTo>
                  <a:lnTo>
                    <a:pt x="2342" y="948"/>
                  </a:lnTo>
                  <a:lnTo>
                    <a:pt x="2342" y="947"/>
                  </a:lnTo>
                  <a:lnTo>
                    <a:pt x="2342" y="946"/>
                  </a:lnTo>
                  <a:lnTo>
                    <a:pt x="2342" y="943"/>
                  </a:lnTo>
                  <a:lnTo>
                    <a:pt x="2348" y="947"/>
                  </a:lnTo>
                  <a:lnTo>
                    <a:pt x="2349" y="946"/>
                  </a:lnTo>
                  <a:lnTo>
                    <a:pt x="2349" y="946"/>
                  </a:lnTo>
                  <a:lnTo>
                    <a:pt x="2351" y="946"/>
                  </a:lnTo>
                  <a:lnTo>
                    <a:pt x="2351" y="946"/>
                  </a:lnTo>
                  <a:lnTo>
                    <a:pt x="2351" y="945"/>
                  </a:lnTo>
                  <a:lnTo>
                    <a:pt x="2352" y="945"/>
                  </a:lnTo>
                  <a:lnTo>
                    <a:pt x="2354" y="945"/>
                  </a:lnTo>
                  <a:lnTo>
                    <a:pt x="2355" y="942"/>
                  </a:lnTo>
                  <a:lnTo>
                    <a:pt x="2354" y="940"/>
                  </a:lnTo>
                  <a:lnTo>
                    <a:pt x="2355" y="938"/>
                  </a:lnTo>
                  <a:lnTo>
                    <a:pt x="2356" y="938"/>
                  </a:lnTo>
                  <a:lnTo>
                    <a:pt x="2357" y="938"/>
                  </a:lnTo>
                  <a:lnTo>
                    <a:pt x="2355" y="940"/>
                  </a:lnTo>
                  <a:lnTo>
                    <a:pt x="2359" y="941"/>
                  </a:lnTo>
                  <a:lnTo>
                    <a:pt x="2361" y="943"/>
                  </a:lnTo>
                  <a:lnTo>
                    <a:pt x="2363" y="943"/>
                  </a:lnTo>
                  <a:lnTo>
                    <a:pt x="2363" y="945"/>
                  </a:lnTo>
                  <a:lnTo>
                    <a:pt x="2365" y="945"/>
                  </a:lnTo>
                  <a:lnTo>
                    <a:pt x="2368" y="942"/>
                  </a:lnTo>
                  <a:lnTo>
                    <a:pt x="2370" y="942"/>
                  </a:lnTo>
                  <a:lnTo>
                    <a:pt x="2370" y="942"/>
                  </a:lnTo>
                  <a:lnTo>
                    <a:pt x="2371" y="945"/>
                  </a:lnTo>
                  <a:lnTo>
                    <a:pt x="2371" y="946"/>
                  </a:lnTo>
                  <a:lnTo>
                    <a:pt x="2373" y="948"/>
                  </a:lnTo>
                  <a:lnTo>
                    <a:pt x="2373" y="948"/>
                  </a:lnTo>
                  <a:lnTo>
                    <a:pt x="2376" y="950"/>
                  </a:lnTo>
                  <a:lnTo>
                    <a:pt x="2376" y="951"/>
                  </a:lnTo>
                  <a:lnTo>
                    <a:pt x="2376" y="951"/>
                  </a:lnTo>
                  <a:lnTo>
                    <a:pt x="2379" y="954"/>
                  </a:lnTo>
                  <a:lnTo>
                    <a:pt x="2379" y="957"/>
                  </a:lnTo>
                  <a:lnTo>
                    <a:pt x="2378" y="958"/>
                  </a:lnTo>
                  <a:lnTo>
                    <a:pt x="2380" y="958"/>
                  </a:lnTo>
                  <a:lnTo>
                    <a:pt x="2381" y="960"/>
                  </a:lnTo>
                  <a:lnTo>
                    <a:pt x="2383" y="964"/>
                  </a:lnTo>
                  <a:lnTo>
                    <a:pt x="2385" y="966"/>
                  </a:lnTo>
                  <a:lnTo>
                    <a:pt x="2385" y="967"/>
                  </a:lnTo>
                  <a:lnTo>
                    <a:pt x="2386" y="971"/>
                  </a:lnTo>
                  <a:lnTo>
                    <a:pt x="2387" y="973"/>
                  </a:lnTo>
                  <a:lnTo>
                    <a:pt x="2388" y="975"/>
                  </a:lnTo>
                  <a:lnTo>
                    <a:pt x="2391" y="977"/>
                  </a:lnTo>
                  <a:lnTo>
                    <a:pt x="2394" y="977"/>
                  </a:lnTo>
                  <a:lnTo>
                    <a:pt x="2397" y="977"/>
                  </a:lnTo>
                  <a:lnTo>
                    <a:pt x="2399" y="980"/>
                  </a:lnTo>
                  <a:lnTo>
                    <a:pt x="2402" y="981"/>
                  </a:lnTo>
                  <a:lnTo>
                    <a:pt x="2405" y="982"/>
                  </a:lnTo>
                  <a:lnTo>
                    <a:pt x="2406" y="985"/>
                  </a:lnTo>
                  <a:lnTo>
                    <a:pt x="2408" y="987"/>
                  </a:lnTo>
                  <a:lnTo>
                    <a:pt x="2411" y="989"/>
                  </a:lnTo>
                  <a:lnTo>
                    <a:pt x="2414" y="989"/>
                  </a:lnTo>
                  <a:lnTo>
                    <a:pt x="2416" y="990"/>
                  </a:lnTo>
                  <a:lnTo>
                    <a:pt x="2416" y="991"/>
                  </a:lnTo>
                  <a:lnTo>
                    <a:pt x="2419" y="993"/>
                  </a:lnTo>
                  <a:lnTo>
                    <a:pt x="2422" y="994"/>
                  </a:lnTo>
                  <a:lnTo>
                    <a:pt x="2424" y="993"/>
                  </a:lnTo>
                  <a:lnTo>
                    <a:pt x="2427" y="994"/>
                  </a:lnTo>
                  <a:lnTo>
                    <a:pt x="2430" y="996"/>
                  </a:lnTo>
                  <a:lnTo>
                    <a:pt x="2432" y="997"/>
                  </a:lnTo>
                  <a:lnTo>
                    <a:pt x="2436" y="997"/>
                  </a:lnTo>
                  <a:lnTo>
                    <a:pt x="2438" y="996"/>
                  </a:lnTo>
                  <a:lnTo>
                    <a:pt x="2439" y="996"/>
                  </a:lnTo>
                  <a:lnTo>
                    <a:pt x="2441" y="993"/>
                  </a:lnTo>
                  <a:lnTo>
                    <a:pt x="2444" y="993"/>
                  </a:lnTo>
                  <a:lnTo>
                    <a:pt x="2446" y="991"/>
                  </a:lnTo>
                  <a:lnTo>
                    <a:pt x="2446" y="991"/>
                  </a:lnTo>
                  <a:lnTo>
                    <a:pt x="2448" y="990"/>
                  </a:lnTo>
                  <a:lnTo>
                    <a:pt x="2449" y="990"/>
                  </a:lnTo>
                  <a:lnTo>
                    <a:pt x="2451" y="989"/>
                  </a:lnTo>
                  <a:lnTo>
                    <a:pt x="2454" y="988"/>
                  </a:lnTo>
                  <a:lnTo>
                    <a:pt x="2457" y="988"/>
                  </a:lnTo>
                  <a:lnTo>
                    <a:pt x="2459" y="988"/>
                  </a:lnTo>
                  <a:lnTo>
                    <a:pt x="2463" y="988"/>
                  </a:lnTo>
                  <a:lnTo>
                    <a:pt x="2463" y="989"/>
                  </a:lnTo>
                  <a:lnTo>
                    <a:pt x="2465" y="992"/>
                  </a:lnTo>
                  <a:lnTo>
                    <a:pt x="2466" y="994"/>
                  </a:lnTo>
                  <a:lnTo>
                    <a:pt x="2466" y="997"/>
                  </a:lnTo>
                  <a:lnTo>
                    <a:pt x="2467" y="1000"/>
                  </a:lnTo>
                  <a:lnTo>
                    <a:pt x="2467" y="1002"/>
                  </a:lnTo>
                  <a:lnTo>
                    <a:pt x="2468" y="1006"/>
                  </a:lnTo>
                  <a:lnTo>
                    <a:pt x="2471" y="1008"/>
                  </a:lnTo>
                  <a:lnTo>
                    <a:pt x="2473" y="1008"/>
                  </a:lnTo>
                  <a:lnTo>
                    <a:pt x="2476" y="1010"/>
                  </a:lnTo>
                  <a:lnTo>
                    <a:pt x="2477" y="1009"/>
                  </a:lnTo>
                  <a:lnTo>
                    <a:pt x="2480" y="1011"/>
                  </a:lnTo>
                  <a:lnTo>
                    <a:pt x="2483" y="1011"/>
                  </a:lnTo>
                  <a:lnTo>
                    <a:pt x="2485" y="1010"/>
                  </a:lnTo>
                  <a:lnTo>
                    <a:pt x="2488" y="1011"/>
                  </a:lnTo>
                  <a:lnTo>
                    <a:pt x="2491" y="1011"/>
                  </a:lnTo>
                  <a:lnTo>
                    <a:pt x="2493" y="1014"/>
                  </a:lnTo>
                  <a:lnTo>
                    <a:pt x="2496" y="1013"/>
                  </a:lnTo>
                  <a:lnTo>
                    <a:pt x="2498" y="1013"/>
                  </a:lnTo>
                  <a:lnTo>
                    <a:pt x="2501" y="1014"/>
                  </a:lnTo>
                  <a:lnTo>
                    <a:pt x="2504" y="1014"/>
                  </a:lnTo>
                  <a:lnTo>
                    <a:pt x="2506" y="1014"/>
                  </a:lnTo>
                  <a:lnTo>
                    <a:pt x="2509" y="1014"/>
                  </a:lnTo>
                  <a:lnTo>
                    <a:pt x="2513" y="1015"/>
                  </a:lnTo>
                  <a:lnTo>
                    <a:pt x="2514" y="1013"/>
                  </a:lnTo>
                  <a:lnTo>
                    <a:pt x="2516" y="1015"/>
                  </a:lnTo>
                  <a:lnTo>
                    <a:pt x="2518" y="1016"/>
                  </a:lnTo>
                  <a:lnTo>
                    <a:pt x="2522" y="1016"/>
                  </a:lnTo>
                  <a:lnTo>
                    <a:pt x="2524" y="1018"/>
                  </a:lnTo>
                  <a:lnTo>
                    <a:pt x="2527" y="1016"/>
                  </a:lnTo>
                  <a:lnTo>
                    <a:pt x="2528" y="1016"/>
                  </a:lnTo>
                  <a:lnTo>
                    <a:pt x="2530" y="1016"/>
                  </a:lnTo>
                  <a:lnTo>
                    <a:pt x="2530" y="1018"/>
                  </a:lnTo>
                  <a:lnTo>
                    <a:pt x="2533" y="1017"/>
                  </a:lnTo>
                  <a:lnTo>
                    <a:pt x="2535" y="1016"/>
                  </a:lnTo>
                  <a:lnTo>
                    <a:pt x="2538" y="1017"/>
                  </a:lnTo>
                  <a:lnTo>
                    <a:pt x="2541" y="1016"/>
                  </a:lnTo>
                  <a:lnTo>
                    <a:pt x="2543" y="1015"/>
                  </a:lnTo>
                  <a:lnTo>
                    <a:pt x="2545" y="1016"/>
                  </a:lnTo>
                  <a:lnTo>
                    <a:pt x="2549" y="1016"/>
                  </a:lnTo>
                  <a:lnTo>
                    <a:pt x="2555" y="1016"/>
                  </a:lnTo>
                  <a:lnTo>
                    <a:pt x="2555" y="1014"/>
                  </a:lnTo>
                  <a:lnTo>
                    <a:pt x="2558" y="1014"/>
                  </a:lnTo>
                  <a:lnTo>
                    <a:pt x="2560" y="1015"/>
                  </a:lnTo>
                  <a:lnTo>
                    <a:pt x="2562" y="1013"/>
                  </a:lnTo>
                  <a:lnTo>
                    <a:pt x="2566" y="1015"/>
                  </a:lnTo>
                  <a:lnTo>
                    <a:pt x="2568" y="1015"/>
                  </a:lnTo>
                  <a:lnTo>
                    <a:pt x="2572" y="1015"/>
                  </a:lnTo>
                  <a:lnTo>
                    <a:pt x="2577" y="1015"/>
                  </a:lnTo>
                  <a:lnTo>
                    <a:pt x="2581" y="1014"/>
                  </a:lnTo>
                  <a:lnTo>
                    <a:pt x="2584" y="1015"/>
                  </a:lnTo>
                  <a:lnTo>
                    <a:pt x="2590" y="1013"/>
                  </a:lnTo>
                  <a:lnTo>
                    <a:pt x="2592" y="1013"/>
                  </a:lnTo>
                  <a:lnTo>
                    <a:pt x="2594" y="1013"/>
                  </a:lnTo>
                  <a:lnTo>
                    <a:pt x="2592" y="1011"/>
                  </a:lnTo>
                  <a:lnTo>
                    <a:pt x="2594" y="1010"/>
                  </a:lnTo>
                  <a:lnTo>
                    <a:pt x="2599" y="1016"/>
                  </a:lnTo>
                  <a:lnTo>
                    <a:pt x="2598" y="1019"/>
                  </a:lnTo>
                  <a:lnTo>
                    <a:pt x="2598" y="1020"/>
                  </a:lnTo>
                  <a:lnTo>
                    <a:pt x="2601" y="1022"/>
                  </a:lnTo>
                  <a:lnTo>
                    <a:pt x="2603" y="1023"/>
                  </a:lnTo>
                  <a:lnTo>
                    <a:pt x="2604" y="1025"/>
                  </a:lnTo>
                  <a:lnTo>
                    <a:pt x="2605" y="1027"/>
                  </a:lnTo>
                  <a:lnTo>
                    <a:pt x="2607" y="1032"/>
                  </a:lnTo>
                  <a:lnTo>
                    <a:pt x="2610" y="1033"/>
                  </a:lnTo>
                  <a:lnTo>
                    <a:pt x="2609" y="1034"/>
                  </a:lnTo>
                  <a:lnTo>
                    <a:pt x="2610" y="1035"/>
                  </a:lnTo>
                  <a:lnTo>
                    <a:pt x="2611" y="1035"/>
                  </a:lnTo>
                  <a:lnTo>
                    <a:pt x="2611" y="1036"/>
                  </a:lnTo>
                  <a:lnTo>
                    <a:pt x="2613" y="1035"/>
                  </a:lnTo>
                  <a:lnTo>
                    <a:pt x="2615" y="1035"/>
                  </a:lnTo>
                  <a:lnTo>
                    <a:pt x="2615" y="1035"/>
                  </a:lnTo>
                  <a:lnTo>
                    <a:pt x="2616" y="1035"/>
                  </a:lnTo>
                  <a:lnTo>
                    <a:pt x="2619" y="1037"/>
                  </a:lnTo>
                  <a:lnTo>
                    <a:pt x="2619" y="1040"/>
                  </a:lnTo>
                  <a:lnTo>
                    <a:pt x="2622" y="1037"/>
                  </a:lnTo>
                  <a:lnTo>
                    <a:pt x="2625" y="1036"/>
                  </a:lnTo>
                  <a:lnTo>
                    <a:pt x="2627" y="1036"/>
                  </a:lnTo>
                  <a:lnTo>
                    <a:pt x="2624" y="1037"/>
                  </a:lnTo>
                  <a:lnTo>
                    <a:pt x="2621" y="1040"/>
                  </a:lnTo>
                  <a:lnTo>
                    <a:pt x="2622" y="1042"/>
                  </a:lnTo>
                  <a:lnTo>
                    <a:pt x="2624" y="1044"/>
                  </a:lnTo>
                  <a:lnTo>
                    <a:pt x="2625" y="1045"/>
                  </a:lnTo>
                  <a:lnTo>
                    <a:pt x="2627" y="1048"/>
                  </a:lnTo>
                  <a:lnTo>
                    <a:pt x="2629" y="1049"/>
                  </a:lnTo>
                  <a:lnTo>
                    <a:pt x="2633" y="1050"/>
                  </a:lnTo>
                  <a:lnTo>
                    <a:pt x="2635" y="1051"/>
                  </a:lnTo>
                  <a:lnTo>
                    <a:pt x="2637" y="1052"/>
                  </a:lnTo>
                  <a:lnTo>
                    <a:pt x="2641" y="1050"/>
                  </a:lnTo>
                  <a:lnTo>
                    <a:pt x="2643" y="1050"/>
                  </a:lnTo>
                  <a:lnTo>
                    <a:pt x="2646" y="1049"/>
                  </a:lnTo>
                  <a:lnTo>
                    <a:pt x="2649" y="1049"/>
                  </a:lnTo>
                  <a:lnTo>
                    <a:pt x="2650" y="1047"/>
                  </a:lnTo>
                  <a:lnTo>
                    <a:pt x="2650" y="1049"/>
                  </a:lnTo>
                  <a:lnTo>
                    <a:pt x="2650" y="1049"/>
                  </a:lnTo>
                  <a:lnTo>
                    <a:pt x="2647" y="1051"/>
                  </a:lnTo>
                  <a:lnTo>
                    <a:pt x="2646" y="1054"/>
                  </a:lnTo>
                  <a:lnTo>
                    <a:pt x="2643" y="1054"/>
                  </a:lnTo>
                  <a:lnTo>
                    <a:pt x="2641" y="1057"/>
                  </a:lnTo>
                  <a:lnTo>
                    <a:pt x="2638" y="1058"/>
                  </a:lnTo>
                  <a:lnTo>
                    <a:pt x="2635" y="1058"/>
                  </a:lnTo>
                  <a:lnTo>
                    <a:pt x="2633" y="1059"/>
                  </a:lnTo>
                  <a:lnTo>
                    <a:pt x="2630" y="1056"/>
                  </a:lnTo>
                  <a:lnTo>
                    <a:pt x="2629" y="1058"/>
                  </a:lnTo>
                  <a:lnTo>
                    <a:pt x="2630" y="1060"/>
                  </a:lnTo>
                  <a:lnTo>
                    <a:pt x="2633" y="1062"/>
                  </a:lnTo>
                  <a:lnTo>
                    <a:pt x="2635" y="1066"/>
                  </a:lnTo>
                  <a:lnTo>
                    <a:pt x="2637" y="1068"/>
                  </a:lnTo>
                  <a:lnTo>
                    <a:pt x="2638" y="1068"/>
                  </a:lnTo>
                  <a:lnTo>
                    <a:pt x="2641" y="1070"/>
                  </a:lnTo>
                  <a:lnTo>
                    <a:pt x="2641" y="1071"/>
                  </a:lnTo>
                  <a:lnTo>
                    <a:pt x="2643" y="1074"/>
                  </a:lnTo>
                  <a:lnTo>
                    <a:pt x="2646" y="1076"/>
                  </a:lnTo>
                  <a:lnTo>
                    <a:pt x="2649" y="1078"/>
                  </a:lnTo>
                  <a:lnTo>
                    <a:pt x="2651" y="1079"/>
                  </a:lnTo>
                  <a:lnTo>
                    <a:pt x="2653" y="1081"/>
                  </a:lnTo>
                  <a:lnTo>
                    <a:pt x="2656" y="1081"/>
                  </a:lnTo>
                  <a:lnTo>
                    <a:pt x="2659" y="1081"/>
                  </a:lnTo>
                  <a:lnTo>
                    <a:pt x="2662" y="1079"/>
                  </a:lnTo>
                  <a:lnTo>
                    <a:pt x="2664" y="1077"/>
                  </a:lnTo>
                  <a:lnTo>
                    <a:pt x="2667" y="1076"/>
                  </a:lnTo>
                  <a:lnTo>
                    <a:pt x="2670" y="1075"/>
                  </a:lnTo>
                  <a:lnTo>
                    <a:pt x="2670" y="1075"/>
                  </a:lnTo>
                  <a:lnTo>
                    <a:pt x="2672" y="1073"/>
                  </a:lnTo>
                  <a:lnTo>
                    <a:pt x="2672" y="1071"/>
                  </a:lnTo>
                  <a:lnTo>
                    <a:pt x="2675" y="1069"/>
                  </a:lnTo>
                  <a:lnTo>
                    <a:pt x="2673" y="1066"/>
                  </a:lnTo>
                  <a:lnTo>
                    <a:pt x="2671" y="1065"/>
                  </a:lnTo>
                  <a:lnTo>
                    <a:pt x="2672" y="1062"/>
                  </a:lnTo>
                  <a:lnTo>
                    <a:pt x="2675" y="1061"/>
                  </a:lnTo>
                  <a:lnTo>
                    <a:pt x="2673" y="1059"/>
                  </a:lnTo>
                  <a:lnTo>
                    <a:pt x="2673" y="1059"/>
                  </a:lnTo>
                  <a:lnTo>
                    <a:pt x="2676" y="1058"/>
                  </a:lnTo>
                  <a:lnTo>
                    <a:pt x="2678" y="1059"/>
                  </a:lnTo>
                  <a:lnTo>
                    <a:pt x="2680" y="1059"/>
                  </a:lnTo>
                  <a:lnTo>
                    <a:pt x="2684" y="1059"/>
                  </a:lnTo>
                  <a:lnTo>
                    <a:pt x="2684" y="1059"/>
                  </a:lnTo>
                  <a:lnTo>
                    <a:pt x="2680" y="1060"/>
                  </a:lnTo>
                  <a:lnTo>
                    <a:pt x="2678" y="1061"/>
                  </a:lnTo>
                  <a:lnTo>
                    <a:pt x="2678" y="1064"/>
                  </a:lnTo>
                  <a:lnTo>
                    <a:pt x="2680" y="1062"/>
                  </a:lnTo>
                  <a:lnTo>
                    <a:pt x="2678" y="1066"/>
                  </a:lnTo>
                  <a:lnTo>
                    <a:pt x="2679" y="1067"/>
                  </a:lnTo>
                  <a:lnTo>
                    <a:pt x="2681" y="1067"/>
                  </a:lnTo>
                  <a:lnTo>
                    <a:pt x="2685" y="1067"/>
                  </a:lnTo>
                  <a:lnTo>
                    <a:pt x="2685" y="1067"/>
                  </a:lnTo>
                  <a:lnTo>
                    <a:pt x="2683" y="1068"/>
                  </a:lnTo>
                  <a:lnTo>
                    <a:pt x="2680" y="1069"/>
                  </a:lnTo>
                  <a:lnTo>
                    <a:pt x="2679" y="1073"/>
                  </a:lnTo>
                  <a:lnTo>
                    <a:pt x="2680" y="1075"/>
                  </a:lnTo>
                  <a:lnTo>
                    <a:pt x="2680" y="1076"/>
                  </a:lnTo>
                  <a:lnTo>
                    <a:pt x="2681" y="1075"/>
                  </a:lnTo>
                  <a:lnTo>
                    <a:pt x="2683" y="1078"/>
                  </a:lnTo>
                  <a:lnTo>
                    <a:pt x="2684" y="1081"/>
                  </a:lnTo>
                  <a:lnTo>
                    <a:pt x="2683" y="1083"/>
                  </a:lnTo>
                  <a:lnTo>
                    <a:pt x="2681" y="1086"/>
                  </a:lnTo>
                  <a:lnTo>
                    <a:pt x="2681" y="1087"/>
                  </a:lnTo>
                  <a:lnTo>
                    <a:pt x="2680" y="1087"/>
                  </a:lnTo>
                  <a:lnTo>
                    <a:pt x="2680" y="1090"/>
                  </a:lnTo>
                  <a:lnTo>
                    <a:pt x="2680" y="1091"/>
                  </a:lnTo>
                  <a:lnTo>
                    <a:pt x="2680" y="1093"/>
                  </a:lnTo>
                  <a:lnTo>
                    <a:pt x="2680" y="1095"/>
                  </a:lnTo>
                  <a:lnTo>
                    <a:pt x="2683" y="1097"/>
                  </a:lnTo>
                  <a:lnTo>
                    <a:pt x="2681" y="1097"/>
                  </a:lnTo>
                  <a:lnTo>
                    <a:pt x="2683" y="1101"/>
                  </a:lnTo>
                  <a:lnTo>
                    <a:pt x="2683" y="1101"/>
                  </a:lnTo>
                  <a:lnTo>
                    <a:pt x="2685" y="1102"/>
                  </a:lnTo>
                  <a:lnTo>
                    <a:pt x="2685" y="1102"/>
                  </a:lnTo>
                  <a:lnTo>
                    <a:pt x="2685" y="1102"/>
                  </a:lnTo>
                  <a:lnTo>
                    <a:pt x="2683" y="1101"/>
                  </a:lnTo>
                  <a:lnTo>
                    <a:pt x="2683" y="1101"/>
                  </a:lnTo>
                  <a:lnTo>
                    <a:pt x="2681" y="1103"/>
                  </a:lnTo>
                  <a:lnTo>
                    <a:pt x="2683" y="1105"/>
                  </a:lnTo>
                  <a:lnTo>
                    <a:pt x="2684" y="1104"/>
                  </a:lnTo>
                  <a:lnTo>
                    <a:pt x="2685" y="1104"/>
                  </a:lnTo>
                  <a:lnTo>
                    <a:pt x="2685" y="1105"/>
                  </a:lnTo>
                  <a:lnTo>
                    <a:pt x="2683" y="1108"/>
                  </a:lnTo>
                  <a:lnTo>
                    <a:pt x="2683" y="1109"/>
                  </a:lnTo>
                  <a:lnTo>
                    <a:pt x="2684" y="1112"/>
                  </a:lnTo>
                  <a:lnTo>
                    <a:pt x="2684" y="1114"/>
                  </a:lnTo>
                  <a:lnTo>
                    <a:pt x="2684" y="1118"/>
                  </a:lnTo>
                  <a:lnTo>
                    <a:pt x="2685" y="1120"/>
                  </a:lnTo>
                  <a:lnTo>
                    <a:pt x="2686" y="1122"/>
                  </a:lnTo>
                  <a:lnTo>
                    <a:pt x="2687" y="1126"/>
                  </a:lnTo>
                  <a:lnTo>
                    <a:pt x="2687" y="1128"/>
                  </a:lnTo>
                  <a:lnTo>
                    <a:pt x="2687" y="1129"/>
                  </a:lnTo>
                  <a:lnTo>
                    <a:pt x="2688" y="1133"/>
                  </a:lnTo>
                  <a:lnTo>
                    <a:pt x="2688" y="1135"/>
                  </a:lnTo>
                  <a:lnTo>
                    <a:pt x="2688" y="1137"/>
                  </a:lnTo>
                  <a:lnTo>
                    <a:pt x="2689" y="1139"/>
                  </a:lnTo>
                  <a:lnTo>
                    <a:pt x="2689" y="1142"/>
                  </a:lnTo>
                  <a:lnTo>
                    <a:pt x="2690" y="1145"/>
                  </a:lnTo>
                  <a:lnTo>
                    <a:pt x="2690" y="1147"/>
                  </a:lnTo>
                  <a:lnTo>
                    <a:pt x="2693" y="1151"/>
                  </a:lnTo>
                  <a:lnTo>
                    <a:pt x="2694" y="1152"/>
                  </a:lnTo>
                  <a:lnTo>
                    <a:pt x="2694" y="1152"/>
                  </a:lnTo>
                  <a:lnTo>
                    <a:pt x="2696" y="1154"/>
                  </a:lnTo>
                  <a:lnTo>
                    <a:pt x="2695" y="1155"/>
                  </a:lnTo>
                  <a:lnTo>
                    <a:pt x="2697" y="1159"/>
                  </a:lnTo>
                  <a:lnTo>
                    <a:pt x="2697" y="1161"/>
                  </a:lnTo>
                  <a:lnTo>
                    <a:pt x="2700" y="1163"/>
                  </a:lnTo>
                  <a:lnTo>
                    <a:pt x="2700" y="1164"/>
                  </a:lnTo>
                  <a:lnTo>
                    <a:pt x="2700" y="1164"/>
                  </a:lnTo>
                  <a:lnTo>
                    <a:pt x="2701" y="1165"/>
                  </a:lnTo>
                  <a:lnTo>
                    <a:pt x="2702" y="1167"/>
                  </a:lnTo>
                  <a:lnTo>
                    <a:pt x="2703" y="1169"/>
                  </a:lnTo>
                  <a:lnTo>
                    <a:pt x="2704" y="1172"/>
                  </a:lnTo>
                  <a:lnTo>
                    <a:pt x="2705" y="1172"/>
                  </a:lnTo>
                  <a:lnTo>
                    <a:pt x="2704" y="1172"/>
                  </a:lnTo>
                  <a:lnTo>
                    <a:pt x="2704" y="1172"/>
                  </a:lnTo>
                  <a:lnTo>
                    <a:pt x="2705" y="1176"/>
                  </a:lnTo>
                  <a:lnTo>
                    <a:pt x="2706" y="1178"/>
                  </a:lnTo>
                  <a:lnTo>
                    <a:pt x="2707" y="1180"/>
                  </a:lnTo>
                  <a:lnTo>
                    <a:pt x="2707" y="1180"/>
                  </a:lnTo>
                  <a:lnTo>
                    <a:pt x="2707" y="1181"/>
                  </a:lnTo>
                  <a:lnTo>
                    <a:pt x="2707" y="1184"/>
                  </a:lnTo>
                  <a:lnTo>
                    <a:pt x="2709" y="1187"/>
                  </a:lnTo>
                  <a:lnTo>
                    <a:pt x="2709" y="1189"/>
                  </a:lnTo>
                  <a:lnTo>
                    <a:pt x="2710" y="1191"/>
                  </a:lnTo>
                  <a:lnTo>
                    <a:pt x="2710" y="1193"/>
                  </a:lnTo>
                  <a:lnTo>
                    <a:pt x="2710" y="1193"/>
                  </a:lnTo>
                  <a:lnTo>
                    <a:pt x="2710" y="1193"/>
                  </a:lnTo>
                  <a:lnTo>
                    <a:pt x="2711" y="1195"/>
                  </a:lnTo>
                  <a:lnTo>
                    <a:pt x="2712" y="1197"/>
                  </a:lnTo>
                  <a:lnTo>
                    <a:pt x="2712" y="1198"/>
                  </a:lnTo>
                  <a:lnTo>
                    <a:pt x="2713" y="1201"/>
                  </a:lnTo>
                  <a:lnTo>
                    <a:pt x="2715" y="1203"/>
                  </a:lnTo>
                  <a:lnTo>
                    <a:pt x="2715" y="1204"/>
                  </a:lnTo>
                  <a:lnTo>
                    <a:pt x="2717" y="1204"/>
                  </a:lnTo>
                  <a:lnTo>
                    <a:pt x="2717" y="1204"/>
                  </a:lnTo>
                  <a:lnTo>
                    <a:pt x="2717" y="1205"/>
                  </a:lnTo>
                  <a:lnTo>
                    <a:pt x="2718" y="1206"/>
                  </a:lnTo>
                  <a:lnTo>
                    <a:pt x="2720" y="1208"/>
                  </a:lnTo>
                  <a:lnTo>
                    <a:pt x="2720" y="1210"/>
                  </a:lnTo>
                  <a:lnTo>
                    <a:pt x="2720" y="1210"/>
                  </a:lnTo>
                  <a:lnTo>
                    <a:pt x="2722" y="1213"/>
                  </a:lnTo>
                  <a:lnTo>
                    <a:pt x="2722" y="1215"/>
                  </a:lnTo>
                  <a:lnTo>
                    <a:pt x="2723" y="1218"/>
                  </a:lnTo>
                  <a:lnTo>
                    <a:pt x="2724" y="1221"/>
                  </a:lnTo>
                  <a:lnTo>
                    <a:pt x="2726" y="1223"/>
                  </a:lnTo>
                  <a:lnTo>
                    <a:pt x="2727" y="1225"/>
                  </a:lnTo>
                  <a:lnTo>
                    <a:pt x="2728" y="1229"/>
                  </a:lnTo>
                  <a:lnTo>
                    <a:pt x="2728" y="1231"/>
                  </a:lnTo>
                  <a:lnTo>
                    <a:pt x="2729" y="1231"/>
                  </a:lnTo>
                  <a:lnTo>
                    <a:pt x="2729" y="1232"/>
                  </a:lnTo>
                  <a:lnTo>
                    <a:pt x="2730" y="1233"/>
                  </a:lnTo>
                  <a:lnTo>
                    <a:pt x="2730" y="1236"/>
                  </a:lnTo>
                  <a:lnTo>
                    <a:pt x="2729" y="1233"/>
                  </a:lnTo>
                  <a:lnTo>
                    <a:pt x="2729" y="1232"/>
                  </a:lnTo>
                  <a:lnTo>
                    <a:pt x="2729" y="1232"/>
                  </a:lnTo>
                  <a:lnTo>
                    <a:pt x="2729" y="1233"/>
                  </a:lnTo>
                  <a:lnTo>
                    <a:pt x="2729" y="1236"/>
                  </a:lnTo>
                  <a:lnTo>
                    <a:pt x="2729" y="1238"/>
                  </a:lnTo>
                  <a:lnTo>
                    <a:pt x="2730" y="1240"/>
                  </a:lnTo>
                  <a:lnTo>
                    <a:pt x="2731" y="1244"/>
                  </a:lnTo>
                  <a:lnTo>
                    <a:pt x="2732" y="1246"/>
                  </a:lnTo>
                  <a:lnTo>
                    <a:pt x="2732" y="1246"/>
                  </a:lnTo>
                  <a:lnTo>
                    <a:pt x="2733" y="1247"/>
                  </a:lnTo>
                  <a:lnTo>
                    <a:pt x="2733" y="1247"/>
                  </a:lnTo>
                  <a:lnTo>
                    <a:pt x="2736" y="1249"/>
                  </a:lnTo>
                  <a:lnTo>
                    <a:pt x="2738" y="1253"/>
                  </a:lnTo>
                  <a:lnTo>
                    <a:pt x="2740" y="1255"/>
                  </a:lnTo>
                  <a:lnTo>
                    <a:pt x="2741" y="1255"/>
                  </a:lnTo>
                  <a:lnTo>
                    <a:pt x="2744" y="1257"/>
                  </a:lnTo>
                  <a:lnTo>
                    <a:pt x="2746" y="1258"/>
                  </a:lnTo>
                  <a:lnTo>
                    <a:pt x="2749" y="1256"/>
                  </a:lnTo>
                  <a:lnTo>
                    <a:pt x="2752" y="1255"/>
                  </a:lnTo>
                  <a:lnTo>
                    <a:pt x="2754" y="1253"/>
                  </a:lnTo>
                  <a:lnTo>
                    <a:pt x="2754" y="1249"/>
                  </a:lnTo>
                  <a:lnTo>
                    <a:pt x="2755" y="1248"/>
                  </a:lnTo>
                  <a:lnTo>
                    <a:pt x="2756" y="1245"/>
                  </a:lnTo>
                  <a:lnTo>
                    <a:pt x="2760" y="1244"/>
                  </a:lnTo>
                  <a:lnTo>
                    <a:pt x="2764" y="1241"/>
                  </a:lnTo>
                  <a:lnTo>
                    <a:pt x="2767" y="1241"/>
                  </a:lnTo>
                  <a:lnTo>
                    <a:pt x="2770" y="1241"/>
                  </a:lnTo>
                  <a:lnTo>
                    <a:pt x="2772" y="1244"/>
                  </a:lnTo>
                  <a:lnTo>
                    <a:pt x="2773" y="1244"/>
                  </a:lnTo>
                  <a:lnTo>
                    <a:pt x="2771" y="1241"/>
                  </a:lnTo>
                  <a:lnTo>
                    <a:pt x="2769" y="1241"/>
                  </a:lnTo>
                  <a:lnTo>
                    <a:pt x="2765" y="1239"/>
                  </a:lnTo>
                  <a:lnTo>
                    <a:pt x="2766" y="1237"/>
                  </a:lnTo>
                  <a:lnTo>
                    <a:pt x="2767" y="1233"/>
                  </a:lnTo>
                  <a:lnTo>
                    <a:pt x="2770" y="1231"/>
                  </a:lnTo>
                  <a:lnTo>
                    <a:pt x="2770" y="1230"/>
                  </a:lnTo>
                  <a:lnTo>
                    <a:pt x="2771" y="1228"/>
                  </a:lnTo>
                  <a:lnTo>
                    <a:pt x="2773" y="1227"/>
                  </a:lnTo>
                  <a:lnTo>
                    <a:pt x="2775" y="1227"/>
                  </a:lnTo>
                  <a:lnTo>
                    <a:pt x="2779" y="1225"/>
                  </a:lnTo>
                  <a:lnTo>
                    <a:pt x="2778" y="1223"/>
                  </a:lnTo>
                  <a:lnTo>
                    <a:pt x="2778" y="1215"/>
                  </a:lnTo>
                  <a:lnTo>
                    <a:pt x="2775" y="1213"/>
                  </a:lnTo>
                  <a:lnTo>
                    <a:pt x="2777" y="1213"/>
                  </a:lnTo>
                  <a:lnTo>
                    <a:pt x="2777" y="1211"/>
                  </a:lnTo>
                  <a:lnTo>
                    <a:pt x="2777" y="1207"/>
                  </a:lnTo>
                  <a:lnTo>
                    <a:pt x="2778" y="1207"/>
                  </a:lnTo>
                  <a:lnTo>
                    <a:pt x="2778" y="1206"/>
                  </a:lnTo>
                  <a:lnTo>
                    <a:pt x="2778" y="1206"/>
                  </a:lnTo>
                  <a:lnTo>
                    <a:pt x="2778" y="1206"/>
                  </a:lnTo>
                  <a:lnTo>
                    <a:pt x="2778" y="1204"/>
                  </a:lnTo>
                  <a:lnTo>
                    <a:pt x="2779" y="1204"/>
                  </a:lnTo>
                  <a:lnTo>
                    <a:pt x="2779" y="1203"/>
                  </a:lnTo>
                  <a:lnTo>
                    <a:pt x="2780" y="1201"/>
                  </a:lnTo>
                  <a:lnTo>
                    <a:pt x="2780" y="1201"/>
                  </a:lnTo>
                  <a:lnTo>
                    <a:pt x="2782" y="1197"/>
                  </a:lnTo>
                  <a:lnTo>
                    <a:pt x="2782" y="1197"/>
                  </a:lnTo>
                  <a:lnTo>
                    <a:pt x="2783" y="1195"/>
                  </a:lnTo>
                  <a:lnTo>
                    <a:pt x="2783" y="1191"/>
                  </a:lnTo>
                  <a:lnTo>
                    <a:pt x="2784" y="1189"/>
                  </a:lnTo>
                  <a:lnTo>
                    <a:pt x="2784" y="1186"/>
                  </a:lnTo>
                  <a:lnTo>
                    <a:pt x="2784" y="1184"/>
                  </a:lnTo>
                  <a:lnTo>
                    <a:pt x="2783" y="1184"/>
                  </a:lnTo>
                  <a:lnTo>
                    <a:pt x="2782" y="1182"/>
                  </a:lnTo>
                  <a:lnTo>
                    <a:pt x="2781" y="1182"/>
                  </a:lnTo>
                  <a:lnTo>
                    <a:pt x="2782" y="1181"/>
                  </a:lnTo>
                  <a:lnTo>
                    <a:pt x="2784" y="1182"/>
                  </a:lnTo>
                  <a:lnTo>
                    <a:pt x="2784" y="1182"/>
                  </a:lnTo>
                  <a:lnTo>
                    <a:pt x="2783" y="1180"/>
                  </a:lnTo>
                  <a:lnTo>
                    <a:pt x="2783" y="1177"/>
                  </a:lnTo>
                  <a:lnTo>
                    <a:pt x="2782" y="1174"/>
                  </a:lnTo>
                  <a:lnTo>
                    <a:pt x="2782" y="1171"/>
                  </a:lnTo>
                  <a:lnTo>
                    <a:pt x="2782" y="1169"/>
                  </a:lnTo>
                  <a:lnTo>
                    <a:pt x="2782" y="1168"/>
                  </a:lnTo>
                  <a:lnTo>
                    <a:pt x="2782" y="1167"/>
                  </a:lnTo>
                  <a:lnTo>
                    <a:pt x="2781" y="1164"/>
                  </a:lnTo>
                  <a:lnTo>
                    <a:pt x="2781" y="1162"/>
                  </a:lnTo>
                  <a:lnTo>
                    <a:pt x="2781" y="1159"/>
                  </a:lnTo>
                  <a:lnTo>
                    <a:pt x="2782" y="1156"/>
                  </a:lnTo>
                  <a:lnTo>
                    <a:pt x="2783" y="1154"/>
                  </a:lnTo>
                  <a:lnTo>
                    <a:pt x="2786" y="1151"/>
                  </a:lnTo>
                  <a:lnTo>
                    <a:pt x="2788" y="1150"/>
                  </a:lnTo>
                  <a:lnTo>
                    <a:pt x="2791" y="1150"/>
                  </a:lnTo>
                  <a:lnTo>
                    <a:pt x="2792" y="1147"/>
                  </a:lnTo>
                  <a:lnTo>
                    <a:pt x="2794" y="1150"/>
                  </a:lnTo>
                  <a:lnTo>
                    <a:pt x="2794" y="1151"/>
                  </a:lnTo>
                  <a:lnTo>
                    <a:pt x="2796" y="1148"/>
                  </a:lnTo>
                  <a:lnTo>
                    <a:pt x="2797" y="1145"/>
                  </a:lnTo>
                  <a:lnTo>
                    <a:pt x="2798" y="1143"/>
                  </a:lnTo>
                  <a:lnTo>
                    <a:pt x="2800" y="1143"/>
                  </a:lnTo>
                  <a:lnTo>
                    <a:pt x="2804" y="1143"/>
                  </a:lnTo>
                  <a:lnTo>
                    <a:pt x="2804" y="1143"/>
                  </a:lnTo>
                  <a:lnTo>
                    <a:pt x="2806" y="1143"/>
                  </a:lnTo>
                  <a:lnTo>
                    <a:pt x="2807" y="1142"/>
                  </a:lnTo>
                  <a:lnTo>
                    <a:pt x="2809" y="1141"/>
                  </a:lnTo>
                  <a:lnTo>
                    <a:pt x="2812" y="1139"/>
                  </a:lnTo>
                  <a:lnTo>
                    <a:pt x="2813" y="1136"/>
                  </a:lnTo>
                  <a:lnTo>
                    <a:pt x="2813" y="1133"/>
                  </a:lnTo>
                  <a:lnTo>
                    <a:pt x="2814" y="1131"/>
                  </a:lnTo>
                  <a:lnTo>
                    <a:pt x="2816" y="1129"/>
                  </a:lnTo>
                  <a:lnTo>
                    <a:pt x="2820" y="1128"/>
                  </a:lnTo>
                  <a:lnTo>
                    <a:pt x="2822" y="1127"/>
                  </a:lnTo>
                  <a:lnTo>
                    <a:pt x="2825" y="1125"/>
                  </a:lnTo>
                  <a:lnTo>
                    <a:pt x="2824" y="1124"/>
                  </a:lnTo>
                  <a:lnTo>
                    <a:pt x="2825" y="1124"/>
                  </a:lnTo>
                  <a:lnTo>
                    <a:pt x="2828" y="1121"/>
                  </a:lnTo>
                  <a:lnTo>
                    <a:pt x="2830" y="1119"/>
                  </a:lnTo>
                  <a:lnTo>
                    <a:pt x="2832" y="1118"/>
                  </a:lnTo>
                  <a:lnTo>
                    <a:pt x="2834" y="1117"/>
                  </a:lnTo>
                  <a:lnTo>
                    <a:pt x="2837" y="1114"/>
                  </a:lnTo>
                  <a:lnTo>
                    <a:pt x="2839" y="1112"/>
                  </a:lnTo>
                  <a:lnTo>
                    <a:pt x="2841" y="1110"/>
                  </a:lnTo>
                  <a:lnTo>
                    <a:pt x="2843" y="1107"/>
                  </a:lnTo>
                  <a:lnTo>
                    <a:pt x="2846" y="1104"/>
                  </a:lnTo>
                  <a:lnTo>
                    <a:pt x="2846" y="1104"/>
                  </a:lnTo>
                  <a:lnTo>
                    <a:pt x="2848" y="1101"/>
                  </a:lnTo>
                  <a:lnTo>
                    <a:pt x="2851" y="1099"/>
                  </a:lnTo>
                  <a:lnTo>
                    <a:pt x="2854" y="1097"/>
                  </a:lnTo>
                  <a:lnTo>
                    <a:pt x="2854" y="1096"/>
                  </a:lnTo>
                  <a:lnTo>
                    <a:pt x="2854" y="1096"/>
                  </a:lnTo>
                  <a:lnTo>
                    <a:pt x="2854" y="1096"/>
                  </a:lnTo>
                  <a:lnTo>
                    <a:pt x="2852" y="1096"/>
                  </a:lnTo>
                  <a:lnTo>
                    <a:pt x="2850" y="1099"/>
                  </a:lnTo>
                  <a:lnTo>
                    <a:pt x="2851" y="1095"/>
                  </a:lnTo>
                  <a:lnTo>
                    <a:pt x="2855" y="1093"/>
                  </a:lnTo>
                  <a:lnTo>
                    <a:pt x="2856" y="1095"/>
                  </a:lnTo>
                  <a:lnTo>
                    <a:pt x="2855" y="1095"/>
                  </a:lnTo>
                  <a:lnTo>
                    <a:pt x="2858" y="1095"/>
                  </a:lnTo>
                  <a:lnTo>
                    <a:pt x="2866" y="1093"/>
                  </a:lnTo>
                  <a:lnTo>
                    <a:pt x="2866" y="1091"/>
                  </a:lnTo>
                  <a:lnTo>
                    <a:pt x="2865" y="1090"/>
                  </a:lnTo>
                  <a:lnTo>
                    <a:pt x="2867" y="1091"/>
                  </a:lnTo>
                  <a:lnTo>
                    <a:pt x="2867" y="1091"/>
                  </a:lnTo>
                  <a:lnTo>
                    <a:pt x="2869" y="1088"/>
                  </a:lnTo>
                  <a:lnTo>
                    <a:pt x="2872" y="1087"/>
                  </a:lnTo>
                  <a:lnTo>
                    <a:pt x="2872" y="1087"/>
                  </a:lnTo>
                  <a:lnTo>
                    <a:pt x="2873" y="1084"/>
                  </a:lnTo>
                  <a:lnTo>
                    <a:pt x="2875" y="1083"/>
                  </a:lnTo>
                  <a:lnTo>
                    <a:pt x="2876" y="1082"/>
                  </a:lnTo>
                  <a:lnTo>
                    <a:pt x="2875" y="1082"/>
                  </a:lnTo>
                  <a:lnTo>
                    <a:pt x="2874" y="1081"/>
                  </a:lnTo>
                  <a:lnTo>
                    <a:pt x="2875" y="1077"/>
                  </a:lnTo>
                  <a:lnTo>
                    <a:pt x="2874" y="1075"/>
                  </a:lnTo>
                  <a:lnTo>
                    <a:pt x="2875" y="1073"/>
                  </a:lnTo>
                  <a:lnTo>
                    <a:pt x="2877" y="1069"/>
                  </a:lnTo>
                  <a:lnTo>
                    <a:pt x="2881" y="1069"/>
                  </a:lnTo>
                  <a:lnTo>
                    <a:pt x="2881" y="1069"/>
                  </a:lnTo>
                  <a:lnTo>
                    <a:pt x="2883" y="1068"/>
                  </a:lnTo>
                  <a:lnTo>
                    <a:pt x="2885" y="1068"/>
                  </a:lnTo>
                  <a:lnTo>
                    <a:pt x="2888" y="1066"/>
                  </a:lnTo>
                  <a:lnTo>
                    <a:pt x="2890" y="1064"/>
                  </a:lnTo>
                  <a:lnTo>
                    <a:pt x="2892" y="1061"/>
                  </a:lnTo>
                  <a:lnTo>
                    <a:pt x="2893" y="1062"/>
                  </a:lnTo>
                  <a:lnTo>
                    <a:pt x="2892" y="1065"/>
                  </a:lnTo>
                  <a:lnTo>
                    <a:pt x="2892" y="1067"/>
                  </a:lnTo>
                  <a:lnTo>
                    <a:pt x="2893" y="1068"/>
                  </a:lnTo>
                  <a:lnTo>
                    <a:pt x="2893" y="1068"/>
                  </a:lnTo>
                  <a:lnTo>
                    <a:pt x="2893" y="1069"/>
                  </a:lnTo>
                  <a:lnTo>
                    <a:pt x="2893" y="1068"/>
                  </a:lnTo>
                  <a:lnTo>
                    <a:pt x="2894" y="1067"/>
                  </a:lnTo>
                  <a:lnTo>
                    <a:pt x="2895" y="1067"/>
                  </a:lnTo>
                  <a:lnTo>
                    <a:pt x="2895" y="1068"/>
                  </a:lnTo>
                  <a:lnTo>
                    <a:pt x="2897" y="1066"/>
                  </a:lnTo>
                  <a:lnTo>
                    <a:pt x="2897" y="1065"/>
                  </a:lnTo>
                  <a:lnTo>
                    <a:pt x="2897" y="1067"/>
                  </a:lnTo>
                  <a:lnTo>
                    <a:pt x="2897" y="1068"/>
                  </a:lnTo>
                  <a:lnTo>
                    <a:pt x="2897" y="1068"/>
                  </a:lnTo>
                  <a:lnTo>
                    <a:pt x="2898" y="1069"/>
                  </a:lnTo>
                  <a:lnTo>
                    <a:pt x="2898" y="1069"/>
                  </a:lnTo>
                  <a:lnTo>
                    <a:pt x="2898" y="1068"/>
                  </a:lnTo>
                  <a:lnTo>
                    <a:pt x="2898" y="1066"/>
                  </a:lnTo>
                  <a:lnTo>
                    <a:pt x="2898" y="1064"/>
                  </a:lnTo>
                  <a:lnTo>
                    <a:pt x="2898" y="1061"/>
                  </a:lnTo>
                  <a:lnTo>
                    <a:pt x="2899" y="1060"/>
                  </a:lnTo>
                  <a:lnTo>
                    <a:pt x="2899" y="1060"/>
                  </a:lnTo>
                  <a:lnTo>
                    <a:pt x="2899" y="1062"/>
                  </a:lnTo>
                  <a:lnTo>
                    <a:pt x="2900" y="1061"/>
                  </a:lnTo>
                  <a:lnTo>
                    <a:pt x="2900" y="1062"/>
                  </a:lnTo>
                  <a:lnTo>
                    <a:pt x="2899" y="1065"/>
                  </a:lnTo>
                  <a:lnTo>
                    <a:pt x="2899" y="1067"/>
                  </a:lnTo>
                  <a:lnTo>
                    <a:pt x="2900" y="1068"/>
                  </a:lnTo>
                  <a:lnTo>
                    <a:pt x="2901" y="1067"/>
                  </a:lnTo>
                  <a:lnTo>
                    <a:pt x="2901" y="1067"/>
                  </a:lnTo>
                  <a:lnTo>
                    <a:pt x="2901" y="1066"/>
                  </a:lnTo>
                  <a:lnTo>
                    <a:pt x="2902" y="1068"/>
                  </a:lnTo>
                  <a:lnTo>
                    <a:pt x="2903" y="1065"/>
                  </a:lnTo>
                  <a:lnTo>
                    <a:pt x="2903" y="1065"/>
                  </a:lnTo>
                  <a:lnTo>
                    <a:pt x="2902" y="1064"/>
                  </a:lnTo>
                  <a:lnTo>
                    <a:pt x="2902" y="1062"/>
                  </a:lnTo>
                  <a:lnTo>
                    <a:pt x="2902" y="1062"/>
                  </a:lnTo>
                  <a:lnTo>
                    <a:pt x="2905" y="1060"/>
                  </a:lnTo>
                  <a:lnTo>
                    <a:pt x="2905" y="1061"/>
                  </a:lnTo>
                  <a:lnTo>
                    <a:pt x="2905" y="1064"/>
                  </a:lnTo>
                  <a:lnTo>
                    <a:pt x="2906" y="1066"/>
                  </a:lnTo>
                  <a:lnTo>
                    <a:pt x="2907" y="1066"/>
                  </a:lnTo>
                  <a:lnTo>
                    <a:pt x="2908" y="1064"/>
                  </a:lnTo>
                  <a:lnTo>
                    <a:pt x="2908" y="1062"/>
                  </a:lnTo>
                  <a:lnTo>
                    <a:pt x="2908" y="1066"/>
                  </a:lnTo>
                  <a:lnTo>
                    <a:pt x="2910" y="1065"/>
                  </a:lnTo>
                  <a:lnTo>
                    <a:pt x="2910" y="1061"/>
                  </a:lnTo>
                  <a:lnTo>
                    <a:pt x="2910" y="1059"/>
                  </a:lnTo>
                  <a:lnTo>
                    <a:pt x="2910" y="1058"/>
                  </a:lnTo>
                  <a:lnTo>
                    <a:pt x="2910" y="1061"/>
                  </a:lnTo>
                  <a:lnTo>
                    <a:pt x="2911" y="1062"/>
                  </a:lnTo>
                  <a:lnTo>
                    <a:pt x="2911" y="1060"/>
                  </a:lnTo>
                  <a:lnTo>
                    <a:pt x="2911" y="1058"/>
                  </a:lnTo>
                  <a:lnTo>
                    <a:pt x="2911" y="1060"/>
                  </a:lnTo>
                  <a:lnTo>
                    <a:pt x="2911" y="1064"/>
                  </a:lnTo>
                  <a:lnTo>
                    <a:pt x="2911" y="1064"/>
                  </a:lnTo>
                  <a:lnTo>
                    <a:pt x="2911" y="1065"/>
                  </a:lnTo>
                  <a:lnTo>
                    <a:pt x="2911" y="1066"/>
                  </a:lnTo>
                  <a:lnTo>
                    <a:pt x="2912" y="1064"/>
                  </a:lnTo>
                  <a:lnTo>
                    <a:pt x="2912" y="1064"/>
                  </a:lnTo>
                  <a:lnTo>
                    <a:pt x="2915" y="1065"/>
                  </a:lnTo>
                  <a:lnTo>
                    <a:pt x="2915" y="1061"/>
                  </a:lnTo>
                  <a:lnTo>
                    <a:pt x="2915" y="1059"/>
                  </a:lnTo>
                  <a:lnTo>
                    <a:pt x="2915" y="1057"/>
                  </a:lnTo>
                  <a:lnTo>
                    <a:pt x="2917" y="1056"/>
                  </a:lnTo>
                  <a:lnTo>
                    <a:pt x="2917" y="1056"/>
                  </a:lnTo>
                  <a:lnTo>
                    <a:pt x="2916" y="1058"/>
                  </a:lnTo>
                  <a:lnTo>
                    <a:pt x="2916" y="1060"/>
                  </a:lnTo>
                  <a:lnTo>
                    <a:pt x="2916" y="1062"/>
                  </a:lnTo>
                  <a:lnTo>
                    <a:pt x="2917" y="1062"/>
                  </a:lnTo>
                  <a:lnTo>
                    <a:pt x="2918" y="1060"/>
                  </a:lnTo>
                  <a:lnTo>
                    <a:pt x="2917" y="1062"/>
                  </a:lnTo>
                  <a:lnTo>
                    <a:pt x="2917" y="1062"/>
                  </a:lnTo>
                  <a:lnTo>
                    <a:pt x="2919" y="1061"/>
                  </a:lnTo>
                  <a:lnTo>
                    <a:pt x="2918" y="1062"/>
                  </a:lnTo>
                  <a:lnTo>
                    <a:pt x="2919" y="1064"/>
                  </a:lnTo>
                  <a:lnTo>
                    <a:pt x="2920" y="1065"/>
                  </a:lnTo>
                  <a:lnTo>
                    <a:pt x="2922" y="1062"/>
                  </a:lnTo>
                  <a:lnTo>
                    <a:pt x="2922" y="1062"/>
                  </a:lnTo>
                  <a:lnTo>
                    <a:pt x="2923" y="1061"/>
                  </a:lnTo>
                  <a:lnTo>
                    <a:pt x="2923" y="1059"/>
                  </a:lnTo>
                  <a:lnTo>
                    <a:pt x="2923" y="1061"/>
                  </a:lnTo>
                  <a:lnTo>
                    <a:pt x="2925" y="1059"/>
                  </a:lnTo>
                  <a:lnTo>
                    <a:pt x="2925" y="1057"/>
                  </a:lnTo>
                  <a:lnTo>
                    <a:pt x="2924" y="1056"/>
                  </a:lnTo>
                  <a:lnTo>
                    <a:pt x="2924" y="1053"/>
                  </a:lnTo>
                  <a:lnTo>
                    <a:pt x="2923" y="1052"/>
                  </a:lnTo>
                  <a:lnTo>
                    <a:pt x="2923" y="1052"/>
                  </a:lnTo>
                  <a:lnTo>
                    <a:pt x="2923" y="1051"/>
                  </a:lnTo>
                  <a:lnTo>
                    <a:pt x="2924" y="1049"/>
                  </a:lnTo>
                  <a:lnTo>
                    <a:pt x="2924" y="1048"/>
                  </a:lnTo>
                  <a:lnTo>
                    <a:pt x="2924" y="1048"/>
                  </a:lnTo>
                  <a:lnTo>
                    <a:pt x="2924" y="1048"/>
                  </a:lnTo>
                  <a:lnTo>
                    <a:pt x="2925" y="1044"/>
                  </a:lnTo>
                  <a:lnTo>
                    <a:pt x="2924" y="1044"/>
                  </a:lnTo>
                  <a:lnTo>
                    <a:pt x="2922" y="1042"/>
                  </a:lnTo>
                  <a:lnTo>
                    <a:pt x="2920" y="1042"/>
                  </a:lnTo>
                  <a:lnTo>
                    <a:pt x="2920" y="1042"/>
                  </a:lnTo>
                  <a:lnTo>
                    <a:pt x="2920" y="1042"/>
                  </a:lnTo>
                  <a:lnTo>
                    <a:pt x="2924" y="1042"/>
                  </a:lnTo>
                  <a:lnTo>
                    <a:pt x="2924" y="1040"/>
                  </a:lnTo>
                  <a:lnTo>
                    <a:pt x="2924" y="1040"/>
                  </a:lnTo>
                  <a:lnTo>
                    <a:pt x="2926" y="1040"/>
                  </a:lnTo>
                  <a:lnTo>
                    <a:pt x="2926" y="1041"/>
                  </a:lnTo>
                  <a:lnTo>
                    <a:pt x="2927" y="1041"/>
                  </a:lnTo>
                  <a:lnTo>
                    <a:pt x="2927" y="1041"/>
                  </a:lnTo>
                  <a:lnTo>
                    <a:pt x="2926" y="1043"/>
                  </a:lnTo>
                  <a:lnTo>
                    <a:pt x="2926" y="1045"/>
                  </a:lnTo>
                  <a:lnTo>
                    <a:pt x="2926" y="1048"/>
                  </a:lnTo>
                  <a:lnTo>
                    <a:pt x="2926" y="1048"/>
                  </a:lnTo>
                  <a:lnTo>
                    <a:pt x="2927" y="1049"/>
                  </a:lnTo>
                  <a:lnTo>
                    <a:pt x="2928" y="1051"/>
                  </a:lnTo>
                  <a:lnTo>
                    <a:pt x="2929" y="1054"/>
                  </a:lnTo>
                  <a:lnTo>
                    <a:pt x="2931" y="1054"/>
                  </a:lnTo>
                  <a:lnTo>
                    <a:pt x="2933" y="1051"/>
                  </a:lnTo>
                  <a:lnTo>
                    <a:pt x="2936" y="1051"/>
                  </a:lnTo>
                  <a:lnTo>
                    <a:pt x="2937" y="1050"/>
                  </a:lnTo>
                  <a:lnTo>
                    <a:pt x="2937" y="1052"/>
                  </a:lnTo>
                  <a:lnTo>
                    <a:pt x="2940" y="1054"/>
                  </a:lnTo>
                  <a:lnTo>
                    <a:pt x="2941" y="1058"/>
                  </a:lnTo>
                  <a:lnTo>
                    <a:pt x="2942" y="1058"/>
                  </a:lnTo>
                  <a:lnTo>
                    <a:pt x="2943" y="1058"/>
                  </a:lnTo>
                  <a:lnTo>
                    <a:pt x="2943" y="1058"/>
                  </a:lnTo>
                  <a:lnTo>
                    <a:pt x="2942" y="1058"/>
                  </a:lnTo>
                  <a:lnTo>
                    <a:pt x="2942" y="1061"/>
                  </a:lnTo>
                  <a:lnTo>
                    <a:pt x="2943" y="1062"/>
                  </a:lnTo>
                  <a:lnTo>
                    <a:pt x="2943" y="1064"/>
                  </a:lnTo>
                  <a:lnTo>
                    <a:pt x="2944" y="1067"/>
                  </a:lnTo>
                  <a:lnTo>
                    <a:pt x="2944" y="1069"/>
                  </a:lnTo>
                  <a:lnTo>
                    <a:pt x="2945" y="1071"/>
                  </a:lnTo>
                  <a:lnTo>
                    <a:pt x="2945" y="1075"/>
                  </a:lnTo>
                  <a:lnTo>
                    <a:pt x="2948" y="1077"/>
                  </a:lnTo>
                  <a:lnTo>
                    <a:pt x="2948" y="1078"/>
                  </a:lnTo>
                  <a:lnTo>
                    <a:pt x="2948" y="1076"/>
                  </a:lnTo>
                  <a:lnTo>
                    <a:pt x="2949" y="1079"/>
                  </a:lnTo>
                  <a:lnTo>
                    <a:pt x="2950" y="1082"/>
                  </a:lnTo>
                  <a:lnTo>
                    <a:pt x="2952" y="1084"/>
                  </a:lnTo>
                  <a:lnTo>
                    <a:pt x="2954" y="1087"/>
                  </a:lnTo>
                  <a:lnTo>
                    <a:pt x="2954" y="1084"/>
                  </a:lnTo>
                  <a:lnTo>
                    <a:pt x="2954" y="1083"/>
                  </a:lnTo>
                  <a:lnTo>
                    <a:pt x="2956" y="1085"/>
                  </a:lnTo>
                  <a:lnTo>
                    <a:pt x="2957" y="1086"/>
                  </a:lnTo>
                  <a:lnTo>
                    <a:pt x="2956" y="1087"/>
                  </a:lnTo>
                  <a:lnTo>
                    <a:pt x="2957" y="1088"/>
                  </a:lnTo>
                  <a:lnTo>
                    <a:pt x="2959" y="1086"/>
                  </a:lnTo>
                  <a:lnTo>
                    <a:pt x="2959" y="1084"/>
                  </a:lnTo>
                  <a:lnTo>
                    <a:pt x="2959" y="1084"/>
                  </a:lnTo>
                  <a:lnTo>
                    <a:pt x="2959" y="1084"/>
                  </a:lnTo>
                  <a:lnTo>
                    <a:pt x="2959" y="1084"/>
                  </a:lnTo>
                  <a:lnTo>
                    <a:pt x="2959" y="1086"/>
                  </a:lnTo>
                  <a:lnTo>
                    <a:pt x="2959" y="1086"/>
                  </a:lnTo>
                  <a:lnTo>
                    <a:pt x="2960" y="1086"/>
                  </a:lnTo>
                  <a:lnTo>
                    <a:pt x="2958" y="1088"/>
                  </a:lnTo>
                  <a:lnTo>
                    <a:pt x="2960" y="1088"/>
                  </a:lnTo>
                  <a:lnTo>
                    <a:pt x="2960" y="1088"/>
                  </a:lnTo>
                  <a:lnTo>
                    <a:pt x="2959" y="1091"/>
                  </a:lnTo>
                  <a:lnTo>
                    <a:pt x="2960" y="1094"/>
                  </a:lnTo>
                  <a:lnTo>
                    <a:pt x="2960" y="1091"/>
                  </a:lnTo>
                  <a:lnTo>
                    <a:pt x="2960" y="1091"/>
                  </a:lnTo>
                  <a:lnTo>
                    <a:pt x="2961" y="1091"/>
                  </a:lnTo>
                  <a:lnTo>
                    <a:pt x="2962" y="1091"/>
                  </a:lnTo>
                  <a:lnTo>
                    <a:pt x="2962" y="1090"/>
                  </a:lnTo>
                  <a:lnTo>
                    <a:pt x="2961" y="1087"/>
                  </a:lnTo>
                  <a:lnTo>
                    <a:pt x="2963" y="1090"/>
                  </a:lnTo>
                  <a:lnTo>
                    <a:pt x="2963" y="1090"/>
                  </a:lnTo>
                  <a:lnTo>
                    <a:pt x="2962" y="1090"/>
                  </a:lnTo>
                  <a:lnTo>
                    <a:pt x="2970" y="1102"/>
                  </a:lnTo>
                  <a:lnTo>
                    <a:pt x="2970" y="1102"/>
                  </a:lnTo>
                  <a:lnTo>
                    <a:pt x="2970" y="1102"/>
                  </a:lnTo>
                  <a:lnTo>
                    <a:pt x="2972" y="1101"/>
                  </a:lnTo>
                  <a:lnTo>
                    <a:pt x="2972" y="1101"/>
                  </a:lnTo>
                  <a:lnTo>
                    <a:pt x="2972" y="1103"/>
                  </a:lnTo>
                  <a:lnTo>
                    <a:pt x="2972" y="1105"/>
                  </a:lnTo>
                  <a:lnTo>
                    <a:pt x="2975" y="1109"/>
                  </a:lnTo>
                  <a:lnTo>
                    <a:pt x="2975" y="1110"/>
                  </a:lnTo>
                  <a:lnTo>
                    <a:pt x="2976" y="1113"/>
                  </a:lnTo>
                  <a:lnTo>
                    <a:pt x="2977" y="1116"/>
                  </a:lnTo>
                  <a:lnTo>
                    <a:pt x="2978" y="1117"/>
                  </a:lnTo>
                  <a:lnTo>
                    <a:pt x="2978" y="1119"/>
                  </a:lnTo>
                  <a:lnTo>
                    <a:pt x="2978" y="1122"/>
                  </a:lnTo>
                  <a:lnTo>
                    <a:pt x="2980" y="1125"/>
                  </a:lnTo>
                  <a:lnTo>
                    <a:pt x="2979" y="1127"/>
                  </a:lnTo>
                  <a:lnTo>
                    <a:pt x="2979" y="1130"/>
                  </a:lnTo>
                  <a:lnTo>
                    <a:pt x="2978" y="1131"/>
                  </a:lnTo>
                  <a:lnTo>
                    <a:pt x="2978" y="1134"/>
                  </a:lnTo>
                  <a:lnTo>
                    <a:pt x="2977" y="1136"/>
                  </a:lnTo>
                  <a:lnTo>
                    <a:pt x="2976" y="1139"/>
                  </a:lnTo>
                  <a:lnTo>
                    <a:pt x="2976" y="1142"/>
                  </a:lnTo>
                  <a:lnTo>
                    <a:pt x="2975" y="1145"/>
                  </a:lnTo>
                  <a:lnTo>
                    <a:pt x="2975" y="1147"/>
                  </a:lnTo>
                  <a:lnTo>
                    <a:pt x="2977" y="1147"/>
                  </a:lnTo>
                  <a:lnTo>
                    <a:pt x="2979" y="1144"/>
                  </a:lnTo>
                  <a:lnTo>
                    <a:pt x="2982" y="1142"/>
                  </a:lnTo>
                  <a:lnTo>
                    <a:pt x="2982" y="1141"/>
                  </a:lnTo>
                  <a:lnTo>
                    <a:pt x="2982" y="1141"/>
                  </a:lnTo>
                  <a:lnTo>
                    <a:pt x="2982" y="1141"/>
                  </a:lnTo>
                  <a:lnTo>
                    <a:pt x="2982" y="1143"/>
                  </a:lnTo>
                  <a:lnTo>
                    <a:pt x="2982" y="1145"/>
                  </a:lnTo>
                  <a:lnTo>
                    <a:pt x="2980" y="1147"/>
                  </a:lnTo>
                  <a:lnTo>
                    <a:pt x="2983" y="1145"/>
                  </a:lnTo>
                  <a:lnTo>
                    <a:pt x="2982" y="1148"/>
                  </a:lnTo>
                  <a:lnTo>
                    <a:pt x="2984" y="1145"/>
                  </a:lnTo>
                  <a:lnTo>
                    <a:pt x="2985" y="1144"/>
                  </a:lnTo>
                  <a:lnTo>
                    <a:pt x="2984" y="1147"/>
                  </a:lnTo>
                  <a:lnTo>
                    <a:pt x="2985" y="1147"/>
                  </a:lnTo>
                  <a:lnTo>
                    <a:pt x="2984" y="1150"/>
                  </a:lnTo>
                  <a:lnTo>
                    <a:pt x="2985" y="1151"/>
                  </a:lnTo>
                  <a:lnTo>
                    <a:pt x="2986" y="1148"/>
                  </a:lnTo>
                  <a:lnTo>
                    <a:pt x="2987" y="1145"/>
                  </a:lnTo>
                  <a:lnTo>
                    <a:pt x="2988" y="1146"/>
                  </a:lnTo>
                  <a:lnTo>
                    <a:pt x="2988" y="1146"/>
                  </a:lnTo>
                  <a:lnTo>
                    <a:pt x="2987" y="1147"/>
                  </a:lnTo>
                  <a:lnTo>
                    <a:pt x="2987" y="1150"/>
                  </a:lnTo>
                  <a:lnTo>
                    <a:pt x="2989" y="1147"/>
                  </a:lnTo>
                  <a:lnTo>
                    <a:pt x="2989" y="1146"/>
                  </a:lnTo>
                  <a:lnTo>
                    <a:pt x="2989" y="1146"/>
                  </a:lnTo>
                  <a:lnTo>
                    <a:pt x="2991" y="1145"/>
                  </a:lnTo>
                  <a:lnTo>
                    <a:pt x="2991" y="1148"/>
                  </a:lnTo>
                  <a:lnTo>
                    <a:pt x="2989" y="1151"/>
                  </a:lnTo>
                  <a:lnTo>
                    <a:pt x="2992" y="1151"/>
                  </a:lnTo>
                  <a:lnTo>
                    <a:pt x="2994" y="1148"/>
                  </a:lnTo>
                  <a:lnTo>
                    <a:pt x="2995" y="1146"/>
                  </a:lnTo>
                  <a:lnTo>
                    <a:pt x="2995" y="1145"/>
                  </a:lnTo>
                  <a:lnTo>
                    <a:pt x="2997" y="1144"/>
                  </a:lnTo>
                  <a:lnTo>
                    <a:pt x="3000" y="1143"/>
                  </a:lnTo>
                  <a:lnTo>
                    <a:pt x="3002" y="1143"/>
                  </a:lnTo>
                  <a:lnTo>
                    <a:pt x="3003" y="1141"/>
                  </a:lnTo>
                  <a:lnTo>
                    <a:pt x="3003" y="1139"/>
                  </a:lnTo>
                  <a:lnTo>
                    <a:pt x="3002" y="1137"/>
                  </a:lnTo>
                  <a:lnTo>
                    <a:pt x="3002" y="1137"/>
                  </a:lnTo>
                  <a:lnTo>
                    <a:pt x="3002" y="1137"/>
                  </a:lnTo>
                  <a:lnTo>
                    <a:pt x="3003" y="1136"/>
                  </a:lnTo>
                  <a:lnTo>
                    <a:pt x="3003" y="1136"/>
                  </a:lnTo>
                  <a:lnTo>
                    <a:pt x="3003" y="1138"/>
                  </a:lnTo>
                  <a:lnTo>
                    <a:pt x="3005" y="1141"/>
                  </a:lnTo>
                  <a:lnTo>
                    <a:pt x="3008" y="1139"/>
                  </a:lnTo>
                  <a:lnTo>
                    <a:pt x="3011" y="1137"/>
                  </a:lnTo>
                  <a:lnTo>
                    <a:pt x="3011" y="1135"/>
                  </a:lnTo>
                  <a:lnTo>
                    <a:pt x="3011" y="1133"/>
                  </a:lnTo>
                  <a:lnTo>
                    <a:pt x="3011" y="1131"/>
                  </a:lnTo>
                  <a:lnTo>
                    <a:pt x="3012" y="1129"/>
                  </a:lnTo>
                  <a:lnTo>
                    <a:pt x="3011" y="1127"/>
                  </a:lnTo>
                  <a:lnTo>
                    <a:pt x="3013" y="1130"/>
                  </a:lnTo>
                  <a:lnTo>
                    <a:pt x="3016" y="1131"/>
                  </a:lnTo>
                  <a:lnTo>
                    <a:pt x="3016" y="1135"/>
                  </a:lnTo>
                  <a:lnTo>
                    <a:pt x="3017" y="1136"/>
                  </a:lnTo>
                  <a:lnTo>
                    <a:pt x="3018" y="1139"/>
                  </a:lnTo>
                  <a:lnTo>
                    <a:pt x="3020" y="1141"/>
                  </a:lnTo>
                  <a:lnTo>
                    <a:pt x="3021" y="1141"/>
                  </a:lnTo>
                  <a:lnTo>
                    <a:pt x="3022" y="1139"/>
                  </a:lnTo>
                  <a:lnTo>
                    <a:pt x="3023" y="1139"/>
                  </a:lnTo>
                  <a:lnTo>
                    <a:pt x="3022" y="1141"/>
                  </a:lnTo>
                  <a:lnTo>
                    <a:pt x="3021" y="1142"/>
                  </a:lnTo>
                  <a:lnTo>
                    <a:pt x="3021" y="1145"/>
                  </a:lnTo>
                  <a:lnTo>
                    <a:pt x="3021" y="1146"/>
                  </a:lnTo>
                  <a:lnTo>
                    <a:pt x="3022" y="1150"/>
                  </a:lnTo>
                  <a:lnTo>
                    <a:pt x="3023" y="1152"/>
                  </a:lnTo>
                  <a:lnTo>
                    <a:pt x="3023" y="1153"/>
                  </a:lnTo>
                  <a:lnTo>
                    <a:pt x="3023" y="1155"/>
                  </a:lnTo>
                  <a:lnTo>
                    <a:pt x="3023" y="1159"/>
                  </a:lnTo>
                  <a:lnTo>
                    <a:pt x="3023" y="1161"/>
                  </a:lnTo>
                  <a:lnTo>
                    <a:pt x="3025" y="1162"/>
                  </a:lnTo>
                  <a:lnTo>
                    <a:pt x="3023" y="1163"/>
                  </a:lnTo>
                  <a:lnTo>
                    <a:pt x="3027" y="1165"/>
                  </a:lnTo>
                  <a:lnTo>
                    <a:pt x="3026" y="1168"/>
                  </a:lnTo>
                  <a:lnTo>
                    <a:pt x="3027" y="1171"/>
                  </a:lnTo>
                  <a:lnTo>
                    <a:pt x="3027" y="1172"/>
                  </a:lnTo>
                  <a:lnTo>
                    <a:pt x="3028" y="1176"/>
                  </a:lnTo>
                  <a:lnTo>
                    <a:pt x="3028" y="1178"/>
                  </a:lnTo>
                  <a:lnTo>
                    <a:pt x="3029" y="1180"/>
                  </a:lnTo>
                  <a:lnTo>
                    <a:pt x="3029" y="1178"/>
                  </a:lnTo>
                  <a:lnTo>
                    <a:pt x="3029" y="1176"/>
                  </a:lnTo>
                  <a:lnTo>
                    <a:pt x="3029" y="1174"/>
                  </a:lnTo>
                  <a:lnTo>
                    <a:pt x="3029" y="1176"/>
                  </a:lnTo>
                  <a:lnTo>
                    <a:pt x="3030" y="1178"/>
                  </a:lnTo>
                  <a:lnTo>
                    <a:pt x="3031" y="1180"/>
                  </a:lnTo>
                  <a:lnTo>
                    <a:pt x="3033" y="1184"/>
                  </a:lnTo>
                  <a:lnTo>
                    <a:pt x="3034" y="1186"/>
                  </a:lnTo>
                  <a:lnTo>
                    <a:pt x="3035" y="1188"/>
                  </a:lnTo>
                  <a:lnTo>
                    <a:pt x="3035" y="1191"/>
                  </a:lnTo>
                  <a:lnTo>
                    <a:pt x="3036" y="1194"/>
                  </a:lnTo>
                  <a:lnTo>
                    <a:pt x="3036" y="1194"/>
                  </a:lnTo>
                  <a:lnTo>
                    <a:pt x="3036" y="1195"/>
                  </a:lnTo>
                  <a:lnTo>
                    <a:pt x="3035" y="1197"/>
                  </a:lnTo>
                  <a:lnTo>
                    <a:pt x="3036" y="1198"/>
                  </a:lnTo>
                  <a:lnTo>
                    <a:pt x="3036" y="1199"/>
                  </a:lnTo>
                  <a:lnTo>
                    <a:pt x="3037" y="1201"/>
                  </a:lnTo>
                  <a:lnTo>
                    <a:pt x="3036" y="1202"/>
                  </a:lnTo>
                  <a:lnTo>
                    <a:pt x="3036" y="1205"/>
                  </a:lnTo>
                  <a:lnTo>
                    <a:pt x="3035" y="1207"/>
                  </a:lnTo>
                  <a:lnTo>
                    <a:pt x="3038" y="1206"/>
                  </a:lnTo>
                  <a:lnTo>
                    <a:pt x="3037" y="1208"/>
                  </a:lnTo>
                  <a:lnTo>
                    <a:pt x="3037" y="1211"/>
                  </a:lnTo>
                  <a:lnTo>
                    <a:pt x="3037" y="1214"/>
                  </a:lnTo>
                  <a:lnTo>
                    <a:pt x="3037" y="1216"/>
                  </a:lnTo>
                  <a:lnTo>
                    <a:pt x="3035" y="1219"/>
                  </a:lnTo>
                  <a:lnTo>
                    <a:pt x="3033" y="1221"/>
                  </a:lnTo>
                  <a:lnTo>
                    <a:pt x="3034" y="1224"/>
                  </a:lnTo>
                  <a:lnTo>
                    <a:pt x="3034" y="1225"/>
                  </a:lnTo>
                  <a:lnTo>
                    <a:pt x="3034" y="1229"/>
                  </a:lnTo>
                  <a:lnTo>
                    <a:pt x="3034" y="1231"/>
                  </a:lnTo>
                  <a:lnTo>
                    <a:pt x="3034" y="1231"/>
                  </a:lnTo>
                  <a:lnTo>
                    <a:pt x="3035" y="1231"/>
                  </a:lnTo>
                  <a:lnTo>
                    <a:pt x="3036" y="1229"/>
                  </a:lnTo>
                  <a:lnTo>
                    <a:pt x="3037" y="1227"/>
                  </a:lnTo>
                  <a:lnTo>
                    <a:pt x="3037" y="1227"/>
                  </a:lnTo>
                  <a:lnTo>
                    <a:pt x="3037" y="1227"/>
                  </a:lnTo>
                  <a:lnTo>
                    <a:pt x="3036" y="1229"/>
                  </a:lnTo>
                  <a:lnTo>
                    <a:pt x="3036" y="1230"/>
                  </a:lnTo>
                  <a:lnTo>
                    <a:pt x="3035" y="1231"/>
                  </a:lnTo>
                  <a:lnTo>
                    <a:pt x="3035" y="1231"/>
                  </a:lnTo>
                  <a:lnTo>
                    <a:pt x="3035" y="1231"/>
                  </a:lnTo>
                  <a:lnTo>
                    <a:pt x="3035" y="1231"/>
                  </a:lnTo>
                  <a:lnTo>
                    <a:pt x="3035" y="1232"/>
                  </a:lnTo>
                  <a:lnTo>
                    <a:pt x="3035" y="1233"/>
                  </a:lnTo>
                  <a:lnTo>
                    <a:pt x="3035" y="1235"/>
                  </a:lnTo>
                  <a:lnTo>
                    <a:pt x="3033" y="1238"/>
                  </a:lnTo>
                  <a:lnTo>
                    <a:pt x="3033" y="1238"/>
                  </a:lnTo>
                  <a:lnTo>
                    <a:pt x="3033" y="1238"/>
                  </a:lnTo>
                  <a:lnTo>
                    <a:pt x="3031" y="1241"/>
                  </a:lnTo>
                  <a:lnTo>
                    <a:pt x="3031" y="1244"/>
                  </a:lnTo>
                  <a:lnTo>
                    <a:pt x="3031" y="1244"/>
                  </a:lnTo>
                  <a:lnTo>
                    <a:pt x="3030" y="1247"/>
                  </a:lnTo>
                  <a:lnTo>
                    <a:pt x="3030" y="1248"/>
                  </a:lnTo>
                  <a:lnTo>
                    <a:pt x="3030" y="1249"/>
                  </a:lnTo>
                  <a:lnTo>
                    <a:pt x="3029" y="1250"/>
                  </a:lnTo>
                  <a:lnTo>
                    <a:pt x="3029" y="1253"/>
                  </a:lnTo>
                  <a:lnTo>
                    <a:pt x="3030" y="1255"/>
                  </a:lnTo>
                  <a:lnTo>
                    <a:pt x="3036" y="1254"/>
                  </a:lnTo>
                  <a:lnTo>
                    <a:pt x="3036" y="1256"/>
                  </a:lnTo>
                  <a:lnTo>
                    <a:pt x="3042" y="1261"/>
                  </a:lnTo>
                  <a:lnTo>
                    <a:pt x="3042" y="1263"/>
                  </a:lnTo>
                  <a:lnTo>
                    <a:pt x="3044" y="1264"/>
                  </a:lnTo>
                  <a:lnTo>
                    <a:pt x="3045" y="1266"/>
                  </a:lnTo>
                  <a:lnTo>
                    <a:pt x="3048" y="1268"/>
                  </a:lnTo>
                  <a:lnTo>
                    <a:pt x="3050" y="1271"/>
                  </a:lnTo>
                  <a:lnTo>
                    <a:pt x="3051" y="1271"/>
                  </a:lnTo>
                  <a:lnTo>
                    <a:pt x="3050" y="1273"/>
                  </a:lnTo>
                  <a:lnTo>
                    <a:pt x="3055" y="1281"/>
                  </a:lnTo>
                  <a:lnTo>
                    <a:pt x="3055" y="1281"/>
                  </a:lnTo>
                  <a:lnTo>
                    <a:pt x="3055" y="1281"/>
                  </a:lnTo>
                  <a:lnTo>
                    <a:pt x="3055" y="1281"/>
                  </a:lnTo>
                  <a:lnTo>
                    <a:pt x="3056" y="1283"/>
                  </a:lnTo>
                  <a:lnTo>
                    <a:pt x="3057" y="1284"/>
                  </a:lnTo>
                  <a:lnTo>
                    <a:pt x="3059" y="1287"/>
                  </a:lnTo>
                  <a:lnTo>
                    <a:pt x="3060" y="1290"/>
                  </a:lnTo>
                  <a:lnTo>
                    <a:pt x="3059" y="1292"/>
                  </a:lnTo>
                  <a:lnTo>
                    <a:pt x="3060" y="1293"/>
                  </a:lnTo>
                  <a:lnTo>
                    <a:pt x="3060" y="1296"/>
                  </a:lnTo>
                  <a:lnTo>
                    <a:pt x="3060" y="1298"/>
                  </a:lnTo>
                  <a:lnTo>
                    <a:pt x="3060" y="1301"/>
                  </a:lnTo>
                  <a:lnTo>
                    <a:pt x="3062" y="1304"/>
                  </a:lnTo>
                  <a:lnTo>
                    <a:pt x="3063" y="1306"/>
                  </a:lnTo>
                  <a:lnTo>
                    <a:pt x="3062" y="1309"/>
                  </a:lnTo>
                  <a:lnTo>
                    <a:pt x="3063" y="1312"/>
                  </a:lnTo>
                  <a:lnTo>
                    <a:pt x="3067" y="1314"/>
                  </a:lnTo>
                  <a:lnTo>
                    <a:pt x="3065" y="1316"/>
                  </a:lnTo>
                  <a:lnTo>
                    <a:pt x="3065" y="1317"/>
                  </a:lnTo>
                  <a:lnTo>
                    <a:pt x="3068" y="1319"/>
                  </a:lnTo>
                  <a:lnTo>
                    <a:pt x="3070" y="1322"/>
                  </a:lnTo>
                  <a:lnTo>
                    <a:pt x="3072" y="1324"/>
                  </a:lnTo>
                  <a:lnTo>
                    <a:pt x="3073" y="1327"/>
                  </a:lnTo>
                  <a:lnTo>
                    <a:pt x="3072" y="1330"/>
                  </a:lnTo>
                  <a:lnTo>
                    <a:pt x="3074" y="1332"/>
                  </a:lnTo>
                  <a:lnTo>
                    <a:pt x="3077" y="1333"/>
                  </a:lnTo>
                  <a:lnTo>
                    <a:pt x="3078" y="1333"/>
                  </a:lnTo>
                  <a:lnTo>
                    <a:pt x="3079" y="1333"/>
                  </a:lnTo>
                  <a:lnTo>
                    <a:pt x="3081" y="1336"/>
                  </a:lnTo>
                  <a:lnTo>
                    <a:pt x="3084" y="1339"/>
                  </a:lnTo>
                  <a:lnTo>
                    <a:pt x="3087" y="1340"/>
                  </a:lnTo>
                  <a:lnTo>
                    <a:pt x="3088" y="1340"/>
                  </a:lnTo>
                  <a:lnTo>
                    <a:pt x="3089" y="1341"/>
                  </a:lnTo>
                  <a:lnTo>
                    <a:pt x="3091" y="1343"/>
                  </a:lnTo>
                  <a:lnTo>
                    <a:pt x="3094" y="1344"/>
                  </a:lnTo>
                  <a:lnTo>
                    <a:pt x="3096" y="1345"/>
                  </a:lnTo>
                  <a:lnTo>
                    <a:pt x="3099" y="1347"/>
                  </a:lnTo>
                  <a:lnTo>
                    <a:pt x="3102" y="1350"/>
                  </a:lnTo>
                  <a:lnTo>
                    <a:pt x="3104" y="1350"/>
                  </a:lnTo>
                  <a:lnTo>
                    <a:pt x="3105" y="1349"/>
                  </a:lnTo>
                  <a:lnTo>
                    <a:pt x="3108" y="1349"/>
                  </a:lnTo>
                  <a:lnTo>
                    <a:pt x="3108" y="1347"/>
                  </a:lnTo>
                  <a:lnTo>
                    <a:pt x="3108" y="1345"/>
                  </a:lnTo>
                  <a:lnTo>
                    <a:pt x="3110" y="1349"/>
                  </a:lnTo>
                  <a:lnTo>
                    <a:pt x="3113" y="1350"/>
                  </a:lnTo>
                  <a:lnTo>
                    <a:pt x="3112" y="1347"/>
                  </a:lnTo>
                  <a:lnTo>
                    <a:pt x="3112" y="1344"/>
                  </a:lnTo>
                  <a:lnTo>
                    <a:pt x="3111" y="1341"/>
                  </a:lnTo>
                  <a:lnTo>
                    <a:pt x="3108" y="1339"/>
                  </a:lnTo>
                  <a:lnTo>
                    <a:pt x="3107" y="1336"/>
                  </a:lnTo>
                  <a:lnTo>
                    <a:pt x="3107" y="1335"/>
                  </a:lnTo>
                  <a:lnTo>
                    <a:pt x="3106" y="1333"/>
                  </a:lnTo>
                  <a:lnTo>
                    <a:pt x="3104" y="1332"/>
                  </a:lnTo>
                  <a:lnTo>
                    <a:pt x="3103" y="1332"/>
                  </a:lnTo>
                  <a:lnTo>
                    <a:pt x="3102" y="1329"/>
                  </a:lnTo>
                  <a:lnTo>
                    <a:pt x="3102" y="1324"/>
                  </a:lnTo>
                  <a:lnTo>
                    <a:pt x="3102" y="1321"/>
                  </a:lnTo>
                  <a:lnTo>
                    <a:pt x="3100" y="1319"/>
                  </a:lnTo>
                  <a:lnTo>
                    <a:pt x="3100" y="1317"/>
                  </a:lnTo>
                  <a:lnTo>
                    <a:pt x="3102" y="1314"/>
                  </a:lnTo>
                  <a:lnTo>
                    <a:pt x="3102" y="1312"/>
                  </a:lnTo>
                  <a:lnTo>
                    <a:pt x="3102" y="1312"/>
                  </a:lnTo>
                  <a:lnTo>
                    <a:pt x="3102" y="1309"/>
                  </a:lnTo>
                  <a:lnTo>
                    <a:pt x="3102" y="1306"/>
                  </a:lnTo>
                  <a:lnTo>
                    <a:pt x="3102" y="1304"/>
                  </a:lnTo>
                  <a:lnTo>
                    <a:pt x="3099" y="1300"/>
                  </a:lnTo>
                  <a:lnTo>
                    <a:pt x="3098" y="1298"/>
                  </a:lnTo>
                  <a:lnTo>
                    <a:pt x="3097" y="1296"/>
                  </a:lnTo>
                  <a:lnTo>
                    <a:pt x="3097" y="1296"/>
                  </a:lnTo>
                  <a:lnTo>
                    <a:pt x="3094" y="1292"/>
                  </a:lnTo>
                  <a:lnTo>
                    <a:pt x="3091" y="1291"/>
                  </a:lnTo>
                  <a:lnTo>
                    <a:pt x="3089" y="1289"/>
                  </a:lnTo>
                  <a:lnTo>
                    <a:pt x="3087" y="1285"/>
                  </a:lnTo>
                  <a:lnTo>
                    <a:pt x="3085" y="1283"/>
                  </a:lnTo>
                  <a:lnTo>
                    <a:pt x="3082" y="1283"/>
                  </a:lnTo>
                  <a:lnTo>
                    <a:pt x="3080" y="1281"/>
                  </a:lnTo>
                  <a:lnTo>
                    <a:pt x="3078" y="1279"/>
                  </a:lnTo>
                  <a:lnTo>
                    <a:pt x="3076" y="1275"/>
                  </a:lnTo>
                  <a:lnTo>
                    <a:pt x="3073" y="1274"/>
                  </a:lnTo>
                  <a:lnTo>
                    <a:pt x="3072" y="1274"/>
                  </a:lnTo>
                  <a:lnTo>
                    <a:pt x="3069" y="1274"/>
                  </a:lnTo>
                  <a:lnTo>
                    <a:pt x="3067" y="1273"/>
                  </a:lnTo>
                  <a:lnTo>
                    <a:pt x="3063" y="1272"/>
                  </a:lnTo>
                  <a:lnTo>
                    <a:pt x="3061" y="1271"/>
                  </a:lnTo>
                  <a:lnTo>
                    <a:pt x="3060" y="1268"/>
                  </a:lnTo>
                  <a:lnTo>
                    <a:pt x="3056" y="1266"/>
                  </a:lnTo>
                  <a:lnTo>
                    <a:pt x="3056" y="1263"/>
                  </a:lnTo>
                  <a:lnTo>
                    <a:pt x="3056" y="1262"/>
                  </a:lnTo>
                  <a:lnTo>
                    <a:pt x="3057" y="1265"/>
                  </a:lnTo>
                  <a:lnTo>
                    <a:pt x="3060" y="1267"/>
                  </a:lnTo>
                  <a:lnTo>
                    <a:pt x="3060" y="1267"/>
                  </a:lnTo>
                  <a:lnTo>
                    <a:pt x="3060" y="1267"/>
                  </a:lnTo>
                  <a:lnTo>
                    <a:pt x="3060" y="1265"/>
                  </a:lnTo>
                  <a:lnTo>
                    <a:pt x="3060" y="1262"/>
                  </a:lnTo>
                  <a:lnTo>
                    <a:pt x="3059" y="1261"/>
                  </a:lnTo>
                  <a:lnTo>
                    <a:pt x="3057" y="1256"/>
                  </a:lnTo>
                  <a:lnTo>
                    <a:pt x="3057" y="1254"/>
                  </a:lnTo>
                  <a:lnTo>
                    <a:pt x="3056" y="1252"/>
                  </a:lnTo>
                  <a:lnTo>
                    <a:pt x="3056" y="1253"/>
                  </a:lnTo>
                  <a:lnTo>
                    <a:pt x="3056" y="1252"/>
                  </a:lnTo>
                  <a:lnTo>
                    <a:pt x="3056" y="1254"/>
                  </a:lnTo>
                  <a:lnTo>
                    <a:pt x="3054" y="1252"/>
                  </a:lnTo>
                  <a:lnTo>
                    <a:pt x="3054" y="1250"/>
                  </a:lnTo>
                  <a:lnTo>
                    <a:pt x="3053" y="1247"/>
                  </a:lnTo>
                  <a:lnTo>
                    <a:pt x="3053" y="1246"/>
                  </a:lnTo>
                  <a:lnTo>
                    <a:pt x="3053" y="1244"/>
                  </a:lnTo>
                  <a:lnTo>
                    <a:pt x="3051" y="1241"/>
                  </a:lnTo>
                  <a:lnTo>
                    <a:pt x="3048" y="1241"/>
                  </a:lnTo>
                  <a:lnTo>
                    <a:pt x="3046" y="1242"/>
                  </a:lnTo>
                  <a:lnTo>
                    <a:pt x="3045" y="1240"/>
                  </a:lnTo>
                  <a:lnTo>
                    <a:pt x="3044" y="1239"/>
                  </a:lnTo>
                  <a:lnTo>
                    <a:pt x="3044" y="1237"/>
                  </a:lnTo>
                  <a:lnTo>
                    <a:pt x="3043" y="1235"/>
                  </a:lnTo>
                  <a:lnTo>
                    <a:pt x="3043" y="1231"/>
                  </a:lnTo>
                  <a:lnTo>
                    <a:pt x="3043" y="1231"/>
                  </a:lnTo>
                  <a:lnTo>
                    <a:pt x="3043" y="1229"/>
                  </a:lnTo>
                  <a:lnTo>
                    <a:pt x="3044" y="1227"/>
                  </a:lnTo>
                  <a:lnTo>
                    <a:pt x="3044" y="1225"/>
                  </a:lnTo>
                  <a:lnTo>
                    <a:pt x="3044" y="1223"/>
                  </a:lnTo>
                  <a:lnTo>
                    <a:pt x="3046" y="1221"/>
                  </a:lnTo>
                  <a:lnTo>
                    <a:pt x="3046" y="1221"/>
                  </a:lnTo>
                  <a:lnTo>
                    <a:pt x="3046" y="1221"/>
                  </a:lnTo>
                  <a:lnTo>
                    <a:pt x="3047" y="1218"/>
                  </a:lnTo>
                  <a:lnTo>
                    <a:pt x="3047" y="1218"/>
                  </a:lnTo>
                  <a:lnTo>
                    <a:pt x="3047" y="1216"/>
                  </a:lnTo>
                  <a:lnTo>
                    <a:pt x="3048" y="1213"/>
                  </a:lnTo>
                  <a:lnTo>
                    <a:pt x="3048" y="1212"/>
                  </a:lnTo>
                  <a:lnTo>
                    <a:pt x="3050" y="1210"/>
                  </a:lnTo>
                  <a:lnTo>
                    <a:pt x="3052" y="1207"/>
                  </a:lnTo>
                  <a:lnTo>
                    <a:pt x="3052" y="1206"/>
                  </a:lnTo>
                  <a:lnTo>
                    <a:pt x="3052" y="1206"/>
                  </a:lnTo>
                  <a:lnTo>
                    <a:pt x="3052" y="1204"/>
                  </a:lnTo>
                  <a:lnTo>
                    <a:pt x="3054" y="1202"/>
                  </a:lnTo>
                  <a:lnTo>
                    <a:pt x="3054" y="1202"/>
                  </a:lnTo>
                  <a:lnTo>
                    <a:pt x="3054" y="1202"/>
                  </a:lnTo>
                  <a:lnTo>
                    <a:pt x="3054" y="1198"/>
                  </a:lnTo>
                  <a:lnTo>
                    <a:pt x="3054" y="1195"/>
                  </a:lnTo>
                  <a:lnTo>
                    <a:pt x="3054" y="1195"/>
                  </a:lnTo>
                  <a:lnTo>
                    <a:pt x="3054" y="1194"/>
                  </a:lnTo>
                  <a:lnTo>
                    <a:pt x="3055" y="1189"/>
                  </a:lnTo>
                  <a:lnTo>
                    <a:pt x="3055" y="1189"/>
                  </a:lnTo>
                  <a:lnTo>
                    <a:pt x="3055" y="1189"/>
                  </a:lnTo>
                  <a:lnTo>
                    <a:pt x="3054" y="1187"/>
                  </a:lnTo>
                  <a:lnTo>
                    <a:pt x="3054" y="1186"/>
                  </a:lnTo>
                  <a:lnTo>
                    <a:pt x="3055" y="1184"/>
                  </a:lnTo>
                  <a:lnTo>
                    <a:pt x="3057" y="1182"/>
                  </a:lnTo>
                  <a:lnTo>
                    <a:pt x="3061" y="1184"/>
                  </a:lnTo>
                  <a:lnTo>
                    <a:pt x="3062" y="1181"/>
                  </a:lnTo>
                  <a:lnTo>
                    <a:pt x="3065" y="1184"/>
                  </a:lnTo>
                  <a:lnTo>
                    <a:pt x="3068" y="1184"/>
                  </a:lnTo>
                  <a:lnTo>
                    <a:pt x="3068" y="1184"/>
                  </a:lnTo>
                  <a:lnTo>
                    <a:pt x="3067" y="1185"/>
                  </a:lnTo>
                  <a:lnTo>
                    <a:pt x="3067" y="1186"/>
                  </a:lnTo>
                  <a:lnTo>
                    <a:pt x="3067" y="1189"/>
                  </a:lnTo>
                  <a:lnTo>
                    <a:pt x="3067" y="1190"/>
                  </a:lnTo>
                  <a:lnTo>
                    <a:pt x="3067" y="1191"/>
                  </a:lnTo>
                  <a:lnTo>
                    <a:pt x="3067" y="1193"/>
                  </a:lnTo>
                  <a:lnTo>
                    <a:pt x="3068" y="1195"/>
                  </a:lnTo>
                  <a:lnTo>
                    <a:pt x="3070" y="1195"/>
                  </a:lnTo>
                  <a:lnTo>
                    <a:pt x="3071" y="1195"/>
                  </a:lnTo>
                  <a:lnTo>
                    <a:pt x="3073" y="1195"/>
                  </a:lnTo>
                  <a:lnTo>
                    <a:pt x="3079" y="1194"/>
                  </a:lnTo>
                  <a:lnTo>
                    <a:pt x="3081" y="1196"/>
                  </a:lnTo>
                  <a:lnTo>
                    <a:pt x="3082" y="1197"/>
                  </a:lnTo>
                  <a:lnTo>
                    <a:pt x="3082" y="1197"/>
                  </a:lnTo>
                  <a:lnTo>
                    <a:pt x="3085" y="1199"/>
                  </a:lnTo>
                  <a:lnTo>
                    <a:pt x="3086" y="1198"/>
                  </a:lnTo>
                  <a:lnTo>
                    <a:pt x="3087" y="1202"/>
                  </a:lnTo>
                  <a:lnTo>
                    <a:pt x="3089" y="1201"/>
                  </a:lnTo>
                  <a:lnTo>
                    <a:pt x="3091" y="1203"/>
                  </a:lnTo>
                  <a:lnTo>
                    <a:pt x="3091" y="1203"/>
                  </a:lnTo>
                  <a:lnTo>
                    <a:pt x="3091" y="1204"/>
                  </a:lnTo>
                  <a:lnTo>
                    <a:pt x="3094" y="1206"/>
                  </a:lnTo>
                  <a:lnTo>
                    <a:pt x="3094" y="1206"/>
                  </a:lnTo>
                  <a:lnTo>
                    <a:pt x="3094" y="1207"/>
                  </a:lnTo>
                  <a:lnTo>
                    <a:pt x="3094" y="1208"/>
                  </a:lnTo>
                  <a:lnTo>
                    <a:pt x="3094" y="1206"/>
                  </a:lnTo>
                  <a:lnTo>
                    <a:pt x="3094" y="1206"/>
                  </a:lnTo>
                  <a:lnTo>
                    <a:pt x="3094" y="1208"/>
                  </a:lnTo>
                  <a:lnTo>
                    <a:pt x="3094" y="1206"/>
                  </a:lnTo>
                  <a:lnTo>
                    <a:pt x="3095" y="1208"/>
                  </a:lnTo>
                  <a:lnTo>
                    <a:pt x="3096" y="1208"/>
                  </a:lnTo>
                  <a:lnTo>
                    <a:pt x="3095" y="1210"/>
                  </a:lnTo>
                  <a:lnTo>
                    <a:pt x="3095" y="1210"/>
                  </a:lnTo>
                  <a:lnTo>
                    <a:pt x="3095" y="1210"/>
                  </a:lnTo>
                  <a:lnTo>
                    <a:pt x="3096" y="1210"/>
                  </a:lnTo>
                  <a:lnTo>
                    <a:pt x="3097" y="1211"/>
                  </a:lnTo>
                  <a:lnTo>
                    <a:pt x="3097" y="1215"/>
                  </a:lnTo>
                  <a:lnTo>
                    <a:pt x="3097" y="1216"/>
                  </a:lnTo>
                  <a:lnTo>
                    <a:pt x="3097" y="1218"/>
                  </a:lnTo>
                  <a:lnTo>
                    <a:pt x="3097" y="1219"/>
                  </a:lnTo>
                  <a:lnTo>
                    <a:pt x="3097" y="1220"/>
                  </a:lnTo>
                  <a:lnTo>
                    <a:pt x="3100" y="1220"/>
                  </a:lnTo>
                  <a:lnTo>
                    <a:pt x="3100" y="1219"/>
                  </a:lnTo>
                  <a:lnTo>
                    <a:pt x="3100" y="1219"/>
                  </a:lnTo>
                  <a:lnTo>
                    <a:pt x="3102" y="1216"/>
                  </a:lnTo>
                  <a:lnTo>
                    <a:pt x="3103" y="1215"/>
                  </a:lnTo>
                  <a:lnTo>
                    <a:pt x="3105" y="1218"/>
                  </a:lnTo>
                  <a:lnTo>
                    <a:pt x="3105" y="1219"/>
                  </a:lnTo>
                  <a:lnTo>
                    <a:pt x="3104" y="1221"/>
                  </a:lnTo>
                  <a:lnTo>
                    <a:pt x="3105" y="1221"/>
                  </a:lnTo>
                  <a:lnTo>
                    <a:pt x="3105" y="1221"/>
                  </a:lnTo>
                  <a:lnTo>
                    <a:pt x="3103" y="1222"/>
                  </a:lnTo>
                  <a:lnTo>
                    <a:pt x="3103" y="1222"/>
                  </a:lnTo>
                  <a:lnTo>
                    <a:pt x="3103" y="1222"/>
                  </a:lnTo>
                  <a:lnTo>
                    <a:pt x="3103" y="1223"/>
                  </a:lnTo>
                  <a:lnTo>
                    <a:pt x="3105" y="1224"/>
                  </a:lnTo>
                  <a:lnTo>
                    <a:pt x="3107" y="1223"/>
                  </a:lnTo>
                  <a:lnTo>
                    <a:pt x="3113" y="1225"/>
                  </a:lnTo>
                  <a:lnTo>
                    <a:pt x="3114" y="1224"/>
                  </a:lnTo>
                  <a:lnTo>
                    <a:pt x="3115" y="1227"/>
                  </a:lnTo>
                  <a:lnTo>
                    <a:pt x="3116" y="1225"/>
                  </a:lnTo>
                  <a:lnTo>
                    <a:pt x="3115" y="1227"/>
                  </a:lnTo>
                  <a:lnTo>
                    <a:pt x="3115" y="1227"/>
                  </a:lnTo>
                  <a:lnTo>
                    <a:pt x="3115" y="1227"/>
                  </a:lnTo>
                  <a:lnTo>
                    <a:pt x="3117" y="1229"/>
                  </a:lnTo>
                  <a:lnTo>
                    <a:pt x="3120" y="1229"/>
                  </a:lnTo>
                  <a:lnTo>
                    <a:pt x="3123" y="1231"/>
                  </a:lnTo>
                  <a:lnTo>
                    <a:pt x="3124" y="1233"/>
                  </a:lnTo>
                  <a:lnTo>
                    <a:pt x="3121" y="1233"/>
                  </a:lnTo>
                  <a:lnTo>
                    <a:pt x="3121" y="1233"/>
                  </a:lnTo>
                  <a:lnTo>
                    <a:pt x="3121" y="1233"/>
                  </a:lnTo>
                  <a:lnTo>
                    <a:pt x="3121" y="1237"/>
                  </a:lnTo>
                  <a:lnTo>
                    <a:pt x="3120" y="1238"/>
                  </a:lnTo>
                  <a:lnTo>
                    <a:pt x="3120" y="1238"/>
                  </a:lnTo>
                  <a:lnTo>
                    <a:pt x="3120" y="1238"/>
                  </a:lnTo>
                  <a:lnTo>
                    <a:pt x="3120" y="1240"/>
                  </a:lnTo>
                  <a:lnTo>
                    <a:pt x="3120" y="1248"/>
                  </a:lnTo>
                  <a:lnTo>
                    <a:pt x="3122" y="1248"/>
                  </a:lnTo>
                  <a:lnTo>
                    <a:pt x="3122" y="1249"/>
                  </a:lnTo>
                  <a:lnTo>
                    <a:pt x="3120" y="1250"/>
                  </a:lnTo>
                  <a:lnTo>
                    <a:pt x="3120" y="1250"/>
                  </a:lnTo>
                  <a:lnTo>
                    <a:pt x="3120" y="1250"/>
                  </a:lnTo>
                  <a:lnTo>
                    <a:pt x="3122" y="1252"/>
                  </a:lnTo>
                  <a:lnTo>
                    <a:pt x="3124" y="1249"/>
                  </a:lnTo>
                  <a:lnTo>
                    <a:pt x="3125" y="1249"/>
                  </a:lnTo>
                  <a:lnTo>
                    <a:pt x="3125" y="1249"/>
                  </a:lnTo>
                  <a:lnTo>
                    <a:pt x="3127" y="1248"/>
                  </a:lnTo>
                  <a:lnTo>
                    <a:pt x="3128" y="1246"/>
                  </a:lnTo>
                  <a:lnTo>
                    <a:pt x="3128" y="1246"/>
                  </a:lnTo>
                  <a:lnTo>
                    <a:pt x="3128" y="1246"/>
                  </a:lnTo>
                  <a:lnTo>
                    <a:pt x="3128" y="1245"/>
                  </a:lnTo>
                  <a:lnTo>
                    <a:pt x="3131" y="1244"/>
                  </a:lnTo>
                  <a:lnTo>
                    <a:pt x="3137" y="1241"/>
                  </a:lnTo>
                  <a:lnTo>
                    <a:pt x="3138" y="1240"/>
                  </a:lnTo>
                  <a:lnTo>
                    <a:pt x="3138" y="1239"/>
                  </a:lnTo>
                  <a:lnTo>
                    <a:pt x="3138" y="1239"/>
                  </a:lnTo>
                  <a:lnTo>
                    <a:pt x="3138" y="1237"/>
                  </a:lnTo>
                  <a:lnTo>
                    <a:pt x="3137" y="1235"/>
                  </a:lnTo>
                  <a:lnTo>
                    <a:pt x="3134" y="1232"/>
                  </a:lnTo>
                  <a:lnTo>
                    <a:pt x="3134" y="1232"/>
                  </a:lnTo>
                  <a:lnTo>
                    <a:pt x="3136" y="1233"/>
                  </a:lnTo>
                  <a:lnTo>
                    <a:pt x="3138" y="1236"/>
                  </a:lnTo>
                  <a:lnTo>
                    <a:pt x="3141" y="1238"/>
                  </a:lnTo>
                  <a:lnTo>
                    <a:pt x="3144" y="1237"/>
                  </a:lnTo>
                  <a:lnTo>
                    <a:pt x="3144" y="1237"/>
                  </a:lnTo>
                  <a:lnTo>
                    <a:pt x="3144" y="1237"/>
                  </a:lnTo>
                  <a:lnTo>
                    <a:pt x="3144" y="1235"/>
                  </a:lnTo>
                  <a:lnTo>
                    <a:pt x="3141" y="1231"/>
                  </a:lnTo>
                  <a:lnTo>
                    <a:pt x="3140" y="1231"/>
                  </a:lnTo>
                  <a:lnTo>
                    <a:pt x="3139" y="1230"/>
                  </a:lnTo>
                  <a:lnTo>
                    <a:pt x="3138" y="1229"/>
                  </a:lnTo>
                  <a:lnTo>
                    <a:pt x="3140" y="1230"/>
                  </a:lnTo>
                  <a:lnTo>
                    <a:pt x="3140" y="1231"/>
                  </a:lnTo>
                  <a:lnTo>
                    <a:pt x="3141" y="1231"/>
                  </a:lnTo>
                  <a:lnTo>
                    <a:pt x="3144" y="1233"/>
                  </a:lnTo>
                  <a:lnTo>
                    <a:pt x="3144" y="1233"/>
                  </a:lnTo>
                  <a:lnTo>
                    <a:pt x="3144" y="1233"/>
                  </a:lnTo>
                  <a:lnTo>
                    <a:pt x="3144" y="1231"/>
                  </a:lnTo>
                  <a:lnTo>
                    <a:pt x="3142" y="1231"/>
                  </a:lnTo>
                  <a:lnTo>
                    <a:pt x="3144" y="1231"/>
                  </a:lnTo>
                  <a:lnTo>
                    <a:pt x="3145" y="1231"/>
                  </a:lnTo>
                  <a:lnTo>
                    <a:pt x="3146" y="1230"/>
                  </a:lnTo>
                  <a:lnTo>
                    <a:pt x="3146" y="1230"/>
                  </a:lnTo>
                  <a:lnTo>
                    <a:pt x="3144" y="1228"/>
                  </a:lnTo>
                  <a:lnTo>
                    <a:pt x="3142" y="1228"/>
                  </a:lnTo>
                  <a:lnTo>
                    <a:pt x="3142" y="1228"/>
                  </a:lnTo>
                  <a:lnTo>
                    <a:pt x="3145" y="1228"/>
                  </a:lnTo>
                  <a:lnTo>
                    <a:pt x="3145" y="1228"/>
                  </a:lnTo>
                  <a:lnTo>
                    <a:pt x="3145" y="1228"/>
                  </a:lnTo>
                  <a:lnTo>
                    <a:pt x="3145" y="1224"/>
                  </a:lnTo>
                  <a:lnTo>
                    <a:pt x="3145" y="1224"/>
                  </a:lnTo>
                  <a:lnTo>
                    <a:pt x="3147" y="1222"/>
                  </a:lnTo>
                  <a:lnTo>
                    <a:pt x="3147" y="1222"/>
                  </a:lnTo>
                  <a:lnTo>
                    <a:pt x="3148" y="1222"/>
                  </a:lnTo>
                  <a:lnTo>
                    <a:pt x="3149" y="1222"/>
                  </a:lnTo>
                  <a:lnTo>
                    <a:pt x="3150" y="1224"/>
                  </a:lnTo>
                  <a:lnTo>
                    <a:pt x="3154" y="1225"/>
                  </a:lnTo>
                  <a:lnTo>
                    <a:pt x="3157" y="1224"/>
                  </a:lnTo>
                  <a:lnTo>
                    <a:pt x="3161" y="1222"/>
                  </a:lnTo>
                  <a:lnTo>
                    <a:pt x="3163" y="1222"/>
                  </a:lnTo>
                  <a:lnTo>
                    <a:pt x="3165" y="1220"/>
                  </a:lnTo>
                  <a:lnTo>
                    <a:pt x="3166" y="1219"/>
                  </a:lnTo>
                  <a:lnTo>
                    <a:pt x="3168" y="1218"/>
                  </a:lnTo>
                  <a:lnTo>
                    <a:pt x="3171" y="1215"/>
                  </a:lnTo>
                  <a:lnTo>
                    <a:pt x="3175" y="1213"/>
                  </a:lnTo>
                  <a:lnTo>
                    <a:pt x="3178" y="1211"/>
                  </a:lnTo>
                  <a:lnTo>
                    <a:pt x="3178" y="1211"/>
                  </a:lnTo>
                  <a:lnTo>
                    <a:pt x="3178" y="1211"/>
                  </a:lnTo>
                  <a:lnTo>
                    <a:pt x="3178" y="1210"/>
                  </a:lnTo>
                  <a:lnTo>
                    <a:pt x="3180" y="1207"/>
                  </a:lnTo>
                  <a:lnTo>
                    <a:pt x="3180" y="1207"/>
                  </a:lnTo>
                  <a:lnTo>
                    <a:pt x="3181" y="1207"/>
                  </a:lnTo>
                  <a:lnTo>
                    <a:pt x="3179" y="1206"/>
                  </a:lnTo>
                  <a:lnTo>
                    <a:pt x="3180" y="1204"/>
                  </a:lnTo>
                  <a:lnTo>
                    <a:pt x="3180" y="1204"/>
                  </a:lnTo>
                  <a:lnTo>
                    <a:pt x="3180" y="1204"/>
                  </a:lnTo>
                  <a:lnTo>
                    <a:pt x="3180" y="1203"/>
                  </a:lnTo>
                  <a:lnTo>
                    <a:pt x="3181" y="1201"/>
                  </a:lnTo>
                  <a:lnTo>
                    <a:pt x="3180" y="1201"/>
                  </a:lnTo>
                  <a:lnTo>
                    <a:pt x="3180" y="1201"/>
                  </a:lnTo>
                  <a:lnTo>
                    <a:pt x="3180" y="1201"/>
                  </a:lnTo>
                  <a:lnTo>
                    <a:pt x="3180" y="1199"/>
                  </a:lnTo>
                  <a:lnTo>
                    <a:pt x="3180" y="1199"/>
                  </a:lnTo>
                  <a:lnTo>
                    <a:pt x="3180" y="1197"/>
                  </a:lnTo>
                  <a:lnTo>
                    <a:pt x="3181" y="1197"/>
                  </a:lnTo>
                  <a:lnTo>
                    <a:pt x="3181" y="1197"/>
                  </a:lnTo>
                  <a:lnTo>
                    <a:pt x="3181" y="1197"/>
                  </a:lnTo>
                  <a:lnTo>
                    <a:pt x="3181" y="1195"/>
                  </a:lnTo>
                  <a:lnTo>
                    <a:pt x="3183" y="1195"/>
                  </a:lnTo>
                  <a:lnTo>
                    <a:pt x="3183" y="1195"/>
                  </a:lnTo>
                  <a:lnTo>
                    <a:pt x="3183" y="1195"/>
                  </a:lnTo>
                  <a:lnTo>
                    <a:pt x="3183" y="1191"/>
                  </a:lnTo>
                  <a:lnTo>
                    <a:pt x="3183" y="1191"/>
                  </a:lnTo>
                  <a:lnTo>
                    <a:pt x="3183" y="1191"/>
                  </a:lnTo>
                  <a:lnTo>
                    <a:pt x="3183" y="1191"/>
                  </a:lnTo>
                  <a:lnTo>
                    <a:pt x="3182" y="1189"/>
                  </a:lnTo>
                  <a:lnTo>
                    <a:pt x="3182" y="1189"/>
                  </a:lnTo>
                  <a:lnTo>
                    <a:pt x="3182" y="1186"/>
                  </a:lnTo>
                  <a:lnTo>
                    <a:pt x="3181" y="1184"/>
                  </a:lnTo>
                  <a:lnTo>
                    <a:pt x="3181" y="1177"/>
                  </a:lnTo>
                  <a:lnTo>
                    <a:pt x="3181" y="1174"/>
                  </a:lnTo>
                  <a:lnTo>
                    <a:pt x="3180" y="1172"/>
                  </a:lnTo>
                  <a:lnTo>
                    <a:pt x="3179" y="1169"/>
                  </a:lnTo>
                  <a:lnTo>
                    <a:pt x="3179" y="1167"/>
                  </a:lnTo>
                  <a:lnTo>
                    <a:pt x="3178" y="1164"/>
                  </a:lnTo>
                  <a:lnTo>
                    <a:pt x="3176" y="1162"/>
                  </a:lnTo>
                  <a:lnTo>
                    <a:pt x="3175" y="1160"/>
                  </a:lnTo>
                  <a:lnTo>
                    <a:pt x="3175" y="1158"/>
                  </a:lnTo>
                  <a:lnTo>
                    <a:pt x="3174" y="1158"/>
                  </a:lnTo>
                  <a:lnTo>
                    <a:pt x="3174" y="1156"/>
                  </a:lnTo>
                  <a:lnTo>
                    <a:pt x="3172" y="1155"/>
                  </a:lnTo>
                  <a:lnTo>
                    <a:pt x="3171" y="1153"/>
                  </a:lnTo>
                  <a:lnTo>
                    <a:pt x="3170" y="1150"/>
                  </a:lnTo>
                  <a:lnTo>
                    <a:pt x="3168" y="1150"/>
                  </a:lnTo>
                  <a:lnTo>
                    <a:pt x="3167" y="1147"/>
                  </a:lnTo>
                  <a:lnTo>
                    <a:pt x="3167" y="1147"/>
                  </a:lnTo>
                  <a:lnTo>
                    <a:pt x="3167" y="1147"/>
                  </a:lnTo>
                  <a:lnTo>
                    <a:pt x="3167" y="1147"/>
                  </a:lnTo>
                  <a:lnTo>
                    <a:pt x="3166" y="1146"/>
                  </a:lnTo>
                  <a:lnTo>
                    <a:pt x="3167" y="1147"/>
                  </a:lnTo>
                  <a:lnTo>
                    <a:pt x="3166" y="1147"/>
                  </a:lnTo>
                  <a:lnTo>
                    <a:pt x="3166" y="1147"/>
                  </a:lnTo>
                  <a:lnTo>
                    <a:pt x="3166" y="1147"/>
                  </a:lnTo>
                  <a:lnTo>
                    <a:pt x="3166" y="1147"/>
                  </a:lnTo>
                  <a:lnTo>
                    <a:pt x="3167" y="1147"/>
                  </a:lnTo>
                  <a:lnTo>
                    <a:pt x="3167" y="1147"/>
                  </a:lnTo>
                  <a:lnTo>
                    <a:pt x="3166" y="1145"/>
                  </a:lnTo>
                  <a:lnTo>
                    <a:pt x="3165" y="1145"/>
                  </a:lnTo>
                  <a:lnTo>
                    <a:pt x="3162" y="1144"/>
                  </a:lnTo>
                  <a:lnTo>
                    <a:pt x="3161" y="1141"/>
                  </a:lnTo>
                  <a:lnTo>
                    <a:pt x="3159" y="1141"/>
                  </a:lnTo>
                  <a:lnTo>
                    <a:pt x="3158" y="1141"/>
                  </a:lnTo>
                  <a:lnTo>
                    <a:pt x="3156" y="1138"/>
                  </a:lnTo>
                  <a:lnTo>
                    <a:pt x="3156" y="1139"/>
                  </a:lnTo>
                  <a:lnTo>
                    <a:pt x="3156" y="1139"/>
                  </a:lnTo>
                  <a:lnTo>
                    <a:pt x="3156" y="1138"/>
                  </a:lnTo>
                  <a:lnTo>
                    <a:pt x="3154" y="1136"/>
                  </a:lnTo>
                  <a:lnTo>
                    <a:pt x="3151" y="1136"/>
                  </a:lnTo>
                  <a:lnTo>
                    <a:pt x="3151" y="1133"/>
                  </a:lnTo>
                  <a:lnTo>
                    <a:pt x="3147" y="1129"/>
                  </a:lnTo>
                  <a:lnTo>
                    <a:pt x="3145" y="1127"/>
                  </a:lnTo>
                  <a:lnTo>
                    <a:pt x="3144" y="1125"/>
                  </a:lnTo>
                  <a:lnTo>
                    <a:pt x="3142" y="1124"/>
                  </a:lnTo>
                  <a:lnTo>
                    <a:pt x="3142" y="1124"/>
                  </a:lnTo>
                  <a:lnTo>
                    <a:pt x="3141" y="1124"/>
                  </a:lnTo>
                  <a:lnTo>
                    <a:pt x="3141" y="1124"/>
                  </a:lnTo>
                  <a:lnTo>
                    <a:pt x="3142" y="1124"/>
                  </a:lnTo>
                  <a:lnTo>
                    <a:pt x="3142" y="1121"/>
                  </a:lnTo>
                  <a:lnTo>
                    <a:pt x="3144" y="1120"/>
                  </a:lnTo>
                  <a:lnTo>
                    <a:pt x="3138" y="1117"/>
                  </a:lnTo>
                  <a:lnTo>
                    <a:pt x="3134" y="1113"/>
                  </a:lnTo>
                  <a:lnTo>
                    <a:pt x="3133" y="1110"/>
                  </a:lnTo>
                  <a:lnTo>
                    <a:pt x="3132" y="1110"/>
                  </a:lnTo>
                  <a:lnTo>
                    <a:pt x="3131" y="1105"/>
                  </a:lnTo>
                  <a:lnTo>
                    <a:pt x="3133" y="1102"/>
                  </a:lnTo>
                  <a:lnTo>
                    <a:pt x="3133" y="1096"/>
                  </a:lnTo>
                  <a:lnTo>
                    <a:pt x="3134" y="1095"/>
                  </a:lnTo>
                  <a:lnTo>
                    <a:pt x="3136" y="1092"/>
                  </a:lnTo>
                  <a:lnTo>
                    <a:pt x="3138" y="1092"/>
                  </a:lnTo>
                  <a:lnTo>
                    <a:pt x="3139" y="1092"/>
                  </a:lnTo>
                  <a:lnTo>
                    <a:pt x="3144" y="1087"/>
                  </a:lnTo>
                  <a:lnTo>
                    <a:pt x="3144" y="1087"/>
                  </a:lnTo>
                  <a:lnTo>
                    <a:pt x="3144" y="1087"/>
                  </a:lnTo>
                  <a:lnTo>
                    <a:pt x="3142" y="1087"/>
                  </a:lnTo>
                  <a:lnTo>
                    <a:pt x="3145" y="1084"/>
                  </a:lnTo>
                  <a:lnTo>
                    <a:pt x="3145" y="1082"/>
                  </a:lnTo>
                  <a:lnTo>
                    <a:pt x="3145" y="1082"/>
                  </a:lnTo>
                  <a:lnTo>
                    <a:pt x="3146" y="1082"/>
                  </a:lnTo>
                  <a:lnTo>
                    <a:pt x="3146" y="1082"/>
                  </a:lnTo>
                  <a:lnTo>
                    <a:pt x="3146" y="1082"/>
                  </a:lnTo>
                  <a:lnTo>
                    <a:pt x="3146" y="1079"/>
                  </a:lnTo>
                  <a:lnTo>
                    <a:pt x="3146" y="1079"/>
                  </a:lnTo>
                  <a:lnTo>
                    <a:pt x="3147" y="1078"/>
                  </a:lnTo>
                  <a:lnTo>
                    <a:pt x="3147" y="1078"/>
                  </a:lnTo>
                  <a:lnTo>
                    <a:pt x="3147" y="1078"/>
                  </a:lnTo>
                  <a:lnTo>
                    <a:pt x="3146" y="1077"/>
                  </a:lnTo>
                  <a:lnTo>
                    <a:pt x="3146" y="1077"/>
                  </a:lnTo>
                  <a:lnTo>
                    <a:pt x="3148" y="1078"/>
                  </a:lnTo>
                  <a:lnTo>
                    <a:pt x="3150" y="1077"/>
                  </a:lnTo>
                  <a:lnTo>
                    <a:pt x="3150" y="1078"/>
                  </a:lnTo>
                  <a:lnTo>
                    <a:pt x="3154" y="1077"/>
                  </a:lnTo>
                  <a:lnTo>
                    <a:pt x="3154" y="1077"/>
                  </a:lnTo>
                  <a:lnTo>
                    <a:pt x="3154" y="1077"/>
                  </a:lnTo>
                  <a:lnTo>
                    <a:pt x="3155" y="1075"/>
                  </a:lnTo>
                  <a:lnTo>
                    <a:pt x="3155" y="1074"/>
                  </a:lnTo>
                  <a:lnTo>
                    <a:pt x="3156" y="1074"/>
                  </a:lnTo>
                  <a:lnTo>
                    <a:pt x="3156" y="1074"/>
                  </a:lnTo>
                  <a:lnTo>
                    <a:pt x="3156" y="1074"/>
                  </a:lnTo>
                  <a:lnTo>
                    <a:pt x="3156" y="1074"/>
                  </a:lnTo>
                  <a:lnTo>
                    <a:pt x="3157" y="1073"/>
                  </a:lnTo>
                  <a:lnTo>
                    <a:pt x="3161" y="1071"/>
                  </a:lnTo>
                  <a:lnTo>
                    <a:pt x="3164" y="1070"/>
                  </a:lnTo>
                  <a:lnTo>
                    <a:pt x="3164" y="1070"/>
                  </a:lnTo>
                  <a:lnTo>
                    <a:pt x="3164" y="1070"/>
                  </a:lnTo>
                  <a:lnTo>
                    <a:pt x="3164" y="1070"/>
                  </a:lnTo>
                  <a:lnTo>
                    <a:pt x="3164" y="1069"/>
                  </a:lnTo>
                  <a:lnTo>
                    <a:pt x="3166" y="1069"/>
                  </a:lnTo>
                  <a:lnTo>
                    <a:pt x="3168" y="1067"/>
                  </a:lnTo>
                  <a:lnTo>
                    <a:pt x="3171" y="1069"/>
                  </a:lnTo>
                  <a:lnTo>
                    <a:pt x="3171" y="1066"/>
                  </a:lnTo>
                  <a:lnTo>
                    <a:pt x="3170" y="1065"/>
                  </a:lnTo>
                  <a:lnTo>
                    <a:pt x="3170" y="1064"/>
                  </a:lnTo>
                  <a:lnTo>
                    <a:pt x="3170" y="1065"/>
                  </a:lnTo>
                  <a:lnTo>
                    <a:pt x="3172" y="1065"/>
                  </a:lnTo>
                  <a:lnTo>
                    <a:pt x="3173" y="1067"/>
                  </a:lnTo>
                  <a:lnTo>
                    <a:pt x="3173" y="1068"/>
                  </a:lnTo>
                  <a:lnTo>
                    <a:pt x="3176" y="1066"/>
                  </a:lnTo>
                  <a:lnTo>
                    <a:pt x="3179" y="1068"/>
                  </a:lnTo>
                  <a:lnTo>
                    <a:pt x="3178" y="1070"/>
                  </a:lnTo>
                  <a:lnTo>
                    <a:pt x="3181" y="1070"/>
                  </a:lnTo>
                  <a:lnTo>
                    <a:pt x="3181" y="1070"/>
                  </a:lnTo>
                  <a:lnTo>
                    <a:pt x="3183" y="1070"/>
                  </a:lnTo>
                  <a:lnTo>
                    <a:pt x="3183" y="1067"/>
                  </a:lnTo>
                  <a:lnTo>
                    <a:pt x="3187" y="1068"/>
                  </a:lnTo>
                  <a:lnTo>
                    <a:pt x="3188" y="1070"/>
                  </a:lnTo>
                  <a:lnTo>
                    <a:pt x="3188" y="1068"/>
                  </a:lnTo>
                  <a:lnTo>
                    <a:pt x="3190" y="1070"/>
                  </a:lnTo>
                  <a:lnTo>
                    <a:pt x="3190" y="1071"/>
                  </a:lnTo>
                  <a:lnTo>
                    <a:pt x="3188" y="1074"/>
                  </a:lnTo>
                  <a:lnTo>
                    <a:pt x="3187" y="1076"/>
                  </a:lnTo>
                  <a:lnTo>
                    <a:pt x="3187" y="1077"/>
                  </a:lnTo>
                  <a:lnTo>
                    <a:pt x="3189" y="1083"/>
                  </a:lnTo>
                  <a:lnTo>
                    <a:pt x="3191" y="1085"/>
                  </a:lnTo>
                  <a:lnTo>
                    <a:pt x="3191" y="1087"/>
                  </a:lnTo>
                  <a:lnTo>
                    <a:pt x="3195" y="1087"/>
                  </a:lnTo>
                  <a:lnTo>
                    <a:pt x="3197" y="1086"/>
                  </a:lnTo>
                  <a:lnTo>
                    <a:pt x="3198" y="1084"/>
                  </a:lnTo>
                  <a:lnTo>
                    <a:pt x="3196" y="1081"/>
                  </a:lnTo>
                  <a:lnTo>
                    <a:pt x="3197" y="1081"/>
                  </a:lnTo>
                  <a:lnTo>
                    <a:pt x="3197" y="1079"/>
                  </a:lnTo>
                  <a:lnTo>
                    <a:pt x="3193" y="1079"/>
                  </a:lnTo>
                  <a:lnTo>
                    <a:pt x="3193" y="1076"/>
                  </a:lnTo>
                  <a:lnTo>
                    <a:pt x="3195" y="1075"/>
                  </a:lnTo>
                  <a:lnTo>
                    <a:pt x="3197" y="1074"/>
                  </a:lnTo>
                  <a:lnTo>
                    <a:pt x="3196" y="1071"/>
                  </a:lnTo>
                  <a:lnTo>
                    <a:pt x="3197" y="1074"/>
                  </a:lnTo>
                  <a:lnTo>
                    <a:pt x="3199" y="1074"/>
                  </a:lnTo>
                  <a:lnTo>
                    <a:pt x="3200" y="1071"/>
                  </a:lnTo>
                  <a:lnTo>
                    <a:pt x="3201" y="1070"/>
                  </a:lnTo>
                  <a:lnTo>
                    <a:pt x="3200" y="1071"/>
                  </a:lnTo>
                  <a:lnTo>
                    <a:pt x="3204" y="1071"/>
                  </a:lnTo>
                  <a:lnTo>
                    <a:pt x="3207" y="1070"/>
                  </a:lnTo>
                  <a:lnTo>
                    <a:pt x="3207" y="1070"/>
                  </a:lnTo>
                  <a:lnTo>
                    <a:pt x="3208" y="1070"/>
                  </a:lnTo>
                  <a:lnTo>
                    <a:pt x="3210" y="1069"/>
                  </a:lnTo>
                  <a:lnTo>
                    <a:pt x="3210" y="1069"/>
                  </a:lnTo>
                  <a:lnTo>
                    <a:pt x="3213" y="1069"/>
                  </a:lnTo>
                  <a:lnTo>
                    <a:pt x="3215" y="1067"/>
                  </a:lnTo>
                  <a:lnTo>
                    <a:pt x="3217" y="1067"/>
                  </a:lnTo>
                  <a:lnTo>
                    <a:pt x="3217" y="1066"/>
                  </a:lnTo>
                  <a:lnTo>
                    <a:pt x="3217" y="1065"/>
                  </a:lnTo>
                  <a:lnTo>
                    <a:pt x="3217" y="1065"/>
                  </a:lnTo>
                  <a:lnTo>
                    <a:pt x="3218" y="1065"/>
                  </a:lnTo>
                  <a:lnTo>
                    <a:pt x="3218" y="1065"/>
                  </a:lnTo>
                  <a:lnTo>
                    <a:pt x="3218" y="1065"/>
                  </a:lnTo>
                  <a:lnTo>
                    <a:pt x="3218" y="1065"/>
                  </a:lnTo>
                  <a:lnTo>
                    <a:pt x="3221" y="1067"/>
                  </a:lnTo>
                  <a:lnTo>
                    <a:pt x="3223" y="1067"/>
                  </a:lnTo>
                  <a:lnTo>
                    <a:pt x="3224" y="1065"/>
                  </a:lnTo>
                  <a:lnTo>
                    <a:pt x="3224" y="1064"/>
                  </a:lnTo>
                  <a:lnTo>
                    <a:pt x="3224" y="1065"/>
                  </a:lnTo>
                  <a:lnTo>
                    <a:pt x="3226" y="1066"/>
                  </a:lnTo>
                  <a:lnTo>
                    <a:pt x="3230" y="1064"/>
                  </a:lnTo>
                  <a:lnTo>
                    <a:pt x="3232" y="1064"/>
                  </a:lnTo>
                  <a:lnTo>
                    <a:pt x="3232" y="1061"/>
                  </a:lnTo>
                  <a:lnTo>
                    <a:pt x="3233" y="1059"/>
                  </a:lnTo>
                  <a:lnTo>
                    <a:pt x="3236" y="1060"/>
                  </a:lnTo>
                  <a:lnTo>
                    <a:pt x="3235" y="1058"/>
                  </a:lnTo>
                  <a:lnTo>
                    <a:pt x="3234" y="1054"/>
                  </a:lnTo>
                  <a:lnTo>
                    <a:pt x="3235" y="1057"/>
                  </a:lnTo>
                  <a:lnTo>
                    <a:pt x="3238" y="1059"/>
                  </a:lnTo>
                  <a:lnTo>
                    <a:pt x="3238" y="1060"/>
                  </a:lnTo>
                  <a:lnTo>
                    <a:pt x="3240" y="1060"/>
                  </a:lnTo>
                  <a:lnTo>
                    <a:pt x="3240" y="1054"/>
                  </a:lnTo>
                  <a:lnTo>
                    <a:pt x="3238" y="1052"/>
                  </a:lnTo>
                  <a:lnTo>
                    <a:pt x="3238" y="1052"/>
                  </a:lnTo>
                  <a:lnTo>
                    <a:pt x="3238" y="1052"/>
                  </a:lnTo>
                  <a:lnTo>
                    <a:pt x="3239" y="1051"/>
                  </a:lnTo>
                  <a:lnTo>
                    <a:pt x="3236" y="1050"/>
                  </a:lnTo>
                  <a:lnTo>
                    <a:pt x="3235" y="1050"/>
                  </a:lnTo>
                  <a:lnTo>
                    <a:pt x="3236" y="1050"/>
                  </a:lnTo>
                  <a:lnTo>
                    <a:pt x="3238" y="1049"/>
                  </a:lnTo>
                  <a:lnTo>
                    <a:pt x="3238" y="1048"/>
                  </a:lnTo>
                  <a:lnTo>
                    <a:pt x="3238" y="1047"/>
                  </a:lnTo>
                  <a:lnTo>
                    <a:pt x="3239" y="1048"/>
                  </a:lnTo>
                  <a:lnTo>
                    <a:pt x="3241" y="1047"/>
                  </a:lnTo>
                  <a:lnTo>
                    <a:pt x="3242" y="1047"/>
                  </a:lnTo>
                  <a:lnTo>
                    <a:pt x="3241" y="1047"/>
                  </a:lnTo>
                  <a:lnTo>
                    <a:pt x="3239" y="1048"/>
                  </a:lnTo>
                  <a:lnTo>
                    <a:pt x="3240" y="1048"/>
                  </a:lnTo>
                  <a:lnTo>
                    <a:pt x="3241" y="1048"/>
                  </a:lnTo>
                  <a:lnTo>
                    <a:pt x="3241" y="1049"/>
                  </a:lnTo>
                  <a:lnTo>
                    <a:pt x="3241" y="1052"/>
                  </a:lnTo>
                  <a:lnTo>
                    <a:pt x="3242" y="1052"/>
                  </a:lnTo>
                  <a:lnTo>
                    <a:pt x="3244" y="1056"/>
                  </a:lnTo>
                  <a:lnTo>
                    <a:pt x="3247" y="1056"/>
                  </a:lnTo>
                  <a:lnTo>
                    <a:pt x="3248" y="1058"/>
                  </a:lnTo>
                  <a:lnTo>
                    <a:pt x="3248" y="1058"/>
                  </a:lnTo>
                  <a:lnTo>
                    <a:pt x="3249" y="1058"/>
                  </a:lnTo>
                  <a:lnTo>
                    <a:pt x="3250" y="1059"/>
                  </a:lnTo>
                  <a:lnTo>
                    <a:pt x="3250" y="1056"/>
                  </a:lnTo>
                  <a:lnTo>
                    <a:pt x="3249" y="1054"/>
                  </a:lnTo>
                  <a:lnTo>
                    <a:pt x="3251" y="1054"/>
                  </a:lnTo>
                  <a:lnTo>
                    <a:pt x="3252" y="1054"/>
                  </a:lnTo>
                  <a:lnTo>
                    <a:pt x="3252" y="1056"/>
                  </a:lnTo>
                  <a:lnTo>
                    <a:pt x="3253" y="1053"/>
                  </a:lnTo>
                  <a:lnTo>
                    <a:pt x="3252" y="1053"/>
                  </a:lnTo>
                  <a:lnTo>
                    <a:pt x="3256" y="1051"/>
                  </a:lnTo>
                  <a:lnTo>
                    <a:pt x="3256" y="1053"/>
                  </a:lnTo>
                  <a:lnTo>
                    <a:pt x="3256" y="1054"/>
                  </a:lnTo>
                  <a:lnTo>
                    <a:pt x="3259" y="1053"/>
                  </a:lnTo>
                  <a:lnTo>
                    <a:pt x="3262" y="1051"/>
                  </a:lnTo>
                  <a:lnTo>
                    <a:pt x="3264" y="1051"/>
                  </a:lnTo>
                  <a:lnTo>
                    <a:pt x="3265" y="1052"/>
                  </a:lnTo>
                  <a:lnTo>
                    <a:pt x="3267" y="1053"/>
                  </a:lnTo>
                  <a:lnTo>
                    <a:pt x="3267" y="1053"/>
                  </a:lnTo>
                  <a:lnTo>
                    <a:pt x="3268" y="1050"/>
                  </a:lnTo>
                  <a:lnTo>
                    <a:pt x="3270" y="1051"/>
                  </a:lnTo>
                  <a:lnTo>
                    <a:pt x="3273" y="1050"/>
                  </a:lnTo>
                  <a:lnTo>
                    <a:pt x="3274" y="1050"/>
                  </a:lnTo>
                  <a:lnTo>
                    <a:pt x="3274" y="1049"/>
                  </a:lnTo>
                  <a:lnTo>
                    <a:pt x="3274" y="1050"/>
                  </a:lnTo>
                  <a:lnTo>
                    <a:pt x="3275" y="1050"/>
                  </a:lnTo>
                  <a:lnTo>
                    <a:pt x="3278" y="1049"/>
                  </a:lnTo>
                  <a:lnTo>
                    <a:pt x="3281" y="1049"/>
                  </a:lnTo>
                  <a:lnTo>
                    <a:pt x="3281" y="1047"/>
                  </a:lnTo>
                  <a:lnTo>
                    <a:pt x="3281" y="1045"/>
                  </a:lnTo>
                  <a:lnTo>
                    <a:pt x="3281" y="1045"/>
                  </a:lnTo>
                  <a:lnTo>
                    <a:pt x="3282" y="1045"/>
                  </a:lnTo>
                  <a:lnTo>
                    <a:pt x="3282" y="1043"/>
                  </a:lnTo>
                  <a:lnTo>
                    <a:pt x="3284" y="1042"/>
                  </a:lnTo>
                  <a:lnTo>
                    <a:pt x="3285" y="1042"/>
                  </a:lnTo>
                  <a:lnTo>
                    <a:pt x="3285" y="1039"/>
                  </a:lnTo>
                  <a:lnTo>
                    <a:pt x="3289" y="1040"/>
                  </a:lnTo>
                  <a:lnTo>
                    <a:pt x="3292" y="1036"/>
                  </a:lnTo>
                  <a:lnTo>
                    <a:pt x="3292" y="1036"/>
                  </a:lnTo>
                  <a:lnTo>
                    <a:pt x="3295" y="1035"/>
                  </a:lnTo>
                  <a:lnTo>
                    <a:pt x="3296" y="1033"/>
                  </a:lnTo>
                  <a:lnTo>
                    <a:pt x="3296" y="1033"/>
                  </a:lnTo>
                  <a:lnTo>
                    <a:pt x="3299" y="1033"/>
                  </a:lnTo>
                  <a:lnTo>
                    <a:pt x="3301" y="1031"/>
                  </a:lnTo>
                  <a:lnTo>
                    <a:pt x="3301" y="1027"/>
                  </a:lnTo>
                  <a:lnTo>
                    <a:pt x="3299" y="1027"/>
                  </a:lnTo>
                  <a:lnTo>
                    <a:pt x="3298" y="1027"/>
                  </a:lnTo>
                  <a:lnTo>
                    <a:pt x="3300" y="1027"/>
                  </a:lnTo>
                  <a:lnTo>
                    <a:pt x="3302" y="1026"/>
                  </a:lnTo>
                  <a:lnTo>
                    <a:pt x="3303" y="1025"/>
                  </a:lnTo>
                  <a:lnTo>
                    <a:pt x="3306" y="1025"/>
                  </a:lnTo>
                  <a:lnTo>
                    <a:pt x="3308" y="1025"/>
                  </a:lnTo>
                  <a:lnTo>
                    <a:pt x="3310" y="1025"/>
                  </a:lnTo>
                  <a:lnTo>
                    <a:pt x="3309" y="1023"/>
                  </a:lnTo>
                  <a:lnTo>
                    <a:pt x="3311" y="1020"/>
                  </a:lnTo>
                  <a:lnTo>
                    <a:pt x="3315" y="1019"/>
                  </a:lnTo>
                  <a:lnTo>
                    <a:pt x="3313" y="1017"/>
                  </a:lnTo>
                  <a:lnTo>
                    <a:pt x="3316" y="1017"/>
                  </a:lnTo>
                  <a:lnTo>
                    <a:pt x="3318" y="1017"/>
                  </a:lnTo>
                  <a:lnTo>
                    <a:pt x="3317" y="1014"/>
                  </a:lnTo>
                  <a:lnTo>
                    <a:pt x="3317" y="1013"/>
                  </a:lnTo>
                  <a:lnTo>
                    <a:pt x="3320" y="1011"/>
                  </a:lnTo>
                  <a:lnTo>
                    <a:pt x="3320" y="1014"/>
                  </a:lnTo>
                  <a:lnTo>
                    <a:pt x="3323" y="1011"/>
                  </a:lnTo>
                  <a:lnTo>
                    <a:pt x="3320" y="1010"/>
                  </a:lnTo>
                  <a:lnTo>
                    <a:pt x="3321" y="1009"/>
                  </a:lnTo>
                  <a:lnTo>
                    <a:pt x="3323" y="1006"/>
                  </a:lnTo>
                  <a:lnTo>
                    <a:pt x="3320" y="1005"/>
                  </a:lnTo>
                  <a:lnTo>
                    <a:pt x="3320" y="1005"/>
                  </a:lnTo>
                  <a:lnTo>
                    <a:pt x="3319" y="1006"/>
                  </a:lnTo>
                  <a:lnTo>
                    <a:pt x="3318" y="1005"/>
                  </a:lnTo>
                  <a:lnTo>
                    <a:pt x="3316" y="1002"/>
                  </a:lnTo>
                  <a:lnTo>
                    <a:pt x="3320" y="1005"/>
                  </a:lnTo>
                  <a:lnTo>
                    <a:pt x="3321" y="1002"/>
                  </a:lnTo>
                  <a:lnTo>
                    <a:pt x="3325" y="1000"/>
                  </a:lnTo>
                  <a:lnTo>
                    <a:pt x="3327" y="999"/>
                  </a:lnTo>
                  <a:lnTo>
                    <a:pt x="3325" y="999"/>
                  </a:lnTo>
                  <a:lnTo>
                    <a:pt x="3325" y="997"/>
                  </a:lnTo>
                  <a:lnTo>
                    <a:pt x="3325" y="997"/>
                  </a:lnTo>
                  <a:lnTo>
                    <a:pt x="3323" y="996"/>
                  </a:lnTo>
                  <a:lnTo>
                    <a:pt x="3321" y="993"/>
                  </a:lnTo>
                  <a:lnTo>
                    <a:pt x="3328" y="993"/>
                  </a:lnTo>
                  <a:lnTo>
                    <a:pt x="3328" y="994"/>
                  </a:lnTo>
                  <a:lnTo>
                    <a:pt x="3326" y="997"/>
                  </a:lnTo>
                  <a:lnTo>
                    <a:pt x="3328" y="996"/>
                  </a:lnTo>
                  <a:lnTo>
                    <a:pt x="3329" y="993"/>
                  </a:lnTo>
                  <a:lnTo>
                    <a:pt x="3332" y="989"/>
                  </a:lnTo>
                  <a:lnTo>
                    <a:pt x="3334" y="988"/>
                  </a:lnTo>
                  <a:lnTo>
                    <a:pt x="3330" y="987"/>
                  </a:lnTo>
                  <a:lnTo>
                    <a:pt x="3334" y="988"/>
                  </a:lnTo>
                  <a:lnTo>
                    <a:pt x="3335" y="984"/>
                  </a:lnTo>
                  <a:lnTo>
                    <a:pt x="3336" y="981"/>
                  </a:lnTo>
                  <a:lnTo>
                    <a:pt x="3337" y="981"/>
                  </a:lnTo>
                  <a:lnTo>
                    <a:pt x="3338" y="979"/>
                  </a:lnTo>
                  <a:lnTo>
                    <a:pt x="3337" y="975"/>
                  </a:lnTo>
                  <a:lnTo>
                    <a:pt x="3336" y="974"/>
                  </a:lnTo>
                  <a:lnTo>
                    <a:pt x="3338" y="975"/>
                  </a:lnTo>
                  <a:lnTo>
                    <a:pt x="3341" y="975"/>
                  </a:lnTo>
                  <a:lnTo>
                    <a:pt x="3343" y="973"/>
                  </a:lnTo>
                  <a:lnTo>
                    <a:pt x="3343" y="971"/>
                  </a:lnTo>
                  <a:lnTo>
                    <a:pt x="3344" y="970"/>
                  </a:lnTo>
                  <a:lnTo>
                    <a:pt x="3345" y="972"/>
                  </a:lnTo>
                  <a:lnTo>
                    <a:pt x="3347" y="971"/>
                  </a:lnTo>
                  <a:lnTo>
                    <a:pt x="3349" y="967"/>
                  </a:lnTo>
                  <a:lnTo>
                    <a:pt x="3349" y="965"/>
                  </a:lnTo>
                  <a:lnTo>
                    <a:pt x="3345" y="965"/>
                  </a:lnTo>
                  <a:lnTo>
                    <a:pt x="3344" y="963"/>
                  </a:lnTo>
                  <a:lnTo>
                    <a:pt x="3346" y="965"/>
                  </a:lnTo>
                  <a:lnTo>
                    <a:pt x="3347" y="965"/>
                  </a:lnTo>
                  <a:lnTo>
                    <a:pt x="3351" y="964"/>
                  </a:lnTo>
                  <a:lnTo>
                    <a:pt x="3350" y="959"/>
                  </a:lnTo>
                  <a:lnTo>
                    <a:pt x="3347" y="958"/>
                  </a:lnTo>
                  <a:lnTo>
                    <a:pt x="3350" y="956"/>
                  </a:lnTo>
                  <a:lnTo>
                    <a:pt x="3352" y="957"/>
                  </a:lnTo>
                  <a:lnTo>
                    <a:pt x="3353" y="958"/>
                  </a:lnTo>
                  <a:lnTo>
                    <a:pt x="3354" y="955"/>
                  </a:lnTo>
                  <a:lnTo>
                    <a:pt x="3354" y="953"/>
                  </a:lnTo>
                  <a:lnTo>
                    <a:pt x="3351" y="953"/>
                  </a:lnTo>
                  <a:lnTo>
                    <a:pt x="3349" y="954"/>
                  </a:lnTo>
                  <a:lnTo>
                    <a:pt x="3347" y="954"/>
                  </a:lnTo>
                  <a:lnTo>
                    <a:pt x="3351" y="953"/>
                  </a:lnTo>
                  <a:lnTo>
                    <a:pt x="3352" y="951"/>
                  </a:lnTo>
                  <a:lnTo>
                    <a:pt x="3353" y="949"/>
                  </a:lnTo>
                  <a:lnTo>
                    <a:pt x="3355" y="948"/>
                  </a:lnTo>
                  <a:lnTo>
                    <a:pt x="3353" y="946"/>
                  </a:lnTo>
                  <a:lnTo>
                    <a:pt x="3351" y="946"/>
                  </a:lnTo>
                  <a:lnTo>
                    <a:pt x="3350" y="945"/>
                  </a:lnTo>
                  <a:lnTo>
                    <a:pt x="3350" y="945"/>
                  </a:lnTo>
                  <a:lnTo>
                    <a:pt x="3347" y="942"/>
                  </a:lnTo>
                  <a:lnTo>
                    <a:pt x="3345" y="941"/>
                  </a:lnTo>
                  <a:lnTo>
                    <a:pt x="3343" y="941"/>
                  </a:lnTo>
                  <a:lnTo>
                    <a:pt x="3342" y="942"/>
                  </a:lnTo>
                  <a:lnTo>
                    <a:pt x="3337" y="943"/>
                  </a:lnTo>
                  <a:lnTo>
                    <a:pt x="3338" y="945"/>
                  </a:lnTo>
                  <a:lnTo>
                    <a:pt x="3337" y="943"/>
                  </a:lnTo>
                  <a:lnTo>
                    <a:pt x="3336" y="940"/>
                  </a:lnTo>
                  <a:lnTo>
                    <a:pt x="3334" y="941"/>
                  </a:lnTo>
                  <a:lnTo>
                    <a:pt x="3332" y="941"/>
                  </a:lnTo>
                  <a:lnTo>
                    <a:pt x="3333" y="940"/>
                  </a:lnTo>
                  <a:lnTo>
                    <a:pt x="3336" y="939"/>
                  </a:lnTo>
                  <a:lnTo>
                    <a:pt x="3338" y="940"/>
                  </a:lnTo>
                  <a:lnTo>
                    <a:pt x="3340" y="940"/>
                  </a:lnTo>
                  <a:lnTo>
                    <a:pt x="3341" y="938"/>
                  </a:lnTo>
                  <a:lnTo>
                    <a:pt x="3345" y="936"/>
                  </a:lnTo>
                  <a:lnTo>
                    <a:pt x="3349" y="933"/>
                  </a:lnTo>
                  <a:lnTo>
                    <a:pt x="3353" y="932"/>
                  </a:lnTo>
                  <a:lnTo>
                    <a:pt x="3353" y="930"/>
                  </a:lnTo>
                  <a:lnTo>
                    <a:pt x="3352" y="928"/>
                  </a:lnTo>
                  <a:lnTo>
                    <a:pt x="3350" y="925"/>
                  </a:lnTo>
                  <a:lnTo>
                    <a:pt x="3349" y="924"/>
                  </a:lnTo>
                  <a:lnTo>
                    <a:pt x="3346" y="923"/>
                  </a:lnTo>
                  <a:lnTo>
                    <a:pt x="3343" y="920"/>
                  </a:lnTo>
                  <a:lnTo>
                    <a:pt x="3338" y="919"/>
                  </a:lnTo>
                  <a:lnTo>
                    <a:pt x="3337" y="915"/>
                  </a:lnTo>
                  <a:lnTo>
                    <a:pt x="3335" y="915"/>
                  </a:lnTo>
                  <a:lnTo>
                    <a:pt x="3332" y="916"/>
                  </a:lnTo>
                  <a:lnTo>
                    <a:pt x="3328" y="916"/>
                  </a:lnTo>
                  <a:lnTo>
                    <a:pt x="3328" y="916"/>
                  </a:lnTo>
                  <a:lnTo>
                    <a:pt x="3326" y="914"/>
                  </a:lnTo>
                  <a:lnTo>
                    <a:pt x="3324" y="912"/>
                  </a:lnTo>
                  <a:lnTo>
                    <a:pt x="3323" y="913"/>
                  </a:lnTo>
                  <a:lnTo>
                    <a:pt x="3324" y="911"/>
                  </a:lnTo>
                  <a:lnTo>
                    <a:pt x="3323" y="910"/>
                  </a:lnTo>
                  <a:lnTo>
                    <a:pt x="3325" y="911"/>
                  </a:lnTo>
                  <a:lnTo>
                    <a:pt x="3327" y="913"/>
                  </a:lnTo>
                  <a:lnTo>
                    <a:pt x="3328" y="915"/>
                  </a:lnTo>
                  <a:lnTo>
                    <a:pt x="3330" y="916"/>
                  </a:lnTo>
                  <a:lnTo>
                    <a:pt x="3330" y="916"/>
                  </a:lnTo>
                  <a:lnTo>
                    <a:pt x="3334" y="914"/>
                  </a:lnTo>
                  <a:lnTo>
                    <a:pt x="3334" y="914"/>
                  </a:lnTo>
                  <a:lnTo>
                    <a:pt x="3337" y="914"/>
                  </a:lnTo>
                  <a:lnTo>
                    <a:pt x="3340" y="915"/>
                  </a:lnTo>
                  <a:lnTo>
                    <a:pt x="3341" y="917"/>
                  </a:lnTo>
                  <a:lnTo>
                    <a:pt x="3343" y="917"/>
                  </a:lnTo>
                  <a:lnTo>
                    <a:pt x="3346" y="917"/>
                  </a:lnTo>
                  <a:lnTo>
                    <a:pt x="3349" y="917"/>
                  </a:lnTo>
                  <a:lnTo>
                    <a:pt x="3351" y="919"/>
                  </a:lnTo>
                  <a:lnTo>
                    <a:pt x="3353" y="920"/>
                  </a:lnTo>
                  <a:lnTo>
                    <a:pt x="3353" y="917"/>
                  </a:lnTo>
                  <a:lnTo>
                    <a:pt x="3351" y="914"/>
                  </a:lnTo>
                  <a:lnTo>
                    <a:pt x="3351" y="914"/>
                  </a:lnTo>
                  <a:lnTo>
                    <a:pt x="3347" y="913"/>
                  </a:lnTo>
                  <a:lnTo>
                    <a:pt x="3347" y="910"/>
                  </a:lnTo>
                  <a:lnTo>
                    <a:pt x="3344" y="908"/>
                  </a:lnTo>
                  <a:lnTo>
                    <a:pt x="3342" y="906"/>
                  </a:lnTo>
                  <a:lnTo>
                    <a:pt x="3340" y="906"/>
                  </a:lnTo>
                  <a:lnTo>
                    <a:pt x="3340" y="903"/>
                  </a:lnTo>
                  <a:lnTo>
                    <a:pt x="3341" y="900"/>
                  </a:lnTo>
                  <a:lnTo>
                    <a:pt x="3338" y="898"/>
                  </a:lnTo>
                  <a:lnTo>
                    <a:pt x="3337" y="895"/>
                  </a:lnTo>
                  <a:lnTo>
                    <a:pt x="3336" y="893"/>
                  </a:lnTo>
                  <a:lnTo>
                    <a:pt x="3335" y="890"/>
                  </a:lnTo>
                  <a:lnTo>
                    <a:pt x="3333" y="885"/>
                  </a:lnTo>
                  <a:lnTo>
                    <a:pt x="3333" y="883"/>
                  </a:lnTo>
                  <a:lnTo>
                    <a:pt x="3332" y="880"/>
                  </a:lnTo>
                  <a:lnTo>
                    <a:pt x="3328" y="878"/>
                  </a:lnTo>
                  <a:lnTo>
                    <a:pt x="3325" y="878"/>
                  </a:lnTo>
                  <a:lnTo>
                    <a:pt x="3325" y="877"/>
                  </a:lnTo>
                  <a:lnTo>
                    <a:pt x="3323" y="876"/>
                  </a:lnTo>
                  <a:lnTo>
                    <a:pt x="3319" y="873"/>
                  </a:lnTo>
                  <a:lnTo>
                    <a:pt x="3317" y="873"/>
                  </a:lnTo>
                  <a:lnTo>
                    <a:pt x="3317" y="871"/>
                  </a:lnTo>
                  <a:lnTo>
                    <a:pt x="3317" y="869"/>
                  </a:lnTo>
                  <a:lnTo>
                    <a:pt x="3318" y="868"/>
                  </a:lnTo>
                  <a:lnTo>
                    <a:pt x="3319" y="866"/>
                  </a:lnTo>
                  <a:lnTo>
                    <a:pt x="3321" y="863"/>
                  </a:lnTo>
                  <a:lnTo>
                    <a:pt x="3324" y="860"/>
                  </a:lnTo>
                  <a:lnTo>
                    <a:pt x="3326" y="860"/>
                  </a:lnTo>
                  <a:lnTo>
                    <a:pt x="3328" y="857"/>
                  </a:lnTo>
                  <a:lnTo>
                    <a:pt x="3329" y="855"/>
                  </a:lnTo>
                  <a:lnTo>
                    <a:pt x="3330" y="855"/>
                  </a:lnTo>
                  <a:lnTo>
                    <a:pt x="3330" y="853"/>
                  </a:lnTo>
                  <a:lnTo>
                    <a:pt x="3329" y="852"/>
                  </a:lnTo>
                  <a:lnTo>
                    <a:pt x="3329" y="851"/>
                  </a:lnTo>
                  <a:lnTo>
                    <a:pt x="3333" y="849"/>
                  </a:lnTo>
                  <a:lnTo>
                    <a:pt x="3333" y="852"/>
                  </a:lnTo>
                  <a:lnTo>
                    <a:pt x="3335" y="853"/>
                  </a:lnTo>
                  <a:lnTo>
                    <a:pt x="3337" y="852"/>
                  </a:lnTo>
                  <a:lnTo>
                    <a:pt x="3337" y="848"/>
                  </a:lnTo>
                  <a:lnTo>
                    <a:pt x="3340" y="847"/>
                  </a:lnTo>
                  <a:lnTo>
                    <a:pt x="3340" y="844"/>
                  </a:lnTo>
                  <a:lnTo>
                    <a:pt x="3338" y="845"/>
                  </a:lnTo>
                  <a:lnTo>
                    <a:pt x="3340" y="844"/>
                  </a:lnTo>
                  <a:lnTo>
                    <a:pt x="3341" y="845"/>
                  </a:lnTo>
                  <a:lnTo>
                    <a:pt x="3346" y="843"/>
                  </a:lnTo>
                  <a:lnTo>
                    <a:pt x="3349" y="842"/>
                  </a:lnTo>
                  <a:lnTo>
                    <a:pt x="3351" y="840"/>
                  </a:lnTo>
                  <a:lnTo>
                    <a:pt x="3353" y="839"/>
                  </a:lnTo>
                  <a:lnTo>
                    <a:pt x="3355" y="839"/>
                  </a:lnTo>
                  <a:lnTo>
                    <a:pt x="3358" y="838"/>
                  </a:lnTo>
                  <a:lnTo>
                    <a:pt x="3358" y="840"/>
                  </a:lnTo>
                  <a:lnTo>
                    <a:pt x="3361" y="840"/>
                  </a:lnTo>
                  <a:lnTo>
                    <a:pt x="3362" y="838"/>
                  </a:lnTo>
                  <a:lnTo>
                    <a:pt x="3363" y="836"/>
                  </a:lnTo>
                  <a:lnTo>
                    <a:pt x="3363" y="833"/>
                  </a:lnTo>
                  <a:lnTo>
                    <a:pt x="3360" y="831"/>
                  </a:lnTo>
                  <a:lnTo>
                    <a:pt x="3360" y="831"/>
                  </a:lnTo>
                  <a:lnTo>
                    <a:pt x="3356" y="829"/>
                  </a:lnTo>
                  <a:lnTo>
                    <a:pt x="3355" y="831"/>
                  </a:lnTo>
                  <a:lnTo>
                    <a:pt x="3354" y="830"/>
                  </a:lnTo>
                  <a:lnTo>
                    <a:pt x="3349" y="831"/>
                  </a:lnTo>
                  <a:lnTo>
                    <a:pt x="3346" y="828"/>
                  </a:lnTo>
                  <a:lnTo>
                    <a:pt x="3344" y="829"/>
                  </a:lnTo>
                  <a:lnTo>
                    <a:pt x="3342" y="826"/>
                  </a:lnTo>
                  <a:lnTo>
                    <a:pt x="3338" y="825"/>
                  </a:lnTo>
                  <a:lnTo>
                    <a:pt x="3336" y="826"/>
                  </a:lnTo>
                  <a:lnTo>
                    <a:pt x="3333" y="827"/>
                  </a:lnTo>
                  <a:lnTo>
                    <a:pt x="3330" y="830"/>
                  </a:lnTo>
                  <a:lnTo>
                    <a:pt x="3328" y="831"/>
                  </a:lnTo>
                  <a:lnTo>
                    <a:pt x="3326" y="834"/>
                  </a:lnTo>
                  <a:lnTo>
                    <a:pt x="3324" y="836"/>
                  </a:lnTo>
                  <a:lnTo>
                    <a:pt x="3323" y="836"/>
                  </a:lnTo>
                  <a:lnTo>
                    <a:pt x="3319" y="836"/>
                  </a:lnTo>
                  <a:lnTo>
                    <a:pt x="3317" y="836"/>
                  </a:lnTo>
                  <a:lnTo>
                    <a:pt x="3313" y="834"/>
                  </a:lnTo>
                  <a:lnTo>
                    <a:pt x="3313" y="833"/>
                  </a:lnTo>
                  <a:lnTo>
                    <a:pt x="3313" y="830"/>
                  </a:lnTo>
                  <a:lnTo>
                    <a:pt x="3315" y="827"/>
                  </a:lnTo>
                  <a:lnTo>
                    <a:pt x="3316" y="825"/>
                  </a:lnTo>
                  <a:lnTo>
                    <a:pt x="3313" y="822"/>
                  </a:lnTo>
                  <a:lnTo>
                    <a:pt x="3311" y="819"/>
                  </a:lnTo>
                  <a:lnTo>
                    <a:pt x="3310" y="820"/>
                  </a:lnTo>
                  <a:lnTo>
                    <a:pt x="3309" y="822"/>
                  </a:lnTo>
                  <a:lnTo>
                    <a:pt x="3306" y="820"/>
                  </a:lnTo>
                  <a:lnTo>
                    <a:pt x="3303" y="820"/>
                  </a:lnTo>
                  <a:lnTo>
                    <a:pt x="3301" y="820"/>
                  </a:lnTo>
                  <a:lnTo>
                    <a:pt x="3299" y="818"/>
                  </a:lnTo>
                  <a:lnTo>
                    <a:pt x="3299" y="818"/>
                  </a:lnTo>
                  <a:lnTo>
                    <a:pt x="3295" y="816"/>
                  </a:lnTo>
                  <a:lnTo>
                    <a:pt x="3294" y="812"/>
                  </a:lnTo>
                  <a:lnTo>
                    <a:pt x="3294" y="810"/>
                  </a:lnTo>
                  <a:lnTo>
                    <a:pt x="3296" y="808"/>
                  </a:lnTo>
                  <a:lnTo>
                    <a:pt x="3296" y="806"/>
                  </a:lnTo>
                  <a:lnTo>
                    <a:pt x="3298" y="804"/>
                  </a:lnTo>
                  <a:lnTo>
                    <a:pt x="3301" y="803"/>
                  </a:lnTo>
                  <a:lnTo>
                    <a:pt x="3307" y="805"/>
                  </a:lnTo>
                  <a:lnTo>
                    <a:pt x="3309" y="803"/>
                  </a:lnTo>
                  <a:lnTo>
                    <a:pt x="3311" y="804"/>
                  </a:lnTo>
                  <a:lnTo>
                    <a:pt x="3315" y="803"/>
                  </a:lnTo>
                  <a:lnTo>
                    <a:pt x="3318" y="800"/>
                  </a:lnTo>
                  <a:lnTo>
                    <a:pt x="3318" y="797"/>
                  </a:lnTo>
                  <a:lnTo>
                    <a:pt x="3319" y="794"/>
                  </a:lnTo>
                  <a:lnTo>
                    <a:pt x="3323" y="792"/>
                  </a:lnTo>
                  <a:lnTo>
                    <a:pt x="3325" y="791"/>
                  </a:lnTo>
                  <a:lnTo>
                    <a:pt x="3326" y="791"/>
                  </a:lnTo>
                  <a:lnTo>
                    <a:pt x="3327" y="791"/>
                  </a:lnTo>
                  <a:lnTo>
                    <a:pt x="3328" y="789"/>
                  </a:lnTo>
                  <a:lnTo>
                    <a:pt x="3332" y="787"/>
                  </a:lnTo>
                  <a:lnTo>
                    <a:pt x="3336" y="785"/>
                  </a:lnTo>
                  <a:lnTo>
                    <a:pt x="3337" y="782"/>
                  </a:lnTo>
                  <a:lnTo>
                    <a:pt x="3340" y="779"/>
                  </a:lnTo>
                  <a:lnTo>
                    <a:pt x="3342" y="779"/>
                  </a:lnTo>
                  <a:lnTo>
                    <a:pt x="3343" y="776"/>
                  </a:lnTo>
                  <a:lnTo>
                    <a:pt x="3344" y="775"/>
                  </a:lnTo>
                  <a:lnTo>
                    <a:pt x="3346" y="775"/>
                  </a:lnTo>
                  <a:lnTo>
                    <a:pt x="3350" y="777"/>
                  </a:lnTo>
                  <a:lnTo>
                    <a:pt x="3351" y="777"/>
                  </a:lnTo>
                  <a:lnTo>
                    <a:pt x="3353" y="774"/>
                  </a:lnTo>
                  <a:lnTo>
                    <a:pt x="3353" y="775"/>
                  </a:lnTo>
                  <a:lnTo>
                    <a:pt x="3355" y="778"/>
                  </a:lnTo>
                  <a:lnTo>
                    <a:pt x="3358" y="779"/>
                  </a:lnTo>
                  <a:lnTo>
                    <a:pt x="3358" y="780"/>
                  </a:lnTo>
                  <a:lnTo>
                    <a:pt x="3359" y="783"/>
                  </a:lnTo>
                  <a:lnTo>
                    <a:pt x="3356" y="785"/>
                  </a:lnTo>
                  <a:lnTo>
                    <a:pt x="3355" y="788"/>
                  </a:lnTo>
                  <a:lnTo>
                    <a:pt x="3354" y="791"/>
                  </a:lnTo>
                  <a:lnTo>
                    <a:pt x="3353" y="791"/>
                  </a:lnTo>
                  <a:lnTo>
                    <a:pt x="3351" y="792"/>
                  </a:lnTo>
                  <a:lnTo>
                    <a:pt x="3349" y="794"/>
                  </a:lnTo>
                  <a:lnTo>
                    <a:pt x="3349" y="796"/>
                  </a:lnTo>
                  <a:lnTo>
                    <a:pt x="3347" y="796"/>
                  </a:lnTo>
                  <a:lnTo>
                    <a:pt x="3345" y="797"/>
                  </a:lnTo>
                  <a:lnTo>
                    <a:pt x="3347" y="797"/>
                  </a:lnTo>
                  <a:lnTo>
                    <a:pt x="3349" y="801"/>
                  </a:lnTo>
                  <a:lnTo>
                    <a:pt x="3354" y="800"/>
                  </a:lnTo>
                  <a:lnTo>
                    <a:pt x="3353" y="801"/>
                  </a:lnTo>
                  <a:lnTo>
                    <a:pt x="3350" y="803"/>
                  </a:lnTo>
                  <a:lnTo>
                    <a:pt x="3349" y="805"/>
                  </a:lnTo>
                  <a:lnTo>
                    <a:pt x="3346" y="806"/>
                  </a:lnTo>
                  <a:lnTo>
                    <a:pt x="3344" y="808"/>
                  </a:lnTo>
                  <a:lnTo>
                    <a:pt x="3344" y="811"/>
                  </a:lnTo>
                  <a:lnTo>
                    <a:pt x="3347" y="810"/>
                  </a:lnTo>
                  <a:lnTo>
                    <a:pt x="3350" y="808"/>
                  </a:lnTo>
                  <a:lnTo>
                    <a:pt x="3355" y="805"/>
                  </a:lnTo>
                  <a:lnTo>
                    <a:pt x="3358" y="803"/>
                  </a:lnTo>
                  <a:lnTo>
                    <a:pt x="3360" y="801"/>
                  </a:lnTo>
                  <a:lnTo>
                    <a:pt x="3362" y="799"/>
                  </a:lnTo>
                  <a:lnTo>
                    <a:pt x="3366" y="797"/>
                  </a:lnTo>
                  <a:lnTo>
                    <a:pt x="3371" y="795"/>
                  </a:lnTo>
                  <a:lnTo>
                    <a:pt x="3373" y="794"/>
                  </a:lnTo>
                  <a:lnTo>
                    <a:pt x="3376" y="793"/>
                  </a:lnTo>
                  <a:lnTo>
                    <a:pt x="3377" y="793"/>
                  </a:lnTo>
                  <a:lnTo>
                    <a:pt x="3379" y="793"/>
                  </a:lnTo>
                  <a:lnTo>
                    <a:pt x="3385" y="793"/>
                  </a:lnTo>
                  <a:lnTo>
                    <a:pt x="3387" y="791"/>
                  </a:lnTo>
                  <a:lnTo>
                    <a:pt x="3387" y="791"/>
                  </a:lnTo>
                  <a:lnTo>
                    <a:pt x="3388" y="788"/>
                  </a:lnTo>
                  <a:lnTo>
                    <a:pt x="3389" y="789"/>
                  </a:lnTo>
                  <a:lnTo>
                    <a:pt x="3389" y="789"/>
                  </a:lnTo>
                  <a:lnTo>
                    <a:pt x="3389" y="789"/>
                  </a:lnTo>
                  <a:lnTo>
                    <a:pt x="3388" y="791"/>
                  </a:lnTo>
                  <a:lnTo>
                    <a:pt x="3388" y="791"/>
                  </a:lnTo>
                  <a:lnTo>
                    <a:pt x="3388" y="793"/>
                  </a:lnTo>
                  <a:lnTo>
                    <a:pt x="3390" y="795"/>
                  </a:lnTo>
                  <a:lnTo>
                    <a:pt x="3394" y="794"/>
                  </a:lnTo>
                  <a:lnTo>
                    <a:pt x="3396" y="796"/>
                  </a:lnTo>
                  <a:lnTo>
                    <a:pt x="3397" y="796"/>
                  </a:lnTo>
                  <a:lnTo>
                    <a:pt x="3400" y="797"/>
                  </a:lnTo>
                  <a:lnTo>
                    <a:pt x="3403" y="797"/>
                  </a:lnTo>
                  <a:lnTo>
                    <a:pt x="3402" y="800"/>
                  </a:lnTo>
                  <a:lnTo>
                    <a:pt x="3402" y="802"/>
                  </a:lnTo>
                  <a:lnTo>
                    <a:pt x="3401" y="804"/>
                  </a:lnTo>
                  <a:lnTo>
                    <a:pt x="3398" y="808"/>
                  </a:lnTo>
                  <a:lnTo>
                    <a:pt x="3400" y="810"/>
                  </a:lnTo>
                  <a:lnTo>
                    <a:pt x="3400" y="811"/>
                  </a:lnTo>
                  <a:lnTo>
                    <a:pt x="3403" y="810"/>
                  </a:lnTo>
                  <a:lnTo>
                    <a:pt x="3405" y="812"/>
                  </a:lnTo>
                  <a:lnTo>
                    <a:pt x="3405" y="812"/>
                  </a:lnTo>
                  <a:lnTo>
                    <a:pt x="3404" y="812"/>
                  </a:lnTo>
                  <a:lnTo>
                    <a:pt x="3402" y="811"/>
                  </a:lnTo>
                  <a:lnTo>
                    <a:pt x="3400" y="811"/>
                  </a:lnTo>
                  <a:lnTo>
                    <a:pt x="3396" y="813"/>
                  </a:lnTo>
                  <a:lnTo>
                    <a:pt x="3396" y="814"/>
                  </a:lnTo>
                  <a:lnTo>
                    <a:pt x="3395" y="816"/>
                  </a:lnTo>
                  <a:lnTo>
                    <a:pt x="3395" y="818"/>
                  </a:lnTo>
                  <a:lnTo>
                    <a:pt x="3394" y="820"/>
                  </a:lnTo>
                  <a:lnTo>
                    <a:pt x="3396" y="821"/>
                  </a:lnTo>
                  <a:lnTo>
                    <a:pt x="3400" y="821"/>
                  </a:lnTo>
                  <a:lnTo>
                    <a:pt x="3396" y="822"/>
                  </a:lnTo>
                  <a:lnTo>
                    <a:pt x="3396" y="823"/>
                  </a:lnTo>
                  <a:lnTo>
                    <a:pt x="3398" y="825"/>
                  </a:lnTo>
                  <a:lnTo>
                    <a:pt x="3401" y="826"/>
                  </a:lnTo>
                  <a:lnTo>
                    <a:pt x="3403" y="823"/>
                  </a:lnTo>
                  <a:lnTo>
                    <a:pt x="3403" y="827"/>
                  </a:lnTo>
                  <a:lnTo>
                    <a:pt x="3405" y="825"/>
                  </a:lnTo>
                  <a:lnTo>
                    <a:pt x="3405" y="822"/>
                  </a:lnTo>
                  <a:lnTo>
                    <a:pt x="3407" y="822"/>
                  </a:lnTo>
                  <a:lnTo>
                    <a:pt x="3410" y="825"/>
                  </a:lnTo>
                  <a:lnTo>
                    <a:pt x="3413" y="825"/>
                  </a:lnTo>
                  <a:lnTo>
                    <a:pt x="3415" y="823"/>
                  </a:lnTo>
                  <a:lnTo>
                    <a:pt x="3419" y="826"/>
                  </a:lnTo>
                  <a:lnTo>
                    <a:pt x="3420" y="825"/>
                  </a:lnTo>
                  <a:lnTo>
                    <a:pt x="3420" y="825"/>
                  </a:lnTo>
                  <a:lnTo>
                    <a:pt x="3420" y="827"/>
                  </a:lnTo>
                  <a:lnTo>
                    <a:pt x="3418" y="826"/>
                  </a:lnTo>
                  <a:lnTo>
                    <a:pt x="3418" y="827"/>
                  </a:lnTo>
                  <a:lnTo>
                    <a:pt x="3419" y="829"/>
                  </a:lnTo>
                  <a:lnTo>
                    <a:pt x="3420" y="831"/>
                  </a:lnTo>
                  <a:lnTo>
                    <a:pt x="3420" y="831"/>
                  </a:lnTo>
                  <a:lnTo>
                    <a:pt x="3421" y="835"/>
                  </a:lnTo>
                  <a:lnTo>
                    <a:pt x="3420" y="836"/>
                  </a:lnTo>
                  <a:lnTo>
                    <a:pt x="3422" y="836"/>
                  </a:lnTo>
                  <a:lnTo>
                    <a:pt x="3424" y="839"/>
                  </a:lnTo>
                  <a:lnTo>
                    <a:pt x="3422" y="842"/>
                  </a:lnTo>
                  <a:lnTo>
                    <a:pt x="3421" y="838"/>
                  </a:lnTo>
                  <a:lnTo>
                    <a:pt x="3418" y="839"/>
                  </a:lnTo>
                  <a:lnTo>
                    <a:pt x="3415" y="840"/>
                  </a:lnTo>
                  <a:lnTo>
                    <a:pt x="3413" y="840"/>
                  </a:lnTo>
                  <a:lnTo>
                    <a:pt x="3413" y="843"/>
                  </a:lnTo>
                  <a:lnTo>
                    <a:pt x="3414" y="843"/>
                  </a:lnTo>
                  <a:lnTo>
                    <a:pt x="3417" y="844"/>
                  </a:lnTo>
                  <a:lnTo>
                    <a:pt x="3419" y="846"/>
                  </a:lnTo>
                  <a:lnTo>
                    <a:pt x="3418" y="849"/>
                  </a:lnTo>
                  <a:lnTo>
                    <a:pt x="3418" y="852"/>
                  </a:lnTo>
                  <a:lnTo>
                    <a:pt x="3420" y="853"/>
                  </a:lnTo>
                  <a:lnTo>
                    <a:pt x="3419" y="854"/>
                  </a:lnTo>
                  <a:lnTo>
                    <a:pt x="3421" y="856"/>
                  </a:lnTo>
                  <a:lnTo>
                    <a:pt x="3418" y="859"/>
                  </a:lnTo>
                  <a:lnTo>
                    <a:pt x="3420" y="861"/>
                  </a:lnTo>
                  <a:lnTo>
                    <a:pt x="3417" y="862"/>
                  </a:lnTo>
                  <a:lnTo>
                    <a:pt x="3417" y="862"/>
                  </a:lnTo>
                  <a:lnTo>
                    <a:pt x="3415" y="865"/>
                  </a:lnTo>
                  <a:lnTo>
                    <a:pt x="3417" y="868"/>
                  </a:lnTo>
                  <a:lnTo>
                    <a:pt x="3413" y="866"/>
                  </a:lnTo>
                  <a:lnTo>
                    <a:pt x="3414" y="869"/>
                  </a:lnTo>
                  <a:lnTo>
                    <a:pt x="3415" y="871"/>
                  </a:lnTo>
                  <a:lnTo>
                    <a:pt x="3417" y="872"/>
                  </a:lnTo>
                  <a:lnTo>
                    <a:pt x="3419" y="872"/>
                  </a:lnTo>
                  <a:lnTo>
                    <a:pt x="3417" y="873"/>
                  </a:lnTo>
                  <a:lnTo>
                    <a:pt x="3417" y="876"/>
                  </a:lnTo>
                  <a:lnTo>
                    <a:pt x="3414" y="874"/>
                  </a:lnTo>
                  <a:lnTo>
                    <a:pt x="3417" y="877"/>
                  </a:lnTo>
                  <a:lnTo>
                    <a:pt x="3417" y="879"/>
                  </a:lnTo>
                  <a:lnTo>
                    <a:pt x="3419" y="879"/>
                  </a:lnTo>
                  <a:lnTo>
                    <a:pt x="3420" y="877"/>
                  </a:lnTo>
                  <a:lnTo>
                    <a:pt x="3423" y="877"/>
                  </a:lnTo>
                  <a:lnTo>
                    <a:pt x="3426" y="874"/>
                  </a:lnTo>
                  <a:lnTo>
                    <a:pt x="3428" y="873"/>
                  </a:lnTo>
                  <a:lnTo>
                    <a:pt x="3427" y="876"/>
                  </a:lnTo>
                  <a:lnTo>
                    <a:pt x="3429" y="878"/>
                  </a:lnTo>
                  <a:lnTo>
                    <a:pt x="3429" y="877"/>
                  </a:lnTo>
                  <a:lnTo>
                    <a:pt x="3430" y="876"/>
                  </a:lnTo>
                  <a:lnTo>
                    <a:pt x="3430" y="876"/>
                  </a:lnTo>
                  <a:lnTo>
                    <a:pt x="3429" y="872"/>
                  </a:lnTo>
                  <a:lnTo>
                    <a:pt x="3430" y="871"/>
                  </a:lnTo>
                  <a:lnTo>
                    <a:pt x="3431" y="874"/>
                  </a:lnTo>
                  <a:lnTo>
                    <a:pt x="3434" y="873"/>
                  </a:lnTo>
                  <a:lnTo>
                    <a:pt x="3431" y="871"/>
                  </a:lnTo>
                  <a:lnTo>
                    <a:pt x="3435" y="870"/>
                  </a:lnTo>
                  <a:lnTo>
                    <a:pt x="3436" y="870"/>
                  </a:lnTo>
                  <a:lnTo>
                    <a:pt x="3438" y="868"/>
                  </a:lnTo>
                  <a:lnTo>
                    <a:pt x="3439" y="871"/>
                  </a:lnTo>
                  <a:lnTo>
                    <a:pt x="3441" y="871"/>
                  </a:lnTo>
                  <a:lnTo>
                    <a:pt x="3443" y="872"/>
                  </a:lnTo>
                  <a:lnTo>
                    <a:pt x="3444" y="871"/>
                  </a:lnTo>
                  <a:lnTo>
                    <a:pt x="3444" y="869"/>
                  </a:lnTo>
                  <a:lnTo>
                    <a:pt x="3446" y="866"/>
                  </a:lnTo>
                  <a:lnTo>
                    <a:pt x="3448" y="868"/>
                  </a:lnTo>
                  <a:lnTo>
                    <a:pt x="3451" y="868"/>
                  </a:lnTo>
                  <a:lnTo>
                    <a:pt x="3451" y="866"/>
                  </a:lnTo>
                  <a:lnTo>
                    <a:pt x="3454" y="866"/>
                  </a:lnTo>
                  <a:lnTo>
                    <a:pt x="3455" y="866"/>
                  </a:lnTo>
                  <a:lnTo>
                    <a:pt x="3456" y="863"/>
                  </a:lnTo>
                  <a:lnTo>
                    <a:pt x="3456" y="861"/>
                  </a:lnTo>
                  <a:lnTo>
                    <a:pt x="3457" y="859"/>
                  </a:lnTo>
                  <a:lnTo>
                    <a:pt x="3458" y="856"/>
                  </a:lnTo>
                  <a:lnTo>
                    <a:pt x="3460" y="854"/>
                  </a:lnTo>
                  <a:lnTo>
                    <a:pt x="3457" y="854"/>
                  </a:lnTo>
                  <a:lnTo>
                    <a:pt x="3456" y="851"/>
                  </a:lnTo>
                  <a:lnTo>
                    <a:pt x="3456" y="848"/>
                  </a:lnTo>
                  <a:lnTo>
                    <a:pt x="3457" y="845"/>
                  </a:lnTo>
                  <a:lnTo>
                    <a:pt x="3457" y="843"/>
                  </a:lnTo>
                  <a:lnTo>
                    <a:pt x="3457" y="840"/>
                  </a:lnTo>
                  <a:lnTo>
                    <a:pt x="3457" y="837"/>
                  </a:lnTo>
                  <a:lnTo>
                    <a:pt x="3456" y="836"/>
                  </a:lnTo>
                  <a:lnTo>
                    <a:pt x="3455" y="833"/>
                  </a:lnTo>
                  <a:lnTo>
                    <a:pt x="3454" y="831"/>
                  </a:lnTo>
                  <a:lnTo>
                    <a:pt x="3451" y="826"/>
                  </a:lnTo>
                  <a:lnTo>
                    <a:pt x="3448" y="823"/>
                  </a:lnTo>
                  <a:lnTo>
                    <a:pt x="3447" y="820"/>
                  </a:lnTo>
                  <a:lnTo>
                    <a:pt x="3445" y="818"/>
                  </a:lnTo>
                  <a:lnTo>
                    <a:pt x="3445" y="817"/>
                  </a:lnTo>
                  <a:lnTo>
                    <a:pt x="3444" y="814"/>
                  </a:lnTo>
                  <a:lnTo>
                    <a:pt x="3443" y="812"/>
                  </a:lnTo>
                  <a:lnTo>
                    <a:pt x="3440" y="810"/>
                  </a:lnTo>
                  <a:lnTo>
                    <a:pt x="3437" y="808"/>
                  </a:lnTo>
                  <a:lnTo>
                    <a:pt x="3435" y="805"/>
                  </a:lnTo>
                  <a:lnTo>
                    <a:pt x="3432" y="804"/>
                  </a:lnTo>
                  <a:lnTo>
                    <a:pt x="3430" y="803"/>
                  </a:lnTo>
                  <a:lnTo>
                    <a:pt x="3429" y="802"/>
                  </a:lnTo>
                  <a:lnTo>
                    <a:pt x="3430" y="800"/>
                  </a:lnTo>
                  <a:lnTo>
                    <a:pt x="3430" y="800"/>
                  </a:lnTo>
                  <a:lnTo>
                    <a:pt x="3431" y="796"/>
                  </a:lnTo>
                  <a:lnTo>
                    <a:pt x="3431" y="794"/>
                  </a:lnTo>
                  <a:lnTo>
                    <a:pt x="3434" y="793"/>
                  </a:lnTo>
                  <a:lnTo>
                    <a:pt x="3437" y="791"/>
                  </a:lnTo>
                  <a:lnTo>
                    <a:pt x="3437" y="791"/>
                  </a:lnTo>
                  <a:lnTo>
                    <a:pt x="3439" y="789"/>
                  </a:lnTo>
                  <a:lnTo>
                    <a:pt x="3443" y="789"/>
                  </a:lnTo>
                  <a:lnTo>
                    <a:pt x="3445" y="787"/>
                  </a:lnTo>
                  <a:lnTo>
                    <a:pt x="3447" y="785"/>
                  </a:lnTo>
                  <a:lnTo>
                    <a:pt x="3451" y="784"/>
                  </a:lnTo>
                  <a:lnTo>
                    <a:pt x="3453" y="783"/>
                  </a:lnTo>
                  <a:lnTo>
                    <a:pt x="3454" y="780"/>
                  </a:lnTo>
                  <a:lnTo>
                    <a:pt x="3456" y="778"/>
                  </a:lnTo>
                  <a:lnTo>
                    <a:pt x="3458" y="777"/>
                  </a:lnTo>
                  <a:lnTo>
                    <a:pt x="3462" y="776"/>
                  </a:lnTo>
                  <a:lnTo>
                    <a:pt x="3461" y="772"/>
                  </a:lnTo>
                  <a:lnTo>
                    <a:pt x="3462" y="770"/>
                  </a:lnTo>
                  <a:lnTo>
                    <a:pt x="3462" y="769"/>
                  </a:lnTo>
                  <a:lnTo>
                    <a:pt x="3462" y="768"/>
                  </a:lnTo>
                  <a:lnTo>
                    <a:pt x="3461" y="765"/>
                  </a:lnTo>
                  <a:lnTo>
                    <a:pt x="3462" y="762"/>
                  </a:lnTo>
                  <a:lnTo>
                    <a:pt x="3463" y="759"/>
                  </a:lnTo>
                  <a:lnTo>
                    <a:pt x="3465" y="758"/>
                  </a:lnTo>
                  <a:lnTo>
                    <a:pt x="3465" y="758"/>
                  </a:lnTo>
                  <a:lnTo>
                    <a:pt x="3468" y="756"/>
                  </a:lnTo>
                  <a:lnTo>
                    <a:pt x="3470" y="753"/>
                  </a:lnTo>
                  <a:lnTo>
                    <a:pt x="3473" y="753"/>
                  </a:lnTo>
                  <a:lnTo>
                    <a:pt x="3474" y="753"/>
                  </a:lnTo>
                  <a:lnTo>
                    <a:pt x="3475" y="750"/>
                  </a:lnTo>
                  <a:lnTo>
                    <a:pt x="3474" y="748"/>
                  </a:lnTo>
                  <a:lnTo>
                    <a:pt x="3480" y="746"/>
                  </a:lnTo>
                  <a:lnTo>
                    <a:pt x="3483" y="744"/>
                  </a:lnTo>
                  <a:lnTo>
                    <a:pt x="3484" y="742"/>
                  </a:lnTo>
                  <a:lnTo>
                    <a:pt x="3487" y="740"/>
                  </a:lnTo>
                  <a:lnTo>
                    <a:pt x="3488" y="737"/>
                  </a:lnTo>
                  <a:lnTo>
                    <a:pt x="3489" y="736"/>
                  </a:lnTo>
                  <a:lnTo>
                    <a:pt x="3492" y="736"/>
                  </a:lnTo>
                  <a:lnTo>
                    <a:pt x="3490" y="739"/>
                  </a:lnTo>
                  <a:lnTo>
                    <a:pt x="3494" y="739"/>
                  </a:lnTo>
                  <a:lnTo>
                    <a:pt x="3496" y="736"/>
                  </a:lnTo>
                  <a:lnTo>
                    <a:pt x="3497" y="740"/>
                  </a:lnTo>
                  <a:lnTo>
                    <a:pt x="3496" y="742"/>
                  </a:lnTo>
                  <a:lnTo>
                    <a:pt x="3501" y="743"/>
                  </a:lnTo>
                  <a:lnTo>
                    <a:pt x="3506" y="744"/>
                  </a:lnTo>
                  <a:lnTo>
                    <a:pt x="3508" y="746"/>
                  </a:lnTo>
                  <a:lnTo>
                    <a:pt x="3514" y="744"/>
                  </a:lnTo>
                  <a:lnTo>
                    <a:pt x="3516" y="743"/>
                  </a:lnTo>
                  <a:lnTo>
                    <a:pt x="3518" y="743"/>
                  </a:lnTo>
                  <a:lnTo>
                    <a:pt x="3522" y="741"/>
                  </a:lnTo>
                  <a:lnTo>
                    <a:pt x="3524" y="740"/>
                  </a:lnTo>
                  <a:lnTo>
                    <a:pt x="3526" y="737"/>
                  </a:lnTo>
                  <a:lnTo>
                    <a:pt x="3528" y="737"/>
                  </a:lnTo>
                  <a:lnTo>
                    <a:pt x="3530" y="736"/>
                  </a:lnTo>
                  <a:lnTo>
                    <a:pt x="3531" y="735"/>
                  </a:lnTo>
                  <a:lnTo>
                    <a:pt x="3535" y="733"/>
                  </a:lnTo>
                  <a:lnTo>
                    <a:pt x="3537" y="729"/>
                  </a:lnTo>
                  <a:lnTo>
                    <a:pt x="3539" y="728"/>
                  </a:lnTo>
                  <a:lnTo>
                    <a:pt x="3539" y="728"/>
                  </a:lnTo>
                  <a:lnTo>
                    <a:pt x="3540" y="725"/>
                  </a:lnTo>
                  <a:lnTo>
                    <a:pt x="3542" y="723"/>
                  </a:lnTo>
                  <a:lnTo>
                    <a:pt x="3547" y="717"/>
                  </a:lnTo>
                  <a:lnTo>
                    <a:pt x="3549" y="716"/>
                  </a:lnTo>
                  <a:lnTo>
                    <a:pt x="3550" y="714"/>
                  </a:lnTo>
                  <a:lnTo>
                    <a:pt x="3552" y="711"/>
                  </a:lnTo>
                  <a:lnTo>
                    <a:pt x="3555" y="709"/>
                  </a:lnTo>
                  <a:lnTo>
                    <a:pt x="3556" y="708"/>
                  </a:lnTo>
                  <a:lnTo>
                    <a:pt x="3558" y="705"/>
                  </a:lnTo>
                  <a:lnTo>
                    <a:pt x="3564" y="700"/>
                  </a:lnTo>
                  <a:lnTo>
                    <a:pt x="3568" y="695"/>
                  </a:lnTo>
                  <a:lnTo>
                    <a:pt x="3575" y="688"/>
                  </a:lnTo>
                  <a:lnTo>
                    <a:pt x="3577" y="683"/>
                  </a:lnTo>
                  <a:lnTo>
                    <a:pt x="3577" y="682"/>
                  </a:lnTo>
                  <a:lnTo>
                    <a:pt x="3580" y="680"/>
                  </a:lnTo>
                  <a:lnTo>
                    <a:pt x="3580" y="677"/>
                  </a:lnTo>
                  <a:lnTo>
                    <a:pt x="3582" y="674"/>
                  </a:lnTo>
                  <a:lnTo>
                    <a:pt x="3586" y="668"/>
                  </a:lnTo>
                  <a:lnTo>
                    <a:pt x="3589" y="666"/>
                  </a:lnTo>
                  <a:lnTo>
                    <a:pt x="3590" y="664"/>
                  </a:lnTo>
                  <a:lnTo>
                    <a:pt x="3591" y="662"/>
                  </a:lnTo>
                  <a:lnTo>
                    <a:pt x="3593" y="658"/>
                  </a:lnTo>
                  <a:lnTo>
                    <a:pt x="3596" y="656"/>
                  </a:lnTo>
                  <a:lnTo>
                    <a:pt x="3598" y="654"/>
                  </a:lnTo>
                  <a:lnTo>
                    <a:pt x="3601" y="651"/>
                  </a:lnTo>
                  <a:lnTo>
                    <a:pt x="3602" y="650"/>
                  </a:lnTo>
                  <a:lnTo>
                    <a:pt x="3605" y="648"/>
                  </a:lnTo>
                  <a:lnTo>
                    <a:pt x="3605" y="643"/>
                  </a:lnTo>
                  <a:lnTo>
                    <a:pt x="3606" y="640"/>
                  </a:lnTo>
                  <a:lnTo>
                    <a:pt x="3606" y="638"/>
                  </a:lnTo>
                  <a:lnTo>
                    <a:pt x="3607" y="638"/>
                  </a:lnTo>
                  <a:lnTo>
                    <a:pt x="3607" y="635"/>
                  </a:lnTo>
                  <a:lnTo>
                    <a:pt x="3607" y="633"/>
                  </a:lnTo>
                  <a:lnTo>
                    <a:pt x="3607" y="633"/>
                  </a:lnTo>
                  <a:lnTo>
                    <a:pt x="3608" y="631"/>
                  </a:lnTo>
                  <a:lnTo>
                    <a:pt x="3609" y="628"/>
                  </a:lnTo>
                  <a:lnTo>
                    <a:pt x="3609" y="625"/>
                  </a:lnTo>
                  <a:lnTo>
                    <a:pt x="3608" y="623"/>
                  </a:lnTo>
                  <a:lnTo>
                    <a:pt x="3609" y="621"/>
                  </a:lnTo>
                  <a:lnTo>
                    <a:pt x="3609" y="618"/>
                  </a:lnTo>
                  <a:lnTo>
                    <a:pt x="3609" y="615"/>
                  </a:lnTo>
                  <a:lnTo>
                    <a:pt x="3609" y="613"/>
                  </a:lnTo>
                  <a:lnTo>
                    <a:pt x="3609" y="612"/>
                  </a:lnTo>
                  <a:lnTo>
                    <a:pt x="3608" y="607"/>
                  </a:lnTo>
                  <a:lnTo>
                    <a:pt x="3611" y="601"/>
                  </a:lnTo>
                  <a:lnTo>
                    <a:pt x="3611" y="599"/>
                  </a:lnTo>
                  <a:lnTo>
                    <a:pt x="3614" y="597"/>
                  </a:lnTo>
                  <a:lnTo>
                    <a:pt x="3615" y="594"/>
                  </a:lnTo>
                  <a:lnTo>
                    <a:pt x="3615" y="591"/>
                  </a:lnTo>
                  <a:lnTo>
                    <a:pt x="3618" y="589"/>
                  </a:lnTo>
                  <a:lnTo>
                    <a:pt x="3620" y="587"/>
                  </a:lnTo>
                  <a:lnTo>
                    <a:pt x="3620" y="583"/>
                  </a:lnTo>
                  <a:lnTo>
                    <a:pt x="3623" y="581"/>
                  </a:lnTo>
                  <a:lnTo>
                    <a:pt x="3623" y="580"/>
                  </a:lnTo>
                  <a:lnTo>
                    <a:pt x="3620" y="579"/>
                  </a:lnTo>
                  <a:lnTo>
                    <a:pt x="3617" y="578"/>
                  </a:lnTo>
                  <a:lnTo>
                    <a:pt x="3619" y="574"/>
                  </a:lnTo>
                  <a:lnTo>
                    <a:pt x="3619" y="572"/>
                  </a:lnTo>
                  <a:lnTo>
                    <a:pt x="3619" y="570"/>
                  </a:lnTo>
                  <a:lnTo>
                    <a:pt x="3611" y="564"/>
                  </a:lnTo>
                  <a:lnTo>
                    <a:pt x="3617" y="566"/>
                  </a:lnTo>
                  <a:lnTo>
                    <a:pt x="3619" y="564"/>
                  </a:lnTo>
                  <a:lnTo>
                    <a:pt x="3620" y="562"/>
                  </a:lnTo>
                  <a:lnTo>
                    <a:pt x="3618" y="560"/>
                  </a:lnTo>
                  <a:lnTo>
                    <a:pt x="3616" y="558"/>
                  </a:lnTo>
                  <a:lnTo>
                    <a:pt x="3612" y="555"/>
                  </a:lnTo>
                  <a:lnTo>
                    <a:pt x="3609" y="554"/>
                  </a:lnTo>
                  <a:lnTo>
                    <a:pt x="3607" y="552"/>
                  </a:lnTo>
                  <a:lnTo>
                    <a:pt x="3606" y="548"/>
                  </a:lnTo>
                  <a:lnTo>
                    <a:pt x="3605" y="546"/>
                  </a:lnTo>
                  <a:lnTo>
                    <a:pt x="3602" y="545"/>
                  </a:lnTo>
                  <a:lnTo>
                    <a:pt x="3599" y="543"/>
                  </a:lnTo>
                  <a:lnTo>
                    <a:pt x="3597" y="543"/>
                  </a:lnTo>
                  <a:lnTo>
                    <a:pt x="3593" y="544"/>
                  </a:lnTo>
                  <a:lnTo>
                    <a:pt x="3591" y="544"/>
                  </a:lnTo>
                  <a:lnTo>
                    <a:pt x="3588" y="543"/>
                  </a:lnTo>
                  <a:lnTo>
                    <a:pt x="3585" y="541"/>
                  </a:lnTo>
                  <a:lnTo>
                    <a:pt x="3584" y="545"/>
                  </a:lnTo>
                  <a:lnTo>
                    <a:pt x="3585" y="547"/>
                  </a:lnTo>
                  <a:lnTo>
                    <a:pt x="3584" y="549"/>
                  </a:lnTo>
                  <a:lnTo>
                    <a:pt x="3583" y="553"/>
                  </a:lnTo>
                  <a:lnTo>
                    <a:pt x="3582" y="555"/>
                  </a:lnTo>
                  <a:lnTo>
                    <a:pt x="3579" y="556"/>
                  </a:lnTo>
                  <a:lnTo>
                    <a:pt x="3580" y="554"/>
                  </a:lnTo>
                  <a:lnTo>
                    <a:pt x="3582" y="551"/>
                  </a:lnTo>
                  <a:lnTo>
                    <a:pt x="3582" y="548"/>
                  </a:lnTo>
                  <a:lnTo>
                    <a:pt x="3580" y="549"/>
                  </a:lnTo>
                  <a:lnTo>
                    <a:pt x="3579" y="552"/>
                  </a:lnTo>
                  <a:lnTo>
                    <a:pt x="3573" y="555"/>
                  </a:lnTo>
                  <a:lnTo>
                    <a:pt x="3568" y="556"/>
                  </a:lnTo>
                  <a:lnTo>
                    <a:pt x="3568" y="556"/>
                  </a:lnTo>
                  <a:lnTo>
                    <a:pt x="3565" y="556"/>
                  </a:lnTo>
                  <a:lnTo>
                    <a:pt x="3567" y="553"/>
                  </a:lnTo>
                  <a:lnTo>
                    <a:pt x="3568" y="551"/>
                  </a:lnTo>
                  <a:lnTo>
                    <a:pt x="3572" y="549"/>
                  </a:lnTo>
                  <a:lnTo>
                    <a:pt x="3568" y="548"/>
                  </a:lnTo>
                  <a:lnTo>
                    <a:pt x="3566" y="547"/>
                  </a:lnTo>
                  <a:lnTo>
                    <a:pt x="3568" y="544"/>
                  </a:lnTo>
                  <a:lnTo>
                    <a:pt x="3571" y="541"/>
                  </a:lnTo>
                  <a:lnTo>
                    <a:pt x="3567" y="541"/>
                  </a:lnTo>
                  <a:lnTo>
                    <a:pt x="3565" y="543"/>
                  </a:lnTo>
                  <a:lnTo>
                    <a:pt x="3562" y="545"/>
                  </a:lnTo>
                  <a:lnTo>
                    <a:pt x="3565" y="546"/>
                  </a:lnTo>
                  <a:lnTo>
                    <a:pt x="3564" y="549"/>
                  </a:lnTo>
                  <a:lnTo>
                    <a:pt x="3560" y="551"/>
                  </a:lnTo>
                  <a:lnTo>
                    <a:pt x="3558" y="552"/>
                  </a:lnTo>
                  <a:lnTo>
                    <a:pt x="3558" y="552"/>
                  </a:lnTo>
                  <a:lnTo>
                    <a:pt x="3556" y="548"/>
                  </a:lnTo>
                  <a:lnTo>
                    <a:pt x="3558" y="546"/>
                  </a:lnTo>
                  <a:lnTo>
                    <a:pt x="3557" y="540"/>
                  </a:lnTo>
                  <a:lnTo>
                    <a:pt x="3558" y="538"/>
                  </a:lnTo>
                  <a:lnTo>
                    <a:pt x="3558" y="536"/>
                  </a:lnTo>
                  <a:lnTo>
                    <a:pt x="3556" y="535"/>
                  </a:lnTo>
                  <a:lnTo>
                    <a:pt x="3552" y="536"/>
                  </a:lnTo>
                  <a:lnTo>
                    <a:pt x="3550" y="536"/>
                  </a:lnTo>
                  <a:lnTo>
                    <a:pt x="3545" y="537"/>
                  </a:lnTo>
                  <a:lnTo>
                    <a:pt x="3542" y="535"/>
                  </a:lnTo>
                  <a:lnTo>
                    <a:pt x="3539" y="535"/>
                  </a:lnTo>
                  <a:lnTo>
                    <a:pt x="3537" y="534"/>
                  </a:lnTo>
                  <a:lnTo>
                    <a:pt x="3535" y="531"/>
                  </a:lnTo>
                  <a:lnTo>
                    <a:pt x="3538" y="529"/>
                  </a:lnTo>
                  <a:lnTo>
                    <a:pt x="3541" y="527"/>
                  </a:lnTo>
                  <a:lnTo>
                    <a:pt x="3543" y="526"/>
                  </a:lnTo>
                  <a:lnTo>
                    <a:pt x="3549" y="522"/>
                  </a:lnTo>
                  <a:lnTo>
                    <a:pt x="3551" y="520"/>
                  </a:lnTo>
                  <a:lnTo>
                    <a:pt x="3554" y="518"/>
                  </a:lnTo>
                  <a:lnTo>
                    <a:pt x="3556" y="517"/>
                  </a:lnTo>
                  <a:lnTo>
                    <a:pt x="3559" y="514"/>
                  </a:lnTo>
                  <a:lnTo>
                    <a:pt x="3562" y="513"/>
                  </a:lnTo>
                  <a:lnTo>
                    <a:pt x="3566" y="510"/>
                  </a:lnTo>
                  <a:lnTo>
                    <a:pt x="3567" y="509"/>
                  </a:lnTo>
                  <a:lnTo>
                    <a:pt x="3569" y="506"/>
                  </a:lnTo>
                  <a:lnTo>
                    <a:pt x="3575" y="502"/>
                  </a:lnTo>
                  <a:lnTo>
                    <a:pt x="3577" y="501"/>
                  </a:lnTo>
                  <a:lnTo>
                    <a:pt x="3576" y="497"/>
                  </a:lnTo>
                  <a:lnTo>
                    <a:pt x="3580" y="495"/>
                  </a:lnTo>
                  <a:lnTo>
                    <a:pt x="3580" y="494"/>
                  </a:lnTo>
                  <a:lnTo>
                    <a:pt x="3585" y="491"/>
                  </a:lnTo>
                  <a:lnTo>
                    <a:pt x="3588" y="488"/>
                  </a:lnTo>
                  <a:lnTo>
                    <a:pt x="3590" y="486"/>
                  </a:lnTo>
                  <a:lnTo>
                    <a:pt x="3592" y="484"/>
                  </a:lnTo>
                  <a:lnTo>
                    <a:pt x="3594" y="484"/>
                  </a:lnTo>
                  <a:lnTo>
                    <a:pt x="3598" y="480"/>
                  </a:lnTo>
                  <a:lnTo>
                    <a:pt x="3600" y="479"/>
                  </a:lnTo>
                  <a:lnTo>
                    <a:pt x="3602" y="476"/>
                  </a:lnTo>
                  <a:lnTo>
                    <a:pt x="3608" y="475"/>
                  </a:lnTo>
                  <a:lnTo>
                    <a:pt x="3609" y="471"/>
                  </a:lnTo>
                  <a:lnTo>
                    <a:pt x="3610" y="469"/>
                  </a:lnTo>
                  <a:lnTo>
                    <a:pt x="3611" y="466"/>
                  </a:lnTo>
                  <a:lnTo>
                    <a:pt x="3614" y="463"/>
                  </a:lnTo>
                  <a:lnTo>
                    <a:pt x="3616" y="461"/>
                  </a:lnTo>
                  <a:lnTo>
                    <a:pt x="3619" y="461"/>
                  </a:lnTo>
                  <a:lnTo>
                    <a:pt x="3625" y="457"/>
                  </a:lnTo>
                  <a:lnTo>
                    <a:pt x="3627" y="454"/>
                  </a:lnTo>
                  <a:lnTo>
                    <a:pt x="3628" y="451"/>
                  </a:lnTo>
                  <a:lnTo>
                    <a:pt x="3631" y="449"/>
                  </a:lnTo>
                  <a:lnTo>
                    <a:pt x="3636" y="445"/>
                  </a:lnTo>
                  <a:lnTo>
                    <a:pt x="3642" y="444"/>
                  </a:lnTo>
                  <a:lnTo>
                    <a:pt x="3645" y="443"/>
                  </a:lnTo>
                  <a:lnTo>
                    <a:pt x="3645" y="443"/>
                  </a:lnTo>
                  <a:lnTo>
                    <a:pt x="3649" y="443"/>
                  </a:lnTo>
                  <a:lnTo>
                    <a:pt x="3651" y="443"/>
                  </a:lnTo>
                  <a:lnTo>
                    <a:pt x="3651" y="443"/>
                  </a:lnTo>
                  <a:lnTo>
                    <a:pt x="3657" y="442"/>
                  </a:lnTo>
                  <a:lnTo>
                    <a:pt x="3660" y="442"/>
                  </a:lnTo>
                  <a:lnTo>
                    <a:pt x="3662" y="442"/>
                  </a:lnTo>
                  <a:lnTo>
                    <a:pt x="3665" y="443"/>
                  </a:lnTo>
                  <a:lnTo>
                    <a:pt x="3670" y="443"/>
                  </a:lnTo>
                  <a:lnTo>
                    <a:pt x="3673" y="442"/>
                  </a:lnTo>
                  <a:lnTo>
                    <a:pt x="3676" y="442"/>
                  </a:lnTo>
                  <a:lnTo>
                    <a:pt x="3678" y="442"/>
                  </a:lnTo>
                  <a:lnTo>
                    <a:pt x="3682" y="442"/>
                  </a:lnTo>
                  <a:lnTo>
                    <a:pt x="3682" y="445"/>
                  </a:lnTo>
                  <a:lnTo>
                    <a:pt x="3684" y="447"/>
                  </a:lnTo>
                  <a:lnTo>
                    <a:pt x="3686" y="446"/>
                  </a:lnTo>
                  <a:lnTo>
                    <a:pt x="3688" y="443"/>
                  </a:lnTo>
                  <a:lnTo>
                    <a:pt x="3691" y="441"/>
                  </a:lnTo>
                  <a:lnTo>
                    <a:pt x="3694" y="443"/>
                  </a:lnTo>
                  <a:lnTo>
                    <a:pt x="3696" y="443"/>
                  </a:lnTo>
                  <a:lnTo>
                    <a:pt x="3702" y="444"/>
                  </a:lnTo>
                  <a:lnTo>
                    <a:pt x="3704" y="445"/>
                  </a:lnTo>
                  <a:lnTo>
                    <a:pt x="3708" y="444"/>
                  </a:lnTo>
                  <a:lnTo>
                    <a:pt x="3710" y="442"/>
                  </a:lnTo>
                  <a:lnTo>
                    <a:pt x="3712" y="442"/>
                  </a:lnTo>
                  <a:lnTo>
                    <a:pt x="3716" y="442"/>
                  </a:lnTo>
                  <a:lnTo>
                    <a:pt x="3717" y="444"/>
                  </a:lnTo>
                  <a:lnTo>
                    <a:pt x="3720" y="445"/>
                  </a:lnTo>
                  <a:lnTo>
                    <a:pt x="3722" y="444"/>
                  </a:lnTo>
                  <a:lnTo>
                    <a:pt x="3721" y="442"/>
                  </a:lnTo>
                  <a:lnTo>
                    <a:pt x="3722" y="440"/>
                  </a:lnTo>
                  <a:lnTo>
                    <a:pt x="3726" y="441"/>
                  </a:lnTo>
                  <a:lnTo>
                    <a:pt x="3726" y="437"/>
                  </a:lnTo>
                  <a:lnTo>
                    <a:pt x="3728" y="436"/>
                  </a:lnTo>
                  <a:lnTo>
                    <a:pt x="3731" y="435"/>
                  </a:lnTo>
                  <a:lnTo>
                    <a:pt x="3734" y="435"/>
                  </a:lnTo>
                  <a:lnTo>
                    <a:pt x="3737" y="435"/>
                  </a:lnTo>
                  <a:lnTo>
                    <a:pt x="3738" y="436"/>
                  </a:lnTo>
                  <a:lnTo>
                    <a:pt x="3740" y="436"/>
                  </a:lnTo>
                  <a:lnTo>
                    <a:pt x="3743" y="437"/>
                  </a:lnTo>
                  <a:lnTo>
                    <a:pt x="3746" y="438"/>
                  </a:lnTo>
                  <a:lnTo>
                    <a:pt x="3748" y="440"/>
                  </a:lnTo>
                  <a:lnTo>
                    <a:pt x="3746" y="440"/>
                  </a:lnTo>
                  <a:lnTo>
                    <a:pt x="3748" y="441"/>
                  </a:lnTo>
                  <a:lnTo>
                    <a:pt x="3751" y="441"/>
                  </a:lnTo>
                  <a:lnTo>
                    <a:pt x="3753" y="438"/>
                  </a:lnTo>
                  <a:lnTo>
                    <a:pt x="3756" y="438"/>
                  </a:lnTo>
                  <a:lnTo>
                    <a:pt x="3759" y="440"/>
                  </a:lnTo>
                  <a:lnTo>
                    <a:pt x="3761" y="442"/>
                  </a:lnTo>
                  <a:lnTo>
                    <a:pt x="3762" y="444"/>
                  </a:lnTo>
                  <a:lnTo>
                    <a:pt x="3764" y="444"/>
                  </a:lnTo>
                  <a:lnTo>
                    <a:pt x="3768" y="446"/>
                  </a:lnTo>
                  <a:lnTo>
                    <a:pt x="3762" y="447"/>
                  </a:lnTo>
                  <a:lnTo>
                    <a:pt x="3760" y="447"/>
                  </a:lnTo>
                  <a:lnTo>
                    <a:pt x="3756" y="447"/>
                  </a:lnTo>
                  <a:lnTo>
                    <a:pt x="3754" y="447"/>
                  </a:lnTo>
                  <a:lnTo>
                    <a:pt x="3755" y="451"/>
                  </a:lnTo>
                  <a:lnTo>
                    <a:pt x="3756" y="453"/>
                  </a:lnTo>
                  <a:lnTo>
                    <a:pt x="3761" y="453"/>
                  </a:lnTo>
                  <a:lnTo>
                    <a:pt x="3762" y="453"/>
                  </a:lnTo>
                  <a:lnTo>
                    <a:pt x="3765" y="452"/>
                  </a:lnTo>
                  <a:lnTo>
                    <a:pt x="3768" y="451"/>
                  </a:lnTo>
                  <a:lnTo>
                    <a:pt x="3770" y="450"/>
                  </a:lnTo>
                  <a:lnTo>
                    <a:pt x="3776" y="452"/>
                  </a:lnTo>
                  <a:lnTo>
                    <a:pt x="3779" y="451"/>
                  </a:lnTo>
                  <a:lnTo>
                    <a:pt x="3781" y="449"/>
                  </a:lnTo>
                  <a:lnTo>
                    <a:pt x="3785" y="449"/>
                  </a:lnTo>
                  <a:lnTo>
                    <a:pt x="3785" y="445"/>
                  </a:lnTo>
                  <a:lnTo>
                    <a:pt x="3788" y="446"/>
                  </a:lnTo>
                  <a:lnTo>
                    <a:pt x="3790" y="446"/>
                  </a:lnTo>
                  <a:lnTo>
                    <a:pt x="3793" y="449"/>
                  </a:lnTo>
                  <a:lnTo>
                    <a:pt x="3796" y="449"/>
                  </a:lnTo>
                  <a:lnTo>
                    <a:pt x="3798" y="446"/>
                  </a:lnTo>
                  <a:lnTo>
                    <a:pt x="3802" y="446"/>
                  </a:lnTo>
                  <a:lnTo>
                    <a:pt x="3807" y="446"/>
                  </a:lnTo>
                  <a:lnTo>
                    <a:pt x="3810" y="445"/>
                  </a:lnTo>
                  <a:lnTo>
                    <a:pt x="3808" y="442"/>
                  </a:lnTo>
                  <a:lnTo>
                    <a:pt x="3806" y="441"/>
                  </a:lnTo>
                  <a:lnTo>
                    <a:pt x="3803" y="440"/>
                  </a:lnTo>
                  <a:lnTo>
                    <a:pt x="3801" y="441"/>
                  </a:lnTo>
                  <a:lnTo>
                    <a:pt x="3798" y="441"/>
                  </a:lnTo>
                  <a:lnTo>
                    <a:pt x="3795" y="440"/>
                  </a:lnTo>
                  <a:lnTo>
                    <a:pt x="3798" y="437"/>
                  </a:lnTo>
                  <a:lnTo>
                    <a:pt x="3797" y="435"/>
                  </a:lnTo>
                  <a:lnTo>
                    <a:pt x="3797" y="432"/>
                  </a:lnTo>
                  <a:lnTo>
                    <a:pt x="3799" y="433"/>
                  </a:lnTo>
                  <a:lnTo>
                    <a:pt x="3801" y="429"/>
                  </a:lnTo>
                  <a:lnTo>
                    <a:pt x="3802" y="427"/>
                  </a:lnTo>
                  <a:lnTo>
                    <a:pt x="3804" y="425"/>
                  </a:lnTo>
                  <a:lnTo>
                    <a:pt x="3807" y="423"/>
                  </a:lnTo>
                  <a:lnTo>
                    <a:pt x="3813" y="419"/>
                  </a:lnTo>
                  <a:lnTo>
                    <a:pt x="3815" y="417"/>
                  </a:lnTo>
                  <a:lnTo>
                    <a:pt x="3819" y="416"/>
                  </a:lnTo>
                  <a:lnTo>
                    <a:pt x="3821" y="410"/>
                  </a:lnTo>
                  <a:lnTo>
                    <a:pt x="3824" y="408"/>
                  </a:lnTo>
                  <a:lnTo>
                    <a:pt x="3827" y="406"/>
                  </a:lnTo>
                  <a:lnTo>
                    <a:pt x="3830" y="404"/>
                  </a:lnTo>
                  <a:lnTo>
                    <a:pt x="3830" y="402"/>
                  </a:lnTo>
                  <a:lnTo>
                    <a:pt x="3830" y="399"/>
                  </a:lnTo>
                  <a:lnTo>
                    <a:pt x="3833" y="398"/>
                  </a:lnTo>
                  <a:lnTo>
                    <a:pt x="3836" y="395"/>
                  </a:lnTo>
                  <a:lnTo>
                    <a:pt x="3838" y="394"/>
                  </a:lnTo>
                  <a:lnTo>
                    <a:pt x="3841" y="392"/>
                  </a:lnTo>
                  <a:lnTo>
                    <a:pt x="3847" y="393"/>
                  </a:lnTo>
                  <a:lnTo>
                    <a:pt x="3849" y="394"/>
                  </a:lnTo>
                  <a:lnTo>
                    <a:pt x="3852" y="392"/>
                  </a:lnTo>
                  <a:lnTo>
                    <a:pt x="3855" y="392"/>
                  </a:lnTo>
                  <a:lnTo>
                    <a:pt x="3859" y="392"/>
                  </a:lnTo>
                  <a:lnTo>
                    <a:pt x="3863" y="390"/>
                  </a:lnTo>
                  <a:lnTo>
                    <a:pt x="3865" y="390"/>
                  </a:lnTo>
                  <a:lnTo>
                    <a:pt x="3867" y="392"/>
                  </a:lnTo>
                  <a:lnTo>
                    <a:pt x="3870" y="395"/>
                  </a:lnTo>
                  <a:lnTo>
                    <a:pt x="3872" y="394"/>
                  </a:lnTo>
                  <a:lnTo>
                    <a:pt x="3879" y="390"/>
                  </a:lnTo>
                  <a:lnTo>
                    <a:pt x="3881" y="393"/>
                  </a:lnTo>
                  <a:lnTo>
                    <a:pt x="3876" y="401"/>
                  </a:lnTo>
                  <a:lnTo>
                    <a:pt x="3875" y="401"/>
                  </a:lnTo>
                  <a:lnTo>
                    <a:pt x="3873" y="403"/>
                  </a:lnTo>
                  <a:lnTo>
                    <a:pt x="3875" y="406"/>
                  </a:lnTo>
                  <a:lnTo>
                    <a:pt x="3874" y="409"/>
                  </a:lnTo>
                  <a:lnTo>
                    <a:pt x="3875" y="409"/>
                  </a:lnTo>
                  <a:lnTo>
                    <a:pt x="3879" y="408"/>
                  </a:lnTo>
                  <a:lnTo>
                    <a:pt x="3881" y="408"/>
                  </a:lnTo>
                  <a:lnTo>
                    <a:pt x="3881" y="411"/>
                  </a:lnTo>
                  <a:lnTo>
                    <a:pt x="3879" y="414"/>
                  </a:lnTo>
                  <a:lnTo>
                    <a:pt x="3878" y="416"/>
                  </a:lnTo>
                  <a:lnTo>
                    <a:pt x="3880" y="416"/>
                  </a:lnTo>
                  <a:lnTo>
                    <a:pt x="3883" y="415"/>
                  </a:lnTo>
                  <a:lnTo>
                    <a:pt x="3885" y="415"/>
                  </a:lnTo>
                  <a:lnTo>
                    <a:pt x="3888" y="411"/>
                  </a:lnTo>
                  <a:lnTo>
                    <a:pt x="3893" y="408"/>
                  </a:lnTo>
                  <a:lnTo>
                    <a:pt x="3896" y="404"/>
                  </a:lnTo>
                  <a:lnTo>
                    <a:pt x="3901" y="401"/>
                  </a:lnTo>
                  <a:lnTo>
                    <a:pt x="3905" y="400"/>
                  </a:lnTo>
                  <a:lnTo>
                    <a:pt x="3907" y="397"/>
                  </a:lnTo>
                  <a:lnTo>
                    <a:pt x="3909" y="395"/>
                  </a:lnTo>
                  <a:lnTo>
                    <a:pt x="3910" y="395"/>
                  </a:lnTo>
                  <a:lnTo>
                    <a:pt x="3913" y="397"/>
                  </a:lnTo>
                  <a:lnTo>
                    <a:pt x="3916" y="394"/>
                  </a:lnTo>
                  <a:lnTo>
                    <a:pt x="3916" y="398"/>
                  </a:lnTo>
                  <a:lnTo>
                    <a:pt x="3919" y="397"/>
                  </a:lnTo>
                  <a:lnTo>
                    <a:pt x="3919" y="393"/>
                  </a:lnTo>
                  <a:lnTo>
                    <a:pt x="3916" y="393"/>
                  </a:lnTo>
                  <a:lnTo>
                    <a:pt x="3917" y="390"/>
                  </a:lnTo>
                  <a:lnTo>
                    <a:pt x="3918" y="387"/>
                  </a:lnTo>
                  <a:lnTo>
                    <a:pt x="3918" y="384"/>
                  </a:lnTo>
                  <a:lnTo>
                    <a:pt x="3918" y="382"/>
                  </a:lnTo>
                  <a:lnTo>
                    <a:pt x="3922" y="381"/>
                  </a:lnTo>
                  <a:lnTo>
                    <a:pt x="3919" y="378"/>
                  </a:lnTo>
                  <a:lnTo>
                    <a:pt x="3923" y="376"/>
                  </a:lnTo>
                  <a:lnTo>
                    <a:pt x="3925" y="375"/>
                  </a:lnTo>
                  <a:lnTo>
                    <a:pt x="3929" y="375"/>
                  </a:lnTo>
                  <a:lnTo>
                    <a:pt x="3931" y="374"/>
                  </a:lnTo>
                  <a:lnTo>
                    <a:pt x="3934" y="374"/>
                  </a:lnTo>
                  <a:lnTo>
                    <a:pt x="3936" y="374"/>
                  </a:lnTo>
                  <a:lnTo>
                    <a:pt x="3939" y="375"/>
                  </a:lnTo>
                  <a:lnTo>
                    <a:pt x="3942" y="376"/>
                  </a:lnTo>
                  <a:lnTo>
                    <a:pt x="3944" y="377"/>
                  </a:lnTo>
                  <a:lnTo>
                    <a:pt x="3950" y="378"/>
                  </a:lnTo>
                  <a:lnTo>
                    <a:pt x="3952" y="378"/>
                  </a:lnTo>
                  <a:lnTo>
                    <a:pt x="3953" y="378"/>
                  </a:lnTo>
                  <a:lnTo>
                    <a:pt x="3952" y="378"/>
                  </a:lnTo>
                  <a:lnTo>
                    <a:pt x="3948" y="378"/>
                  </a:lnTo>
                  <a:lnTo>
                    <a:pt x="3948" y="381"/>
                  </a:lnTo>
                  <a:lnTo>
                    <a:pt x="3946" y="380"/>
                  </a:lnTo>
                  <a:lnTo>
                    <a:pt x="3942" y="380"/>
                  </a:lnTo>
                  <a:lnTo>
                    <a:pt x="3940" y="378"/>
                  </a:lnTo>
                  <a:lnTo>
                    <a:pt x="3938" y="378"/>
                  </a:lnTo>
                  <a:lnTo>
                    <a:pt x="3934" y="381"/>
                  </a:lnTo>
                  <a:lnTo>
                    <a:pt x="3932" y="383"/>
                  </a:lnTo>
                  <a:lnTo>
                    <a:pt x="3932" y="385"/>
                  </a:lnTo>
                  <a:lnTo>
                    <a:pt x="3931" y="389"/>
                  </a:lnTo>
                  <a:lnTo>
                    <a:pt x="3931" y="394"/>
                  </a:lnTo>
                  <a:lnTo>
                    <a:pt x="3929" y="395"/>
                  </a:lnTo>
                  <a:lnTo>
                    <a:pt x="3927" y="399"/>
                  </a:lnTo>
                  <a:lnTo>
                    <a:pt x="3930" y="401"/>
                  </a:lnTo>
                  <a:lnTo>
                    <a:pt x="3930" y="403"/>
                  </a:lnTo>
                  <a:lnTo>
                    <a:pt x="3927" y="406"/>
                  </a:lnTo>
                  <a:lnTo>
                    <a:pt x="3924" y="408"/>
                  </a:lnTo>
                  <a:lnTo>
                    <a:pt x="3927" y="410"/>
                  </a:lnTo>
                  <a:lnTo>
                    <a:pt x="3922" y="414"/>
                  </a:lnTo>
                  <a:lnTo>
                    <a:pt x="3919" y="414"/>
                  </a:lnTo>
                  <a:lnTo>
                    <a:pt x="3916" y="414"/>
                  </a:lnTo>
                  <a:lnTo>
                    <a:pt x="3914" y="417"/>
                  </a:lnTo>
                  <a:lnTo>
                    <a:pt x="3910" y="417"/>
                  </a:lnTo>
                  <a:lnTo>
                    <a:pt x="3908" y="418"/>
                  </a:lnTo>
                  <a:lnTo>
                    <a:pt x="3906" y="419"/>
                  </a:lnTo>
                  <a:lnTo>
                    <a:pt x="3902" y="420"/>
                  </a:lnTo>
                  <a:lnTo>
                    <a:pt x="3902" y="424"/>
                  </a:lnTo>
                  <a:lnTo>
                    <a:pt x="3900" y="426"/>
                  </a:lnTo>
                  <a:lnTo>
                    <a:pt x="3898" y="428"/>
                  </a:lnTo>
                  <a:lnTo>
                    <a:pt x="3895" y="429"/>
                  </a:lnTo>
                  <a:lnTo>
                    <a:pt x="3893" y="433"/>
                  </a:lnTo>
                  <a:lnTo>
                    <a:pt x="3890" y="435"/>
                  </a:lnTo>
                  <a:lnTo>
                    <a:pt x="3888" y="437"/>
                  </a:lnTo>
                  <a:lnTo>
                    <a:pt x="3885" y="438"/>
                  </a:lnTo>
                  <a:lnTo>
                    <a:pt x="3882" y="440"/>
                  </a:lnTo>
                  <a:lnTo>
                    <a:pt x="3881" y="442"/>
                  </a:lnTo>
                  <a:lnTo>
                    <a:pt x="3879" y="444"/>
                  </a:lnTo>
                  <a:lnTo>
                    <a:pt x="3875" y="446"/>
                  </a:lnTo>
                  <a:lnTo>
                    <a:pt x="3873" y="449"/>
                  </a:lnTo>
                  <a:lnTo>
                    <a:pt x="3873" y="451"/>
                  </a:lnTo>
                  <a:lnTo>
                    <a:pt x="3871" y="453"/>
                  </a:lnTo>
                  <a:lnTo>
                    <a:pt x="3868" y="457"/>
                  </a:lnTo>
                  <a:lnTo>
                    <a:pt x="3865" y="459"/>
                  </a:lnTo>
                  <a:lnTo>
                    <a:pt x="3863" y="461"/>
                  </a:lnTo>
                  <a:lnTo>
                    <a:pt x="3861" y="463"/>
                  </a:lnTo>
                  <a:lnTo>
                    <a:pt x="3857" y="464"/>
                  </a:lnTo>
                  <a:lnTo>
                    <a:pt x="3855" y="467"/>
                  </a:lnTo>
                  <a:lnTo>
                    <a:pt x="3852" y="469"/>
                  </a:lnTo>
                  <a:lnTo>
                    <a:pt x="3849" y="470"/>
                  </a:lnTo>
                  <a:lnTo>
                    <a:pt x="3847" y="470"/>
                  </a:lnTo>
                  <a:lnTo>
                    <a:pt x="3844" y="470"/>
                  </a:lnTo>
                  <a:lnTo>
                    <a:pt x="3842" y="472"/>
                  </a:lnTo>
                  <a:lnTo>
                    <a:pt x="3839" y="475"/>
                  </a:lnTo>
                  <a:lnTo>
                    <a:pt x="3837" y="475"/>
                  </a:lnTo>
                  <a:lnTo>
                    <a:pt x="3833" y="474"/>
                  </a:lnTo>
                  <a:lnTo>
                    <a:pt x="3831" y="475"/>
                  </a:lnTo>
                  <a:lnTo>
                    <a:pt x="3833" y="478"/>
                  </a:lnTo>
                  <a:lnTo>
                    <a:pt x="3835" y="480"/>
                  </a:lnTo>
                  <a:lnTo>
                    <a:pt x="3833" y="484"/>
                  </a:lnTo>
                  <a:lnTo>
                    <a:pt x="3831" y="486"/>
                  </a:lnTo>
                  <a:lnTo>
                    <a:pt x="3830" y="488"/>
                  </a:lnTo>
                  <a:lnTo>
                    <a:pt x="3828" y="489"/>
                  </a:lnTo>
                  <a:lnTo>
                    <a:pt x="3825" y="492"/>
                  </a:lnTo>
                  <a:lnTo>
                    <a:pt x="3822" y="495"/>
                  </a:lnTo>
                  <a:lnTo>
                    <a:pt x="3820" y="497"/>
                  </a:lnTo>
                  <a:lnTo>
                    <a:pt x="3820" y="501"/>
                  </a:lnTo>
                  <a:lnTo>
                    <a:pt x="3819" y="503"/>
                  </a:lnTo>
                  <a:lnTo>
                    <a:pt x="3818" y="505"/>
                  </a:lnTo>
                  <a:lnTo>
                    <a:pt x="3816" y="509"/>
                  </a:lnTo>
                  <a:lnTo>
                    <a:pt x="3816" y="511"/>
                  </a:lnTo>
                  <a:lnTo>
                    <a:pt x="3816" y="513"/>
                  </a:lnTo>
                  <a:lnTo>
                    <a:pt x="3816" y="515"/>
                  </a:lnTo>
                  <a:lnTo>
                    <a:pt x="3815" y="519"/>
                  </a:lnTo>
                  <a:lnTo>
                    <a:pt x="3815" y="521"/>
                  </a:lnTo>
                  <a:lnTo>
                    <a:pt x="3815" y="523"/>
                  </a:lnTo>
                  <a:lnTo>
                    <a:pt x="3815" y="527"/>
                  </a:lnTo>
                  <a:lnTo>
                    <a:pt x="3815" y="529"/>
                  </a:lnTo>
                  <a:lnTo>
                    <a:pt x="3816" y="532"/>
                  </a:lnTo>
                  <a:lnTo>
                    <a:pt x="3816" y="535"/>
                  </a:lnTo>
                  <a:lnTo>
                    <a:pt x="3816" y="537"/>
                  </a:lnTo>
                  <a:lnTo>
                    <a:pt x="3818" y="540"/>
                  </a:lnTo>
                  <a:lnTo>
                    <a:pt x="3818" y="543"/>
                  </a:lnTo>
                  <a:lnTo>
                    <a:pt x="3819" y="546"/>
                  </a:lnTo>
                  <a:lnTo>
                    <a:pt x="3820" y="548"/>
                  </a:lnTo>
                  <a:lnTo>
                    <a:pt x="3820" y="551"/>
                  </a:lnTo>
                  <a:lnTo>
                    <a:pt x="3821" y="554"/>
                  </a:lnTo>
                  <a:lnTo>
                    <a:pt x="3821" y="556"/>
                  </a:lnTo>
                  <a:lnTo>
                    <a:pt x="3821" y="560"/>
                  </a:lnTo>
                  <a:lnTo>
                    <a:pt x="3822" y="562"/>
                  </a:lnTo>
                  <a:lnTo>
                    <a:pt x="3822" y="564"/>
                  </a:lnTo>
                  <a:lnTo>
                    <a:pt x="3822" y="568"/>
                  </a:lnTo>
                  <a:lnTo>
                    <a:pt x="3823" y="570"/>
                  </a:lnTo>
                  <a:lnTo>
                    <a:pt x="3824" y="573"/>
                  </a:lnTo>
                  <a:lnTo>
                    <a:pt x="3827" y="574"/>
                  </a:lnTo>
                  <a:lnTo>
                    <a:pt x="3825" y="578"/>
                  </a:lnTo>
                  <a:lnTo>
                    <a:pt x="3827" y="580"/>
                  </a:lnTo>
                  <a:lnTo>
                    <a:pt x="3828" y="583"/>
                  </a:lnTo>
                  <a:lnTo>
                    <a:pt x="3828" y="586"/>
                  </a:lnTo>
                  <a:lnTo>
                    <a:pt x="3828" y="588"/>
                  </a:lnTo>
                  <a:lnTo>
                    <a:pt x="3828" y="591"/>
                  </a:lnTo>
                  <a:lnTo>
                    <a:pt x="3828" y="594"/>
                  </a:lnTo>
                  <a:lnTo>
                    <a:pt x="3828" y="597"/>
                  </a:lnTo>
                  <a:lnTo>
                    <a:pt x="3831" y="599"/>
                  </a:lnTo>
                  <a:lnTo>
                    <a:pt x="3831" y="601"/>
                  </a:lnTo>
                  <a:lnTo>
                    <a:pt x="3830" y="605"/>
                  </a:lnTo>
                  <a:lnTo>
                    <a:pt x="3832" y="603"/>
                  </a:lnTo>
                  <a:lnTo>
                    <a:pt x="3836" y="600"/>
                  </a:lnTo>
                  <a:lnTo>
                    <a:pt x="3837" y="599"/>
                  </a:lnTo>
                  <a:lnTo>
                    <a:pt x="3840" y="597"/>
                  </a:lnTo>
                  <a:lnTo>
                    <a:pt x="3842" y="594"/>
                  </a:lnTo>
                  <a:lnTo>
                    <a:pt x="3845" y="592"/>
                  </a:lnTo>
                  <a:lnTo>
                    <a:pt x="3847" y="590"/>
                  </a:lnTo>
                  <a:lnTo>
                    <a:pt x="3850" y="588"/>
                  </a:lnTo>
                  <a:lnTo>
                    <a:pt x="3853" y="585"/>
                  </a:lnTo>
                  <a:lnTo>
                    <a:pt x="3853" y="582"/>
                  </a:lnTo>
                  <a:lnTo>
                    <a:pt x="3854" y="580"/>
                  </a:lnTo>
                  <a:lnTo>
                    <a:pt x="3856" y="577"/>
                  </a:lnTo>
                  <a:lnTo>
                    <a:pt x="3856" y="574"/>
                  </a:lnTo>
                  <a:lnTo>
                    <a:pt x="3856" y="571"/>
                  </a:lnTo>
                  <a:lnTo>
                    <a:pt x="3857" y="569"/>
                  </a:lnTo>
                  <a:lnTo>
                    <a:pt x="3855" y="568"/>
                  </a:lnTo>
                  <a:lnTo>
                    <a:pt x="3856" y="565"/>
                  </a:lnTo>
                  <a:lnTo>
                    <a:pt x="3858" y="568"/>
                  </a:lnTo>
                  <a:lnTo>
                    <a:pt x="3861" y="566"/>
                  </a:lnTo>
                  <a:lnTo>
                    <a:pt x="3863" y="564"/>
                  </a:lnTo>
                  <a:lnTo>
                    <a:pt x="3866" y="563"/>
                  </a:lnTo>
                  <a:lnTo>
                    <a:pt x="3868" y="562"/>
                  </a:lnTo>
                  <a:lnTo>
                    <a:pt x="3872" y="562"/>
                  </a:lnTo>
                  <a:lnTo>
                    <a:pt x="3874" y="563"/>
                  </a:lnTo>
                  <a:lnTo>
                    <a:pt x="3875" y="564"/>
                  </a:lnTo>
                  <a:lnTo>
                    <a:pt x="3876" y="562"/>
                  </a:lnTo>
                  <a:lnTo>
                    <a:pt x="3875" y="561"/>
                  </a:lnTo>
                  <a:lnTo>
                    <a:pt x="3874" y="558"/>
                  </a:lnTo>
                  <a:lnTo>
                    <a:pt x="3875" y="555"/>
                  </a:lnTo>
                  <a:lnTo>
                    <a:pt x="3873" y="553"/>
                  </a:lnTo>
                  <a:lnTo>
                    <a:pt x="3874" y="549"/>
                  </a:lnTo>
                  <a:lnTo>
                    <a:pt x="3874" y="547"/>
                  </a:lnTo>
                  <a:lnTo>
                    <a:pt x="3875" y="545"/>
                  </a:lnTo>
                  <a:lnTo>
                    <a:pt x="3879" y="543"/>
                  </a:lnTo>
                  <a:lnTo>
                    <a:pt x="3881" y="540"/>
                  </a:lnTo>
                  <a:lnTo>
                    <a:pt x="3884" y="538"/>
                  </a:lnTo>
                  <a:lnTo>
                    <a:pt x="3887" y="537"/>
                  </a:lnTo>
                  <a:lnTo>
                    <a:pt x="3890" y="536"/>
                  </a:lnTo>
                  <a:lnTo>
                    <a:pt x="3892" y="537"/>
                  </a:lnTo>
                  <a:lnTo>
                    <a:pt x="3895" y="538"/>
                  </a:lnTo>
                  <a:lnTo>
                    <a:pt x="3898" y="537"/>
                  </a:lnTo>
                  <a:lnTo>
                    <a:pt x="3900" y="536"/>
                  </a:lnTo>
                  <a:lnTo>
                    <a:pt x="3904" y="534"/>
                  </a:lnTo>
                  <a:lnTo>
                    <a:pt x="3905" y="531"/>
                  </a:lnTo>
                  <a:lnTo>
                    <a:pt x="3904" y="529"/>
                  </a:lnTo>
                  <a:lnTo>
                    <a:pt x="3900" y="526"/>
                  </a:lnTo>
                  <a:lnTo>
                    <a:pt x="3899" y="523"/>
                  </a:lnTo>
                  <a:lnTo>
                    <a:pt x="3899" y="520"/>
                  </a:lnTo>
                  <a:lnTo>
                    <a:pt x="3899" y="518"/>
                  </a:lnTo>
                  <a:lnTo>
                    <a:pt x="3900" y="514"/>
                  </a:lnTo>
                  <a:lnTo>
                    <a:pt x="3902" y="512"/>
                  </a:lnTo>
                  <a:lnTo>
                    <a:pt x="3904" y="510"/>
                  </a:lnTo>
                  <a:lnTo>
                    <a:pt x="3905" y="506"/>
                  </a:lnTo>
                  <a:lnTo>
                    <a:pt x="3908" y="505"/>
                  </a:lnTo>
                  <a:lnTo>
                    <a:pt x="3909" y="505"/>
                  </a:lnTo>
                  <a:lnTo>
                    <a:pt x="3908" y="502"/>
                  </a:lnTo>
                  <a:lnTo>
                    <a:pt x="3912" y="501"/>
                  </a:lnTo>
                  <a:lnTo>
                    <a:pt x="3914" y="501"/>
                  </a:lnTo>
                  <a:lnTo>
                    <a:pt x="3917" y="498"/>
                  </a:lnTo>
                  <a:lnTo>
                    <a:pt x="3916" y="501"/>
                  </a:lnTo>
                  <a:lnTo>
                    <a:pt x="3913" y="502"/>
                  </a:lnTo>
                  <a:lnTo>
                    <a:pt x="3912" y="505"/>
                  </a:lnTo>
                  <a:lnTo>
                    <a:pt x="3914" y="508"/>
                  </a:lnTo>
                  <a:lnTo>
                    <a:pt x="3916" y="509"/>
                  </a:lnTo>
                  <a:lnTo>
                    <a:pt x="3919" y="506"/>
                  </a:lnTo>
                  <a:lnTo>
                    <a:pt x="3922" y="504"/>
                  </a:lnTo>
                  <a:lnTo>
                    <a:pt x="3921" y="501"/>
                  </a:lnTo>
                  <a:lnTo>
                    <a:pt x="3921" y="498"/>
                  </a:lnTo>
                  <a:lnTo>
                    <a:pt x="3921" y="496"/>
                  </a:lnTo>
                  <a:lnTo>
                    <a:pt x="3917" y="495"/>
                  </a:lnTo>
                  <a:lnTo>
                    <a:pt x="3915" y="495"/>
                  </a:lnTo>
                  <a:lnTo>
                    <a:pt x="3914" y="492"/>
                  </a:lnTo>
                  <a:lnTo>
                    <a:pt x="3914" y="489"/>
                  </a:lnTo>
                  <a:lnTo>
                    <a:pt x="3914" y="487"/>
                  </a:lnTo>
                  <a:lnTo>
                    <a:pt x="3914" y="486"/>
                  </a:lnTo>
                  <a:lnTo>
                    <a:pt x="3914" y="483"/>
                  </a:lnTo>
                  <a:lnTo>
                    <a:pt x="3916" y="480"/>
                  </a:lnTo>
                  <a:lnTo>
                    <a:pt x="3919" y="478"/>
                  </a:lnTo>
                  <a:lnTo>
                    <a:pt x="3921" y="476"/>
                  </a:lnTo>
                  <a:lnTo>
                    <a:pt x="3918" y="474"/>
                  </a:lnTo>
                  <a:lnTo>
                    <a:pt x="3915" y="472"/>
                  </a:lnTo>
                  <a:lnTo>
                    <a:pt x="3913" y="470"/>
                  </a:lnTo>
                  <a:lnTo>
                    <a:pt x="3909" y="472"/>
                  </a:lnTo>
                  <a:lnTo>
                    <a:pt x="3909" y="475"/>
                  </a:lnTo>
                  <a:lnTo>
                    <a:pt x="3907" y="475"/>
                  </a:lnTo>
                  <a:lnTo>
                    <a:pt x="3905" y="472"/>
                  </a:lnTo>
                  <a:lnTo>
                    <a:pt x="3902" y="470"/>
                  </a:lnTo>
                  <a:lnTo>
                    <a:pt x="3902" y="467"/>
                  </a:lnTo>
                  <a:lnTo>
                    <a:pt x="3905" y="461"/>
                  </a:lnTo>
                  <a:lnTo>
                    <a:pt x="3907" y="459"/>
                  </a:lnTo>
                  <a:lnTo>
                    <a:pt x="3909" y="457"/>
                  </a:lnTo>
                  <a:lnTo>
                    <a:pt x="3912" y="454"/>
                  </a:lnTo>
                  <a:lnTo>
                    <a:pt x="3915" y="452"/>
                  </a:lnTo>
                  <a:lnTo>
                    <a:pt x="3917" y="450"/>
                  </a:lnTo>
                  <a:lnTo>
                    <a:pt x="3915" y="447"/>
                  </a:lnTo>
                  <a:lnTo>
                    <a:pt x="3917" y="447"/>
                  </a:lnTo>
                  <a:lnTo>
                    <a:pt x="3918" y="444"/>
                  </a:lnTo>
                  <a:lnTo>
                    <a:pt x="3921" y="444"/>
                  </a:lnTo>
                  <a:lnTo>
                    <a:pt x="3921" y="442"/>
                  </a:lnTo>
                  <a:lnTo>
                    <a:pt x="3919" y="438"/>
                  </a:lnTo>
                  <a:lnTo>
                    <a:pt x="3922" y="437"/>
                  </a:lnTo>
                  <a:lnTo>
                    <a:pt x="3922" y="435"/>
                  </a:lnTo>
                  <a:lnTo>
                    <a:pt x="3923" y="433"/>
                  </a:lnTo>
                  <a:lnTo>
                    <a:pt x="3926" y="432"/>
                  </a:lnTo>
                  <a:lnTo>
                    <a:pt x="3925" y="429"/>
                  </a:lnTo>
                  <a:lnTo>
                    <a:pt x="3929" y="428"/>
                  </a:lnTo>
                  <a:lnTo>
                    <a:pt x="3931" y="429"/>
                  </a:lnTo>
                  <a:lnTo>
                    <a:pt x="3932" y="429"/>
                  </a:lnTo>
                  <a:lnTo>
                    <a:pt x="3931" y="433"/>
                  </a:lnTo>
                  <a:lnTo>
                    <a:pt x="3934" y="430"/>
                  </a:lnTo>
                  <a:lnTo>
                    <a:pt x="3935" y="429"/>
                  </a:lnTo>
                  <a:lnTo>
                    <a:pt x="3938" y="428"/>
                  </a:lnTo>
                  <a:lnTo>
                    <a:pt x="3940" y="429"/>
                  </a:lnTo>
                  <a:lnTo>
                    <a:pt x="3941" y="433"/>
                  </a:lnTo>
                  <a:lnTo>
                    <a:pt x="3943" y="433"/>
                  </a:lnTo>
                  <a:lnTo>
                    <a:pt x="3947" y="430"/>
                  </a:lnTo>
                  <a:lnTo>
                    <a:pt x="3947" y="429"/>
                  </a:lnTo>
                  <a:lnTo>
                    <a:pt x="3944" y="428"/>
                  </a:lnTo>
                  <a:lnTo>
                    <a:pt x="3947" y="428"/>
                  </a:lnTo>
                  <a:lnTo>
                    <a:pt x="3950" y="426"/>
                  </a:lnTo>
                  <a:lnTo>
                    <a:pt x="3952" y="425"/>
                  </a:lnTo>
                  <a:lnTo>
                    <a:pt x="3956" y="424"/>
                  </a:lnTo>
                  <a:lnTo>
                    <a:pt x="3958" y="421"/>
                  </a:lnTo>
                  <a:lnTo>
                    <a:pt x="3960" y="420"/>
                  </a:lnTo>
                  <a:lnTo>
                    <a:pt x="3961" y="423"/>
                  </a:lnTo>
                  <a:lnTo>
                    <a:pt x="3961" y="426"/>
                  </a:lnTo>
                  <a:lnTo>
                    <a:pt x="3960" y="428"/>
                  </a:lnTo>
                  <a:lnTo>
                    <a:pt x="3960" y="429"/>
                  </a:lnTo>
                  <a:lnTo>
                    <a:pt x="3959" y="433"/>
                  </a:lnTo>
                  <a:lnTo>
                    <a:pt x="3963" y="433"/>
                  </a:lnTo>
                  <a:lnTo>
                    <a:pt x="3965" y="430"/>
                  </a:lnTo>
                  <a:lnTo>
                    <a:pt x="3965" y="429"/>
                  </a:lnTo>
                  <a:lnTo>
                    <a:pt x="3968" y="427"/>
                  </a:lnTo>
                  <a:lnTo>
                    <a:pt x="3970" y="425"/>
                  </a:lnTo>
                  <a:lnTo>
                    <a:pt x="3973" y="421"/>
                  </a:lnTo>
                  <a:lnTo>
                    <a:pt x="3975" y="423"/>
                  </a:lnTo>
                  <a:lnTo>
                    <a:pt x="3977" y="421"/>
                  </a:lnTo>
                  <a:lnTo>
                    <a:pt x="3981" y="420"/>
                  </a:lnTo>
                  <a:lnTo>
                    <a:pt x="3983" y="419"/>
                  </a:lnTo>
                  <a:lnTo>
                    <a:pt x="3986" y="418"/>
                  </a:lnTo>
                  <a:lnTo>
                    <a:pt x="3989" y="418"/>
                  </a:lnTo>
                  <a:lnTo>
                    <a:pt x="3992" y="418"/>
                  </a:lnTo>
                  <a:lnTo>
                    <a:pt x="3994" y="418"/>
                  </a:lnTo>
                  <a:lnTo>
                    <a:pt x="3998" y="418"/>
                  </a:lnTo>
                  <a:lnTo>
                    <a:pt x="4000" y="418"/>
                  </a:lnTo>
                  <a:lnTo>
                    <a:pt x="4002" y="417"/>
                  </a:lnTo>
                  <a:lnTo>
                    <a:pt x="4006" y="419"/>
                  </a:lnTo>
                  <a:lnTo>
                    <a:pt x="4007" y="420"/>
                  </a:lnTo>
                  <a:lnTo>
                    <a:pt x="4009" y="423"/>
                  </a:lnTo>
                  <a:lnTo>
                    <a:pt x="4011" y="425"/>
                  </a:lnTo>
                  <a:lnTo>
                    <a:pt x="4011" y="427"/>
                  </a:lnTo>
                  <a:lnTo>
                    <a:pt x="4012" y="428"/>
                  </a:lnTo>
                  <a:lnTo>
                    <a:pt x="4015" y="429"/>
                  </a:lnTo>
                  <a:lnTo>
                    <a:pt x="4017" y="432"/>
                  </a:lnTo>
                  <a:lnTo>
                    <a:pt x="4018" y="429"/>
                  </a:lnTo>
                  <a:lnTo>
                    <a:pt x="4019" y="427"/>
                  </a:lnTo>
                  <a:lnTo>
                    <a:pt x="4019" y="425"/>
                  </a:lnTo>
                  <a:lnTo>
                    <a:pt x="4021" y="421"/>
                  </a:lnTo>
                  <a:lnTo>
                    <a:pt x="4024" y="419"/>
                  </a:lnTo>
                  <a:lnTo>
                    <a:pt x="4026" y="419"/>
                  </a:lnTo>
                  <a:lnTo>
                    <a:pt x="4029" y="418"/>
                  </a:lnTo>
                  <a:lnTo>
                    <a:pt x="4032" y="415"/>
                  </a:lnTo>
                  <a:lnTo>
                    <a:pt x="4035" y="415"/>
                  </a:lnTo>
                  <a:lnTo>
                    <a:pt x="4037" y="412"/>
                  </a:lnTo>
                  <a:lnTo>
                    <a:pt x="4041" y="412"/>
                  </a:lnTo>
                  <a:lnTo>
                    <a:pt x="4042" y="411"/>
                  </a:lnTo>
                  <a:lnTo>
                    <a:pt x="4042" y="409"/>
                  </a:lnTo>
                  <a:lnTo>
                    <a:pt x="4045" y="409"/>
                  </a:lnTo>
                  <a:lnTo>
                    <a:pt x="4043" y="407"/>
                  </a:lnTo>
                  <a:lnTo>
                    <a:pt x="4046" y="404"/>
                  </a:lnTo>
                  <a:lnTo>
                    <a:pt x="4049" y="406"/>
                  </a:lnTo>
                  <a:lnTo>
                    <a:pt x="4050" y="402"/>
                  </a:lnTo>
                  <a:lnTo>
                    <a:pt x="4052" y="403"/>
                  </a:lnTo>
                  <a:lnTo>
                    <a:pt x="4051" y="401"/>
                  </a:lnTo>
                  <a:lnTo>
                    <a:pt x="4053" y="400"/>
                  </a:lnTo>
                  <a:lnTo>
                    <a:pt x="4055" y="401"/>
                  </a:lnTo>
                  <a:lnTo>
                    <a:pt x="4058" y="398"/>
                  </a:lnTo>
                  <a:lnTo>
                    <a:pt x="4061" y="395"/>
                  </a:lnTo>
                  <a:lnTo>
                    <a:pt x="4063" y="394"/>
                  </a:lnTo>
                  <a:lnTo>
                    <a:pt x="4066" y="394"/>
                  </a:lnTo>
                  <a:lnTo>
                    <a:pt x="4069" y="393"/>
                  </a:lnTo>
                  <a:lnTo>
                    <a:pt x="4071" y="392"/>
                  </a:lnTo>
                  <a:lnTo>
                    <a:pt x="4074" y="392"/>
                  </a:lnTo>
                  <a:lnTo>
                    <a:pt x="4077" y="392"/>
                  </a:lnTo>
                  <a:lnTo>
                    <a:pt x="4076" y="389"/>
                  </a:lnTo>
                  <a:lnTo>
                    <a:pt x="4078" y="390"/>
                  </a:lnTo>
                  <a:lnTo>
                    <a:pt x="4081" y="389"/>
                  </a:lnTo>
                  <a:lnTo>
                    <a:pt x="4084" y="387"/>
                  </a:lnTo>
                  <a:lnTo>
                    <a:pt x="4085" y="385"/>
                  </a:lnTo>
                  <a:lnTo>
                    <a:pt x="4087" y="385"/>
                  </a:lnTo>
                  <a:lnTo>
                    <a:pt x="4091" y="384"/>
                  </a:lnTo>
                  <a:lnTo>
                    <a:pt x="4093" y="383"/>
                  </a:lnTo>
                  <a:lnTo>
                    <a:pt x="4096" y="383"/>
                  </a:lnTo>
                  <a:lnTo>
                    <a:pt x="4098" y="382"/>
                  </a:lnTo>
                  <a:lnTo>
                    <a:pt x="4102" y="380"/>
                  </a:lnTo>
                  <a:lnTo>
                    <a:pt x="4104" y="377"/>
                  </a:lnTo>
                  <a:lnTo>
                    <a:pt x="4107" y="377"/>
                  </a:lnTo>
                  <a:lnTo>
                    <a:pt x="4110" y="376"/>
                  </a:lnTo>
                  <a:lnTo>
                    <a:pt x="4107" y="374"/>
                  </a:lnTo>
                  <a:lnTo>
                    <a:pt x="4109" y="370"/>
                  </a:lnTo>
                  <a:lnTo>
                    <a:pt x="4109" y="370"/>
                  </a:lnTo>
                  <a:lnTo>
                    <a:pt x="4111" y="373"/>
                  </a:lnTo>
                  <a:lnTo>
                    <a:pt x="4113" y="372"/>
                  </a:lnTo>
                  <a:lnTo>
                    <a:pt x="4113" y="374"/>
                  </a:lnTo>
                  <a:lnTo>
                    <a:pt x="4115" y="376"/>
                  </a:lnTo>
                  <a:lnTo>
                    <a:pt x="4119" y="376"/>
                  </a:lnTo>
                  <a:lnTo>
                    <a:pt x="4121" y="376"/>
                  </a:lnTo>
                  <a:lnTo>
                    <a:pt x="4124" y="377"/>
                  </a:lnTo>
                  <a:lnTo>
                    <a:pt x="4127" y="378"/>
                  </a:lnTo>
                  <a:lnTo>
                    <a:pt x="4130" y="380"/>
                  </a:lnTo>
                  <a:lnTo>
                    <a:pt x="4132" y="380"/>
                  </a:lnTo>
                  <a:lnTo>
                    <a:pt x="4135" y="381"/>
                  </a:lnTo>
                  <a:lnTo>
                    <a:pt x="4138" y="382"/>
                  </a:lnTo>
                  <a:lnTo>
                    <a:pt x="4137" y="378"/>
                  </a:lnTo>
                  <a:lnTo>
                    <a:pt x="4140" y="377"/>
                  </a:lnTo>
                  <a:lnTo>
                    <a:pt x="4143" y="375"/>
                  </a:lnTo>
                  <a:lnTo>
                    <a:pt x="4144" y="373"/>
                  </a:lnTo>
                  <a:lnTo>
                    <a:pt x="4143" y="369"/>
                  </a:lnTo>
                  <a:lnTo>
                    <a:pt x="4140" y="369"/>
                  </a:lnTo>
                  <a:lnTo>
                    <a:pt x="4139" y="366"/>
                  </a:lnTo>
                  <a:lnTo>
                    <a:pt x="4140" y="364"/>
                  </a:lnTo>
                  <a:lnTo>
                    <a:pt x="4138" y="361"/>
                  </a:lnTo>
                  <a:lnTo>
                    <a:pt x="4135" y="360"/>
                  </a:lnTo>
                  <a:lnTo>
                    <a:pt x="4135" y="359"/>
                  </a:lnTo>
                  <a:lnTo>
                    <a:pt x="4134" y="356"/>
                  </a:lnTo>
                  <a:lnTo>
                    <a:pt x="4132" y="359"/>
                  </a:lnTo>
                  <a:lnTo>
                    <a:pt x="4132" y="356"/>
                  </a:lnTo>
                  <a:lnTo>
                    <a:pt x="4130" y="355"/>
                  </a:lnTo>
                  <a:lnTo>
                    <a:pt x="4127" y="356"/>
                  </a:lnTo>
                  <a:lnTo>
                    <a:pt x="4130" y="353"/>
                  </a:lnTo>
                  <a:lnTo>
                    <a:pt x="4132" y="353"/>
                  </a:lnTo>
                  <a:lnTo>
                    <a:pt x="4132" y="351"/>
                  </a:lnTo>
                  <a:lnTo>
                    <a:pt x="4131" y="348"/>
                  </a:lnTo>
                  <a:lnTo>
                    <a:pt x="4130" y="346"/>
                  </a:lnTo>
                  <a:lnTo>
                    <a:pt x="4129" y="343"/>
                  </a:lnTo>
                  <a:lnTo>
                    <a:pt x="4128" y="340"/>
                  </a:lnTo>
                  <a:lnTo>
                    <a:pt x="4127" y="338"/>
                  </a:lnTo>
                  <a:lnTo>
                    <a:pt x="4123" y="340"/>
                  </a:lnTo>
                  <a:lnTo>
                    <a:pt x="4121" y="340"/>
                  </a:lnTo>
                  <a:lnTo>
                    <a:pt x="4118" y="339"/>
                  </a:lnTo>
                  <a:lnTo>
                    <a:pt x="4115" y="337"/>
                  </a:lnTo>
                  <a:lnTo>
                    <a:pt x="4113" y="334"/>
                  </a:lnTo>
                  <a:lnTo>
                    <a:pt x="4114" y="331"/>
                  </a:lnTo>
                  <a:lnTo>
                    <a:pt x="4113" y="329"/>
                  </a:lnTo>
                  <a:lnTo>
                    <a:pt x="4111" y="330"/>
                  </a:lnTo>
                  <a:lnTo>
                    <a:pt x="4109" y="330"/>
                  </a:lnTo>
                  <a:lnTo>
                    <a:pt x="4105" y="332"/>
                  </a:lnTo>
                  <a:lnTo>
                    <a:pt x="4103" y="331"/>
                  </a:lnTo>
                  <a:lnTo>
                    <a:pt x="4100" y="331"/>
                  </a:lnTo>
                  <a:lnTo>
                    <a:pt x="4097" y="332"/>
                  </a:lnTo>
                  <a:lnTo>
                    <a:pt x="4100" y="331"/>
                  </a:lnTo>
                  <a:lnTo>
                    <a:pt x="4098" y="327"/>
                  </a:lnTo>
                  <a:lnTo>
                    <a:pt x="4096" y="325"/>
                  </a:lnTo>
                  <a:lnTo>
                    <a:pt x="4094" y="325"/>
                  </a:lnTo>
                  <a:lnTo>
                    <a:pt x="4097" y="325"/>
                  </a:lnTo>
                  <a:lnTo>
                    <a:pt x="4100" y="326"/>
                  </a:lnTo>
                  <a:lnTo>
                    <a:pt x="4103" y="326"/>
                  </a:lnTo>
                  <a:lnTo>
                    <a:pt x="4105" y="326"/>
                  </a:lnTo>
                  <a:lnTo>
                    <a:pt x="4109" y="327"/>
                  </a:lnTo>
                  <a:lnTo>
                    <a:pt x="4111" y="327"/>
                  </a:lnTo>
                  <a:lnTo>
                    <a:pt x="4112" y="325"/>
                  </a:lnTo>
                  <a:lnTo>
                    <a:pt x="4109" y="323"/>
                  </a:lnTo>
                  <a:lnTo>
                    <a:pt x="4106" y="322"/>
                  </a:lnTo>
                  <a:lnTo>
                    <a:pt x="4103" y="323"/>
                  </a:lnTo>
                  <a:lnTo>
                    <a:pt x="4101" y="322"/>
                  </a:lnTo>
                  <a:lnTo>
                    <a:pt x="4103" y="323"/>
                  </a:lnTo>
                  <a:lnTo>
                    <a:pt x="4106" y="322"/>
                  </a:lnTo>
                  <a:lnTo>
                    <a:pt x="4109" y="322"/>
                  </a:lnTo>
                  <a:lnTo>
                    <a:pt x="4112" y="324"/>
                  </a:lnTo>
                  <a:lnTo>
                    <a:pt x="4114" y="325"/>
                  </a:lnTo>
                  <a:lnTo>
                    <a:pt x="4115" y="327"/>
                  </a:lnTo>
                  <a:lnTo>
                    <a:pt x="4118" y="330"/>
                  </a:lnTo>
                  <a:lnTo>
                    <a:pt x="4121" y="330"/>
                  </a:lnTo>
                  <a:lnTo>
                    <a:pt x="4123" y="331"/>
                  </a:lnTo>
                  <a:lnTo>
                    <a:pt x="4127" y="331"/>
                  </a:lnTo>
                  <a:lnTo>
                    <a:pt x="4129" y="331"/>
                  </a:lnTo>
                  <a:lnTo>
                    <a:pt x="4132" y="330"/>
                  </a:lnTo>
                  <a:lnTo>
                    <a:pt x="4130" y="332"/>
                  </a:lnTo>
                  <a:lnTo>
                    <a:pt x="4132" y="331"/>
                  </a:lnTo>
                  <a:lnTo>
                    <a:pt x="4135" y="330"/>
                  </a:lnTo>
                  <a:lnTo>
                    <a:pt x="4138" y="329"/>
                  </a:lnTo>
                  <a:lnTo>
                    <a:pt x="4140" y="327"/>
                  </a:lnTo>
                  <a:lnTo>
                    <a:pt x="4143" y="326"/>
                  </a:lnTo>
                  <a:lnTo>
                    <a:pt x="4146" y="324"/>
                  </a:lnTo>
                  <a:lnTo>
                    <a:pt x="4148" y="322"/>
                  </a:lnTo>
                  <a:lnTo>
                    <a:pt x="4149" y="322"/>
                  </a:lnTo>
                  <a:lnTo>
                    <a:pt x="4152" y="322"/>
                  </a:lnTo>
                  <a:lnTo>
                    <a:pt x="4154" y="320"/>
                  </a:lnTo>
                  <a:lnTo>
                    <a:pt x="4156" y="317"/>
                  </a:lnTo>
                  <a:lnTo>
                    <a:pt x="4155" y="314"/>
                  </a:lnTo>
                  <a:lnTo>
                    <a:pt x="4153" y="315"/>
                  </a:lnTo>
                  <a:lnTo>
                    <a:pt x="4149" y="316"/>
                  </a:lnTo>
                  <a:lnTo>
                    <a:pt x="4149" y="314"/>
                  </a:lnTo>
                  <a:lnTo>
                    <a:pt x="4151" y="314"/>
                  </a:lnTo>
                  <a:lnTo>
                    <a:pt x="4154" y="314"/>
                  </a:lnTo>
                  <a:lnTo>
                    <a:pt x="4156" y="314"/>
                  </a:lnTo>
                  <a:lnTo>
                    <a:pt x="4160" y="312"/>
                  </a:lnTo>
                  <a:lnTo>
                    <a:pt x="4157" y="308"/>
                  </a:lnTo>
                  <a:lnTo>
                    <a:pt x="4155" y="306"/>
                  </a:lnTo>
                  <a:lnTo>
                    <a:pt x="4153" y="304"/>
                  </a:lnTo>
                  <a:lnTo>
                    <a:pt x="4152" y="300"/>
                  </a:lnTo>
                  <a:lnTo>
                    <a:pt x="4154" y="298"/>
                  </a:lnTo>
                  <a:lnTo>
                    <a:pt x="4156" y="298"/>
                  </a:lnTo>
                  <a:lnTo>
                    <a:pt x="4160" y="297"/>
                  </a:lnTo>
                  <a:lnTo>
                    <a:pt x="4160" y="295"/>
                  </a:lnTo>
                  <a:lnTo>
                    <a:pt x="4162" y="292"/>
                  </a:lnTo>
                  <a:lnTo>
                    <a:pt x="4162" y="296"/>
                  </a:lnTo>
                  <a:lnTo>
                    <a:pt x="4164" y="297"/>
                  </a:lnTo>
                  <a:lnTo>
                    <a:pt x="4168" y="295"/>
                  </a:lnTo>
                  <a:lnTo>
                    <a:pt x="4170" y="293"/>
                  </a:lnTo>
                  <a:lnTo>
                    <a:pt x="4169" y="296"/>
                  </a:lnTo>
                  <a:lnTo>
                    <a:pt x="4168" y="299"/>
                  </a:lnTo>
                  <a:lnTo>
                    <a:pt x="4165" y="301"/>
                  </a:lnTo>
                  <a:lnTo>
                    <a:pt x="4166" y="305"/>
                  </a:lnTo>
                  <a:lnTo>
                    <a:pt x="4170" y="306"/>
                  </a:lnTo>
                  <a:lnTo>
                    <a:pt x="4170" y="309"/>
                  </a:lnTo>
                  <a:lnTo>
                    <a:pt x="4169" y="312"/>
                  </a:lnTo>
                  <a:lnTo>
                    <a:pt x="4172" y="313"/>
                  </a:lnTo>
                  <a:lnTo>
                    <a:pt x="4181" y="313"/>
                  </a:lnTo>
                  <a:lnTo>
                    <a:pt x="4183" y="313"/>
                  </a:lnTo>
                  <a:lnTo>
                    <a:pt x="4186" y="312"/>
                  </a:lnTo>
                  <a:lnTo>
                    <a:pt x="4189" y="309"/>
                  </a:lnTo>
                  <a:lnTo>
                    <a:pt x="4191" y="309"/>
                  </a:lnTo>
                  <a:lnTo>
                    <a:pt x="4195" y="310"/>
                  </a:lnTo>
                  <a:lnTo>
                    <a:pt x="4197" y="312"/>
                  </a:lnTo>
                  <a:lnTo>
                    <a:pt x="4199" y="313"/>
                  </a:lnTo>
                  <a:lnTo>
                    <a:pt x="4203" y="313"/>
                  </a:lnTo>
                  <a:lnTo>
                    <a:pt x="4205" y="314"/>
                  </a:lnTo>
                  <a:lnTo>
                    <a:pt x="4206" y="317"/>
                  </a:lnTo>
                  <a:lnTo>
                    <a:pt x="4207" y="320"/>
                  </a:lnTo>
                  <a:lnTo>
                    <a:pt x="4206" y="323"/>
                  </a:lnTo>
                  <a:lnTo>
                    <a:pt x="4208" y="325"/>
                  </a:lnTo>
                  <a:lnTo>
                    <a:pt x="4212" y="326"/>
                  </a:lnTo>
                  <a:lnTo>
                    <a:pt x="4214" y="327"/>
                  </a:lnTo>
                  <a:lnTo>
                    <a:pt x="4217" y="329"/>
                  </a:lnTo>
                  <a:lnTo>
                    <a:pt x="4220" y="329"/>
                  </a:lnTo>
                  <a:lnTo>
                    <a:pt x="4223" y="330"/>
                  </a:lnTo>
                  <a:lnTo>
                    <a:pt x="4225" y="331"/>
                  </a:lnTo>
                  <a:lnTo>
                    <a:pt x="4228" y="331"/>
                  </a:lnTo>
                  <a:lnTo>
                    <a:pt x="4230" y="333"/>
                  </a:lnTo>
                  <a:lnTo>
                    <a:pt x="4231" y="335"/>
                  </a:lnTo>
                  <a:lnTo>
                    <a:pt x="4233" y="337"/>
                  </a:lnTo>
                  <a:lnTo>
                    <a:pt x="4237" y="338"/>
                  </a:lnTo>
                  <a:lnTo>
                    <a:pt x="4239" y="337"/>
                  </a:lnTo>
                  <a:lnTo>
                    <a:pt x="4240" y="334"/>
                  </a:lnTo>
                  <a:lnTo>
                    <a:pt x="4240" y="332"/>
                  </a:lnTo>
                  <a:lnTo>
                    <a:pt x="4241" y="334"/>
                  </a:lnTo>
                  <a:lnTo>
                    <a:pt x="4240" y="338"/>
                  </a:lnTo>
                  <a:lnTo>
                    <a:pt x="4242" y="340"/>
                  </a:lnTo>
                  <a:lnTo>
                    <a:pt x="4242" y="340"/>
                  </a:lnTo>
                  <a:lnTo>
                    <a:pt x="4246" y="339"/>
                  </a:lnTo>
                  <a:lnTo>
                    <a:pt x="4247" y="337"/>
                  </a:lnTo>
                  <a:lnTo>
                    <a:pt x="4252" y="337"/>
                  </a:lnTo>
                  <a:lnTo>
                    <a:pt x="4255" y="335"/>
                  </a:lnTo>
                  <a:lnTo>
                    <a:pt x="4252" y="333"/>
                  </a:lnTo>
                  <a:lnTo>
                    <a:pt x="4250" y="332"/>
                  </a:lnTo>
                  <a:lnTo>
                    <a:pt x="4248" y="331"/>
                  </a:lnTo>
                  <a:lnTo>
                    <a:pt x="4245" y="331"/>
                  </a:lnTo>
                  <a:lnTo>
                    <a:pt x="4247" y="330"/>
                  </a:lnTo>
                  <a:lnTo>
                    <a:pt x="4247" y="326"/>
                  </a:lnTo>
                  <a:lnTo>
                    <a:pt x="4243" y="327"/>
                  </a:lnTo>
                  <a:lnTo>
                    <a:pt x="4247" y="326"/>
                  </a:lnTo>
                  <a:lnTo>
                    <a:pt x="4249" y="326"/>
                  </a:lnTo>
                  <a:lnTo>
                    <a:pt x="4252" y="325"/>
                  </a:lnTo>
                  <a:lnTo>
                    <a:pt x="4255" y="324"/>
                  </a:lnTo>
                  <a:lnTo>
                    <a:pt x="4257" y="321"/>
                  </a:lnTo>
                  <a:lnTo>
                    <a:pt x="4255" y="318"/>
                  </a:lnTo>
                  <a:lnTo>
                    <a:pt x="4251" y="318"/>
                  </a:lnTo>
                  <a:lnTo>
                    <a:pt x="4255" y="317"/>
                  </a:lnTo>
                  <a:lnTo>
                    <a:pt x="4256" y="318"/>
                  </a:lnTo>
                  <a:lnTo>
                    <a:pt x="4256" y="315"/>
                  </a:lnTo>
                  <a:lnTo>
                    <a:pt x="4257" y="313"/>
                  </a:lnTo>
                  <a:lnTo>
                    <a:pt x="4255" y="314"/>
                  </a:lnTo>
                  <a:lnTo>
                    <a:pt x="4254" y="310"/>
                  </a:lnTo>
                  <a:lnTo>
                    <a:pt x="4250" y="309"/>
                  </a:lnTo>
                  <a:lnTo>
                    <a:pt x="4248" y="308"/>
                  </a:lnTo>
                  <a:lnTo>
                    <a:pt x="4250" y="307"/>
                  </a:lnTo>
                  <a:lnTo>
                    <a:pt x="4254" y="308"/>
                  </a:lnTo>
                  <a:lnTo>
                    <a:pt x="4255" y="310"/>
                  </a:lnTo>
                  <a:lnTo>
                    <a:pt x="4257" y="310"/>
                  </a:lnTo>
                  <a:lnTo>
                    <a:pt x="4260" y="312"/>
                  </a:lnTo>
                  <a:lnTo>
                    <a:pt x="4263" y="312"/>
                  </a:lnTo>
                  <a:lnTo>
                    <a:pt x="4266" y="312"/>
                  </a:lnTo>
                  <a:lnTo>
                    <a:pt x="4268" y="312"/>
                  </a:lnTo>
                  <a:lnTo>
                    <a:pt x="4272" y="313"/>
                  </a:lnTo>
                  <a:lnTo>
                    <a:pt x="4273" y="309"/>
                  </a:lnTo>
                  <a:lnTo>
                    <a:pt x="4269" y="309"/>
                  </a:lnTo>
                  <a:lnTo>
                    <a:pt x="4267" y="306"/>
                  </a:lnTo>
                  <a:lnTo>
                    <a:pt x="4269" y="307"/>
                  </a:lnTo>
                  <a:lnTo>
                    <a:pt x="4273" y="308"/>
                  </a:lnTo>
                  <a:lnTo>
                    <a:pt x="4275" y="309"/>
                  </a:lnTo>
                  <a:lnTo>
                    <a:pt x="4279" y="309"/>
                  </a:lnTo>
                  <a:lnTo>
                    <a:pt x="4280" y="307"/>
                  </a:lnTo>
                  <a:lnTo>
                    <a:pt x="4280" y="305"/>
                  </a:lnTo>
                  <a:lnTo>
                    <a:pt x="4282" y="301"/>
                  </a:lnTo>
                  <a:lnTo>
                    <a:pt x="4285" y="300"/>
                  </a:lnTo>
                  <a:lnTo>
                    <a:pt x="4286" y="300"/>
                  </a:lnTo>
                  <a:lnTo>
                    <a:pt x="4290" y="301"/>
                  </a:lnTo>
                  <a:lnTo>
                    <a:pt x="4291" y="298"/>
                  </a:lnTo>
                  <a:lnTo>
                    <a:pt x="4288" y="297"/>
                  </a:lnTo>
                  <a:close/>
                  <a:moveTo>
                    <a:pt x="2110" y="1489"/>
                  </a:moveTo>
                  <a:lnTo>
                    <a:pt x="2107" y="1487"/>
                  </a:lnTo>
                  <a:lnTo>
                    <a:pt x="2106" y="1486"/>
                  </a:lnTo>
                  <a:lnTo>
                    <a:pt x="2103" y="1486"/>
                  </a:lnTo>
                  <a:lnTo>
                    <a:pt x="2101" y="1484"/>
                  </a:lnTo>
                  <a:lnTo>
                    <a:pt x="2104" y="1481"/>
                  </a:lnTo>
                  <a:lnTo>
                    <a:pt x="2103" y="1479"/>
                  </a:lnTo>
                  <a:lnTo>
                    <a:pt x="2099" y="1477"/>
                  </a:lnTo>
                  <a:lnTo>
                    <a:pt x="2098" y="1475"/>
                  </a:lnTo>
                  <a:lnTo>
                    <a:pt x="2098" y="1469"/>
                  </a:lnTo>
                  <a:lnTo>
                    <a:pt x="2096" y="1467"/>
                  </a:lnTo>
                  <a:lnTo>
                    <a:pt x="2092" y="1466"/>
                  </a:lnTo>
                  <a:lnTo>
                    <a:pt x="2089" y="1460"/>
                  </a:lnTo>
                  <a:lnTo>
                    <a:pt x="2087" y="1454"/>
                  </a:lnTo>
                  <a:lnTo>
                    <a:pt x="2084" y="1452"/>
                  </a:lnTo>
                  <a:lnTo>
                    <a:pt x="2084" y="1450"/>
                  </a:lnTo>
                  <a:lnTo>
                    <a:pt x="2087" y="1447"/>
                  </a:lnTo>
                  <a:lnTo>
                    <a:pt x="2087" y="1444"/>
                  </a:lnTo>
                  <a:lnTo>
                    <a:pt x="2084" y="1442"/>
                  </a:lnTo>
                  <a:lnTo>
                    <a:pt x="2083" y="1439"/>
                  </a:lnTo>
                  <a:lnTo>
                    <a:pt x="2083" y="1435"/>
                  </a:lnTo>
                  <a:lnTo>
                    <a:pt x="2083" y="1432"/>
                  </a:lnTo>
                  <a:lnTo>
                    <a:pt x="2086" y="1426"/>
                  </a:lnTo>
                  <a:lnTo>
                    <a:pt x="2082" y="1428"/>
                  </a:lnTo>
                  <a:lnTo>
                    <a:pt x="2083" y="1425"/>
                  </a:lnTo>
                  <a:lnTo>
                    <a:pt x="2084" y="1417"/>
                  </a:lnTo>
                  <a:lnTo>
                    <a:pt x="2084" y="1415"/>
                  </a:lnTo>
                  <a:lnTo>
                    <a:pt x="2086" y="1415"/>
                  </a:lnTo>
                  <a:lnTo>
                    <a:pt x="2087" y="1417"/>
                  </a:lnTo>
                  <a:lnTo>
                    <a:pt x="2087" y="1420"/>
                  </a:lnTo>
                  <a:lnTo>
                    <a:pt x="2091" y="1429"/>
                  </a:lnTo>
                  <a:lnTo>
                    <a:pt x="2090" y="1435"/>
                  </a:lnTo>
                  <a:lnTo>
                    <a:pt x="2092" y="1437"/>
                  </a:lnTo>
                  <a:lnTo>
                    <a:pt x="2092" y="1439"/>
                  </a:lnTo>
                  <a:lnTo>
                    <a:pt x="2092" y="1442"/>
                  </a:lnTo>
                  <a:lnTo>
                    <a:pt x="2092" y="1445"/>
                  </a:lnTo>
                  <a:lnTo>
                    <a:pt x="2095" y="1447"/>
                  </a:lnTo>
                  <a:lnTo>
                    <a:pt x="2095" y="1450"/>
                  </a:lnTo>
                  <a:lnTo>
                    <a:pt x="2091" y="1453"/>
                  </a:lnTo>
                  <a:lnTo>
                    <a:pt x="2092" y="1455"/>
                  </a:lnTo>
                  <a:lnTo>
                    <a:pt x="2096" y="1458"/>
                  </a:lnTo>
                  <a:lnTo>
                    <a:pt x="2098" y="1459"/>
                  </a:lnTo>
                  <a:lnTo>
                    <a:pt x="2103" y="1463"/>
                  </a:lnTo>
                  <a:lnTo>
                    <a:pt x="2104" y="1469"/>
                  </a:lnTo>
                  <a:lnTo>
                    <a:pt x="2104" y="1471"/>
                  </a:lnTo>
                  <a:lnTo>
                    <a:pt x="2108" y="1479"/>
                  </a:lnTo>
                  <a:lnTo>
                    <a:pt x="2108" y="1481"/>
                  </a:lnTo>
                  <a:lnTo>
                    <a:pt x="2110" y="1484"/>
                  </a:lnTo>
                  <a:lnTo>
                    <a:pt x="2112" y="1487"/>
                  </a:lnTo>
                  <a:lnTo>
                    <a:pt x="2110" y="1489"/>
                  </a:lnTo>
                  <a:close/>
                  <a:moveTo>
                    <a:pt x="2115" y="1336"/>
                  </a:moveTo>
                  <a:lnTo>
                    <a:pt x="2114" y="1338"/>
                  </a:lnTo>
                  <a:lnTo>
                    <a:pt x="2115" y="1342"/>
                  </a:lnTo>
                  <a:lnTo>
                    <a:pt x="2114" y="1344"/>
                  </a:lnTo>
                  <a:lnTo>
                    <a:pt x="2112" y="1347"/>
                  </a:lnTo>
                  <a:lnTo>
                    <a:pt x="2108" y="1348"/>
                  </a:lnTo>
                  <a:lnTo>
                    <a:pt x="2105" y="1353"/>
                  </a:lnTo>
                  <a:lnTo>
                    <a:pt x="2103" y="1351"/>
                  </a:lnTo>
                  <a:lnTo>
                    <a:pt x="2103" y="1355"/>
                  </a:lnTo>
                  <a:lnTo>
                    <a:pt x="2101" y="1352"/>
                  </a:lnTo>
                  <a:lnTo>
                    <a:pt x="2101" y="1350"/>
                  </a:lnTo>
                  <a:lnTo>
                    <a:pt x="2104" y="1347"/>
                  </a:lnTo>
                  <a:lnTo>
                    <a:pt x="2112" y="1340"/>
                  </a:lnTo>
                  <a:lnTo>
                    <a:pt x="2113" y="1339"/>
                  </a:lnTo>
                  <a:lnTo>
                    <a:pt x="2114" y="1338"/>
                  </a:lnTo>
                  <a:lnTo>
                    <a:pt x="2115" y="1335"/>
                  </a:lnTo>
                  <a:lnTo>
                    <a:pt x="2115" y="1336"/>
                  </a:lnTo>
                  <a:close/>
                  <a:moveTo>
                    <a:pt x="2150" y="1501"/>
                  </a:moveTo>
                  <a:lnTo>
                    <a:pt x="2152" y="1501"/>
                  </a:lnTo>
                  <a:lnTo>
                    <a:pt x="2155" y="1502"/>
                  </a:lnTo>
                  <a:lnTo>
                    <a:pt x="2157" y="1505"/>
                  </a:lnTo>
                  <a:lnTo>
                    <a:pt x="2157" y="1506"/>
                  </a:lnTo>
                  <a:lnTo>
                    <a:pt x="2158" y="1506"/>
                  </a:lnTo>
                  <a:lnTo>
                    <a:pt x="2158" y="1507"/>
                  </a:lnTo>
                  <a:lnTo>
                    <a:pt x="2158" y="1507"/>
                  </a:lnTo>
                  <a:lnTo>
                    <a:pt x="2158" y="1513"/>
                  </a:lnTo>
                  <a:lnTo>
                    <a:pt x="2159" y="1514"/>
                  </a:lnTo>
                  <a:lnTo>
                    <a:pt x="2159" y="1516"/>
                  </a:lnTo>
                  <a:lnTo>
                    <a:pt x="2158" y="1520"/>
                  </a:lnTo>
                  <a:lnTo>
                    <a:pt x="2159" y="1522"/>
                  </a:lnTo>
                  <a:lnTo>
                    <a:pt x="2163" y="1526"/>
                  </a:lnTo>
                  <a:lnTo>
                    <a:pt x="2164" y="1528"/>
                  </a:lnTo>
                  <a:lnTo>
                    <a:pt x="2164" y="1530"/>
                  </a:lnTo>
                  <a:lnTo>
                    <a:pt x="2163" y="1532"/>
                  </a:lnTo>
                  <a:lnTo>
                    <a:pt x="2160" y="1536"/>
                  </a:lnTo>
                  <a:lnTo>
                    <a:pt x="2160" y="1538"/>
                  </a:lnTo>
                  <a:lnTo>
                    <a:pt x="2160" y="1541"/>
                  </a:lnTo>
                  <a:lnTo>
                    <a:pt x="2161" y="1544"/>
                  </a:lnTo>
                  <a:lnTo>
                    <a:pt x="2160" y="1546"/>
                  </a:lnTo>
                  <a:lnTo>
                    <a:pt x="2161" y="1549"/>
                  </a:lnTo>
                  <a:lnTo>
                    <a:pt x="2161" y="1552"/>
                  </a:lnTo>
                  <a:lnTo>
                    <a:pt x="2163" y="1555"/>
                  </a:lnTo>
                  <a:lnTo>
                    <a:pt x="2164" y="1557"/>
                  </a:lnTo>
                  <a:lnTo>
                    <a:pt x="2165" y="1560"/>
                  </a:lnTo>
                  <a:lnTo>
                    <a:pt x="2167" y="1564"/>
                  </a:lnTo>
                  <a:lnTo>
                    <a:pt x="2167" y="1567"/>
                  </a:lnTo>
                  <a:lnTo>
                    <a:pt x="2164" y="1564"/>
                  </a:lnTo>
                  <a:lnTo>
                    <a:pt x="2163" y="1563"/>
                  </a:lnTo>
                  <a:lnTo>
                    <a:pt x="2160" y="1565"/>
                  </a:lnTo>
                  <a:lnTo>
                    <a:pt x="2159" y="1565"/>
                  </a:lnTo>
                  <a:lnTo>
                    <a:pt x="2158" y="1563"/>
                  </a:lnTo>
                  <a:lnTo>
                    <a:pt x="2158" y="1557"/>
                  </a:lnTo>
                  <a:lnTo>
                    <a:pt x="2156" y="1555"/>
                  </a:lnTo>
                  <a:lnTo>
                    <a:pt x="2155" y="1553"/>
                  </a:lnTo>
                  <a:lnTo>
                    <a:pt x="2155" y="1549"/>
                  </a:lnTo>
                  <a:lnTo>
                    <a:pt x="2154" y="1544"/>
                  </a:lnTo>
                  <a:lnTo>
                    <a:pt x="2154" y="1543"/>
                  </a:lnTo>
                  <a:lnTo>
                    <a:pt x="2152" y="1540"/>
                  </a:lnTo>
                  <a:lnTo>
                    <a:pt x="2150" y="1537"/>
                  </a:lnTo>
                  <a:lnTo>
                    <a:pt x="2151" y="1533"/>
                  </a:lnTo>
                  <a:lnTo>
                    <a:pt x="2155" y="1528"/>
                  </a:lnTo>
                  <a:lnTo>
                    <a:pt x="2154" y="1522"/>
                  </a:lnTo>
                  <a:lnTo>
                    <a:pt x="2154" y="1516"/>
                  </a:lnTo>
                  <a:lnTo>
                    <a:pt x="2152" y="1514"/>
                  </a:lnTo>
                  <a:lnTo>
                    <a:pt x="2154" y="1511"/>
                  </a:lnTo>
                  <a:lnTo>
                    <a:pt x="2151" y="1509"/>
                  </a:lnTo>
                  <a:lnTo>
                    <a:pt x="2150" y="1506"/>
                  </a:lnTo>
                  <a:lnTo>
                    <a:pt x="2149" y="1502"/>
                  </a:lnTo>
                  <a:lnTo>
                    <a:pt x="2150" y="1501"/>
                  </a:lnTo>
                  <a:close/>
                  <a:moveTo>
                    <a:pt x="2434" y="776"/>
                  </a:moveTo>
                  <a:lnTo>
                    <a:pt x="2434" y="776"/>
                  </a:lnTo>
                  <a:lnTo>
                    <a:pt x="2434" y="777"/>
                  </a:lnTo>
                  <a:lnTo>
                    <a:pt x="2434" y="777"/>
                  </a:lnTo>
                  <a:lnTo>
                    <a:pt x="2434" y="777"/>
                  </a:lnTo>
                  <a:lnTo>
                    <a:pt x="2433" y="777"/>
                  </a:lnTo>
                  <a:lnTo>
                    <a:pt x="2433" y="777"/>
                  </a:lnTo>
                  <a:lnTo>
                    <a:pt x="2433" y="777"/>
                  </a:lnTo>
                  <a:lnTo>
                    <a:pt x="2433" y="778"/>
                  </a:lnTo>
                  <a:lnTo>
                    <a:pt x="2432" y="778"/>
                  </a:lnTo>
                  <a:lnTo>
                    <a:pt x="2432" y="778"/>
                  </a:lnTo>
                  <a:lnTo>
                    <a:pt x="2431" y="778"/>
                  </a:lnTo>
                  <a:lnTo>
                    <a:pt x="2431" y="778"/>
                  </a:lnTo>
                  <a:lnTo>
                    <a:pt x="2431" y="778"/>
                  </a:lnTo>
                  <a:lnTo>
                    <a:pt x="2431" y="778"/>
                  </a:lnTo>
                  <a:lnTo>
                    <a:pt x="2431" y="778"/>
                  </a:lnTo>
                  <a:lnTo>
                    <a:pt x="2431" y="777"/>
                  </a:lnTo>
                  <a:lnTo>
                    <a:pt x="2431" y="777"/>
                  </a:lnTo>
                  <a:lnTo>
                    <a:pt x="2431" y="777"/>
                  </a:lnTo>
                  <a:lnTo>
                    <a:pt x="2431" y="777"/>
                  </a:lnTo>
                  <a:lnTo>
                    <a:pt x="2431" y="777"/>
                  </a:lnTo>
                  <a:lnTo>
                    <a:pt x="2430" y="777"/>
                  </a:lnTo>
                  <a:lnTo>
                    <a:pt x="2430" y="777"/>
                  </a:lnTo>
                  <a:lnTo>
                    <a:pt x="2430" y="777"/>
                  </a:lnTo>
                  <a:lnTo>
                    <a:pt x="2430" y="777"/>
                  </a:lnTo>
                  <a:lnTo>
                    <a:pt x="2430" y="776"/>
                  </a:lnTo>
                  <a:lnTo>
                    <a:pt x="2429" y="776"/>
                  </a:lnTo>
                  <a:lnTo>
                    <a:pt x="2429" y="776"/>
                  </a:lnTo>
                  <a:lnTo>
                    <a:pt x="2429" y="776"/>
                  </a:lnTo>
                  <a:lnTo>
                    <a:pt x="2429" y="776"/>
                  </a:lnTo>
                  <a:lnTo>
                    <a:pt x="2429" y="776"/>
                  </a:lnTo>
                  <a:lnTo>
                    <a:pt x="2429" y="777"/>
                  </a:lnTo>
                  <a:lnTo>
                    <a:pt x="2428" y="777"/>
                  </a:lnTo>
                  <a:lnTo>
                    <a:pt x="2428" y="777"/>
                  </a:lnTo>
                  <a:lnTo>
                    <a:pt x="2429" y="777"/>
                  </a:lnTo>
                  <a:lnTo>
                    <a:pt x="2429" y="778"/>
                  </a:lnTo>
                  <a:lnTo>
                    <a:pt x="2429" y="778"/>
                  </a:lnTo>
                  <a:lnTo>
                    <a:pt x="2429" y="778"/>
                  </a:lnTo>
                  <a:lnTo>
                    <a:pt x="2429" y="778"/>
                  </a:lnTo>
                  <a:lnTo>
                    <a:pt x="2429" y="779"/>
                  </a:lnTo>
                  <a:lnTo>
                    <a:pt x="2430" y="779"/>
                  </a:lnTo>
                  <a:lnTo>
                    <a:pt x="2430" y="779"/>
                  </a:lnTo>
                  <a:lnTo>
                    <a:pt x="2430" y="779"/>
                  </a:lnTo>
                  <a:lnTo>
                    <a:pt x="2430" y="780"/>
                  </a:lnTo>
                  <a:lnTo>
                    <a:pt x="2430" y="780"/>
                  </a:lnTo>
                  <a:lnTo>
                    <a:pt x="2430" y="780"/>
                  </a:lnTo>
                  <a:lnTo>
                    <a:pt x="2428" y="780"/>
                  </a:lnTo>
                  <a:lnTo>
                    <a:pt x="2428" y="780"/>
                  </a:lnTo>
                  <a:lnTo>
                    <a:pt x="2428" y="780"/>
                  </a:lnTo>
                  <a:lnTo>
                    <a:pt x="2428" y="779"/>
                  </a:lnTo>
                  <a:lnTo>
                    <a:pt x="2428" y="779"/>
                  </a:lnTo>
                  <a:lnTo>
                    <a:pt x="2428" y="779"/>
                  </a:lnTo>
                  <a:lnTo>
                    <a:pt x="2428" y="779"/>
                  </a:lnTo>
                  <a:lnTo>
                    <a:pt x="2427" y="779"/>
                  </a:lnTo>
                  <a:lnTo>
                    <a:pt x="2425" y="779"/>
                  </a:lnTo>
                  <a:lnTo>
                    <a:pt x="2425" y="779"/>
                  </a:lnTo>
                  <a:lnTo>
                    <a:pt x="2425" y="779"/>
                  </a:lnTo>
                  <a:lnTo>
                    <a:pt x="2425" y="780"/>
                  </a:lnTo>
                  <a:lnTo>
                    <a:pt x="2425" y="780"/>
                  </a:lnTo>
                  <a:lnTo>
                    <a:pt x="2425" y="780"/>
                  </a:lnTo>
                  <a:lnTo>
                    <a:pt x="2424" y="780"/>
                  </a:lnTo>
                  <a:lnTo>
                    <a:pt x="2424" y="780"/>
                  </a:lnTo>
                  <a:lnTo>
                    <a:pt x="2423" y="780"/>
                  </a:lnTo>
                  <a:lnTo>
                    <a:pt x="2423" y="780"/>
                  </a:lnTo>
                  <a:lnTo>
                    <a:pt x="2423" y="780"/>
                  </a:lnTo>
                  <a:lnTo>
                    <a:pt x="2423" y="780"/>
                  </a:lnTo>
                  <a:lnTo>
                    <a:pt x="2423" y="780"/>
                  </a:lnTo>
                  <a:lnTo>
                    <a:pt x="2423" y="782"/>
                  </a:lnTo>
                  <a:lnTo>
                    <a:pt x="2422" y="782"/>
                  </a:lnTo>
                  <a:lnTo>
                    <a:pt x="2422" y="780"/>
                  </a:lnTo>
                  <a:lnTo>
                    <a:pt x="2421" y="780"/>
                  </a:lnTo>
                  <a:lnTo>
                    <a:pt x="2421" y="782"/>
                  </a:lnTo>
                  <a:lnTo>
                    <a:pt x="2421" y="782"/>
                  </a:lnTo>
                  <a:lnTo>
                    <a:pt x="2421" y="780"/>
                  </a:lnTo>
                  <a:lnTo>
                    <a:pt x="2421" y="780"/>
                  </a:lnTo>
                  <a:lnTo>
                    <a:pt x="2421" y="780"/>
                  </a:lnTo>
                  <a:lnTo>
                    <a:pt x="2421" y="779"/>
                  </a:lnTo>
                  <a:lnTo>
                    <a:pt x="2420" y="779"/>
                  </a:lnTo>
                  <a:lnTo>
                    <a:pt x="2420" y="779"/>
                  </a:lnTo>
                  <a:lnTo>
                    <a:pt x="2420" y="779"/>
                  </a:lnTo>
                  <a:lnTo>
                    <a:pt x="2420" y="778"/>
                  </a:lnTo>
                  <a:lnTo>
                    <a:pt x="2420" y="778"/>
                  </a:lnTo>
                  <a:lnTo>
                    <a:pt x="2420" y="778"/>
                  </a:lnTo>
                  <a:lnTo>
                    <a:pt x="2420" y="778"/>
                  </a:lnTo>
                  <a:lnTo>
                    <a:pt x="2420" y="778"/>
                  </a:lnTo>
                  <a:lnTo>
                    <a:pt x="2420" y="778"/>
                  </a:lnTo>
                  <a:lnTo>
                    <a:pt x="2420" y="777"/>
                  </a:lnTo>
                  <a:lnTo>
                    <a:pt x="2420" y="777"/>
                  </a:lnTo>
                  <a:lnTo>
                    <a:pt x="2420" y="777"/>
                  </a:lnTo>
                  <a:lnTo>
                    <a:pt x="2419" y="777"/>
                  </a:lnTo>
                  <a:lnTo>
                    <a:pt x="2419" y="777"/>
                  </a:lnTo>
                  <a:lnTo>
                    <a:pt x="2419" y="777"/>
                  </a:lnTo>
                  <a:lnTo>
                    <a:pt x="2419" y="777"/>
                  </a:lnTo>
                  <a:lnTo>
                    <a:pt x="2419" y="778"/>
                  </a:lnTo>
                  <a:lnTo>
                    <a:pt x="2419" y="778"/>
                  </a:lnTo>
                  <a:lnTo>
                    <a:pt x="2419" y="778"/>
                  </a:lnTo>
                  <a:lnTo>
                    <a:pt x="2419" y="778"/>
                  </a:lnTo>
                  <a:lnTo>
                    <a:pt x="2419" y="779"/>
                  </a:lnTo>
                  <a:lnTo>
                    <a:pt x="2417" y="779"/>
                  </a:lnTo>
                  <a:lnTo>
                    <a:pt x="2417" y="779"/>
                  </a:lnTo>
                  <a:lnTo>
                    <a:pt x="2417" y="779"/>
                  </a:lnTo>
                  <a:lnTo>
                    <a:pt x="2416" y="779"/>
                  </a:lnTo>
                  <a:lnTo>
                    <a:pt x="2416" y="779"/>
                  </a:lnTo>
                  <a:lnTo>
                    <a:pt x="2416" y="778"/>
                  </a:lnTo>
                  <a:lnTo>
                    <a:pt x="2416" y="778"/>
                  </a:lnTo>
                  <a:lnTo>
                    <a:pt x="2416" y="778"/>
                  </a:lnTo>
                  <a:lnTo>
                    <a:pt x="2415" y="778"/>
                  </a:lnTo>
                  <a:lnTo>
                    <a:pt x="2415" y="778"/>
                  </a:lnTo>
                  <a:lnTo>
                    <a:pt x="2415" y="778"/>
                  </a:lnTo>
                  <a:lnTo>
                    <a:pt x="2415" y="778"/>
                  </a:lnTo>
                  <a:lnTo>
                    <a:pt x="2414" y="778"/>
                  </a:lnTo>
                  <a:lnTo>
                    <a:pt x="2414" y="778"/>
                  </a:lnTo>
                  <a:lnTo>
                    <a:pt x="2414" y="778"/>
                  </a:lnTo>
                  <a:lnTo>
                    <a:pt x="2414" y="778"/>
                  </a:lnTo>
                  <a:lnTo>
                    <a:pt x="2414" y="778"/>
                  </a:lnTo>
                  <a:lnTo>
                    <a:pt x="2414" y="778"/>
                  </a:lnTo>
                  <a:lnTo>
                    <a:pt x="2414" y="778"/>
                  </a:lnTo>
                  <a:lnTo>
                    <a:pt x="2413" y="778"/>
                  </a:lnTo>
                  <a:lnTo>
                    <a:pt x="2412" y="778"/>
                  </a:lnTo>
                  <a:lnTo>
                    <a:pt x="2412" y="778"/>
                  </a:lnTo>
                  <a:lnTo>
                    <a:pt x="2412" y="778"/>
                  </a:lnTo>
                  <a:lnTo>
                    <a:pt x="2412" y="778"/>
                  </a:lnTo>
                  <a:lnTo>
                    <a:pt x="2412" y="777"/>
                  </a:lnTo>
                  <a:lnTo>
                    <a:pt x="2412" y="777"/>
                  </a:lnTo>
                  <a:lnTo>
                    <a:pt x="2412" y="777"/>
                  </a:lnTo>
                  <a:lnTo>
                    <a:pt x="2412" y="777"/>
                  </a:lnTo>
                  <a:lnTo>
                    <a:pt x="2412" y="777"/>
                  </a:lnTo>
                  <a:lnTo>
                    <a:pt x="2412" y="777"/>
                  </a:lnTo>
                  <a:lnTo>
                    <a:pt x="2412" y="777"/>
                  </a:lnTo>
                  <a:lnTo>
                    <a:pt x="2411" y="777"/>
                  </a:lnTo>
                  <a:lnTo>
                    <a:pt x="2411" y="776"/>
                  </a:lnTo>
                  <a:lnTo>
                    <a:pt x="2411" y="776"/>
                  </a:lnTo>
                  <a:lnTo>
                    <a:pt x="2411" y="776"/>
                  </a:lnTo>
                  <a:lnTo>
                    <a:pt x="2411" y="775"/>
                  </a:lnTo>
                  <a:lnTo>
                    <a:pt x="2411" y="775"/>
                  </a:lnTo>
                  <a:lnTo>
                    <a:pt x="2411" y="775"/>
                  </a:lnTo>
                  <a:lnTo>
                    <a:pt x="2411" y="775"/>
                  </a:lnTo>
                  <a:lnTo>
                    <a:pt x="2410" y="774"/>
                  </a:lnTo>
                  <a:lnTo>
                    <a:pt x="2410" y="775"/>
                  </a:lnTo>
                  <a:lnTo>
                    <a:pt x="2410" y="775"/>
                  </a:lnTo>
                  <a:lnTo>
                    <a:pt x="2410" y="776"/>
                  </a:lnTo>
                  <a:lnTo>
                    <a:pt x="2410" y="776"/>
                  </a:lnTo>
                  <a:lnTo>
                    <a:pt x="2410" y="777"/>
                  </a:lnTo>
                  <a:lnTo>
                    <a:pt x="2410" y="777"/>
                  </a:lnTo>
                  <a:lnTo>
                    <a:pt x="2410" y="777"/>
                  </a:lnTo>
                  <a:lnTo>
                    <a:pt x="2410" y="778"/>
                  </a:lnTo>
                  <a:lnTo>
                    <a:pt x="2410" y="779"/>
                  </a:lnTo>
                  <a:lnTo>
                    <a:pt x="2408" y="779"/>
                  </a:lnTo>
                  <a:lnTo>
                    <a:pt x="2408" y="779"/>
                  </a:lnTo>
                  <a:lnTo>
                    <a:pt x="2410" y="779"/>
                  </a:lnTo>
                  <a:lnTo>
                    <a:pt x="2410" y="780"/>
                  </a:lnTo>
                  <a:lnTo>
                    <a:pt x="2408" y="780"/>
                  </a:lnTo>
                  <a:lnTo>
                    <a:pt x="2408" y="780"/>
                  </a:lnTo>
                  <a:lnTo>
                    <a:pt x="2408" y="782"/>
                  </a:lnTo>
                  <a:lnTo>
                    <a:pt x="2408" y="782"/>
                  </a:lnTo>
                  <a:lnTo>
                    <a:pt x="2408" y="782"/>
                  </a:lnTo>
                  <a:lnTo>
                    <a:pt x="2407" y="782"/>
                  </a:lnTo>
                  <a:lnTo>
                    <a:pt x="2407" y="783"/>
                  </a:lnTo>
                  <a:lnTo>
                    <a:pt x="2407" y="783"/>
                  </a:lnTo>
                  <a:lnTo>
                    <a:pt x="2407" y="783"/>
                  </a:lnTo>
                  <a:lnTo>
                    <a:pt x="2407" y="784"/>
                  </a:lnTo>
                  <a:lnTo>
                    <a:pt x="2407" y="784"/>
                  </a:lnTo>
                  <a:lnTo>
                    <a:pt x="2407" y="785"/>
                  </a:lnTo>
                  <a:lnTo>
                    <a:pt x="2407" y="785"/>
                  </a:lnTo>
                  <a:lnTo>
                    <a:pt x="2407" y="785"/>
                  </a:lnTo>
                  <a:lnTo>
                    <a:pt x="2407" y="786"/>
                  </a:lnTo>
                  <a:lnTo>
                    <a:pt x="2406" y="786"/>
                  </a:lnTo>
                  <a:lnTo>
                    <a:pt x="2406" y="786"/>
                  </a:lnTo>
                  <a:lnTo>
                    <a:pt x="2407" y="786"/>
                  </a:lnTo>
                  <a:lnTo>
                    <a:pt x="2407" y="787"/>
                  </a:lnTo>
                  <a:lnTo>
                    <a:pt x="2407" y="787"/>
                  </a:lnTo>
                  <a:lnTo>
                    <a:pt x="2407" y="787"/>
                  </a:lnTo>
                  <a:lnTo>
                    <a:pt x="2407" y="787"/>
                  </a:lnTo>
                  <a:lnTo>
                    <a:pt x="2407" y="788"/>
                  </a:lnTo>
                  <a:lnTo>
                    <a:pt x="2407" y="788"/>
                  </a:lnTo>
                  <a:lnTo>
                    <a:pt x="2407" y="788"/>
                  </a:lnTo>
                  <a:lnTo>
                    <a:pt x="2407" y="789"/>
                  </a:lnTo>
                  <a:lnTo>
                    <a:pt x="2407" y="789"/>
                  </a:lnTo>
                  <a:lnTo>
                    <a:pt x="2407" y="789"/>
                  </a:lnTo>
                  <a:lnTo>
                    <a:pt x="2407" y="791"/>
                  </a:lnTo>
                  <a:lnTo>
                    <a:pt x="2407" y="791"/>
                  </a:lnTo>
                  <a:lnTo>
                    <a:pt x="2408" y="791"/>
                  </a:lnTo>
                  <a:lnTo>
                    <a:pt x="2408" y="792"/>
                  </a:lnTo>
                  <a:lnTo>
                    <a:pt x="2408" y="792"/>
                  </a:lnTo>
                  <a:lnTo>
                    <a:pt x="2408" y="792"/>
                  </a:lnTo>
                  <a:lnTo>
                    <a:pt x="2410" y="792"/>
                  </a:lnTo>
                  <a:lnTo>
                    <a:pt x="2410" y="792"/>
                  </a:lnTo>
                  <a:lnTo>
                    <a:pt x="2410" y="792"/>
                  </a:lnTo>
                  <a:lnTo>
                    <a:pt x="2410" y="793"/>
                  </a:lnTo>
                  <a:lnTo>
                    <a:pt x="2410" y="793"/>
                  </a:lnTo>
                  <a:lnTo>
                    <a:pt x="2410" y="793"/>
                  </a:lnTo>
                  <a:lnTo>
                    <a:pt x="2410" y="793"/>
                  </a:lnTo>
                  <a:lnTo>
                    <a:pt x="2410" y="793"/>
                  </a:lnTo>
                  <a:lnTo>
                    <a:pt x="2410" y="792"/>
                  </a:lnTo>
                  <a:lnTo>
                    <a:pt x="2410" y="792"/>
                  </a:lnTo>
                  <a:lnTo>
                    <a:pt x="2410" y="792"/>
                  </a:lnTo>
                  <a:lnTo>
                    <a:pt x="2410" y="791"/>
                  </a:lnTo>
                  <a:lnTo>
                    <a:pt x="2410" y="791"/>
                  </a:lnTo>
                  <a:lnTo>
                    <a:pt x="2410" y="791"/>
                  </a:lnTo>
                  <a:lnTo>
                    <a:pt x="2410" y="791"/>
                  </a:lnTo>
                  <a:lnTo>
                    <a:pt x="2410" y="791"/>
                  </a:lnTo>
                  <a:lnTo>
                    <a:pt x="2410" y="791"/>
                  </a:lnTo>
                  <a:lnTo>
                    <a:pt x="2410" y="791"/>
                  </a:lnTo>
                  <a:lnTo>
                    <a:pt x="2410" y="791"/>
                  </a:lnTo>
                  <a:lnTo>
                    <a:pt x="2410" y="792"/>
                  </a:lnTo>
                  <a:lnTo>
                    <a:pt x="2410" y="791"/>
                  </a:lnTo>
                  <a:lnTo>
                    <a:pt x="2411" y="792"/>
                  </a:lnTo>
                  <a:lnTo>
                    <a:pt x="2411" y="792"/>
                  </a:lnTo>
                  <a:lnTo>
                    <a:pt x="2411" y="791"/>
                  </a:lnTo>
                  <a:lnTo>
                    <a:pt x="2411" y="791"/>
                  </a:lnTo>
                  <a:lnTo>
                    <a:pt x="2411" y="792"/>
                  </a:lnTo>
                  <a:lnTo>
                    <a:pt x="2411" y="791"/>
                  </a:lnTo>
                  <a:lnTo>
                    <a:pt x="2412" y="791"/>
                  </a:lnTo>
                  <a:lnTo>
                    <a:pt x="2412" y="792"/>
                  </a:lnTo>
                  <a:lnTo>
                    <a:pt x="2412" y="792"/>
                  </a:lnTo>
                  <a:lnTo>
                    <a:pt x="2412" y="792"/>
                  </a:lnTo>
                  <a:lnTo>
                    <a:pt x="2412" y="792"/>
                  </a:lnTo>
                  <a:lnTo>
                    <a:pt x="2413" y="792"/>
                  </a:lnTo>
                  <a:lnTo>
                    <a:pt x="2413" y="791"/>
                  </a:lnTo>
                  <a:lnTo>
                    <a:pt x="2414" y="791"/>
                  </a:lnTo>
                  <a:lnTo>
                    <a:pt x="2414" y="792"/>
                  </a:lnTo>
                  <a:lnTo>
                    <a:pt x="2414" y="792"/>
                  </a:lnTo>
                  <a:lnTo>
                    <a:pt x="2414" y="792"/>
                  </a:lnTo>
                  <a:lnTo>
                    <a:pt x="2414" y="792"/>
                  </a:lnTo>
                  <a:lnTo>
                    <a:pt x="2415" y="792"/>
                  </a:lnTo>
                  <a:lnTo>
                    <a:pt x="2415" y="792"/>
                  </a:lnTo>
                  <a:lnTo>
                    <a:pt x="2415" y="792"/>
                  </a:lnTo>
                  <a:lnTo>
                    <a:pt x="2416" y="792"/>
                  </a:lnTo>
                  <a:lnTo>
                    <a:pt x="2416" y="792"/>
                  </a:lnTo>
                  <a:lnTo>
                    <a:pt x="2416" y="792"/>
                  </a:lnTo>
                  <a:lnTo>
                    <a:pt x="2416" y="792"/>
                  </a:lnTo>
                  <a:lnTo>
                    <a:pt x="2416" y="792"/>
                  </a:lnTo>
                  <a:lnTo>
                    <a:pt x="2416" y="792"/>
                  </a:lnTo>
                  <a:lnTo>
                    <a:pt x="2417" y="792"/>
                  </a:lnTo>
                  <a:lnTo>
                    <a:pt x="2417" y="792"/>
                  </a:lnTo>
                  <a:lnTo>
                    <a:pt x="2416" y="792"/>
                  </a:lnTo>
                  <a:lnTo>
                    <a:pt x="2416" y="792"/>
                  </a:lnTo>
                  <a:lnTo>
                    <a:pt x="2417" y="792"/>
                  </a:lnTo>
                  <a:lnTo>
                    <a:pt x="2417" y="792"/>
                  </a:lnTo>
                  <a:lnTo>
                    <a:pt x="2417" y="793"/>
                  </a:lnTo>
                  <a:lnTo>
                    <a:pt x="2417" y="793"/>
                  </a:lnTo>
                  <a:lnTo>
                    <a:pt x="2417" y="793"/>
                  </a:lnTo>
                  <a:lnTo>
                    <a:pt x="2417" y="794"/>
                  </a:lnTo>
                  <a:lnTo>
                    <a:pt x="2417" y="794"/>
                  </a:lnTo>
                  <a:lnTo>
                    <a:pt x="2416" y="794"/>
                  </a:lnTo>
                  <a:lnTo>
                    <a:pt x="2416" y="794"/>
                  </a:lnTo>
                  <a:lnTo>
                    <a:pt x="2416" y="794"/>
                  </a:lnTo>
                  <a:lnTo>
                    <a:pt x="2416" y="794"/>
                  </a:lnTo>
                  <a:lnTo>
                    <a:pt x="2416" y="795"/>
                  </a:lnTo>
                  <a:lnTo>
                    <a:pt x="2416" y="795"/>
                  </a:lnTo>
                  <a:lnTo>
                    <a:pt x="2416" y="795"/>
                  </a:lnTo>
                  <a:lnTo>
                    <a:pt x="2416" y="795"/>
                  </a:lnTo>
                  <a:lnTo>
                    <a:pt x="2416" y="796"/>
                  </a:lnTo>
                  <a:lnTo>
                    <a:pt x="2417" y="796"/>
                  </a:lnTo>
                  <a:lnTo>
                    <a:pt x="2417" y="796"/>
                  </a:lnTo>
                  <a:lnTo>
                    <a:pt x="2417" y="796"/>
                  </a:lnTo>
                  <a:lnTo>
                    <a:pt x="2417" y="796"/>
                  </a:lnTo>
                  <a:lnTo>
                    <a:pt x="2419" y="796"/>
                  </a:lnTo>
                  <a:lnTo>
                    <a:pt x="2419" y="796"/>
                  </a:lnTo>
                  <a:lnTo>
                    <a:pt x="2419" y="796"/>
                  </a:lnTo>
                  <a:lnTo>
                    <a:pt x="2419" y="796"/>
                  </a:lnTo>
                  <a:lnTo>
                    <a:pt x="2419" y="796"/>
                  </a:lnTo>
                  <a:lnTo>
                    <a:pt x="2419" y="797"/>
                  </a:lnTo>
                  <a:lnTo>
                    <a:pt x="2419" y="796"/>
                  </a:lnTo>
                  <a:lnTo>
                    <a:pt x="2419" y="797"/>
                  </a:lnTo>
                  <a:lnTo>
                    <a:pt x="2420" y="797"/>
                  </a:lnTo>
                  <a:lnTo>
                    <a:pt x="2420" y="797"/>
                  </a:lnTo>
                  <a:lnTo>
                    <a:pt x="2420" y="797"/>
                  </a:lnTo>
                  <a:lnTo>
                    <a:pt x="2420" y="797"/>
                  </a:lnTo>
                  <a:lnTo>
                    <a:pt x="2421" y="797"/>
                  </a:lnTo>
                  <a:lnTo>
                    <a:pt x="2421" y="799"/>
                  </a:lnTo>
                  <a:lnTo>
                    <a:pt x="2420" y="799"/>
                  </a:lnTo>
                  <a:lnTo>
                    <a:pt x="2420" y="797"/>
                  </a:lnTo>
                  <a:lnTo>
                    <a:pt x="2420" y="799"/>
                  </a:lnTo>
                  <a:lnTo>
                    <a:pt x="2420" y="799"/>
                  </a:lnTo>
                  <a:lnTo>
                    <a:pt x="2420" y="799"/>
                  </a:lnTo>
                  <a:lnTo>
                    <a:pt x="2420" y="799"/>
                  </a:lnTo>
                  <a:lnTo>
                    <a:pt x="2420" y="799"/>
                  </a:lnTo>
                  <a:lnTo>
                    <a:pt x="2420" y="799"/>
                  </a:lnTo>
                  <a:lnTo>
                    <a:pt x="2420" y="799"/>
                  </a:lnTo>
                  <a:lnTo>
                    <a:pt x="2419" y="799"/>
                  </a:lnTo>
                  <a:lnTo>
                    <a:pt x="2419" y="799"/>
                  </a:lnTo>
                  <a:lnTo>
                    <a:pt x="2419" y="799"/>
                  </a:lnTo>
                  <a:lnTo>
                    <a:pt x="2419" y="799"/>
                  </a:lnTo>
                  <a:lnTo>
                    <a:pt x="2419" y="799"/>
                  </a:lnTo>
                  <a:lnTo>
                    <a:pt x="2419" y="800"/>
                  </a:lnTo>
                  <a:lnTo>
                    <a:pt x="2417" y="799"/>
                  </a:lnTo>
                  <a:lnTo>
                    <a:pt x="2419" y="799"/>
                  </a:lnTo>
                  <a:lnTo>
                    <a:pt x="2419" y="799"/>
                  </a:lnTo>
                  <a:lnTo>
                    <a:pt x="2419" y="799"/>
                  </a:lnTo>
                  <a:lnTo>
                    <a:pt x="2419" y="797"/>
                  </a:lnTo>
                  <a:lnTo>
                    <a:pt x="2419" y="797"/>
                  </a:lnTo>
                  <a:lnTo>
                    <a:pt x="2419" y="797"/>
                  </a:lnTo>
                  <a:lnTo>
                    <a:pt x="2417" y="797"/>
                  </a:lnTo>
                  <a:lnTo>
                    <a:pt x="2417" y="797"/>
                  </a:lnTo>
                  <a:lnTo>
                    <a:pt x="2417" y="797"/>
                  </a:lnTo>
                  <a:lnTo>
                    <a:pt x="2417" y="797"/>
                  </a:lnTo>
                  <a:lnTo>
                    <a:pt x="2417" y="797"/>
                  </a:lnTo>
                  <a:lnTo>
                    <a:pt x="2417" y="797"/>
                  </a:lnTo>
                  <a:lnTo>
                    <a:pt x="2417" y="797"/>
                  </a:lnTo>
                  <a:lnTo>
                    <a:pt x="2417" y="799"/>
                  </a:lnTo>
                  <a:lnTo>
                    <a:pt x="2417" y="797"/>
                  </a:lnTo>
                  <a:lnTo>
                    <a:pt x="2417" y="797"/>
                  </a:lnTo>
                  <a:lnTo>
                    <a:pt x="2416" y="799"/>
                  </a:lnTo>
                  <a:lnTo>
                    <a:pt x="2415" y="799"/>
                  </a:lnTo>
                  <a:lnTo>
                    <a:pt x="2415" y="799"/>
                  </a:lnTo>
                  <a:lnTo>
                    <a:pt x="2414" y="799"/>
                  </a:lnTo>
                  <a:lnTo>
                    <a:pt x="2414" y="797"/>
                  </a:lnTo>
                  <a:lnTo>
                    <a:pt x="2414" y="797"/>
                  </a:lnTo>
                  <a:lnTo>
                    <a:pt x="2414" y="797"/>
                  </a:lnTo>
                  <a:lnTo>
                    <a:pt x="2415" y="797"/>
                  </a:lnTo>
                  <a:lnTo>
                    <a:pt x="2415" y="796"/>
                  </a:lnTo>
                  <a:lnTo>
                    <a:pt x="2415" y="796"/>
                  </a:lnTo>
                  <a:lnTo>
                    <a:pt x="2415" y="796"/>
                  </a:lnTo>
                  <a:lnTo>
                    <a:pt x="2415" y="796"/>
                  </a:lnTo>
                  <a:lnTo>
                    <a:pt x="2414" y="796"/>
                  </a:lnTo>
                  <a:lnTo>
                    <a:pt x="2414" y="796"/>
                  </a:lnTo>
                  <a:lnTo>
                    <a:pt x="2414" y="797"/>
                  </a:lnTo>
                  <a:lnTo>
                    <a:pt x="2414" y="797"/>
                  </a:lnTo>
                  <a:lnTo>
                    <a:pt x="2414" y="797"/>
                  </a:lnTo>
                  <a:lnTo>
                    <a:pt x="2414" y="797"/>
                  </a:lnTo>
                  <a:lnTo>
                    <a:pt x="2414" y="799"/>
                  </a:lnTo>
                  <a:lnTo>
                    <a:pt x="2413" y="799"/>
                  </a:lnTo>
                  <a:lnTo>
                    <a:pt x="2413" y="799"/>
                  </a:lnTo>
                  <a:lnTo>
                    <a:pt x="2413" y="799"/>
                  </a:lnTo>
                  <a:lnTo>
                    <a:pt x="2413" y="800"/>
                  </a:lnTo>
                  <a:lnTo>
                    <a:pt x="2413" y="800"/>
                  </a:lnTo>
                  <a:lnTo>
                    <a:pt x="2413" y="800"/>
                  </a:lnTo>
                  <a:lnTo>
                    <a:pt x="2412" y="800"/>
                  </a:lnTo>
                  <a:lnTo>
                    <a:pt x="2412" y="801"/>
                  </a:lnTo>
                  <a:lnTo>
                    <a:pt x="2413" y="801"/>
                  </a:lnTo>
                  <a:lnTo>
                    <a:pt x="2413" y="802"/>
                  </a:lnTo>
                  <a:lnTo>
                    <a:pt x="2413" y="802"/>
                  </a:lnTo>
                  <a:lnTo>
                    <a:pt x="2413" y="803"/>
                  </a:lnTo>
                  <a:lnTo>
                    <a:pt x="2413" y="803"/>
                  </a:lnTo>
                  <a:lnTo>
                    <a:pt x="2413" y="802"/>
                  </a:lnTo>
                  <a:lnTo>
                    <a:pt x="2414" y="802"/>
                  </a:lnTo>
                  <a:lnTo>
                    <a:pt x="2414" y="802"/>
                  </a:lnTo>
                  <a:lnTo>
                    <a:pt x="2414" y="802"/>
                  </a:lnTo>
                  <a:lnTo>
                    <a:pt x="2414" y="801"/>
                  </a:lnTo>
                  <a:lnTo>
                    <a:pt x="2413" y="801"/>
                  </a:lnTo>
                  <a:lnTo>
                    <a:pt x="2413" y="801"/>
                  </a:lnTo>
                  <a:lnTo>
                    <a:pt x="2414" y="801"/>
                  </a:lnTo>
                  <a:lnTo>
                    <a:pt x="2414" y="801"/>
                  </a:lnTo>
                  <a:lnTo>
                    <a:pt x="2414" y="801"/>
                  </a:lnTo>
                  <a:lnTo>
                    <a:pt x="2415" y="801"/>
                  </a:lnTo>
                  <a:lnTo>
                    <a:pt x="2415" y="801"/>
                  </a:lnTo>
                  <a:lnTo>
                    <a:pt x="2416" y="801"/>
                  </a:lnTo>
                  <a:lnTo>
                    <a:pt x="2416" y="802"/>
                  </a:lnTo>
                  <a:lnTo>
                    <a:pt x="2416" y="802"/>
                  </a:lnTo>
                  <a:lnTo>
                    <a:pt x="2416" y="802"/>
                  </a:lnTo>
                  <a:lnTo>
                    <a:pt x="2417" y="802"/>
                  </a:lnTo>
                  <a:lnTo>
                    <a:pt x="2417" y="802"/>
                  </a:lnTo>
                  <a:lnTo>
                    <a:pt x="2417" y="802"/>
                  </a:lnTo>
                  <a:lnTo>
                    <a:pt x="2417" y="802"/>
                  </a:lnTo>
                  <a:lnTo>
                    <a:pt x="2419" y="802"/>
                  </a:lnTo>
                  <a:lnTo>
                    <a:pt x="2417" y="802"/>
                  </a:lnTo>
                  <a:lnTo>
                    <a:pt x="2419" y="802"/>
                  </a:lnTo>
                  <a:lnTo>
                    <a:pt x="2419" y="803"/>
                  </a:lnTo>
                  <a:lnTo>
                    <a:pt x="2419" y="803"/>
                  </a:lnTo>
                  <a:lnTo>
                    <a:pt x="2419" y="803"/>
                  </a:lnTo>
                  <a:lnTo>
                    <a:pt x="2419" y="803"/>
                  </a:lnTo>
                  <a:lnTo>
                    <a:pt x="2419" y="803"/>
                  </a:lnTo>
                  <a:lnTo>
                    <a:pt x="2419" y="803"/>
                  </a:lnTo>
                  <a:lnTo>
                    <a:pt x="2419" y="803"/>
                  </a:lnTo>
                  <a:lnTo>
                    <a:pt x="2419" y="803"/>
                  </a:lnTo>
                  <a:lnTo>
                    <a:pt x="2419" y="804"/>
                  </a:lnTo>
                  <a:lnTo>
                    <a:pt x="2419" y="804"/>
                  </a:lnTo>
                  <a:lnTo>
                    <a:pt x="2419" y="803"/>
                  </a:lnTo>
                  <a:lnTo>
                    <a:pt x="2420" y="803"/>
                  </a:lnTo>
                  <a:lnTo>
                    <a:pt x="2420" y="804"/>
                  </a:lnTo>
                  <a:lnTo>
                    <a:pt x="2419" y="804"/>
                  </a:lnTo>
                  <a:lnTo>
                    <a:pt x="2420" y="804"/>
                  </a:lnTo>
                  <a:lnTo>
                    <a:pt x="2420" y="804"/>
                  </a:lnTo>
                  <a:lnTo>
                    <a:pt x="2420" y="804"/>
                  </a:lnTo>
                  <a:lnTo>
                    <a:pt x="2420" y="805"/>
                  </a:lnTo>
                  <a:lnTo>
                    <a:pt x="2420" y="805"/>
                  </a:lnTo>
                  <a:lnTo>
                    <a:pt x="2420" y="805"/>
                  </a:lnTo>
                  <a:lnTo>
                    <a:pt x="2420" y="805"/>
                  </a:lnTo>
                  <a:lnTo>
                    <a:pt x="2420" y="805"/>
                  </a:lnTo>
                  <a:lnTo>
                    <a:pt x="2420" y="804"/>
                  </a:lnTo>
                  <a:lnTo>
                    <a:pt x="2421" y="804"/>
                  </a:lnTo>
                  <a:lnTo>
                    <a:pt x="2421" y="804"/>
                  </a:lnTo>
                  <a:lnTo>
                    <a:pt x="2421" y="804"/>
                  </a:lnTo>
                  <a:lnTo>
                    <a:pt x="2421" y="804"/>
                  </a:lnTo>
                  <a:lnTo>
                    <a:pt x="2421" y="804"/>
                  </a:lnTo>
                  <a:lnTo>
                    <a:pt x="2421" y="806"/>
                  </a:lnTo>
                  <a:lnTo>
                    <a:pt x="2421" y="806"/>
                  </a:lnTo>
                  <a:lnTo>
                    <a:pt x="2421" y="806"/>
                  </a:lnTo>
                  <a:lnTo>
                    <a:pt x="2421" y="806"/>
                  </a:lnTo>
                  <a:lnTo>
                    <a:pt x="2421" y="806"/>
                  </a:lnTo>
                  <a:lnTo>
                    <a:pt x="2421" y="806"/>
                  </a:lnTo>
                  <a:lnTo>
                    <a:pt x="2421" y="806"/>
                  </a:lnTo>
                  <a:lnTo>
                    <a:pt x="2422" y="806"/>
                  </a:lnTo>
                  <a:lnTo>
                    <a:pt x="2422" y="806"/>
                  </a:lnTo>
                  <a:lnTo>
                    <a:pt x="2423" y="806"/>
                  </a:lnTo>
                  <a:lnTo>
                    <a:pt x="2423" y="806"/>
                  </a:lnTo>
                  <a:lnTo>
                    <a:pt x="2423" y="806"/>
                  </a:lnTo>
                  <a:lnTo>
                    <a:pt x="2423" y="808"/>
                  </a:lnTo>
                  <a:lnTo>
                    <a:pt x="2423" y="808"/>
                  </a:lnTo>
                  <a:lnTo>
                    <a:pt x="2423" y="808"/>
                  </a:lnTo>
                  <a:lnTo>
                    <a:pt x="2423" y="808"/>
                  </a:lnTo>
                  <a:lnTo>
                    <a:pt x="2423" y="808"/>
                  </a:lnTo>
                  <a:lnTo>
                    <a:pt x="2424" y="809"/>
                  </a:lnTo>
                  <a:lnTo>
                    <a:pt x="2424" y="809"/>
                  </a:lnTo>
                  <a:lnTo>
                    <a:pt x="2424" y="809"/>
                  </a:lnTo>
                  <a:lnTo>
                    <a:pt x="2424" y="809"/>
                  </a:lnTo>
                  <a:lnTo>
                    <a:pt x="2424" y="809"/>
                  </a:lnTo>
                  <a:lnTo>
                    <a:pt x="2424" y="809"/>
                  </a:lnTo>
                  <a:lnTo>
                    <a:pt x="2424" y="809"/>
                  </a:lnTo>
                  <a:lnTo>
                    <a:pt x="2424" y="809"/>
                  </a:lnTo>
                  <a:lnTo>
                    <a:pt x="2424" y="809"/>
                  </a:lnTo>
                  <a:lnTo>
                    <a:pt x="2424" y="809"/>
                  </a:lnTo>
                  <a:lnTo>
                    <a:pt x="2424" y="810"/>
                  </a:lnTo>
                  <a:lnTo>
                    <a:pt x="2424" y="810"/>
                  </a:lnTo>
                  <a:lnTo>
                    <a:pt x="2423" y="810"/>
                  </a:lnTo>
                  <a:lnTo>
                    <a:pt x="2423" y="811"/>
                  </a:lnTo>
                  <a:lnTo>
                    <a:pt x="2423" y="811"/>
                  </a:lnTo>
                  <a:lnTo>
                    <a:pt x="2423" y="812"/>
                  </a:lnTo>
                  <a:lnTo>
                    <a:pt x="2423" y="812"/>
                  </a:lnTo>
                  <a:lnTo>
                    <a:pt x="2423" y="812"/>
                  </a:lnTo>
                  <a:lnTo>
                    <a:pt x="2423" y="812"/>
                  </a:lnTo>
                  <a:lnTo>
                    <a:pt x="2423" y="813"/>
                  </a:lnTo>
                  <a:lnTo>
                    <a:pt x="2422" y="813"/>
                  </a:lnTo>
                  <a:lnTo>
                    <a:pt x="2422" y="814"/>
                  </a:lnTo>
                  <a:lnTo>
                    <a:pt x="2422" y="814"/>
                  </a:lnTo>
                  <a:lnTo>
                    <a:pt x="2422" y="816"/>
                  </a:lnTo>
                  <a:lnTo>
                    <a:pt x="2422" y="816"/>
                  </a:lnTo>
                  <a:lnTo>
                    <a:pt x="2422" y="817"/>
                  </a:lnTo>
                  <a:lnTo>
                    <a:pt x="2423" y="817"/>
                  </a:lnTo>
                  <a:lnTo>
                    <a:pt x="2423" y="818"/>
                  </a:lnTo>
                  <a:lnTo>
                    <a:pt x="2423" y="818"/>
                  </a:lnTo>
                  <a:lnTo>
                    <a:pt x="2423" y="818"/>
                  </a:lnTo>
                  <a:lnTo>
                    <a:pt x="2423" y="820"/>
                  </a:lnTo>
                  <a:lnTo>
                    <a:pt x="2422" y="821"/>
                  </a:lnTo>
                  <a:lnTo>
                    <a:pt x="2422" y="821"/>
                  </a:lnTo>
                  <a:lnTo>
                    <a:pt x="2422" y="821"/>
                  </a:lnTo>
                  <a:lnTo>
                    <a:pt x="2422" y="822"/>
                  </a:lnTo>
                  <a:lnTo>
                    <a:pt x="2422" y="822"/>
                  </a:lnTo>
                  <a:lnTo>
                    <a:pt x="2422" y="826"/>
                  </a:lnTo>
                  <a:lnTo>
                    <a:pt x="2422" y="826"/>
                  </a:lnTo>
                  <a:lnTo>
                    <a:pt x="2422" y="827"/>
                  </a:lnTo>
                  <a:lnTo>
                    <a:pt x="2422" y="828"/>
                  </a:lnTo>
                  <a:lnTo>
                    <a:pt x="2422" y="829"/>
                  </a:lnTo>
                  <a:lnTo>
                    <a:pt x="2423" y="829"/>
                  </a:lnTo>
                  <a:lnTo>
                    <a:pt x="2423" y="830"/>
                  </a:lnTo>
                  <a:lnTo>
                    <a:pt x="2423" y="830"/>
                  </a:lnTo>
                  <a:lnTo>
                    <a:pt x="2423" y="830"/>
                  </a:lnTo>
                  <a:lnTo>
                    <a:pt x="2423" y="831"/>
                  </a:lnTo>
                  <a:lnTo>
                    <a:pt x="2423" y="834"/>
                  </a:lnTo>
                  <a:lnTo>
                    <a:pt x="2423" y="834"/>
                  </a:lnTo>
                  <a:lnTo>
                    <a:pt x="2423" y="835"/>
                  </a:lnTo>
                  <a:lnTo>
                    <a:pt x="2424" y="835"/>
                  </a:lnTo>
                  <a:lnTo>
                    <a:pt x="2424" y="835"/>
                  </a:lnTo>
                  <a:lnTo>
                    <a:pt x="2424" y="836"/>
                  </a:lnTo>
                  <a:lnTo>
                    <a:pt x="2424" y="837"/>
                  </a:lnTo>
                  <a:lnTo>
                    <a:pt x="2424" y="837"/>
                  </a:lnTo>
                  <a:lnTo>
                    <a:pt x="2424" y="838"/>
                  </a:lnTo>
                  <a:lnTo>
                    <a:pt x="2424" y="838"/>
                  </a:lnTo>
                  <a:lnTo>
                    <a:pt x="2424" y="838"/>
                  </a:lnTo>
                  <a:lnTo>
                    <a:pt x="2424" y="838"/>
                  </a:lnTo>
                  <a:lnTo>
                    <a:pt x="2424" y="839"/>
                  </a:lnTo>
                  <a:lnTo>
                    <a:pt x="2424" y="839"/>
                  </a:lnTo>
                  <a:lnTo>
                    <a:pt x="2424" y="839"/>
                  </a:lnTo>
                  <a:lnTo>
                    <a:pt x="2425" y="839"/>
                  </a:lnTo>
                  <a:lnTo>
                    <a:pt x="2425" y="842"/>
                  </a:lnTo>
                  <a:lnTo>
                    <a:pt x="2424" y="842"/>
                  </a:lnTo>
                  <a:lnTo>
                    <a:pt x="2424" y="842"/>
                  </a:lnTo>
                  <a:lnTo>
                    <a:pt x="2421" y="842"/>
                  </a:lnTo>
                  <a:lnTo>
                    <a:pt x="2421" y="842"/>
                  </a:lnTo>
                  <a:lnTo>
                    <a:pt x="2420" y="842"/>
                  </a:lnTo>
                  <a:lnTo>
                    <a:pt x="2420" y="842"/>
                  </a:lnTo>
                  <a:lnTo>
                    <a:pt x="2420" y="842"/>
                  </a:lnTo>
                  <a:lnTo>
                    <a:pt x="2420" y="842"/>
                  </a:lnTo>
                  <a:lnTo>
                    <a:pt x="2420" y="840"/>
                  </a:lnTo>
                  <a:lnTo>
                    <a:pt x="2420" y="840"/>
                  </a:lnTo>
                  <a:lnTo>
                    <a:pt x="2420" y="840"/>
                  </a:lnTo>
                  <a:lnTo>
                    <a:pt x="2416" y="840"/>
                  </a:lnTo>
                  <a:lnTo>
                    <a:pt x="2416" y="840"/>
                  </a:lnTo>
                  <a:lnTo>
                    <a:pt x="2415" y="840"/>
                  </a:lnTo>
                  <a:lnTo>
                    <a:pt x="2415" y="842"/>
                  </a:lnTo>
                  <a:lnTo>
                    <a:pt x="2414" y="842"/>
                  </a:lnTo>
                  <a:lnTo>
                    <a:pt x="2413" y="842"/>
                  </a:lnTo>
                  <a:lnTo>
                    <a:pt x="2413" y="842"/>
                  </a:lnTo>
                  <a:lnTo>
                    <a:pt x="2413" y="842"/>
                  </a:lnTo>
                  <a:lnTo>
                    <a:pt x="2412" y="842"/>
                  </a:lnTo>
                  <a:lnTo>
                    <a:pt x="2412" y="842"/>
                  </a:lnTo>
                  <a:lnTo>
                    <a:pt x="2411" y="842"/>
                  </a:lnTo>
                  <a:lnTo>
                    <a:pt x="2411" y="843"/>
                  </a:lnTo>
                  <a:lnTo>
                    <a:pt x="2411" y="843"/>
                  </a:lnTo>
                  <a:lnTo>
                    <a:pt x="2410" y="843"/>
                  </a:lnTo>
                  <a:lnTo>
                    <a:pt x="2410" y="843"/>
                  </a:lnTo>
                  <a:lnTo>
                    <a:pt x="2408" y="843"/>
                  </a:lnTo>
                  <a:lnTo>
                    <a:pt x="2408" y="843"/>
                  </a:lnTo>
                  <a:lnTo>
                    <a:pt x="2408" y="843"/>
                  </a:lnTo>
                  <a:lnTo>
                    <a:pt x="2406" y="843"/>
                  </a:lnTo>
                  <a:lnTo>
                    <a:pt x="2406" y="844"/>
                  </a:lnTo>
                  <a:lnTo>
                    <a:pt x="2406" y="844"/>
                  </a:lnTo>
                  <a:lnTo>
                    <a:pt x="2405" y="844"/>
                  </a:lnTo>
                  <a:lnTo>
                    <a:pt x="2404" y="844"/>
                  </a:lnTo>
                  <a:lnTo>
                    <a:pt x="2404" y="844"/>
                  </a:lnTo>
                  <a:lnTo>
                    <a:pt x="2403" y="844"/>
                  </a:lnTo>
                  <a:lnTo>
                    <a:pt x="2402" y="844"/>
                  </a:lnTo>
                  <a:lnTo>
                    <a:pt x="2402" y="844"/>
                  </a:lnTo>
                  <a:lnTo>
                    <a:pt x="2402" y="844"/>
                  </a:lnTo>
                  <a:lnTo>
                    <a:pt x="2400" y="844"/>
                  </a:lnTo>
                  <a:lnTo>
                    <a:pt x="2400" y="845"/>
                  </a:lnTo>
                  <a:lnTo>
                    <a:pt x="2399" y="845"/>
                  </a:lnTo>
                  <a:lnTo>
                    <a:pt x="2399" y="845"/>
                  </a:lnTo>
                  <a:lnTo>
                    <a:pt x="2399" y="845"/>
                  </a:lnTo>
                  <a:lnTo>
                    <a:pt x="2398" y="845"/>
                  </a:lnTo>
                  <a:lnTo>
                    <a:pt x="2398" y="845"/>
                  </a:lnTo>
                  <a:lnTo>
                    <a:pt x="2397" y="845"/>
                  </a:lnTo>
                  <a:lnTo>
                    <a:pt x="2395" y="845"/>
                  </a:lnTo>
                  <a:lnTo>
                    <a:pt x="2395" y="845"/>
                  </a:lnTo>
                  <a:lnTo>
                    <a:pt x="2394" y="845"/>
                  </a:lnTo>
                  <a:lnTo>
                    <a:pt x="2394" y="845"/>
                  </a:lnTo>
                  <a:lnTo>
                    <a:pt x="2394" y="845"/>
                  </a:lnTo>
                  <a:lnTo>
                    <a:pt x="2393" y="845"/>
                  </a:lnTo>
                  <a:lnTo>
                    <a:pt x="2391" y="845"/>
                  </a:lnTo>
                  <a:lnTo>
                    <a:pt x="2391" y="844"/>
                  </a:lnTo>
                  <a:lnTo>
                    <a:pt x="2390" y="844"/>
                  </a:lnTo>
                  <a:lnTo>
                    <a:pt x="2390" y="844"/>
                  </a:lnTo>
                  <a:lnTo>
                    <a:pt x="2389" y="844"/>
                  </a:lnTo>
                  <a:lnTo>
                    <a:pt x="2389" y="844"/>
                  </a:lnTo>
                  <a:lnTo>
                    <a:pt x="2389" y="844"/>
                  </a:lnTo>
                  <a:lnTo>
                    <a:pt x="2388" y="844"/>
                  </a:lnTo>
                  <a:lnTo>
                    <a:pt x="2387" y="844"/>
                  </a:lnTo>
                  <a:lnTo>
                    <a:pt x="2387" y="844"/>
                  </a:lnTo>
                  <a:lnTo>
                    <a:pt x="2386" y="844"/>
                  </a:lnTo>
                  <a:lnTo>
                    <a:pt x="2385" y="843"/>
                  </a:lnTo>
                  <a:lnTo>
                    <a:pt x="2385" y="843"/>
                  </a:lnTo>
                  <a:lnTo>
                    <a:pt x="2385" y="843"/>
                  </a:lnTo>
                  <a:lnTo>
                    <a:pt x="2383" y="843"/>
                  </a:lnTo>
                  <a:lnTo>
                    <a:pt x="2383" y="843"/>
                  </a:lnTo>
                  <a:lnTo>
                    <a:pt x="2383" y="843"/>
                  </a:lnTo>
                  <a:lnTo>
                    <a:pt x="2383" y="843"/>
                  </a:lnTo>
                  <a:lnTo>
                    <a:pt x="2383" y="843"/>
                  </a:lnTo>
                  <a:lnTo>
                    <a:pt x="2382" y="842"/>
                  </a:lnTo>
                  <a:lnTo>
                    <a:pt x="2382" y="842"/>
                  </a:lnTo>
                  <a:lnTo>
                    <a:pt x="2382" y="842"/>
                  </a:lnTo>
                  <a:lnTo>
                    <a:pt x="2381" y="842"/>
                  </a:lnTo>
                  <a:lnTo>
                    <a:pt x="2381" y="842"/>
                  </a:lnTo>
                  <a:lnTo>
                    <a:pt x="2381" y="842"/>
                  </a:lnTo>
                  <a:lnTo>
                    <a:pt x="2381" y="840"/>
                  </a:lnTo>
                  <a:lnTo>
                    <a:pt x="2380" y="840"/>
                  </a:lnTo>
                  <a:lnTo>
                    <a:pt x="2380" y="840"/>
                  </a:lnTo>
                  <a:lnTo>
                    <a:pt x="2380" y="840"/>
                  </a:lnTo>
                  <a:lnTo>
                    <a:pt x="2380" y="840"/>
                  </a:lnTo>
                  <a:lnTo>
                    <a:pt x="2379" y="840"/>
                  </a:lnTo>
                  <a:lnTo>
                    <a:pt x="2379" y="839"/>
                  </a:lnTo>
                  <a:lnTo>
                    <a:pt x="2379" y="839"/>
                  </a:lnTo>
                  <a:lnTo>
                    <a:pt x="2379" y="839"/>
                  </a:lnTo>
                  <a:lnTo>
                    <a:pt x="2379" y="839"/>
                  </a:lnTo>
                  <a:lnTo>
                    <a:pt x="2378" y="839"/>
                  </a:lnTo>
                  <a:lnTo>
                    <a:pt x="2378" y="839"/>
                  </a:lnTo>
                  <a:lnTo>
                    <a:pt x="2378" y="839"/>
                  </a:lnTo>
                  <a:lnTo>
                    <a:pt x="2377" y="838"/>
                  </a:lnTo>
                  <a:lnTo>
                    <a:pt x="2377" y="838"/>
                  </a:lnTo>
                  <a:lnTo>
                    <a:pt x="2376" y="838"/>
                  </a:lnTo>
                  <a:lnTo>
                    <a:pt x="2376" y="838"/>
                  </a:lnTo>
                  <a:lnTo>
                    <a:pt x="2376" y="838"/>
                  </a:lnTo>
                  <a:lnTo>
                    <a:pt x="2376" y="837"/>
                  </a:lnTo>
                  <a:lnTo>
                    <a:pt x="2376" y="837"/>
                  </a:lnTo>
                  <a:lnTo>
                    <a:pt x="2376" y="837"/>
                  </a:lnTo>
                  <a:lnTo>
                    <a:pt x="2374" y="837"/>
                  </a:lnTo>
                  <a:lnTo>
                    <a:pt x="2374" y="837"/>
                  </a:lnTo>
                  <a:lnTo>
                    <a:pt x="2374" y="837"/>
                  </a:lnTo>
                  <a:lnTo>
                    <a:pt x="2374" y="836"/>
                  </a:lnTo>
                  <a:lnTo>
                    <a:pt x="2374" y="836"/>
                  </a:lnTo>
                  <a:lnTo>
                    <a:pt x="2374" y="836"/>
                  </a:lnTo>
                  <a:lnTo>
                    <a:pt x="2373" y="836"/>
                  </a:lnTo>
                  <a:lnTo>
                    <a:pt x="2373" y="835"/>
                  </a:lnTo>
                  <a:lnTo>
                    <a:pt x="2373" y="835"/>
                  </a:lnTo>
                  <a:lnTo>
                    <a:pt x="2373" y="835"/>
                  </a:lnTo>
                  <a:lnTo>
                    <a:pt x="2373" y="835"/>
                  </a:lnTo>
                  <a:lnTo>
                    <a:pt x="2373" y="835"/>
                  </a:lnTo>
                  <a:lnTo>
                    <a:pt x="2373" y="834"/>
                  </a:lnTo>
                  <a:lnTo>
                    <a:pt x="2373" y="833"/>
                  </a:lnTo>
                  <a:lnTo>
                    <a:pt x="2372" y="833"/>
                  </a:lnTo>
                  <a:lnTo>
                    <a:pt x="2372" y="833"/>
                  </a:lnTo>
                  <a:lnTo>
                    <a:pt x="2372" y="833"/>
                  </a:lnTo>
                  <a:lnTo>
                    <a:pt x="2372" y="833"/>
                  </a:lnTo>
                  <a:lnTo>
                    <a:pt x="2371" y="833"/>
                  </a:lnTo>
                  <a:lnTo>
                    <a:pt x="2371" y="833"/>
                  </a:lnTo>
                  <a:lnTo>
                    <a:pt x="2370" y="833"/>
                  </a:lnTo>
                  <a:lnTo>
                    <a:pt x="2370" y="831"/>
                  </a:lnTo>
                  <a:lnTo>
                    <a:pt x="2369" y="831"/>
                  </a:lnTo>
                  <a:lnTo>
                    <a:pt x="2369" y="831"/>
                  </a:lnTo>
                  <a:lnTo>
                    <a:pt x="2369" y="831"/>
                  </a:lnTo>
                  <a:lnTo>
                    <a:pt x="2369" y="831"/>
                  </a:lnTo>
                  <a:lnTo>
                    <a:pt x="2369" y="831"/>
                  </a:lnTo>
                  <a:lnTo>
                    <a:pt x="2369" y="831"/>
                  </a:lnTo>
                  <a:lnTo>
                    <a:pt x="2366" y="831"/>
                  </a:lnTo>
                  <a:lnTo>
                    <a:pt x="2365" y="831"/>
                  </a:lnTo>
                  <a:lnTo>
                    <a:pt x="2363" y="831"/>
                  </a:lnTo>
                  <a:lnTo>
                    <a:pt x="2363" y="831"/>
                  </a:lnTo>
                  <a:lnTo>
                    <a:pt x="2362" y="831"/>
                  </a:lnTo>
                  <a:lnTo>
                    <a:pt x="2362" y="830"/>
                  </a:lnTo>
                  <a:lnTo>
                    <a:pt x="2361" y="830"/>
                  </a:lnTo>
                  <a:lnTo>
                    <a:pt x="2361" y="830"/>
                  </a:lnTo>
                  <a:lnTo>
                    <a:pt x="2361" y="830"/>
                  </a:lnTo>
                  <a:lnTo>
                    <a:pt x="2360" y="830"/>
                  </a:lnTo>
                  <a:lnTo>
                    <a:pt x="2360" y="830"/>
                  </a:lnTo>
                  <a:lnTo>
                    <a:pt x="2359" y="830"/>
                  </a:lnTo>
                  <a:lnTo>
                    <a:pt x="2359" y="829"/>
                  </a:lnTo>
                  <a:lnTo>
                    <a:pt x="2359" y="829"/>
                  </a:lnTo>
                  <a:lnTo>
                    <a:pt x="2359" y="829"/>
                  </a:lnTo>
                  <a:lnTo>
                    <a:pt x="2359" y="829"/>
                  </a:lnTo>
                  <a:lnTo>
                    <a:pt x="2359" y="829"/>
                  </a:lnTo>
                  <a:lnTo>
                    <a:pt x="2357" y="829"/>
                  </a:lnTo>
                  <a:lnTo>
                    <a:pt x="2357" y="829"/>
                  </a:lnTo>
                  <a:lnTo>
                    <a:pt x="2357" y="829"/>
                  </a:lnTo>
                  <a:lnTo>
                    <a:pt x="2357" y="828"/>
                  </a:lnTo>
                  <a:lnTo>
                    <a:pt x="2356" y="828"/>
                  </a:lnTo>
                  <a:lnTo>
                    <a:pt x="2356" y="828"/>
                  </a:lnTo>
                  <a:lnTo>
                    <a:pt x="2356" y="827"/>
                  </a:lnTo>
                  <a:lnTo>
                    <a:pt x="2356" y="827"/>
                  </a:lnTo>
                  <a:lnTo>
                    <a:pt x="2356" y="827"/>
                  </a:lnTo>
                  <a:lnTo>
                    <a:pt x="2356" y="826"/>
                  </a:lnTo>
                  <a:lnTo>
                    <a:pt x="2355" y="826"/>
                  </a:lnTo>
                  <a:lnTo>
                    <a:pt x="2355" y="825"/>
                  </a:lnTo>
                  <a:lnTo>
                    <a:pt x="2355" y="825"/>
                  </a:lnTo>
                  <a:lnTo>
                    <a:pt x="2355" y="823"/>
                  </a:lnTo>
                  <a:lnTo>
                    <a:pt x="2355" y="823"/>
                  </a:lnTo>
                  <a:lnTo>
                    <a:pt x="2355" y="822"/>
                  </a:lnTo>
                  <a:lnTo>
                    <a:pt x="2355" y="822"/>
                  </a:lnTo>
                  <a:lnTo>
                    <a:pt x="2355" y="821"/>
                  </a:lnTo>
                  <a:lnTo>
                    <a:pt x="2354" y="821"/>
                  </a:lnTo>
                  <a:lnTo>
                    <a:pt x="2354" y="819"/>
                  </a:lnTo>
                  <a:lnTo>
                    <a:pt x="2354" y="819"/>
                  </a:lnTo>
                  <a:lnTo>
                    <a:pt x="2354" y="817"/>
                  </a:lnTo>
                  <a:lnTo>
                    <a:pt x="2354" y="817"/>
                  </a:lnTo>
                  <a:lnTo>
                    <a:pt x="2354" y="816"/>
                  </a:lnTo>
                  <a:lnTo>
                    <a:pt x="2354" y="816"/>
                  </a:lnTo>
                  <a:lnTo>
                    <a:pt x="2354" y="816"/>
                  </a:lnTo>
                  <a:lnTo>
                    <a:pt x="2354" y="816"/>
                  </a:lnTo>
                  <a:lnTo>
                    <a:pt x="2354" y="816"/>
                  </a:lnTo>
                  <a:lnTo>
                    <a:pt x="2354" y="814"/>
                  </a:lnTo>
                  <a:lnTo>
                    <a:pt x="2354" y="811"/>
                  </a:lnTo>
                  <a:lnTo>
                    <a:pt x="2354" y="811"/>
                  </a:lnTo>
                  <a:lnTo>
                    <a:pt x="2354" y="810"/>
                  </a:lnTo>
                  <a:lnTo>
                    <a:pt x="2354" y="810"/>
                  </a:lnTo>
                  <a:lnTo>
                    <a:pt x="2354" y="809"/>
                  </a:lnTo>
                  <a:lnTo>
                    <a:pt x="2354" y="809"/>
                  </a:lnTo>
                  <a:lnTo>
                    <a:pt x="2354" y="809"/>
                  </a:lnTo>
                  <a:lnTo>
                    <a:pt x="2354" y="809"/>
                  </a:lnTo>
                  <a:lnTo>
                    <a:pt x="2355" y="809"/>
                  </a:lnTo>
                  <a:lnTo>
                    <a:pt x="2355" y="809"/>
                  </a:lnTo>
                  <a:lnTo>
                    <a:pt x="2355" y="809"/>
                  </a:lnTo>
                  <a:lnTo>
                    <a:pt x="2355" y="808"/>
                  </a:lnTo>
                  <a:lnTo>
                    <a:pt x="2355" y="808"/>
                  </a:lnTo>
                  <a:lnTo>
                    <a:pt x="2355" y="806"/>
                  </a:lnTo>
                  <a:lnTo>
                    <a:pt x="2355" y="806"/>
                  </a:lnTo>
                  <a:lnTo>
                    <a:pt x="2355" y="805"/>
                  </a:lnTo>
                  <a:lnTo>
                    <a:pt x="2355" y="805"/>
                  </a:lnTo>
                  <a:lnTo>
                    <a:pt x="2355" y="804"/>
                  </a:lnTo>
                  <a:lnTo>
                    <a:pt x="2355" y="804"/>
                  </a:lnTo>
                  <a:lnTo>
                    <a:pt x="2356" y="804"/>
                  </a:lnTo>
                  <a:lnTo>
                    <a:pt x="2356" y="804"/>
                  </a:lnTo>
                  <a:lnTo>
                    <a:pt x="2356" y="804"/>
                  </a:lnTo>
                  <a:lnTo>
                    <a:pt x="2357" y="804"/>
                  </a:lnTo>
                  <a:lnTo>
                    <a:pt x="2357" y="805"/>
                  </a:lnTo>
                  <a:lnTo>
                    <a:pt x="2357" y="805"/>
                  </a:lnTo>
                  <a:lnTo>
                    <a:pt x="2359" y="805"/>
                  </a:lnTo>
                  <a:lnTo>
                    <a:pt x="2359" y="806"/>
                  </a:lnTo>
                  <a:lnTo>
                    <a:pt x="2357" y="806"/>
                  </a:lnTo>
                  <a:lnTo>
                    <a:pt x="2356" y="806"/>
                  </a:lnTo>
                  <a:lnTo>
                    <a:pt x="2356" y="808"/>
                  </a:lnTo>
                  <a:lnTo>
                    <a:pt x="2357" y="808"/>
                  </a:lnTo>
                  <a:lnTo>
                    <a:pt x="2357" y="808"/>
                  </a:lnTo>
                  <a:lnTo>
                    <a:pt x="2356" y="808"/>
                  </a:lnTo>
                  <a:lnTo>
                    <a:pt x="2357" y="808"/>
                  </a:lnTo>
                  <a:lnTo>
                    <a:pt x="2357" y="808"/>
                  </a:lnTo>
                  <a:lnTo>
                    <a:pt x="2357" y="808"/>
                  </a:lnTo>
                  <a:lnTo>
                    <a:pt x="2359" y="808"/>
                  </a:lnTo>
                  <a:lnTo>
                    <a:pt x="2359" y="808"/>
                  </a:lnTo>
                  <a:lnTo>
                    <a:pt x="2359" y="806"/>
                  </a:lnTo>
                  <a:lnTo>
                    <a:pt x="2359" y="806"/>
                  </a:lnTo>
                  <a:lnTo>
                    <a:pt x="2359" y="805"/>
                  </a:lnTo>
                  <a:lnTo>
                    <a:pt x="2359" y="805"/>
                  </a:lnTo>
                  <a:lnTo>
                    <a:pt x="2359" y="805"/>
                  </a:lnTo>
                  <a:lnTo>
                    <a:pt x="2360" y="804"/>
                  </a:lnTo>
                  <a:lnTo>
                    <a:pt x="2360" y="802"/>
                  </a:lnTo>
                  <a:lnTo>
                    <a:pt x="2360" y="802"/>
                  </a:lnTo>
                  <a:lnTo>
                    <a:pt x="2360" y="802"/>
                  </a:lnTo>
                  <a:lnTo>
                    <a:pt x="2361" y="802"/>
                  </a:lnTo>
                  <a:lnTo>
                    <a:pt x="2361" y="802"/>
                  </a:lnTo>
                  <a:lnTo>
                    <a:pt x="2361" y="802"/>
                  </a:lnTo>
                  <a:lnTo>
                    <a:pt x="2361" y="802"/>
                  </a:lnTo>
                  <a:lnTo>
                    <a:pt x="2361" y="802"/>
                  </a:lnTo>
                  <a:lnTo>
                    <a:pt x="2362" y="802"/>
                  </a:lnTo>
                  <a:lnTo>
                    <a:pt x="2361" y="802"/>
                  </a:lnTo>
                  <a:lnTo>
                    <a:pt x="2361" y="802"/>
                  </a:lnTo>
                  <a:lnTo>
                    <a:pt x="2361" y="802"/>
                  </a:lnTo>
                  <a:lnTo>
                    <a:pt x="2361" y="802"/>
                  </a:lnTo>
                  <a:lnTo>
                    <a:pt x="2362" y="802"/>
                  </a:lnTo>
                  <a:lnTo>
                    <a:pt x="2362" y="801"/>
                  </a:lnTo>
                  <a:lnTo>
                    <a:pt x="2362" y="801"/>
                  </a:lnTo>
                  <a:lnTo>
                    <a:pt x="2362" y="801"/>
                  </a:lnTo>
                  <a:lnTo>
                    <a:pt x="2362" y="801"/>
                  </a:lnTo>
                  <a:lnTo>
                    <a:pt x="2361" y="801"/>
                  </a:lnTo>
                  <a:lnTo>
                    <a:pt x="2361" y="800"/>
                  </a:lnTo>
                  <a:lnTo>
                    <a:pt x="2361" y="800"/>
                  </a:lnTo>
                  <a:lnTo>
                    <a:pt x="2361" y="800"/>
                  </a:lnTo>
                  <a:lnTo>
                    <a:pt x="2361" y="800"/>
                  </a:lnTo>
                  <a:lnTo>
                    <a:pt x="2360" y="800"/>
                  </a:lnTo>
                  <a:lnTo>
                    <a:pt x="2360" y="800"/>
                  </a:lnTo>
                  <a:lnTo>
                    <a:pt x="2360" y="800"/>
                  </a:lnTo>
                  <a:lnTo>
                    <a:pt x="2360" y="799"/>
                  </a:lnTo>
                  <a:lnTo>
                    <a:pt x="2360" y="799"/>
                  </a:lnTo>
                  <a:lnTo>
                    <a:pt x="2360" y="797"/>
                  </a:lnTo>
                  <a:lnTo>
                    <a:pt x="2361" y="797"/>
                  </a:lnTo>
                  <a:lnTo>
                    <a:pt x="2361" y="797"/>
                  </a:lnTo>
                  <a:lnTo>
                    <a:pt x="2361" y="796"/>
                  </a:lnTo>
                  <a:lnTo>
                    <a:pt x="2361" y="796"/>
                  </a:lnTo>
                  <a:lnTo>
                    <a:pt x="2361" y="796"/>
                  </a:lnTo>
                  <a:lnTo>
                    <a:pt x="2361" y="796"/>
                  </a:lnTo>
                  <a:lnTo>
                    <a:pt x="2361" y="796"/>
                  </a:lnTo>
                  <a:lnTo>
                    <a:pt x="2362" y="796"/>
                  </a:lnTo>
                  <a:lnTo>
                    <a:pt x="2362" y="795"/>
                  </a:lnTo>
                  <a:lnTo>
                    <a:pt x="2362" y="795"/>
                  </a:lnTo>
                  <a:lnTo>
                    <a:pt x="2362" y="794"/>
                  </a:lnTo>
                  <a:lnTo>
                    <a:pt x="2362" y="794"/>
                  </a:lnTo>
                  <a:lnTo>
                    <a:pt x="2362" y="794"/>
                  </a:lnTo>
                  <a:lnTo>
                    <a:pt x="2362" y="793"/>
                  </a:lnTo>
                  <a:lnTo>
                    <a:pt x="2362" y="793"/>
                  </a:lnTo>
                  <a:lnTo>
                    <a:pt x="2362" y="793"/>
                  </a:lnTo>
                  <a:lnTo>
                    <a:pt x="2362" y="793"/>
                  </a:lnTo>
                  <a:lnTo>
                    <a:pt x="2362" y="793"/>
                  </a:lnTo>
                  <a:lnTo>
                    <a:pt x="2362" y="792"/>
                  </a:lnTo>
                  <a:lnTo>
                    <a:pt x="2362" y="792"/>
                  </a:lnTo>
                  <a:lnTo>
                    <a:pt x="2362" y="792"/>
                  </a:lnTo>
                  <a:lnTo>
                    <a:pt x="2362" y="792"/>
                  </a:lnTo>
                  <a:lnTo>
                    <a:pt x="2363" y="792"/>
                  </a:lnTo>
                  <a:lnTo>
                    <a:pt x="2363" y="791"/>
                  </a:lnTo>
                  <a:lnTo>
                    <a:pt x="2362" y="791"/>
                  </a:lnTo>
                  <a:lnTo>
                    <a:pt x="2362" y="791"/>
                  </a:lnTo>
                  <a:lnTo>
                    <a:pt x="2362" y="791"/>
                  </a:lnTo>
                  <a:lnTo>
                    <a:pt x="2362" y="789"/>
                  </a:lnTo>
                  <a:lnTo>
                    <a:pt x="2362" y="789"/>
                  </a:lnTo>
                  <a:lnTo>
                    <a:pt x="2362" y="789"/>
                  </a:lnTo>
                  <a:lnTo>
                    <a:pt x="2363" y="789"/>
                  </a:lnTo>
                  <a:lnTo>
                    <a:pt x="2363" y="788"/>
                  </a:lnTo>
                  <a:lnTo>
                    <a:pt x="2363" y="788"/>
                  </a:lnTo>
                  <a:lnTo>
                    <a:pt x="2363" y="788"/>
                  </a:lnTo>
                  <a:lnTo>
                    <a:pt x="2363" y="788"/>
                  </a:lnTo>
                  <a:lnTo>
                    <a:pt x="2363" y="787"/>
                  </a:lnTo>
                  <a:lnTo>
                    <a:pt x="2364" y="787"/>
                  </a:lnTo>
                  <a:lnTo>
                    <a:pt x="2364" y="787"/>
                  </a:lnTo>
                  <a:lnTo>
                    <a:pt x="2364" y="787"/>
                  </a:lnTo>
                  <a:lnTo>
                    <a:pt x="2364" y="787"/>
                  </a:lnTo>
                  <a:lnTo>
                    <a:pt x="2365" y="787"/>
                  </a:lnTo>
                  <a:lnTo>
                    <a:pt x="2365" y="787"/>
                  </a:lnTo>
                  <a:lnTo>
                    <a:pt x="2365" y="787"/>
                  </a:lnTo>
                  <a:lnTo>
                    <a:pt x="2365" y="787"/>
                  </a:lnTo>
                  <a:lnTo>
                    <a:pt x="2366" y="787"/>
                  </a:lnTo>
                  <a:lnTo>
                    <a:pt x="2366" y="786"/>
                  </a:lnTo>
                  <a:lnTo>
                    <a:pt x="2368" y="786"/>
                  </a:lnTo>
                  <a:lnTo>
                    <a:pt x="2368" y="786"/>
                  </a:lnTo>
                  <a:lnTo>
                    <a:pt x="2368" y="786"/>
                  </a:lnTo>
                  <a:lnTo>
                    <a:pt x="2368" y="786"/>
                  </a:lnTo>
                  <a:lnTo>
                    <a:pt x="2368" y="785"/>
                  </a:lnTo>
                  <a:lnTo>
                    <a:pt x="2368" y="785"/>
                  </a:lnTo>
                  <a:lnTo>
                    <a:pt x="2368" y="785"/>
                  </a:lnTo>
                  <a:lnTo>
                    <a:pt x="2369" y="785"/>
                  </a:lnTo>
                  <a:lnTo>
                    <a:pt x="2369" y="785"/>
                  </a:lnTo>
                  <a:lnTo>
                    <a:pt x="2369" y="785"/>
                  </a:lnTo>
                  <a:lnTo>
                    <a:pt x="2370" y="786"/>
                  </a:lnTo>
                  <a:lnTo>
                    <a:pt x="2370" y="786"/>
                  </a:lnTo>
                  <a:lnTo>
                    <a:pt x="2370" y="786"/>
                  </a:lnTo>
                  <a:lnTo>
                    <a:pt x="2370" y="786"/>
                  </a:lnTo>
                  <a:lnTo>
                    <a:pt x="2370" y="786"/>
                  </a:lnTo>
                  <a:lnTo>
                    <a:pt x="2370" y="785"/>
                  </a:lnTo>
                  <a:lnTo>
                    <a:pt x="2371" y="785"/>
                  </a:lnTo>
                  <a:lnTo>
                    <a:pt x="2371" y="786"/>
                  </a:lnTo>
                  <a:lnTo>
                    <a:pt x="2371" y="786"/>
                  </a:lnTo>
                  <a:lnTo>
                    <a:pt x="2371" y="785"/>
                  </a:lnTo>
                  <a:lnTo>
                    <a:pt x="2372" y="785"/>
                  </a:lnTo>
                  <a:lnTo>
                    <a:pt x="2372" y="786"/>
                  </a:lnTo>
                  <a:lnTo>
                    <a:pt x="2373" y="786"/>
                  </a:lnTo>
                  <a:lnTo>
                    <a:pt x="2373" y="786"/>
                  </a:lnTo>
                  <a:lnTo>
                    <a:pt x="2373" y="786"/>
                  </a:lnTo>
                  <a:lnTo>
                    <a:pt x="2374" y="786"/>
                  </a:lnTo>
                  <a:lnTo>
                    <a:pt x="2374" y="786"/>
                  </a:lnTo>
                  <a:lnTo>
                    <a:pt x="2374" y="786"/>
                  </a:lnTo>
                  <a:lnTo>
                    <a:pt x="2374" y="786"/>
                  </a:lnTo>
                  <a:lnTo>
                    <a:pt x="2374" y="787"/>
                  </a:lnTo>
                  <a:lnTo>
                    <a:pt x="2374" y="787"/>
                  </a:lnTo>
                  <a:lnTo>
                    <a:pt x="2374" y="787"/>
                  </a:lnTo>
                  <a:lnTo>
                    <a:pt x="2376" y="787"/>
                  </a:lnTo>
                  <a:lnTo>
                    <a:pt x="2376" y="787"/>
                  </a:lnTo>
                  <a:lnTo>
                    <a:pt x="2374" y="787"/>
                  </a:lnTo>
                  <a:lnTo>
                    <a:pt x="2374" y="785"/>
                  </a:lnTo>
                  <a:lnTo>
                    <a:pt x="2374" y="785"/>
                  </a:lnTo>
                  <a:lnTo>
                    <a:pt x="2374" y="785"/>
                  </a:lnTo>
                  <a:lnTo>
                    <a:pt x="2374" y="785"/>
                  </a:lnTo>
                  <a:lnTo>
                    <a:pt x="2374" y="784"/>
                  </a:lnTo>
                  <a:lnTo>
                    <a:pt x="2373" y="784"/>
                  </a:lnTo>
                  <a:lnTo>
                    <a:pt x="2373" y="784"/>
                  </a:lnTo>
                  <a:lnTo>
                    <a:pt x="2373" y="784"/>
                  </a:lnTo>
                  <a:lnTo>
                    <a:pt x="2373" y="784"/>
                  </a:lnTo>
                  <a:lnTo>
                    <a:pt x="2373" y="784"/>
                  </a:lnTo>
                  <a:lnTo>
                    <a:pt x="2373" y="783"/>
                  </a:lnTo>
                  <a:lnTo>
                    <a:pt x="2373" y="783"/>
                  </a:lnTo>
                  <a:lnTo>
                    <a:pt x="2372" y="783"/>
                  </a:lnTo>
                  <a:lnTo>
                    <a:pt x="2372" y="783"/>
                  </a:lnTo>
                  <a:lnTo>
                    <a:pt x="2371" y="783"/>
                  </a:lnTo>
                  <a:lnTo>
                    <a:pt x="2371" y="783"/>
                  </a:lnTo>
                  <a:lnTo>
                    <a:pt x="2371" y="783"/>
                  </a:lnTo>
                  <a:lnTo>
                    <a:pt x="2371" y="783"/>
                  </a:lnTo>
                  <a:lnTo>
                    <a:pt x="2371" y="782"/>
                  </a:lnTo>
                  <a:lnTo>
                    <a:pt x="2371" y="782"/>
                  </a:lnTo>
                  <a:lnTo>
                    <a:pt x="2369" y="782"/>
                  </a:lnTo>
                  <a:lnTo>
                    <a:pt x="2368" y="782"/>
                  </a:lnTo>
                  <a:lnTo>
                    <a:pt x="2366" y="782"/>
                  </a:lnTo>
                  <a:lnTo>
                    <a:pt x="2366" y="782"/>
                  </a:lnTo>
                  <a:lnTo>
                    <a:pt x="2365" y="782"/>
                  </a:lnTo>
                  <a:lnTo>
                    <a:pt x="2365" y="782"/>
                  </a:lnTo>
                  <a:lnTo>
                    <a:pt x="2365" y="782"/>
                  </a:lnTo>
                  <a:lnTo>
                    <a:pt x="2365" y="782"/>
                  </a:lnTo>
                  <a:lnTo>
                    <a:pt x="2364" y="782"/>
                  </a:lnTo>
                  <a:lnTo>
                    <a:pt x="2364" y="780"/>
                  </a:lnTo>
                  <a:lnTo>
                    <a:pt x="2364" y="780"/>
                  </a:lnTo>
                  <a:lnTo>
                    <a:pt x="2363" y="780"/>
                  </a:lnTo>
                  <a:lnTo>
                    <a:pt x="2363" y="780"/>
                  </a:lnTo>
                  <a:lnTo>
                    <a:pt x="2363" y="780"/>
                  </a:lnTo>
                  <a:lnTo>
                    <a:pt x="2363" y="779"/>
                  </a:lnTo>
                  <a:lnTo>
                    <a:pt x="2363" y="779"/>
                  </a:lnTo>
                  <a:lnTo>
                    <a:pt x="2363" y="778"/>
                  </a:lnTo>
                  <a:lnTo>
                    <a:pt x="2363" y="778"/>
                  </a:lnTo>
                  <a:lnTo>
                    <a:pt x="2363" y="778"/>
                  </a:lnTo>
                  <a:lnTo>
                    <a:pt x="2363" y="778"/>
                  </a:lnTo>
                  <a:lnTo>
                    <a:pt x="2363" y="778"/>
                  </a:lnTo>
                  <a:lnTo>
                    <a:pt x="2362" y="778"/>
                  </a:lnTo>
                  <a:lnTo>
                    <a:pt x="2362" y="777"/>
                  </a:lnTo>
                  <a:lnTo>
                    <a:pt x="2362" y="777"/>
                  </a:lnTo>
                  <a:lnTo>
                    <a:pt x="2362" y="777"/>
                  </a:lnTo>
                  <a:lnTo>
                    <a:pt x="2361" y="777"/>
                  </a:lnTo>
                  <a:lnTo>
                    <a:pt x="2361" y="777"/>
                  </a:lnTo>
                  <a:lnTo>
                    <a:pt x="2361" y="777"/>
                  </a:lnTo>
                  <a:lnTo>
                    <a:pt x="2361" y="776"/>
                  </a:lnTo>
                  <a:lnTo>
                    <a:pt x="2361" y="776"/>
                  </a:lnTo>
                  <a:lnTo>
                    <a:pt x="2361" y="776"/>
                  </a:lnTo>
                  <a:lnTo>
                    <a:pt x="2361" y="776"/>
                  </a:lnTo>
                  <a:lnTo>
                    <a:pt x="2360" y="776"/>
                  </a:lnTo>
                  <a:lnTo>
                    <a:pt x="2360" y="776"/>
                  </a:lnTo>
                  <a:lnTo>
                    <a:pt x="2360" y="776"/>
                  </a:lnTo>
                  <a:lnTo>
                    <a:pt x="2360" y="775"/>
                  </a:lnTo>
                  <a:lnTo>
                    <a:pt x="2360" y="775"/>
                  </a:lnTo>
                  <a:lnTo>
                    <a:pt x="2360" y="775"/>
                  </a:lnTo>
                  <a:lnTo>
                    <a:pt x="2360" y="775"/>
                  </a:lnTo>
                  <a:lnTo>
                    <a:pt x="2359" y="775"/>
                  </a:lnTo>
                  <a:lnTo>
                    <a:pt x="2359" y="775"/>
                  </a:lnTo>
                  <a:lnTo>
                    <a:pt x="2359" y="774"/>
                  </a:lnTo>
                  <a:lnTo>
                    <a:pt x="2359" y="774"/>
                  </a:lnTo>
                  <a:lnTo>
                    <a:pt x="2359" y="774"/>
                  </a:lnTo>
                  <a:lnTo>
                    <a:pt x="2359" y="772"/>
                  </a:lnTo>
                  <a:lnTo>
                    <a:pt x="2359" y="772"/>
                  </a:lnTo>
                  <a:lnTo>
                    <a:pt x="2357" y="769"/>
                  </a:lnTo>
                  <a:lnTo>
                    <a:pt x="2357" y="769"/>
                  </a:lnTo>
                  <a:lnTo>
                    <a:pt x="2357" y="769"/>
                  </a:lnTo>
                  <a:lnTo>
                    <a:pt x="2357" y="769"/>
                  </a:lnTo>
                  <a:lnTo>
                    <a:pt x="2356" y="768"/>
                  </a:lnTo>
                  <a:lnTo>
                    <a:pt x="2356" y="768"/>
                  </a:lnTo>
                  <a:lnTo>
                    <a:pt x="2356" y="768"/>
                  </a:lnTo>
                  <a:lnTo>
                    <a:pt x="2356" y="768"/>
                  </a:lnTo>
                  <a:lnTo>
                    <a:pt x="2356" y="768"/>
                  </a:lnTo>
                  <a:lnTo>
                    <a:pt x="2356" y="768"/>
                  </a:lnTo>
                  <a:lnTo>
                    <a:pt x="2356" y="768"/>
                  </a:lnTo>
                  <a:lnTo>
                    <a:pt x="2355" y="768"/>
                  </a:lnTo>
                  <a:lnTo>
                    <a:pt x="2355" y="767"/>
                  </a:lnTo>
                  <a:lnTo>
                    <a:pt x="2355" y="767"/>
                  </a:lnTo>
                  <a:lnTo>
                    <a:pt x="2355" y="767"/>
                  </a:lnTo>
                  <a:lnTo>
                    <a:pt x="2355" y="767"/>
                  </a:lnTo>
                  <a:lnTo>
                    <a:pt x="2355" y="767"/>
                  </a:lnTo>
                  <a:lnTo>
                    <a:pt x="2355" y="767"/>
                  </a:lnTo>
                  <a:lnTo>
                    <a:pt x="2354" y="766"/>
                  </a:lnTo>
                  <a:lnTo>
                    <a:pt x="2354" y="766"/>
                  </a:lnTo>
                  <a:lnTo>
                    <a:pt x="2354" y="766"/>
                  </a:lnTo>
                  <a:lnTo>
                    <a:pt x="2354" y="766"/>
                  </a:lnTo>
                  <a:lnTo>
                    <a:pt x="2354" y="766"/>
                  </a:lnTo>
                  <a:lnTo>
                    <a:pt x="2354" y="765"/>
                  </a:lnTo>
                  <a:lnTo>
                    <a:pt x="2354" y="765"/>
                  </a:lnTo>
                  <a:lnTo>
                    <a:pt x="2354" y="765"/>
                  </a:lnTo>
                  <a:lnTo>
                    <a:pt x="2353" y="765"/>
                  </a:lnTo>
                  <a:lnTo>
                    <a:pt x="2353" y="763"/>
                  </a:lnTo>
                  <a:lnTo>
                    <a:pt x="2353" y="763"/>
                  </a:lnTo>
                  <a:lnTo>
                    <a:pt x="2353" y="763"/>
                  </a:lnTo>
                  <a:lnTo>
                    <a:pt x="2353" y="763"/>
                  </a:lnTo>
                  <a:lnTo>
                    <a:pt x="2353" y="763"/>
                  </a:lnTo>
                  <a:lnTo>
                    <a:pt x="2352" y="761"/>
                  </a:lnTo>
                  <a:lnTo>
                    <a:pt x="2352" y="761"/>
                  </a:lnTo>
                  <a:lnTo>
                    <a:pt x="2352" y="761"/>
                  </a:lnTo>
                  <a:lnTo>
                    <a:pt x="2351" y="761"/>
                  </a:lnTo>
                  <a:lnTo>
                    <a:pt x="2351" y="761"/>
                  </a:lnTo>
                  <a:lnTo>
                    <a:pt x="2351" y="761"/>
                  </a:lnTo>
                  <a:lnTo>
                    <a:pt x="2351" y="761"/>
                  </a:lnTo>
                  <a:lnTo>
                    <a:pt x="2351" y="761"/>
                  </a:lnTo>
                  <a:lnTo>
                    <a:pt x="2349" y="761"/>
                  </a:lnTo>
                  <a:lnTo>
                    <a:pt x="2349" y="760"/>
                  </a:lnTo>
                  <a:lnTo>
                    <a:pt x="2349" y="760"/>
                  </a:lnTo>
                  <a:lnTo>
                    <a:pt x="2349" y="760"/>
                  </a:lnTo>
                  <a:lnTo>
                    <a:pt x="2349" y="760"/>
                  </a:lnTo>
                  <a:lnTo>
                    <a:pt x="2349" y="760"/>
                  </a:lnTo>
                  <a:lnTo>
                    <a:pt x="2348" y="760"/>
                  </a:lnTo>
                  <a:lnTo>
                    <a:pt x="2347" y="759"/>
                  </a:lnTo>
                  <a:lnTo>
                    <a:pt x="2347" y="759"/>
                  </a:lnTo>
                  <a:lnTo>
                    <a:pt x="2347" y="759"/>
                  </a:lnTo>
                  <a:lnTo>
                    <a:pt x="2347" y="759"/>
                  </a:lnTo>
                  <a:lnTo>
                    <a:pt x="2347" y="758"/>
                  </a:lnTo>
                  <a:lnTo>
                    <a:pt x="2347" y="758"/>
                  </a:lnTo>
                  <a:lnTo>
                    <a:pt x="2347" y="757"/>
                  </a:lnTo>
                  <a:lnTo>
                    <a:pt x="2346" y="757"/>
                  </a:lnTo>
                  <a:lnTo>
                    <a:pt x="2346" y="757"/>
                  </a:lnTo>
                  <a:lnTo>
                    <a:pt x="2346" y="757"/>
                  </a:lnTo>
                  <a:lnTo>
                    <a:pt x="2346" y="757"/>
                  </a:lnTo>
                  <a:lnTo>
                    <a:pt x="2346" y="757"/>
                  </a:lnTo>
                  <a:lnTo>
                    <a:pt x="2345" y="757"/>
                  </a:lnTo>
                  <a:lnTo>
                    <a:pt x="2345" y="756"/>
                  </a:lnTo>
                  <a:lnTo>
                    <a:pt x="2345" y="756"/>
                  </a:lnTo>
                  <a:lnTo>
                    <a:pt x="2345" y="756"/>
                  </a:lnTo>
                  <a:lnTo>
                    <a:pt x="2345" y="756"/>
                  </a:lnTo>
                  <a:lnTo>
                    <a:pt x="2345" y="754"/>
                  </a:lnTo>
                  <a:lnTo>
                    <a:pt x="2345" y="754"/>
                  </a:lnTo>
                  <a:lnTo>
                    <a:pt x="2345" y="754"/>
                  </a:lnTo>
                  <a:lnTo>
                    <a:pt x="2345" y="754"/>
                  </a:lnTo>
                  <a:lnTo>
                    <a:pt x="2344" y="753"/>
                  </a:lnTo>
                  <a:lnTo>
                    <a:pt x="2344" y="753"/>
                  </a:lnTo>
                  <a:lnTo>
                    <a:pt x="2344" y="753"/>
                  </a:lnTo>
                  <a:lnTo>
                    <a:pt x="2344" y="753"/>
                  </a:lnTo>
                  <a:lnTo>
                    <a:pt x="2344" y="753"/>
                  </a:lnTo>
                  <a:lnTo>
                    <a:pt x="2344" y="752"/>
                  </a:lnTo>
                  <a:lnTo>
                    <a:pt x="2343" y="752"/>
                  </a:lnTo>
                  <a:lnTo>
                    <a:pt x="2343" y="752"/>
                  </a:lnTo>
                  <a:lnTo>
                    <a:pt x="2343" y="752"/>
                  </a:lnTo>
                  <a:lnTo>
                    <a:pt x="2343" y="752"/>
                  </a:lnTo>
                  <a:lnTo>
                    <a:pt x="2343" y="752"/>
                  </a:lnTo>
                  <a:lnTo>
                    <a:pt x="2343" y="752"/>
                  </a:lnTo>
                  <a:lnTo>
                    <a:pt x="2342" y="751"/>
                  </a:lnTo>
                  <a:lnTo>
                    <a:pt x="2342" y="751"/>
                  </a:lnTo>
                  <a:lnTo>
                    <a:pt x="2342" y="751"/>
                  </a:lnTo>
                  <a:lnTo>
                    <a:pt x="2342" y="751"/>
                  </a:lnTo>
                  <a:lnTo>
                    <a:pt x="2342" y="751"/>
                  </a:lnTo>
                  <a:lnTo>
                    <a:pt x="2342" y="751"/>
                  </a:lnTo>
                  <a:lnTo>
                    <a:pt x="2342" y="750"/>
                  </a:lnTo>
                  <a:lnTo>
                    <a:pt x="2340" y="750"/>
                  </a:lnTo>
                  <a:lnTo>
                    <a:pt x="2340" y="750"/>
                  </a:lnTo>
                  <a:lnTo>
                    <a:pt x="2340" y="749"/>
                  </a:lnTo>
                  <a:lnTo>
                    <a:pt x="2340" y="749"/>
                  </a:lnTo>
                  <a:lnTo>
                    <a:pt x="2340" y="749"/>
                  </a:lnTo>
                  <a:lnTo>
                    <a:pt x="2340" y="749"/>
                  </a:lnTo>
                  <a:lnTo>
                    <a:pt x="2340" y="749"/>
                  </a:lnTo>
                  <a:lnTo>
                    <a:pt x="2339" y="749"/>
                  </a:lnTo>
                  <a:lnTo>
                    <a:pt x="2339" y="748"/>
                  </a:lnTo>
                  <a:lnTo>
                    <a:pt x="2339" y="748"/>
                  </a:lnTo>
                  <a:lnTo>
                    <a:pt x="2338" y="748"/>
                  </a:lnTo>
                  <a:lnTo>
                    <a:pt x="2338" y="748"/>
                  </a:lnTo>
                  <a:lnTo>
                    <a:pt x="2338" y="748"/>
                  </a:lnTo>
                  <a:lnTo>
                    <a:pt x="2338" y="746"/>
                  </a:lnTo>
                  <a:lnTo>
                    <a:pt x="2338" y="746"/>
                  </a:lnTo>
                  <a:lnTo>
                    <a:pt x="2338" y="746"/>
                  </a:lnTo>
                  <a:lnTo>
                    <a:pt x="2338" y="745"/>
                  </a:lnTo>
                  <a:lnTo>
                    <a:pt x="2337" y="744"/>
                  </a:lnTo>
                  <a:lnTo>
                    <a:pt x="2337" y="744"/>
                  </a:lnTo>
                  <a:lnTo>
                    <a:pt x="2337" y="744"/>
                  </a:lnTo>
                  <a:lnTo>
                    <a:pt x="2337" y="744"/>
                  </a:lnTo>
                  <a:lnTo>
                    <a:pt x="2337" y="744"/>
                  </a:lnTo>
                  <a:lnTo>
                    <a:pt x="2337" y="743"/>
                  </a:lnTo>
                  <a:lnTo>
                    <a:pt x="2337" y="743"/>
                  </a:lnTo>
                  <a:lnTo>
                    <a:pt x="2336" y="743"/>
                  </a:lnTo>
                  <a:lnTo>
                    <a:pt x="2336" y="742"/>
                  </a:lnTo>
                  <a:lnTo>
                    <a:pt x="2336" y="742"/>
                  </a:lnTo>
                  <a:lnTo>
                    <a:pt x="2336" y="742"/>
                  </a:lnTo>
                  <a:lnTo>
                    <a:pt x="2335" y="742"/>
                  </a:lnTo>
                  <a:lnTo>
                    <a:pt x="2335" y="742"/>
                  </a:lnTo>
                  <a:lnTo>
                    <a:pt x="2335" y="741"/>
                  </a:lnTo>
                  <a:lnTo>
                    <a:pt x="2335" y="740"/>
                  </a:lnTo>
                  <a:lnTo>
                    <a:pt x="2335" y="737"/>
                  </a:lnTo>
                  <a:lnTo>
                    <a:pt x="2335" y="735"/>
                  </a:lnTo>
                  <a:lnTo>
                    <a:pt x="2336" y="732"/>
                  </a:lnTo>
                  <a:lnTo>
                    <a:pt x="2336" y="729"/>
                  </a:lnTo>
                  <a:lnTo>
                    <a:pt x="2337" y="727"/>
                  </a:lnTo>
                  <a:lnTo>
                    <a:pt x="2337" y="727"/>
                  </a:lnTo>
                  <a:lnTo>
                    <a:pt x="2336" y="728"/>
                  </a:lnTo>
                  <a:lnTo>
                    <a:pt x="2336" y="729"/>
                  </a:lnTo>
                  <a:lnTo>
                    <a:pt x="2336" y="729"/>
                  </a:lnTo>
                  <a:lnTo>
                    <a:pt x="2336" y="731"/>
                  </a:lnTo>
                  <a:lnTo>
                    <a:pt x="2336" y="731"/>
                  </a:lnTo>
                  <a:lnTo>
                    <a:pt x="2336" y="731"/>
                  </a:lnTo>
                  <a:lnTo>
                    <a:pt x="2336" y="731"/>
                  </a:lnTo>
                  <a:lnTo>
                    <a:pt x="2336" y="731"/>
                  </a:lnTo>
                  <a:lnTo>
                    <a:pt x="2336" y="731"/>
                  </a:lnTo>
                  <a:lnTo>
                    <a:pt x="2335" y="731"/>
                  </a:lnTo>
                  <a:lnTo>
                    <a:pt x="2335" y="732"/>
                  </a:lnTo>
                  <a:lnTo>
                    <a:pt x="2335" y="733"/>
                  </a:lnTo>
                  <a:lnTo>
                    <a:pt x="2335" y="734"/>
                  </a:lnTo>
                  <a:lnTo>
                    <a:pt x="2335" y="734"/>
                  </a:lnTo>
                  <a:lnTo>
                    <a:pt x="2335" y="734"/>
                  </a:lnTo>
                  <a:lnTo>
                    <a:pt x="2335" y="734"/>
                  </a:lnTo>
                  <a:lnTo>
                    <a:pt x="2335" y="734"/>
                  </a:lnTo>
                  <a:lnTo>
                    <a:pt x="2334" y="734"/>
                  </a:lnTo>
                  <a:lnTo>
                    <a:pt x="2334" y="733"/>
                  </a:lnTo>
                  <a:lnTo>
                    <a:pt x="2334" y="733"/>
                  </a:lnTo>
                  <a:lnTo>
                    <a:pt x="2334" y="733"/>
                  </a:lnTo>
                  <a:lnTo>
                    <a:pt x="2334" y="732"/>
                  </a:lnTo>
                  <a:lnTo>
                    <a:pt x="2334" y="732"/>
                  </a:lnTo>
                  <a:lnTo>
                    <a:pt x="2334" y="732"/>
                  </a:lnTo>
                  <a:lnTo>
                    <a:pt x="2334" y="732"/>
                  </a:lnTo>
                  <a:lnTo>
                    <a:pt x="2334" y="732"/>
                  </a:lnTo>
                  <a:lnTo>
                    <a:pt x="2335" y="732"/>
                  </a:lnTo>
                  <a:lnTo>
                    <a:pt x="2335" y="731"/>
                  </a:lnTo>
                  <a:lnTo>
                    <a:pt x="2335" y="731"/>
                  </a:lnTo>
                  <a:lnTo>
                    <a:pt x="2335" y="731"/>
                  </a:lnTo>
                  <a:lnTo>
                    <a:pt x="2335" y="731"/>
                  </a:lnTo>
                  <a:lnTo>
                    <a:pt x="2335" y="729"/>
                  </a:lnTo>
                  <a:lnTo>
                    <a:pt x="2335" y="729"/>
                  </a:lnTo>
                  <a:lnTo>
                    <a:pt x="2335" y="729"/>
                  </a:lnTo>
                  <a:lnTo>
                    <a:pt x="2335" y="728"/>
                  </a:lnTo>
                  <a:lnTo>
                    <a:pt x="2335" y="728"/>
                  </a:lnTo>
                  <a:lnTo>
                    <a:pt x="2335" y="728"/>
                  </a:lnTo>
                  <a:lnTo>
                    <a:pt x="2335" y="728"/>
                  </a:lnTo>
                  <a:lnTo>
                    <a:pt x="2335" y="728"/>
                  </a:lnTo>
                  <a:lnTo>
                    <a:pt x="2335" y="728"/>
                  </a:lnTo>
                  <a:lnTo>
                    <a:pt x="2335" y="727"/>
                  </a:lnTo>
                  <a:lnTo>
                    <a:pt x="2335" y="727"/>
                  </a:lnTo>
                  <a:lnTo>
                    <a:pt x="2335" y="727"/>
                  </a:lnTo>
                  <a:lnTo>
                    <a:pt x="2335" y="726"/>
                  </a:lnTo>
                  <a:lnTo>
                    <a:pt x="2334" y="726"/>
                  </a:lnTo>
                  <a:lnTo>
                    <a:pt x="2334" y="726"/>
                  </a:lnTo>
                  <a:lnTo>
                    <a:pt x="2334" y="726"/>
                  </a:lnTo>
                  <a:lnTo>
                    <a:pt x="2334" y="726"/>
                  </a:lnTo>
                  <a:lnTo>
                    <a:pt x="2334" y="725"/>
                  </a:lnTo>
                  <a:lnTo>
                    <a:pt x="2334" y="725"/>
                  </a:lnTo>
                  <a:lnTo>
                    <a:pt x="2334" y="725"/>
                  </a:lnTo>
                  <a:lnTo>
                    <a:pt x="2333" y="725"/>
                  </a:lnTo>
                  <a:lnTo>
                    <a:pt x="2333" y="724"/>
                  </a:lnTo>
                  <a:lnTo>
                    <a:pt x="2333" y="724"/>
                  </a:lnTo>
                  <a:lnTo>
                    <a:pt x="2333" y="724"/>
                  </a:lnTo>
                  <a:lnTo>
                    <a:pt x="2333" y="723"/>
                  </a:lnTo>
                  <a:lnTo>
                    <a:pt x="2333" y="723"/>
                  </a:lnTo>
                  <a:lnTo>
                    <a:pt x="2333" y="723"/>
                  </a:lnTo>
                  <a:lnTo>
                    <a:pt x="2331" y="722"/>
                  </a:lnTo>
                  <a:lnTo>
                    <a:pt x="2331" y="722"/>
                  </a:lnTo>
                  <a:lnTo>
                    <a:pt x="2331" y="722"/>
                  </a:lnTo>
                  <a:lnTo>
                    <a:pt x="2331" y="722"/>
                  </a:lnTo>
                  <a:lnTo>
                    <a:pt x="2331" y="722"/>
                  </a:lnTo>
                  <a:lnTo>
                    <a:pt x="2330" y="722"/>
                  </a:lnTo>
                  <a:lnTo>
                    <a:pt x="2330" y="722"/>
                  </a:lnTo>
                  <a:lnTo>
                    <a:pt x="2330" y="722"/>
                  </a:lnTo>
                  <a:lnTo>
                    <a:pt x="2330" y="722"/>
                  </a:lnTo>
                  <a:lnTo>
                    <a:pt x="2330" y="722"/>
                  </a:lnTo>
                  <a:lnTo>
                    <a:pt x="2330" y="722"/>
                  </a:lnTo>
                  <a:lnTo>
                    <a:pt x="2329" y="722"/>
                  </a:lnTo>
                  <a:lnTo>
                    <a:pt x="2329" y="720"/>
                  </a:lnTo>
                  <a:lnTo>
                    <a:pt x="2329" y="720"/>
                  </a:lnTo>
                  <a:lnTo>
                    <a:pt x="2328" y="719"/>
                  </a:lnTo>
                  <a:lnTo>
                    <a:pt x="2328" y="719"/>
                  </a:lnTo>
                  <a:lnTo>
                    <a:pt x="2328" y="719"/>
                  </a:lnTo>
                  <a:lnTo>
                    <a:pt x="2327" y="719"/>
                  </a:lnTo>
                  <a:lnTo>
                    <a:pt x="2327" y="718"/>
                  </a:lnTo>
                  <a:lnTo>
                    <a:pt x="2326" y="718"/>
                  </a:lnTo>
                  <a:lnTo>
                    <a:pt x="2326" y="719"/>
                  </a:lnTo>
                  <a:lnTo>
                    <a:pt x="2326" y="719"/>
                  </a:lnTo>
                  <a:lnTo>
                    <a:pt x="2326" y="718"/>
                  </a:lnTo>
                  <a:lnTo>
                    <a:pt x="2326" y="718"/>
                  </a:lnTo>
                  <a:lnTo>
                    <a:pt x="2325" y="718"/>
                  </a:lnTo>
                  <a:lnTo>
                    <a:pt x="2325" y="718"/>
                  </a:lnTo>
                  <a:lnTo>
                    <a:pt x="2325" y="718"/>
                  </a:lnTo>
                  <a:lnTo>
                    <a:pt x="2325" y="717"/>
                  </a:lnTo>
                  <a:lnTo>
                    <a:pt x="2325" y="717"/>
                  </a:lnTo>
                  <a:lnTo>
                    <a:pt x="2325" y="717"/>
                  </a:lnTo>
                  <a:lnTo>
                    <a:pt x="2323" y="717"/>
                  </a:lnTo>
                  <a:lnTo>
                    <a:pt x="2325" y="716"/>
                  </a:lnTo>
                  <a:lnTo>
                    <a:pt x="2325" y="716"/>
                  </a:lnTo>
                  <a:lnTo>
                    <a:pt x="2325" y="716"/>
                  </a:lnTo>
                  <a:lnTo>
                    <a:pt x="2325" y="716"/>
                  </a:lnTo>
                  <a:lnTo>
                    <a:pt x="2325" y="716"/>
                  </a:lnTo>
                  <a:lnTo>
                    <a:pt x="2325" y="716"/>
                  </a:lnTo>
                  <a:lnTo>
                    <a:pt x="2325" y="716"/>
                  </a:lnTo>
                  <a:lnTo>
                    <a:pt x="2325" y="716"/>
                  </a:lnTo>
                  <a:lnTo>
                    <a:pt x="2325" y="715"/>
                  </a:lnTo>
                  <a:lnTo>
                    <a:pt x="2326" y="715"/>
                  </a:lnTo>
                  <a:lnTo>
                    <a:pt x="2326" y="714"/>
                  </a:lnTo>
                  <a:lnTo>
                    <a:pt x="2326" y="714"/>
                  </a:lnTo>
                  <a:lnTo>
                    <a:pt x="2327" y="714"/>
                  </a:lnTo>
                  <a:lnTo>
                    <a:pt x="2327" y="714"/>
                  </a:lnTo>
                  <a:lnTo>
                    <a:pt x="2327" y="712"/>
                  </a:lnTo>
                  <a:lnTo>
                    <a:pt x="2327" y="712"/>
                  </a:lnTo>
                  <a:lnTo>
                    <a:pt x="2327" y="712"/>
                  </a:lnTo>
                  <a:lnTo>
                    <a:pt x="2328" y="712"/>
                  </a:lnTo>
                  <a:lnTo>
                    <a:pt x="2328" y="712"/>
                  </a:lnTo>
                  <a:lnTo>
                    <a:pt x="2328" y="712"/>
                  </a:lnTo>
                  <a:lnTo>
                    <a:pt x="2328" y="712"/>
                  </a:lnTo>
                  <a:lnTo>
                    <a:pt x="2328" y="712"/>
                  </a:lnTo>
                  <a:lnTo>
                    <a:pt x="2328" y="711"/>
                  </a:lnTo>
                  <a:lnTo>
                    <a:pt x="2329" y="711"/>
                  </a:lnTo>
                  <a:lnTo>
                    <a:pt x="2328" y="711"/>
                  </a:lnTo>
                  <a:lnTo>
                    <a:pt x="2328" y="710"/>
                  </a:lnTo>
                  <a:lnTo>
                    <a:pt x="2329" y="710"/>
                  </a:lnTo>
                  <a:lnTo>
                    <a:pt x="2329" y="711"/>
                  </a:lnTo>
                  <a:lnTo>
                    <a:pt x="2329" y="711"/>
                  </a:lnTo>
                  <a:lnTo>
                    <a:pt x="2329" y="711"/>
                  </a:lnTo>
                  <a:lnTo>
                    <a:pt x="2329" y="711"/>
                  </a:lnTo>
                  <a:lnTo>
                    <a:pt x="2329" y="711"/>
                  </a:lnTo>
                  <a:lnTo>
                    <a:pt x="2329" y="712"/>
                  </a:lnTo>
                  <a:lnTo>
                    <a:pt x="2329" y="712"/>
                  </a:lnTo>
                  <a:lnTo>
                    <a:pt x="2330" y="711"/>
                  </a:lnTo>
                  <a:lnTo>
                    <a:pt x="2330" y="711"/>
                  </a:lnTo>
                  <a:lnTo>
                    <a:pt x="2330" y="711"/>
                  </a:lnTo>
                  <a:lnTo>
                    <a:pt x="2330" y="709"/>
                  </a:lnTo>
                  <a:lnTo>
                    <a:pt x="2330" y="709"/>
                  </a:lnTo>
                  <a:lnTo>
                    <a:pt x="2330" y="709"/>
                  </a:lnTo>
                  <a:lnTo>
                    <a:pt x="2330" y="709"/>
                  </a:lnTo>
                  <a:lnTo>
                    <a:pt x="2330" y="709"/>
                  </a:lnTo>
                  <a:lnTo>
                    <a:pt x="2330" y="709"/>
                  </a:lnTo>
                  <a:lnTo>
                    <a:pt x="2331" y="709"/>
                  </a:lnTo>
                  <a:lnTo>
                    <a:pt x="2331" y="709"/>
                  </a:lnTo>
                  <a:lnTo>
                    <a:pt x="2331" y="709"/>
                  </a:lnTo>
                  <a:lnTo>
                    <a:pt x="2331" y="709"/>
                  </a:lnTo>
                  <a:lnTo>
                    <a:pt x="2331" y="709"/>
                  </a:lnTo>
                  <a:lnTo>
                    <a:pt x="2331" y="708"/>
                  </a:lnTo>
                  <a:lnTo>
                    <a:pt x="2333" y="708"/>
                  </a:lnTo>
                  <a:lnTo>
                    <a:pt x="2333" y="707"/>
                  </a:lnTo>
                  <a:lnTo>
                    <a:pt x="2333" y="707"/>
                  </a:lnTo>
                  <a:lnTo>
                    <a:pt x="2333" y="707"/>
                  </a:lnTo>
                  <a:lnTo>
                    <a:pt x="2333" y="707"/>
                  </a:lnTo>
                  <a:lnTo>
                    <a:pt x="2333" y="706"/>
                  </a:lnTo>
                  <a:lnTo>
                    <a:pt x="2334" y="706"/>
                  </a:lnTo>
                  <a:lnTo>
                    <a:pt x="2334" y="706"/>
                  </a:lnTo>
                  <a:lnTo>
                    <a:pt x="2334" y="706"/>
                  </a:lnTo>
                  <a:lnTo>
                    <a:pt x="2334" y="703"/>
                  </a:lnTo>
                  <a:lnTo>
                    <a:pt x="2334" y="703"/>
                  </a:lnTo>
                  <a:lnTo>
                    <a:pt x="2334" y="703"/>
                  </a:lnTo>
                  <a:lnTo>
                    <a:pt x="2335" y="703"/>
                  </a:lnTo>
                  <a:lnTo>
                    <a:pt x="2335" y="702"/>
                  </a:lnTo>
                  <a:lnTo>
                    <a:pt x="2335" y="702"/>
                  </a:lnTo>
                  <a:lnTo>
                    <a:pt x="2335" y="702"/>
                  </a:lnTo>
                  <a:lnTo>
                    <a:pt x="2335" y="702"/>
                  </a:lnTo>
                  <a:lnTo>
                    <a:pt x="2335" y="701"/>
                  </a:lnTo>
                  <a:lnTo>
                    <a:pt x="2335" y="702"/>
                  </a:lnTo>
                  <a:lnTo>
                    <a:pt x="2334" y="702"/>
                  </a:lnTo>
                  <a:lnTo>
                    <a:pt x="2334" y="701"/>
                  </a:lnTo>
                  <a:lnTo>
                    <a:pt x="2334" y="701"/>
                  </a:lnTo>
                  <a:lnTo>
                    <a:pt x="2334" y="701"/>
                  </a:lnTo>
                  <a:lnTo>
                    <a:pt x="2336" y="701"/>
                  </a:lnTo>
                  <a:lnTo>
                    <a:pt x="2336" y="700"/>
                  </a:lnTo>
                  <a:lnTo>
                    <a:pt x="2336" y="700"/>
                  </a:lnTo>
                  <a:lnTo>
                    <a:pt x="2336" y="700"/>
                  </a:lnTo>
                  <a:lnTo>
                    <a:pt x="2336" y="700"/>
                  </a:lnTo>
                  <a:lnTo>
                    <a:pt x="2336" y="700"/>
                  </a:lnTo>
                  <a:lnTo>
                    <a:pt x="2336" y="700"/>
                  </a:lnTo>
                  <a:lnTo>
                    <a:pt x="2336" y="699"/>
                  </a:lnTo>
                  <a:lnTo>
                    <a:pt x="2336" y="699"/>
                  </a:lnTo>
                  <a:lnTo>
                    <a:pt x="2336" y="699"/>
                  </a:lnTo>
                  <a:lnTo>
                    <a:pt x="2335" y="699"/>
                  </a:lnTo>
                  <a:lnTo>
                    <a:pt x="2336" y="699"/>
                  </a:lnTo>
                  <a:lnTo>
                    <a:pt x="2335" y="698"/>
                  </a:lnTo>
                  <a:lnTo>
                    <a:pt x="2335" y="697"/>
                  </a:lnTo>
                  <a:lnTo>
                    <a:pt x="2335" y="697"/>
                  </a:lnTo>
                  <a:lnTo>
                    <a:pt x="2335" y="697"/>
                  </a:lnTo>
                  <a:lnTo>
                    <a:pt x="2335" y="697"/>
                  </a:lnTo>
                  <a:lnTo>
                    <a:pt x="2334" y="697"/>
                  </a:lnTo>
                  <a:lnTo>
                    <a:pt x="2334" y="697"/>
                  </a:lnTo>
                  <a:lnTo>
                    <a:pt x="2334" y="695"/>
                  </a:lnTo>
                  <a:lnTo>
                    <a:pt x="2334" y="695"/>
                  </a:lnTo>
                  <a:lnTo>
                    <a:pt x="2334" y="695"/>
                  </a:lnTo>
                  <a:lnTo>
                    <a:pt x="2334" y="695"/>
                  </a:lnTo>
                  <a:lnTo>
                    <a:pt x="2335" y="695"/>
                  </a:lnTo>
                  <a:lnTo>
                    <a:pt x="2335" y="695"/>
                  </a:lnTo>
                  <a:lnTo>
                    <a:pt x="2336" y="697"/>
                  </a:lnTo>
                  <a:lnTo>
                    <a:pt x="2336" y="697"/>
                  </a:lnTo>
                  <a:lnTo>
                    <a:pt x="2336" y="697"/>
                  </a:lnTo>
                  <a:lnTo>
                    <a:pt x="2336" y="694"/>
                  </a:lnTo>
                  <a:lnTo>
                    <a:pt x="2337" y="695"/>
                  </a:lnTo>
                  <a:lnTo>
                    <a:pt x="2337" y="695"/>
                  </a:lnTo>
                  <a:lnTo>
                    <a:pt x="2337" y="695"/>
                  </a:lnTo>
                  <a:lnTo>
                    <a:pt x="2337" y="695"/>
                  </a:lnTo>
                  <a:lnTo>
                    <a:pt x="2337" y="695"/>
                  </a:lnTo>
                  <a:lnTo>
                    <a:pt x="2337" y="695"/>
                  </a:lnTo>
                  <a:lnTo>
                    <a:pt x="2337" y="697"/>
                  </a:lnTo>
                  <a:lnTo>
                    <a:pt x="2338" y="697"/>
                  </a:lnTo>
                  <a:lnTo>
                    <a:pt x="2338" y="697"/>
                  </a:lnTo>
                  <a:lnTo>
                    <a:pt x="2339" y="697"/>
                  </a:lnTo>
                  <a:lnTo>
                    <a:pt x="2339" y="698"/>
                  </a:lnTo>
                  <a:lnTo>
                    <a:pt x="2339" y="698"/>
                  </a:lnTo>
                  <a:lnTo>
                    <a:pt x="2339" y="698"/>
                  </a:lnTo>
                  <a:lnTo>
                    <a:pt x="2339" y="698"/>
                  </a:lnTo>
                  <a:lnTo>
                    <a:pt x="2340" y="698"/>
                  </a:lnTo>
                  <a:lnTo>
                    <a:pt x="2340" y="698"/>
                  </a:lnTo>
                  <a:lnTo>
                    <a:pt x="2340" y="698"/>
                  </a:lnTo>
                  <a:lnTo>
                    <a:pt x="2340" y="698"/>
                  </a:lnTo>
                  <a:lnTo>
                    <a:pt x="2340" y="698"/>
                  </a:lnTo>
                  <a:lnTo>
                    <a:pt x="2340" y="697"/>
                  </a:lnTo>
                  <a:lnTo>
                    <a:pt x="2340" y="697"/>
                  </a:lnTo>
                  <a:lnTo>
                    <a:pt x="2340" y="697"/>
                  </a:lnTo>
                  <a:lnTo>
                    <a:pt x="2340" y="697"/>
                  </a:lnTo>
                  <a:lnTo>
                    <a:pt x="2340" y="697"/>
                  </a:lnTo>
                  <a:lnTo>
                    <a:pt x="2340" y="697"/>
                  </a:lnTo>
                  <a:lnTo>
                    <a:pt x="2342" y="697"/>
                  </a:lnTo>
                  <a:lnTo>
                    <a:pt x="2342" y="697"/>
                  </a:lnTo>
                  <a:lnTo>
                    <a:pt x="2342" y="695"/>
                  </a:lnTo>
                  <a:lnTo>
                    <a:pt x="2342" y="695"/>
                  </a:lnTo>
                  <a:lnTo>
                    <a:pt x="2342" y="697"/>
                  </a:lnTo>
                  <a:lnTo>
                    <a:pt x="2343" y="697"/>
                  </a:lnTo>
                  <a:lnTo>
                    <a:pt x="2343" y="697"/>
                  </a:lnTo>
                  <a:lnTo>
                    <a:pt x="2343" y="697"/>
                  </a:lnTo>
                  <a:lnTo>
                    <a:pt x="2343" y="697"/>
                  </a:lnTo>
                  <a:lnTo>
                    <a:pt x="2343" y="695"/>
                  </a:lnTo>
                  <a:lnTo>
                    <a:pt x="2344" y="695"/>
                  </a:lnTo>
                  <a:lnTo>
                    <a:pt x="2344" y="695"/>
                  </a:lnTo>
                  <a:lnTo>
                    <a:pt x="2344" y="695"/>
                  </a:lnTo>
                  <a:lnTo>
                    <a:pt x="2344" y="697"/>
                  </a:lnTo>
                  <a:lnTo>
                    <a:pt x="2344" y="695"/>
                  </a:lnTo>
                  <a:lnTo>
                    <a:pt x="2345" y="695"/>
                  </a:lnTo>
                  <a:lnTo>
                    <a:pt x="2345" y="697"/>
                  </a:lnTo>
                  <a:lnTo>
                    <a:pt x="2345" y="697"/>
                  </a:lnTo>
                  <a:lnTo>
                    <a:pt x="2345" y="695"/>
                  </a:lnTo>
                  <a:lnTo>
                    <a:pt x="2345" y="695"/>
                  </a:lnTo>
                  <a:lnTo>
                    <a:pt x="2345" y="695"/>
                  </a:lnTo>
                  <a:lnTo>
                    <a:pt x="2346" y="695"/>
                  </a:lnTo>
                  <a:lnTo>
                    <a:pt x="2346" y="695"/>
                  </a:lnTo>
                  <a:lnTo>
                    <a:pt x="2346" y="694"/>
                  </a:lnTo>
                  <a:lnTo>
                    <a:pt x="2346" y="694"/>
                  </a:lnTo>
                  <a:lnTo>
                    <a:pt x="2346" y="694"/>
                  </a:lnTo>
                  <a:lnTo>
                    <a:pt x="2346" y="694"/>
                  </a:lnTo>
                  <a:lnTo>
                    <a:pt x="2347" y="694"/>
                  </a:lnTo>
                  <a:lnTo>
                    <a:pt x="2347" y="694"/>
                  </a:lnTo>
                  <a:lnTo>
                    <a:pt x="2348" y="694"/>
                  </a:lnTo>
                  <a:lnTo>
                    <a:pt x="2348" y="694"/>
                  </a:lnTo>
                  <a:lnTo>
                    <a:pt x="2347" y="694"/>
                  </a:lnTo>
                  <a:lnTo>
                    <a:pt x="2347" y="694"/>
                  </a:lnTo>
                  <a:lnTo>
                    <a:pt x="2347" y="694"/>
                  </a:lnTo>
                  <a:lnTo>
                    <a:pt x="2347" y="693"/>
                  </a:lnTo>
                  <a:lnTo>
                    <a:pt x="2348" y="693"/>
                  </a:lnTo>
                  <a:lnTo>
                    <a:pt x="2348" y="693"/>
                  </a:lnTo>
                  <a:lnTo>
                    <a:pt x="2348" y="693"/>
                  </a:lnTo>
                  <a:lnTo>
                    <a:pt x="2348" y="693"/>
                  </a:lnTo>
                  <a:lnTo>
                    <a:pt x="2348" y="693"/>
                  </a:lnTo>
                  <a:lnTo>
                    <a:pt x="2348" y="692"/>
                  </a:lnTo>
                  <a:lnTo>
                    <a:pt x="2349" y="692"/>
                  </a:lnTo>
                  <a:lnTo>
                    <a:pt x="2349" y="692"/>
                  </a:lnTo>
                  <a:lnTo>
                    <a:pt x="2349" y="692"/>
                  </a:lnTo>
                  <a:lnTo>
                    <a:pt x="2349" y="692"/>
                  </a:lnTo>
                  <a:lnTo>
                    <a:pt x="2349" y="692"/>
                  </a:lnTo>
                  <a:lnTo>
                    <a:pt x="2351" y="692"/>
                  </a:lnTo>
                  <a:lnTo>
                    <a:pt x="2351" y="692"/>
                  </a:lnTo>
                  <a:lnTo>
                    <a:pt x="2351" y="692"/>
                  </a:lnTo>
                  <a:lnTo>
                    <a:pt x="2351" y="693"/>
                  </a:lnTo>
                  <a:lnTo>
                    <a:pt x="2351" y="693"/>
                  </a:lnTo>
                  <a:lnTo>
                    <a:pt x="2351" y="693"/>
                  </a:lnTo>
                  <a:lnTo>
                    <a:pt x="2352" y="693"/>
                  </a:lnTo>
                  <a:lnTo>
                    <a:pt x="2352" y="693"/>
                  </a:lnTo>
                  <a:lnTo>
                    <a:pt x="2352" y="693"/>
                  </a:lnTo>
                  <a:lnTo>
                    <a:pt x="2352" y="692"/>
                  </a:lnTo>
                  <a:lnTo>
                    <a:pt x="2352" y="692"/>
                  </a:lnTo>
                  <a:lnTo>
                    <a:pt x="2352" y="692"/>
                  </a:lnTo>
                  <a:lnTo>
                    <a:pt x="2351" y="692"/>
                  </a:lnTo>
                  <a:lnTo>
                    <a:pt x="2351" y="692"/>
                  </a:lnTo>
                  <a:lnTo>
                    <a:pt x="2352" y="692"/>
                  </a:lnTo>
                  <a:lnTo>
                    <a:pt x="2352" y="692"/>
                  </a:lnTo>
                  <a:lnTo>
                    <a:pt x="2352" y="692"/>
                  </a:lnTo>
                  <a:lnTo>
                    <a:pt x="2352" y="691"/>
                  </a:lnTo>
                  <a:lnTo>
                    <a:pt x="2352" y="691"/>
                  </a:lnTo>
                  <a:lnTo>
                    <a:pt x="2352" y="691"/>
                  </a:lnTo>
                  <a:lnTo>
                    <a:pt x="2352" y="691"/>
                  </a:lnTo>
                  <a:lnTo>
                    <a:pt x="2352" y="691"/>
                  </a:lnTo>
                  <a:lnTo>
                    <a:pt x="2351" y="690"/>
                  </a:lnTo>
                  <a:lnTo>
                    <a:pt x="2351" y="690"/>
                  </a:lnTo>
                  <a:lnTo>
                    <a:pt x="2351" y="690"/>
                  </a:lnTo>
                  <a:lnTo>
                    <a:pt x="2351" y="690"/>
                  </a:lnTo>
                  <a:lnTo>
                    <a:pt x="2352" y="690"/>
                  </a:lnTo>
                  <a:lnTo>
                    <a:pt x="2352" y="690"/>
                  </a:lnTo>
                  <a:lnTo>
                    <a:pt x="2352" y="690"/>
                  </a:lnTo>
                  <a:lnTo>
                    <a:pt x="2352" y="690"/>
                  </a:lnTo>
                  <a:lnTo>
                    <a:pt x="2352" y="690"/>
                  </a:lnTo>
                  <a:lnTo>
                    <a:pt x="2352" y="690"/>
                  </a:lnTo>
                  <a:lnTo>
                    <a:pt x="2353" y="690"/>
                  </a:lnTo>
                  <a:lnTo>
                    <a:pt x="2353" y="690"/>
                  </a:lnTo>
                  <a:lnTo>
                    <a:pt x="2353" y="690"/>
                  </a:lnTo>
                  <a:lnTo>
                    <a:pt x="2353" y="690"/>
                  </a:lnTo>
                  <a:lnTo>
                    <a:pt x="2353" y="690"/>
                  </a:lnTo>
                  <a:lnTo>
                    <a:pt x="2353" y="691"/>
                  </a:lnTo>
                  <a:lnTo>
                    <a:pt x="2354" y="691"/>
                  </a:lnTo>
                  <a:lnTo>
                    <a:pt x="2354" y="691"/>
                  </a:lnTo>
                  <a:lnTo>
                    <a:pt x="2354" y="690"/>
                  </a:lnTo>
                  <a:lnTo>
                    <a:pt x="2354" y="690"/>
                  </a:lnTo>
                  <a:lnTo>
                    <a:pt x="2353" y="690"/>
                  </a:lnTo>
                  <a:lnTo>
                    <a:pt x="2353" y="690"/>
                  </a:lnTo>
                  <a:lnTo>
                    <a:pt x="2354" y="690"/>
                  </a:lnTo>
                  <a:lnTo>
                    <a:pt x="2354" y="690"/>
                  </a:lnTo>
                  <a:lnTo>
                    <a:pt x="2354" y="690"/>
                  </a:lnTo>
                  <a:lnTo>
                    <a:pt x="2354" y="690"/>
                  </a:lnTo>
                  <a:lnTo>
                    <a:pt x="2354" y="690"/>
                  </a:lnTo>
                  <a:lnTo>
                    <a:pt x="2354" y="690"/>
                  </a:lnTo>
                  <a:lnTo>
                    <a:pt x="2354" y="690"/>
                  </a:lnTo>
                  <a:lnTo>
                    <a:pt x="2354" y="690"/>
                  </a:lnTo>
                  <a:lnTo>
                    <a:pt x="2354" y="690"/>
                  </a:lnTo>
                  <a:lnTo>
                    <a:pt x="2354" y="689"/>
                  </a:lnTo>
                  <a:lnTo>
                    <a:pt x="2354" y="689"/>
                  </a:lnTo>
                  <a:lnTo>
                    <a:pt x="2354" y="690"/>
                  </a:lnTo>
                  <a:lnTo>
                    <a:pt x="2354" y="690"/>
                  </a:lnTo>
                  <a:lnTo>
                    <a:pt x="2354" y="689"/>
                  </a:lnTo>
                  <a:lnTo>
                    <a:pt x="2354" y="689"/>
                  </a:lnTo>
                  <a:lnTo>
                    <a:pt x="2354" y="689"/>
                  </a:lnTo>
                  <a:lnTo>
                    <a:pt x="2355" y="689"/>
                  </a:lnTo>
                  <a:lnTo>
                    <a:pt x="2355" y="690"/>
                  </a:lnTo>
                  <a:lnTo>
                    <a:pt x="2355" y="690"/>
                  </a:lnTo>
                  <a:lnTo>
                    <a:pt x="2355" y="690"/>
                  </a:lnTo>
                  <a:lnTo>
                    <a:pt x="2355" y="690"/>
                  </a:lnTo>
                  <a:lnTo>
                    <a:pt x="2355" y="690"/>
                  </a:lnTo>
                  <a:lnTo>
                    <a:pt x="2355" y="690"/>
                  </a:lnTo>
                  <a:lnTo>
                    <a:pt x="2355" y="689"/>
                  </a:lnTo>
                  <a:lnTo>
                    <a:pt x="2355" y="689"/>
                  </a:lnTo>
                  <a:lnTo>
                    <a:pt x="2355" y="689"/>
                  </a:lnTo>
                  <a:lnTo>
                    <a:pt x="2355" y="689"/>
                  </a:lnTo>
                  <a:lnTo>
                    <a:pt x="2355" y="689"/>
                  </a:lnTo>
                  <a:lnTo>
                    <a:pt x="2356" y="689"/>
                  </a:lnTo>
                  <a:lnTo>
                    <a:pt x="2356" y="688"/>
                  </a:lnTo>
                  <a:lnTo>
                    <a:pt x="2356" y="688"/>
                  </a:lnTo>
                  <a:lnTo>
                    <a:pt x="2356" y="689"/>
                  </a:lnTo>
                  <a:lnTo>
                    <a:pt x="2357" y="689"/>
                  </a:lnTo>
                  <a:lnTo>
                    <a:pt x="2357" y="689"/>
                  </a:lnTo>
                  <a:lnTo>
                    <a:pt x="2357" y="689"/>
                  </a:lnTo>
                  <a:lnTo>
                    <a:pt x="2357" y="689"/>
                  </a:lnTo>
                  <a:lnTo>
                    <a:pt x="2357" y="689"/>
                  </a:lnTo>
                  <a:lnTo>
                    <a:pt x="2357" y="689"/>
                  </a:lnTo>
                  <a:lnTo>
                    <a:pt x="2357" y="688"/>
                  </a:lnTo>
                  <a:lnTo>
                    <a:pt x="2356" y="688"/>
                  </a:lnTo>
                  <a:lnTo>
                    <a:pt x="2357" y="686"/>
                  </a:lnTo>
                  <a:lnTo>
                    <a:pt x="2357" y="686"/>
                  </a:lnTo>
                  <a:lnTo>
                    <a:pt x="2357" y="686"/>
                  </a:lnTo>
                  <a:lnTo>
                    <a:pt x="2357" y="686"/>
                  </a:lnTo>
                  <a:lnTo>
                    <a:pt x="2357" y="686"/>
                  </a:lnTo>
                  <a:lnTo>
                    <a:pt x="2357" y="686"/>
                  </a:lnTo>
                  <a:lnTo>
                    <a:pt x="2357" y="686"/>
                  </a:lnTo>
                  <a:lnTo>
                    <a:pt x="2357" y="685"/>
                  </a:lnTo>
                  <a:lnTo>
                    <a:pt x="2359" y="685"/>
                  </a:lnTo>
                  <a:lnTo>
                    <a:pt x="2359" y="684"/>
                  </a:lnTo>
                  <a:lnTo>
                    <a:pt x="2359" y="684"/>
                  </a:lnTo>
                  <a:lnTo>
                    <a:pt x="2359" y="683"/>
                  </a:lnTo>
                  <a:lnTo>
                    <a:pt x="2359" y="683"/>
                  </a:lnTo>
                  <a:lnTo>
                    <a:pt x="2359" y="683"/>
                  </a:lnTo>
                  <a:lnTo>
                    <a:pt x="2360" y="683"/>
                  </a:lnTo>
                  <a:lnTo>
                    <a:pt x="2360" y="683"/>
                  </a:lnTo>
                  <a:lnTo>
                    <a:pt x="2360" y="683"/>
                  </a:lnTo>
                  <a:lnTo>
                    <a:pt x="2361" y="683"/>
                  </a:lnTo>
                  <a:lnTo>
                    <a:pt x="2362" y="683"/>
                  </a:lnTo>
                  <a:lnTo>
                    <a:pt x="2361" y="683"/>
                  </a:lnTo>
                  <a:lnTo>
                    <a:pt x="2361" y="683"/>
                  </a:lnTo>
                  <a:lnTo>
                    <a:pt x="2361" y="683"/>
                  </a:lnTo>
                  <a:lnTo>
                    <a:pt x="2361" y="683"/>
                  </a:lnTo>
                  <a:lnTo>
                    <a:pt x="2361" y="682"/>
                  </a:lnTo>
                  <a:lnTo>
                    <a:pt x="2361" y="682"/>
                  </a:lnTo>
                  <a:lnTo>
                    <a:pt x="2360" y="682"/>
                  </a:lnTo>
                  <a:lnTo>
                    <a:pt x="2360" y="682"/>
                  </a:lnTo>
                  <a:lnTo>
                    <a:pt x="2361" y="682"/>
                  </a:lnTo>
                  <a:lnTo>
                    <a:pt x="2361" y="682"/>
                  </a:lnTo>
                  <a:lnTo>
                    <a:pt x="2361" y="682"/>
                  </a:lnTo>
                  <a:lnTo>
                    <a:pt x="2361" y="682"/>
                  </a:lnTo>
                  <a:lnTo>
                    <a:pt x="2362" y="682"/>
                  </a:lnTo>
                  <a:lnTo>
                    <a:pt x="2362" y="683"/>
                  </a:lnTo>
                  <a:lnTo>
                    <a:pt x="2362" y="683"/>
                  </a:lnTo>
                  <a:lnTo>
                    <a:pt x="2362" y="682"/>
                  </a:lnTo>
                  <a:lnTo>
                    <a:pt x="2362" y="682"/>
                  </a:lnTo>
                  <a:lnTo>
                    <a:pt x="2362" y="682"/>
                  </a:lnTo>
                  <a:lnTo>
                    <a:pt x="2362" y="683"/>
                  </a:lnTo>
                  <a:lnTo>
                    <a:pt x="2362" y="683"/>
                  </a:lnTo>
                  <a:lnTo>
                    <a:pt x="2363" y="683"/>
                  </a:lnTo>
                  <a:lnTo>
                    <a:pt x="2363" y="683"/>
                  </a:lnTo>
                  <a:lnTo>
                    <a:pt x="2363" y="682"/>
                  </a:lnTo>
                  <a:lnTo>
                    <a:pt x="2363" y="682"/>
                  </a:lnTo>
                  <a:lnTo>
                    <a:pt x="2363" y="682"/>
                  </a:lnTo>
                  <a:lnTo>
                    <a:pt x="2363" y="682"/>
                  </a:lnTo>
                  <a:lnTo>
                    <a:pt x="2363" y="682"/>
                  </a:lnTo>
                  <a:lnTo>
                    <a:pt x="2363" y="682"/>
                  </a:lnTo>
                  <a:lnTo>
                    <a:pt x="2364" y="682"/>
                  </a:lnTo>
                  <a:lnTo>
                    <a:pt x="2364" y="682"/>
                  </a:lnTo>
                  <a:lnTo>
                    <a:pt x="2364" y="682"/>
                  </a:lnTo>
                  <a:lnTo>
                    <a:pt x="2364" y="682"/>
                  </a:lnTo>
                  <a:lnTo>
                    <a:pt x="2365" y="682"/>
                  </a:lnTo>
                  <a:lnTo>
                    <a:pt x="2365" y="682"/>
                  </a:lnTo>
                  <a:lnTo>
                    <a:pt x="2365" y="682"/>
                  </a:lnTo>
                  <a:lnTo>
                    <a:pt x="2365" y="682"/>
                  </a:lnTo>
                  <a:lnTo>
                    <a:pt x="2365" y="682"/>
                  </a:lnTo>
                  <a:lnTo>
                    <a:pt x="2366" y="682"/>
                  </a:lnTo>
                  <a:lnTo>
                    <a:pt x="2366" y="682"/>
                  </a:lnTo>
                  <a:lnTo>
                    <a:pt x="2366" y="682"/>
                  </a:lnTo>
                  <a:lnTo>
                    <a:pt x="2366" y="682"/>
                  </a:lnTo>
                  <a:lnTo>
                    <a:pt x="2366" y="683"/>
                  </a:lnTo>
                  <a:lnTo>
                    <a:pt x="2366" y="683"/>
                  </a:lnTo>
                  <a:lnTo>
                    <a:pt x="2368" y="682"/>
                  </a:lnTo>
                  <a:lnTo>
                    <a:pt x="2368" y="682"/>
                  </a:lnTo>
                  <a:lnTo>
                    <a:pt x="2368" y="682"/>
                  </a:lnTo>
                  <a:lnTo>
                    <a:pt x="2368" y="682"/>
                  </a:lnTo>
                  <a:lnTo>
                    <a:pt x="2369" y="682"/>
                  </a:lnTo>
                  <a:lnTo>
                    <a:pt x="2369" y="681"/>
                  </a:lnTo>
                  <a:lnTo>
                    <a:pt x="2369" y="681"/>
                  </a:lnTo>
                  <a:lnTo>
                    <a:pt x="2369" y="681"/>
                  </a:lnTo>
                  <a:lnTo>
                    <a:pt x="2370" y="681"/>
                  </a:lnTo>
                  <a:lnTo>
                    <a:pt x="2370" y="681"/>
                  </a:lnTo>
                  <a:lnTo>
                    <a:pt x="2370" y="681"/>
                  </a:lnTo>
                  <a:lnTo>
                    <a:pt x="2371" y="681"/>
                  </a:lnTo>
                  <a:lnTo>
                    <a:pt x="2371" y="680"/>
                  </a:lnTo>
                  <a:lnTo>
                    <a:pt x="2371" y="680"/>
                  </a:lnTo>
                  <a:lnTo>
                    <a:pt x="2371" y="680"/>
                  </a:lnTo>
                  <a:lnTo>
                    <a:pt x="2371" y="680"/>
                  </a:lnTo>
                  <a:lnTo>
                    <a:pt x="2371" y="680"/>
                  </a:lnTo>
                  <a:lnTo>
                    <a:pt x="2371" y="678"/>
                  </a:lnTo>
                  <a:lnTo>
                    <a:pt x="2372" y="678"/>
                  </a:lnTo>
                  <a:lnTo>
                    <a:pt x="2372" y="678"/>
                  </a:lnTo>
                  <a:lnTo>
                    <a:pt x="2372" y="678"/>
                  </a:lnTo>
                  <a:lnTo>
                    <a:pt x="2372" y="678"/>
                  </a:lnTo>
                  <a:lnTo>
                    <a:pt x="2372" y="678"/>
                  </a:lnTo>
                  <a:lnTo>
                    <a:pt x="2372" y="680"/>
                  </a:lnTo>
                  <a:lnTo>
                    <a:pt x="2372" y="680"/>
                  </a:lnTo>
                  <a:lnTo>
                    <a:pt x="2373" y="680"/>
                  </a:lnTo>
                  <a:lnTo>
                    <a:pt x="2373" y="678"/>
                  </a:lnTo>
                  <a:lnTo>
                    <a:pt x="2373" y="678"/>
                  </a:lnTo>
                  <a:lnTo>
                    <a:pt x="2373" y="678"/>
                  </a:lnTo>
                  <a:lnTo>
                    <a:pt x="2373" y="678"/>
                  </a:lnTo>
                  <a:lnTo>
                    <a:pt x="2373" y="678"/>
                  </a:lnTo>
                  <a:lnTo>
                    <a:pt x="2373" y="677"/>
                  </a:lnTo>
                  <a:lnTo>
                    <a:pt x="2374" y="677"/>
                  </a:lnTo>
                  <a:lnTo>
                    <a:pt x="2374" y="677"/>
                  </a:lnTo>
                  <a:lnTo>
                    <a:pt x="2374" y="677"/>
                  </a:lnTo>
                  <a:lnTo>
                    <a:pt x="2374" y="677"/>
                  </a:lnTo>
                  <a:lnTo>
                    <a:pt x="2374" y="677"/>
                  </a:lnTo>
                  <a:lnTo>
                    <a:pt x="2376" y="677"/>
                  </a:lnTo>
                  <a:lnTo>
                    <a:pt x="2376" y="677"/>
                  </a:lnTo>
                  <a:lnTo>
                    <a:pt x="2376" y="677"/>
                  </a:lnTo>
                  <a:lnTo>
                    <a:pt x="2376" y="677"/>
                  </a:lnTo>
                  <a:lnTo>
                    <a:pt x="2376" y="676"/>
                  </a:lnTo>
                  <a:lnTo>
                    <a:pt x="2376" y="676"/>
                  </a:lnTo>
                  <a:lnTo>
                    <a:pt x="2376" y="676"/>
                  </a:lnTo>
                  <a:lnTo>
                    <a:pt x="2376" y="676"/>
                  </a:lnTo>
                  <a:lnTo>
                    <a:pt x="2376" y="676"/>
                  </a:lnTo>
                  <a:lnTo>
                    <a:pt x="2377" y="676"/>
                  </a:lnTo>
                  <a:lnTo>
                    <a:pt x="2377" y="676"/>
                  </a:lnTo>
                  <a:lnTo>
                    <a:pt x="2378" y="676"/>
                  </a:lnTo>
                  <a:lnTo>
                    <a:pt x="2378" y="676"/>
                  </a:lnTo>
                  <a:lnTo>
                    <a:pt x="2378" y="675"/>
                  </a:lnTo>
                  <a:lnTo>
                    <a:pt x="2379" y="675"/>
                  </a:lnTo>
                  <a:lnTo>
                    <a:pt x="2379" y="675"/>
                  </a:lnTo>
                  <a:lnTo>
                    <a:pt x="2380" y="675"/>
                  </a:lnTo>
                  <a:lnTo>
                    <a:pt x="2380" y="675"/>
                  </a:lnTo>
                  <a:lnTo>
                    <a:pt x="2380" y="675"/>
                  </a:lnTo>
                  <a:lnTo>
                    <a:pt x="2380" y="675"/>
                  </a:lnTo>
                  <a:lnTo>
                    <a:pt x="2380" y="675"/>
                  </a:lnTo>
                  <a:lnTo>
                    <a:pt x="2380" y="675"/>
                  </a:lnTo>
                  <a:lnTo>
                    <a:pt x="2381" y="675"/>
                  </a:lnTo>
                  <a:lnTo>
                    <a:pt x="2381" y="674"/>
                  </a:lnTo>
                  <a:lnTo>
                    <a:pt x="2381" y="674"/>
                  </a:lnTo>
                  <a:lnTo>
                    <a:pt x="2381" y="674"/>
                  </a:lnTo>
                  <a:lnTo>
                    <a:pt x="2381" y="674"/>
                  </a:lnTo>
                  <a:lnTo>
                    <a:pt x="2381" y="674"/>
                  </a:lnTo>
                  <a:lnTo>
                    <a:pt x="2381" y="674"/>
                  </a:lnTo>
                  <a:lnTo>
                    <a:pt x="2381" y="674"/>
                  </a:lnTo>
                  <a:lnTo>
                    <a:pt x="2382" y="674"/>
                  </a:lnTo>
                  <a:lnTo>
                    <a:pt x="2382" y="674"/>
                  </a:lnTo>
                  <a:lnTo>
                    <a:pt x="2382" y="674"/>
                  </a:lnTo>
                  <a:lnTo>
                    <a:pt x="2382" y="674"/>
                  </a:lnTo>
                  <a:lnTo>
                    <a:pt x="2382" y="674"/>
                  </a:lnTo>
                  <a:lnTo>
                    <a:pt x="2382" y="674"/>
                  </a:lnTo>
                  <a:lnTo>
                    <a:pt x="2383" y="674"/>
                  </a:lnTo>
                  <a:lnTo>
                    <a:pt x="2383" y="673"/>
                  </a:lnTo>
                  <a:lnTo>
                    <a:pt x="2385" y="673"/>
                  </a:lnTo>
                  <a:lnTo>
                    <a:pt x="2385" y="673"/>
                  </a:lnTo>
                  <a:lnTo>
                    <a:pt x="2386" y="673"/>
                  </a:lnTo>
                  <a:lnTo>
                    <a:pt x="2386" y="673"/>
                  </a:lnTo>
                  <a:lnTo>
                    <a:pt x="2386" y="673"/>
                  </a:lnTo>
                  <a:lnTo>
                    <a:pt x="2387" y="673"/>
                  </a:lnTo>
                  <a:lnTo>
                    <a:pt x="2387" y="673"/>
                  </a:lnTo>
                  <a:lnTo>
                    <a:pt x="2388" y="673"/>
                  </a:lnTo>
                  <a:lnTo>
                    <a:pt x="2388" y="673"/>
                  </a:lnTo>
                  <a:lnTo>
                    <a:pt x="2389" y="673"/>
                  </a:lnTo>
                  <a:lnTo>
                    <a:pt x="2389" y="673"/>
                  </a:lnTo>
                  <a:lnTo>
                    <a:pt x="2389" y="673"/>
                  </a:lnTo>
                  <a:lnTo>
                    <a:pt x="2389" y="674"/>
                  </a:lnTo>
                  <a:lnTo>
                    <a:pt x="2390" y="674"/>
                  </a:lnTo>
                  <a:lnTo>
                    <a:pt x="2390" y="674"/>
                  </a:lnTo>
                  <a:lnTo>
                    <a:pt x="2391" y="674"/>
                  </a:lnTo>
                  <a:lnTo>
                    <a:pt x="2391" y="674"/>
                  </a:lnTo>
                  <a:lnTo>
                    <a:pt x="2391" y="675"/>
                  </a:lnTo>
                  <a:lnTo>
                    <a:pt x="2391" y="675"/>
                  </a:lnTo>
                  <a:lnTo>
                    <a:pt x="2391" y="674"/>
                  </a:lnTo>
                  <a:lnTo>
                    <a:pt x="2393" y="674"/>
                  </a:lnTo>
                  <a:lnTo>
                    <a:pt x="2393" y="674"/>
                  </a:lnTo>
                  <a:lnTo>
                    <a:pt x="2393" y="674"/>
                  </a:lnTo>
                  <a:lnTo>
                    <a:pt x="2393" y="674"/>
                  </a:lnTo>
                  <a:lnTo>
                    <a:pt x="2393" y="674"/>
                  </a:lnTo>
                  <a:lnTo>
                    <a:pt x="2393" y="675"/>
                  </a:lnTo>
                  <a:lnTo>
                    <a:pt x="2393" y="675"/>
                  </a:lnTo>
                  <a:lnTo>
                    <a:pt x="2394" y="675"/>
                  </a:lnTo>
                  <a:lnTo>
                    <a:pt x="2394" y="675"/>
                  </a:lnTo>
                  <a:lnTo>
                    <a:pt x="2394" y="676"/>
                  </a:lnTo>
                  <a:lnTo>
                    <a:pt x="2394" y="676"/>
                  </a:lnTo>
                  <a:lnTo>
                    <a:pt x="2394" y="676"/>
                  </a:lnTo>
                  <a:lnTo>
                    <a:pt x="2394" y="676"/>
                  </a:lnTo>
                  <a:lnTo>
                    <a:pt x="2395" y="676"/>
                  </a:lnTo>
                  <a:lnTo>
                    <a:pt x="2395" y="676"/>
                  </a:lnTo>
                  <a:lnTo>
                    <a:pt x="2395" y="676"/>
                  </a:lnTo>
                  <a:lnTo>
                    <a:pt x="2395" y="675"/>
                  </a:lnTo>
                  <a:lnTo>
                    <a:pt x="2396" y="675"/>
                  </a:lnTo>
                  <a:lnTo>
                    <a:pt x="2396" y="676"/>
                  </a:lnTo>
                  <a:lnTo>
                    <a:pt x="2395" y="676"/>
                  </a:lnTo>
                  <a:lnTo>
                    <a:pt x="2395" y="676"/>
                  </a:lnTo>
                  <a:lnTo>
                    <a:pt x="2396" y="676"/>
                  </a:lnTo>
                  <a:lnTo>
                    <a:pt x="2396" y="676"/>
                  </a:lnTo>
                  <a:lnTo>
                    <a:pt x="2396" y="676"/>
                  </a:lnTo>
                  <a:lnTo>
                    <a:pt x="2396" y="676"/>
                  </a:lnTo>
                  <a:lnTo>
                    <a:pt x="2397" y="676"/>
                  </a:lnTo>
                  <a:lnTo>
                    <a:pt x="2397" y="676"/>
                  </a:lnTo>
                  <a:lnTo>
                    <a:pt x="2397" y="676"/>
                  </a:lnTo>
                  <a:lnTo>
                    <a:pt x="2397" y="675"/>
                  </a:lnTo>
                  <a:lnTo>
                    <a:pt x="2397" y="675"/>
                  </a:lnTo>
                  <a:lnTo>
                    <a:pt x="2397" y="676"/>
                  </a:lnTo>
                  <a:lnTo>
                    <a:pt x="2397" y="676"/>
                  </a:lnTo>
                  <a:lnTo>
                    <a:pt x="2397" y="676"/>
                  </a:lnTo>
                  <a:lnTo>
                    <a:pt x="2397" y="676"/>
                  </a:lnTo>
                  <a:lnTo>
                    <a:pt x="2397" y="677"/>
                  </a:lnTo>
                  <a:lnTo>
                    <a:pt x="2398" y="677"/>
                  </a:lnTo>
                  <a:lnTo>
                    <a:pt x="2398" y="677"/>
                  </a:lnTo>
                  <a:lnTo>
                    <a:pt x="2398" y="677"/>
                  </a:lnTo>
                  <a:lnTo>
                    <a:pt x="2398" y="677"/>
                  </a:lnTo>
                  <a:lnTo>
                    <a:pt x="2399" y="677"/>
                  </a:lnTo>
                  <a:lnTo>
                    <a:pt x="2400" y="677"/>
                  </a:lnTo>
                  <a:lnTo>
                    <a:pt x="2400" y="677"/>
                  </a:lnTo>
                  <a:lnTo>
                    <a:pt x="2400" y="677"/>
                  </a:lnTo>
                  <a:lnTo>
                    <a:pt x="2400" y="677"/>
                  </a:lnTo>
                  <a:lnTo>
                    <a:pt x="2399" y="677"/>
                  </a:lnTo>
                  <a:lnTo>
                    <a:pt x="2399" y="676"/>
                  </a:lnTo>
                  <a:lnTo>
                    <a:pt x="2402" y="676"/>
                  </a:lnTo>
                  <a:lnTo>
                    <a:pt x="2402" y="676"/>
                  </a:lnTo>
                  <a:lnTo>
                    <a:pt x="2402" y="676"/>
                  </a:lnTo>
                  <a:lnTo>
                    <a:pt x="2402" y="676"/>
                  </a:lnTo>
                  <a:lnTo>
                    <a:pt x="2403" y="676"/>
                  </a:lnTo>
                  <a:lnTo>
                    <a:pt x="2403" y="676"/>
                  </a:lnTo>
                  <a:lnTo>
                    <a:pt x="2403" y="675"/>
                  </a:lnTo>
                  <a:lnTo>
                    <a:pt x="2403" y="675"/>
                  </a:lnTo>
                  <a:lnTo>
                    <a:pt x="2403" y="675"/>
                  </a:lnTo>
                  <a:lnTo>
                    <a:pt x="2403" y="675"/>
                  </a:lnTo>
                  <a:lnTo>
                    <a:pt x="2403" y="675"/>
                  </a:lnTo>
                  <a:lnTo>
                    <a:pt x="2403" y="674"/>
                  </a:lnTo>
                  <a:lnTo>
                    <a:pt x="2404" y="674"/>
                  </a:lnTo>
                  <a:lnTo>
                    <a:pt x="2404" y="675"/>
                  </a:lnTo>
                  <a:lnTo>
                    <a:pt x="2405" y="675"/>
                  </a:lnTo>
                  <a:lnTo>
                    <a:pt x="2405" y="675"/>
                  </a:lnTo>
                  <a:lnTo>
                    <a:pt x="2405" y="675"/>
                  </a:lnTo>
                  <a:lnTo>
                    <a:pt x="2407" y="675"/>
                  </a:lnTo>
                  <a:lnTo>
                    <a:pt x="2407" y="675"/>
                  </a:lnTo>
                  <a:lnTo>
                    <a:pt x="2408" y="675"/>
                  </a:lnTo>
                  <a:lnTo>
                    <a:pt x="2408" y="675"/>
                  </a:lnTo>
                  <a:lnTo>
                    <a:pt x="2408" y="675"/>
                  </a:lnTo>
                  <a:lnTo>
                    <a:pt x="2410" y="675"/>
                  </a:lnTo>
                  <a:lnTo>
                    <a:pt x="2410" y="675"/>
                  </a:lnTo>
                  <a:lnTo>
                    <a:pt x="2410" y="676"/>
                  </a:lnTo>
                  <a:lnTo>
                    <a:pt x="2411" y="676"/>
                  </a:lnTo>
                  <a:lnTo>
                    <a:pt x="2411" y="676"/>
                  </a:lnTo>
                  <a:lnTo>
                    <a:pt x="2412" y="677"/>
                  </a:lnTo>
                  <a:lnTo>
                    <a:pt x="2412" y="677"/>
                  </a:lnTo>
                  <a:lnTo>
                    <a:pt x="2412" y="677"/>
                  </a:lnTo>
                  <a:lnTo>
                    <a:pt x="2412" y="678"/>
                  </a:lnTo>
                  <a:lnTo>
                    <a:pt x="2412" y="678"/>
                  </a:lnTo>
                  <a:lnTo>
                    <a:pt x="2412" y="680"/>
                  </a:lnTo>
                  <a:lnTo>
                    <a:pt x="2412" y="680"/>
                  </a:lnTo>
                  <a:lnTo>
                    <a:pt x="2413" y="681"/>
                  </a:lnTo>
                  <a:lnTo>
                    <a:pt x="2413" y="681"/>
                  </a:lnTo>
                  <a:lnTo>
                    <a:pt x="2413" y="682"/>
                  </a:lnTo>
                  <a:lnTo>
                    <a:pt x="2413" y="682"/>
                  </a:lnTo>
                  <a:lnTo>
                    <a:pt x="2414" y="683"/>
                  </a:lnTo>
                  <a:lnTo>
                    <a:pt x="2414" y="683"/>
                  </a:lnTo>
                  <a:lnTo>
                    <a:pt x="2414" y="684"/>
                  </a:lnTo>
                  <a:lnTo>
                    <a:pt x="2414" y="684"/>
                  </a:lnTo>
                  <a:lnTo>
                    <a:pt x="2414" y="684"/>
                  </a:lnTo>
                  <a:lnTo>
                    <a:pt x="2414" y="685"/>
                  </a:lnTo>
                  <a:lnTo>
                    <a:pt x="2415" y="686"/>
                  </a:lnTo>
                  <a:lnTo>
                    <a:pt x="2415" y="686"/>
                  </a:lnTo>
                  <a:lnTo>
                    <a:pt x="2415" y="688"/>
                  </a:lnTo>
                  <a:lnTo>
                    <a:pt x="2415" y="688"/>
                  </a:lnTo>
                  <a:lnTo>
                    <a:pt x="2415" y="689"/>
                  </a:lnTo>
                  <a:lnTo>
                    <a:pt x="2414" y="690"/>
                  </a:lnTo>
                  <a:lnTo>
                    <a:pt x="2414" y="690"/>
                  </a:lnTo>
                  <a:lnTo>
                    <a:pt x="2414" y="691"/>
                  </a:lnTo>
                  <a:lnTo>
                    <a:pt x="2414" y="691"/>
                  </a:lnTo>
                  <a:lnTo>
                    <a:pt x="2414" y="691"/>
                  </a:lnTo>
                  <a:lnTo>
                    <a:pt x="2414" y="692"/>
                  </a:lnTo>
                  <a:lnTo>
                    <a:pt x="2413" y="693"/>
                  </a:lnTo>
                  <a:lnTo>
                    <a:pt x="2413" y="693"/>
                  </a:lnTo>
                  <a:lnTo>
                    <a:pt x="2413" y="694"/>
                  </a:lnTo>
                  <a:lnTo>
                    <a:pt x="2412" y="694"/>
                  </a:lnTo>
                  <a:lnTo>
                    <a:pt x="2412" y="694"/>
                  </a:lnTo>
                  <a:lnTo>
                    <a:pt x="2412" y="695"/>
                  </a:lnTo>
                  <a:lnTo>
                    <a:pt x="2412" y="697"/>
                  </a:lnTo>
                  <a:lnTo>
                    <a:pt x="2412" y="697"/>
                  </a:lnTo>
                  <a:lnTo>
                    <a:pt x="2412" y="698"/>
                  </a:lnTo>
                  <a:lnTo>
                    <a:pt x="2411" y="698"/>
                  </a:lnTo>
                  <a:lnTo>
                    <a:pt x="2411" y="698"/>
                  </a:lnTo>
                  <a:lnTo>
                    <a:pt x="2411" y="698"/>
                  </a:lnTo>
                  <a:lnTo>
                    <a:pt x="2411" y="699"/>
                  </a:lnTo>
                  <a:lnTo>
                    <a:pt x="2411" y="699"/>
                  </a:lnTo>
                  <a:lnTo>
                    <a:pt x="2412" y="699"/>
                  </a:lnTo>
                  <a:lnTo>
                    <a:pt x="2412" y="699"/>
                  </a:lnTo>
                  <a:lnTo>
                    <a:pt x="2412" y="700"/>
                  </a:lnTo>
                  <a:lnTo>
                    <a:pt x="2412" y="700"/>
                  </a:lnTo>
                  <a:lnTo>
                    <a:pt x="2412" y="701"/>
                  </a:lnTo>
                  <a:lnTo>
                    <a:pt x="2413" y="701"/>
                  </a:lnTo>
                  <a:lnTo>
                    <a:pt x="2413" y="702"/>
                  </a:lnTo>
                  <a:lnTo>
                    <a:pt x="2413" y="702"/>
                  </a:lnTo>
                  <a:lnTo>
                    <a:pt x="2414" y="702"/>
                  </a:lnTo>
                  <a:lnTo>
                    <a:pt x="2414" y="702"/>
                  </a:lnTo>
                  <a:lnTo>
                    <a:pt x="2415" y="702"/>
                  </a:lnTo>
                  <a:lnTo>
                    <a:pt x="2415" y="702"/>
                  </a:lnTo>
                  <a:lnTo>
                    <a:pt x="2415" y="702"/>
                  </a:lnTo>
                  <a:lnTo>
                    <a:pt x="2415" y="702"/>
                  </a:lnTo>
                  <a:lnTo>
                    <a:pt x="2416" y="703"/>
                  </a:lnTo>
                  <a:lnTo>
                    <a:pt x="2416" y="703"/>
                  </a:lnTo>
                  <a:lnTo>
                    <a:pt x="2417" y="703"/>
                  </a:lnTo>
                  <a:lnTo>
                    <a:pt x="2419" y="703"/>
                  </a:lnTo>
                  <a:lnTo>
                    <a:pt x="2421" y="703"/>
                  </a:lnTo>
                  <a:lnTo>
                    <a:pt x="2422" y="702"/>
                  </a:lnTo>
                  <a:lnTo>
                    <a:pt x="2422" y="702"/>
                  </a:lnTo>
                  <a:lnTo>
                    <a:pt x="2423" y="702"/>
                  </a:lnTo>
                  <a:lnTo>
                    <a:pt x="2423" y="702"/>
                  </a:lnTo>
                  <a:lnTo>
                    <a:pt x="2423" y="701"/>
                  </a:lnTo>
                  <a:lnTo>
                    <a:pt x="2424" y="701"/>
                  </a:lnTo>
                  <a:lnTo>
                    <a:pt x="2424" y="701"/>
                  </a:lnTo>
                  <a:lnTo>
                    <a:pt x="2424" y="700"/>
                  </a:lnTo>
                  <a:lnTo>
                    <a:pt x="2424" y="700"/>
                  </a:lnTo>
                  <a:lnTo>
                    <a:pt x="2424" y="700"/>
                  </a:lnTo>
                  <a:lnTo>
                    <a:pt x="2425" y="700"/>
                  </a:lnTo>
                  <a:lnTo>
                    <a:pt x="2425" y="700"/>
                  </a:lnTo>
                  <a:lnTo>
                    <a:pt x="2427" y="700"/>
                  </a:lnTo>
                  <a:lnTo>
                    <a:pt x="2428" y="701"/>
                  </a:lnTo>
                  <a:lnTo>
                    <a:pt x="2428" y="701"/>
                  </a:lnTo>
                  <a:lnTo>
                    <a:pt x="2428" y="701"/>
                  </a:lnTo>
                  <a:lnTo>
                    <a:pt x="2428" y="701"/>
                  </a:lnTo>
                  <a:lnTo>
                    <a:pt x="2428" y="702"/>
                  </a:lnTo>
                  <a:lnTo>
                    <a:pt x="2427" y="702"/>
                  </a:lnTo>
                  <a:lnTo>
                    <a:pt x="2427" y="702"/>
                  </a:lnTo>
                  <a:lnTo>
                    <a:pt x="2427" y="702"/>
                  </a:lnTo>
                  <a:lnTo>
                    <a:pt x="2427" y="703"/>
                  </a:lnTo>
                  <a:lnTo>
                    <a:pt x="2427" y="703"/>
                  </a:lnTo>
                  <a:lnTo>
                    <a:pt x="2427" y="705"/>
                  </a:lnTo>
                  <a:lnTo>
                    <a:pt x="2428" y="705"/>
                  </a:lnTo>
                  <a:lnTo>
                    <a:pt x="2428" y="705"/>
                  </a:lnTo>
                  <a:lnTo>
                    <a:pt x="2428" y="706"/>
                  </a:lnTo>
                  <a:lnTo>
                    <a:pt x="2429" y="706"/>
                  </a:lnTo>
                  <a:lnTo>
                    <a:pt x="2429" y="706"/>
                  </a:lnTo>
                  <a:lnTo>
                    <a:pt x="2429" y="707"/>
                  </a:lnTo>
                  <a:lnTo>
                    <a:pt x="2429" y="707"/>
                  </a:lnTo>
                  <a:lnTo>
                    <a:pt x="2429" y="707"/>
                  </a:lnTo>
                  <a:lnTo>
                    <a:pt x="2430" y="708"/>
                  </a:lnTo>
                  <a:lnTo>
                    <a:pt x="2429" y="708"/>
                  </a:lnTo>
                  <a:lnTo>
                    <a:pt x="2429" y="709"/>
                  </a:lnTo>
                  <a:lnTo>
                    <a:pt x="2429" y="709"/>
                  </a:lnTo>
                  <a:lnTo>
                    <a:pt x="2429" y="709"/>
                  </a:lnTo>
                  <a:lnTo>
                    <a:pt x="2429" y="709"/>
                  </a:lnTo>
                  <a:lnTo>
                    <a:pt x="2429" y="709"/>
                  </a:lnTo>
                  <a:lnTo>
                    <a:pt x="2428" y="709"/>
                  </a:lnTo>
                  <a:lnTo>
                    <a:pt x="2428" y="709"/>
                  </a:lnTo>
                  <a:lnTo>
                    <a:pt x="2427" y="709"/>
                  </a:lnTo>
                  <a:lnTo>
                    <a:pt x="2425" y="709"/>
                  </a:lnTo>
                  <a:lnTo>
                    <a:pt x="2424" y="709"/>
                  </a:lnTo>
                  <a:lnTo>
                    <a:pt x="2424" y="709"/>
                  </a:lnTo>
                  <a:lnTo>
                    <a:pt x="2424" y="709"/>
                  </a:lnTo>
                  <a:lnTo>
                    <a:pt x="2421" y="709"/>
                  </a:lnTo>
                  <a:lnTo>
                    <a:pt x="2420" y="709"/>
                  </a:lnTo>
                  <a:lnTo>
                    <a:pt x="2420" y="710"/>
                  </a:lnTo>
                  <a:lnTo>
                    <a:pt x="2420" y="710"/>
                  </a:lnTo>
                  <a:lnTo>
                    <a:pt x="2420" y="710"/>
                  </a:lnTo>
                  <a:lnTo>
                    <a:pt x="2419" y="711"/>
                  </a:lnTo>
                  <a:lnTo>
                    <a:pt x="2419" y="711"/>
                  </a:lnTo>
                  <a:lnTo>
                    <a:pt x="2417" y="711"/>
                  </a:lnTo>
                  <a:lnTo>
                    <a:pt x="2417" y="712"/>
                  </a:lnTo>
                  <a:lnTo>
                    <a:pt x="2417" y="714"/>
                  </a:lnTo>
                  <a:lnTo>
                    <a:pt x="2417" y="714"/>
                  </a:lnTo>
                  <a:lnTo>
                    <a:pt x="2417" y="714"/>
                  </a:lnTo>
                  <a:lnTo>
                    <a:pt x="2417" y="715"/>
                  </a:lnTo>
                  <a:lnTo>
                    <a:pt x="2416" y="715"/>
                  </a:lnTo>
                  <a:lnTo>
                    <a:pt x="2416" y="716"/>
                  </a:lnTo>
                  <a:lnTo>
                    <a:pt x="2416" y="716"/>
                  </a:lnTo>
                  <a:lnTo>
                    <a:pt x="2416" y="717"/>
                  </a:lnTo>
                  <a:lnTo>
                    <a:pt x="2415" y="717"/>
                  </a:lnTo>
                  <a:lnTo>
                    <a:pt x="2415" y="717"/>
                  </a:lnTo>
                  <a:lnTo>
                    <a:pt x="2415" y="718"/>
                  </a:lnTo>
                  <a:lnTo>
                    <a:pt x="2415" y="718"/>
                  </a:lnTo>
                  <a:lnTo>
                    <a:pt x="2415" y="718"/>
                  </a:lnTo>
                  <a:lnTo>
                    <a:pt x="2414" y="718"/>
                  </a:lnTo>
                  <a:lnTo>
                    <a:pt x="2414" y="718"/>
                  </a:lnTo>
                  <a:lnTo>
                    <a:pt x="2414" y="718"/>
                  </a:lnTo>
                  <a:lnTo>
                    <a:pt x="2414" y="718"/>
                  </a:lnTo>
                  <a:lnTo>
                    <a:pt x="2413" y="718"/>
                  </a:lnTo>
                  <a:lnTo>
                    <a:pt x="2413" y="717"/>
                  </a:lnTo>
                  <a:lnTo>
                    <a:pt x="2413" y="717"/>
                  </a:lnTo>
                  <a:lnTo>
                    <a:pt x="2413" y="717"/>
                  </a:lnTo>
                  <a:lnTo>
                    <a:pt x="2414" y="717"/>
                  </a:lnTo>
                  <a:lnTo>
                    <a:pt x="2414" y="716"/>
                  </a:lnTo>
                  <a:lnTo>
                    <a:pt x="2414" y="716"/>
                  </a:lnTo>
                  <a:lnTo>
                    <a:pt x="2414" y="715"/>
                  </a:lnTo>
                  <a:lnTo>
                    <a:pt x="2415" y="715"/>
                  </a:lnTo>
                  <a:lnTo>
                    <a:pt x="2415" y="714"/>
                  </a:lnTo>
                  <a:lnTo>
                    <a:pt x="2415" y="714"/>
                  </a:lnTo>
                  <a:lnTo>
                    <a:pt x="2415" y="712"/>
                  </a:lnTo>
                  <a:lnTo>
                    <a:pt x="2416" y="712"/>
                  </a:lnTo>
                  <a:lnTo>
                    <a:pt x="2416" y="712"/>
                  </a:lnTo>
                  <a:lnTo>
                    <a:pt x="2416" y="711"/>
                  </a:lnTo>
                  <a:lnTo>
                    <a:pt x="2416" y="711"/>
                  </a:lnTo>
                  <a:lnTo>
                    <a:pt x="2417" y="710"/>
                  </a:lnTo>
                  <a:lnTo>
                    <a:pt x="2417" y="710"/>
                  </a:lnTo>
                  <a:lnTo>
                    <a:pt x="2417" y="710"/>
                  </a:lnTo>
                  <a:lnTo>
                    <a:pt x="2419" y="709"/>
                  </a:lnTo>
                  <a:lnTo>
                    <a:pt x="2419" y="709"/>
                  </a:lnTo>
                  <a:lnTo>
                    <a:pt x="2419" y="709"/>
                  </a:lnTo>
                  <a:lnTo>
                    <a:pt x="2420" y="709"/>
                  </a:lnTo>
                  <a:lnTo>
                    <a:pt x="2420" y="709"/>
                  </a:lnTo>
                  <a:lnTo>
                    <a:pt x="2420" y="708"/>
                  </a:lnTo>
                  <a:lnTo>
                    <a:pt x="2422" y="708"/>
                  </a:lnTo>
                  <a:lnTo>
                    <a:pt x="2423" y="708"/>
                  </a:lnTo>
                  <a:lnTo>
                    <a:pt x="2423" y="708"/>
                  </a:lnTo>
                  <a:lnTo>
                    <a:pt x="2424" y="708"/>
                  </a:lnTo>
                  <a:lnTo>
                    <a:pt x="2424" y="708"/>
                  </a:lnTo>
                  <a:lnTo>
                    <a:pt x="2425" y="707"/>
                  </a:lnTo>
                  <a:lnTo>
                    <a:pt x="2425" y="707"/>
                  </a:lnTo>
                  <a:lnTo>
                    <a:pt x="2425" y="706"/>
                  </a:lnTo>
                  <a:lnTo>
                    <a:pt x="2425" y="706"/>
                  </a:lnTo>
                  <a:lnTo>
                    <a:pt x="2425" y="705"/>
                  </a:lnTo>
                  <a:lnTo>
                    <a:pt x="2424" y="705"/>
                  </a:lnTo>
                  <a:lnTo>
                    <a:pt x="2424" y="705"/>
                  </a:lnTo>
                  <a:lnTo>
                    <a:pt x="2423" y="705"/>
                  </a:lnTo>
                  <a:lnTo>
                    <a:pt x="2423" y="705"/>
                  </a:lnTo>
                  <a:lnTo>
                    <a:pt x="2423" y="705"/>
                  </a:lnTo>
                  <a:lnTo>
                    <a:pt x="2422" y="705"/>
                  </a:lnTo>
                  <a:lnTo>
                    <a:pt x="2422" y="705"/>
                  </a:lnTo>
                  <a:lnTo>
                    <a:pt x="2421" y="705"/>
                  </a:lnTo>
                  <a:lnTo>
                    <a:pt x="2421" y="705"/>
                  </a:lnTo>
                  <a:lnTo>
                    <a:pt x="2420" y="706"/>
                  </a:lnTo>
                  <a:lnTo>
                    <a:pt x="2420" y="706"/>
                  </a:lnTo>
                  <a:lnTo>
                    <a:pt x="2420" y="706"/>
                  </a:lnTo>
                  <a:lnTo>
                    <a:pt x="2419" y="706"/>
                  </a:lnTo>
                  <a:lnTo>
                    <a:pt x="2419" y="705"/>
                  </a:lnTo>
                  <a:lnTo>
                    <a:pt x="2417" y="705"/>
                  </a:lnTo>
                  <a:lnTo>
                    <a:pt x="2416" y="705"/>
                  </a:lnTo>
                  <a:lnTo>
                    <a:pt x="2413" y="705"/>
                  </a:lnTo>
                  <a:lnTo>
                    <a:pt x="2412" y="705"/>
                  </a:lnTo>
                  <a:lnTo>
                    <a:pt x="2408" y="705"/>
                  </a:lnTo>
                  <a:lnTo>
                    <a:pt x="2407" y="705"/>
                  </a:lnTo>
                  <a:lnTo>
                    <a:pt x="2407" y="703"/>
                  </a:lnTo>
                  <a:lnTo>
                    <a:pt x="2406" y="703"/>
                  </a:lnTo>
                  <a:lnTo>
                    <a:pt x="2405" y="703"/>
                  </a:lnTo>
                  <a:lnTo>
                    <a:pt x="2405" y="703"/>
                  </a:lnTo>
                  <a:lnTo>
                    <a:pt x="2403" y="703"/>
                  </a:lnTo>
                  <a:lnTo>
                    <a:pt x="2403" y="703"/>
                  </a:lnTo>
                  <a:lnTo>
                    <a:pt x="2399" y="703"/>
                  </a:lnTo>
                  <a:lnTo>
                    <a:pt x="2398" y="702"/>
                  </a:lnTo>
                  <a:lnTo>
                    <a:pt x="2398" y="702"/>
                  </a:lnTo>
                  <a:lnTo>
                    <a:pt x="2398" y="702"/>
                  </a:lnTo>
                  <a:lnTo>
                    <a:pt x="2398" y="702"/>
                  </a:lnTo>
                  <a:lnTo>
                    <a:pt x="2397" y="702"/>
                  </a:lnTo>
                  <a:lnTo>
                    <a:pt x="2397" y="702"/>
                  </a:lnTo>
                  <a:lnTo>
                    <a:pt x="2396" y="702"/>
                  </a:lnTo>
                  <a:lnTo>
                    <a:pt x="2396" y="702"/>
                  </a:lnTo>
                  <a:lnTo>
                    <a:pt x="2396" y="702"/>
                  </a:lnTo>
                  <a:lnTo>
                    <a:pt x="2396" y="702"/>
                  </a:lnTo>
                  <a:lnTo>
                    <a:pt x="2394" y="702"/>
                  </a:lnTo>
                  <a:lnTo>
                    <a:pt x="2394" y="701"/>
                  </a:lnTo>
                  <a:lnTo>
                    <a:pt x="2394" y="701"/>
                  </a:lnTo>
                  <a:lnTo>
                    <a:pt x="2394" y="701"/>
                  </a:lnTo>
                  <a:lnTo>
                    <a:pt x="2394" y="701"/>
                  </a:lnTo>
                  <a:lnTo>
                    <a:pt x="2394" y="701"/>
                  </a:lnTo>
                  <a:lnTo>
                    <a:pt x="2394" y="701"/>
                  </a:lnTo>
                  <a:lnTo>
                    <a:pt x="2394" y="702"/>
                  </a:lnTo>
                  <a:lnTo>
                    <a:pt x="2393" y="702"/>
                  </a:lnTo>
                  <a:lnTo>
                    <a:pt x="2393" y="702"/>
                  </a:lnTo>
                  <a:lnTo>
                    <a:pt x="2393" y="702"/>
                  </a:lnTo>
                  <a:lnTo>
                    <a:pt x="2393" y="702"/>
                  </a:lnTo>
                  <a:lnTo>
                    <a:pt x="2391" y="702"/>
                  </a:lnTo>
                  <a:lnTo>
                    <a:pt x="2391" y="703"/>
                  </a:lnTo>
                  <a:lnTo>
                    <a:pt x="2390" y="703"/>
                  </a:lnTo>
                  <a:lnTo>
                    <a:pt x="2389" y="702"/>
                  </a:lnTo>
                  <a:lnTo>
                    <a:pt x="2389" y="702"/>
                  </a:lnTo>
                  <a:lnTo>
                    <a:pt x="2389" y="702"/>
                  </a:lnTo>
                  <a:lnTo>
                    <a:pt x="2389" y="703"/>
                  </a:lnTo>
                  <a:lnTo>
                    <a:pt x="2389" y="703"/>
                  </a:lnTo>
                  <a:lnTo>
                    <a:pt x="2388" y="703"/>
                  </a:lnTo>
                  <a:lnTo>
                    <a:pt x="2388" y="703"/>
                  </a:lnTo>
                  <a:lnTo>
                    <a:pt x="2388" y="703"/>
                  </a:lnTo>
                  <a:lnTo>
                    <a:pt x="2388" y="705"/>
                  </a:lnTo>
                  <a:lnTo>
                    <a:pt x="2388" y="705"/>
                  </a:lnTo>
                  <a:lnTo>
                    <a:pt x="2388" y="705"/>
                  </a:lnTo>
                  <a:lnTo>
                    <a:pt x="2388" y="705"/>
                  </a:lnTo>
                  <a:lnTo>
                    <a:pt x="2388" y="705"/>
                  </a:lnTo>
                  <a:lnTo>
                    <a:pt x="2387" y="705"/>
                  </a:lnTo>
                  <a:lnTo>
                    <a:pt x="2387" y="705"/>
                  </a:lnTo>
                  <a:lnTo>
                    <a:pt x="2387" y="706"/>
                  </a:lnTo>
                  <a:lnTo>
                    <a:pt x="2387" y="706"/>
                  </a:lnTo>
                  <a:lnTo>
                    <a:pt x="2387" y="706"/>
                  </a:lnTo>
                  <a:lnTo>
                    <a:pt x="2387" y="706"/>
                  </a:lnTo>
                  <a:lnTo>
                    <a:pt x="2387" y="706"/>
                  </a:lnTo>
                  <a:lnTo>
                    <a:pt x="2387" y="707"/>
                  </a:lnTo>
                  <a:lnTo>
                    <a:pt x="2387" y="707"/>
                  </a:lnTo>
                  <a:lnTo>
                    <a:pt x="2387" y="707"/>
                  </a:lnTo>
                  <a:lnTo>
                    <a:pt x="2387" y="708"/>
                  </a:lnTo>
                  <a:lnTo>
                    <a:pt x="2387" y="708"/>
                  </a:lnTo>
                  <a:lnTo>
                    <a:pt x="2387" y="708"/>
                  </a:lnTo>
                  <a:lnTo>
                    <a:pt x="2387" y="708"/>
                  </a:lnTo>
                  <a:lnTo>
                    <a:pt x="2386" y="708"/>
                  </a:lnTo>
                  <a:lnTo>
                    <a:pt x="2386" y="708"/>
                  </a:lnTo>
                  <a:lnTo>
                    <a:pt x="2386" y="708"/>
                  </a:lnTo>
                  <a:lnTo>
                    <a:pt x="2386" y="708"/>
                  </a:lnTo>
                  <a:lnTo>
                    <a:pt x="2385" y="708"/>
                  </a:lnTo>
                  <a:lnTo>
                    <a:pt x="2385" y="708"/>
                  </a:lnTo>
                  <a:lnTo>
                    <a:pt x="2385" y="709"/>
                  </a:lnTo>
                  <a:lnTo>
                    <a:pt x="2385" y="709"/>
                  </a:lnTo>
                  <a:lnTo>
                    <a:pt x="2385" y="709"/>
                  </a:lnTo>
                  <a:lnTo>
                    <a:pt x="2383" y="709"/>
                  </a:lnTo>
                  <a:lnTo>
                    <a:pt x="2383" y="709"/>
                  </a:lnTo>
                  <a:lnTo>
                    <a:pt x="2383" y="709"/>
                  </a:lnTo>
                  <a:lnTo>
                    <a:pt x="2383" y="709"/>
                  </a:lnTo>
                  <a:lnTo>
                    <a:pt x="2383" y="709"/>
                  </a:lnTo>
                  <a:lnTo>
                    <a:pt x="2383" y="709"/>
                  </a:lnTo>
                  <a:lnTo>
                    <a:pt x="2383" y="709"/>
                  </a:lnTo>
                  <a:lnTo>
                    <a:pt x="2383" y="709"/>
                  </a:lnTo>
                  <a:lnTo>
                    <a:pt x="2383" y="710"/>
                  </a:lnTo>
                  <a:lnTo>
                    <a:pt x="2383" y="710"/>
                  </a:lnTo>
                  <a:lnTo>
                    <a:pt x="2383" y="710"/>
                  </a:lnTo>
                  <a:lnTo>
                    <a:pt x="2386" y="711"/>
                  </a:lnTo>
                  <a:lnTo>
                    <a:pt x="2386" y="712"/>
                  </a:lnTo>
                  <a:lnTo>
                    <a:pt x="2387" y="712"/>
                  </a:lnTo>
                  <a:lnTo>
                    <a:pt x="2387" y="714"/>
                  </a:lnTo>
                  <a:lnTo>
                    <a:pt x="2387" y="714"/>
                  </a:lnTo>
                  <a:lnTo>
                    <a:pt x="2387" y="714"/>
                  </a:lnTo>
                  <a:lnTo>
                    <a:pt x="2387" y="714"/>
                  </a:lnTo>
                  <a:lnTo>
                    <a:pt x="2387" y="714"/>
                  </a:lnTo>
                  <a:lnTo>
                    <a:pt x="2387" y="714"/>
                  </a:lnTo>
                  <a:lnTo>
                    <a:pt x="2387" y="715"/>
                  </a:lnTo>
                  <a:lnTo>
                    <a:pt x="2387" y="715"/>
                  </a:lnTo>
                  <a:lnTo>
                    <a:pt x="2387" y="715"/>
                  </a:lnTo>
                  <a:lnTo>
                    <a:pt x="2389" y="715"/>
                  </a:lnTo>
                  <a:lnTo>
                    <a:pt x="2389" y="715"/>
                  </a:lnTo>
                  <a:lnTo>
                    <a:pt x="2390" y="716"/>
                  </a:lnTo>
                  <a:lnTo>
                    <a:pt x="2390" y="716"/>
                  </a:lnTo>
                  <a:lnTo>
                    <a:pt x="2390" y="716"/>
                  </a:lnTo>
                  <a:lnTo>
                    <a:pt x="2390" y="716"/>
                  </a:lnTo>
                  <a:lnTo>
                    <a:pt x="2391" y="716"/>
                  </a:lnTo>
                  <a:lnTo>
                    <a:pt x="2391" y="717"/>
                  </a:lnTo>
                  <a:lnTo>
                    <a:pt x="2391" y="717"/>
                  </a:lnTo>
                  <a:lnTo>
                    <a:pt x="2390" y="717"/>
                  </a:lnTo>
                  <a:lnTo>
                    <a:pt x="2390" y="717"/>
                  </a:lnTo>
                  <a:lnTo>
                    <a:pt x="2389" y="717"/>
                  </a:lnTo>
                  <a:lnTo>
                    <a:pt x="2389" y="717"/>
                  </a:lnTo>
                  <a:lnTo>
                    <a:pt x="2389" y="717"/>
                  </a:lnTo>
                  <a:lnTo>
                    <a:pt x="2389" y="717"/>
                  </a:lnTo>
                  <a:lnTo>
                    <a:pt x="2389" y="717"/>
                  </a:lnTo>
                  <a:lnTo>
                    <a:pt x="2388" y="717"/>
                  </a:lnTo>
                  <a:lnTo>
                    <a:pt x="2389" y="716"/>
                  </a:lnTo>
                  <a:lnTo>
                    <a:pt x="2389" y="716"/>
                  </a:lnTo>
                  <a:lnTo>
                    <a:pt x="2388" y="716"/>
                  </a:lnTo>
                  <a:lnTo>
                    <a:pt x="2388" y="716"/>
                  </a:lnTo>
                  <a:lnTo>
                    <a:pt x="2387" y="716"/>
                  </a:lnTo>
                  <a:lnTo>
                    <a:pt x="2387" y="717"/>
                  </a:lnTo>
                  <a:lnTo>
                    <a:pt x="2387" y="717"/>
                  </a:lnTo>
                  <a:lnTo>
                    <a:pt x="2387" y="717"/>
                  </a:lnTo>
                  <a:lnTo>
                    <a:pt x="2387" y="717"/>
                  </a:lnTo>
                  <a:lnTo>
                    <a:pt x="2387" y="717"/>
                  </a:lnTo>
                  <a:lnTo>
                    <a:pt x="2387" y="717"/>
                  </a:lnTo>
                  <a:lnTo>
                    <a:pt x="2386" y="717"/>
                  </a:lnTo>
                  <a:lnTo>
                    <a:pt x="2385" y="717"/>
                  </a:lnTo>
                  <a:lnTo>
                    <a:pt x="2385" y="717"/>
                  </a:lnTo>
                  <a:lnTo>
                    <a:pt x="2385" y="717"/>
                  </a:lnTo>
                  <a:lnTo>
                    <a:pt x="2385" y="717"/>
                  </a:lnTo>
                  <a:lnTo>
                    <a:pt x="2383" y="717"/>
                  </a:lnTo>
                  <a:lnTo>
                    <a:pt x="2383" y="717"/>
                  </a:lnTo>
                  <a:lnTo>
                    <a:pt x="2383" y="717"/>
                  </a:lnTo>
                  <a:lnTo>
                    <a:pt x="2383" y="716"/>
                  </a:lnTo>
                  <a:lnTo>
                    <a:pt x="2383" y="716"/>
                  </a:lnTo>
                  <a:lnTo>
                    <a:pt x="2383" y="716"/>
                  </a:lnTo>
                  <a:lnTo>
                    <a:pt x="2382" y="716"/>
                  </a:lnTo>
                  <a:lnTo>
                    <a:pt x="2382" y="716"/>
                  </a:lnTo>
                  <a:lnTo>
                    <a:pt x="2382" y="716"/>
                  </a:lnTo>
                  <a:lnTo>
                    <a:pt x="2382" y="716"/>
                  </a:lnTo>
                  <a:lnTo>
                    <a:pt x="2382" y="716"/>
                  </a:lnTo>
                  <a:lnTo>
                    <a:pt x="2382" y="715"/>
                  </a:lnTo>
                  <a:lnTo>
                    <a:pt x="2382" y="715"/>
                  </a:lnTo>
                  <a:lnTo>
                    <a:pt x="2382" y="715"/>
                  </a:lnTo>
                  <a:lnTo>
                    <a:pt x="2381" y="715"/>
                  </a:lnTo>
                  <a:lnTo>
                    <a:pt x="2381" y="715"/>
                  </a:lnTo>
                  <a:lnTo>
                    <a:pt x="2380" y="715"/>
                  </a:lnTo>
                  <a:lnTo>
                    <a:pt x="2380" y="715"/>
                  </a:lnTo>
                  <a:lnTo>
                    <a:pt x="2380" y="715"/>
                  </a:lnTo>
                  <a:lnTo>
                    <a:pt x="2380" y="715"/>
                  </a:lnTo>
                  <a:lnTo>
                    <a:pt x="2380" y="715"/>
                  </a:lnTo>
                  <a:lnTo>
                    <a:pt x="2379" y="715"/>
                  </a:lnTo>
                  <a:lnTo>
                    <a:pt x="2379" y="715"/>
                  </a:lnTo>
                  <a:lnTo>
                    <a:pt x="2379" y="715"/>
                  </a:lnTo>
                  <a:lnTo>
                    <a:pt x="2379" y="715"/>
                  </a:lnTo>
                  <a:lnTo>
                    <a:pt x="2379" y="715"/>
                  </a:lnTo>
                  <a:lnTo>
                    <a:pt x="2378" y="715"/>
                  </a:lnTo>
                  <a:lnTo>
                    <a:pt x="2378" y="715"/>
                  </a:lnTo>
                  <a:lnTo>
                    <a:pt x="2378" y="715"/>
                  </a:lnTo>
                  <a:lnTo>
                    <a:pt x="2378" y="715"/>
                  </a:lnTo>
                  <a:lnTo>
                    <a:pt x="2377" y="715"/>
                  </a:lnTo>
                  <a:lnTo>
                    <a:pt x="2377" y="715"/>
                  </a:lnTo>
                  <a:lnTo>
                    <a:pt x="2376" y="715"/>
                  </a:lnTo>
                  <a:lnTo>
                    <a:pt x="2376" y="715"/>
                  </a:lnTo>
                  <a:lnTo>
                    <a:pt x="2376" y="715"/>
                  </a:lnTo>
                  <a:lnTo>
                    <a:pt x="2376" y="715"/>
                  </a:lnTo>
                  <a:lnTo>
                    <a:pt x="2374" y="715"/>
                  </a:lnTo>
                  <a:lnTo>
                    <a:pt x="2374" y="715"/>
                  </a:lnTo>
                  <a:lnTo>
                    <a:pt x="2373" y="715"/>
                  </a:lnTo>
                  <a:lnTo>
                    <a:pt x="2373" y="715"/>
                  </a:lnTo>
                  <a:lnTo>
                    <a:pt x="2373" y="715"/>
                  </a:lnTo>
                  <a:lnTo>
                    <a:pt x="2373" y="716"/>
                  </a:lnTo>
                  <a:lnTo>
                    <a:pt x="2373" y="716"/>
                  </a:lnTo>
                  <a:lnTo>
                    <a:pt x="2373" y="716"/>
                  </a:lnTo>
                  <a:lnTo>
                    <a:pt x="2373" y="716"/>
                  </a:lnTo>
                  <a:lnTo>
                    <a:pt x="2373" y="716"/>
                  </a:lnTo>
                  <a:lnTo>
                    <a:pt x="2373" y="716"/>
                  </a:lnTo>
                  <a:lnTo>
                    <a:pt x="2373" y="719"/>
                  </a:lnTo>
                  <a:lnTo>
                    <a:pt x="2373" y="719"/>
                  </a:lnTo>
                  <a:lnTo>
                    <a:pt x="2373" y="719"/>
                  </a:lnTo>
                  <a:lnTo>
                    <a:pt x="2373" y="720"/>
                  </a:lnTo>
                  <a:lnTo>
                    <a:pt x="2374" y="720"/>
                  </a:lnTo>
                  <a:lnTo>
                    <a:pt x="2374" y="720"/>
                  </a:lnTo>
                  <a:lnTo>
                    <a:pt x="2376" y="720"/>
                  </a:lnTo>
                  <a:lnTo>
                    <a:pt x="2376" y="720"/>
                  </a:lnTo>
                  <a:lnTo>
                    <a:pt x="2377" y="720"/>
                  </a:lnTo>
                  <a:lnTo>
                    <a:pt x="2378" y="720"/>
                  </a:lnTo>
                  <a:lnTo>
                    <a:pt x="2379" y="720"/>
                  </a:lnTo>
                  <a:lnTo>
                    <a:pt x="2379" y="722"/>
                  </a:lnTo>
                  <a:lnTo>
                    <a:pt x="2380" y="722"/>
                  </a:lnTo>
                  <a:lnTo>
                    <a:pt x="2380" y="722"/>
                  </a:lnTo>
                  <a:lnTo>
                    <a:pt x="2380" y="722"/>
                  </a:lnTo>
                  <a:lnTo>
                    <a:pt x="2381" y="722"/>
                  </a:lnTo>
                  <a:lnTo>
                    <a:pt x="2381" y="722"/>
                  </a:lnTo>
                  <a:lnTo>
                    <a:pt x="2381" y="722"/>
                  </a:lnTo>
                  <a:lnTo>
                    <a:pt x="2381" y="723"/>
                  </a:lnTo>
                  <a:lnTo>
                    <a:pt x="2381" y="725"/>
                  </a:lnTo>
                  <a:lnTo>
                    <a:pt x="2381" y="725"/>
                  </a:lnTo>
                  <a:lnTo>
                    <a:pt x="2381" y="725"/>
                  </a:lnTo>
                  <a:lnTo>
                    <a:pt x="2382" y="725"/>
                  </a:lnTo>
                  <a:lnTo>
                    <a:pt x="2382" y="726"/>
                  </a:lnTo>
                  <a:lnTo>
                    <a:pt x="2382" y="726"/>
                  </a:lnTo>
                  <a:lnTo>
                    <a:pt x="2382" y="726"/>
                  </a:lnTo>
                  <a:lnTo>
                    <a:pt x="2383" y="726"/>
                  </a:lnTo>
                  <a:lnTo>
                    <a:pt x="2383" y="727"/>
                  </a:lnTo>
                  <a:lnTo>
                    <a:pt x="2383" y="727"/>
                  </a:lnTo>
                  <a:lnTo>
                    <a:pt x="2383" y="727"/>
                  </a:lnTo>
                  <a:lnTo>
                    <a:pt x="2383" y="728"/>
                  </a:lnTo>
                  <a:lnTo>
                    <a:pt x="2383" y="728"/>
                  </a:lnTo>
                  <a:lnTo>
                    <a:pt x="2383" y="729"/>
                  </a:lnTo>
                  <a:lnTo>
                    <a:pt x="2385" y="729"/>
                  </a:lnTo>
                  <a:lnTo>
                    <a:pt x="2385" y="729"/>
                  </a:lnTo>
                  <a:lnTo>
                    <a:pt x="2385" y="729"/>
                  </a:lnTo>
                  <a:lnTo>
                    <a:pt x="2385" y="729"/>
                  </a:lnTo>
                  <a:lnTo>
                    <a:pt x="2385" y="731"/>
                  </a:lnTo>
                  <a:lnTo>
                    <a:pt x="2385" y="731"/>
                  </a:lnTo>
                  <a:lnTo>
                    <a:pt x="2385" y="731"/>
                  </a:lnTo>
                  <a:lnTo>
                    <a:pt x="2385" y="731"/>
                  </a:lnTo>
                  <a:lnTo>
                    <a:pt x="2385" y="732"/>
                  </a:lnTo>
                  <a:lnTo>
                    <a:pt x="2386" y="732"/>
                  </a:lnTo>
                  <a:lnTo>
                    <a:pt x="2386" y="732"/>
                  </a:lnTo>
                  <a:lnTo>
                    <a:pt x="2386" y="732"/>
                  </a:lnTo>
                  <a:lnTo>
                    <a:pt x="2386" y="732"/>
                  </a:lnTo>
                  <a:lnTo>
                    <a:pt x="2387" y="732"/>
                  </a:lnTo>
                  <a:lnTo>
                    <a:pt x="2387" y="733"/>
                  </a:lnTo>
                  <a:lnTo>
                    <a:pt x="2387" y="733"/>
                  </a:lnTo>
                  <a:lnTo>
                    <a:pt x="2387" y="733"/>
                  </a:lnTo>
                  <a:lnTo>
                    <a:pt x="2387" y="733"/>
                  </a:lnTo>
                  <a:lnTo>
                    <a:pt x="2387" y="734"/>
                  </a:lnTo>
                  <a:lnTo>
                    <a:pt x="2388" y="734"/>
                  </a:lnTo>
                  <a:lnTo>
                    <a:pt x="2388" y="734"/>
                  </a:lnTo>
                  <a:lnTo>
                    <a:pt x="2388" y="735"/>
                  </a:lnTo>
                  <a:lnTo>
                    <a:pt x="2388" y="737"/>
                  </a:lnTo>
                  <a:lnTo>
                    <a:pt x="2388" y="737"/>
                  </a:lnTo>
                  <a:lnTo>
                    <a:pt x="2388" y="739"/>
                  </a:lnTo>
                  <a:lnTo>
                    <a:pt x="2387" y="739"/>
                  </a:lnTo>
                  <a:lnTo>
                    <a:pt x="2387" y="739"/>
                  </a:lnTo>
                  <a:lnTo>
                    <a:pt x="2387" y="739"/>
                  </a:lnTo>
                  <a:lnTo>
                    <a:pt x="2387" y="740"/>
                  </a:lnTo>
                  <a:lnTo>
                    <a:pt x="2388" y="740"/>
                  </a:lnTo>
                  <a:lnTo>
                    <a:pt x="2388" y="740"/>
                  </a:lnTo>
                  <a:lnTo>
                    <a:pt x="2390" y="740"/>
                  </a:lnTo>
                  <a:lnTo>
                    <a:pt x="2390" y="740"/>
                  </a:lnTo>
                  <a:lnTo>
                    <a:pt x="2390" y="740"/>
                  </a:lnTo>
                  <a:lnTo>
                    <a:pt x="2390" y="739"/>
                  </a:lnTo>
                  <a:lnTo>
                    <a:pt x="2393" y="739"/>
                  </a:lnTo>
                  <a:lnTo>
                    <a:pt x="2393" y="739"/>
                  </a:lnTo>
                  <a:lnTo>
                    <a:pt x="2393" y="739"/>
                  </a:lnTo>
                  <a:lnTo>
                    <a:pt x="2393" y="739"/>
                  </a:lnTo>
                  <a:lnTo>
                    <a:pt x="2393" y="739"/>
                  </a:lnTo>
                  <a:lnTo>
                    <a:pt x="2393" y="740"/>
                  </a:lnTo>
                  <a:lnTo>
                    <a:pt x="2393" y="740"/>
                  </a:lnTo>
                  <a:lnTo>
                    <a:pt x="2393" y="740"/>
                  </a:lnTo>
                  <a:lnTo>
                    <a:pt x="2393" y="740"/>
                  </a:lnTo>
                  <a:lnTo>
                    <a:pt x="2393" y="741"/>
                  </a:lnTo>
                  <a:lnTo>
                    <a:pt x="2394" y="741"/>
                  </a:lnTo>
                  <a:lnTo>
                    <a:pt x="2394" y="741"/>
                  </a:lnTo>
                  <a:lnTo>
                    <a:pt x="2394" y="742"/>
                  </a:lnTo>
                  <a:lnTo>
                    <a:pt x="2394" y="742"/>
                  </a:lnTo>
                  <a:lnTo>
                    <a:pt x="2394" y="743"/>
                  </a:lnTo>
                  <a:lnTo>
                    <a:pt x="2395" y="743"/>
                  </a:lnTo>
                  <a:lnTo>
                    <a:pt x="2395" y="743"/>
                  </a:lnTo>
                  <a:lnTo>
                    <a:pt x="2395" y="744"/>
                  </a:lnTo>
                  <a:lnTo>
                    <a:pt x="2395" y="744"/>
                  </a:lnTo>
                  <a:lnTo>
                    <a:pt x="2395" y="744"/>
                  </a:lnTo>
                  <a:lnTo>
                    <a:pt x="2395" y="744"/>
                  </a:lnTo>
                  <a:lnTo>
                    <a:pt x="2396" y="744"/>
                  </a:lnTo>
                  <a:lnTo>
                    <a:pt x="2396" y="744"/>
                  </a:lnTo>
                  <a:lnTo>
                    <a:pt x="2397" y="744"/>
                  </a:lnTo>
                  <a:lnTo>
                    <a:pt x="2397" y="744"/>
                  </a:lnTo>
                  <a:lnTo>
                    <a:pt x="2397" y="744"/>
                  </a:lnTo>
                  <a:lnTo>
                    <a:pt x="2398" y="744"/>
                  </a:lnTo>
                  <a:lnTo>
                    <a:pt x="2398" y="744"/>
                  </a:lnTo>
                  <a:lnTo>
                    <a:pt x="2398" y="744"/>
                  </a:lnTo>
                  <a:lnTo>
                    <a:pt x="2399" y="744"/>
                  </a:lnTo>
                  <a:lnTo>
                    <a:pt x="2399" y="744"/>
                  </a:lnTo>
                  <a:lnTo>
                    <a:pt x="2400" y="744"/>
                  </a:lnTo>
                  <a:lnTo>
                    <a:pt x="2400" y="744"/>
                  </a:lnTo>
                  <a:lnTo>
                    <a:pt x="2400" y="745"/>
                  </a:lnTo>
                  <a:lnTo>
                    <a:pt x="2400" y="745"/>
                  </a:lnTo>
                  <a:lnTo>
                    <a:pt x="2400" y="745"/>
                  </a:lnTo>
                  <a:lnTo>
                    <a:pt x="2400" y="745"/>
                  </a:lnTo>
                  <a:lnTo>
                    <a:pt x="2402" y="745"/>
                  </a:lnTo>
                  <a:lnTo>
                    <a:pt x="2402" y="745"/>
                  </a:lnTo>
                  <a:lnTo>
                    <a:pt x="2402" y="745"/>
                  </a:lnTo>
                  <a:lnTo>
                    <a:pt x="2402" y="745"/>
                  </a:lnTo>
                  <a:lnTo>
                    <a:pt x="2403" y="744"/>
                  </a:lnTo>
                  <a:lnTo>
                    <a:pt x="2403" y="744"/>
                  </a:lnTo>
                  <a:lnTo>
                    <a:pt x="2403" y="745"/>
                  </a:lnTo>
                  <a:lnTo>
                    <a:pt x="2404" y="745"/>
                  </a:lnTo>
                  <a:lnTo>
                    <a:pt x="2404" y="745"/>
                  </a:lnTo>
                  <a:lnTo>
                    <a:pt x="2405" y="745"/>
                  </a:lnTo>
                  <a:lnTo>
                    <a:pt x="2405" y="745"/>
                  </a:lnTo>
                  <a:lnTo>
                    <a:pt x="2405" y="745"/>
                  </a:lnTo>
                  <a:lnTo>
                    <a:pt x="2406" y="745"/>
                  </a:lnTo>
                  <a:lnTo>
                    <a:pt x="2406" y="745"/>
                  </a:lnTo>
                  <a:lnTo>
                    <a:pt x="2406" y="746"/>
                  </a:lnTo>
                  <a:lnTo>
                    <a:pt x="2406" y="746"/>
                  </a:lnTo>
                  <a:lnTo>
                    <a:pt x="2406" y="746"/>
                  </a:lnTo>
                  <a:lnTo>
                    <a:pt x="2407" y="746"/>
                  </a:lnTo>
                  <a:lnTo>
                    <a:pt x="2407" y="746"/>
                  </a:lnTo>
                  <a:lnTo>
                    <a:pt x="2407" y="748"/>
                  </a:lnTo>
                  <a:lnTo>
                    <a:pt x="2407" y="749"/>
                  </a:lnTo>
                  <a:lnTo>
                    <a:pt x="2407" y="749"/>
                  </a:lnTo>
                  <a:lnTo>
                    <a:pt x="2406" y="749"/>
                  </a:lnTo>
                  <a:lnTo>
                    <a:pt x="2406" y="749"/>
                  </a:lnTo>
                  <a:lnTo>
                    <a:pt x="2406" y="749"/>
                  </a:lnTo>
                  <a:lnTo>
                    <a:pt x="2406" y="748"/>
                  </a:lnTo>
                  <a:lnTo>
                    <a:pt x="2406" y="748"/>
                  </a:lnTo>
                  <a:lnTo>
                    <a:pt x="2406" y="748"/>
                  </a:lnTo>
                  <a:lnTo>
                    <a:pt x="2406" y="748"/>
                  </a:lnTo>
                  <a:lnTo>
                    <a:pt x="2406" y="748"/>
                  </a:lnTo>
                  <a:lnTo>
                    <a:pt x="2406" y="748"/>
                  </a:lnTo>
                  <a:lnTo>
                    <a:pt x="2406" y="748"/>
                  </a:lnTo>
                  <a:lnTo>
                    <a:pt x="2406" y="749"/>
                  </a:lnTo>
                  <a:lnTo>
                    <a:pt x="2406" y="749"/>
                  </a:lnTo>
                  <a:lnTo>
                    <a:pt x="2406" y="751"/>
                  </a:lnTo>
                  <a:lnTo>
                    <a:pt x="2406" y="751"/>
                  </a:lnTo>
                  <a:lnTo>
                    <a:pt x="2406" y="751"/>
                  </a:lnTo>
                  <a:lnTo>
                    <a:pt x="2406" y="751"/>
                  </a:lnTo>
                  <a:lnTo>
                    <a:pt x="2406" y="752"/>
                  </a:lnTo>
                  <a:lnTo>
                    <a:pt x="2406" y="752"/>
                  </a:lnTo>
                  <a:lnTo>
                    <a:pt x="2405" y="752"/>
                  </a:lnTo>
                  <a:lnTo>
                    <a:pt x="2405" y="753"/>
                  </a:lnTo>
                  <a:lnTo>
                    <a:pt x="2405" y="753"/>
                  </a:lnTo>
                  <a:lnTo>
                    <a:pt x="2405" y="753"/>
                  </a:lnTo>
                  <a:lnTo>
                    <a:pt x="2405" y="753"/>
                  </a:lnTo>
                  <a:lnTo>
                    <a:pt x="2405" y="753"/>
                  </a:lnTo>
                  <a:lnTo>
                    <a:pt x="2405" y="754"/>
                  </a:lnTo>
                  <a:lnTo>
                    <a:pt x="2405" y="754"/>
                  </a:lnTo>
                  <a:lnTo>
                    <a:pt x="2404" y="754"/>
                  </a:lnTo>
                  <a:lnTo>
                    <a:pt x="2404" y="754"/>
                  </a:lnTo>
                  <a:lnTo>
                    <a:pt x="2404" y="754"/>
                  </a:lnTo>
                  <a:lnTo>
                    <a:pt x="2404" y="754"/>
                  </a:lnTo>
                  <a:lnTo>
                    <a:pt x="2404" y="756"/>
                  </a:lnTo>
                  <a:lnTo>
                    <a:pt x="2404" y="756"/>
                  </a:lnTo>
                  <a:lnTo>
                    <a:pt x="2404" y="756"/>
                  </a:lnTo>
                  <a:lnTo>
                    <a:pt x="2404" y="756"/>
                  </a:lnTo>
                  <a:lnTo>
                    <a:pt x="2403" y="756"/>
                  </a:lnTo>
                  <a:lnTo>
                    <a:pt x="2403" y="757"/>
                  </a:lnTo>
                  <a:lnTo>
                    <a:pt x="2403" y="757"/>
                  </a:lnTo>
                  <a:lnTo>
                    <a:pt x="2403" y="757"/>
                  </a:lnTo>
                  <a:lnTo>
                    <a:pt x="2403" y="757"/>
                  </a:lnTo>
                  <a:lnTo>
                    <a:pt x="2403" y="758"/>
                  </a:lnTo>
                  <a:lnTo>
                    <a:pt x="2403" y="758"/>
                  </a:lnTo>
                  <a:lnTo>
                    <a:pt x="2404" y="759"/>
                  </a:lnTo>
                  <a:lnTo>
                    <a:pt x="2404" y="759"/>
                  </a:lnTo>
                  <a:lnTo>
                    <a:pt x="2404" y="759"/>
                  </a:lnTo>
                  <a:lnTo>
                    <a:pt x="2404" y="759"/>
                  </a:lnTo>
                  <a:lnTo>
                    <a:pt x="2404" y="760"/>
                  </a:lnTo>
                  <a:lnTo>
                    <a:pt x="2404" y="760"/>
                  </a:lnTo>
                  <a:lnTo>
                    <a:pt x="2404" y="760"/>
                  </a:lnTo>
                  <a:lnTo>
                    <a:pt x="2404" y="761"/>
                  </a:lnTo>
                  <a:lnTo>
                    <a:pt x="2404" y="761"/>
                  </a:lnTo>
                  <a:lnTo>
                    <a:pt x="2404" y="761"/>
                  </a:lnTo>
                  <a:lnTo>
                    <a:pt x="2403" y="761"/>
                  </a:lnTo>
                  <a:lnTo>
                    <a:pt x="2403" y="762"/>
                  </a:lnTo>
                  <a:lnTo>
                    <a:pt x="2404" y="762"/>
                  </a:lnTo>
                  <a:lnTo>
                    <a:pt x="2404" y="763"/>
                  </a:lnTo>
                  <a:lnTo>
                    <a:pt x="2404" y="763"/>
                  </a:lnTo>
                  <a:lnTo>
                    <a:pt x="2404" y="763"/>
                  </a:lnTo>
                  <a:lnTo>
                    <a:pt x="2405" y="763"/>
                  </a:lnTo>
                  <a:lnTo>
                    <a:pt x="2405" y="763"/>
                  </a:lnTo>
                  <a:lnTo>
                    <a:pt x="2405" y="763"/>
                  </a:lnTo>
                  <a:lnTo>
                    <a:pt x="2405" y="765"/>
                  </a:lnTo>
                  <a:lnTo>
                    <a:pt x="2405" y="765"/>
                  </a:lnTo>
                  <a:lnTo>
                    <a:pt x="2405" y="765"/>
                  </a:lnTo>
                  <a:lnTo>
                    <a:pt x="2405" y="765"/>
                  </a:lnTo>
                  <a:lnTo>
                    <a:pt x="2405" y="766"/>
                  </a:lnTo>
                  <a:lnTo>
                    <a:pt x="2406" y="768"/>
                  </a:lnTo>
                  <a:lnTo>
                    <a:pt x="2407" y="768"/>
                  </a:lnTo>
                  <a:lnTo>
                    <a:pt x="2407" y="768"/>
                  </a:lnTo>
                  <a:lnTo>
                    <a:pt x="2407" y="768"/>
                  </a:lnTo>
                  <a:lnTo>
                    <a:pt x="2407" y="769"/>
                  </a:lnTo>
                  <a:lnTo>
                    <a:pt x="2407" y="769"/>
                  </a:lnTo>
                  <a:lnTo>
                    <a:pt x="2407" y="769"/>
                  </a:lnTo>
                  <a:lnTo>
                    <a:pt x="2407" y="769"/>
                  </a:lnTo>
                  <a:lnTo>
                    <a:pt x="2407" y="769"/>
                  </a:lnTo>
                  <a:lnTo>
                    <a:pt x="2408" y="770"/>
                  </a:lnTo>
                  <a:lnTo>
                    <a:pt x="2408" y="770"/>
                  </a:lnTo>
                  <a:lnTo>
                    <a:pt x="2408" y="770"/>
                  </a:lnTo>
                  <a:lnTo>
                    <a:pt x="2408" y="771"/>
                  </a:lnTo>
                  <a:lnTo>
                    <a:pt x="2408" y="771"/>
                  </a:lnTo>
                  <a:lnTo>
                    <a:pt x="2408" y="772"/>
                  </a:lnTo>
                  <a:lnTo>
                    <a:pt x="2408" y="772"/>
                  </a:lnTo>
                  <a:lnTo>
                    <a:pt x="2410" y="774"/>
                  </a:lnTo>
                  <a:lnTo>
                    <a:pt x="2410" y="774"/>
                  </a:lnTo>
                  <a:lnTo>
                    <a:pt x="2410" y="774"/>
                  </a:lnTo>
                  <a:lnTo>
                    <a:pt x="2410" y="774"/>
                  </a:lnTo>
                  <a:lnTo>
                    <a:pt x="2410" y="774"/>
                  </a:lnTo>
                  <a:lnTo>
                    <a:pt x="2410" y="772"/>
                  </a:lnTo>
                  <a:lnTo>
                    <a:pt x="2410" y="772"/>
                  </a:lnTo>
                  <a:lnTo>
                    <a:pt x="2410" y="772"/>
                  </a:lnTo>
                  <a:lnTo>
                    <a:pt x="2410" y="772"/>
                  </a:lnTo>
                  <a:lnTo>
                    <a:pt x="2410" y="771"/>
                  </a:lnTo>
                  <a:lnTo>
                    <a:pt x="2408" y="771"/>
                  </a:lnTo>
                  <a:lnTo>
                    <a:pt x="2408" y="771"/>
                  </a:lnTo>
                  <a:lnTo>
                    <a:pt x="2408" y="771"/>
                  </a:lnTo>
                  <a:lnTo>
                    <a:pt x="2408" y="769"/>
                  </a:lnTo>
                  <a:lnTo>
                    <a:pt x="2408" y="769"/>
                  </a:lnTo>
                  <a:lnTo>
                    <a:pt x="2408" y="768"/>
                  </a:lnTo>
                  <a:lnTo>
                    <a:pt x="2408" y="768"/>
                  </a:lnTo>
                  <a:lnTo>
                    <a:pt x="2408" y="768"/>
                  </a:lnTo>
                  <a:lnTo>
                    <a:pt x="2408" y="768"/>
                  </a:lnTo>
                  <a:lnTo>
                    <a:pt x="2408" y="767"/>
                  </a:lnTo>
                  <a:lnTo>
                    <a:pt x="2410" y="767"/>
                  </a:lnTo>
                  <a:lnTo>
                    <a:pt x="2410" y="766"/>
                  </a:lnTo>
                  <a:lnTo>
                    <a:pt x="2410" y="766"/>
                  </a:lnTo>
                  <a:lnTo>
                    <a:pt x="2410" y="766"/>
                  </a:lnTo>
                  <a:lnTo>
                    <a:pt x="2410" y="766"/>
                  </a:lnTo>
                  <a:lnTo>
                    <a:pt x="2410" y="766"/>
                  </a:lnTo>
                  <a:lnTo>
                    <a:pt x="2410" y="765"/>
                  </a:lnTo>
                  <a:lnTo>
                    <a:pt x="2410" y="765"/>
                  </a:lnTo>
                  <a:lnTo>
                    <a:pt x="2410" y="763"/>
                  </a:lnTo>
                  <a:lnTo>
                    <a:pt x="2410" y="763"/>
                  </a:lnTo>
                  <a:lnTo>
                    <a:pt x="2410" y="763"/>
                  </a:lnTo>
                  <a:lnTo>
                    <a:pt x="2408" y="763"/>
                  </a:lnTo>
                  <a:lnTo>
                    <a:pt x="2408" y="763"/>
                  </a:lnTo>
                  <a:lnTo>
                    <a:pt x="2408" y="765"/>
                  </a:lnTo>
                  <a:lnTo>
                    <a:pt x="2407" y="765"/>
                  </a:lnTo>
                  <a:lnTo>
                    <a:pt x="2407" y="763"/>
                  </a:lnTo>
                  <a:lnTo>
                    <a:pt x="2408" y="762"/>
                  </a:lnTo>
                  <a:lnTo>
                    <a:pt x="2408" y="762"/>
                  </a:lnTo>
                  <a:lnTo>
                    <a:pt x="2408" y="762"/>
                  </a:lnTo>
                  <a:lnTo>
                    <a:pt x="2408" y="762"/>
                  </a:lnTo>
                  <a:lnTo>
                    <a:pt x="2408" y="761"/>
                  </a:lnTo>
                  <a:lnTo>
                    <a:pt x="2408" y="761"/>
                  </a:lnTo>
                  <a:lnTo>
                    <a:pt x="2410" y="761"/>
                  </a:lnTo>
                  <a:lnTo>
                    <a:pt x="2410" y="761"/>
                  </a:lnTo>
                  <a:lnTo>
                    <a:pt x="2410" y="761"/>
                  </a:lnTo>
                  <a:lnTo>
                    <a:pt x="2410" y="760"/>
                  </a:lnTo>
                  <a:lnTo>
                    <a:pt x="2410" y="760"/>
                  </a:lnTo>
                  <a:lnTo>
                    <a:pt x="2410" y="760"/>
                  </a:lnTo>
                  <a:lnTo>
                    <a:pt x="2410" y="760"/>
                  </a:lnTo>
                  <a:lnTo>
                    <a:pt x="2410" y="760"/>
                  </a:lnTo>
                  <a:lnTo>
                    <a:pt x="2411" y="759"/>
                  </a:lnTo>
                  <a:lnTo>
                    <a:pt x="2411" y="759"/>
                  </a:lnTo>
                  <a:lnTo>
                    <a:pt x="2411" y="759"/>
                  </a:lnTo>
                  <a:lnTo>
                    <a:pt x="2411" y="759"/>
                  </a:lnTo>
                  <a:lnTo>
                    <a:pt x="2411" y="759"/>
                  </a:lnTo>
                  <a:lnTo>
                    <a:pt x="2411" y="758"/>
                  </a:lnTo>
                  <a:lnTo>
                    <a:pt x="2412" y="758"/>
                  </a:lnTo>
                  <a:lnTo>
                    <a:pt x="2412" y="758"/>
                  </a:lnTo>
                  <a:lnTo>
                    <a:pt x="2412" y="758"/>
                  </a:lnTo>
                  <a:lnTo>
                    <a:pt x="2412" y="758"/>
                  </a:lnTo>
                  <a:lnTo>
                    <a:pt x="2412" y="758"/>
                  </a:lnTo>
                  <a:lnTo>
                    <a:pt x="2412" y="757"/>
                  </a:lnTo>
                  <a:lnTo>
                    <a:pt x="2413" y="757"/>
                  </a:lnTo>
                  <a:lnTo>
                    <a:pt x="2413" y="757"/>
                  </a:lnTo>
                  <a:lnTo>
                    <a:pt x="2413" y="757"/>
                  </a:lnTo>
                  <a:lnTo>
                    <a:pt x="2414" y="757"/>
                  </a:lnTo>
                  <a:lnTo>
                    <a:pt x="2414" y="757"/>
                  </a:lnTo>
                  <a:lnTo>
                    <a:pt x="2414" y="758"/>
                  </a:lnTo>
                  <a:lnTo>
                    <a:pt x="2415" y="758"/>
                  </a:lnTo>
                  <a:lnTo>
                    <a:pt x="2415" y="757"/>
                  </a:lnTo>
                  <a:lnTo>
                    <a:pt x="2416" y="757"/>
                  </a:lnTo>
                  <a:lnTo>
                    <a:pt x="2416" y="757"/>
                  </a:lnTo>
                  <a:lnTo>
                    <a:pt x="2419" y="757"/>
                  </a:lnTo>
                  <a:lnTo>
                    <a:pt x="2419" y="757"/>
                  </a:lnTo>
                  <a:lnTo>
                    <a:pt x="2419" y="757"/>
                  </a:lnTo>
                  <a:lnTo>
                    <a:pt x="2420" y="757"/>
                  </a:lnTo>
                  <a:lnTo>
                    <a:pt x="2420" y="757"/>
                  </a:lnTo>
                  <a:lnTo>
                    <a:pt x="2420" y="757"/>
                  </a:lnTo>
                  <a:lnTo>
                    <a:pt x="2422" y="757"/>
                  </a:lnTo>
                  <a:lnTo>
                    <a:pt x="2422" y="757"/>
                  </a:lnTo>
                  <a:lnTo>
                    <a:pt x="2422" y="757"/>
                  </a:lnTo>
                  <a:lnTo>
                    <a:pt x="2422" y="757"/>
                  </a:lnTo>
                  <a:lnTo>
                    <a:pt x="2423" y="757"/>
                  </a:lnTo>
                  <a:lnTo>
                    <a:pt x="2423" y="757"/>
                  </a:lnTo>
                  <a:lnTo>
                    <a:pt x="2423" y="757"/>
                  </a:lnTo>
                  <a:lnTo>
                    <a:pt x="2423" y="758"/>
                  </a:lnTo>
                  <a:lnTo>
                    <a:pt x="2423" y="758"/>
                  </a:lnTo>
                  <a:lnTo>
                    <a:pt x="2423" y="758"/>
                  </a:lnTo>
                  <a:lnTo>
                    <a:pt x="2423" y="759"/>
                  </a:lnTo>
                  <a:lnTo>
                    <a:pt x="2423" y="759"/>
                  </a:lnTo>
                  <a:lnTo>
                    <a:pt x="2423" y="760"/>
                  </a:lnTo>
                  <a:lnTo>
                    <a:pt x="2423" y="760"/>
                  </a:lnTo>
                  <a:lnTo>
                    <a:pt x="2424" y="761"/>
                  </a:lnTo>
                  <a:lnTo>
                    <a:pt x="2424" y="761"/>
                  </a:lnTo>
                  <a:lnTo>
                    <a:pt x="2424" y="761"/>
                  </a:lnTo>
                  <a:lnTo>
                    <a:pt x="2424" y="761"/>
                  </a:lnTo>
                  <a:lnTo>
                    <a:pt x="2424" y="762"/>
                  </a:lnTo>
                  <a:lnTo>
                    <a:pt x="2424" y="762"/>
                  </a:lnTo>
                  <a:lnTo>
                    <a:pt x="2424" y="762"/>
                  </a:lnTo>
                  <a:lnTo>
                    <a:pt x="2424" y="766"/>
                  </a:lnTo>
                  <a:lnTo>
                    <a:pt x="2425" y="766"/>
                  </a:lnTo>
                  <a:lnTo>
                    <a:pt x="2425" y="767"/>
                  </a:lnTo>
                  <a:lnTo>
                    <a:pt x="2425" y="767"/>
                  </a:lnTo>
                  <a:lnTo>
                    <a:pt x="2425" y="767"/>
                  </a:lnTo>
                  <a:lnTo>
                    <a:pt x="2425" y="767"/>
                  </a:lnTo>
                  <a:lnTo>
                    <a:pt x="2425" y="767"/>
                  </a:lnTo>
                  <a:lnTo>
                    <a:pt x="2425" y="767"/>
                  </a:lnTo>
                  <a:lnTo>
                    <a:pt x="2427" y="768"/>
                  </a:lnTo>
                  <a:lnTo>
                    <a:pt x="2427" y="768"/>
                  </a:lnTo>
                  <a:lnTo>
                    <a:pt x="2427" y="768"/>
                  </a:lnTo>
                  <a:lnTo>
                    <a:pt x="2427" y="768"/>
                  </a:lnTo>
                  <a:lnTo>
                    <a:pt x="2428" y="768"/>
                  </a:lnTo>
                  <a:lnTo>
                    <a:pt x="2428" y="768"/>
                  </a:lnTo>
                  <a:lnTo>
                    <a:pt x="2428" y="769"/>
                  </a:lnTo>
                  <a:lnTo>
                    <a:pt x="2428" y="769"/>
                  </a:lnTo>
                  <a:lnTo>
                    <a:pt x="2428" y="769"/>
                  </a:lnTo>
                  <a:lnTo>
                    <a:pt x="2428" y="769"/>
                  </a:lnTo>
                  <a:lnTo>
                    <a:pt x="2429" y="769"/>
                  </a:lnTo>
                  <a:lnTo>
                    <a:pt x="2429" y="769"/>
                  </a:lnTo>
                  <a:lnTo>
                    <a:pt x="2429" y="769"/>
                  </a:lnTo>
                  <a:lnTo>
                    <a:pt x="2429" y="770"/>
                  </a:lnTo>
                  <a:lnTo>
                    <a:pt x="2430" y="770"/>
                  </a:lnTo>
                  <a:lnTo>
                    <a:pt x="2430" y="770"/>
                  </a:lnTo>
                  <a:lnTo>
                    <a:pt x="2430" y="770"/>
                  </a:lnTo>
                  <a:lnTo>
                    <a:pt x="2431" y="770"/>
                  </a:lnTo>
                  <a:lnTo>
                    <a:pt x="2431" y="770"/>
                  </a:lnTo>
                  <a:lnTo>
                    <a:pt x="2431" y="770"/>
                  </a:lnTo>
                  <a:lnTo>
                    <a:pt x="2432" y="771"/>
                  </a:lnTo>
                  <a:lnTo>
                    <a:pt x="2432" y="771"/>
                  </a:lnTo>
                  <a:lnTo>
                    <a:pt x="2432" y="771"/>
                  </a:lnTo>
                  <a:lnTo>
                    <a:pt x="2432" y="771"/>
                  </a:lnTo>
                  <a:lnTo>
                    <a:pt x="2432" y="771"/>
                  </a:lnTo>
                  <a:lnTo>
                    <a:pt x="2432" y="772"/>
                  </a:lnTo>
                  <a:lnTo>
                    <a:pt x="2433" y="772"/>
                  </a:lnTo>
                  <a:lnTo>
                    <a:pt x="2433" y="772"/>
                  </a:lnTo>
                  <a:lnTo>
                    <a:pt x="2433" y="772"/>
                  </a:lnTo>
                  <a:lnTo>
                    <a:pt x="2433" y="772"/>
                  </a:lnTo>
                  <a:lnTo>
                    <a:pt x="2434" y="774"/>
                  </a:lnTo>
                  <a:lnTo>
                    <a:pt x="2434" y="774"/>
                  </a:lnTo>
                  <a:lnTo>
                    <a:pt x="2434" y="774"/>
                  </a:lnTo>
                  <a:lnTo>
                    <a:pt x="2434" y="774"/>
                  </a:lnTo>
                  <a:lnTo>
                    <a:pt x="2434" y="774"/>
                  </a:lnTo>
                  <a:lnTo>
                    <a:pt x="2434" y="774"/>
                  </a:lnTo>
                  <a:lnTo>
                    <a:pt x="2434" y="774"/>
                  </a:lnTo>
                  <a:lnTo>
                    <a:pt x="2434" y="774"/>
                  </a:lnTo>
                  <a:lnTo>
                    <a:pt x="2434" y="774"/>
                  </a:lnTo>
                  <a:lnTo>
                    <a:pt x="2434" y="774"/>
                  </a:lnTo>
                  <a:lnTo>
                    <a:pt x="2434" y="774"/>
                  </a:lnTo>
                  <a:lnTo>
                    <a:pt x="2434" y="775"/>
                  </a:lnTo>
                  <a:lnTo>
                    <a:pt x="2434" y="775"/>
                  </a:lnTo>
                  <a:lnTo>
                    <a:pt x="2434" y="775"/>
                  </a:lnTo>
                  <a:lnTo>
                    <a:pt x="2434" y="775"/>
                  </a:lnTo>
                  <a:lnTo>
                    <a:pt x="2434" y="776"/>
                  </a:lnTo>
                  <a:close/>
                  <a:moveTo>
                    <a:pt x="2516" y="714"/>
                  </a:moveTo>
                  <a:lnTo>
                    <a:pt x="2516" y="714"/>
                  </a:lnTo>
                  <a:lnTo>
                    <a:pt x="2516" y="714"/>
                  </a:lnTo>
                  <a:lnTo>
                    <a:pt x="2516" y="714"/>
                  </a:lnTo>
                  <a:lnTo>
                    <a:pt x="2515" y="715"/>
                  </a:lnTo>
                  <a:lnTo>
                    <a:pt x="2515" y="715"/>
                  </a:lnTo>
                  <a:lnTo>
                    <a:pt x="2514" y="715"/>
                  </a:lnTo>
                  <a:lnTo>
                    <a:pt x="2514" y="715"/>
                  </a:lnTo>
                  <a:lnTo>
                    <a:pt x="2514" y="716"/>
                  </a:lnTo>
                  <a:lnTo>
                    <a:pt x="2514" y="716"/>
                  </a:lnTo>
                  <a:lnTo>
                    <a:pt x="2514" y="717"/>
                  </a:lnTo>
                  <a:lnTo>
                    <a:pt x="2514" y="718"/>
                  </a:lnTo>
                  <a:lnTo>
                    <a:pt x="2514" y="718"/>
                  </a:lnTo>
                  <a:lnTo>
                    <a:pt x="2513" y="718"/>
                  </a:lnTo>
                  <a:lnTo>
                    <a:pt x="2513" y="719"/>
                  </a:lnTo>
                  <a:lnTo>
                    <a:pt x="2511" y="719"/>
                  </a:lnTo>
                  <a:lnTo>
                    <a:pt x="2510" y="719"/>
                  </a:lnTo>
                  <a:lnTo>
                    <a:pt x="2510" y="719"/>
                  </a:lnTo>
                  <a:lnTo>
                    <a:pt x="2510" y="720"/>
                  </a:lnTo>
                  <a:lnTo>
                    <a:pt x="2510" y="720"/>
                  </a:lnTo>
                  <a:lnTo>
                    <a:pt x="2510" y="722"/>
                  </a:lnTo>
                  <a:lnTo>
                    <a:pt x="2509" y="723"/>
                  </a:lnTo>
                  <a:lnTo>
                    <a:pt x="2509" y="723"/>
                  </a:lnTo>
                  <a:lnTo>
                    <a:pt x="2508" y="723"/>
                  </a:lnTo>
                  <a:lnTo>
                    <a:pt x="2508" y="724"/>
                  </a:lnTo>
                  <a:lnTo>
                    <a:pt x="2507" y="724"/>
                  </a:lnTo>
                  <a:lnTo>
                    <a:pt x="2506" y="724"/>
                  </a:lnTo>
                  <a:lnTo>
                    <a:pt x="2505" y="724"/>
                  </a:lnTo>
                  <a:lnTo>
                    <a:pt x="2504" y="724"/>
                  </a:lnTo>
                  <a:lnTo>
                    <a:pt x="2504" y="724"/>
                  </a:lnTo>
                  <a:lnTo>
                    <a:pt x="2502" y="724"/>
                  </a:lnTo>
                  <a:lnTo>
                    <a:pt x="2502" y="724"/>
                  </a:lnTo>
                  <a:lnTo>
                    <a:pt x="2500" y="724"/>
                  </a:lnTo>
                  <a:lnTo>
                    <a:pt x="2500" y="724"/>
                  </a:lnTo>
                  <a:lnTo>
                    <a:pt x="2500" y="724"/>
                  </a:lnTo>
                  <a:lnTo>
                    <a:pt x="2499" y="724"/>
                  </a:lnTo>
                  <a:lnTo>
                    <a:pt x="2499" y="724"/>
                  </a:lnTo>
                  <a:lnTo>
                    <a:pt x="2497" y="724"/>
                  </a:lnTo>
                  <a:lnTo>
                    <a:pt x="2496" y="724"/>
                  </a:lnTo>
                  <a:lnTo>
                    <a:pt x="2496" y="724"/>
                  </a:lnTo>
                  <a:lnTo>
                    <a:pt x="2496" y="725"/>
                  </a:lnTo>
                  <a:lnTo>
                    <a:pt x="2496" y="725"/>
                  </a:lnTo>
                  <a:lnTo>
                    <a:pt x="2496" y="726"/>
                  </a:lnTo>
                  <a:lnTo>
                    <a:pt x="2494" y="725"/>
                  </a:lnTo>
                  <a:lnTo>
                    <a:pt x="2494" y="724"/>
                  </a:lnTo>
                  <a:lnTo>
                    <a:pt x="2496" y="724"/>
                  </a:lnTo>
                  <a:lnTo>
                    <a:pt x="2494" y="724"/>
                  </a:lnTo>
                  <a:lnTo>
                    <a:pt x="2494" y="724"/>
                  </a:lnTo>
                  <a:lnTo>
                    <a:pt x="2494" y="723"/>
                  </a:lnTo>
                  <a:lnTo>
                    <a:pt x="2493" y="723"/>
                  </a:lnTo>
                  <a:lnTo>
                    <a:pt x="2493" y="723"/>
                  </a:lnTo>
                  <a:lnTo>
                    <a:pt x="2493" y="722"/>
                  </a:lnTo>
                  <a:lnTo>
                    <a:pt x="2493" y="720"/>
                  </a:lnTo>
                  <a:lnTo>
                    <a:pt x="2493" y="720"/>
                  </a:lnTo>
                  <a:lnTo>
                    <a:pt x="2493" y="719"/>
                  </a:lnTo>
                  <a:lnTo>
                    <a:pt x="2492" y="719"/>
                  </a:lnTo>
                  <a:lnTo>
                    <a:pt x="2492" y="719"/>
                  </a:lnTo>
                  <a:lnTo>
                    <a:pt x="2491" y="719"/>
                  </a:lnTo>
                  <a:lnTo>
                    <a:pt x="2491" y="719"/>
                  </a:lnTo>
                  <a:lnTo>
                    <a:pt x="2490" y="720"/>
                  </a:lnTo>
                  <a:lnTo>
                    <a:pt x="2488" y="720"/>
                  </a:lnTo>
                  <a:lnTo>
                    <a:pt x="2487" y="719"/>
                  </a:lnTo>
                  <a:lnTo>
                    <a:pt x="2485" y="719"/>
                  </a:lnTo>
                  <a:lnTo>
                    <a:pt x="2484" y="719"/>
                  </a:lnTo>
                  <a:lnTo>
                    <a:pt x="2483" y="719"/>
                  </a:lnTo>
                  <a:lnTo>
                    <a:pt x="2483" y="719"/>
                  </a:lnTo>
                  <a:lnTo>
                    <a:pt x="2483" y="718"/>
                  </a:lnTo>
                  <a:lnTo>
                    <a:pt x="2482" y="718"/>
                  </a:lnTo>
                  <a:lnTo>
                    <a:pt x="2482" y="716"/>
                  </a:lnTo>
                  <a:lnTo>
                    <a:pt x="2483" y="715"/>
                  </a:lnTo>
                  <a:lnTo>
                    <a:pt x="2483" y="715"/>
                  </a:lnTo>
                  <a:lnTo>
                    <a:pt x="2483" y="715"/>
                  </a:lnTo>
                  <a:lnTo>
                    <a:pt x="2483" y="715"/>
                  </a:lnTo>
                  <a:lnTo>
                    <a:pt x="2483" y="714"/>
                  </a:lnTo>
                  <a:lnTo>
                    <a:pt x="2483" y="714"/>
                  </a:lnTo>
                  <a:lnTo>
                    <a:pt x="2483" y="712"/>
                  </a:lnTo>
                  <a:lnTo>
                    <a:pt x="2482" y="712"/>
                  </a:lnTo>
                  <a:lnTo>
                    <a:pt x="2482" y="711"/>
                  </a:lnTo>
                  <a:lnTo>
                    <a:pt x="2482" y="710"/>
                  </a:lnTo>
                  <a:lnTo>
                    <a:pt x="2482" y="710"/>
                  </a:lnTo>
                  <a:lnTo>
                    <a:pt x="2482" y="709"/>
                  </a:lnTo>
                  <a:lnTo>
                    <a:pt x="2483" y="709"/>
                  </a:lnTo>
                  <a:lnTo>
                    <a:pt x="2483" y="708"/>
                  </a:lnTo>
                  <a:lnTo>
                    <a:pt x="2483" y="708"/>
                  </a:lnTo>
                  <a:lnTo>
                    <a:pt x="2483" y="707"/>
                  </a:lnTo>
                  <a:lnTo>
                    <a:pt x="2483" y="707"/>
                  </a:lnTo>
                  <a:lnTo>
                    <a:pt x="2483" y="706"/>
                  </a:lnTo>
                  <a:lnTo>
                    <a:pt x="2484" y="706"/>
                  </a:lnTo>
                  <a:lnTo>
                    <a:pt x="2484" y="705"/>
                  </a:lnTo>
                  <a:lnTo>
                    <a:pt x="2484" y="705"/>
                  </a:lnTo>
                  <a:lnTo>
                    <a:pt x="2484" y="703"/>
                  </a:lnTo>
                  <a:lnTo>
                    <a:pt x="2484" y="703"/>
                  </a:lnTo>
                  <a:lnTo>
                    <a:pt x="2484" y="703"/>
                  </a:lnTo>
                  <a:lnTo>
                    <a:pt x="2485" y="702"/>
                  </a:lnTo>
                  <a:lnTo>
                    <a:pt x="2485" y="702"/>
                  </a:lnTo>
                  <a:lnTo>
                    <a:pt x="2485" y="701"/>
                  </a:lnTo>
                  <a:lnTo>
                    <a:pt x="2487" y="701"/>
                  </a:lnTo>
                  <a:lnTo>
                    <a:pt x="2487" y="701"/>
                  </a:lnTo>
                  <a:lnTo>
                    <a:pt x="2487" y="700"/>
                  </a:lnTo>
                  <a:lnTo>
                    <a:pt x="2487" y="700"/>
                  </a:lnTo>
                  <a:lnTo>
                    <a:pt x="2487" y="700"/>
                  </a:lnTo>
                  <a:lnTo>
                    <a:pt x="2487" y="699"/>
                  </a:lnTo>
                  <a:lnTo>
                    <a:pt x="2487" y="699"/>
                  </a:lnTo>
                  <a:lnTo>
                    <a:pt x="2487" y="699"/>
                  </a:lnTo>
                  <a:lnTo>
                    <a:pt x="2488" y="698"/>
                  </a:lnTo>
                  <a:lnTo>
                    <a:pt x="2488" y="698"/>
                  </a:lnTo>
                  <a:lnTo>
                    <a:pt x="2488" y="697"/>
                  </a:lnTo>
                  <a:lnTo>
                    <a:pt x="2488" y="695"/>
                  </a:lnTo>
                  <a:lnTo>
                    <a:pt x="2488" y="694"/>
                  </a:lnTo>
                  <a:lnTo>
                    <a:pt x="2488" y="694"/>
                  </a:lnTo>
                  <a:lnTo>
                    <a:pt x="2489" y="693"/>
                  </a:lnTo>
                  <a:lnTo>
                    <a:pt x="2489" y="693"/>
                  </a:lnTo>
                  <a:lnTo>
                    <a:pt x="2490" y="693"/>
                  </a:lnTo>
                  <a:lnTo>
                    <a:pt x="2490" y="692"/>
                  </a:lnTo>
                  <a:lnTo>
                    <a:pt x="2491" y="692"/>
                  </a:lnTo>
                  <a:lnTo>
                    <a:pt x="2491" y="693"/>
                  </a:lnTo>
                  <a:lnTo>
                    <a:pt x="2492" y="693"/>
                  </a:lnTo>
                  <a:lnTo>
                    <a:pt x="2492" y="692"/>
                  </a:lnTo>
                  <a:lnTo>
                    <a:pt x="2492" y="692"/>
                  </a:lnTo>
                  <a:lnTo>
                    <a:pt x="2492" y="692"/>
                  </a:lnTo>
                  <a:lnTo>
                    <a:pt x="2492" y="692"/>
                  </a:lnTo>
                  <a:lnTo>
                    <a:pt x="2496" y="692"/>
                  </a:lnTo>
                  <a:lnTo>
                    <a:pt x="2496" y="692"/>
                  </a:lnTo>
                  <a:lnTo>
                    <a:pt x="2496" y="691"/>
                  </a:lnTo>
                  <a:lnTo>
                    <a:pt x="2497" y="691"/>
                  </a:lnTo>
                  <a:lnTo>
                    <a:pt x="2497" y="692"/>
                  </a:lnTo>
                  <a:lnTo>
                    <a:pt x="2497" y="692"/>
                  </a:lnTo>
                  <a:lnTo>
                    <a:pt x="2497" y="693"/>
                  </a:lnTo>
                  <a:lnTo>
                    <a:pt x="2497" y="693"/>
                  </a:lnTo>
                  <a:lnTo>
                    <a:pt x="2496" y="693"/>
                  </a:lnTo>
                  <a:lnTo>
                    <a:pt x="2496" y="693"/>
                  </a:lnTo>
                  <a:lnTo>
                    <a:pt x="2496" y="694"/>
                  </a:lnTo>
                  <a:lnTo>
                    <a:pt x="2496" y="695"/>
                  </a:lnTo>
                  <a:lnTo>
                    <a:pt x="2496" y="695"/>
                  </a:lnTo>
                  <a:lnTo>
                    <a:pt x="2497" y="695"/>
                  </a:lnTo>
                  <a:lnTo>
                    <a:pt x="2497" y="695"/>
                  </a:lnTo>
                  <a:lnTo>
                    <a:pt x="2499" y="695"/>
                  </a:lnTo>
                  <a:lnTo>
                    <a:pt x="2499" y="695"/>
                  </a:lnTo>
                  <a:lnTo>
                    <a:pt x="2499" y="695"/>
                  </a:lnTo>
                  <a:lnTo>
                    <a:pt x="2499" y="695"/>
                  </a:lnTo>
                  <a:lnTo>
                    <a:pt x="2499" y="695"/>
                  </a:lnTo>
                  <a:lnTo>
                    <a:pt x="2500" y="695"/>
                  </a:lnTo>
                  <a:lnTo>
                    <a:pt x="2500" y="694"/>
                  </a:lnTo>
                  <a:lnTo>
                    <a:pt x="2500" y="694"/>
                  </a:lnTo>
                  <a:lnTo>
                    <a:pt x="2500" y="695"/>
                  </a:lnTo>
                  <a:lnTo>
                    <a:pt x="2500" y="695"/>
                  </a:lnTo>
                  <a:lnTo>
                    <a:pt x="2500" y="695"/>
                  </a:lnTo>
                  <a:lnTo>
                    <a:pt x="2500" y="694"/>
                  </a:lnTo>
                  <a:lnTo>
                    <a:pt x="2500" y="694"/>
                  </a:lnTo>
                  <a:lnTo>
                    <a:pt x="2501" y="694"/>
                  </a:lnTo>
                  <a:lnTo>
                    <a:pt x="2501" y="693"/>
                  </a:lnTo>
                  <a:lnTo>
                    <a:pt x="2501" y="693"/>
                  </a:lnTo>
                  <a:lnTo>
                    <a:pt x="2501" y="692"/>
                  </a:lnTo>
                  <a:lnTo>
                    <a:pt x="2501" y="692"/>
                  </a:lnTo>
                  <a:lnTo>
                    <a:pt x="2502" y="691"/>
                  </a:lnTo>
                  <a:lnTo>
                    <a:pt x="2501" y="691"/>
                  </a:lnTo>
                  <a:lnTo>
                    <a:pt x="2501" y="691"/>
                  </a:lnTo>
                  <a:lnTo>
                    <a:pt x="2502" y="690"/>
                  </a:lnTo>
                  <a:lnTo>
                    <a:pt x="2501" y="690"/>
                  </a:lnTo>
                  <a:lnTo>
                    <a:pt x="2501" y="689"/>
                  </a:lnTo>
                  <a:lnTo>
                    <a:pt x="2500" y="688"/>
                  </a:lnTo>
                  <a:lnTo>
                    <a:pt x="2500" y="686"/>
                  </a:lnTo>
                  <a:lnTo>
                    <a:pt x="2499" y="686"/>
                  </a:lnTo>
                  <a:lnTo>
                    <a:pt x="2499" y="686"/>
                  </a:lnTo>
                  <a:lnTo>
                    <a:pt x="2500" y="685"/>
                  </a:lnTo>
                  <a:lnTo>
                    <a:pt x="2500" y="686"/>
                  </a:lnTo>
                  <a:lnTo>
                    <a:pt x="2501" y="686"/>
                  </a:lnTo>
                  <a:lnTo>
                    <a:pt x="2502" y="686"/>
                  </a:lnTo>
                  <a:lnTo>
                    <a:pt x="2502" y="686"/>
                  </a:lnTo>
                  <a:lnTo>
                    <a:pt x="2504" y="686"/>
                  </a:lnTo>
                  <a:lnTo>
                    <a:pt x="2504" y="688"/>
                  </a:lnTo>
                  <a:lnTo>
                    <a:pt x="2504" y="688"/>
                  </a:lnTo>
                  <a:lnTo>
                    <a:pt x="2504" y="689"/>
                  </a:lnTo>
                  <a:lnTo>
                    <a:pt x="2504" y="689"/>
                  </a:lnTo>
                  <a:lnTo>
                    <a:pt x="2504" y="690"/>
                  </a:lnTo>
                  <a:lnTo>
                    <a:pt x="2504" y="690"/>
                  </a:lnTo>
                  <a:lnTo>
                    <a:pt x="2504" y="690"/>
                  </a:lnTo>
                  <a:lnTo>
                    <a:pt x="2504" y="691"/>
                  </a:lnTo>
                  <a:lnTo>
                    <a:pt x="2504" y="691"/>
                  </a:lnTo>
                  <a:lnTo>
                    <a:pt x="2505" y="690"/>
                  </a:lnTo>
                  <a:lnTo>
                    <a:pt x="2505" y="690"/>
                  </a:lnTo>
                  <a:lnTo>
                    <a:pt x="2506" y="690"/>
                  </a:lnTo>
                  <a:lnTo>
                    <a:pt x="2506" y="690"/>
                  </a:lnTo>
                  <a:lnTo>
                    <a:pt x="2507" y="690"/>
                  </a:lnTo>
                  <a:lnTo>
                    <a:pt x="2507" y="689"/>
                  </a:lnTo>
                  <a:lnTo>
                    <a:pt x="2508" y="689"/>
                  </a:lnTo>
                  <a:lnTo>
                    <a:pt x="2509" y="690"/>
                  </a:lnTo>
                  <a:lnTo>
                    <a:pt x="2509" y="690"/>
                  </a:lnTo>
                  <a:lnTo>
                    <a:pt x="2510" y="690"/>
                  </a:lnTo>
                  <a:lnTo>
                    <a:pt x="2510" y="690"/>
                  </a:lnTo>
                  <a:lnTo>
                    <a:pt x="2510" y="690"/>
                  </a:lnTo>
                  <a:lnTo>
                    <a:pt x="2510" y="691"/>
                  </a:lnTo>
                  <a:lnTo>
                    <a:pt x="2510" y="691"/>
                  </a:lnTo>
                  <a:lnTo>
                    <a:pt x="2510" y="691"/>
                  </a:lnTo>
                  <a:lnTo>
                    <a:pt x="2510" y="691"/>
                  </a:lnTo>
                  <a:lnTo>
                    <a:pt x="2509" y="691"/>
                  </a:lnTo>
                  <a:lnTo>
                    <a:pt x="2509" y="691"/>
                  </a:lnTo>
                  <a:lnTo>
                    <a:pt x="2509" y="692"/>
                  </a:lnTo>
                  <a:lnTo>
                    <a:pt x="2507" y="692"/>
                  </a:lnTo>
                  <a:lnTo>
                    <a:pt x="2507" y="692"/>
                  </a:lnTo>
                  <a:lnTo>
                    <a:pt x="2507" y="692"/>
                  </a:lnTo>
                  <a:lnTo>
                    <a:pt x="2508" y="692"/>
                  </a:lnTo>
                  <a:lnTo>
                    <a:pt x="2508" y="692"/>
                  </a:lnTo>
                  <a:lnTo>
                    <a:pt x="2510" y="692"/>
                  </a:lnTo>
                  <a:lnTo>
                    <a:pt x="2510" y="693"/>
                  </a:lnTo>
                  <a:lnTo>
                    <a:pt x="2510" y="693"/>
                  </a:lnTo>
                  <a:lnTo>
                    <a:pt x="2511" y="693"/>
                  </a:lnTo>
                  <a:lnTo>
                    <a:pt x="2510" y="693"/>
                  </a:lnTo>
                  <a:lnTo>
                    <a:pt x="2509" y="693"/>
                  </a:lnTo>
                  <a:lnTo>
                    <a:pt x="2509" y="693"/>
                  </a:lnTo>
                  <a:lnTo>
                    <a:pt x="2509" y="693"/>
                  </a:lnTo>
                  <a:lnTo>
                    <a:pt x="2508" y="693"/>
                  </a:lnTo>
                  <a:lnTo>
                    <a:pt x="2508" y="693"/>
                  </a:lnTo>
                  <a:lnTo>
                    <a:pt x="2508" y="694"/>
                  </a:lnTo>
                  <a:lnTo>
                    <a:pt x="2509" y="694"/>
                  </a:lnTo>
                  <a:lnTo>
                    <a:pt x="2509" y="694"/>
                  </a:lnTo>
                  <a:lnTo>
                    <a:pt x="2509" y="694"/>
                  </a:lnTo>
                  <a:lnTo>
                    <a:pt x="2510" y="694"/>
                  </a:lnTo>
                  <a:lnTo>
                    <a:pt x="2510" y="695"/>
                  </a:lnTo>
                  <a:lnTo>
                    <a:pt x="2510" y="695"/>
                  </a:lnTo>
                  <a:lnTo>
                    <a:pt x="2510" y="695"/>
                  </a:lnTo>
                  <a:lnTo>
                    <a:pt x="2511" y="695"/>
                  </a:lnTo>
                  <a:lnTo>
                    <a:pt x="2511" y="697"/>
                  </a:lnTo>
                  <a:lnTo>
                    <a:pt x="2510" y="697"/>
                  </a:lnTo>
                  <a:lnTo>
                    <a:pt x="2510" y="697"/>
                  </a:lnTo>
                  <a:lnTo>
                    <a:pt x="2509" y="697"/>
                  </a:lnTo>
                  <a:lnTo>
                    <a:pt x="2509" y="697"/>
                  </a:lnTo>
                  <a:lnTo>
                    <a:pt x="2508" y="697"/>
                  </a:lnTo>
                  <a:lnTo>
                    <a:pt x="2508" y="695"/>
                  </a:lnTo>
                  <a:lnTo>
                    <a:pt x="2506" y="695"/>
                  </a:lnTo>
                  <a:lnTo>
                    <a:pt x="2505" y="697"/>
                  </a:lnTo>
                  <a:lnTo>
                    <a:pt x="2505" y="697"/>
                  </a:lnTo>
                  <a:lnTo>
                    <a:pt x="2502" y="697"/>
                  </a:lnTo>
                  <a:lnTo>
                    <a:pt x="2502" y="698"/>
                  </a:lnTo>
                  <a:lnTo>
                    <a:pt x="2504" y="698"/>
                  </a:lnTo>
                  <a:lnTo>
                    <a:pt x="2504" y="699"/>
                  </a:lnTo>
                  <a:lnTo>
                    <a:pt x="2505" y="699"/>
                  </a:lnTo>
                  <a:lnTo>
                    <a:pt x="2506" y="698"/>
                  </a:lnTo>
                  <a:lnTo>
                    <a:pt x="2507" y="698"/>
                  </a:lnTo>
                  <a:lnTo>
                    <a:pt x="2507" y="698"/>
                  </a:lnTo>
                  <a:lnTo>
                    <a:pt x="2508" y="698"/>
                  </a:lnTo>
                  <a:lnTo>
                    <a:pt x="2509" y="698"/>
                  </a:lnTo>
                  <a:lnTo>
                    <a:pt x="2509" y="698"/>
                  </a:lnTo>
                  <a:lnTo>
                    <a:pt x="2510" y="698"/>
                  </a:lnTo>
                  <a:lnTo>
                    <a:pt x="2511" y="698"/>
                  </a:lnTo>
                  <a:lnTo>
                    <a:pt x="2511" y="698"/>
                  </a:lnTo>
                  <a:lnTo>
                    <a:pt x="2511" y="699"/>
                  </a:lnTo>
                  <a:lnTo>
                    <a:pt x="2513" y="699"/>
                  </a:lnTo>
                  <a:lnTo>
                    <a:pt x="2513" y="699"/>
                  </a:lnTo>
                  <a:lnTo>
                    <a:pt x="2513" y="699"/>
                  </a:lnTo>
                  <a:lnTo>
                    <a:pt x="2511" y="700"/>
                  </a:lnTo>
                  <a:lnTo>
                    <a:pt x="2511" y="699"/>
                  </a:lnTo>
                  <a:lnTo>
                    <a:pt x="2511" y="700"/>
                  </a:lnTo>
                  <a:lnTo>
                    <a:pt x="2511" y="701"/>
                  </a:lnTo>
                  <a:lnTo>
                    <a:pt x="2513" y="701"/>
                  </a:lnTo>
                  <a:lnTo>
                    <a:pt x="2513" y="702"/>
                  </a:lnTo>
                  <a:lnTo>
                    <a:pt x="2513" y="702"/>
                  </a:lnTo>
                  <a:lnTo>
                    <a:pt x="2513" y="705"/>
                  </a:lnTo>
                  <a:lnTo>
                    <a:pt x="2513" y="705"/>
                  </a:lnTo>
                  <a:lnTo>
                    <a:pt x="2511" y="706"/>
                  </a:lnTo>
                  <a:lnTo>
                    <a:pt x="2511" y="707"/>
                  </a:lnTo>
                  <a:lnTo>
                    <a:pt x="2513" y="708"/>
                  </a:lnTo>
                  <a:lnTo>
                    <a:pt x="2514" y="709"/>
                  </a:lnTo>
                  <a:lnTo>
                    <a:pt x="2514" y="709"/>
                  </a:lnTo>
                  <a:lnTo>
                    <a:pt x="2514" y="709"/>
                  </a:lnTo>
                  <a:lnTo>
                    <a:pt x="2514" y="710"/>
                  </a:lnTo>
                  <a:lnTo>
                    <a:pt x="2515" y="711"/>
                  </a:lnTo>
                  <a:lnTo>
                    <a:pt x="2516" y="711"/>
                  </a:lnTo>
                  <a:lnTo>
                    <a:pt x="2516" y="712"/>
                  </a:lnTo>
                  <a:lnTo>
                    <a:pt x="2516" y="714"/>
                  </a:lnTo>
                  <a:close/>
                  <a:moveTo>
                    <a:pt x="2524" y="685"/>
                  </a:moveTo>
                  <a:lnTo>
                    <a:pt x="2524" y="686"/>
                  </a:lnTo>
                  <a:lnTo>
                    <a:pt x="2523" y="686"/>
                  </a:lnTo>
                  <a:lnTo>
                    <a:pt x="2523" y="688"/>
                  </a:lnTo>
                  <a:lnTo>
                    <a:pt x="2522" y="688"/>
                  </a:lnTo>
                  <a:lnTo>
                    <a:pt x="2522" y="688"/>
                  </a:lnTo>
                  <a:lnTo>
                    <a:pt x="2522" y="688"/>
                  </a:lnTo>
                  <a:lnTo>
                    <a:pt x="2521" y="688"/>
                  </a:lnTo>
                  <a:lnTo>
                    <a:pt x="2519" y="689"/>
                  </a:lnTo>
                  <a:lnTo>
                    <a:pt x="2519" y="689"/>
                  </a:lnTo>
                  <a:lnTo>
                    <a:pt x="2518" y="689"/>
                  </a:lnTo>
                  <a:lnTo>
                    <a:pt x="2518" y="689"/>
                  </a:lnTo>
                  <a:lnTo>
                    <a:pt x="2517" y="689"/>
                  </a:lnTo>
                  <a:lnTo>
                    <a:pt x="2517" y="689"/>
                  </a:lnTo>
                  <a:lnTo>
                    <a:pt x="2517" y="689"/>
                  </a:lnTo>
                  <a:lnTo>
                    <a:pt x="2517" y="689"/>
                  </a:lnTo>
                  <a:lnTo>
                    <a:pt x="2517" y="688"/>
                  </a:lnTo>
                  <a:lnTo>
                    <a:pt x="2517" y="686"/>
                  </a:lnTo>
                  <a:lnTo>
                    <a:pt x="2517" y="686"/>
                  </a:lnTo>
                  <a:lnTo>
                    <a:pt x="2517" y="685"/>
                  </a:lnTo>
                  <a:lnTo>
                    <a:pt x="2517" y="685"/>
                  </a:lnTo>
                  <a:lnTo>
                    <a:pt x="2516" y="684"/>
                  </a:lnTo>
                  <a:lnTo>
                    <a:pt x="2516" y="684"/>
                  </a:lnTo>
                  <a:lnTo>
                    <a:pt x="2516" y="685"/>
                  </a:lnTo>
                  <a:lnTo>
                    <a:pt x="2516" y="685"/>
                  </a:lnTo>
                  <a:lnTo>
                    <a:pt x="2515" y="685"/>
                  </a:lnTo>
                  <a:lnTo>
                    <a:pt x="2515" y="685"/>
                  </a:lnTo>
                  <a:lnTo>
                    <a:pt x="2514" y="685"/>
                  </a:lnTo>
                  <a:lnTo>
                    <a:pt x="2514" y="685"/>
                  </a:lnTo>
                  <a:lnTo>
                    <a:pt x="2513" y="685"/>
                  </a:lnTo>
                  <a:lnTo>
                    <a:pt x="2513" y="685"/>
                  </a:lnTo>
                  <a:lnTo>
                    <a:pt x="2511" y="684"/>
                  </a:lnTo>
                  <a:lnTo>
                    <a:pt x="2511" y="684"/>
                  </a:lnTo>
                  <a:lnTo>
                    <a:pt x="2510" y="684"/>
                  </a:lnTo>
                  <a:lnTo>
                    <a:pt x="2510" y="684"/>
                  </a:lnTo>
                  <a:lnTo>
                    <a:pt x="2510" y="684"/>
                  </a:lnTo>
                  <a:lnTo>
                    <a:pt x="2509" y="684"/>
                  </a:lnTo>
                  <a:lnTo>
                    <a:pt x="2508" y="684"/>
                  </a:lnTo>
                  <a:lnTo>
                    <a:pt x="2507" y="684"/>
                  </a:lnTo>
                  <a:lnTo>
                    <a:pt x="2507" y="684"/>
                  </a:lnTo>
                  <a:lnTo>
                    <a:pt x="2506" y="683"/>
                  </a:lnTo>
                  <a:lnTo>
                    <a:pt x="2506" y="683"/>
                  </a:lnTo>
                  <a:lnTo>
                    <a:pt x="2506" y="682"/>
                  </a:lnTo>
                  <a:lnTo>
                    <a:pt x="2506" y="681"/>
                  </a:lnTo>
                  <a:lnTo>
                    <a:pt x="2507" y="681"/>
                  </a:lnTo>
                  <a:lnTo>
                    <a:pt x="2507" y="681"/>
                  </a:lnTo>
                  <a:lnTo>
                    <a:pt x="2508" y="680"/>
                  </a:lnTo>
                  <a:lnTo>
                    <a:pt x="2509" y="680"/>
                  </a:lnTo>
                  <a:lnTo>
                    <a:pt x="2509" y="680"/>
                  </a:lnTo>
                  <a:lnTo>
                    <a:pt x="2510" y="680"/>
                  </a:lnTo>
                  <a:lnTo>
                    <a:pt x="2511" y="680"/>
                  </a:lnTo>
                  <a:lnTo>
                    <a:pt x="2511" y="680"/>
                  </a:lnTo>
                  <a:lnTo>
                    <a:pt x="2511" y="681"/>
                  </a:lnTo>
                  <a:lnTo>
                    <a:pt x="2511" y="682"/>
                  </a:lnTo>
                  <a:lnTo>
                    <a:pt x="2511" y="682"/>
                  </a:lnTo>
                  <a:lnTo>
                    <a:pt x="2511" y="683"/>
                  </a:lnTo>
                  <a:lnTo>
                    <a:pt x="2513" y="683"/>
                  </a:lnTo>
                  <a:lnTo>
                    <a:pt x="2513" y="682"/>
                  </a:lnTo>
                  <a:lnTo>
                    <a:pt x="2513" y="682"/>
                  </a:lnTo>
                  <a:lnTo>
                    <a:pt x="2513" y="681"/>
                  </a:lnTo>
                  <a:lnTo>
                    <a:pt x="2513" y="681"/>
                  </a:lnTo>
                  <a:lnTo>
                    <a:pt x="2514" y="681"/>
                  </a:lnTo>
                  <a:lnTo>
                    <a:pt x="2514" y="682"/>
                  </a:lnTo>
                  <a:lnTo>
                    <a:pt x="2515" y="681"/>
                  </a:lnTo>
                  <a:lnTo>
                    <a:pt x="2515" y="681"/>
                  </a:lnTo>
                  <a:lnTo>
                    <a:pt x="2516" y="681"/>
                  </a:lnTo>
                  <a:lnTo>
                    <a:pt x="2517" y="680"/>
                  </a:lnTo>
                  <a:lnTo>
                    <a:pt x="2517" y="680"/>
                  </a:lnTo>
                  <a:lnTo>
                    <a:pt x="2516" y="680"/>
                  </a:lnTo>
                  <a:lnTo>
                    <a:pt x="2515" y="678"/>
                  </a:lnTo>
                  <a:lnTo>
                    <a:pt x="2514" y="678"/>
                  </a:lnTo>
                  <a:lnTo>
                    <a:pt x="2514" y="677"/>
                  </a:lnTo>
                  <a:lnTo>
                    <a:pt x="2515" y="677"/>
                  </a:lnTo>
                  <a:lnTo>
                    <a:pt x="2516" y="678"/>
                  </a:lnTo>
                  <a:lnTo>
                    <a:pt x="2516" y="678"/>
                  </a:lnTo>
                  <a:lnTo>
                    <a:pt x="2517" y="678"/>
                  </a:lnTo>
                  <a:lnTo>
                    <a:pt x="2517" y="678"/>
                  </a:lnTo>
                  <a:lnTo>
                    <a:pt x="2517" y="680"/>
                  </a:lnTo>
                  <a:lnTo>
                    <a:pt x="2517" y="680"/>
                  </a:lnTo>
                  <a:lnTo>
                    <a:pt x="2517" y="682"/>
                  </a:lnTo>
                  <a:lnTo>
                    <a:pt x="2517" y="682"/>
                  </a:lnTo>
                  <a:lnTo>
                    <a:pt x="2518" y="683"/>
                  </a:lnTo>
                  <a:lnTo>
                    <a:pt x="2518" y="683"/>
                  </a:lnTo>
                  <a:lnTo>
                    <a:pt x="2518" y="683"/>
                  </a:lnTo>
                  <a:lnTo>
                    <a:pt x="2519" y="683"/>
                  </a:lnTo>
                  <a:lnTo>
                    <a:pt x="2521" y="683"/>
                  </a:lnTo>
                  <a:lnTo>
                    <a:pt x="2522" y="683"/>
                  </a:lnTo>
                  <a:lnTo>
                    <a:pt x="2522" y="683"/>
                  </a:lnTo>
                  <a:lnTo>
                    <a:pt x="2523" y="683"/>
                  </a:lnTo>
                  <a:lnTo>
                    <a:pt x="2523" y="683"/>
                  </a:lnTo>
                  <a:lnTo>
                    <a:pt x="2524" y="683"/>
                  </a:lnTo>
                  <a:lnTo>
                    <a:pt x="2524" y="683"/>
                  </a:lnTo>
                  <a:lnTo>
                    <a:pt x="2524" y="683"/>
                  </a:lnTo>
                  <a:lnTo>
                    <a:pt x="2524" y="685"/>
                  </a:lnTo>
                  <a:close/>
                  <a:moveTo>
                    <a:pt x="2767" y="680"/>
                  </a:moveTo>
                  <a:lnTo>
                    <a:pt x="2767" y="682"/>
                  </a:lnTo>
                  <a:lnTo>
                    <a:pt x="2765" y="684"/>
                  </a:lnTo>
                  <a:lnTo>
                    <a:pt x="2760" y="683"/>
                  </a:lnTo>
                  <a:lnTo>
                    <a:pt x="2754" y="685"/>
                  </a:lnTo>
                  <a:lnTo>
                    <a:pt x="2752" y="683"/>
                  </a:lnTo>
                  <a:lnTo>
                    <a:pt x="2749" y="683"/>
                  </a:lnTo>
                  <a:lnTo>
                    <a:pt x="2744" y="682"/>
                  </a:lnTo>
                  <a:lnTo>
                    <a:pt x="2739" y="683"/>
                  </a:lnTo>
                  <a:lnTo>
                    <a:pt x="2737" y="682"/>
                  </a:lnTo>
                  <a:lnTo>
                    <a:pt x="2731" y="681"/>
                  </a:lnTo>
                  <a:lnTo>
                    <a:pt x="2722" y="682"/>
                  </a:lnTo>
                  <a:lnTo>
                    <a:pt x="2719" y="683"/>
                  </a:lnTo>
                  <a:lnTo>
                    <a:pt x="2718" y="680"/>
                  </a:lnTo>
                  <a:lnTo>
                    <a:pt x="2717" y="683"/>
                  </a:lnTo>
                  <a:lnTo>
                    <a:pt x="2712" y="684"/>
                  </a:lnTo>
                  <a:lnTo>
                    <a:pt x="2710" y="684"/>
                  </a:lnTo>
                  <a:lnTo>
                    <a:pt x="2710" y="686"/>
                  </a:lnTo>
                  <a:lnTo>
                    <a:pt x="2706" y="690"/>
                  </a:lnTo>
                  <a:lnTo>
                    <a:pt x="2704" y="690"/>
                  </a:lnTo>
                  <a:lnTo>
                    <a:pt x="2702" y="692"/>
                  </a:lnTo>
                  <a:lnTo>
                    <a:pt x="2702" y="697"/>
                  </a:lnTo>
                  <a:lnTo>
                    <a:pt x="2698" y="699"/>
                  </a:lnTo>
                  <a:lnTo>
                    <a:pt x="2698" y="701"/>
                  </a:lnTo>
                  <a:lnTo>
                    <a:pt x="2701" y="702"/>
                  </a:lnTo>
                  <a:lnTo>
                    <a:pt x="2700" y="708"/>
                  </a:lnTo>
                  <a:lnTo>
                    <a:pt x="2698" y="708"/>
                  </a:lnTo>
                  <a:lnTo>
                    <a:pt x="2698" y="707"/>
                  </a:lnTo>
                  <a:lnTo>
                    <a:pt x="2697" y="703"/>
                  </a:lnTo>
                  <a:lnTo>
                    <a:pt x="2693" y="699"/>
                  </a:lnTo>
                  <a:lnTo>
                    <a:pt x="2692" y="695"/>
                  </a:lnTo>
                  <a:lnTo>
                    <a:pt x="2693" y="693"/>
                  </a:lnTo>
                  <a:lnTo>
                    <a:pt x="2694" y="691"/>
                  </a:lnTo>
                  <a:lnTo>
                    <a:pt x="2693" y="688"/>
                  </a:lnTo>
                  <a:lnTo>
                    <a:pt x="2695" y="686"/>
                  </a:lnTo>
                  <a:lnTo>
                    <a:pt x="2697" y="685"/>
                  </a:lnTo>
                  <a:lnTo>
                    <a:pt x="2700" y="683"/>
                  </a:lnTo>
                  <a:lnTo>
                    <a:pt x="2702" y="682"/>
                  </a:lnTo>
                  <a:lnTo>
                    <a:pt x="2705" y="681"/>
                  </a:lnTo>
                  <a:lnTo>
                    <a:pt x="2706" y="677"/>
                  </a:lnTo>
                  <a:lnTo>
                    <a:pt x="2711" y="676"/>
                  </a:lnTo>
                  <a:lnTo>
                    <a:pt x="2712" y="677"/>
                  </a:lnTo>
                  <a:lnTo>
                    <a:pt x="2717" y="678"/>
                  </a:lnTo>
                  <a:lnTo>
                    <a:pt x="2722" y="677"/>
                  </a:lnTo>
                  <a:lnTo>
                    <a:pt x="2726" y="677"/>
                  </a:lnTo>
                  <a:lnTo>
                    <a:pt x="2728" y="676"/>
                  </a:lnTo>
                  <a:lnTo>
                    <a:pt x="2730" y="680"/>
                  </a:lnTo>
                  <a:lnTo>
                    <a:pt x="2738" y="680"/>
                  </a:lnTo>
                  <a:lnTo>
                    <a:pt x="2741" y="681"/>
                  </a:lnTo>
                  <a:lnTo>
                    <a:pt x="2744" y="680"/>
                  </a:lnTo>
                  <a:lnTo>
                    <a:pt x="2750" y="678"/>
                  </a:lnTo>
                  <a:lnTo>
                    <a:pt x="2756" y="682"/>
                  </a:lnTo>
                  <a:lnTo>
                    <a:pt x="2762" y="677"/>
                  </a:lnTo>
                  <a:lnTo>
                    <a:pt x="2764" y="680"/>
                  </a:lnTo>
                  <a:lnTo>
                    <a:pt x="2765" y="677"/>
                  </a:lnTo>
                  <a:lnTo>
                    <a:pt x="2769" y="676"/>
                  </a:lnTo>
                  <a:lnTo>
                    <a:pt x="2770" y="680"/>
                  </a:lnTo>
                  <a:lnTo>
                    <a:pt x="2767" y="680"/>
                  </a:lnTo>
                  <a:close/>
                  <a:moveTo>
                    <a:pt x="3189" y="518"/>
                  </a:moveTo>
                  <a:lnTo>
                    <a:pt x="3189" y="520"/>
                  </a:lnTo>
                  <a:lnTo>
                    <a:pt x="3188" y="526"/>
                  </a:lnTo>
                  <a:lnTo>
                    <a:pt x="3188" y="528"/>
                  </a:lnTo>
                  <a:lnTo>
                    <a:pt x="3185" y="534"/>
                  </a:lnTo>
                  <a:lnTo>
                    <a:pt x="3184" y="537"/>
                  </a:lnTo>
                  <a:lnTo>
                    <a:pt x="3184" y="541"/>
                  </a:lnTo>
                  <a:lnTo>
                    <a:pt x="3185" y="545"/>
                  </a:lnTo>
                  <a:lnTo>
                    <a:pt x="3183" y="547"/>
                  </a:lnTo>
                  <a:lnTo>
                    <a:pt x="3181" y="549"/>
                  </a:lnTo>
                  <a:lnTo>
                    <a:pt x="3180" y="553"/>
                  </a:lnTo>
                  <a:lnTo>
                    <a:pt x="3178" y="554"/>
                  </a:lnTo>
                  <a:lnTo>
                    <a:pt x="3178" y="552"/>
                  </a:lnTo>
                  <a:lnTo>
                    <a:pt x="3175" y="551"/>
                  </a:lnTo>
                  <a:lnTo>
                    <a:pt x="3171" y="556"/>
                  </a:lnTo>
                  <a:lnTo>
                    <a:pt x="3174" y="555"/>
                  </a:lnTo>
                  <a:lnTo>
                    <a:pt x="3176" y="556"/>
                  </a:lnTo>
                  <a:lnTo>
                    <a:pt x="3178" y="558"/>
                  </a:lnTo>
                  <a:lnTo>
                    <a:pt x="3174" y="561"/>
                  </a:lnTo>
                  <a:lnTo>
                    <a:pt x="3172" y="561"/>
                  </a:lnTo>
                  <a:lnTo>
                    <a:pt x="3168" y="563"/>
                  </a:lnTo>
                  <a:lnTo>
                    <a:pt x="3167" y="566"/>
                  </a:lnTo>
                  <a:lnTo>
                    <a:pt x="3163" y="570"/>
                  </a:lnTo>
                  <a:lnTo>
                    <a:pt x="3159" y="571"/>
                  </a:lnTo>
                  <a:lnTo>
                    <a:pt x="3157" y="572"/>
                  </a:lnTo>
                  <a:lnTo>
                    <a:pt x="3151" y="574"/>
                  </a:lnTo>
                  <a:lnTo>
                    <a:pt x="3149" y="575"/>
                  </a:lnTo>
                  <a:lnTo>
                    <a:pt x="3147" y="579"/>
                  </a:lnTo>
                  <a:lnTo>
                    <a:pt x="3145" y="578"/>
                  </a:lnTo>
                  <a:lnTo>
                    <a:pt x="3141" y="578"/>
                  </a:lnTo>
                  <a:lnTo>
                    <a:pt x="3140" y="579"/>
                  </a:lnTo>
                  <a:lnTo>
                    <a:pt x="3140" y="580"/>
                  </a:lnTo>
                  <a:lnTo>
                    <a:pt x="3140" y="581"/>
                  </a:lnTo>
                  <a:lnTo>
                    <a:pt x="3137" y="587"/>
                  </a:lnTo>
                  <a:lnTo>
                    <a:pt x="3134" y="589"/>
                  </a:lnTo>
                  <a:lnTo>
                    <a:pt x="3122" y="592"/>
                  </a:lnTo>
                  <a:lnTo>
                    <a:pt x="3120" y="594"/>
                  </a:lnTo>
                  <a:lnTo>
                    <a:pt x="3115" y="594"/>
                  </a:lnTo>
                  <a:lnTo>
                    <a:pt x="3107" y="591"/>
                  </a:lnTo>
                  <a:lnTo>
                    <a:pt x="3110" y="589"/>
                  </a:lnTo>
                  <a:lnTo>
                    <a:pt x="3115" y="588"/>
                  </a:lnTo>
                  <a:lnTo>
                    <a:pt x="3117" y="588"/>
                  </a:lnTo>
                  <a:lnTo>
                    <a:pt x="3120" y="587"/>
                  </a:lnTo>
                  <a:lnTo>
                    <a:pt x="3122" y="587"/>
                  </a:lnTo>
                  <a:lnTo>
                    <a:pt x="3125" y="586"/>
                  </a:lnTo>
                  <a:lnTo>
                    <a:pt x="3131" y="582"/>
                  </a:lnTo>
                  <a:lnTo>
                    <a:pt x="3134" y="577"/>
                  </a:lnTo>
                  <a:lnTo>
                    <a:pt x="3137" y="574"/>
                  </a:lnTo>
                  <a:lnTo>
                    <a:pt x="3142" y="572"/>
                  </a:lnTo>
                  <a:lnTo>
                    <a:pt x="3145" y="570"/>
                  </a:lnTo>
                  <a:lnTo>
                    <a:pt x="3148" y="566"/>
                  </a:lnTo>
                  <a:lnTo>
                    <a:pt x="3148" y="564"/>
                  </a:lnTo>
                  <a:lnTo>
                    <a:pt x="3150" y="562"/>
                  </a:lnTo>
                  <a:lnTo>
                    <a:pt x="3156" y="558"/>
                  </a:lnTo>
                  <a:lnTo>
                    <a:pt x="3161" y="553"/>
                  </a:lnTo>
                  <a:lnTo>
                    <a:pt x="3165" y="549"/>
                  </a:lnTo>
                  <a:lnTo>
                    <a:pt x="3168" y="544"/>
                  </a:lnTo>
                  <a:lnTo>
                    <a:pt x="3171" y="541"/>
                  </a:lnTo>
                  <a:lnTo>
                    <a:pt x="3171" y="539"/>
                  </a:lnTo>
                  <a:lnTo>
                    <a:pt x="3173" y="537"/>
                  </a:lnTo>
                  <a:lnTo>
                    <a:pt x="3174" y="535"/>
                  </a:lnTo>
                  <a:lnTo>
                    <a:pt x="3176" y="529"/>
                  </a:lnTo>
                  <a:lnTo>
                    <a:pt x="3180" y="526"/>
                  </a:lnTo>
                  <a:lnTo>
                    <a:pt x="3180" y="523"/>
                  </a:lnTo>
                  <a:lnTo>
                    <a:pt x="3180" y="520"/>
                  </a:lnTo>
                  <a:lnTo>
                    <a:pt x="3181" y="518"/>
                  </a:lnTo>
                  <a:lnTo>
                    <a:pt x="3185" y="513"/>
                  </a:lnTo>
                  <a:lnTo>
                    <a:pt x="3189" y="514"/>
                  </a:lnTo>
                  <a:lnTo>
                    <a:pt x="3185" y="513"/>
                  </a:lnTo>
                  <a:lnTo>
                    <a:pt x="3189" y="513"/>
                  </a:lnTo>
                  <a:lnTo>
                    <a:pt x="3190" y="514"/>
                  </a:lnTo>
                  <a:lnTo>
                    <a:pt x="3189" y="5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90000"/>
                </a:lnSpc>
              </a:pPr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482253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(Style C) – Intelligent Cloud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ray BG">
            <a:extLst>
              <a:ext uri="{FF2B5EF4-FFF2-40B4-BE49-F238E27FC236}">
                <a16:creationId xmlns:a16="http://schemas.microsoft.com/office/drawing/2014/main" id="{785262E1-CCD6-4A90-BE34-1B5825FCC926}"/>
              </a:ext>
            </a:extLst>
          </p:cNvPr>
          <p:cNvSpPr/>
          <p:nvPr userDrawn="1"/>
        </p:nvSpPr>
        <p:spPr>
          <a:xfrm>
            <a:off x="0" y="381000"/>
            <a:ext cx="11809413" cy="60944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4" name="Accenture Logo" descr="Accenture Logo">
            <a:extLst>
              <a:ext uri="{FF2B5EF4-FFF2-40B4-BE49-F238E27FC236}">
                <a16:creationId xmlns:a16="http://schemas.microsoft.com/office/drawing/2014/main" id="{EB9564E8-7F10-4E29-9EB8-1488CDAB9E1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4613" y="5548510"/>
            <a:ext cx="1882800" cy="496690"/>
          </a:xfrm>
          <a:prstGeom prst="rect">
            <a:avLst/>
          </a:prstGeom>
        </p:spPr>
      </p:pic>
      <p:pic>
        <p:nvPicPr>
          <p:cNvPr id="10" name="Picture Placeholder 11" descr="A picture containing train, platform, blue, light&#10;&#10;Description automatically generated">
            <a:extLst>
              <a:ext uri="{FF2B5EF4-FFF2-40B4-BE49-F238E27FC236}">
                <a16:creationId xmlns:a16="http://schemas.microsoft.com/office/drawing/2014/main" id="{852D08AA-DD03-4230-8ED9-F90F1C30E75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00700" y="381000"/>
            <a:ext cx="6205780" cy="60944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C0037DA-877B-4969-92F3-D62917753DD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81957" y="1455136"/>
            <a:ext cx="4149713" cy="1661993"/>
          </a:xfrm>
        </p:spPr>
        <p:txBody>
          <a:bodyPr anchor="b"/>
          <a:lstStyle>
            <a:lvl1pPr algn="l">
              <a:lnSpc>
                <a:spcPct val="90000"/>
              </a:lnSpc>
              <a:defRPr sz="600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/>
              <a:t>Place title here 60pt</a:t>
            </a:r>
          </a:p>
        </p:txBody>
      </p:sp>
      <p:sp>
        <p:nvSpPr>
          <p:cNvPr id="9" name="Subtitle">
            <a:extLst>
              <a:ext uri="{FF2B5EF4-FFF2-40B4-BE49-F238E27FC236}">
                <a16:creationId xmlns:a16="http://schemas.microsoft.com/office/drawing/2014/main" id="{57E0760B-6E4B-4E52-AA52-87BEAF8D065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14613" y="3358800"/>
            <a:ext cx="4108225" cy="738187"/>
          </a:xfrm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GT Sectra Fine Rg" panose="00000500000000000000" pitchFamily="50" charset="0"/>
              </a:defRPr>
            </a:lvl1pPr>
          </a:lstStyle>
          <a:p>
            <a:pPr lvl="0"/>
            <a:r>
              <a:rPr lang="en-US"/>
              <a:t>Place subtitle here in GT Sectra Fine Regular 24 pt</a:t>
            </a:r>
            <a:endParaRPr lang="en-CA"/>
          </a:p>
        </p:txBody>
      </p:sp>
      <p:sp>
        <p:nvSpPr>
          <p:cNvPr id="11" name="Presenter">
            <a:extLst>
              <a:ext uri="{FF2B5EF4-FFF2-40B4-BE49-F238E27FC236}">
                <a16:creationId xmlns:a16="http://schemas.microsoft.com/office/drawing/2014/main" id="{B2BDB7F4-6E1D-4904-AD31-0A33E91A2E6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25501" y="4324527"/>
            <a:ext cx="4108223" cy="530687"/>
          </a:xfrm>
        </p:spPr>
        <p:txBody>
          <a:bodyPr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Presenter</a:t>
            </a:r>
          </a:p>
        </p:txBody>
      </p:sp>
    </p:spTree>
    <p:extLst>
      <p:ext uri="{BB962C8B-B14F-4D97-AF65-F5344CB8AC3E}">
        <p14:creationId xmlns:p14="http://schemas.microsoft.com/office/powerpoint/2010/main" val="2263673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orld 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7557DE-3950-405B-8C37-FB679E7895D3}"/>
              </a:ext>
            </a:extLst>
          </p:cNvPr>
          <p:cNvSpPr>
            <a:spLocks noGrp="1"/>
          </p:cNvSpPr>
          <p:nvPr>
            <p:ph type="ftr" sz="quarter" idx="37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endParaRPr lang="en-US"/>
          </a:p>
        </p:txBody>
      </p:sp>
      <p:sp>
        <p:nvSpPr>
          <p:cNvPr id="240" name="Slide Number Placeholder 239">
            <a:extLst>
              <a:ext uri="{FF2B5EF4-FFF2-40B4-BE49-F238E27FC236}">
                <a16:creationId xmlns:a16="http://schemas.microsoft.com/office/drawing/2014/main" id="{2D4A3D0B-1DC0-4B16-9A38-EE63A6E96CF2}"/>
              </a:ext>
            </a:extLst>
          </p:cNvPr>
          <p:cNvSpPr>
            <a:spLocks noGrp="1"/>
          </p:cNvSpPr>
          <p:nvPr>
            <p:ph type="sldNum" sz="quarter" idx="38"/>
          </p:nvPr>
        </p:nvSpPr>
        <p:spPr/>
        <p:txBody>
          <a:bodyPr/>
          <a:lstStyle/>
          <a:p>
            <a:fld id="{876872E1-3CB8-45EA-A826-1429BD5BE353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241" name="Title 240">
            <a:extLst>
              <a:ext uri="{FF2B5EF4-FFF2-40B4-BE49-F238E27FC236}">
                <a16:creationId xmlns:a16="http://schemas.microsoft.com/office/drawing/2014/main" id="{A4317007-E589-40AE-91B4-EC5BB4F04E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242" name="Subtitle">
            <a:extLst>
              <a:ext uri="{FF2B5EF4-FFF2-40B4-BE49-F238E27FC236}">
                <a16:creationId xmlns:a16="http://schemas.microsoft.com/office/drawing/2014/main" id="{D744E9BC-0939-4BDE-9A58-F6AA7D2FD59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63600" y="785668"/>
            <a:ext cx="11431413" cy="514738"/>
          </a:xfrm>
          <a:prstGeom prst="rect">
            <a:avLst/>
          </a:prstGeom>
        </p:spPr>
        <p:txBody>
          <a:bodyPr wrap="square" lIns="0" tIns="144000" rIns="0" bIns="0">
            <a:spAutoFit/>
          </a:bodyPr>
          <a:lstStyle>
            <a:lvl1pPr marL="0" marR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400">
                <a:solidFill>
                  <a:schemeClr val="tx1"/>
                </a:solidFill>
                <a:latin typeface="GT Sectra Fine Rg" panose="00000500000000000000" pitchFamily="50" charset="0"/>
              </a:defRPr>
            </a:lvl1pPr>
          </a:lstStyle>
          <a:p>
            <a:pPr marL="0" marR="0" lvl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/>
              <a:t>Insert subtitle here at 24pt, align to the baseline of the title</a:t>
            </a:r>
          </a:p>
        </p:txBody>
      </p:sp>
      <p:grpSp>
        <p:nvGrpSpPr>
          <p:cNvPr id="5" name="World Map" descr="World map">
            <a:extLst>
              <a:ext uri="{FF2B5EF4-FFF2-40B4-BE49-F238E27FC236}">
                <a16:creationId xmlns:a16="http://schemas.microsoft.com/office/drawing/2014/main" id="{40B94006-176E-4431-92B8-C480F62A93B6}"/>
              </a:ext>
            </a:extLst>
          </p:cNvPr>
          <p:cNvGrpSpPr/>
          <p:nvPr userDrawn="1"/>
        </p:nvGrpSpPr>
        <p:grpSpPr>
          <a:xfrm>
            <a:off x="2200386" y="1926779"/>
            <a:ext cx="7788059" cy="3824990"/>
            <a:chOff x="2197101" y="1982788"/>
            <a:chExt cx="7789861" cy="3825875"/>
          </a:xfrm>
          <a:solidFill>
            <a:schemeClr val="tx2">
              <a:lumMod val="40000"/>
              <a:lumOff val="60000"/>
            </a:schemeClr>
          </a:solidFill>
        </p:grpSpPr>
        <p:grpSp>
          <p:nvGrpSpPr>
            <p:cNvPr id="6" name="Group 206">
              <a:extLst>
                <a:ext uri="{FF2B5EF4-FFF2-40B4-BE49-F238E27FC236}">
                  <a16:creationId xmlns:a16="http://schemas.microsoft.com/office/drawing/2014/main" id="{3CD1D97C-D503-48EE-8631-170BE90A045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82900" y="1997075"/>
              <a:ext cx="6932612" cy="3551238"/>
              <a:chOff x="1816" y="1258"/>
              <a:chExt cx="4367" cy="2237"/>
            </a:xfrm>
            <a:grpFill/>
          </p:grpSpPr>
          <p:sp>
            <p:nvSpPr>
              <p:cNvPr id="40" name="Freeform 6">
                <a:extLst>
                  <a:ext uri="{FF2B5EF4-FFF2-40B4-BE49-F238E27FC236}">
                    <a16:creationId xmlns:a16="http://schemas.microsoft.com/office/drawing/2014/main" id="{47D238CD-E39E-45CE-9C6A-2431846B9E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16" y="1905"/>
                <a:ext cx="1" cy="3"/>
              </a:xfrm>
              <a:custGeom>
                <a:avLst/>
                <a:gdLst>
                  <a:gd name="T0" fmla="*/ 0 w 1"/>
                  <a:gd name="T1" fmla="*/ 0 h 3"/>
                  <a:gd name="T2" fmla="*/ 0 w 1"/>
                  <a:gd name="T3" fmla="*/ 0 h 3"/>
                  <a:gd name="T4" fmla="*/ 1 w 1"/>
                  <a:gd name="T5" fmla="*/ 3 h 3"/>
                  <a:gd name="T6" fmla="*/ 0 w 1"/>
                  <a:gd name="T7" fmla="*/ 0 h 3"/>
                  <a:gd name="T8" fmla="*/ 0 w 1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3">
                    <a:moveTo>
                      <a:pt x="0" y="0"/>
                    </a:moveTo>
                    <a:lnTo>
                      <a:pt x="0" y="0"/>
                    </a:lnTo>
                    <a:lnTo>
                      <a:pt x="1" y="3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41" name="Freeform 7">
                <a:extLst>
                  <a:ext uri="{FF2B5EF4-FFF2-40B4-BE49-F238E27FC236}">
                    <a16:creationId xmlns:a16="http://schemas.microsoft.com/office/drawing/2014/main" id="{4AFD66C5-C7E6-40CD-95E8-6D987AFC87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17" y="1903"/>
                <a:ext cx="21" cy="17"/>
              </a:xfrm>
              <a:custGeom>
                <a:avLst/>
                <a:gdLst>
                  <a:gd name="T0" fmla="*/ 9 w 21"/>
                  <a:gd name="T1" fmla="*/ 15 h 17"/>
                  <a:gd name="T2" fmla="*/ 5 w 21"/>
                  <a:gd name="T3" fmla="*/ 13 h 17"/>
                  <a:gd name="T4" fmla="*/ 8 w 21"/>
                  <a:gd name="T5" fmla="*/ 17 h 17"/>
                  <a:gd name="T6" fmla="*/ 10 w 21"/>
                  <a:gd name="T7" fmla="*/ 15 h 17"/>
                  <a:gd name="T8" fmla="*/ 11 w 21"/>
                  <a:gd name="T9" fmla="*/ 13 h 17"/>
                  <a:gd name="T10" fmla="*/ 9 w 21"/>
                  <a:gd name="T11" fmla="*/ 11 h 17"/>
                  <a:gd name="T12" fmla="*/ 11 w 21"/>
                  <a:gd name="T13" fmla="*/ 11 h 17"/>
                  <a:gd name="T14" fmla="*/ 17 w 21"/>
                  <a:gd name="T15" fmla="*/ 13 h 17"/>
                  <a:gd name="T16" fmla="*/ 19 w 21"/>
                  <a:gd name="T17" fmla="*/ 14 h 17"/>
                  <a:gd name="T18" fmla="*/ 21 w 21"/>
                  <a:gd name="T19" fmla="*/ 12 h 17"/>
                  <a:gd name="T20" fmla="*/ 20 w 21"/>
                  <a:gd name="T21" fmla="*/ 10 h 17"/>
                  <a:gd name="T22" fmla="*/ 14 w 21"/>
                  <a:gd name="T23" fmla="*/ 10 h 17"/>
                  <a:gd name="T24" fmla="*/ 12 w 21"/>
                  <a:gd name="T25" fmla="*/ 8 h 17"/>
                  <a:gd name="T26" fmla="*/ 7 w 21"/>
                  <a:gd name="T27" fmla="*/ 4 h 17"/>
                  <a:gd name="T28" fmla="*/ 14 w 21"/>
                  <a:gd name="T29" fmla="*/ 8 h 17"/>
                  <a:gd name="T30" fmla="*/ 18 w 21"/>
                  <a:gd name="T31" fmla="*/ 9 h 17"/>
                  <a:gd name="T32" fmla="*/ 17 w 21"/>
                  <a:gd name="T33" fmla="*/ 5 h 17"/>
                  <a:gd name="T34" fmla="*/ 19 w 21"/>
                  <a:gd name="T35" fmla="*/ 6 h 17"/>
                  <a:gd name="T36" fmla="*/ 20 w 21"/>
                  <a:gd name="T37" fmla="*/ 4 h 17"/>
                  <a:gd name="T38" fmla="*/ 17 w 21"/>
                  <a:gd name="T39" fmla="*/ 2 h 17"/>
                  <a:gd name="T40" fmla="*/ 14 w 21"/>
                  <a:gd name="T41" fmla="*/ 2 h 17"/>
                  <a:gd name="T42" fmla="*/ 9 w 21"/>
                  <a:gd name="T43" fmla="*/ 4 h 17"/>
                  <a:gd name="T44" fmla="*/ 12 w 21"/>
                  <a:gd name="T45" fmla="*/ 2 h 17"/>
                  <a:gd name="T46" fmla="*/ 9 w 21"/>
                  <a:gd name="T47" fmla="*/ 0 h 17"/>
                  <a:gd name="T48" fmla="*/ 4 w 21"/>
                  <a:gd name="T49" fmla="*/ 0 h 17"/>
                  <a:gd name="T50" fmla="*/ 3 w 21"/>
                  <a:gd name="T51" fmla="*/ 2 h 17"/>
                  <a:gd name="T52" fmla="*/ 1 w 21"/>
                  <a:gd name="T53" fmla="*/ 0 h 17"/>
                  <a:gd name="T54" fmla="*/ 0 w 21"/>
                  <a:gd name="T55" fmla="*/ 2 h 17"/>
                  <a:gd name="T56" fmla="*/ 2 w 21"/>
                  <a:gd name="T57" fmla="*/ 5 h 17"/>
                  <a:gd name="T58" fmla="*/ 0 w 21"/>
                  <a:gd name="T59" fmla="*/ 8 h 17"/>
                  <a:gd name="T60" fmla="*/ 2 w 21"/>
                  <a:gd name="T61" fmla="*/ 9 h 17"/>
                  <a:gd name="T62" fmla="*/ 4 w 21"/>
                  <a:gd name="T63" fmla="*/ 12 h 17"/>
                  <a:gd name="T64" fmla="*/ 9 w 21"/>
                  <a:gd name="T65" fmla="*/ 15 h 17"/>
                  <a:gd name="T66" fmla="*/ 9 w 21"/>
                  <a:gd name="T67" fmla="*/ 15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1" h="17">
                    <a:moveTo>
                      <a:pt x="9" y="15"/>
                    </a:moveTo>
                    <a:lnTo>
                      <a:pt x="5" y="13"/>
                    </a:lnTo>
                    <a:lnTo>
                      <a:pt x="8" y="17"/>
                    </a:lnTo>
                    <a:lnTo>
                      <a:pt x="10" y="15"/>
                    </a:lnTo>
                    <a:lnTo>
                      <a:pt x="11" y="13"/>
                    </a:lnTo>
                    <a:lnTo>
                      <a:pt x="9" y="11"/>
                    </a:lnTo>
                    <a:lnTo>
                      <a:pt x="11" y="11"/>
                    </a:lnTo>
                    <a:lnTo>
                      <a:pt x="17" y="13"/>
                    </a:lnTo>
                    <a:lnTo>
                      <a:pt x="19" y="14"/>
                    </a:lnTo>
                    <a:lnTo>
                      <a:pt x="21" y="12"/>
                    </a:lnTo>
                    <a:lnTo>
                      <a:pt x="20" y="10"/>
                    </a:lnTo>
                    <a:lnTo>
                      <a:pt x="14" y="10"/>
                    </a:lnTo>
                    <a:lnTo>
                      <a:pt x="12" y="8"/>
                    </a:lnTo>
                    <a:lnTo>
                      <a:pt x="7" y="4"/>
                    </a:lnTo>
                    <a:lnTo>
                      <a:pt x="14" y="8"/>
                    </a:lnTo>
                    <a:lnTo>
                      <a:pt x="18" y="9"/>
                    </a:lnTo>
                    <a:lnTo>
                      <a:pt x="17" y="5"/>
                    </a:lnTo>
                    <a:lnTo>
                      <a:pt x="19" y="6"/>
                    </a:lnTo>
                    <a:lnTo>
                      <a:pt x="20" y="4"/>
                    </a:lnTo>
                    <a:lnTo>
                      <a:pt x="17" y="2"/>
                    </a:lnTo>
                    <a:lnTo>
                      <a:pt x="14" y="2"/>
                    </a:lnTo>
                    <a:lnTo>
                      <a:pt x="9" y="4"/>
                    </a:lnTo>
                    <a:lnTo>
                      <a:pt x="12" y="2"/>
                    </a:lnTo>
                    <a:lnTo>
                      <a:pt x="9" y="0"/>
                    </a:lnTo>
                    <a:lnTo>
                      <a:pt x="4" y="0"/>
                    </a:lnTo>
                    <a:lnTo>
                      <a:pt x="3" y="2"/>
                    </a:lnTo>
                    <a:lnTo>
                      <a:pt x="1" y="0"/>
                    </a:lnTo>
                    <a:lnTo>
                      <a:pt x="0" y="2"/>
                    </a:lnTo>
                    <a:lnTo>
                      <a:pt x="2" y="5"/>
                    </a:lnTo>
                    <a:lnTo>
                      <a:pt x="0" y="8"/>
                    </a:lnTo>
                    <a:lnTo>
                      <a:pt x="2" y="9"/>
                    </a:lnTo>
                    <a:lnTo>
                      <a:pt x="4" y="12"/>
                    </a:lnTo>
                    <a:lnTo>
                      <a:pt x="9" y="15"/>
                    </a:lnTo>
                    <a:lnTo>
                      <a:pt x="9" y="1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42" name="Freeform 8">
                <a:extLst>
                  <a:ext uri="{FF2B5EF4-FFF2-40B4-BE49-F238E27FC236}">
                    <a16:creationId xmlns:a16="http://schemas.microsoft.com/office/drawing/2014/main" id="{22537EA4-925F-42CE-8562-95E79AC4CF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28" y="1917"/>
                <a:ext cx="14" cy="24"/>
              </a:xfrm>
              <a:custGeom>
                <a:avLst/>
                <a:gdLst>
                  <a:gd name="T0" fmla="*/ 7 w 14"/>
                  <a:gd name="T1" fmla="*/ 17 h 24"/>
                  <a:gd name="T2" fmla="*/ 9 w 14"/>
                  <a:gd name="T3" fmla="*/ 16 h 24"/>
                  <a:gd name="T4" fmla="*/ 8 w 14"/>
                  <a:gd name="T5" fmla="*/ 18 h 24"/>
                  <a:gd name="T6" fmla="*/ 10 w 14"/>
                  <a:gd name="T7" fmla="*/ 24 h 24"/>
                  <a:gd name="T8" fmla="*/ 14 w 14"/>
                  <a:gd name="T9" fmla="*/ 22 h 24"/>
                  <a:gd name="T10" fmla="*/ 12 w 14"/>
                  <a:gd name="T11" fmla="*/ 18 h 24"/>
                  <a:gd name="T12" fmla="*/ 14 w 14"/>
                  <a:gd name="T13" fmla="*/ 16 h 24"/>
                  <a:gd name="T14" fmla="*/ 10 w 14"/>
                  <a:gd name="T15" fmla="*/ 5 h 24"/>
                  <a:gd name="T16" fmla="*/ 9 w 14"/>
                  <a:gd name="T17" fmla="*/ 3 h 24"/>
                  <a:gd name="T18" fmla="*/ 6 w 14"/>
                  <a:gd name="T19" fmla="*/ 1 h 24"/>
                  <a:gd name="T20" fmla="*/ 3 w 14"/>
                  <a:gd name="T21" fmla="*/ 0 h 24"/>
                  <a:gd name="T22" fmla="*/ 0 w 14"/>
                  <a:gd name="T23" fmla="*/ 1 h 24"/>
                  <a:gd name="T24" fmla="*/ 0 w 14"/>
                  <a:gd name="T25" fmla="*/ 4 h 24"/>
                  <a:gd name="T26" fmla="*/ 2 w 14"/>
                  <a:gd name="T27" fmla="*/ 5 h 24"/>
                  <a:gd name="T28" fmla="*/ 2 w 14"/>
                  <a:gd name="T29" fmla="*/ 7 h 24"/>
                  <a:gd name="T30" fmla="*/ 6 w 14"/>
                  <a:gd name="T31" fmla="*/ 9 h 24"/>
                  <a:gd name="T32" fmla="*/ 2 w 14"/>
                  <a:gd name="T33" fmla="*/ 11 h 24"/>
                  <a:gd name="T34" fmla="*/ 3 w 14"/>
                  <a:gd name="T35" fmla="*/ 14 h 24"/>
                  <a:gd name="T36" fmla="*/ 6 w 14"/>
                  <a:gd name="T37" fmla="*/ 13 h 24"/>
                  <a:gd name="T38" fmla="*/ 6 w 14"/>
                  <a:gd name="T39" fmla="*/ 16 h 24"/>
                  <a:gd name="T40" fmla="*/ 8 w 14"/>
                  <a:gd name="T41" fmla="*/ 14 h 24"/>
                  <a:gd name="T42" fmla="*/ 6 w 14"/>
                  <a:gd name="T43" fmla="*/ 17 h 24"/>
                  <a:gd name="T44" fmla="*/ 7 w 14"/>
                  <a:gd name="T45" fmla="*/ 17 h 24"/>
                  <a:gd name="T46" fmla="*/ 7 w 14"/>
                  <a:gd name="T47" fmla="*/ 17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4" h="24">
                    <a:moveTo>
                      <a:pt x="7" y="17"/>
                    </a:moveTo>
                    <a:lnTo>
                      <a:pt x="9" y="16"/>
                    </a:lnTo>
                    <a:lnTo>
                      <a:pt x="8" y="18"/>
                    </a:lnTo>
                    <a:lnTo>
                      <a:pt x="10" y="24"/>
                    </a:lnTo>
                    <a:lnTo>
                      <a:pt x="14" y="22"/>
                    </a:lnTo>
                    <a:lnTo>
                      <a:pt x="12" y="18"/>
                    </a:lnTo>
                    <a:lnTo>
                      <a:pt x="14" y="16"/>
                    </a:lnTo>
                    <a:lnTo>
                      <a:pt x="10" y="5"/>
                    </a:lnTo>
                    <a:lnTo>
                      <a:pt x="9" y="3"/>
                    </a:lnTo>
                    <a:lnTo>
                      <a:pt x="6" y="1"/>
                    </a:lnTo>
                    <a:lnTo>
                      <a:pt x="3" y="0"/>
                    </a:lnTo>
                    <a:lnTo>
                      <a:pt x="0" y="1"/>
                    </a:lnTo>
                    <a:lnTo>
                      <a:pt x="0" y="4"/>
                    </a:lnTo>
                    <a:lnTo>
                      <a:pt x="2" y="5"/>
                    </a:lnTo>
                    <a:lnTo>
                      <a:pt x="2" y="7"/>
                    </a:lnTo>
                    <a:lnTo>
                      <a:pt x="6" y="9"/>
                    </a:lnTo>
                    <a:lnTo>
                      <a:pt x="2" y="11"/>
                    </a:lnTo>
                    <a:lnTo>
                      <a:pt x="3" y="14"/>
                    </a:lnTo>
                    <a:lnTo>
                      <a:pt x="6" y="13"/>
                    </a:lnTo>
                    <a:lnTo>
                      <a:pt x="6" y="16"/>
                    </a:lnTo>
                    <a:lnTo>
                      <a:pt x="8" y="14"/>
                    </a:lnTo>
                    <a:lnTo>
                      <a:pt x="6" y="17"/>
                    </a:lnTo>
                    <a:lnTo>
                      <a:pt x="7" y="17"/>
                    </a:lnTo>
                    <a:lnTo>
                      <a:pt x="7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43" name="Freeform 9">
                <a:extLst>
                  <a:ext uri="{FF2B5EF4-FFF2-40B4-BE49-F238E27FC236}">
                    <a16:creationId xmlns:a16="http://schemas.microsoft.com/office/drawing/2014/main" id="{E76420E8-2814-41DA-AF0B-93B402EC73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37" y="1899"/>
                <a:ext cx="15" cy="26"/>
              </a:xfrm>
              <a:custGeom>
                <a:avLst/>
                <a:gdLst>
                  <a:gd name="T0" fmla="*/ 5 w 15"/>
                  <a:gd name="T1" fmla="*/ 18 h 26"/>
                  <a:gd name="T2" fmla="*/ 7 w 15"/>
                  <a:gd name="T3" fmla="*/ 17 h 26"/>
                  <a:gd name="T4" fmla="*/ 5 w 15"/>
                  <a:gd name="T5" fmla="*/ 18 h 26"/>
                  <a:gd name="T6" fmla="*/ 7 w 15"/>
                  <a:gd name="T7" fmla="*/ 21 h 26"/>
                  <a:gd name="T8" fmla="*/ 5 w 15"/>
                  <a:gd name="T9" fmla="*/ 22 h 26"/>
                  <a:gd name="T10" fmla="*/ 5 w 15"/>
                  <a:gd name="T11" fmla="*/ 25 h 26"/>
                  <a:gd name="T12" fmla="*/ 7 w 15"/>
                  <a:gd name="T13" fmla="*/ 26 h 26"/>
                  <a:gd name="T14" fmla="*/ 10 w 15"/>
                  <a:gd name="T15" fmla="*/ 24 h 26"/>
                  <a:gd name="T16" fmla="*/ 10 w 15"/>
                  <a:gd name="T17" fmla="*/ 22 h 26"/>
                  <a:gd name="T18" fmla="*/ 14 w 15"/>
                  <a:gd name="T19" fmla="*/ 22 h 26"/>
                  <a:gd name="T20" fmla="*/ 13 w 15"/>
                  <a:gd name="T21" fmla="*/ 19 h 26"/>
                  <a:gd name="T22" fmla="*/ 14 w 15"/>
                  <a:gd name="T23" fmla="*/ 16 h 26"/>
                  <a:gd name="T24" fmla="*/ 9 w 15"/>
                  <a:gd name="T25" fmla="*/ 10 h 26"/>
                  <a:gd name="T26" fmla="*/ 9 w 15"/>
                  <a:gd name="T27" fmla="*/ 8 h 26"/>
                  <a:gd name="T28" fmla="*/ 13 w 15"/>
                  <a:gd name="T29" fmla="*/ 14 h 26"/>
                  <a:gd name="T30" fmla="*/ 15 w 15"/>
                  <a:gd name="T31" fmla="*/ 16 h 26"/>
                  <a:gd name="T32" fmla="*/ 14 w 15"/>
                  <a:gd name="T33" fmla="*/ 12 h 26"/>
                  <a:gd name="T34" fmla="*/ 11 w 15"/>
                  <a:gd name="T35" fmla="*/ 8 h 26"/>
                  <a:gd name="T36" fmla="*/ 10 w 15"/>
                  <a:gd name="T37" fmla="*/ 6 h 26"/>
                  <a:gd name="T38" fmla="*/ 5 w 15"/>
                  <a:gd name="T39" fmla="*/ 5 h 26"/>
                  <a:gd name="T40" fmla="*/ 2 w 15"/>
                  <a:gd name="T41" fmla="*/ 2 h 26"/>
                  <a:gd name="T42" fmla="*/ 0 w 15"/>
                  <a:gd name="T43" fmla="*/ 0 h 26"/>
                  <a:gd name="T44" fmla="*/ 0 w 15"/>
                  <a:gd name="T45" fmla="*/ 2 h 26"/>
                  <a:gd name="T46" fmla="*/ 1 w 15"/>
                  <a:gd name="T47" fmla="*/ 6 h 26"/>
                  <a:gd name="T48" fmla="*/ 2 w 15"/>
                  <a:gd name="T49" fmla="*/ 8 h 26"/>
                  <a:gd name="T50" fmla="*/ 2 w 15"/>
                  <a:gd name="T51" fmla="*/ 14 h 26"/>
                  <a:gd name="T52" fmla="*/ 5 w 15"/>
                  <a:gd name="T53" fmla="*/ 18 h 26"/>
                  <a:gd name="T54" fmla="*/ 5 w 15"/>
                  <a:gd name="T55" fmla="*/ 18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5" h="26">
                    <a:moveTo>
                      <a:pt x="5" y="18"/>
                    </a:moveTo>
                    <a:lnTo>
                      <a:pt x="7" y="17"/>
                    </a:lnTo>
                    <a:lnTo>
                      <a:pt x="5" y="18"/>
                    </a:lnTo>
                    <a:lnTo>
                      <a:pt x="7" y="21"/>
                    </a:lnTo>
                    <a:lnTo>
                      <a:pt x="5" y="22"/>
                    </a:lnTo>
                    <a:lnTo>
                      <a:pt x="5" y="25"/>
                    </a:lnTo>
                    <a:lnTo>
                      <a:pt x="7" y="26"/>
                    </a:lnTo>
                    <a:lnTo>
                      <a:pt x="10" y="24"/>
                    </a:lnTo>
                    <a:lnTo>
                      <a:pt x="10" y="22"/>
                    </a:lnTo>
                    <a:lnTo>
                      <a:pt x="14" y="22"/>
                    </a:lnTo>
                    <a:lnTo>
                      <a:pt x="13" y="19"/>
                    </a:lnTo>
                    <a:lnTo>
                      <a:pt x="14" y="16"/>
                    </a:lnTo>
                    <a:lnTo>
                      <a:pt x="9" y="10"/>
                    </a:lnTo>
                    <a:lnTo>
                      <a:pt x="9" y="8"/>
                    </a:lnTo>
                    <a:lnTo>
                      <a:pt x="13" y="14"/>
                    </a:lnTo>
                    <a:lnTo>
                      <a:pt x="15" y="16"/>
                    </a:lnTo>
                    <a:lnTo>
                      <a:pt x="14" y="12"/>
                    </a:lnTo>
                    <a:lnTo>
                      <a:pt x="11" y="8"/>
                    </a:lnTo>
                    <a:lnTo>
                      <a:pt x="10" y="6"/>
                    </a:lnTo>
                    <a:lnTo>
                      <a:pt x="5" y="5"/>
                    </a:lnTo>
                    <a:lnTo>
                      <a:pt x="2" y="2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1" y="6"/>
                    </a:lnTo>
                    <a:lnTo>
                      <a:pt x="2" y="8"/>
                    </a:lnTo>
                    <a:lnTo>
                      <a:pt x="2" y="14"/>
                    </a:lnTo>
                    <a:lnTo>
                      <a:pt x="5" y="18"/>
                    </a:lnTo>
                    <a:lnTo>
                      <a:pt x="5" y="1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44" name="Freeform 10">
                <a:extLst>
                  <a:ext uri="{FF2B5EF4-FFF2-40B4-BE49-F238E27FC236}">
                    <a16:creationId xmlns:a16="http://schemas.microsoft.com/office/drawing/2014/main" id="{C75CCCA9-26A2-4C10-BF3F-DDD7219193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43" y="1900"/>
                <a:ext cx="2" cy="3"/>
              </a:xfrm>
              <a:custGeom>
                <a:avLst/>
                <a:gdLst>
                  <a:gd name="T0" fmla="*/ 0 w 2"/>
                  <a:gd name="T1" fmla="*/ 0 h 3"/>
                  <a:gd name="T2" fmla="*/ 0 w 2"/>
                  <a:gd name="T3" fmla="*/ 3 h 3"/>
                  <a:gd name="T4" fmla="*/ 2 w 2"/>
                  <a:gd name="T5" fmla="*/ 3 h 3"/>
                  <a:gd name="T6" fmla="*/ 0 w 2"/>
                  <a:gd name="T7" fmla="*/ 0 h 3"/>
                  <a:gd name="T8" fmla="*/ 0 w 2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3">
                    <a:moveTo>
                      <a:pt x="0" y="0"/>
                    </a:moveTo>
                    <a:lnTo>
                      <a:pt x="0" y="3"/>
                    </a:lnTo>
                    <a:lnTo>
                      <a:pt x="2" y="3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45" name="Freeform 11">
                <a:extLst>
                  <a:ext uri="{FF2B5EF4-FFF2-40B4-BE49-F238E27FC236}">
                    <a16:creationId xmlns:a16="http://schemas.microsoft.com/office/drawing/2014/main" id="{0E27090A-89E8-4A5F-8B7F-195B15A429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44" y="1929"/>
                <a:ext cx="9" cy="18"/>
              </a:xfrm>
              <a:custGeom>
                <a:avLst/>
                <a:gdLst>
                  <a:gd name="T0" fmla="*/ 3 w 9"/>
                  <a:gd name="T1" fmla="*/ 18 h 18"/>
                  <a:gd name="T2" fmla="*/ 4 w 9"/>
                  <a:gd name="T3" fmla="*/ 12 h 18"/>
                  <a:gd name="T4" fmla="*/ 6 w 9"/>
                  <a:gd name="T5" fmla="*/ 14 h 18"/>
                  <a:gd name="T6" fmla="*/ 7 w 9"/>
                  <a:gd name="T7" fmla="*/ 12 h 18"/>
                  <a:gd name="T8" fmla="*/ 8 w 9"/>
                  <a:gd name="T9" fmla="*/ 6 h 18"/>
                  <a:gd name="T10" fmla="*/ 9 w 9"/>
                  <a:gd name="T11" fmla="*/ 4 h 18"/>
                  <a:gd name="T12" fmla="*/ 6 w 9"/>
                  <a:gd name="T13" fmla="*/ 5 h 18"/>
                  <a:gd name="T14" fmla="*/ 7 w 9"/>
                  <a:gd name="T15" fmla="*/ 2 h 18"/>
                  <a:gd name="T16" fmla="*/ 4 w 9"/>
                  <a:gd name="T17" fmla="*/ 0 h 18"/>
                  <a:gd name="T18" fmla="*/ 1 w 9"/>
                  <a:gd name="T19" fmla="*/ 0 h 18"/>
                  <a:gd name="T20" fmla="*/ 0 w 9"/>
                  <a:gd name="T21" fmla="*/ 3 h 18"/>
                  <a:gd name="T22" fmla="*/ 2 w 9"/>
                  <a:gd name="T23" fmla="*/ 5 h 18"/>
                  <a:gd name="T24" fmla="*/ 4 w 9"/>
                  <a:gd name="T25" fmla="*/ 6 h 18"/>
                  <a:gd name="T26" fmla="*/ 6 w 9"/>
                  <a:gd name="T27" fmla="*/ 9 h 18"/>
                  <a:gd name="T28" fmla="*/ 2 w 9"/>
                  <a:gd name="T29" fmla="*/ 9 h 18"/>
                  <a:gd name="T30" fmla="*/ 3 w 9"/>
                  <a:gd name="T31" fmla="*/ 14 h 18"/>
                  <a:gd name="T32" fmla="*/ 3 w 9"/>
                  <a:gd name="T33" fmla="*/ 18 h 18"/>
                  <a:gd name="T34" fmla="*/ 3 w 9"/>
                  <a:gd name="T35" fmla="*/ 1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" h="18">
                    <a:moveTo>
                      <a:pt x="3" y="18"/>
                    </a:moveTo>
                    <a:lnTo>
                      <a:pt x="4" y="12"/>
                    </a:lnTo>
                    <a:lnTo>
                      <a:pt x="6" y="14"/>
                    </a:lnTo>
                    <a:lnTo>
                      <a:pt x="7" y="12"/>
                    </a:lnTo>
                    <a:lnTo>
                      <a:pt x="8" y="6"/>
                    </a:lnTo>
                    <a:lnTo>
                      <a:pt x="9" y="4"/>
                    </a:lnTo>
                    <a:lnTo>
                      <a:pt x="6" y="5"/>
                    </a:lnTo>
                    <a:lnTo>
                      <a:pt x="7" y="2"/>
                    </a:lnTo>
                    <a:lnTo>
                      <a:pt x="4" y="0"/>
                    </a:lnTo>
                    <a:lnTo>
                      <a:pt x="1" y="0"/>
                    </a:lnTo>
                    <a:lnTo>
                      <a:pt x="0" y="3"/>
                    </a:lnTo>
                    <a:lnTo>
                      <a:pt x="2" y="5"/>
                    </a:lnTo>
                    <a:lnTo>
                      <a:pt x="4" y="6"/>
                    </a:lnTo>
                    <a:lnTo>
                      <a:pt x="6" y="9"/>
                    </a:lnTo>
                    <a:lnTo>
                      <a:pt x="2" y="9"/>
                    </a:lnTo>
                    <a:lnTo>
                      <a:pt x="3" y="14"/>
                    </a:lnTo>
                    <a:lnTo>
                      <a:pt x="3" y="18"/>
                    </a:lnTo>
                    <a:lnTo>
                      <a:pt x="3" y="1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46" name="Freeform 12">
                <a:extLst>
                  <a:ext uri="{FF2B5EF4-FFF2-40B4-BE49-F238E27FC236}">
                    <a16:creationId xmlns:a16="http://schemas.microsoft.com/office/drawing/2014/main" id="{85EB06DB-A51E-46B5-8E28-78521A5622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63" y="1938"/>
                <a:ext cx="6" cy="4"/>
              </a:xfrm>
              <a:custGeom>
                <a:avLst/>
                <a:gdLst>
                  <a:gd name="T0" fmla="*/ 5 w 6"/>
                  <a:gd name="T1" fmla="*/ 0 h 4"/>
                  <a:gd name="T2" fmla="*/ 2 w 6"/>
                  <a:gd name="T3" fmla="*/ 0 h 4"/>
                  <a:gd name="T4" fmla="*/ 0 w 6"/>
                  <a:gd name="T5" fmla="*/ 2 h 4"/>
                  <a:gd name="T6" fmla="*/ 2 w 6"/>
                  <a:gd name="T7" fmla="*/ 4 h 4"/>
                  <a:gd name="T8" fmla="*/ 6 w 6"/>
                  <a:gd name="T9" fmla="*/ 2 h 4"/>
                  <a:gd name="T10" fmla="*/ 5 w 6"/>
                  <a:gd name="T11" fmla="*/ 0 h 4"/>
                  <a:gd name="T12" fmla="*/ 5 w 6"/>
                  <a:gd name="T13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4">
                    <a:moveTo>
                      <a:pt x="5" y="0"/>
                    </a:moveTo>
                    <a:lnTo>
                      <a:pt x="2" y="0"/>
                    </a:lnTo>
                    <a:lnTo>
                      <a:pt x="0" y="2"/>
                    </a:lnTo>
                    <a:lnTo>
                      <a:pt x="2" y="4"/>
                    </a:lnTo>
                    <a:lnTo>
                      <a:pt x="6" y="2"/>
                    </a:lnTo>
                    <a:lnTo>
                      <a:pt x="5" y="0"/>
                    </a:lnTo>
                    <a:lnTo>
                      <a:pt x="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47" name="Freeform 13">
                <a:extLst>
                  <a:ext uri="{FF2B5EF4-FFF2-40B4-BE49-F238E27FC236}">
                    <a16:creationId xmlns:a16="http://schemas.microsoft.com/office/drawing/2014/main" id="{6D6CB40F-B1DF-4102-A43E-6F434398FB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65" y="1961"/>
                <a:ext cx="3" cy="4"/>
              </a:xfrm>
              <a:custGeom>
                <a:avLst/>
                <a:gdLst>
                  <a:gd name="T0" fmla="*/ 0 w 3"/>
                  <a:gd name="T1" fmla="*/ 0 h 4"/>
                  <a:gd name="T2" fmla="*/ 0 w 3"/>
                  <a:gd name="T3" fmla="*/ 4 h 4"/>
                  <a:gd name="T4" fmla="*/ 3 w 3"/>
                  <a:gd name="T5" fmla="*/ 4 h 4"/>
                  <a:gd name="T6" fmla="*/ 0 w 3"/>
                  <a:gd name="T7" fmla="*/ 0 h 4"/>
                  <a:gd name="T8" fmla="*/ 0 w 3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4">
                    <a:moveTo>
                      <a:pt x="0" y="0"/>
                    </a:moveTo>
                    <a:lnTo>
                      <a:pt x="0" y="4"/>
                    </a:lnTo>
                    <a:lnTo>
                      <a:pt x="3" y="4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48" name="Freeform 14">
                <a:extLst>
                  <a:ext uri="{FF2B5EF4-FFF2-40B4-BE49-F238E27FC236}">
                    <a16:creationId xmlns:a16="http://schemas.microsoft.com/office/drawing/2014/main" id="{DE1EFA14-6F9E-4472-8318-1C2ACECD0C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68" y="1940"/>
                <a:ext cx="6" cy="7"/>
              </a:xfrm>
              <a:custGeom>
                <a:avLst/>
                <a:gdLst>
                  <a:gd name="T0" fmla="*/ 4 w 6"/>
                  <a:gd name="T1" fmla="*/ 0 h 7"/>
                  <a:gd name="T2" fmla="*/ 2 w 6"/>
                  <a:gd name="T3" fmla="*/ 0 h 7"/>
                  <a:gd name="T4" fmla="*/ 0 w 6"/>
                  <a:gd name="T5" fmla="*/ 2 h 7"/>
                  <a:gd name="T6" fmla="*/ 1 w 6"/>
                  <a:gd name="T7" fmla="*/ 5 h 7"/>
                  <a:gd name="T8" fmla="*/ 4 w 6"/>
                  <a:gd name="T9" fmla="*/ 7 h 7"/>
                  <a:gd name="T10" fmla="*/ 6 w 6"/>
                  <a:gd name="T11" fmla="*/ 6 h 7"/>
                  <a:gd name="T12" fmla="*/ 5 w 6"/>
                  <a:gd name="T13" fmla="*/ 2 h 7"/>
                  <a:gd name="T14" fmla="*/ 2 w 6"/>
                  <a:gd name="T15" fmla="*/ 2 h 7"/>
                  <a:gd name="T16" fmla="*/ 4 w 6"/>
                  <a:gd name="T17" fmla="*/ 0 h 7"/>
                  <a:gd name="T18" fmla="*/ 4 w 6"/>
                  <a:gd name="T19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" h="7">
                    <a:moveTo>
                      <a:pt x="4" y="0"/>
                    </a:moveTo>
                    <a:lnTo>
                      <a:pt x="2" y="0"/>
                    </a:lnTo>
                    <a:lnTo>
                      <a:pt x="0" y="2"/>
                    </a:lnTo>
                    <a:lnTo>
                      <a:pt x="1" y="5"/>
                    </a:lnTo>
                    <a:lnTo>
                      <a:pt x="4" y="7"/>
                    </a:lnTo>
                    <a:lnTo>
                      <a:pt x="6" y="6"/>
                    </a:lnTo>
                    <a:lnTo>
                      <a:pt x="5" y="2"/>
                    </a:lnTo>
                    <a:lnTo>
                      <a:pt x="2" y="2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49" name="Freeform 15">
                <a:extLst>
                  <a:ext uri="{FF2B5EF4-FFF2-40B4-BE49-F238E27FC236}">
                    <a16:creationId xmlns:a16="http://schemas.microsoft.com/office/drawing/2014/main" id="{E290F6B0-B678-476E-BCD5-5939F882A1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72" y="1937"/>
                <a:ext cx="6" cy="6"/>
              </a:xfrm>
              <a:custGeom>
                <a:avLst/>
                <a:gdLst>
                  <a:gd name="T0" fmla="*/ 0 w 6"/>
                  <a:gd name="T1" fmla="*/ 0 h 6"/>
                  <a:gd name="T2" fmla="*/ 0 w 6"/>
                  <a:gd name="T3" fmla="*/ 4 h 6"/>
                  <a:gd name="T4" fmla="*/ 2 w 6"/>
                  <a:gd name="T5" fmla="*/ 6 h 6"/>
                  <a:gd name="T6" fmla="*/ 6 w 6"/>
                  <a:gd name="T7" fmla="*/ 5 h 6"/>
                  <a:gd name="T8" fmla="*/ 0 w 6"/>
                  <a:gd name="T9" fmla="*/ 0 h 6"/>
                  <a:gd name="T10" fmla="*/ 0 w 6"/>
                  <a:gd name="T11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" h="6">
                    <a:moveTo>
                      <a:pt x="0" y="0"/>
                    </a:moveTo>
                    <a:lnTo>
                      <a:pt x="0" y="4"/>
                    </a:lnTo>
                    <a:lnTo>
                      <a:pt x="2" y="6"/>
                    </a:lnTo>
                    <a:lnTo>
                      <a:pt x="6" y="5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50" name="Freeform 16">
                <a:extLst>
                  <a:ext uri="{FF2B5EF4-FFF2-40B4-BE49-F238E27FC236}">
                    <a16:creationId xmlns:a16="http://schemas.microsoft.com/office/drawing/2014/main" id="{9B50BCF7-6FFD-4B0B-881C-9A73A275DD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79" y="1958"/>
                <a:ext cx="3" cy="5"/>
              </a:xfrm>
              <a:custGeom>
                <a:avLst/>
                <a:gdLst>
                  <a:gd name="T0" fmla="*/ 0 w 3"/>
                  <a:gd name="T1" fmla="*/ 0 h 5"/>
                  <a:gd name="T2" fmla="*/ 0 w 3"/>
                  <a:gd name="T3" fmla="*/ 1 h 5"/>
                  <a:gd name="T4" fmla="*/ 1 w 3"/>
                  <a:gd name="T5" fmla="*/ 5 h 5"/>
                  <a:gd name="T6" fmla="*/ 3 w 3"/>
                  <a:gd name="T7" fmla="*/ 1 h 5"/>
                  <a:gd name="T8" fmla="*/ 0 w 3"/>
                  <a:gd name="T9" fmla="*/ 0 h 5"/>
                  <a:gd name="T10" fmla="*/ 0 w 3"/>
                  <a:gd name="T11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" h="5">
                    <a:moveTo>
                      <a:pt x="0" y="0"/>
                    </a:moveTo>
                    <a:lnTo>
                      <a:pt x="0" y="1"/>
                    </a:lnTo>
                    <a:lnTo>
                      <a:pt x="1" y="5"/>
                    </a:lnTo>
                    <a:lnTo>
                      <a:pt x="3" y="1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51" name="Freeform 17">
                <a:extLst>
                  <a:ext uri="{FF2B5EF4-FFF2-40B4-BE49-F238E27FC236}">
                    <a16:creationId xmlns:a16="http://schemas.microsoft.com/office/drawing/2014/main" id="{E96F29C5-1ABE-4D6B-A381-E8373C231C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0" y="1947"/>
                <a:ext cx="11" cy="13"/>
              </a:xfrm>
              <a:custGeom>
                <a:avLst/>
                <a:gdLst>
                  <a:gd name="T0" fmla="*/ 2 w 11"/>
                  <a:gd name="T1" fmla="*/ 12 h 13"/>
                  <a:gd name="T2" fmla="*/ 4 w 11"/>
                  <a:gd name="T3" fmla="*/ 10 h 13"/>
                  <a:gd name="T4" fmla="*/ 7 w 11"/>
                  <a:gd name="T5" fmla="*/ 10 h 13"/>
                  <a:gd name="T6" fmla="*/ 6 w 11"/>
                  <a:gd name="T7" fmla="*/ 8 h 13"/>
                  <a:gd name="T8" fmla="*/ 7 w 11"/>
                  <a:gd name="T9" fmla="*/ 10 h 13"/>
                  <a:gd name="T10" fmla="*/ 5 w 11"/>
                  <a:gd name="T11" fmla="*/ 12 h 13"/>
                  <a:gd name="T12" fmla="*/ 7 w 11"/>
                  <a:gd name="T13" fmla="*/ 12 h 13"/>
                  <a:gd name="T14" fmla="*/ 10 w 11"/>
                  <a:gd name="T15" fmla="*/ 13 h 13"/>
                  <a:gd name="T16" fmla="*/ 11 w 11"/>
                  <a:gd name="T17" fmla="*/ 5 h 13"/>
                  <a:gd name="T18" fmla="*/ 10 w 11"/>
                  <a:gd name="T19" fmla="*/ 3 h 13"/>
                  <a:gd name="T20" fmla="*/ 7 w 11"/>
                  <a:gd name="T21" fmla="*/ 0 h 13"/>
                  <a:gd name="T22" fmla="*/ 5 w 11"/>
                  <a:gd name="T23" fmla="*/ 1 h 13"/>
                  <a:gd name="T24" fmla="*/ 2 w 11"/>
                  <a:gd name="T25" fmla="*/ 2 h 13"/>
                  <a:gd name="T26" fmla="*/ 2 w 11"/>
                  <a:gd name="T27" fmla="*/ 8 h 13"/>
                  <a:gd name="T28" fmla="*/ 0 w 11"/>
                  <a:gd name="T29" fmla="*/ 11 h 13"/>
                  <a:gd name="T30" fmla="*/ 2 w 11"/>
                  <a:gd name="T31" fmla="*/ 12 h 13"/>
                  <a:gd name="T32" fmla="*/ 2 w 11"/>
                  <a:gd name="T33" fmla="*/ 12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1" h="13">
                    <a:moveTo>
                      <a:pt x="2" y="12"/>
                    </a:moveTo>
                    <a:lnTo>
                      <a:pt x="4" y="10"/>
                    </a:lnTo>
                    <a:lnTo>
                      <a:pt x="7" y="10"/>
                    </a:lnTo>
                    <a:lnTo>
                      <a:pt x="6" y="8"/>
                    </a:lnTo>
                    <a:lnTo>
                      <a:pt x="7" y="10"/>
                    </a:lnTo>
                    <a:lnTo>
                      <a:pt x="5" y="12"/>
                    </a:lnTo>
                    <a:lnTo>
                      <a:pt x="7" y="12"/>
                    </a:lnTo>
                    <a:lnTo>
                      <a:pt x="10" y="13"/>
                    </a:lnTo>
                    <a:lnTo>
                      <a:pt x="11" y="5"/>
                    </a:lnTo>
                    <a:lnTo>
                      <a:pt x="10" y="3"/>
                    </a:lnTo>
                    <a:lnTo>
                      <a:pt x="7" y="0"/>
                    </a:lnTo>
                    <a:lnTo>
                      <a:pt x="5" y="1"/>
                    </a:lnTo>
                    <a:lnTo>
                      <a:pt x="2" y="2"/>
                    </a:lnTo>
                    <a:lnTo>
                      <a:pt x="2" y="8"/>
                    </a:lnTo>
                    <a:lnTo>
                      <a:pt x="0" y="11"/>
                    </a:lnTo>
                    <a:lnTo>
                      <a:pt x="2" y="12"/>
                    </a:lnTo>
                    <a:lnTo>
                      <a:pt x="2" y="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52" name="Freeform 18">
                <a:extLst>
                  <a:ext uri="{FF2B5EF4-FFF2-40B4-BE49-F238E27FC236}">
                    <a16:creationId xmlns:a16="http://schemas.microsoft.com/office/drawing/2014/main" id="{43E0AFE0-DF59-426F-98B1-0D89E87802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62" y="1981"/>
                <a:ext cx="19" cy="19"/>
              </a:xfrm>
              <a:custGeom>
                <a:avLst/>
                <a:gdLst>
                  <a:gd name="T0" fmla="*/ 2 w 19"/>
                  <a:gd name="T1" fmla="*/ 11 h 19"/>
                  <a:gd name="T2" fmla="*/ 5 w 19"/>
                  <a:gd name="T3" fmla="*/ 13 h 19"/>
                  <a:gd name="T4" fmla="*/ 7 w 19"/>
                  <a:gd name="T5" fmla="*/ 14 h 19"/>
                  <a:gd name="T6" fmla="*/ 5 w 19"/>
                  <a:gd name="T7" fmla="*/ 16 h 19"/>
                  <a:gd name="T8" fmla="*/ 8 w 19"/>
                  <a:gd name="T9" fmla="*/ 16 h 19"/>
                  <a:gd name="T10" fmla="*/ 8 w 19"/>
                  <a:gd name="T11" fmla="*/ 18 h 19"/>
                  <a:gd name="T12" fmla="*/ 10 w 19"/>
                  <a:gd name="T13" fmla="*/ 19 h 19"/>
                  <a:gd name="T14" fmla="*/ 14 w 19"/>
                  <a:gd name="T15" fmla="*/ 18 h 19"/>
                  <a:gd name="T16" fmla="*/ 16 w 19"/>
                  <a:gd name="T17" fmla="*/ 16 h 19"/>
                  <a:gd name="T18" fmla="*/ 16 w 19"/>
                  <a:gd name="T19" fmla="*/ 10 h 19"/>
                  <a:gd name="T20" fmla="*/ 17 w 19"/>
                  <a:gd name="T21" fmla="*/ 8 h 19"/>
                  <a:gd name="T22" fmla="*/ 18 w 19"/>
                  <a:gd name="T23" fmla="*/ 5 h 19"/>
                  <a:gd name="T24" fmla="*/ 19 w 19"/>
                  <a:gd name="T25" fmla="*/ 2 h 19"/>
                  <a:gd name="T26" fmla="*/ 17 w 19"/>
                  <a:gd name="T27" fmla="*/ 2 h 19"/>
                  <a:gd name="T28" fmla="*/ 15 w 19"/>
                  <a:gd name="T29" fmla="*/ 3 h 19"/>
                  <a:gd name="T30" fmla="*/ 14 w 19"/>
                  <a:gd name="T31" fmla="*/ 5 h 19"/>
                  <a:gd name="T32" fmla="*/ 12 w 19"/>
                  <a:gd name="T33" fmla="*/ 9 h 19"/>
                  <a:gd name="T34" fmla="*/ 10 w 19"/>
                  <a:gd name="T35" fmla="*/ 11 h 19"/>
                  <a:gd name="T36" fmla="*/ 7 w 19"/>
                  <a:gd name="T37" fmla="*/ 10 h 19"/>
                  <a:gd name="T38" fmla="*/ 10 w 19"/>
                  <a:gd name="T39" fmla="*/ 8 h 19"/>
                  <a:gd name="T40" fmla="*/ 12 w 19"/>
                  <a:gd name="T41" fmla="*/ 7 h 19"/>
                  <a:gd name="T42" fmla="*/ 14 w 19"/>
                  <a:gd name="T43" fmla="*/ 4 h 19"/>
                  <a:gd name="T44" fmla="*/ 10 w 19"/>
                  <a:gd name="T45" fmla="*/ 1 h 19"/>
                  <a:gd name="T46" fmla="*/ 8 w 19"/>
                  <a:gd name="T47" fmla="*/ 2 h 19"/>
                  <a:gd name="T48" fmla="*/ 5 w 19"/>
                  <a:gd name="T49" fmla="*/ 1 h 19"/>
                  <a:gd name="T50" fmla="*/ 2 w 19"/>
                  <a:gd name="T51" fmla="*/ 0 h 19"/>
                  <a:gd name="T52" fmla="*/ 0 w 19"/>
                  <a:gd name="T53" fmla="*/ 3 h 19"/>
                  <a:gd name="T54" fmla="*/ 0 w 19"/>
                  <a:gd name="T55" fmla="*/ 5 h 19"/>
                  <a:gd name="T56" fmla="*/ 2 w 19"/>
                  <a:gd name="T57" fmla="*/ 11 h 19"/>
                  <a:gd name="T58" fmla="*/ 2 w 19"/>
                  <a:gd name="T59" fmla="*/ 11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9" h="19">
                    <a:moveTo>
                      <a:pt x="2" y="11"/>
                    </a:moveTo>
                    <a:lnTo>
                      <a:pt x="5" y="13"/>
                    </a:lnTo>
                    <a:lnTo>
                      <a:pt x="7" y="14"/>
                    </a:lnTo>
                    <a:lnTo>
                      <a:pt x="5" y="16"/>
                    </a:lnTo>
                    <a:lnTo>
                      <a:pt x="8" y="16"/>
                    </a:lnTo>
                    <a:lnTo>
                      <a:pt x="8" y="18"/>
                    </a:lnTo>
                    <a:lnTo>
                      <a:pt x="10" y="19"/>
                    </a:lnTo>
                    <a:lnTo>
                      <a:pt x="14" y="18"/>
                    </a:lnTo>
                    <a:lnTo>
                      <a:pt x="16" y="16"/>
                    </a:lnTo>
                    <a:lnTo>
                      <a:pt x="16" y="10"/>
                    </a:lnTo>
                    <a:lnTo>
                      <a:pt x="17" y="8"/>
                    </a:lnTo>
                    <a:lnTo>
                      <a:pt x="18" y="5"/>
                    </a:lnTo>
                    <a:lnTo>
                      <a:pt x="19" y="2"/>
                    </a:lnTo>
                    <a:lnTo>
                      <a:pt x="17" y="2"/>
                    </a:lnTo>
                    <a:lnTo>
                      <a:pt x="15" y="3"/>
                    </a:lnTo>
                    <a:lnTo>
                      <a:pt x="14" y="5"/>
                    </a:lnTo>
                    <a:lnTo>
                      <a:pt x="12" y="9"/>
                    </a:lnTo>
                    <a:lnTo>
                      <a:pt x="10" y="11"/>
                    </a:lnTo>
                    <a:lnTo>
                      <a:pt x="7" y="10"/>
                    </a:lnTo>
                    <a:lnTo>
                      <a:pt x="10" y="8"/>
                    </a:lnTo>
                    <a:lnTo>
                      <a:pt x="12" y="7"/>
                    </a:lnTo>
                    <a:lnTo>
                      <a:pt x="14" y="4"/>
                    </a:lnTo>
                    <a:lnTo>
                      <a:pt x="10" y="1"/>
                    </a:lnTo>
                    <a:lnTo>
                      <a:pt x="8" y="2"/>
                    </a:lnTo>
                    <a:lnTo>
                      <a:pt x="5" y="1"/>
                    </a:lnTo>
                    <a:lnTo>
                      <a:pt x="2" y="0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2" y="11"/>
                    </a:lnTo>
                    <a:lnTo>
                      <a:pt x="2" y="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53" name="Freeform 19">
                <a:extLst>
                  <a:ext uri="{FF2B5EF4-FFF2-40B4-BE49-F238E27FC236}">
                    <a16:creationId xmlns:a16="http://schemas.microsoft.com/office/drawing/2014/main" id="{76220191-31EC-4C2B-B8E7-3B5A4C905D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70" y="1999"/>
                <a:ext cx="20" cy="20"/>
              </a:xfrm>
              <a:custGeom>
                <a:avLst/>
                <a:gdLst>
                  <a:gd name="T0" fmla="*/ 8 w 20"/>
                  <a:gd name="T1" fmla="*/ 4 h 20"/>
                  <a:gd name="T2" fmla="*/ 11 w 20"/>
                  <a:gd name="T3" fmla="*/ 7 h 20"/>
                  <a:gd name="T4" fmla="*/ 11 w 20"/>
                  <a:gd name="T5" fmla="*/ 4 h 20"/>
                  <a:gd name="T6" fmla="*/ 9 w 20"/>
                  <a:gd name="T7" fmla="*/ 3 h 20"/>
                  <a:gd name="T8" fmla="*/ 11 w 20"/>
                  <a:gd name="T9" fmla="*/ 3 h 20"/>
                  <a:gd name="T10" fmla="*/ 10 w 20"/>
                  <a:gd name="T11" fmla="*/ 0 h 20"/>
                  <a:gd name="T12" fmla="*/ 8 w 20"/>
                  <a:gd name="T13" fmla="*/ 0 h 20"/>
                  <a:gd name="T14" fmla="*/ 4 w 20"/>
                  <a:gd name="T15" fmla="*/ 1 h 20"/>
                  <a:gd name="T16" fmla="*/ 0 w 20"/>
                  <a:gd name="T17" fmla="*/ 1 h 20"/>
                  <a:gd name="T18" fmla="*/ 2 w 20"/>
                  <a:gd name="T19" fmla="*/ 3 h 20"/>
                  <a:gd name="T20" fmla="*/ 4 w 20"/>
                  <a:gd name="T21" fmla="*/ 4 h 20"/>
                  <a:gd name="T22" fmla="*/ 2 w 20"/>
                  <a:gd name="T23" fmla="*/ 6 h 20"/>
                  <a:gd name="T24" fmla="*/ 4 w 20"/>
                  <a:gd name="T25" fmla="*/ 8 h 20"/>
                  <a:gd name="T26" fmla="*/ 7 w 20"/>
                  <a:gd name="T27" fmla="*/ 8 h 20"/>
                  <a:gd name="T28" fmla="*/ 8 w 20"/>
                  <a:gd name="T29" fmla="*/ 10 h 20"/>
                  <a:gd name="T30" fmla="*/ 10 w 20"/>
                  <a:gd name="T31" fmla="*/ 13 h 20"/>
                  <a:gd name="T32" fmla="*/ 12 w 20"/>
                  <a:gd name="T33" fmla="*/ 15 h 20"/>
                  <a:gd name="T34" fmla="*/ 15 w 20"/>
                  <a:gd name="T35" fmla="*/ 17 h 20"/>
                  <a:gd name="T36" fmla="*/ 17 w 20"/>
                  <a:gd name="T37" fmla="*/ 20 h 20"/>
                  <a:gd name="T38" fmla="*/ 19 w 20"/>
                  <a:gd name="T39" fmla="*/ 19 h 20"/>
                  <a:gd name="T40" fmla="*/ 20 w 20"/>
                  <a:gd name="T41" fmla="*/ 18 h 20"/>
                  <a:gd name="T42" fmla="*/ 17 w 20"/>
                  <a:gd name="T43" fmla="*/ 17 h 20"/>
                  <a:gd name="T44" fmla="*/ 15 w 20"/>
                  <a:gd name="T45" fmla="*/ 15 h 20"/>
                  <a:gd name="T46" fmla="*/ 12 w 20"/>
                  <a:gd name="T47" fmla="*/ 12 h 20"/>
                  <a:gd name="T48" fmla="*/ 9 w 20"/>
                  <a:gd name="T49" fmla="*/ 7 h 20"/>
                  <a:gd name="T50" fmla="*/ 8 w 20"/>
                  <a:gd name="T51" fmla="*/ 4 h 20"/>
                  <a:gd name="T52" fmla="*/ 9 w 20"/>
                  <a:gd name="T53" fmla="*/ 4 h 20"/>
                  <a:gd name="T54" fmla="*/ 8 w 20"/>
                  <a:gd name="T55" fmla="*/ 4 h 20"/>
                  <a:gd name="T56" fmla="*/ 8 w 20"/>
                  <a:gd name="T57" fmla="*/ 4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" h="20">
                    <a:moveTo>
                      <a:pt x="8" y="4"/>
                    </a:moveTo>
                    <a:lnTo>
                      <a:pt x="11" y="7"/>
                    </a:lnTo>
                    <a:lnTo>
                      <a:pt x="11" y="4"/>
                    </a:lnTo>
                    <a:lnTo>
                      <a:pt x="9" y="3"/>
                    </a:lnTo>
                    <a:lnTo>
                      <a:pt x="11" y="3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4" y="1"/>
                    </a:lnTo>
                    <a:lnTo>
                      <a:pt x="0" y="1"/>
                    </a:lnTo>
                    <a:lnTo>
                      <a:pt x="2" y="3"/>
                    </a:lnTo>
                    <a:lnTo>
                      <a:pt x="4" y="4"/>
                    </a:lnTo>
                    <a:lnTo>
                      <a:pt x="2" y="6"/>
                    </a:lnTo>
                    <a:lnTo>
                      <a:pt x="4" y="8"/>
                    </a:lnTo>
                    <a:lnTo>
                      <a:pt x="7" y="8"/>
                    </a:lnTo>
                    <a:lnTo>
                      <a:pt x="8" y="10"/>
                    </a:lnTo>
                    <a:lnTo>
                      <a:pt x="10" y="13"/>
                    </a:lnTo>
                    <a:lnTo>
                      <a:pt x="12" y="15"/>
                    </a:lnTo>
                    <a:lnTo>
                      <a:pt x="15" y="17"/>
                    </a:lnTo>
                    <a:lnTo>
                      <a:pt x="17" y="20"/>
                    </a:lnTo>
                    <a:lnTo>
                      <a:pt x="19" y="19"/>
                    </a:lnTo>
                    <a:lnTo>
                      <a:pt x="20" y="18"/>
                    </a:lnTo>
                    <a:lnTo>
                      <a:pt x="17" y="17"/>
                    </a:lnTo>
                    <a:lnTo>
                      <a:pt x="15" y="15"/>
                    </a:lnTo>
                    <a:lnTo>
                      <a:pt x="12" y="12"/>
                    </a:lnTo>
                    <a:lnTo>
                      <a:pt x="9" y="7"/>
                    </a:lnTo>
                    <a:lnTo>
                      <a:pt x="8" y="4"/>
                    </a:lnTo>
                    <a:lnTo>
                      <a:pt x="9" y="4"/>
                    </a:lnTo>
                    <a:lnTo>
                      <a:pt x="8" y="4"/>
                    </a:lnTo>
                    <a:lnTo>
                      <a:pt x="8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54" name="Freeform 20">
                <a:extLst>
                  <a:ext uri="{FF2B5EF4-FFF2-40B4-BE49-F238E27FC236}">
                    <a16:creationId xmlns:a16="http://schemas.microsoft.com/office/drawing/2014/main" id="{5DC77C62-E5D0-43B5-982C-410F70412B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1" y="2008"/>
                <a:ext cx="4" cy="2"/>
              </a:xfrm>
              <a:custGeom>
                <a:avLst/>
                <a:gdLst>
                  <a:gd name="T0" fmla="*/ 4 w 4"/>
                  <a:gd name="T1" fmla="*/ 0 h 2"/>
                  <a:gd name="T2" fmla="*/ 0 w 4"/>
                  <a:gd name="T3" fmla="*/ 0 h 2"/>
                  <a:gd name="T4" fmla="*/ 1 w 4"/>
                  <a:gd name="T5" fmla="*/ 2 h 2"/>
                  <a:gd name="T6" fmla="*/ 4 w 4"/>
                  <a:gd name="T7" fmla="*/ 0 h 2"/>
                  <a:gd name="T8" fmla="*/ 4 w 4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2">
                    <a:moveTo>
                      <a:pt x="4" y="0"/>
                    </a:moveTo>
                    <a:lnTo>
                      <a:pt x="0" y="0"/>
                    </a:lnTo>
                    <a:lnTo>
                      <a:pt x="1" y="2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55" name="Freeform 21">
                <a:extLst>
                  <a:ext uri="{FF2B5EF4-FFF2-40B4-BE49-F238E27FC236}">
                    <a16:creationId xmlns:a16="http://schemas.microsoft.com/office/drawing/2014/main" id="{E34750DD-A7FF-4B07-80D2-E9B2D4CEEA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98" y="1965"/>
                <a:ext cx="4" cy="4"/>
              </a:xfrm>
              <a:custGeom>
                <a:avLst/>
                <a:gdLst>
                  <a:gd name="T0" fmla="*/ 4 w 4"/>
                  <a:gd name="T1" fmla="*/ 0 h 4"/>
                  <a:gd name="T2" fmla="*/ 0 w 4"/>
                  <a:gd name="T3" fmla="*/ 4 h 4"/>
                  <a:gd name="T4" fmla="*/ 4 w 4"/>
                  <a:gd name="T5" fmla="*/ 3 h 4"/>
                  <a:gd name="T6" fmla="*/ 4 w 4"/>
                  <a:gd name="T7" fmla="*/ 0 h 4"/>
                  <a:gd name="T8" fmla="*/ 4 w 4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4" y="0"/>
                    </a:moveTo>
                    <a:lnTo>
                      <a:pt x="0" y="4"/>
                    </a:lnTo>
                    <a:lnTo>
                      <a:pt x="4" y="3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56" name="Freeform 22">
                <a:extLst>
                  <a:ext uri="{FF2B5EF4-FFF2-40B4-BE49-F238E27FC236}">
                    <a16:creationId xmlns:a16="http://schemas.microsoft.com/office/drawing/2014/main" id="{CE67823D-6072-41FB-84FB-55DBE105A0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51" y="1925"/>
                <a:ext cx="13" cy="13"/>
              </a:xfrm>
              <a:custGeom>
                <a:avLst/>
                <a:gdLst>
                  <a:gd name="T0" fmla="*/ 4 w 13"/>
                  <a:gd name="T1" fmla="*/ 13 h 13"/>
                  <a:gd name="T2" fmla="*/ 3 w 13"/>
                  <a:gd name="T3" fmla="*/ 12 h 13"/>
                  <a:gd name="T4" fmla="*/ 3 w 13"/>
                  <a:gd name="T5" fmla="*/ 6 h 13"/>
                  <a:gd name="T6" fmla="*/ 1 w 13"/>
                  <a:gd name="T7" fmla="*/ 4 h 13"/>
                  <a:gd name="T8" fmla="*/ 0 w 13"/>
                  <a:gd name="T9" fmla="*/ 0 h 13"/>
                  <a:gd name="T10" fmla="*/ 2 w 13"/>
                  <a:gd name="T11" fmla="*/ 0 h 13"/>
                  <a:gd name="T12" fmla="*/ 8 w 13"/>
                  <a:gd name="T13" fmla="*/ 1 h 13"/>
                  <a:gd name="T14" fmla="*/ 10 w 13"/>
                  <a:gd name="T15" fmla="*/ 1 h 13"/>
                  <a:gd name="T16" fmla="*/ 13 w 13"/>
                  <a:gd name="T17" fmla="*/ 4 h 13"/>
                  <a:gd name="T18" fmla="*/ 13 w 13"/>
                  <a:gd name="T19" fmla="*/ 7 h 13"/>
                  <a:gd name="T20" fmla="*/ 12 w 13"/>
                  <a:gd name="T21" fmla="*/ 9 h 13"/>
                  <a:gd name="T22" fmla="*/ 9 w 13"/>
                  <a:gd name="T23" fmla="*/ 7 h 13"/>
                  <a:gd name="T24" fmla="*/ 11 w 13"/>
                  <a:gd name="T25" fmla="*/ 10 h 13"/>
                  <a:gd name="T26" fmla="*/ 10 w 13"/>
                  <a:gd name="T27" fmla="*/ 13 h 13"/>
                  <a:gd name="T28" fmla="*/ 6 w 13"/>
                  <a:gd name="T29" fmla="*/ 12 h 13"/>
                  <a:gd name="T30" fmla="*/ 4 w 13"/>
                  <a:gd name="T31" fmla="*/ 13 h 13"/>
                  <a:gd name="T32" fmla="*/ 4 w 13"/>
                  <a:gd name="T33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3" h="13">
                    <a:moveTo>
                      <a:pt x="4" y="13"/>
                    </a:moveTo>
                    <a:lnTo>
                      <a:pt x="3" y="12"/>
                    </a:lnTo>
                    <a:lnTo>
                      <a:pt x="3" y="6"/>
                    </a:lnTo>
                    <a:lnTo>
                      <a:pt x="1" y="4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8" y="1"/>
                    </a:lnTo>
                    <a:lnTo>
                      <a:pt x="10" y="1"/>
                    </a:lnTo>
                    <a:lnTo>
                      <a:pt x="13" y="4"/>
                    </a:lnTo>
                    <a:lnTo>
                      <a:pt x="13" y="7"/>
                    </a:lnTo>
                    <a:lnTo>
                      <a:pt x="12" y="9"/>
                    </a:lnTo>
                    <a:lnTo>
                      <a:pt x="9" y="7"/>
                    </a:lnTo>
                    <a:lnTo>
                      <a:pt x="11" y="10"/>
                    </a:lnTo>
                    <a:lnTo>
                      <a:pt x="10" y="13"/>
                    </a:lnTo>
                    <a:lnTo>
                      <a:pt x="6" y="12"/>
                    </a:lnTo>
                    <a:lnTo>
                      <a:pt x="4" y="13"/>
                    </a:lnTo>
                    <a:lnTo>
                      <a:pt x="4" y="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57" name="Freeform 23">
                <a:extLst>
                  <a:ext uri="{FF2B5EF4-FFF2-40B4-BE49-F238E27FC236}">
                    <a16:creationId xmlns:a16="http://schemas.microsoft.com/office/drawing/2014/main" id="{71C2CE1C-316E-422A-9F22-87B79D7857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55" y="1939"/>
                <a:ext cx="23" cy="32"/>
              </a:xfrm>
              <a:custGeom>
                <a:avLst/>
                <a:gdLst>
                  <a:gd name="T0" fmla="*/ 4 w 23"/>
                  <a:gd name="T1" fmla="*/ 4 h 32"/>
                  <a:gd name="T2" fmla="*/ 2 w 23"/>
                  <a:gd name="T3" fmla="*/ 4 h 32"/>
                  <a:gd name="T4" fmla="*/ 0 w 23"/>
                  <a:gd name="T5" fmla="*/ 3 h 32"/>
                  <a:gd name="T6" fmla="*/ 0 w 23"/>
                  <a:gd name="T7" fmla="*/ 0 h 32"/>
                  <a:gd name="T8" fmla="*/ 6 w 23"/>
                  <a:gd name="T9" fmla="*/ 1 h 32"/>
                  <a:gd name="T10" fmla="*/ 8 w 23"/>
                  <a:gd name="T11" fmla="*/ 3 h 32"/>
                  <a:gd name="T12" fmla="*/ 9 w 23"/>
                  <a:gd name="T13" fmla="*/ 7 h 32"/>
                  <a:gd name="T14" fmla="*/ 12 w 23"/>
                  <a:gd name="T15" fmla="*/ 7 h 32"/>
                  <a:gd name="T16" fmla="*/ 15 w 23"/>
                  <a:gd name="T17" fmla="*/ 9 h 32"/>
                  <a:gd name="T18" fmla="*/ 17 w 23"/>
                  <a:gd name="T19" fmla="*/ 15 h 32"/>
                  <a:gd name="T20" fmla="*/ 21 w 23"/>
                  <a:gd name="T21" fmla="*/ 18 h 32"/>
                  <a:gd name="T22" fmla="*/ 15 w 23"/>
                  <a:gd name="T23" fmla="*/ 15 h 32"/>
                  <a:gd name="T24" fmla="*/ 15 w 23"/>
                  <a:gd name="T25" fmla="*/ 17 h 32"/>
                  <a:gd name="T26" fmla="*/ 17 w 23"/>
                  <a:gd name="T27" fmla="*/ 19 h 32"/>
                  <a:gd name="T28" fmla="*/ 21 w 23"/>
                  <a:gd name="T29" fmla="*/ 19 h 32"/>
                  <a:gd name="T30" fmla="*/ 19 w 23"/>
                  <a:gd name="T31" fmla="*/ 22 h 32"/>
                  <a:gd name="T32" fmla="*/ 22 w 23"/>
                  <a:gd name="T33" fmla="*/ 21 h 32"/>
                  <a:gd name="T34" fmla="*/ 22 w 23"/>
                  <a:gd name="T35" fmla="*/ 24 h 32"/>
                  <a:gd name="T36" fmla="*/ 19 w 23"/>
                  <a:gd name="T37" fmla="*/ 26 h 32"/>
                  <a:gd name="T38" fmla="*/ 23 w 23"/>
                  <a:gd name="T39" fmla="*/ 26 h 32"/>
                  <a:gd name="T40" fmla="*/ 23 w 23"/>
                  <a:gd name="T41" fmla="*/ 29 h 32"/>
                  <a:gd name="T42" fmla="*/ 21 w 23"/>
                  <a:gd name="T43" fmla="*/ 32 h 32"/>
                  <a:gd name="T44" fmla="*/ 18 w 23"/>
                  <a:gd name="T45" fmla="*/ 30 h 32"/>
                  <a:gd name="T46" fmla="*/ 17 w 23"/>
                  <a:gd name="T47" fmla="*/ 28 h 32"/>
                  <a:gd name="T48" fmla="*/ 15 w 23"/>
                  <a:gd name="T49" fmla="*/ 26 h 32"/>
                  <a:gd name="T50" fmla="*/ 15 w 23"/>
                  <a:gd name="T51" fmla="*/ 24 h 32"/>
                  <a:gd name="T52" fmla="*/ 13 w 23"/>
                  <a:gd name="T53" fmla="*/ 22 h 32"/>
                  <a:gd name="T54" fmla="*/ 7 w 23"/>
                  <a:gd name="T55" fmla="*/ 19 h 32"/>
                  <a:gd name="T56" fmla="*/ 9 w 23"/>
                  <a:gd name="T57" fmla="*/ 19 h 32"/>
                  <a:gd name="T58" fmla="*/ 7 w 23"/>
                  <a:gd name="T59" fmla="*/ 17 h 32"/>
                  <a:gd name="T60" fmla="*/ 9 w 23"/>
                  <a:gd name="T61" fmla="*/ 13 h 32"/>
                  <a:gd name="T62" fmla="*/ 7 w 23"/>
                  <a:gd name="T63" fmla="*/ 15 h 32"/>
                  <a:gd name="T64" fmla="*/ 4 w 23"/>
                  <a:gd name="T65" fmla="*/ 15 h 32"/>
                  <a:gd name="T66" fmla="*/ 5 w 23"/>
                  <a:gd name="T67" fmla="*/ 12 h 32"/>
                  <a:gd name="T68" fmla="*/ 5 w 23"/>
                  <a:gd name="T69" fmla="*/ 7 h 32"/>
                  <a:gd name="T70" fmla="*/ 4 w 23"/>
                  <a:gd name="T71" fmla="*/ 6 h 32"/>
                  <a:gd name="T72" fmla="*/ 5 w 23"/>
                  <a:gd name="T73" fmla="*/ 4 h 32"/>
                  <a:gd name="T74" fmla="*/ 5 w 23"/>
                  <a:gd name="T75" fmla="*/ 4 h 32"/>
                  <a:gd name="T76" fmla="*/ 4 w 23"/>
                  <a:gd name="T77" fmla="*/ 4 h 32"/>
                  <a:gd name="T78" fmla="*/ 4 w 23"/>
                  <a:gd name="T79" fmla="*/ 4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23" h="32">
                    <a:moveTo>
                      <a:pt x="4" y="4"/>
                    </a:moveTo>
                    <a:lnTo>
                      <a:pt x="2" y="4"/>
                    </a:lnTo>
                    <a:lnTo>
                      <a:pt x="0" y="3"/>
                    </a:lnTo>
                    <a:lnTo>
                      <a:pt x="0" y="0"/>
                    </a:lnTo>
                    <a:lnTo>
                      <a:pt x="6" y="1"/>
                    </a:lnTo>
                    <a:lnTo>
                      <a:pt x="8" y="3"/>
                    </a:lnTo>
                    <a:lnTo>
                      <a:pt x="9" y="7"/>
                    </a:lnTo>
                    <a:lnTo>
                      <a:pt x="12" y="7"/>
                    </a:lnTo>
                    <a:lnTo>
                      <a:pt x="15" y="9"/>
                    </a:lnTo>
                    <a:lnTo>
                      <a:pt x="17" y="15"/>
                    </a:lnTo>
                    <a:lnTo>
                      <a:pt x="21" y="18"/>
                    </a:lnTo>
                    <a:lnTo>
                      <a:pt x="15" y="15"/>
                    </a:lnTo>
                    <a:lnTo>
                      <a:pt x="15" y="17"/>
                    </a:lnTo>
                    <a:lnTo>
                      <a:pt x="17" y="19"/>
                    </a:lnTo>
                    <a:lnTo>
                      <a:pt x="21" y="19"/>
                    </a:lnTo>
                    <a:lnTo>
                      <a:pt x="19" y="22"/>
                    </a:lnTo>
                    <a:lnTo>
                      <a:pt x="22" y="21"/>
                    </a:lnTo>
                    <a:lnTo>
                      <a:pt x="22" y="24"/>
                    </a:lnTo>
                    <a:lnTo>
                      <a:pt x="19" y="26"/>
                    </a:lnTo>
                    <a:lnTo>
                      <a:pt x="23" y="26"/>
                    </a:lnTo>
                    <a:lnTo>
                      <a:pt x="23" y="29"/>
                    </a:lnTo>
                    <a:lnTo>
                      <a:pt x="21" y="32"/>
                    </a:lnTo>
                    <a:lnTo>
                      <a:pt x="18" y="30"/>
                    </a:lnTo>
                    <a:lnTo>
                      <a:pt x="17" y="28"/>
                    </a:lnTo>
                    <a:lnTo>
                      <a:pt x="15" y="26"/>
                    </a:lnTo>
                    <a:lnTo>
                      <a:pt x="15" y="24"/>
                    </a:lnTo>
                    <a:lnTo>
                      <a:pt x="13" y="22"/>
                    </a:lnTo>
                    <a:lnTo>
                      <a:pt x="7" y="19"/>
                    </a:lnTo>
                    <a:lnTo>
                      <a:pt x="9" y="19"/>
                    </a:lnTo>
                    <a:lnTo>
                      <a:pt x="7" y="17"/>
                    </a:lnTo>
                    <a:lnTo>
                      <a:pt x="9" y="13"/>
                    </a:lnTo>
                    <a:lnTo>
                      <a:pt x="7" y="15"/>
                    </a:lnTo>
                    <a:lnTo>
                      <a:pt x="4" y="15"/>
                    </a:lnTo>
                    <a:lnTo>
                      <a:pt x="5" y="12"/>
                    </a:lnTo>
                    <a:lnTo>
                      <a:pt x="5" y="7"/>
                    </a:lnTo>
                    <a:lnTo>
                      <a:pt x="4" y="6"/>
                    </a:lnTo>
                    <a:lnTo>
                      <a:pt x="5" y="4"/>
                    </a:lnTo>
                    <a:lnTo>
                      <a:pt x="5" y="4"/>
                    </a:lnTo>
                    <a:lnTo>
                      <a:pt x="4" y="4"/>
                    </a:lnTo>
                    <a:lnTo>
                      <a:pt x="4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58" name="Freeform 24">
                <a:extLst>
                  <a:ext uri="{FF2B5EF4-FFF2-40B4-BE49-F238E27FC236}">
                    <a16:creationId xmlns:a16="http://schemas.microsoft.com/office/drawing/2014/main" id="{C2DDE26A-A33C-4C80-BD47-4003F72694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54" y="1943"/>
                <a:ext cx="5" cy="5"/>
              </a:xfrm>
              <a:custGeom>
                <a:avLst/>
                <a:gdLst>
                  <a:gd name="T0" fmla="*/ 5 w 5"/>
                  <a:gd name="T1" fmla="*/ 0 h 5"/>
                  <a:gd name="T2" fmla="*/ 5 w 5"/>
                  <a:gd name="T3" fmla="*/ 2 h 5"/>
                  <a:gd name="T4" fmla="*/ 0 w 5"/>
                  <a:gd name="T5" fmla="*/ 5 h 5"/>
                  <a:gd name="T6" fmla="*/ 0 w 5"/>
                  <a:gd name="T7" fmla="*/ 3 h 5"/>
                  <a:gd name="T8" fmla="*/ 2 w 5"/>
                  <a:gd name="T9" fmla="*/ 2 h 5"/>
                  <a:gd name="T10" fmla="*/ 5 w 5"/>
                  <a:gd name="T11" fmla="*/ 0 h 5"/>
                  <a:gd name="T12" fmla="*/ 5 w 5"/>
                  <a:gd name="T13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5">
                    <a:moveTo>
                      <a:pt x="5" y="0"/>
                    </a:moveTo>
                    <a:lnTo>
                      <a:pt x="5" y="2"/>
                    </a:lnTo>
                    <a:lnTo>
                      <a:pt x="0" y="5"/>
                    </a:lnTo>
                    <a:lnTo>
                      <a:pt x="0" y="3"/>
                    </a:lnTo>
                    <a:lnTo>
                      <a:pt x="2" y="2"/>
                    </a:lnTo>
                    <a:lnTo>
                      <a:pt x="5" y="0"/>
                    </a:lnTo>
                    <a:lnTo>
                      <a:pt x="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59" name="Freeform 25">
                <a:extLst>
                  <a:ext uri="{FF2B5EF4-FFF2-40B4-BE49-F238E27FC236}">
                    <a16:creationId xmlns:a16="http://schemas.microsoft.com/office/drawing/2014/main" id="{51484EDF-1464-4163-BC43-EEDBD8C9E1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64" y="1931"/>
                <a:ext cx="5" cy="6"/>
              </a:xfrm>
              <a:custGeom>
                <a:avLst/>
                <a:gdLst>
                  <a:gd name="T0" fmla="*/ 0 w 5"/>
                  <a:gd name="T1" fmla="*/ 0 h 6"/>
                  <a:gd name="T2" fmla="*/ 3 w 5"/>
                  <a:gd name="T3" fmla="*/ 0 h 6"/>
                  <a:gd name="T4" fmla="*/ 5 w 5"/>
                  <a:gd name="T5" fmla="*/ 2 h 6"/>
                  <a:gd name="T6" fmla="*/ 4 w 5"/>
                  <a:gd name="T7" fmla="*/ 6 h 6"/>
                  <a:gd name="T8" fmla="*/ 0 w 5"/>
                  <a:gd name="T9" fmla="*/ 6 h 6"/>
                  <a:gd name="T10" fmla="*/ 0 w 5"/>
                  <a:gd name="T11" fmla="*/ 2 h 6"/>
                  <a:gd name="T12" fmla="*/ 0 w 5"/>
                  <a:gd name="T13" fmla="*/ 0 h 6"/>
                  <a:gd name="T14" fmla="*/ 0 w 5"/>
                  <a:gd name="T15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" h="6">
                    <a:moveTo>
                      <a:pt x="0" y="0"/>
                    </a:moveTo>
                    <a:lnTo>
                      <a:pt x="3" y="0"/>
                    </a:lnTo>
                    <a:lnTo>
                      <a:pt x="5" y="2"/>
                    </a:lnTo>
                    <a:lnTo>
                      <a:pt x="4" y="6"/>
                    </a:lnTo>
                    <a:lnTo>
                      <a:pt x="0" y="6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60" name="Freeform 26">
                <a:extLst>
                  <a:ext uri="{FF2B5EF4-FFF2-40B4-BE49-F238E27FC236}">
                    <a16:creationId xmlns:a16="http://schemas.microsoft.com/office/drawing/2014/main" id="{E5D23695-6669-4D31-A401-1F553A2272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78" y="2002"/>
                <a:ext cx="3" cy="4"/>
              </a:xfrm>
              <a:custGeom>
                <a:avLst/>
                <a:gdLst>
                  <a:gd name="T0" fmla="*/ 0 w 3"/>
                  <a:gd name="T1" fmla="*/ 1 h 4"/>
                  <a:gd name="T2" fmla="*/ 1 w 3"/>
                  <a:gd name="T3" fmla="*/ 1 h 4"/>
                  <a:gd name="T4" fmla="*/ 1 w 3"/>
                  <a:gd name="T5" fmla="*/ 0 h 4"/>
                  <a:gd name="T6" fmla="*/ 3 w 3"/>
                  <a:gd name="T7" fmla="*/ 1 h 4"/>
                  <a:gd name="T8" fmla="*/ 3 w 3"/>
                  <a:gd name="T9" fmla="*/ 4 h 4"/>
                  <a:gd name="T10" fmla="*/ 0 w 3"/>
                  <a:gd name="T11" fmla="*/ 1 h 4"/>
                  <a:gd name="T12" fmla="*/ 0 w 3"/>
                  <a:gd name="T13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" h="4">
                    <a:moveTo>
                      <a:pt x="0" y="1"/>
                    </a:moveTo>
                    <a:lnTo>
                      <a:pt x="1" y="1"/>
                    </a:lnTo>
                    <a:lnTo>
                      <a:pt x="1" y="0"/>
                    </a:lnTo>
                    <a:lnTo>
                      <a:pt x="3" y="1"/>
                    </a:lnTo>
                    <a:lnTo>
                      <a:pt x="3" y="4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61" name="Rectangle 27">
                <a:extLst>
                  <a:ext uri="{FF2B5EF4-FFF2-40B4-BE49-F238E27FC236}">
                    <a16:creationId xmlns:a16="http://schemas.microsoft.com/office/drawing/2014/main" id="{53227F2E-95AC-488C-8C66-4C8061C08A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79" y="2002"/>
                <a:ext cx="1" cy="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62" name="Freeform 28">
                <a:extLst>
                  <a:ext uri="{FF2B5EF4-FFF2-40B4-BE49-F238E27FC236}">
                    <a16:creationId xmlns:a16="http://schemas.microsoft.com/office/drawing/2014/main" id="{5ED9C565-7D1A-4298-842A-509424595A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03" y="1948"/>
                <a:ext cx="1" cy="11"/>
              </a:xfrm>
              <a:custGeom>
                <a:avLst/>
                <a:gdLst>
                  <a:gd name="T0" fmla="*/ 1 w 1"/>
                  <a:gd name="T1" fmla="*/ 0 h 11"/>
                  <a:gd name="T2" fmla="*/ 1 w 1"/>
                  <a:gd name="T3" fmla="*/ 0 h 11"/>
                  <a:gd name="T4" fmla="*/ 0 w 1"/>
                  <a:gd name="T5" fmla="*/ 2 h 11"/>
                  <a:gd name="T6" fmla="*/ 1 w 1"/>
                  <a:gd name="T7" fmla="*/ 11 h 11"/>
                  <a:gd name="T8" fmla="*/ 1 w 1"/>
                  <a:gd name="T9" fmla="*/ 11 h 11"/>
                  <a:gd name="T10" fmla="*/ 1 w 1"/>
                  <a:gd name="T11" fmla="*/ 9 h 11"/>
                  <a:gd name="T12" fmla="*/ 0 w 1"/>
                  <a:gd name="T13" fmla="*/ 6 h 11"/>
                  <a:gd name="T14" fmla="*/ 0 w 1"/>
                  <a:gd name="T15" fmla="*/ 3 h 11"/>
                  <a:gd name="T16" fmla="*/ 1 w 1"/>
                  <a:gd name="T17" fmla="*/ 0 h 11"/>
                  <a:gd name="T18" fmla="*/ 1 w 1"/>
                  <a:gd name="T19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" h="11">
                    <a:moveTo>
                      <a:pt x="1" y="0"/>
                    </a:moveTo>
                    <a:lnTo>
                      <a:pt x="1" y="0"/>
                    </a:lnTo>
                    <a:lnTo>
                      <a:pt x="0" y="2"/>
                    </a:lnTo>
                    <a:lnTo>
                      <a:pt x="1" y="11"/>
                    </a:lnTo>
                    <a:lnTo>
                      <a:pt x="1" y="11"/>
                    </a:lnTo>
                    <a:lnTo>
                      <a:pt x="1" y="9"/>
                    </a:lnTo>
                    <a:lnTo>
                      <a:pt x="0" y="6"/>
                    </a:lnTo>
                    <a:lnTo>
                      <a:pt x="0" y="3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63" name="Freeform 29">
                <a:extLst>
                  <a:ext uri="{FF2B5EF4-FFF2-40B4-BE49-F238E27FC236}">
                    <a16:creationId xmlns:a16="http://schemas.microsoft.com/office/drawing/2014/main" id="{4E04CC67-B077-4111-8837-71461199B1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05" y="1489"/>
                <a:ext cx="3" cy="0"/>
              </a:xfrm>
              <a:custGeom>
                <a:avLst/>
                <a:gdLst>
                  <a:gd name="T0" fmla="*/ 0 w 3"/>
                  <a:gd name="T1" fmla="*/ 0 w 3"/>
                  <a:gd name="T2" fmla="*/ 3 w 3"/>
                  <a:gd name="T3" fmla="*/ 0 w 3"/>
                  <a:gd name="T4" fmla="*/ 0 w 3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</a:cxnLst>
                <a:rect l="0" t="0" r="r" b="b"/>
                <a:pathLst>
                  <a:path w="3">
                    <a:moveTo>
                      <a:pt x="0" y="0"/>
                    </a:moveTo>
                    <a:lnTo>
                      <a:pt x="0" y="0"/>
                    </a:lnTo>
                    <a:lnTo>
                      <a:pt x="3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64" name="Freeform 30">
                <a:extLst>
                  <a:ext uri="{FF2B5EF4-FFF2-40B4-BE49-F238E27FC236}">
                    <a16:creationId xmlns:a16="http://schemas.microsoft.com/office/drawing/2014/main" id="{1E2FD237-DEA5-45E9-9DF9-DB05D04EDA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09" y="1427"/>
                <a:ext cx="20" cy="10"/>
              </a:xfrm>
              <a:custGeom>
                <a:avLst/>
                <a:gdLst>
                  <a:gd name="T0" fmla="*/ 10 w 20"/>
                  <a:gd name="T1" fmla="*/ 0 h 10"/>
                  <a:gd name="T2" fmla="*/ 6 w 20"/>
                  <a:gd name="T3" fmla="*/ 1 h 10"/>
                  <a:gd name="T4" fmla="*/ 0 w 20"/>
                  <a:gd name="T5" fmla="*/ 3 h 10"/>
                  <a:gd name="T6" fmla="*/ 2 w 20"/>
                  <a:gd name="T7" fmla="*/ 6 h 10"/>
                  <a:gd name="T8" fmla="*/ 9 w 20"/>
                  <a:gd name="T9" fmla="*/ 10 h 10"/>
                  <a:gd name="T10" fmla="*/ 11 w 20"/>
                  <a:gd name="T11" fmla="*/ 10 h 10"/>
                  <a:gd name="T12" fmla="*/ 17 w 20"/>
                  <a:gd name="T13" fmla="*/ 9 h 10"/>
                  <a:gd name="T14" fmla="*/ 20 w 20"/>
                  <a:gd name="T15" fmla="*/ 7 h 10"/>
                  <a:gd name="T16" fmla="*/ 17 w 20"/>
                  <a:gd name="T17" fmla="*/ 5 h 10"/>
                  <a:gd name="T18" fmla="*/ 15 w 20"/>
                  <a:gd name="T19" fmla="*/ 3 h 10"/>
                  <a:gd name="T20" fmla="*/ 11 w 20"/>
                  <a:gd name="T21" fmla="*/ 2 h 10"/>
                  <a:gd name="T22" fmla="*/ 10 w 20"/>
                  <a:gd name="T23" fmla="*/ 0 h 10"/>
                  <a:gd name="T24" fmla="*/ 10 w 20"/>
                  <a:gd name="T25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0" h="10">
                    <a:moveTo>
                      <a:pt x="10" y="0"/>
                    </a:moveTo>
                    <a:lnTo>
                      <a:pt x="6" y="1"/>
                    </a:lnTo>
                    <a:lnTo>
                      <a:pt x="0" y="3"/>
                    </a:lnTo>
                    <a:lnTo>
                      <a:pt x="2" y="6"/>
                    </a:lnTo>
                    <a:lnTo>
                      <a:pt x="9" y="10"/>
                    </a:lnTo>
                    <a:lnTo>
                      <a:pt x="11" y="10"/>
                    </a:lnTo>
                    <a:lnTo>
                      <a:pt x="17" y="9"/>
                    </a:lnTo>
                    <a:lnTo>
                      <a:pt x="20" y="7"/>
                    </a:lnTo>
                    <a:lnTo>
                      <a:pt x="17" y="5"/>
                    </a:lnTo>
                    <a:lnTo>
                      <a:pt x="15" y="3"/>
                    </a:lnTo>
                    <a:lnTo>
                      <a:pt x="11" y="2"/>
                    </a:lnTo>
                    <a:lnTo>
                      <a:pt x="10" y="0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65" name="Freeform 31">
                <a:extLst>
                  <a:ext uri="{FF2B5EF4-FFF2-40B4-BE49-F238E27FC236}">
                    <a16:creationId xmlns:a16="http://schemas.microsoft.com/office/drawing/2014/main" id="{60942DF1-681C-44B7-8C8F-90B668B62B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13" y="1461"/>
                <a:ext cx="17" cy="6"/>
              </a:xfrm>
              <a:custGeom>
                <a:avLst/>
                <a:gdLst>
                  <a:gd name="T0" fmla="*/ 10 w 17"/>
                  <a:gd name="T1" fmla="*/ 6 h 6"/>
                  <a:gd name="T2" fmla="*/ 16 w 17"/>
                  <a:gd name="T3" fmla="*/ 4 h 6"/>
                  <a:gd name="T4" fmla="*/ 17 w 17"/>
                  <a:gd name="T5" fmla="*/ 2 h 6"/>
                  <a:gd name="T6" fmla="*/ 15 w 17"/>
                  <a:gd name="T7" fmla="*/ 1 h 6"/>
                  <a:gd name="T8" fmla="*/ 12 w 17"/>
                  <a:gd name="T9" fmla="*/ 0 h 6"/>
                  <a:gd name="T10" fmla="*/ 10 w 17"/>
                  <a:gd name="T11" fmla="*/ 0 h 6"/>
                  <a:gd name="T12" fmla="*/ 4 w 17"/>
                  <a:gd name="T13" fmla="*/ 1 h 6"/>
                  <a:gd name="T14" fmla="*/ 0 w 17"/>
                  <a:gd name="T15" fmla="*/ 2 h 6"/>
                  <a:gd name="T16" fmla="*/ 2 w 17"/>
                  <a:gd name="T17" fmla="*/ 4 h 6"/>
                  <a:gd name="T18" fmla="*/ 10 w 17"/>
                  <a:gd name="T19" fmla="*/ 6 h 6"/>
                  <a:gd name="T20" fmla="*/ 10 w 17"/>
                  <a:gd name="T21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7" h="6">
                    <a:moveTo>
                      <a:pt x="10" y="6"/>
                    </a:moveTo>
                    <a:lnTo>
                      <a:pt x="16" y="4"/>
                    </a:lnTo>
                    <a:lnTo>
                      <a:pt x="17" y="2"/>
                    </a:lnTo>
                    <a:lnTo>
                      <a:pt x="15" y="1"/>
                    </a:lnTo>
                    <a:lnTo>
                      <a:pt x="12" y="0"/>
                    </a:lnTo>
                    <a:lnTo>
                      <a:pt x="10" y="0"/>
                    </a:lnTo>
                    <a:lnTo>
                      <a:pt x="4" y="1"/>
                    </a:lnTo>
                    <a:lnTo>
                      <a:pt x="0" y="2"/>
                    </a:lnTo>
                    <a:lnTo>
                      <a:pt x="2" y="4"/>
                    </a:lnTo>
                    <a:lnTo>
                      <a:pt x="10" y="6"/>
                    </a:lnTo>
                    <a:lnTo>
                      <a:pt x="10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66" name="Freeform 32">
                <a:extLst>
                  <a:ext uri="{FF2B5EF4-FFF2-40B4-BE49-F238E27FC236}">
                    <a16:creationId xmlns:a16="http://schemas.microsoft.com/office/drawing/2014/main" id="{8C8D218C-67D1-4309-8E49-606ECE51E2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52" y="1468"/>
                <a:ext cx="20" cy="10"/>
              </a:xfrm>
              <a:custGeom>
                <a:avLst/>
                <a:gdLst>
                  <a:gd name="T0" fmla="*/ 6 w 20"/>
                  <a:gd name="T1" fmla="*/ 0 h 10"/>
                  <a:gd name="T2" fmla="*/ 3 w 20"/>
                  <a:gd name="T3" fmla="*/ 0 h 10"/>
                  <a:gd name="T4" fmla="*/ 0 w 20"/>
                  <a:gd name="T5" fmla="*/ 2 h 10"/>
                  <a:gd name="T6" fmla="*/ 1 w 20"/>
                  <a:gd name="T7" fmla="*/ 4 h 10"/>
                  <a:gd name="T8" fmla="*/ 3 w 20"/>
                  <a:gd name="T9" fmla="*/ 7 h 10"/>
                  <a:gd name="T10" fmla="*/ 3 w 20"/>
                  <a:gd name="T11" fmla="*/ 10 h 10"/>
                  <a:gd name="T12" fmla="*/ 9 w 20"/>
                  <a:gd name="T13" fmla="*/ 10 h 10"/>
                  <a:gd name="T14" fmla="*/ 12 w 20"/>
                  <a:gd name="T15" fmla="*/ 10 h 10"/>
                  <a:gd name="T16" fmla="*/ 18 w 20"/>
                  <a:gd name="T17" fmla="*/ 9 h 10"/>
                  <a:gd name="T18" fmla="*/ 20 w 20"/>
                  <a:gd name="T19" fmla="*/ 8 h 10"/>
                  <a:gd name="T20" fmla="*/ 20 w 20"/>
                  <a:gd name="T21" fmla="*/ 5 h 10"/>
                  <a:gd name="T22" fmla="*/ 14 w 20"/>
                  <a:gd name="T23" fmla="*/ 4 h 10"/>
                  <a:gd name="T24" fmla="*/ 12 w 20"/>
                  <a:gd name="T25" fmla="*/ 2 h 10"/>
                  <a:gd name="T26" fmla="*/ 9 w 20"/>
                  <a:gd name="T27" fmla="*/ 0 h 10"/>
                  <a:gd name="T28" fmla="*/ 6 w 20"/>
                  <a:gd name="T29" fmla="*/ 0 h 10"/>
                  <a:gd name="T30" fmla="*/ 6 w 20"/>
                  <a:gd name="T31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0" h="10">
                    <a:moveTo>
                      <a:pt x="6" y="0"/>
                    </a:moveTo>
                    <a:lnTo>
                      <a:pt x="3" y="0"/>
                    </a:lnTo>
                    <a:lnTo>
                      <a:pt x="0" y="2"/>
                    </a:lnTo>
                    <a:lnTo>
                      <a:pt x="1" y="4"/>
                    </a:lnTo>
                    <a:lnTo>
                      <a:pt x="3" y="7"/>
                    </a:lnTo>
                    <a:lnTo>
                      <a:pt x="3" y="10"/>
                    </a:lnTo>
                    <a:lnTo>
                      <a:pt x="9" y="10"/>
                    </a:lnTo>
                    <a:lnTo>
                      <a:pt x="12" y="10"/>
                    </a:lnTo>
                    <a:lnTo>
                      <a:pt x="18" y="9"/>
                    </a:lnTo>
                    <a:lnTo>
                      <a:pt x="20" y="8"/>
                    </a:lnTo>
                    <a:lnTo>
                      <a:pt x="20" y="5"/>
                    </a:lnTo>
                    <a:lnTo>
                      <a:pt x="14" y="4"/>
                    </a:lnTo>
                    <a:lnTo>
                      <a:pt x="12" y="2"/>
                    </a:lnTo>
                    <a:lnTo>
                      <a:pt x="9" y="0"/>
                    </a:lnTo>
                    <a:lnTo>
                      <a:pt x="6" y="0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67" name="Freeform 33">
                <a:extLst>
                  <a:ext uri="{FF2B5EF4-FFF2-40B4-BE49-F238E27FC236}">
                    <a16:creationId xmlns:a16="http://schemas.microsoft.com/office/drawing/2014/main" id="{384BF7A7-81F0-41C4-A6E9-776C8711F7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55" y="1478"/>
                <a:ext cx="25" cy="8"/>
              </a:xfrm>
              <a:custGeom>
                <a:avLst/>
                <a:gdLst>
                  <a:gd name="T0" fmla="*/ 24 w 25"/>
                  <a:gd name="T1" fmla="*/ 0 h 8"/>
                  <a:gd name="T2" fmla="*/ 22 w 25"/>
                  <a:gd name="T3" fmla="*/ 0 h 8"/>
                  <a:gd name="T4" fmla="*/ 18 w 25"/>
                  <a:gd name="T5" fmla="*/ 0 h 8"/>
                  <a:gd name="T6" fmla="*/ 2 w 25"/>
                  <a:gd name="T7" fmla="*/ 2 h 8"/>
                  <a:gd name="T8" fmla="*/ 0 w 25"/>
                  <a:gd name="T9" fmla="*/ 3 h 8"/>
                  <a:gd name="T10" fmla="*/ 0 w 25"/>
                  <a:gd name="T11" fmla="*/ 7 h 8"/>
                  <a:gd name="T12" fmla="*/ 8 w 25"/>
                  <a:gd name="T13" fmla="*/ 8 h 8"/>
                  <a:gd name="T14" fmla="*/ 15 w 25"/>
                  <a:gd name="T15" fmla="*/ 8 h 8"/>
                  <a:gd name="T16" fmla="*/ 19 w 25"/>
                  <a:gd name="T17" fmla="*/ 7 h 8"/>
                  <a:gd name="T18" fmla="*/ 23 w 25"/>
                  <a:gd name="T19" fmla="*/ 6 h 8"/>
                  <a:gd name="T20" fmla="*/ 25 w 25"/>
                  <a:gd name="T21" fmla="*/ 3 h 8"/>
                  <a:gd name="T22" fmla="*/ 24 w 25"/>
                  <a:gd name="T23" fmla="*/ 0 h 8"/>
                  <a:gd name="T24" fmla="*/ 24 w 25"/>
                  <a:gd name="T25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5" h="8">
                    <a:moveTo>
                      <a:pt x="24" y="0"/>
                    </a:moveTo>
                    <a:lnTo>
                      <a:pt x="22" y="0"/>
                    </a:lnTo>
                    <a:lnTo>
                      <a:pt x="18" y="0"/>
                    </a:lnTo>
                    <a:lnTo>
                      <a:pt x="2" y="2"/>
                    </a:lnTo>
                    <a:lnTo>
                      <a:pt x="0" y="3"/>
                    </a:lnTo>
                    <a:lnTo>
                      <a:pt x="0" y="7"/>
                    </a:lnTo>
                    <a:lnTo>
                      <a:pt x="8" y="8"/>
                    </a:lnTo>
                    <a:lnTo>
                      <a:pt x="15" y="8"/>
                    </a:lnTo>
                    <a:lnTo>
                      <a:pt x="19" y="7"/>
                    </a:lnTo>
                    <a:lnTo>
                      <a:pt x="23" y="6"/>
                    </a:lnTo>
                    <a:lnTo>
                      <a:pt x="25" y="3"/>
                    </a:lnTo>
                    <a:lnTo>
                      <a:pt x="24" y="0"/>
                    </a:lnTo>
                    <a:lnTo>
                      <a:pt x="2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68" name="Freeform 34">
                <a:extLst>
                  <a:ext uri="{FF2B5EF4-FFF2-40B4-BE49-F238E27FC236}">
                    <a16:creationId xmlns:a16="http://schemas.microsoft.com/office/drawing/2014/main" id="{AC7FFD82-E701-46DC-B52C-C43AFC7F11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63" y="1485"/>
                <a:ext cx="20" cy="4"/>
              </a:xfrm>
              <a:custGeom>
                <a:avLst/>
                <a:gdLst>
                  <a:gd name="T0" fmla="*/ 20 w 20"/>
                  <a:gd name="T1" fmla="*/ 0 h 4"/>
                  <a:gd name="T2" fmla="*/ 15 w 20"/>
                  <a:gd name="T3" fmla="*/ 0 h 4"/>
                  <a:gd name="T4" fmla="*/ 7 w 20"/>
                  <a:gd name="T5" fmla="*/ 1 h 4"/>
                  <a:gd name="T6" fmla="*/ 3 w 20"/>
                  <a:gd name="T7" fmla="*/ 2 h 4"/>
                  <a:gd name="T8" fmla="*/ 0 w 20"/>
                  <a:gd name="T9" fmla="*/ 4 h 4"/>
                  <a:gd name="T10" fmla="*/ 6 w 20"/>
                  <a:gd name="T11" fmla="*/ 4 h 4"/>
                  <a:gd name="T12" fmla="*/ 15 w 20"/>
                  <a:gd name="T13" fmla="*/ 3 h 4"/>
                  <a:gd name="T14" fmla="*/ 17 w 20"/>
                  <a:gd name="T15" fmla="*/ 2 h 4"/>
                  <a:gd name="T16" fmla="*/ 20 w 20"/>
                  <a:gd name="T17" fmla="*/ 0 h 4"/>
                  <a:gd name="T18" fmla="*/ 20 w 20"/>
                  <a:gd name="T1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" h="4">
                    <a:moveTo>
                      <a:pt x="20" y="0"/>
                    </a:moveTo>
                    <a:lnTo>
                      <a:pt x="15" y="0"/>
                    </a:lnTo>
                    <a:lnTo>
                      <a:pt x="7" y="1"/>
                    </a:lnTo>
                    <a:lnTo>
                      <a:pt x="3" y="2"/>
                    </a:lnTo>
                    <a:lnTo>
                      <a:pt x="0" y="4"/>
                    </a:lnTo>
                    <a:lnTo>
                      <a:pt x="6" y="4"/>
                    </a:lnTo>
                    <a:lnTo>
                      <a:pt x="15" y="3"/>
                    </a:lnTo>
                    <a:lnTo>
                      <a:pt x="17" y="2"/>
                    </a:lnTo>
                    <a:lnTo>
                      <a:pt x="20" y="0"/>
                    </a:lnTo>
                    <a:lnTo>
                      <a:pt x="2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69" name="Freeform 35">
                <a:extLst>
                  <a:ext uri="{FF2B5EF4-FFF2-40B4-BE49-F238E27FC236}">
                    <a16:creationId xmlns:a16="http://schemas.microsoft.com/office/drawing/2014/main" id="{14F03BA5-0CBD-4DB9-AB17-C1E3877977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03" y="1497"/>
                <a:ext cx="9" cy="2"/>
              </a:xfrm>
              <a:custGeom>
                <a:avLst/>
                <a:gdLst>
                  <a:gd name="T0" fmla="*/ 5 w 9"/>
                  <a:gd name="T1" fmla="*/ 2 h 2"/>
                  <a:gd name="T2" fmla="*/ 9 w 9"/>
                  <a:gd name="T3" fmla="*/ 0 h 2"/>
                  <a:gd name="T4" fmla="*/ 3 w 9"/>
                  <a:gd name="T5" fmla="*/ 1 h 2"/>
                  <a:gd name="T6" fmla="*/ 0 w 9"/>
                  <a:gd name="T7" fmla="*/ 2 h 2"/>
                  <a:gd name="T8" fmla="*/ 3 w 9"/>
                  <a:gd name="T9" fmla="*/ 1 h 2"/>
                  <a:gd name="T10" fmla="*/ 5 w 9"/>
                  <a:gd name="T11" fmla="*/ 2 h 2"/>
                  <a:gd name="T12" fmla="*/ 5 w 9"/>
                  <a:gd name="T13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2">
                    <a:moveTo>
                      <a:pt x="5" y="2"/>
                    </a:moveTo>
                    <a:lnTo>
                      <a:pt x="9" y="0"/>
                    </a:lnTo>
                    <a:lnTo>
                      <a:pt x="3" y="1"/>
                    </a:lnTo>
                    <a:lnTo>
                      <a:pt x="0" y="2"/>
                    </a:lnTo>
                    <a:lnTo>
                      <a:pt x="3" y="1"/>
                    </a:lnTo>
                    <a:lnTo>
                      <a:pt x="5" y="2"/>
                    </a:lnTo>
                    <a:lnTo>
                      <a:pt x="5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70" name="Freeform 36">
                <a:extLst>
                  <a:ext uri="{FF2B5EF4-FFF2-40B4-BE49-F238E27FC236}">
                    <a16:creationId xmlns:a16="http://schemas.microsoft.com/office/drawing/2014/main" id="{CB33B236-C9FD-4678-AB0F-B58C0E5790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74" y="1537"/>
                <a:ext cx="74" cy="56"/>
              </a:xfrm>
              <a:custGeom>
                <a:avLst/>
                <a:gdLst>
                  <a:gd name="T0" fmla="*/ 41 w 74"/>
                  <a:gd name="T1" fmla="*/ 2 h 56"/>
                  <a:gd name="T2" fmla="*/ 39 w 74"/>
                  <a:gd name="T3" fmla="*/ 1 h 56"/>
                  <a:gd name="T4" fmla="*/ 33 w 74"/>
                  <a:gd name="T5" fmla="*/ 0 h 56"/>
                  <a:gd name="T6" fmla="*/ 29 w 74"/>
                  <a:gd name="T7" fmla="*/ 0 h 56"/>
                  <a:gd name="T8" fmla="*/ 26 w 74"/>
                  <a:gd name="T9" fmla="*/ 1 h 56"/>
                  <a:gd name="T10" fmla="*/ 22 w 74"/>
                  <a:gd name="T11" fmla="*/ 1 h 56"/>
                  <a:gd name="T12" fmla="*/ 12 w 74"/>
                  <a:gd name="T13" fmla="*/ 2 h 56"/>
                  <a:gd name="T14" fmla="*/ 10 w 74"/>
                  <a:gd name="T15" fmla="*/ 3 h 56"/>
                  <a:gd name="T16" fmla="*/ 7 w 74"/>
                  <a:gd name="T17" fmla="*/ 4 h 56"/>
                  <a:gd name="T18" fmla="*/ 6 w 74"/>
                  <a:gd name="T19" fmla="*/ 7 h 56"/>
                  <a:gd name="T20" fmla="*/ 10 w 74"/>
                  <a:gd name="T21" fmla="*/ 12 h 56"/>
                  <a:gd name="T22" fmla="*/ 14 w 74"/>
                  <a:gd name="T23" fmla="*/ 13 h 56"/>
                  <a:gd name="T24" fmla="*/ 10 w 74"/>
                  <a:gd name="T25" fmla="*/ 13 h 56"/>
                  <a:gd name="T26" fmla="*/ 5 w 74"/>
                  <a:gd name="T27" fmla="*/ 11 h 56"/>
                  <a:gd name="T28" fmla="*/ 2 w 74"/>
                  <a:gd name="T29" fmla="*/ 11 h 56"/>
                  <a:gd name="T30" fmla="*/ 0 w 74"/>
                  <a:gd name="T31" fmla="*/ 13 h 56"/>
                  <a:gd name="T32" fmla="*/ 1 w 74"/>
                  <a:gd name="T33" fmla="*/ 17 h 56"/>
                  <a:gd name="T34" fmla="*/ 0 w 74"/>
                  <a:gd name="T35" fmla="*/ 19 h 56"/>
                  <a:gd name="T36" fmla="*/ 1 w 74"/>
                  <a:gd name="T37" fmla="*/ 25 h 56"/>
                  <a:gd name="T38" fmla="*/ 0 w 74"/>
                  <a:gd name="T39" fmla="*/ 30 h 56"/>
                  <a:gd name="T40" fmla="*/ 0 w 74"/>
                  <a:gd name="T41" fmla="*/ 36 h 56"/>
                  <a:gd name="T42" fmla="*/ 1 w 74"/>
                  <a:gd name="T43" fmla="*/ 38 h 56"/>
                  <a:gd name="T44" fmla="*/ 5 w 74"/>
                  <a:gd name="T45" fmla="*/ 39 h 56"/>
                  <a:gd name="T46" fmla="*/ 6 w 74"/>
                  <a:gd name="T47" fmla="*/ 43 h 56"/>
                  <a:gd name="T48" fmla="*/ 8 w 74"/>
                  <a:gd name="T49" fmla="*/ 45 h 56"/>
                  <a:gd name="T50" fmla="*/ 7 w 74"/>
                  <a:gd name="T51" fmla="*/ 51 h 56"/>
                  <a:gd name="T52" fmla="*/ 10 w 74"/>
                  <a:gd name="T53" fmla="*/ 53 h 56"/>
                  <a:gd name="T54" fmla="*/ 12 w 74"/>
                  <a:gd name="T55" fmla="*/ 53 h 56"/>
                  <a:gd name="T56" fmla="*/ 7 w 74"/>
                  <a:gd name="T57" fmla="*/ 54 h 56"/>
                  <a:gd name="T58" fmla="*/ 7 w 74"/>
                  <a:gd name="T59" fmla="*/ 56 h 56"/>
                  <a:gd name="T60" fmla="*/ 10 w 74"/>
                  <a:gd name="T61" fmla="*/ 56 h 56"/>
                  <a:gd name="T62" fmla="*/ 18 w 74"/>
                  <a:gd name="T63" fmla="*/ 56 h 56"/>
                  <a:gd name="T64" fmla="*/ 20 w 74"/>
                  <a:gd name="T65" fmla="*/ 56 h 56"/>
                  <a:gd name="T66" fmla="*/ 26 w 74"/>
                  <a:gd name="T67" fmla="*/ 49 h 56"/>
                  <a:gd name="T68" fmla="*/ 29 w 74"/>
                  <a:gd name="T69" fmla="*/ 46 h 56"/>
                  <a:gd name="T70" fmla="*/ 31 w 74"/>
                  <a:gd name="T71" fmla="*/ 44 h 56"/>
                  <a:gd name="T72" fmla="*/ 26 w 74"/>
                  <a:gd name="T73" fmla="*/ 38 h 56"/>
                  <a:gd name="T74" fmla="*/ 20 w 74"/>
                  <a:gd name="T75" fmla="*/ 38 h 56"/>
                  <a:gd name="T76" fmla="*/ 24 w 74"/>
                  <a:gd name="T77" fmla="*/ 37 h 56"/>
                  <a:gd name="T78" fmla="*/ 32 w 74"/>
                  <a:gd name="T79" fmla="*/ 36 h 56"/>
                  <a:gd name="T80" fmla="*/ 45 w 74"/>
                  <a:gd name="T81" fmla="*/ 38 h 56"/>
                  <a:gd name="T82" fmla="*/ 49 w 74"/>
                  <a:gd name="T83" fmla="*/ 38 h 56"/>
                  <a:gd name="T84" fmla="*/ 51 w 74"/>
                  <a:gd name="T85" fmla="*/ 36 h 56"/>
                  <a:gd name="T86" fmla="*/ 54 w 74"/>
                  <a:gd name="T87" fmla="*/ 33 h 56"/>
                  <a:gd name="T88" fmla="*/ 58 w 74"/>
                  <a:gd name="T89" fmla="*/ 27 h 56"/>
                  <a:gd name="T90" fmla="*/ 57 w 74"/>
                  <a:gd name="T91" fmla="*/ 25 h 56"/>
                  <a:gd name="T92" fmla="*/ 60 w 74"/>
                  <a:gd name="T93" fmla="*/ 25 h 56"/>
                  <a:gd name="T94" fmla="*/ 62 w 74"/>
                  <a:gd name="T95" fmla="*/ 21 h 56"/>
                  <a:gd name="T96" fmla="*/ 70 w 74"/>
                  <a:gd name="T97" fmla="*/ 13 h 56"/>
                  <a:gd name="T98" fmla="*/ 73 w 74"/>
                  <a:gd name="T99" fmla="*/ 11 h 56"/>
                  <a:gd name="T100" fmla="*/ 74 w 74"/>
                  <a:gd name="T101" fmla="*/ 8 h 56"/>
                  <a:gd name="T102" fmla="*/ 70 w 74"/>
                  <a:gd name="T103" fmla="*/ 5 h 56"/>
                  <a:gd name="T104" fmla="*/ 68 w 74"/>
                  <a:gd name="T105" fmla="*/ 5 h 56"/>
                  <a:gd name="T106" fmla="*/ 57 w 74"/>
                  <a:gd name="T107" fmla="*/ 3 h 56"/>
                  <a:gd name="T108" fmla="*/ 51 w 74"/>
                  <a:gd name="T109" fmla="*/ 4 h 56"/>
                  <a:gd name="T110" fmla="*/ 49 w 74"/>
                  <a:gd name="T111" fmla="*/ 5 h 56"/>
                  <a:gd name="T112" fmla="*/ 45 w 74"/>
                  <a:gd name="T113" fmla="*/ 3 h 56"/>
                  <a:gd name="T114" fmla="*/ 43 w 74"/>
                  <a:gd name="T115" fmla="*/ 2 h 56"/>
                  <a:gd name="T116" fmla="*/ 41 w 74"/>
                  <a:gd name="T117" fmla="*/ 2 h 56"/>
                  <a:gd name="T118" fmla="*/ 41 w 74"/>
                  <a:gd name="T119" fmla="*/ 2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74" h="56">
                    <a:moveTo>
                      <a:pt x="41" y="2"/>
                    </a:moveTo>
                    <a:lnTo>
                      <a:pt x="39" y="1"/>
                    </a:lnTo>
                    <a:lnTo>
                      <a:pt x="33" y="0"/>
                    </a:lnTo>
                    <a:lnTo>
                      <a:pt x="29" y="0"/>
                    </a:lnTo>
                    <a:lnTo>
                      <a:pt x="26" y="1"/>
                    </a:lnTo>
                    <a:lnTo>
                      <a:pt x="22" y="1"/>
                    </a:lnTo>
                    <a:lnTo>
                      <a:pt x="12" y="2"/>
                    </a:lnTo>
                    <a:lnTo>
                      <a:pt x="10" y="3"/>
                    </a:lnTo>
                    <a:lnTo>
                      <a:pt x="7" y="4"/>
                    </a:lnTo>
                    <a:lnTo>
                      <a:pt x="6" y="7"/>
                    </a:lnTo>
                    <a:lnTo>
                      <a:pt x="10" y="12"/>
                    </a:lnTo>
                    <a:lnTo>
                      <a:pt x="14" y="13"/>
                    </a:lnTo>
                    <a:lnTo>
                      <a:pt x="10" y="13"/>
                    </a:lnTo>
                    <a:lnTo>
                      <a:pt x="5" y="11"/>
                    </a:lnTo>
                    <a:lnTo>
                      <a:pt x="2" y="11"/>
                    </a:lnTo>
                    <a:lnTo>
                      <a:pt x="0" y="13"/>
                    </a:lnTo>
                    <a:lnTo>
                      <a:pt x="1" y="17"/>
                    </a:lnTo>
                    <a:lnTo>
                      <a:pt x="0" y="19"/>
                    </a:lnTo>
                    <a:lnTo>
                      <a:pt x="1" y="25"/>
                    </a:lnTo>
                    <a:lnTo>
                      <a:pt x="0" y="30"/>
                    </a:lnTo>
                    <a:lnTo>
                      <a:pt x="0" y="36"/>
                    </a:lnTo>
                    <a:lnTo>
                      <a:pt x="1" y="38"/>
                    </a:lnTo>
                    <a:lnTo>
                      <a:pt x="5" y="39"/>
                    </a:lnTo>
                    <a:lnTo>
                      <a:pt x="6" y="43"/>
                    </a:lnTo>
                    <a:lnTo>
                      <a:pt x="8" y="45"/>
                    </a:lnTo>
                    <a:lnTo>
                      <a:pt x="7" y="51"/>
                    </a:lnTo>
                    <a:lnTo>
                      <a:pt x="10" y="53"/>
                    </a:lnTo>
                    <a:lnTo>
                      <a:pt x="12" y="53"/>
                    </a:lnTo>
                    <a:lnTo>
                      <a:pt x="7" y="54"/>
                    </a:lnTo>
                    <a:lnTo>
                      <a:pt x="7" y="56"/>
                    </a:lnTo>
                    <a:lnTo>
                      <a:pt x="10" y="56"/>
                    </a:lnTo>
                    <a:lnTo>
                      <a:pt x="18" y="56"/>
                    </a:lnTo>
                    <a:lnTo>
                      <a:pt x="20" y="56"/>
                    </a:lnTo>
                    <a:lnTo>
                      <a:pt x="26" y="49"/>
                    </a:lnTo>
                    <a:lnTo>
                      <a:pt x="29" y="46"/>
                    </a:lnTo>
                    <a:lnTo>
                      <a:pt x="31" y="44"/>
                    </a:lnTo>
                    <a:lnTo>
                      <a:pt x="26" y="38"/>
                    </a:lnTo>
                    <a:lnTo>
                      <a:pt x="20" y="38"/>
                    </a:lnTo>
                    <a:lnTo>
                      <a:pt x="24" y="37"/>
                    </a:lnTo>
                    <a:lnTo>
                      <a:pt x="32" y="36"/>
                    </a:lnTo>
                    <a:lnTo>
                      <a:pt x="45" y="38"/>
                    </a:lnTo>
                    <a:lnTo>
                      <a:pt x="49" y="38"/>
                    </a:lnTo>
                    <a:lnTo>
                      <a:pt x="51" y="36"/>
                    </a:lnTo>
                    <a:lnTo>
                      <a:pt x="54" y="33"/>
                    </a:lnTo>
                    <a:lnTo>
                      <a:pt x="58" y="27"/>
                    </a:lnTo>
                    <a:lnTo>
                      <a:pt x="57" y="25"/>
                    </a:lnTo>
                    <a:lnTo>
                      <a:pt x="60" y="25"/>
                    </a:lnTo>
                    <a:lnTo>
                      <a:pt x="62" y="21"/>
                    </a:lnTo>
                    <a:lnTo>
                      <a:pt x="70" y="13"/>
                    </a:lnTo>
                    <a:lnTo>
                      <a:pt x="73" y="11"/>
                    </a:lnTo>
                    <a:lnTo>
                      <a:pt x="74" y="8"/>
                    </a:lnTo>
                    <a:lnTo>
                      <a:pt x="70" y="5"/>
                    </a:lnTo>
                    <a:lnTo>
                      <a:pt x="68" y="5"/>
                    </a:lnTo>
                    <a:lnTo>
                      <a:pt x="57" y="3"/>
                    </a:lnTo>
                    <a:lnTo>
                      <a:pt x="51" y="4"/>
                    </a:lnTo>
                    <a:lnTo>
                      <a:pt x="49" y="5"/>
                    </a:lnTo>
                    <a:lnTo>
                      <a:pt x="45" y="3"/>
                    </a:lnTo>
                    <a:lnTo>
                      <a:pt x="43" y="2"/>
                    </a:lnTo>
                    <a:lnTo>
                      <a:pt x="41" y="2"/>
                    </a:lnTo>
                    <a:lnTo>
                      <a:pt x="41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71" name="Freeform 37">
                <a:extLst>
                  <a:ext uri="{FF2B5EF4-FFF2-40B4-BE49-F238E27FC236}">
                    <a16:creationId xmlns:a16="http://schemas.microsoft.com/office/drawing/2014/main" id="{F8698516-F50F-4015-AFBA-7C8E605717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36" y="1439"/>
                <a:ext cx="21" cy="13"/>
              </a:xfrm>
              <a:custGeom>
                <a:avLst/>
                <a:gdLst>
                  <a:gd name="T0" fmla="*/ 16 w 21"/>
                  <a:gd name="T1" fmla="*/ 3 h 13"/>
                  <a:gd name="T2" fmla="*/ 11 w 21"/>
                  <a:gd name="T3" fmla="*/ 0 h 13"/>
                  <a:gd name="T4" fmla="*/ 7 w 21"/>
                  <a:gd name="T5" fmla="*/ 0 h 13"/>
                  <a:gd name="T6" fmla="*/ 5 w 21"/>
                  <a:gd name="T7" fmla="*/ 0 h 13"/>
                  <a:gd name="T8" fmla="*/ 3 w 21"/>
                  <a:gd name="T9" fmla="*/ 0 h 13"/>
                  <a:gd name="T10" fmla="*/ 0 w 21"/>
                  <a:gd name="T11" fmla="*/ 4 h 13"/>
                  <a:gd name="T12" fmla="*/ 0 w 21"/>
                  <a:gd name="T13" fmla="*/ 6 h 13"/>
                  <a:gd name="T14" fmla="*/ 1 w 21"/>
                  <a:gd name="T15" fmla="*/ 10 h 13"/>
                  <a:gd name="T16" fmla="*/ 5 w 21"/>
                  <a:gd name="T17" fmla="*/ 11 h 13"/>
                  <a:gd name="T18" fmla="*/ 13 w 21"/>
                  <a:gd name="T19" fmla="*/ 13 h 13"/>
                  <a:gd name="T20" fmla="*/ 16 w 21"/>
                  <a:gd name="T21" fmla="*/ 13 h 13"/>
                  <a:gd name="T22" fmla="*/ 18 w 21"/>
                  <a:gd name="T23" fmla="*/ 12 h 13"/>
                  <a:gd name="T24" fmla="*/ 21 w 21"/>
                  <a:gd name="T25" fmla="*/ 8 h 13"/>
                  <a:gd name="T26" fmla="*/ 21 w 21"/>
                  <a:gd name="T27" fmla="*/ 6 h 13"/>
                  <a:gd name="T28" fmla="*/ 16 w 21"/>
                  <a:gd name="T29" fmla="*/ 3 h 13"/>
                  <a:gd name="T30" fmla="*/ 16 w 21"/>
                  <a:gd name="T31" fmla="*/ 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1" h="13">
                    <a:moveTo>
                      <a:pt x="16" y="3"/>
                    </a:moveTo>
                    <a:lnTo>
                      <a:pt x="11" y="0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1" y="10"/>
                    </a:lnTo>
                    <a:lnTo>
                      <a:pt x="5" y="11"/>
                    </a:lnTo>
                    <a:lnTo>
                      <a:pt x="13" y="13"/>
                    </a:lnTo>
                    <a:lnTo>
                      <a:pt x="16" y="13"/>
                    </a:lnTo>
                    <a:lnTo>
                      <a:pt x="18" y="12"/>
                    </a:lnTo>
                    <a:lnTo>
                      <a:pt x="21" y="8"/>
                    </a:lnTo>
                    <a:lnTo>
                      <a:pt x="21" y="6"/>
                    </a:lnTo>
                    <a:lnTo>
                      <a:pt x="16" y="3"/>
                    </a:lnTo>
                    <a:lnTo>
                      <a:pt x="16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72" name="Freeform 38">
                <a:extLst>
                  <a:ext uri="{FF2B5EF4-FFF2-40B4-BE49-F238E27FC236}">
                    <a16:creationId xmlns:a16="http://schemas.microsoft.com/office/drawing/2014/main" id="{13894A76-2F95-4467-9E87-85E452A22D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44" y="1463"/>
                <a:ext cx="13" cy="10"/>
              </a:xfrm>
              <a:custGeom>
                <a:avLst/>
                <a:gdLst>
                  <a:gd name="T0" fmla="*/ 8 w 13"/>
                  <a:gd name="T1" fmla="*/ 10 h 10"/>
                  <a:gd name="T2" fmla="*/ 9 w 13"/>
                  <a:gd name="T3" fmla="*/ 9 h 10"/>
                  <a:gd name="T4" fmla="*/ 13 w 13"/>
                  <a:gd name="T5" fmla="*/ 9 h 10"/>
                  <a:gd name="T6" fmla="*/ 10 w 13"/>
                  <a:gd name="T7" fmla="*/ 7 h 10"/>
                  <a:gd name="T8" fmla="*/ 13 w 13"/>
                  <a:gd name="T9" fmla="*/ 4 h 10"/>
                  <a:gd name="T10" fmla="*/ 12 w 13"/>
                  <a:gd name="T11" fmla="*/ 1 h 10"/>
                  <a:gd name="T12" fmla="*/ 8 w 13"/>
                  <a:gd name="T13" fmla="*/ 0 h 10"/>
                  <a:gd name="T14" fmla="*/ 3 w 13"/>
                  <a:gd name="T15" fmla="*/ 0 h 10"/>
                  <a:gd name="T16" fmla="*/ 0 w 13"/>
                  <a:gd name="T17" fmla="*/ 4 h 10"/>
                  <a:gd name="T18" fmla="*/ 6 w 13"/>
                  <a:gd name="T19" fmla="*/ 9 h 10"/>
                  <a:gd name="T20" fmla="*/ 8 w 13"/>
                  <a:gd name="T21" fmla="*/ 10 h 10"/>
                  <a:gd name="T22" fmla="*/ 8 w 13"/>
                  <a:gd name="T23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3" h="10">
                    <a:moveTo>
                      <a:pt x="8" y="10"/>
                    </a:moveTo>
                    <a:lnTo>
                      <a:pt x="9" y="9"/>
                    </a:lnTo>
                    <a:lnTo>
                      <a:pt x="13" y="9"/>
                    </a:lnTo>
                    <a:lnTo>
                      <a:pt x="10" y="7"/>
                    </a:lnTo>
                    <a:lnTo>
                      <a:pt x="13" y="4"/>
                    </a:lnTo>
                    <a:lnTo>
                      <a:pt x="12" y="1"/>
                    </a:lnTo>
                    <a:lnTo>
                      <a:pt x="8" y="0"/>
                    </a:lnTo>
                    <a:lnTo>
                      <a:pt x="3" y="0"/>
                    </a:lnTo>
                    <a:lnTo>
                      <a:pt x="0" y="4"/>
                    </a:lnTo>
                    <a:lnTo>
                      <a:pt x="6" y="9"/>
                    </a:lnTo>
                    <a:lnTo>
                      <a:pt x="8" y="10"/>
                    </a:lnTo>
                    <a:lnTo>
                      <a:pt x="8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73" name="Freeform 39">
                <a:extLst>
                  <a:ext uri="{FF2B5EF4-FFF2-40B4-BE49-F238E27FC236}">
                    <a16:creationId xmlns:a16="http://schemas.microsoft.com/office/drawing/2014/main" id="{2A1F235F-30D2-4263-9123-30DC6C3568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03" y="1398"/>
                <a:ext cx="14" cy="4"/>
              </a:xfrm>
              <a:custGeom>
                <a:avLst/>
                <a:gdLst>
                  <a:gd name="T0" fmla="*/ 5 w 14"/>
                  <a:gd name="T1" fmla="*/ 0 h 4"/>
                  <a:gd name="T2" fmla="*/ 0 w 14"/>
                  <a:gd name="T3" fmla="*/ 2 h 4"/>
                  <a:gd name="T4" fmla="*/ 0 w 14"/>
                  <a:gd name="T5" fmla="*/ 4 h 4"/>
                  <a:gd name="T6" fmla="*/ 11 w 14"/>
                  <a:gd name="T7" fmla="*/ 2 h 4"/>
                  <a:gd name="T8" fmla="*/ 14 w 14"/>
                  <a:gd name="T9" fmla="*/ 0 h 4"/>
                  <a:gd name="T10" fmla="*/ 8 w 14"/>
                  <a:gd name="T11" fmla="*/ 0 h 4"/>
                  <a:gd name="T12" fmla="*/ 5 w 14"/>
                  <a:gd name="T13" fmla="*/ 0 h 4"/>
                  <a:gd name="T14" fmla="*/ 5 w 14"/>
                  <a:gd name="T1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4" h="4">
                    <a:moveTo>
                      <a:pt x="5" y="0"/>
                    </a:moveTo>
                    <a:lnTo>
                      <a:pt x="0" y="2"/>
                    </a:lnTo>
                    <a:lnTo>
                      <a:pt x="0" y="4"/>
                    </a:lnTo>
                    <a:lnTo>
                      <a:pt x="11" y="2"/>
                    </a:lnTo>
                    <a:lnTo>
                      <a:pt x="14" y="0"/>
                    </a:lnTo>
                    <a:lnTo>
                      <a:pt x="8" y="0"/>
                    </a:lnTo>
                    <a:lnTo>
                      <a:pt x="5" y="0"/>
                    </a:lnTo>
                    <a:lnTo>
                      <a:pt x="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74" name="Freeform 40">
                <a:extLst>
                  <a:ext uri="{FF2B5EF4-FFF2-40B4-BE49-F238E27FC236}">
                    <a16:creationId xmlns:a16="http://schemas.microsoft.com/office/drawing/2014/main" id="{3A73ED96-723F-43F7-A967-B6335B2F12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78" y="1542"/>
                <a:ext cx="87" cy="70"/>
              </a:xfrm>
              <a:custGeom>
                <a:avLst/>
                <a:gdLst>
                  <a:gd name="T0" fmla="*/ 87 w 87"/>
                  <a:gd name="T1" fmla="*/ 41 h 70"/>
                  <a:gd name="T2" fmla="*/ 85 w 87"/>
                  <a:gd name="T3" fmla="*/ 33 h 70"/>
                  <a:gd name="T4" fmla="*/ 78 w 87"/>
                  <a:gd name="T5" fmla="*/ 33 h 70"/>
                  <a:gd name="T6" fmla="*/ 74 w 87"/>
                  <a:gd name="T7" fmla="*/ 27 h 70"/>
                  <a:gd name="T8" fmla="*/ 63 w 87"/>
                  <a:gd name="T9" fmla="*/ 25 h 70"/>
                  <a:gd name="T10" fmla="*/ 59 w 87"/>
                  <a:gd name="T11" fmla="*/ 27 h 70"/>
                  <a:gd name="T12" fmla="*/ 74 w 87"/>
                  <a:gd name="T13" fmla="*/ 16 h 70"/>
                  <a:gd name="T14" fmla="*/ 72 w 87"/>
                  <a:gd name="T15" fmla="*/ 11 h 70"/>
                  <a:gd name="T16" fmla="*/ 79 w 87"/>
                  <a:gd name="T17" fmla="*/ 7 h 70"/>
                  <a:gd name="T18" fmla="*/ 65 w 87"/>
                  <a:gd name="T19" fmla="*/ 4 h 70"/>
                  <a:gd name="T20" fmla="*/ 54 w 87"/>
                  <a:gd name="T21" fmla="*/ 6 h 70"/>
                  <a:gd name="T22" fmla="*/ 46 w 87"/>
                  <a:gd name="T23" fmla="*/ 5 h 70"/>
                  <a:gd name="T24" fmla="*/ 37 w 87"/>
                  <a:gd name="T25" fmla="*/ 0 h 70"/>
                  <a:gd name="T26" fmla="*/ 37 w 87"/>
                  <a:gd name="T27" fmla="*/ 5 h 70"/>
                  <a:gd name="T28" fmla="*/ 29 w 87"/>
                  <a:gd name="T29" fmla="*/ 4 h 70"/>
                  <a:gd name="T30" fmla="*/ 22 w 87"/>
                  <a:gd name="T31" fmla="*/ 7 h 70"/>
                  <a:gd name="T32" fmla="*/ 29 w 87"/>
                  <a:gd name="T33" fmla="*/ 13 h 70"/>
                  <a:gd name="T34" fmla="*/ 26 w 87"/>
                  <a:gd name="T35" fmla="*/ 12 h 70"/>
                  <a:gd name="T36" fmla="*/ 18 w 87"/>
                  <a:gd name="T37" fmla="*/ 12 h 70"/>
                  <a:gd name="T38" fmla="*/ 24 w 87"/>
                  <a:gd name="T39" fmla="*/ 19 h 70"/>
                  <a:gd name="T40" fmla="*/ 35 w 87"/>
                  <a:gd name="T41" fmla="*/ 17 h 70"/>
                  <a:gd name="T42" fmla="*/ 37 w 87"/>
                  <a:gd name="T43" fmla="*/ 21 h 70"/>
                  <a:gd name="T44" fmla="*/ 33 w 87"/>
                  <a:gd name="T45" fmla="*/ 22 h 70"/>
                  <a:gd name="T46" fmla="*/ 34 w 87"/>
                  <a:gd name="T47" fmla="*/ 29 h 70"/>
                  <a:gd name="T48" fmla="*/ 33 w 87"/>
                  <a:gd name="T49" fmla="*/ 32 h 70"/>
                  <a:gd name="T50" fmla="*/ 24 w 87"/>
                  <a:gd name="T51" fmla="*/ 33 h 70"/>
                  <a:gd name="T52" fmla="*/ 16 w 87"/>
                  <a:gd name="T53" fmla="*/ 29 h 70"/>
                  <a:gd name="T54" fmla="*/ 10 w 87"/>
                  <a:gd name="T55" fmla="*/ 24 h 70"/>
                  <a:gd name="T56" fmla="*/ 3 w 87"/>
                  <a:gd name="T57" fmla="*/ 25 h 70"/>
                  <a:gd name="T58" fmla="*/ 0 w 87"/>
                  <a:gd name="T59" fmla="*/ 33 h 70"/>
                  <a:gd name="T60" fmla="*/ 11 w 87"/>
                  <a:gd name="T61" fmla="*/ 39 h 70"/>
                  <a:gd name="T62" fmla="*/ 14 w 87"/>
                  <a:gd name="T63" fmla="*/ 45 h 70"/>
                  <a:gd name="T64" fmla="*/ 22 w 87"/>
                  <a:gd name="T65" fmla="*/ 45 h 70"/>
                  <a:gd name="T66" fmla="*/ 29 w 87"/>
                  <a:gd name="T67" fmla="*/ 48 h 70"/>
                  <a:gd name="T68" fmla="*/ 45 w 87"/>
                  <a:gd name="T69" fmla="*/ 62 h 70"/>
                  <a:gd name="T70" fmla="*/ 53 w 87"/>
                  <a:gd name="T71" fmla="*/ 70 h 70"/>
                  <a:gd name="T72" fmla="*/ 61 w 87"/>
                  <a:gd name="T73" fmla="*/ 67 h 70"/>
                  <a:gd name="T74" fmla="*/ 59 w 87"/>
                  <a:gd name="T75" fmla="*/ 59 h 70"/>
                  <a:gd name="T76" fmla="*/ 60 w 87"/>
                  <a:gd name="T77" fmla="*/ 57 h 70"/>
                  <a:gd name="T78" fmla="*/ 70 w 87"/>
                  <a:gd name="T79" fmla="*/ 62 h 70"/>
                  <a:gd name="T80" fmla="*/ 80 w 87"/>
                  <a:gd name="T81" fmla="*/ 56 h 70"/>
                  <a:gd name="T82" fmla="*/ 82 w 87"/>
                  <a:gd name="T83" fmla="*/ 54 h 70"/>
                  <a:gd name="T84" fmla="*/ 86 w 87"/>
                  <a:gd name="T85" fmla="*/ 49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87" h="70">
                    <a:moveTo>
                      <a:pt x="85" y="47"/>
                    </a:moveTo>
                    <a:lnTo>
                      <a:pt x="82" y="44"/>
                    </a:lnTo>
                    <a:lnTo>
                      <a:pt x="87" y="41"/>
                    </a:lnTo>
                    <a:lnTo>
                      <a:pt x="87" y="39"/>
                    </a:lnTo>
                    <a:lnTo>
                      <a:pt x="86" y="36"/>
                    </a:lnTo>
                    <a:lnTo>
                      <a:pt x="85" y="33"/>
                    </a:lnTo>
                    <a:lnTo>
                      <a:pt x="79" y="34"/>
                    </a:lnTo>
                    <a:lnTo>
                      <a:pt x="77" y="36"/>
                    </a:lnTo>
                    <a:lnTo>
                      <a:pt x="78" y="33"/>
                    </a:lnTo>
                    <a:lnTo>
                      <a:pt x="76" y="31"/>
                    </a:lnTo>
                    <a:lnTo>
                      <a:pt x="73" y="30"/>
                    </a:lnTo>
                    <a:lnTo>
                      <a:pt x="74" y="27"/>
                    </a:lnTo>
                    <a:lnTo>
                      <a:pt x="69" y="25"/>
                    </a:lnTo>
                    <a:lnTo>
                      <a:pt x="65" y="24"/>
                    </a:lnTo>
                    <a:lnTo>
                      <a:pt x="63" y="25"/>
                    </a:lnTo>
                    <a:lnTo>
                      <a:pt x="61" y="27"/>
                    </a:lnTo>
                    <a:lnTo>
                      <a:pt x="59" y="30"/>
                    </a:lnTo>
                    <a:lnTo>
                      <a:pt x="59" y="27"/>
                    </a:lnTo>
                    <a:lnTo>
                      <a:pt x="63" y="22"/>
                    </a:lnTo>
                    <a:lnTo>
                      <a:pt x="69" y="17"/>
                    </a:lnTo>
                    <a:lnTo>
                      <a:pt x="74" y="16"/>
                    </a:lnTo>
                    <a:lnTo>
                      <a:pt x="76" y="13"/>
                    </a:lnTo>
                    <a:lnTo>
                      <a:pt x="70" y="14"/>
                    </a:lnTo>
                    <a:lnTo>
                      <a:pt x="72" y="11"/>
                    </a:lnTo>
                    <a:lnTo>
                      <a:pt x="74" y="12"/>
                    </a:lnTo>
                    <a:lnTo>
                      <a:pt x="78" y="10"/>
                    </a:lnTo>
                    <a:lnTo>
                      <a:pt x="79" y="7"/>
                    </a:lnTo>
                    <a:lnTo>
                      <a:pt x="77" y="4"/>
                    </a:lnTo>
                    <a:lnTo>
                      <a:pt x="71" y="3"/>
                    </a:lnTo>
                    <a:lnTo>
                      <a:pt x="65" y="4"/>
                    </a:lnTo>
                    <a:lnTo>
                      <a:pt x="62" y="4"/>
                    </a:lnTo>
                    <a:lnTo>
                      <a:pt x="56" y="5"/>
                    </a:lnTo>
                    <a:lnTo>
                      <a:pt x="54" y="6"/>
                    </a:lnTo>
                    <a:lnTo>
                      <a:pt x="51" y="6"/>
                    </a:lnTo>
                    <a:lnTo>
                      <a:pt x="48" y="7"/>
                    </a:lnTo>
                    <a:lnTo>
                      <a:pt x="46" y="5"/>
                    </a:lnTo>
                    <a:lnTo>
                      <a:pt x="41" y="3"/>
                    </a:lnTo>
                    <a:lnTo>
                      <a:pt x="37" y="0"/>
                    </a:lnTo>
                    <a:lnTo>
                      <a:pt x="37" y="0"/>
                    </a:lnTo>
                    <a:lnTo>
                      <a:pt x="35" y="2"/>
                    </a:lnTo>
                    <a:lnTo>
                      <a:pt x="37" y="4"/>
                    </a:lnTo>
                    <a:lnTo>
                      <a:pt x="37" y="5"/>
                    </a:lnTo>
                    <a:lnTo>
                      <a:pt x="35" y="5"/>
                    </a:lnTo>
                    <a:lnTo>
                      <a:pt x="31" y="4"/>
                    </a:lnTo>
                    <a:lnTo>
                      <a:pt x="29" y="4"/>
                    </a:lnTo>
                    <a:lnTo>
                      <a:pt x="26" y="4"/>
                    </a:lnTo>
                    <a:lnTo>
                      <a:pt x="24" y="5"/>
                    </a:lnTo>
                    <a:lnTo>
                      <a:pt x="22" y="7"/>
                    </a:lnTo>
                    <a:lnTo>
                      <a:pt x="26" y="8"/>
                    </a:lnTo>
                    <a:lnTo>
                      <a:pt x="28" y="10"/>
                    </a:lnTo>
                    <a:lnTo>
                      <a:pt x="29" y="13"/>
                    </a:lnTo>
                    <a:lnTo>
                      <a:pt x="31" y="15"/>
                    </a:lnTo>
                    <a:lnTo>
                      <a:pt x="29" y="14"/>
                    </a:lnTo>
                    <a:lnTo>
                      <a:pt x="26" y="12"/>
                    </a:lnTo>
                    <a:lnTo>
                      <a:pt x="24" y="11"/>
                    </a:lnTo>
                    <a:lnTo>
                      <a:pt x="20" y="10"/>
                    </a:lnTo>
                    <a:lnTo>
                      <a:pt x="18" y="12"/>
                    </a:lnTo>
                    <a:lnTo>
                      <a:pt x="16" y="14"/>
                    </a:lnTo>
                    <a:lnTo>
                      <a:pt x="18" y="15"/>
                    </a:lnTo>
                    <a:lnTo>
                      <a:pt x="24" y="19"/>
                    </a:lnTo>
                    <a:lnTo>
                      <a:pt x="27" y="19"/>
                    </a:lnTo>
                    <a:lnTo>
                      <a:pt x="31" y="17"/>
                    </a:lnTo>
                    <a:lnTo>
                      <a:pt x="35" y="17"/>
                    </a:lnTo>
                    <a:lnTo>
                      <a:pt x="37" y="20"/>
                    </a:lnTo>
                    <a:lnTo>
                      <a:pt x="41" y="20"/>
                    </a:lnTo>
                    <a:lnTo>
                      <a:pt x="37" y="21"/>
                    </a:lnTo>
                    <a:lnTo>
                      <a:pt x="31" y="19"/>
                    </a:lnTo>
                    <a:lnTo>
                      <a:pt x="30" y="21"/>
                    </a:lnTo>
                    <a:lnTo>
                      <a:pt x="33" y="22"/>
                    </a:lnTo>
                    <a:lnTo>
                      <a:pt x="35" y="25"/>
                    </a:lnTo>
                    <a:lnTo>
                      <a:pt x="36" y="28"/>
                    </a:lnTo>
                    <a:lnTo>
                      <a:pt x="34" y="29"/>
                    </a:lnTo>
                    <a:lnTo>
                      <a:pt x="31" y="27"/>
                    </a:lnTo>
                    <a:lnTo>
                      <a:pt x="31" y="29"/>
                    </a:lnTo>
                    <a:lnTo>
                      <a:pt x="33" y="32"/>
                    </a:lnTo>
                    <a:lnTo>
                      <a:pt x="29" y="32"/>
                    </a:lnTo>
                    <a:lnTo>
                      <a:pt x="26" y="32"/>
                    </a:lnTo>
                    <a:lnTo>
                      <a:pt x="24" y="33"/>
                    </a:lnTo>
                    <a:lnTo>
                      <a:pt x="20" y="33"/>
                    </a:lnTo>
                    <a:lnTo>
                      <a:pt x="18" y="31"/>
                    </a:lnTo>
                    <a:lnTo>
                      <a:pt x="16" y="29"/>
                    </a:lnTo>
                    <a:lnTo>
                      <a:pt x="13" y="28"/>
                    </a:lnTo>
                    <a:lnTo>
                      <a:pt x="11" y="24"/>
                    </a:lnTo>
                    <a:lnTo>
                      <a:pt x="10" y="24"/>
                    </a:lnTo>
                    <a:lnTo>
                      <a:pt x="9" y="23"/>
                    </a:lnTo>
                    <a:lnTo>
                      <a:pt x="5" y="24"/>
                    </a:lnTo>
                    <a:lnTo>
                      <a:pt x="3" y="25"/>
                    </a:lnTo>
                    <a:lnTo>
                      <a:pt x="2" y="28"/>
                    </a:lnTo>
                    <a:lnTo>
                      <a:pt x="0" y="30"/>
                    </a:lnTo>
                    <a:lnTo>
                      <a:pt x="0" y="33"/>
                    </a:lnTo>
                    <a:lnTo>
                      <a:pt x="5" y="37"/>
                    </a:lnTo>
                    <a:lnTo>
                      <a:pt x="10" y="39"/>
                    </a:lnTo>
                    <a:lnTo>
                      <a:pt x="11" y="39"/>
                    </a:lnTo>
                    <a:lnTo>
                      <a:pt x="12" y="42"/>
                    </a:lnTo>
                    <a:lnTo>
                      <a:pt x="11" y="42"/>
                    </a:lnTo>
                    <a:lnTo>
                      <a:pt x="14" y="45"/>
                    </a:lnTo>
                    <a:lnTo>
                      <a:pt x="17" y="45"/>
                    </a:lnTo>
                    <a:lnTo>
                      <a:pt x="19" y="44"/>
                    </a:lnTo>
                    <a:lnTo>
                      <a:pt x="22" y="45"/>
                    </a:lnTo>
                    <a:lnTo>
                      <a:pt x="24" y="47"/>
                    </a:lnTo>
                    <a:lnTo>
                      <a:pt x="27" y="47"/>
                    </a:lnTo>
                    <a:lnTo>
                      <a:pt x="29" y="48"/>
                    </a:lnTo>
                    <a:lnTo>
                      <a:pt x="35" y="53"/>
                    </a:lnTo>
                    <a:lnTo>
                      <a:pt x="39" y="57"/>
                    </a:lnTo>
                    <a:lnTo>
                      <a:pt x="45" y="62"/>
                    </a:lnTo>
                    <a:lnTo>
                      <a:pt x="47" y="67"/>
                    </a:lnTo>
                    <a:lnTo>
                      <a:pt x="51" y="67"/>
                    </a:lnTo>
                    <a:lnTo>
                      <a:pt x="53" y="70"/>
                    </a:lnTo>
                    <a:lnTo>
                      <a:pt x="55" y="70"/>
                    </a:lnTo>
                    <a:lnTo>
                      <a:pt x="59" y="70"/>
                    </a:lnTo>
                    <a:lnTo>
                      <a:pt x="61" y="67"/>
                    </a:lnTo>
                    <a:lnTo>
                      <a:pt x="63" y="64"/>
                    </a:lnTo>
                    <a:lnTo>
                      <a:pt x="61" y="62"/>
                    </a:lnTo>
                    <a:lnTo>
                      <a:pt x="59" y="59"/>
                    </a:lnTo>
                    <a:lnTo>
                      <a:pt x="59" y="56"/>
                    </a:lnTo>
                    <a:lnTo>
                      <a:pt x="62" y="55"/>
                    </a:lnTo>
                    <a:lnTo>
                      <a:pt x="60" y="57"/>
                    </a:lnTo>
                    <a:lnTo>
                      <a:pt x="61" y="61"/>
                    </a:lnTo>
                    <a:lnTo>
                      <a:pt x="64" y="61"/>
                    </a:lnTo>
                    <a:lnTo>
                      <a:pt x="70" y="62"/>
                    </a:lnTo>
                    <a:lnTo>
                      <a:pt x="72" y="62"/>
                    </a:lnTo>
                    <a:lnTo>
                      <a:pt x="74" y="61"/>
                    </a:lnTo>
                    <a:lnTo>
                      <a:pt x="80" y="56"/>
                    </a:lnTo>
                    <a:lnTo>
                      <a:pt x="84" y="56"/>
                    </a:lnTo>
                    <a:lnTo>
                      <a:pt x="86" y="54"/>
                    </a:lnTo>
                    <a:lnTo>
                      <a:pt x="82" y="54"/>
                    </a:lnTo>
                    <a:lnTo>
                      <a:pt x="86" y="51"/>
                    </a:lnTo>
                    <a:lnTo>
                      <a:pt x="82" y="51"/>
                    </a:lnTo>
                    <a:lnTo>
                      <a:pt x="86" y="49"/>
                    </a:lnTo>
                    <a:lnTo>
                      <a:pt x="85" y="4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75" name="Freeform 41">
                <a:extLst>
                  <a:ext uri="{FF2B5EF4-FFF2-40B4-BE49-F238E27FC236}">
                    <a16:creationId xmlns:a16="http://schemas.microsoft.com/office/drawing/2014/main" id="{B0B7E97C-0206-42E2-8E9D-1ABCDA87C9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70" y="1487"/>
                <a:ext cx="18" cy="7"/>
              </a:xfrm>
              <a:custGeom>
                <a:avLst/>
                <a:gdLst>
                  <a:gd name="T0" fmla="*/ 18 w 18"/>
                  <a:gd name="T1" fmla="*/ 1 h 7"/>
                  <a:gd name="T2" fmla="*/ 12 w 18"/>
                  <a:gd name="T3" fmla="*/ 2 h 7"/>
                  <a:gd name="T4" fmla="*/ 11 w 18"/>
                  <a:gd name="T5" fmla="*/ 6 h 7"/>
                  <a:gd name="T6" fmla="*/ 5 w 18"/>
                  <a:gd name="T7" fmla="*/ 7 h 7"/>
                  <a:gd name="T8" fmla="*/ 0 w 18"/>
                  <a:gd name="T9" fmla="*/ 7 h 7"/>
                  <a:gd name="T10" fmla="*/ 5 w 18"/>
                  <a:gd name="T11" fmla="*/ 2 h 7"/>
                  <a:gd name="T12" fmla="*/ 8 w 18"/>
                  <a:gd name="T13" fmla="*/ 1 h 7"/>
                  <a:gd name="T14" fmla="*/ 13 w 18"/>
                  <a:gd name="T15" fmla="*/ 0 h 7"/>
                  <a:gd name="T16" fmla="*/ 17 w 18"/>
                  <a:gd name="T17" fmla="*/ 0 h 7"/>
                  <a:gd name="T18" fmla="*/ 18 w 18"/>
                  <a:gd name="T19" fmla="*/ 1 h 7"/>
                  <a:gd name="T20" fmla="*/ 18 w 18"/>
                  <a:gd name="T21" fmla="*/ 1 h 7"/>
                  <a:gd name="T22" fmla="*/ 18 w 18"/>
                  <a:gd name="T23" fmla="*/ 1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8" h="7">
                    <a:moveTo>
                      <a:pt x="18" y="1"/>
                    </a:moveTo>
                    <a:lnTo>
                      <a:pt x="12" y="2"/>
                    </a:lnTo>
                    <a:lnTo>
                      <a:pt x="11" y="6"/>
                    </a:lnTo>
                    <a:lnTo>
                      <a:pt x="5" y="7"/>
                    </a:lnTo>
                    <a:lnTo>
                      <a:pt x="0" y="7"/>
                    </a:lnTo>
                    <a:lnTo>
                      <a:pt x="5" y="2"/>
                    </a:lnTo>
                    <a:lnTo>
                      <a:pt x="8" y="1"/>
                    </a:lnTo>
                    <a:lnTo>
                      <a:pt x="13" y="0"/>
                    </a:lnTo>
                    <a:lnTo>
                      <a:pt x="17" y="0"/>
                    </a:lnTo>
                    <a:lnTo>
                      <a:pt x="18" y="1"/>
                    </a:lnTo>
                    <a:lnTo>
                      <a:pt x="18" y="1"/>
                    </a:lnTo>
                    <a:lnTo>
                      <a:pt x="18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76" name="Freeform 42">
                <a:extLst>
                  <a:ext uri="{FF2B5EF4-FFF2-40B4-BE49-F238E27FC236}">
                    <a16:creationId xmlns:a16="http://schemas.microsoft.com/office/drawing/2014/main" id="{0EAF2E22-830E-42B9-A0AA-94DB685FDC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86" y="1476"/>
                <a:ext cx="2" cy="4"/>
              </a:xfrm>
              <a:custGeom>
                <a:avLst/>
                <a:gdLst>
                  <a:gd name="T0" fmla="*/ 2 w 2"/>
                  <a:gd name="T1" fmla="*/ 4 h 4"/>
                  <a:gd name="T2" fmla="*/ 0 w 2"/>
                  <a:gd name="T3" fmla="*/ 4 h 4"/>
                  <a:gd name="T4" fmla="*/ 1 w 2"/>
                  <a:gd name="T5" fmla="*/ 1 h 4"/>
                  <a:gd name="T6" fmla="*/ 2 w 2"/>
                  <a:gd name="T7" fmla="*/ 0 h 4"/>
                  <a:gd name="T8" fmla="*/ 2 w 2"/>
                  <a:gd name="T9" fmla="*/ 4 h 4"/>
                  <a:gd name="T10" fmla="*/ 2 w 2"/>
                  <a:gd name="T11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4">
                    <a:moveTo>
                      <a:pt x="2" y="4"/>
                    </a:moveTo>
                    <a:lnTo>
                      <a:pt x="0" y="4"/>
                    </a:lnTo>
                    <a:lnTo>
                      <a:pt x="1" y="1"/>
                    </a:lnTo>
                    <a:lnTo>
                      <a:pt x="2" y="0"/>
                    </a:lnTo>
                    <a:lnTo>
                      <a:pt x="2" y="4"/>
                    </a:lnTo>
                    <a:lnTo>
                      <a:pt x="2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77" name="Freeform 43">
                <a:extLst>
                  <a:ext uri="{FF2B5EF4-FFF2-40B4-BE49-F238E27FC236}">
                    <a16:creationId xmlns:a16="http://schemas.microsoft.com/office/drawing/2014/main" id="{E83523CC-0ACA-49B4-9CE3-4B0ED40115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18" y="1737"/>
                <a:ext cx="8" cy="10"/>
              </a:xfrm>
              <a:custGeom>
                <a:avLst/>
                <a:gdLst>
                  <a:gd name="T0" fmla="*/ 3 w 8"/>
                  <a:gd name="T1" fmla="*/ 0 h 10"/>
                  <a:gd name="T2" fmla="*/ 3 w 8"/>
                  <a:gd name="T3" fmla="*/ 0 h 10"/>
                  <a:gd name="T4" fmla="*/ 0 w 8"/>
                  <a:gd name="T5" fmla="*/ 1 h 10"/>
                  <a:gd name="T6" fmla="*/ 1 w 8"/>
                  <a:gd name="T7" fmla="*/ 4 h 10"/>
                  <a:gd name="T8" fmla="*/ 1 w 8"/>
                  <a:gd name="T9" fmla="*/ 7 h 10"/>
                  <a:gd name="T10" fmla="*/ 4 w 8"/>
                  <a:gd name="T11" fmla="*/ 8 h 10"/>
                  <a:gd name="T12" fmla="*/ 6 w 8"/>
                  <a:gd name="T13" fmla="*/ 10 h 10"/>
                  <a:gd name="T14" fmla="*/ 8 w 8"/>
                  <a:gd name="T15" fmla="*/ 9 h 10"/>
                  <a:gd name="T16" fmla="*/ 6 w 8"/>
                  <a:gd name="T17" fmla="*/ 4 h 10"/>
                  <a:gd name="T18" fmla="*/ 3 w 8"/>
                  <a:gd name="T19" fmla="*/ 0 h 10"/>
                  <a:gd name="T20" fmla="*/ 3 w 8"/>
                  <a:gd name="T21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" h="10">
                    <a:moveTo>
                      <a:pt x="3" y="0"/>
                    </a:moveTo>
                    <a:lnTo>
                      <a:pt x="3" y="0"/>
                    </a:lnTo>
                    <a:lnTo>
                      <a:pt x="0" y="1"/>
                    </a:lnTo>
                    <a:lnTo>
                      <a:pt x="1" y="4"/>
                    </a:lnTo>
                    <a:lnTo>
                      <a:pt x="1" y="7"/>
                    </a:lnTo>
                    <a:lnTo>
                      <a:pt x="4" y="8"/>
                    </a:lnTo>
                    <a:lnTo>
                      <a:pt x="6" y="10"/>
                    </a:lnTo>
                    <a:lnTo>
                      <a:pt x="8" y="9"/>
                    </a:lnTo>
                    <a:lnTo>
                      <a:pt x="6" y="4"/>
                    </a:lnTo>
                    <a:lnTo>
                      <a:pt x="3" y="0"/>
                    </a:lnTo>
                    <a:lnTo>
                      <a:pt x="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78" name="Freeform 44">
                <a:extLst>
                  <a:ext uri="{FF2B5EF4-FFF2-40B4-BE49-F238E27FC236}">
                    <a16:creationId xmlns:a16="http://schemas.microsoft.com/office/drawing/2014/main" id="{7D07BD7B-9470-4467-9562-B3A3CEEC7D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5" y="1804"/>
                <a:ext cx="27" cy="17"/>
              </a:xfrm>
              <a:custGeom>
                <a:avLst/>
                <a:gdLst>
                  <a:gd name="T0" fmla="*/ 0 w 27"/>
                  <a:gd name="T1" fmla="*/ 11 h 17"/>
                  <a:gd name="T2" fmla="*/ 3 w 27"/>
                  <a:gd name="T3" fmla="*/ 17 h 17"/>
                  <a:gd name="T4" fmla="*/ 6 w 27"/>
                  <a:gd name="T5" fmla="*/ 17 h 17"/>
                  <a:gd name="T6" fmla="*/ 9 w 27"/>
                  <a:gd name="T7" fmla="*/ 16 h 17"/>
                  <a:gd name="T8" fmla="*/ 11 w 27"/>
                  <a:gd name="T9" fmla="*/ 17 h 17"/>
                  <a:gd name="T10" fmla="*/ 17 w 27"/>
                  <a:gd name="T11" fmla="*/ 15 h 17"/>
                  <a:gd name="T12" fmla="*/ 21 w 27"/>
                  <a:gd name="T13" fmla="*/ 9 h 17"/>
                  <a:gd name="T14" fmla="*/ 25 w 27"/>
                  <a:gd name="T15" fmla="*/ 8 h 17"/>
                  <a:gd name="T16" fmla="*/ 27 w 27"/>
                  <a:gd name="T17" fmla="*/ 7 h 17"/>
                  <a:gd name="T18" fmla="*/ 27 w 27"/>
                  <a:gd name="T19" fmla="*/ 1 h 17"/>
                  <a:gd name="T20" fmla="*/ 25 w 27"/>
                  <a:gd name="T21" fmla="*/ 0 h 17"/>
                  <a:gd name="T22" fmla="*/ 17 w 27"/>
                  <a:gd name="T23" fmla="*/ 1 h 17"/>
                  <a:gd name="T24" fmla="*/ 13 w 27"/>
                  <a:gd name="T25" fmla="*/ 3 h 17"/>
                  <a:gd name="T26" fmla="*/ 11 w 27"/>
                  <a:gd name="T27" fmla="*/ 3 h 17"/>
                  <a:gd name="T28" fmla="*/ 9 w 27"/>
                  <a:gd name="T29" fmla="*/ 2 h 17"/>
                  <a:gd name="T30" fmla="*/ 6 w 27"/>
                  <a:gd name="T31" fmla="*/ 5 h 17"/>
                  <a:gd name="T32" fmla="*/ 4 w 27"/>
                  <a:gd name="T33" fmla="*/ 7 h 17"/>
                  <a:gd name="T34" fmla="*/ 0 w 27"/>
                  <a:gd name="T35" fmla="*/ 11 h 17"/>
                  <a:gd name="T36" fmla="*/ 0 w 27"/>
                  <a:gd name="T37" fmla="*/ 1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" h="17">
                    <a:moveTo>
                      <a:pt x="0" y="11"/>
                    </a:moveTo>
                    <a:lnTo>
                      <a:pt x="3" y="17"/>
                    </a:lnTo>
                    <a:lnTo>
                      <a:pt x="6" y="17"/>
                    </a:lnTo>
                    <a:lnTo>
                      <a:pt x="9" y="16"/>
                    </a:lnTo>
                    <a:lnTo>
                      <a:pt x="11" y="17"/>
                    </a:lnTo>
                    <a:lnTo>
                      <a:pt x="17" y="15"/>
                    </a:lnTo>
                    <a:lnTo>
                      <a:pt x="21" y="9"/>
                    </a:lnTo>
                    <a:lnTo>
                      <a:pt x="25" y="8"/>
                    </a:lnTo>
                    <a:lnTo>
                      <a:pt x="27" y="7"/>
                    </a:lnTo>
                    <a:lnTo>
                      <a:pt x="27" y="1"/>
                    </a:lnTo>
                    <a:lnTo>
                      <a:pt x="25" y="0"/>
                    </a:lnTo>
                    <a:lnTo>
                      <a:pt x="17" y="1"/>
                    </a:lnTo>
                    <a:lnTo>
                      <a:pt x="13" y="3"/>
                    </a:lnTo>
                    <a:lnTo>
                      <a:pt x="11" y="3"/>
                    </a:lnTo>
                    <a:lnTo>
                      <a:pt x="9" y="2"/>
                    </a:lnTo>
                    <a:lnTo>
                      <a:pt x="6" y="5"/>
                    </a:lnTo>
                    <a:lnTo>
                      <a:pt x="4" y="7"/>
                    </a:lnTo>
                    <a:lnTo>
                      <a:pt x="0" y="11"/>
                    </a:lnTo>
                    <a:lnTo>
                      <a:pt x="0" y="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79" name="Freeform 45">
                <a:extLst>
                  <a:ext uri="{FF2B5EF4-FFF2-40B4-BE49-F238E27FC236}">
                    <a16:creationId xmlns:a16="http://schemas.microsoft.com/office/drawing/2014/main" id="{B8EAFAB0-1EF5-4593-ACC9-D3AAB5DD3C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61" y="1999"/>
                <a:ext cx="19" cy="9"/>
              </a:xfrm>
              <a:custGeom>
                <a:avLst/>
                <a:gdLst>
                  <a:gd name="T0" fmla="*/ 14 w 19"/>
                  <a:gd name="T1" fmla="*/ 1 h 9"/>
                  <a:gd name="T2" fmla="*/ 10 w 19"/>
                  <a:gd name="T3" fmla="*/ 0 h 9"/>
                  <a:gd name="T4" fmla="*/ 2 w 19"/>
                  <a:gd name="T5" fmla="*/ 1 h 9"/>
                  <a:gd name="T6" fmla="*/ 0 w 19"/>
                  <a:gd name="T7" fmla="*/ 3 h 9"/>
                  <a:gd name="T8" fmla="*/ 2 w 19"/>
                  <a:gd name="T9" fmla="*/ 4 h 9"/>
                  <a:gd name="T10" fmla="*/ 11 w 19"/>
                  <a:gd name="T11" fmla="*/ 7 h 9"/>
                  <a:gd name="T12" fmla="*/ 14 w 19"/>
                  <a:gd name="T13" fmla="*/ 8 h 9"/>
                  <a:gd name="T14" fmla="*/ 19 w 19"/>
                  <a:gd name="T15" fmla="*/ 9 h 9"/>
                  <a:gd name="T16" fmla="*/ 18 w 19"/>
                  <a:gd name="T17" fmla="*/ 6 h 9"/>
                  <a:gd name="T18" fmla="*/ 14 w 19"/>
                  <a:gd name="T19" fmla="*/ 1 h 9"/>
                  <a:gd name="T20" fmla="*/ 14 w 19"/>
                  <a:gd name="T21" fmla="*/ 1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9" h="9">
                    <a:moveTo>
                      <a:pt x="14" y="1"/>
                    </a:moveTo>
                    <a:lnTo>
                      <a:pt x="10" y="0"/>
                    </a:lnTo>
                    <a:lnTo>
                      <a:pt x="2" y="1"/>
                    </a:lnTo>
                    <a:lnTo>
                      <a:pt x="0" y="3"/>
                    </a:lnTo>
                    <a:lnTo>
                      <a:pt x="2" y="4"/>
                    </a:lnTo>
                    <a:lnTo>
                      <a:pt x="11" y="7"/>
                    </a:lnTo>
                    <a:lnTo>
                      <a:pt x="14" y="8"/>
                    </a:lnTo>
                    <a:lnTo>
                      <a:pt x="19" y="9"/>
                    </a:lnTo>
                    <a:lnTo>
                      <a:pt x="18" y="6"/>
                    </a:lnTo>
                    <a:lnTo>
                      <a:pt x="14" y="1"/>
                    </a:lnTo>
                    <a:lnTo>
                      <a:pt x="14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80" name="Freeform 46">
                <a:extLst>
                  <a:ext uri="{FF2B5EF4-FFF2-40B4-BE49-F238E27FC236}">
                    <a16:creationId xmlns:a16="http://schemas.microsoft.com/office/drawing/2014/main" id="{35C0A3BF-BA3B-4DB7-9001-31A3DD569C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78" y="1648"/>
                <a:ext cx="19" cy="8"/>
              </a:xfrm>
              <a:custGeom>
                <a:avLst/>
                <a:gdLst>
                  <a:gd name="T0" fmla="*/ 11 w 19"/>
                  <a:gd name="T1" fmla="*/ 7 h 8"/>
                  <a:gd name="T2" fmla="*/ 11 w 19"/>
                  <a:gd name="T3" fmla="*/ 4 h 8"/>
                  <a:gd name="T4" fmla="*/ 13 w 19"/>
                  <a:gd name="T5" fmla="*/ 5 h 8"/>
                  <a:gd name="T6" fmla="*/ 17 w 19"/>
                  <a:gd name="T7" fmla="*/ 5 h 8"/>
                  <a:gd name="T8" fmla="*/ 19 w 19"/>
                  <a:gd name="T9" fmla="*/ 3 h 8"/>
                  <a:gd name="T10" fmla="*/ 19 w 19"/>
                  <a:gd name="T11" fmla="*/ 1 h 8"/>
                  <a:gd name="T12" fmla="*/ 16 w 19"/>
                  <a:gd name="T13" fmla="*/ 0 h 8"/>
                  <a:gd name="T14" fmla="*/ 11 w 19"/>
                  <a:gd name="T15" fmla="*/ 2 h 8"/>
                  <a:gd name="T16" fmla="*/ 8 w 19"/>
                  <a:gd name="T17" fmla="*/ 1 h 8"/>
                  <a:gd name="T18" fmla="*/ 6 w 19"/>
                  <a:gd name="T19" fmla="*/ 1 h 8"/>
                  <a:gd name="T20" fmla="*/ 6 w 19"/>
                  <a:gd name="T21" fmla="*/ 3 h 8"/>
                  <a:gd name="T22" fmla="*/ 3 w 19"/>
                  <a:gd name="T23" fmla="*/ 2 h 8"/>
                  <a:gd name="T24" fmla="*/ 0 w 19"/>
                  <a:gd name="T25" fmla="*/ 3 h 8"/>
                  <a:gd name="T26" fmla="*/ 6 w 19"/>
                  <a:gd name="T27" fmla="*/ 4 h 8"/>
                  <a:gd name="T28" fmla="*/ 9 w 19"/>
                  <a:gd name="T29" fmla="*/ 7 h 8"/>
                  <a:gd name="T30" fmla="*/ 11 w 19"/>
                  <a:gd name="T31" fmla="*/ 8 h 8"/>
                  <a:gd name="T32" fmla="*/ 11 w 19"/>
                  <a:gd name="T33" fmla="*/ 7 h 8"/>
                  <a:gd name="T34" fmla="*/ 11 w 19"/>
                  <a:gd name="T35" fmla="*/ 7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9" h="8">
                    <a:moveTo>
                      <a:pt x="11" y="7"/>
                    </a:moveTo>
                    <a:lnTo>
                      <a:pt x="11" y="4"/>
                    </a:lnTo>
                    <a:lnTo>
                      <a:pt x="13" y="5"/>
                    </a:lnTo>
                    <a:lnTo>
                      <a:pt x="17" y="5"/>
                    </a:lnTo>
                    <a:lnTo>
                      <a:pt x="19" y="3"/>
                    </a:lnTo>
                    <a:lnTo>
                      <a:pt x="19" y="1"/>
                    </a:lnTo>
                    <a:lnTo>
                      <a:pt x="16" y="0"/>
                    </a:lnTo>
                    <a:lnTo>
                      <a:pt x="11" y="2"/>
                    </a:lnTo>
                    <a:lnTo>
                      <a:pt x="8" y="1"/>
                    </a:lnTo>
                    <a:lnTo>
                      <a:pt x="6" y="1"/>
                    </a:lnTo>
                    <a:lnTo>
                      <a:pt x="6" y="3"/>
                    </a:lnTo>
                    <a:lnTo>
                      <a:pt x="3" y="2"/>
                    </a:lnTo>
                    <a:lnTo>
                      <a:pt x="0" y="3"/>
                    </a:lnTo>
                    <a:lnTo>
                      <a:pt x="6" y="4"/>
                    </a:lnTo>
                    <a:lnTo>
                      <a:pt x="9" y="7"/>
                    </a:lnTo>
                    <a:lnTo>
                      <a:pt x="11" y="8"/>
                    </a:lnTo>
                    <a:lnTo>
                      <a:pt x="11" y="7"/>
                    </a:lnTo>
                    <a:lnTo>
                      <a:pt x="11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81" name="Freeform 47">
                <a:extLst>
                  <a:ext uri="{FF2B5EF4-FFF2-40B4-BE49-F238E27FC236}">
                    <a16:creationId xmlns:a16="http://schemas.microsoft.com/office/drawing/2014/main" id="{0C813FEA-57B6-408B-9913-C1EEF24DB7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85" y="1817"/>
                <a:ext cx="14" cy="18"/>
              </a:xfrm>
              <a:custGeom>
                <a:avLst/>
                <a:gdLst>
                  <a:gd name="T0" fmla="*/ 4 w 14"/>
                  <a:gd name="T1" fmla="*/ 14 h 18"/>
                  <a:gd name="T2" fmla="*/ 6 w 14"/>
                  <a:gd name="T3" fmla="*/ 18 h 18"/>
                  <a:gd name="T4" fmla="*/ 10 w 14"/>
                  <a:gd name="T5" fmla="*/ 14 h 18"/>
                  <a:gd name="T6" fmla="*/ 12 w 14"/>
                  <a:gd name="T7" fmla="*/ 10 h 18"/>
                  <a:gd name="T8" fmla="*/ 13 w 14"/>
                  <a:gd name="T9" fmla="*/ 6 h 18"/>
                  <a:gd name="T10" fmla="*/ 14 w 14"/>
                  <a:gd name="T11" fmla="*/ 4 h 18"/>
                  <a:gd name="T12" fmla="*/ 12 w 14"/>
                  <a:gd name="T13" fmla="*/ 1 h 18"/>
                  <a:gd name="T14" fmla="*/ 10 w 14"/>
                  <a:gd name="T15" fmla="*/ 0 h 18"/>
                  <a:gd name="T16" fmla="*/ 4 w 14"/>
                  <a:gd name="T17" fmla="*/ 1 h 18"/>
                  <a:gd name="T18" fmla="*/ 1 w 14"/>
                  <a:gd name="T19" fmla="*/ 5 h 18"/>
                  <a:gd name="T20" fmla="*/ 0 w 14"/>
                  <a:gd name="T21" fmla="*/ 7 h 18"/>
                  <a:gd name="T22" fmla="*/ 2 w 14"/>
                  <a:gd name="T23" fmla="*/ 13 h 18"/>
                  <a:gd name="T24" fmla="*/ 4 w 14"/>
                  <a:gd name="T25" fmla="*/ 14 h 18"/>
                  <a:gd name="T26" fmla="*/ 4 w 14"/>
                  <a:gd name="T27" fmla="*/ 14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4" h="18">
                    <a:moveTo>
                      <a:pt x="4" y="14"/>
                    </a:moveTo>
                    <a:lnTo>
                      <a:pt x="6" y="18"/>
                    </a:lnTo>
                    <a:lnTo>
                      <a:pt x="10" y="14"/>
                    </a:lnTo>
                    <a:lnTo>
                      <a:pt x="12" y="10"/>
                    </a:lnTo>
                    <a:lnTo>
                      <a:pt x="13" y="6"/>
                    </a:lnTo>
                    <a:lnTo>
                      <a:pt x="14" y="4"/>
                    </a:lnTo>
                    <a:lnTo>
                      <a:pt x="12" y="1"/>
                    </a:lnTo>
                    <a:lnTo>
                      <a:pt x="10" y="0"/>
                    </a:lnTo>
                    <a:lnTo>
                      <a:pt x="4" y="1"/>
                    </a:lnTo>
                    <a:lnTo>
                      <a:pt x="1" y="5"/>
                    </a:lnTo>
                    <a:lnTo>
                      <a:pt x="0" y="7"/>
                    </a:lnTo>
                    <a:lnTo>
                      <a:pt x="2" y="13"/>
                    </a:lnTo>
                    <a:lnTo>
                      <a:pt x="4" y="14"/>
                    </a:lnTo>
                    <a:lnTo>
                      <a:pt x="4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82" name="Freeform 48">
                <a:extLst>
                  <a:ext uri="{FF2B5EF4-FFF2-40B4-BE49-F238E27FC236}">
                    <a16:creationId xmlns:a16="http://schemas.microsoft.com/office/drawing/2014/main" id="{16D7E10F-B288-45F1-A84F-AE71E5AA3C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97" y="1659"/>
                <a:ext cx="16" cy="13"/>
              </a:xfrm>
              <a:custGeom>
                <a:avLst/>
                <a:gdLst>
                  <a:gd name="T0" fmla="*/ 13 w 16"/>
                  <a:gd name="T1" fmla="*/ 0 h 13"/>
                  <a:gd name="T2" fmla="*/ 10 w 16"/>
                  <a:gd name="T3" fmla="*/ 0 h 13"/>
                  <a:gd name="T4" fmla="*/ 7 w 16"/>
                  <a:gd name="T5" fmla="*/ 6 h 13"/>
                  <a:gd name="T6" fmla="*/ 4 w 16"/>
                  <a:gd name="T7" fmla="*/ 7 h 13"/>
                  <a:gd name="T8" fmla="*/ 1 w 16"/>
                  <a:gd name="T9" fmla="*/ 9 h 13"/>
                  <a:gd name="T10" fmla="*/ 0 w 16"/>
                  <a:gd name="T11" fmla="*/ 13 h 13"/>
                  <a:gd name="T12" fmla="*/ 4 w 16"/>
                  <a:gd name="T13" fmla="*/ 13 h 13"/>
                  <a:gd name="T14" fmla="*/ 8 w 16"/>
                  <a:gd name="T15" fmla="*/ 10 h 13"/>
                  <a:gd name="T16" fmla="*/ 13 w 16"/>
                  <a:gd name="T17" fmla="*/ 5 h 13"/>
                  <a:gd name="T18" fmla="*/ 16 w 16"/>
                  <a:gd name="T19" fmla="*/ 2 h 13"/>
                  <a:gd name="T20" fmla="*/ 15 w 16"/>
                  <a:gd name="T21" fmla="*/ 0 h 13"/>
                  <a:gd name="T22" fmla="*/ 13 w 16"/>
                  <a:gd name="T23" fmla="*/ 0 h 13"/>
                  <a:gd name="T24" fmla="*/ 13 w 16"/>
                  <a:gd name="T25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6" h="13">
                    <a:moveTo>
                      <a:pt x="13" y="0"/>
                    </a:moveTo>
                    <a:lnTo>
                      <a:pt x="10" y="0"/>
                    </a:lnTo>
                    <a:lnTo>
                      <a:pt x="7" y="6"/>
                    </a:lnTo>
                    <a:lnTo>
                      <a:pt x="4" y="7"/>
                    </a:lnTo>
                    <a:lnTo>
                      <a:pt x="1" y="9"/>
                    </a:lnTo>
                    <a:lnTo>
                      <a:pt x="0" y="13"/>
                    </a:lnTo>
                    <a:lnTo>
                      <a:pt x="4" y="13"/>
                    </a:lnTo>
                    <a:lnTo>
                      <a:pt x="8" y="10"/>
                    </a:lnTo>
                    <a:lnTo>
                      <a:pt x="13" y="5"/>
                    </a:lnTo>
                    <a:lnTo>
                      <a:pt x="16" y="2"/>
                    </a:lnTo>
                    <a:lnTo>
                      <a:pt x="15" y="0"/>
                    </a:lnTo>
                    <a:lnTo>
                      <a:pt x="13" y="0"/>
                    </a:lnTo>
                    <a:lnTo>
                      <a:pt x="1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83" name="Freeform 49">
                <a:extLst>
                  <a:ext uri="{FF2B5EF4-FFF2-40B4-BE49-F238E27FC236}">
                    <a16:creationId xmlns:a16="http://schemas.microsoft.com/office/drawing/2014/main" id="{32AEE333-9439-4C86-B2EB-AF90B9F75A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01" y="1683"/>
                <a:ext cx="3" cy="4"/>
              </a:xfrm>
              <a:custGeom>
                <a:avLst/>
                <a:gdLst>
                  <a:gd name="T0" fmla="*/ 1 w 3"/>
                  <a:gd name="T1" fmla="*/ 0 h 4"/>
                  <a:gd name="T2" fmla="*/ 0 w 3"/>
                  <a:gd name="T3" fmla="*/ 1 h 4"/>
                  <a:gd name="T4" fmla="*/ 0 w 3"/>
                  <a:gd name="T5" fmla="*/ 4 h 4"/>
                  <a:gd name="T6" fmla="*/ 3 w 3"/>
                  <a:gd name="T7" fmla="*/ 3 h 4"/>
                  <a:gd name="T8" fmla="*/ 3 w 3"/>
                  <a:gd name="T9" fmla="*/ 1 h 4"/>
                  <a:gd name="T10" fmla="*/ 1 w 3"/>
                  <a:gd name="T11" fmla="*/ 0 h 4"/>
                  <a:gd name="T12" fmla="*/ 1 w 3"/>
                  <a:gd name="T13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" h="4">
                    <a:moveTo>
                      <a:pt x="1" y="0"/>
                    </a:moveTo>
                    <a:lnTo>
                      <a:pt x="0" y="1"/>
                    </a:lnTo>
                    <a:lnTo>
                      <a:pt x="0" y="4"/>
                    </a:lnTo>
                    <a:lnTo>
                      <a:pt x="3" y="3"/>
                    </a:lnTo>
                    <a:lnTo>
                      <a:pt x="3" y="1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84" name="Freeform 50">
                <a:extLst>
                  <a:ext uri="{FF2B5EF4-FFF2-40B4-BE49-F238E27FC236}">
                    <a16:creationId xmlns:a16="http://schemas.microsoft.com/office/drawing/2014/main" id="{C6E9FB73-B943-4F95-A82E-6158A07AA3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06" y="1650"/>
                <a:ext cx="12" cy="6"/>
              </a:xfrm>
              <a:custGeom>
                <a:avLst/>
                <a:gdLst>
                  <a:gd name="T0" fmla="*/ 8 w 12"/>
                  <a:gd name="T1" fmla="*/ 0 h 6"/>
                  <a:gd name="T2" fmla="*/ 2 w 12"/>
                  <a:gd name="T3" fmla="*/ 2 h 6"/>
                  <a:gd name="T4" fmla="*/ 0 w 12"/>
                  <a:gd name="T5" fmla="*/ 5 h 6"/>
                  <a:gd name="T6" fmla="*/ 2 w 12"/>
                  <a:gd name="T7" fmla="*/ 6 h 6"/>
                  <a:gd name="T8" fmla="*/ 12 w 12"/>
                  <a:gd name="T9" fmla="*/ 2 h 6"/>
                  <a:gd name="T10" fmla="*/ 8 w 12"/>
                  <a:gd name="T11" fmla="*/ 0 h 6"/>
                  <a:gd name="T12" fmla="*/ 8 w 12"/>
                  <a:gd name="T13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6">
                    <a:moveTo>
                      <a:pt x="8" y="0"/>
                    </a:moveTo>
                    <a:lnTo>
                      <a:pt x="2" y="2"/>
                    </a:lnTo>
                    <a:lnTo>
                      <a:pt x="0" y="5"/>
                    </a:lnTo>
                    <a:lnTo>
                      <a:pt x="2" y="6"/>
                    </a:lnTo>
                    <a:lnTo>
                      <a:pt x="12" y="2"/>
                    </a:lnTo>
                    <a:lnTo>
                      <a:pt x="8" y="0"/>
                    </a:lnTo>
                    <a:lnTo>
                      <a:pt x="8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85" name="Freeform 51">
                <a:extLst>
                  <a:ext uri="{FF2B5EF4-FFF2-40B4-BE49-F238E27FC236}">
                    <a16:creationId xmlns:a16="http://schemas.microsoft.com/office/drawing/2014/main" id="{EF7B31E3-3B97-4170-90E8-CC2D83D181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11" y="1793"/>
                <a:ext cx="11" cy="9"/>
              </a:xfrm>
              <a:custGeom>
                <a:avLst/>
                <a:gdLst>
                  <a:gd name="T0" fmla="*/ 2 w 11"/>
                  <a:gd name="T1" fmla="*/ 0 h 9"/>
                  <a:gd name="T2" fmla="*/ 0 w 11"/>
                  <a:gd name="T3" fmla="*/ 1 h 9"/>
                  <a:gd name="T4" fmla="*/ 0 w 11"/>
                  <a:gd name="T5" fmla="*/ 3 h 9"/>
                  <a:gd name="T6" fmla="*/ 5 w 11"/>
                  <a:gd name="T7" fmla="*/ 9 h 9"/>
                  <a:gd name="T8" fmla="*/ 8 w 11"/>
                  <a:gd name="T9" fmla="*/ 9 h 9"/>
                  <a:gd name="T10" fmla="*/ 11 w 11"/>
                  <a:gd name="T11" fmla="*/ 8 h 9"/>
                  <a:gd name="T12" fmla="*/ 11 w 11"/>
                  <a:gd name="T13" fmla="*/ 4 h 9"/>
                  <a:gd name="T14" fmla="*/ 10 w 11"/>
                  <a:gd name="T15" fmla="*/ 2 h 9"/>
                  <a:gd name="T16" fmla="*/ 7 w 11"/>
                  <a:gd name="T17" fmla="*/ 1 h 9"/>
                  <a:gd name="T18" fmla="*/ 4 w 11"/>
                  <a:gd name="T19" fmla="*/ 1 h 9"/>
                  <a:gd name="T20" fmla="*/ 2 w 11"/>
                  <a:gd name="T21" fmla="*/ 0 h 9"/>
                  <a:gd name="T22" fmla="*/ 2 w 11"/>
                  <a:gd name="T23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1" h="9">
                    <a:moveTo>
                      <a:pt x="2" y="0"/>
                    </a:moveTo>
                    <a:lnTo>
                      <a:pt x="0" y="1"/>
                    </a:lnTo>
                    <a:lnTo>
                      <a:pt x="0" y="3"/>
                    </a:lnTo>
                    <a:lnTo>
                      <a:pt x="5" y="9"/>
                    </a:lnTo>
                    <a:lnTo>
                      <a:pt x="8" y="9"/>
                    </a:lnTo>
                    <a:lnTo>
                      <a:pt x="11" y="8"/>
                    </a:lnTo>
                    <a:lnTo>
                      <a:pt x="11" y="4"/>
                    </a:lnTo>
                    <a:lnTo>
                      <a:pt x="10" y="2"/>
                    </a:lnTo>
                    <a:lnTo>
                      <a:pt x="7" y="1"/>
                    </a:lnTo>
                    <a:lnTo>
                      <a:pt x="4" y="1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86" name="Freeform 52">
                <a:extLst>
                  <a:ext uri="{FF2B5EF4-FFF2-40B4-BE49-F238E27FC236}">
                    <a16:creationId xmlns:a16="http://schemas.microsoft.com/office/drawing/2014/main" id="{D387E02E-9CF0-4B8A-9946-477BE0A5AF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25" y="1657"/>
                <a:ext cx="10" cy="8"/>
              </a:xfrm>
              <a:custGeom>
                <a:avLst/>
                <a:gdLst>
                  <a:gd name="T0" fmla="*/ 4 w 10"/>
                  <a:gd name="T1" fmla="*/ 0 h 8"/>
                  <a:gd name="T2" fmla="*/ 0 w 10"/>
                  <a:gd name="T3" fmla="*/ 1 h 8"/>
                  <a:gd name="T4" fmla="*/ 0 w 10"/>
                  <a:gd name="T5" fmla="*/ 4 h 8"/>
                  <a:gd name="T6" fmla="*/ 0 w 10"/>
                  <a:gd name="T7" fmla="*/ 7 h 8"/>
                  <a:gd name="T8" fmla="*/ 4 w 10"/>
                  <a:gd name="T9" fmla="*/ 8 h 8"/>
                  <a:gd name="T10" fmla="*/ 6 w 10"/>
                  <a:gd name="T11" fmla="*/ 8 h 8"/>
                  <a:gd name="T12" fmla="*/ 7 w 10"/>
                  <a:gd name="T13" fmla="*/ 6 h 8"/>
                  <a:gd name="T14" fmla="*/ 10 w 10"/>
                  <a:gd name="T15" fmla="*/ 3 h 8"/>
                  <a:gd name="T16" fmla="*/ 10 w 10"/>
                  <a:gd name="T17" fmla="*/ 1 h 8"/>
                  <a:gd name="T18" fmla="*/ 6 w 10"/>
                  <a:gd name="T19" fmla="*/ 1 h 8"/>
                  <a:gd name="T20" fmla="*/ 4 w 10"/>
                  <a:gd name="T21" fmla="*/ 0 h 8"/>
                  <a:gd name="T22" fmla="*/ 4 w 10"/>
                  <a:gd name="T2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" h="8">
                    <a:moveTo>
                      <a:pt x="4" y="0"/>
                    </a:moveTo>
                    <a:lnTo>
                      <a:pt x="0" y="1"/>
                    </a:lnTo>
                    <a:lnTo>
                      <a:pt x="0" y="4"/>
                    </a:lnTo>
                    <a:lnTo>
                      <a:pt x="0" y="7"/>
                    </a:lnTo>
                    <a:lnTo>
                      <a:pt x="4" y="8"/>
                    </a:lnTo>
                    <a:lnTo>
                      <a:pt x="6" y="8"/>
                    </a:lnTo>
                    <a:lnTo>
                      <a:pt x="7" y="6"/>
                    </a:lnTo>
                    <a:lnTo>
                      <a:pt x="10" y="3"/>
                    </a:lnTo>
                    <a:lnTo>
                      <a:pt x="10" y="1"/>
                    </a:lnTo>
                    <a:lnTo>
                      <a:pt x="6" y="1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87" name="Freeform 53">
                <a:extLst>
                  <a:ext uri="{FF2B5EF4-FFF2-40B4-BE49-F238E27FC236}">
                    <a16:creationId xmlns:a16="http://schemas.microsoft.com/office/drawing/2014/main" id="{D450C346-9E69-4B19-9B2B-CBBD9B0ABC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27" y="1684"/>
                <a:ext cx="30" cy="26"/>
              </a:xfrm>
              <a:custGeom>
                <a:avLst/>
                <a:gdLst>
                  <a:gd name="T0" fmla="*/ 1 w 30"/>
                  <a:gd name="T1" fmla="*/ 22 h 26"/>
                  <a:gd name="T2" fmla="*/ 2 w 30"/>
                  <a:gd name="T3" fmla="*/ 24 h 26"/>
                  <a:gd name="T4" fmla="*/ 4 w 30"/>
                  <a:gd name="T5" fmla="*/ 25 h 26"/>
                  <a:gd name="T6" fmla="*/ 8 w 30"/>
                  <a:gd name="T7" fmla="*/ 26 h 26"/>
                  <a:gd name="T8" fmla="*/ 15 w 30"/>
                  <a:gd name="T9" fmla="*/ 25 h 26"/>
                  <a:gd name="T10" fmla="*/ 18 w 30"/>
                  <a:gd name="T11" fmla="*/ 25 h 26"/>
                  <a:gd name="T12" fmla="*/ 23 w 30"/>
                  <a:gd name="T13" fmla="*/ 23 h 26"/>
                  <a:gd name="T14" fmla="*/ 27 w 30"/>
                  <a:gd name="T15" fmla="*/ 22 h 26"/>
                  <a:gd name="T16" fmla="*/ 29 w 30"/>
                  <a:gd name="T17" fmla="*/ 19 h 26"/>
                  <a:gd name="T18" fmla="*/ 30 w 30"/>
                  <a:gd name="T19" fmla="*/ 16 h 26"/>
                  <a:gd name="T20" fmla="*/ 29 w 30"/>
                  <a:gd name="T21" fmla="*/ 8 h 26"/>
                  <a:gd name="T22" fmla="*/ 30 w 30"/>
                  <a:gd name="T23" fmla="*/ 6 h 26"/>
                  <a:gd name="T24" fmla="*/ 29 w 30"/>
                  <a:gd name="T25" fmla="*/ 2 h 26"/>
                  <a:gd name="T26" fmla="*/ 21 w 30"/>
                  <a:gd name="T27" fmla="*/ 0 h 26"/>
                  <a:gd name="T28" fmla="*/ 18 w 30"/>
                  <a:gd name="T29" fmla="*/ 0 h 26"/>
                  <a:gd name="T30" fmla="*/ 15 w 30"/>
                  <a:gd name="T31" fmla="*/ 1 h 26"/>
                  <a:gd name="T32" fmla="*/ 12 w 30"/>
                  <a:gd name="T33" fmla="*/ 0 h 26"/>
                  <a:gd name="T34" fmla="*/ 8 w 30"/>
                  <a:gd name="T35" fmla="*/ 2 h 26"/>
                  <a:gd name="T36" fmla="*/ 4 w 30"/>
                  <a:gd name="T37" fmla="*/ 5 h 26"/>
                  <a:gd name="T38" fmla="*/ 1 w 30"/>
                  <a:gd name="T39" fmla="*/ 10 h 26"/>
                  <a:gd name="T40" fmla="*/ 0 w 30"/>
                  <a:gd name="T41" fmla="*/ 13 h 26"/>
                  <a:gd name="T42" fmla="*/ 0 w 30"/>
                  <a:gd name="T43" fmla="*/ 15 h 26"/>
                  <a:gd name="T44" fmla="*/ 0 w 30"/>
                  <a:gd name="T45" fmla="*/ 18 h 26"/>
                  <a:gd name="T46" fmla="*/ 0 w 30"/>
                  <a:gd name="T47" fmla="*/ 20 h 26"/>
                  <a:gd name="T48" fmla="*/ 1 w 30"/>
                  <a:gd name="T49" fmla="*/ 22 h 26"/>
                  <a:gd name="T50" fmla="*/ 1 w 30"/>
                  <a:gd name="T51" fmla="*/ 22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0" h="26">
                    <a:moveTo>
                      <a:pt x="1" y="22"/>
                    </a:moveTo>
                    <a:lnTo>
                      <a:pt x="2" y="24"/>
                    </a:lnTo>
                    <a:lnTo>
                      <a:pt x="4" y="25"/>
                    </a:lnTo>
                    <a:lnTo>
                      <a:pt x="8" y="26"/>
                    </a:lnTo>
                    <a:lnTo>
                      <a:pt x="15" y="25"/>
                    </a:lnTo>
                    <a:lnTo>
                      <a:pt x="18" y="25"/>
                    </a:lnTo>
                    <a:lnTo>
                      <a:pt x="23" y="23"/>
                    </a:lnTo>
                    <a:lnTo>
                      <a:pt x="27" y="22"/>
                    </a:lnTo>
                    <a:lnTo>
                      <a:pt x="29" y="19"/>
                    </a:lnTo>
                    <a:lnTo>
                      <a:pt x="30" y="16"/>
                    </a:lnTo>
                    <a:lnTo>
                      <a:pt x="29" y="8"/>
                    </a:lnTo>
                    <a:lnTo>
                      <a:pt x="30" y="6"/>
                    </a:lnTo>
                    <a:lnTo>
                      <a:pt x="29" y="2"/>
                    </a:lnTo>
                    <a:lnTo>
                      <a:pt x="21" y="0"/>
                    </a:lnTo>
                    <a:lnTo>
                      <a:pt x="18" y="0"/>
                    </a:lnTo>
                    <a:lnTo>
                      <a:pt x="15" y="1"/>
                    </a:lnTo>
                    <a:lnTo>
                      <a:pt x="12" y="0"/>
                    </a:lnTo>
                    <a:lnTo>
                      <a:pt x="8" y="2"/>
                    </a:lnTo>
                    <a:lnTo>
                      <a:pt x="4" y="5"/>
                    </a:lnTo>
                    <a:lnTo>
                      <a:pt x="1" y="10"/>
                    </a:lnTo>
                    <a:lnTo>
                      <a:pt x="0" y="13"/>
                    </a:lnTo>
                    <a:lnTo>
                      <a:pt x="0" y="15"/>
                    </a:lnTo>
                    <a:lnTo>
                      <a:pt x="0" y="18"/>
                    </a:lnTo>
                    <a:lnTo>
                      <a:pt x="0" y="20"/>
                    </a:lnTo>
                    <a:lnTo>
                      <a:pt x="1" y="22"/>
                    </a:lnTo>
                    <a:lnTo>
                      <a:pt x="1" y="2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88" name="Freeform 54">
                <a:extLst>
                  <a:ext uri="{FF2B5EF4-FFF2-40B4-BE49-F238E27FC236}">
                    <a16:creationId xmlns:a16="http://schemas.microsoft.com/office/drawing/2014/main" id="{3E6F7BFF-AB25-4F53-A6AB-FBBD1A68B4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66" y="1681"/>
                <a:ext cx="4" cy="4"/>
              </a:xfrm>
              <a:custGeom>
                <a:avLst/>
                <a:gdLst>
                  <a:gd name="T0" fmla="*/ 0 w 4"/>
                  <a:gd name="T1" fmla="*/ 0 h 4"/>
                  <a:gd name="T2" fmla="*/ 0 w 4"/>
                  <a:gd name="T3" fmla="*/ 2 h 4"/>
                  <a:gd name="T4" fmla="*/ 4 w 4"/>
                  <a:gd name="T5" fmla="*/ 4 h 4"/>
                  <a:gd name="T6" fmla="*/ 4 w 4"/>
                  <a:gd name="T7" fmla="*/ 2 h 4"/>
                  <a:gd name="T8" fmla="*/ 0 w 4"/>
                  <a:gd name="T9" fmla="*/ 0 h 4"/>
                  <a:gd name="T10" fmla="*/ 0 w 4"/>
                  <a:gd name="T11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4">
                    <a:moveTo>
                      <a:pt x="0" y="0"/>
                    </a:moveTo>
                    <a:lnTo>
                      <a:pt x="0" y="2"/>
                    </a:lnTo>
                    <a:lnTo>
                      <a:pt x="4" y="4"/>
                    </a:lnTo>
                    <a:lnTo>
                      <a:pt x="4" y="2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89" name="Rectangle 55">
                <a:extLst>
                  <a:ext uri="{FF2B5EF4-FFF2-40B4-BE49-F238E27FC236}">
                    <a16:creationId xmlns:a16="http://schemas.microsoft.com/office/drawing/2014/main" id="{05693B65-5043-4CAA-8F7C-35EC902560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21" y="1391"/>
                <a:ext cx="1" cy="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90" name="Freeform 56">
                <a:extLst>
                  <a:ext uri="{FF2B5EF4-FFF2-40B4-BE49-F238E27FC236}">
                    <a16:creationId xmlns:a16="http://schemas.microsoft.com/office/drawing/2014/main" id="{59C07678-88DD-4FC2-BB8E-AB19041FAE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21" y="1331"/>
                <a:ext cx="35" cy="4"/>
              </a:xfrm>
              <a:custGeom>
                <a:avLst/>
                <a:gdLst>
                  <a:gd name="T0" fmla="*/ 0 w 35"/>
                  <a:gd name="T1" fmla="*/ 4 h 4"/>
                  <a:gd name="T2" fmla="*/ 0 w 35"/>
                  <a:gd name="T3" fmla="*/ 3 h 4"/>
                  <a:gd name="T4" fmla="*/ 22 w 35"/>
                  <a:gd name="T5" fmla="*/ 1 h 4"/>
                  <a:gd name="T6" fmla="*/ 30 w 35"/>
                  <a:gd name="T7" fmla="*/ 0 h 4"/>
                  <a:gd name="T8" fmla="*/ 35 w 35"/>
                  <a:gd name="T9" fmla="*/ 0 h 4"/>
                  <a:gd name="T10" fmla="*/ 30 w 35"/>
                  <a:gd name="T11" fmla="*/ 2 h 4"/>
                  <a:gd name="T12" fmla="*/ 24 w 35"/>
                  <a:gd name="T13" fmla="*/ 2 h 4"/>
                  <a:gd name="T14" fmla="*/ 18 w 35"/>
                  <a:gd name="T15" fmla="*/ 3 h 4"/>
                  <a:gd name="T16" fmla="*/ 12 w 35"/>
                  <a:gd name="T17" fmla="*/ 3 h 4"/>
                  <a:gd name="T18" fmla="*/ 4 w 35"/>
                  <a:gd name="T19" fmla="*/ 4 h 4"/>
                  <a:gd name="T20" fmla="*/ 0 w 35"/>
                  <a:gd name="T21" fmla="*/ 4 h 4"/>
                  <a:gd name="T22" fmla="*/ 0 w 35"/>
                  <a:gd name="T23" fmla="*/ 4 h 4"/>
                  <a:gd name="T24" fmla="*/ 0 w 35"/>
                  <a:gd name="T25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5" h="4">
                    <a:moveTo>
                      <a:pt x="0" y="4"/>
                    </a:moveTo>
                    <a:lnTo>
                      <a:pt x="0" y="3"/>
                    </a:lnTo>
                    <a:lnTo>
                      <a:pt x="22" y="1"/>
                    </a:lnTo>
                    <a:lnTo>
                      <a:pt x="30" y="0"/>
                    </a:lnTo>
                    <a:lnTo>
                      <a:pt x="35" y="0"/>
                    </a:lnTo>
                    <a:lnTo>
                      <a:pt x="30" y="2"/>
                    </a:lnTo>
                    <a:lnTo>
                      <a:pt x="24" y="2"/>
                    </a:lnTo>
                    <a:lnTo>
                      <a:pt x="18" y="3"/>
                    </a:lnTo>
                    <a:lnTo>
                      <a:pt x="12" y="3"/>
                    </a:lnTo>
                    <a:lnTo>
                      <a:pt x="4" y="4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91" name="Freeform 57">
                <a:extLst>
                  <a:ext uri="{FF2B5EF4-FFF2-40B4-BE49-F238E27FC236}">
                    <a16:creationId xmlns:a16="http://schemas.microsoft.com/office/drawing/2014/main" id="{8871E57A-C87C-4E9E-B570-B39B062485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21" y="1326"/>
                <a:ext cx="3" cy="2"/>
              </a:xfrm>
              <a:custGeom>
                <a:avLst/>
                <a:gdLst>
                  <a:gd name="T0" fmla="*/ 0 w 3"/>
                  <a:gd name="T1" fmla="*/ 2 h 2"/>
                  <a:gd name="T2" fmla="*/ 0 w 3"/>
                  <a:gd name="T3" fmla="*/ 0 h 2"/>
                  <a:gd name="T4" fmla="*/ 0 w 3"/>
                  <a:gd name="T5" fmla="*/ 0 h 2"/>
                  <a:gd name="T6" fmla="*/ 3 w 3"/>
                  <a:gd name="T7" fmla="*/ 2 h 2"/>
                  <a:gd name="T8" fmla="*/ 0 w 3"/>
                  <a:gd name="T9" fmla="*/ 2 h 2"/>
                  <a:gd name="T10" fmla="*/ 0 w 3"/>
                  <a:gd name="T11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" h="2">
                    <a:moveTo>
                      <a:pt x="0" y="2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3" y="2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92" name="Freeform 58">
                <a:extLst>
                  <a:ext uri="{FF2B5EF4-FFF2-40B4-BE49-F238E27FC236}">
                    <a16:creationId xmlns:a16="http://schemas.microsoft.com/office/drawing/2014/main" id="{FB3AD00B-F17B-46D0-B697-2A9F0CF8A5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21" y="1306"/>
                <a:ext cx="0" cy="1"/>
              </a:xfrm>
              <a:custGeom>
                <a:avLst/>
                <a:gdLst>
                  <a:gd name="T0" fmla="*/ 1 h 1"/>
                  <a:gd name="T1" fmla="*/ 0 h 1"/>
                  <a:gd name="T2" fmla="*/ 1 h 1"/>
                  <a:gd name="T3" fmla="*/ 1 h 1"/>
                  <a:gd name="T4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lnTo>
                      <a:pt x="0" y="0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93" name="Freeform 59">
                <a:extLst>
                  <a:ext uri="{FF2B5EF4-FFF2-40B4-BE49-F238E27FC236}">
                    <a16:creationId xmlns:a16="http://schemas.microsoft.com/office/drawing/2014/main" id="{5836CE95-0722-48D7-90FA-5397E9E2B7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20" y="1305"/>
                <a:ext cx="1" cy="1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1 w 1"/>
                  <a:gd name="T5" fmla="*/ 0 h 1"/>
                  <a:gd name="T6" fmla="*/ 1 w 1"/>
                  <a:gd name="T7" fmla="*/ 1 h 1"/>
                  <a:gd name="T8" fmla="*/ 1 w 1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lnTo>
                      <a:pt x="0" y="0"/>
                    </a:lnTo>
                    <a:lnTo>
                      <a:pt x="1" y="0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94" name="Freeform 60">
                <a:extLst>
                  <a:ext uri="{FF2B5EF4-FFF2-40B4-BE49-F238E27FC236}">
                    <a16:creationId xmlns:a16="http://schemas.microsoft.com/office/drawing/2014/main" id="{F5D52485-CD94-4315-A196-0187B8D897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21" y="1304"/>
                <a:ext cx="3" cy="3"/>
              </a:xfrm>
              <a:custGeom>
                <a:avLst/>
                <a:gdLst>
                  <a:gd name="T0" fmla="*/ 0 w 3"/>
                  <a:gd name="T1" fmla="*/ 1 h 3"/>
                  <a:gd name="T2" fmla="*/ 0 w 3"/>
                  <a:gd name="T3" fmla="*/ 0 h 3"/>
                  <a:gd name="T4" fmla="*/ 0 w 3"/>
                  <a:gd name="T5" fmla="*/ 0 h 3"/>
                  <a:gd name="T6" fmla="*/ 3 w 3"/>
                  <a:gd name="T7" fmla="*/ 1 h 3"/>
                  <a:gd name="T8" fmla="*/ 3 w 3"/>
                  <a:gd name="T9" fmla="*/ 3 h 3"/>
                  <a:gd name="T10" fmla="*/ 1 w 3"/>
                  <a:gd name="T11" fmla="*/ 1 h 3"/>
                  <a:gd name="T12" fmla="*/ 0 w 3"/>
                  <a:gd name="T13" fmla="*/ 1 h 3"/>
                  <a:gd name="T14" fmla="*/ 0 w 3"/>
                  <a:gd name="T15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" h="3">
                    <a:moveTo>
                      <a:pt x="0" y="1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3" y="1"/>
                    </a:lnTo>
                    <a:lnTo>
                      <a:pt x="3" y="3"/>
                    </a:lnTo>
                    <a:lnTo>
                      <a:pt x="1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95" name="Freeform 61">
                <a:extLst>
                  <a:ext uri="{FF2B5EF4-FFF2-40B4-BE49-F238E27FC236}">
                    <a16:creationId xmlns:a16="http://schemas.microsoft.com/office/drawing/2014/main" id="{B2A3A276-92D4-4797-A9C8-3D93477906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64" y="2549"/>
                <a:ext cx="21" cy="8"/>
              </a:xfrm>
              <a:custGeom>
                <a:avLst/>
                <a:gdLst>
                  <a:gd name="T0" fmla="*/ 18 w 21"/>
                  <a:gd name="T1" fmla="*/ 8 h 8"/>
                  <a:gd name="T2" fmla="*/ 19 w 21"/>
                  <a:gd name="T3" fmla="*/ 7 h 8"/>
                  <a:gd name="T4" fmla="*/ 21 w 21"/>
                  <a:gd name="T5" fmla="*/ 5 h 8"/>
                  <a:gd name="T6" fmla="*/ 20 w 21"/>
                  <a:gd name="T7" fmla="*/ 2 h 8"/>
                  <a:gd name="T8" fmla="*/ 18 w 21"/>
                  <a:gd name="T9" fmla="*/ 1 h 8"/>
                  <a:gd name="T10" fmla="*/ 2 w 21"/>
                  <a:gd name="T11" fmla="*/ 0 h 8"/>
                  <a:gd name="T12" fmla="*/ 0 w 21"/>
                  <a:gd name="T13" fmla="*/ 2 h 8"/>
                  <a:gd name="T14" fmla="*/ 2 w 21"/>
                  <a:gd name="T15" fmla="*/ 8 h 8"/>
                  <a:gd name="T16" fmla="*/ 4 w 21"/>
                  <a:gd name="T17" fmla="*/ 8 h 8"/>
                  <a:gd name="T18" fmla="*/ 6 w 21"/>
                  <a:gd name="T19" fmla="*/ 8 h 8"/>
                  <a:gd name="T20" fmla="*/ 12 w 21"/>
                  <a:gd name="T21" fmla="*/ 8 h 8"/>
                  <a:gd name="T22" fmla="*/ 14 w 21"/>
                  <a:gd name="T23" fmla="*/ 8 h 8"/>
                  <a:gd name="T24" fmla="*/ 18 w 21"/>
                  <a:gd name="T25" fmla="*/ 8 h 8"/>
                  <a:gd name="T26" fmla="*/ 18 w 21"/>
                  <a:gd name="T27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1" h="8">
                    <a:moveTo>
                      <a:pt x="18" y="8"/>
                    </a:moveTo>
                    <a:lnTo>
                      <a:pt x="19" y="7"/>
                    </a:lnTo>
                    <a:lnTo>
                      <a:pt x="21" y="5"/>
                    </a:lnTo>
                    <a:lnTo>
                      <a:pt x="20" y="2"/>
                    </a:lnTo>
                    <a:lnTo>
                      <a:pt x="18" y="1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2" y="8"/>
                    </a:lnTo>
                    <a:lnTo>
                      <a:pt x="4" y="8"/>
                    </a:lnTo>
                    <a:lnTo>
                      <a:pt x="6" y="8"/>
                    </a:lnTo>
                    <a:lnTo>
                      <a:pt x="12" y="8"/>
                    </a:lnTo>
                    <a:lnTo>
                      <a:pt x="14" y="8"/>
                    </a:lnTo>
                    <a:lnTo>
                      <a:pt x="18" y="8"/>
                    </a:lnTo>
                    <a:lnTo>
                      <a:pt x="18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96" name="Freeform 62">
                <a:extLst>
                  <a:ext uri="{FF2B5EF4-FFF2-40B4-BE49-F238E27FC236}">
                    <a16:creationId xmlns:a16="http://schemas.microsoft.com/office/drawing/2014/main" id="{E178C496-CC02-49FA-A473-AF8315BC18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02" y="2111"/>
                <a:ext cx="33" cy="17"/>
              </a:xfrm>
              <a:custGeom>
                <a:avLst/>
                <a:gdLst>
                  <a:gd name="T0" fmla="*/ 29 w 33"/>
                  <a:gd name="T1" fmla="*/ 8 h 17"/>
                  <a:gd name="T2" fmla="*/ 18 w 33"/>
                  <a:gd name="T3" fmla="*/ 9 h 17"/>
                  <a:gd name="T4" fmla="*/ 13 w 33"/>
                  <a:gd name="T5" fmla="*/ 7 h 17"/>
                  <a:gd name="T6" fmla="*/ 10 w 33"/>
                  <a:gd name="T7" fmla="*/ 8 h 17"/>
                  <a:gd name="T8" fmla="*/ 7 w 33"/>
                  <a:gd name="T9" fmla="*/ 8 h 17"/>
                  <a:gd name="T10" fmla="*/ 8 w 33"/>
                  <a:gd name="T11" fmla="*/ 6 h 17"/>
                  <a:gd name="T12" fmla="*/ 5 w 33"/>
                  <a:gd name="T13" fmla="*/ 3 h 17"/>
                  <a:gd name="T14" fmla="*/ 7 w 33"/>
                  <a:gd name="T15" fmla="*/ 1 h 17"/>
                  <a:gd name="T16" fmla="*/ 4 w 33"/>
                  <a:gd name="T17" fmla="*/ 0 h 17"/>
                  <a:gd name="T18" fmla="*/ 0 w 33"/>
                  <a:gd name="T19" fmla="*/ 6 h 17"/>
                  <a:gd name="T20" fmla="*/ 4 w 33"/>
                  <a:gd name="T21" fmla="*/ 6 h 17"/>
                  <a:gd name="T22" fmla="*/ 5 w 33"/>
                  <a:gd name="T23" fmla="*/ 9 h 17"/>
                  <a:gd name="T24" fmla="*/ 10 w 33"/>
                  <a:gd name="T25" fmla="*/ 10 h 17"/>
                  <a:gd name="T26" fmla="*/ 10 w 33"/>
                  <a:gd name="T27" fmla="*/ 12 h 17"/>
                  <a:gd name="T28" fmla="*/ 13 w 33"/>
                  <a:gd name="T29" fmla="*/ 14 h 17"/>
                  <a:gd name="T30" fmla="*/ 16 w 33"/>
                  <a:gd name="T31" fmla="*/ 14 h 17"/>
                  <a:gd name="T32" fmla="*/ 18 w 33"/>
                  <a:gd name="T33" fmla="*/ 12 h 17"/>
                  <a:gd name="T34" fmla="*/ 22 w 33"/>
                  <a:gd name="T35" fmla="*/ 14 h 17"/>
                  <a:gd name="T36" fmla="*/ 22 w 33"/>
                  <a:gd name="T37" fmla="*/ 17 h 17"/>
                  <a:gd name="T38" fmla="*/ 24 w 33"/>
                  <a:gd name="T39" fmla="*/ 17 h 17"/>
                  <a:gd name="T40" fmla="*/ 27 w 33"/>
                  <a:gd name="T41" fmla="*/ 17 h 17"/>
                  <a:gd name="T42" fmla="*/ 27 w 33"/>
                  <a:gd name="T43" fmla="*/ 14 h 17"/>
                  <a:gd name="T44" fmla="*/ 29 w 33"/>
                  <a:gd name="T45" fmla="*/ 11 h 17"/>
                  <a:gd name="T46" fmla="*/ 33 w 33"/>
                  <a:gd name="T47" fmla="*/ 9 h 17"/>
                  <a:gd name="T48" fmla="*/ 31 w 33"/>
                  <a:gd name="T49" fmla="*/ 8 h 17"/>
                  <a:gd name="T50" fmla="*/ 29 w 33"/>
                  <a:gd name="T51" fmla="*/ 8 h 17"/>
                  <a:gd name="T52" fmla="*/ 29 w 33"/>
                  <a:gd name="T53" fmla="*/ 8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3" h="17">
                    <a:moveTo>
                      <a:pt x="29" y="8"/>
                    </a:moveTo>
                    <a:lnTo>
                      <a:pt x="18" y="9"/>
                    </a:lnTo>
                    <a:lnTo>
                      <a:pt x="13" y="7"/>
                    </a:lnTo>
                    <a:lnTo>
                      <a:pt x="10" y="8"/>
                    </a:lnTo>
                    <a:lnTo>
                      <a:pt x="7" y="8"/>
                    </a:lnTo>
                    <a:lnTo>
                      <a:pt x="8" y="6"/>
                    </a:lnTo>
                    <a:lnTo>
                      <a:pt x="5" y="3"/>
                    </a:lnTo>
                    <a:lnTo>
                      <a:pt x="7" y="1"/>
                    </a:lnTo>
                    <a:lnTo>
                      <a:pt x="4" y="0"/>
                    </a:lnTo>
                    <a:lnTo>
                      <a:pt x="0" y="6"/>
                    </a:lnTo>
                    <a:lnTo>
                      <a:pt x="4" y="6"/>
                    </a:lnTo>
                    <a:lnTo>
                      <a:pt x="5" y="9"/>
                    </a:lnTo>
                    <a:lnTo>
                      <a:pt x="10" y="10"/>
                    </a:lnTo>
                    <a:lnTo>
                      <a:pt x="10" y="12"/>
                    </a:lnTo>
                    <a:lnTo>
                      <a:pt x="13" y="14"/>
                    </a:lnTo>
                    <a:lnTo>
                      <a:pt x="16" y="14"/>
                    </a:lnTo>
                    <a:lnTo>
                      <a:pt x="18" y="12"/>
                    </a:lnTo>
                    <a:lnTo>
                      <a:pt x="22" y="14"/>
                    </a:lnTo>
                    <a:lnTo>
                      <a:pt x="22" y="17"/>
                    </a:lnTo>
                    <a:lnTo>
                      <a:pt x="24" y="17"/>
                    </a:lnTo>
                    <a:lnTo>
                      <a:pt x="27" y="17"/>
                    </a:lnTo>
                    <a:lnTo>
                      <a:pt x="27" y="14"/>
                    </a:lnTo>
                    <a:lnTo>
                      <a:pt x="29" y="11"/>
                    </a:lnTo>
                    <a:lnTo>
                      <a:pt x="33" y="9"/>
                    </a:lnTo>
                    <a:lnTo>
                      <a:pt x="31" y="8"/>
                    </a:lnTo>
                    <a:lnTo>
                      <a:pt x="29" y="8"/>
                    </a:lnTo>
                    <a:lnTo>
                      <a:pt x="29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97" name="Freeform 63">
                <a:extLst>
                  <a:ext uri="{FF2B5EF4-FFF2-40B4-BE49-F238E27FC236}">
                    <a16:creationId xmlns:a16="http://schemas.microsoft.com/office/drawing/2014/main" id="{8C6FF026-562C-46D3-A913-28CE0024F0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32" y="1636"/>
                <a:ext cx="42" cy="27"/>
              </a:xfrm>
              <a:custGeom>
                <a:avLst/>
                <a:gdLst>
                  <a:gd name="T0" fmla="*/ 4 w 42"/>
                  <a:gd name="T1" fmla="*/ 7 h 27"/>
                  <a:gd name="T2" fmla="*/ 10 w 42"/>
                  <a:gd name="T3" fmla="*/ 10 h 27"/>
                  <a:gd name="T4" fmla="*/ 4 w 42"/>
                  <a:gd name="T5" fmla="*/ 8 h 27"/>
                  <a:gd name="T6" fmla="*/ 2 w 42"/>
                  <a:gd name="T7" fmla="*/ 10 h 27"/>
                  <a:gd name="T8" fmla="*/ 0 w 42"/>
                  <a:gd name="T9" fmla="*/ 12 h 27"/>
                  <a:gd name="T10" fmla="*/ 4 w 42"/>
                  <a:gd name="T11" fmla="*/ 13 h 27"/>
                  <a:gd name="T12" fmla="*/ 6 w 42"/>
                  <a:gd name="T13" fmla="*/ 15 h 27"/>
                  <a:gd name="T14" fmla="*/ 4 w 42"/>
                  <a:gd name="T15" fmla="*/ 14 h 27"/>
                  <a:gd name="T16" fmla="*/ 0 w 42"/>
                  <a:gd name="T17" fmla="*/ 16 h 27"/>
                  <a:gd name="T18" fmla="*/ 4 w 42"/>
                  <a:gd name="T19" fmla="*/ 17 h 27"/>
                  <a:gd name="T20" fmla="*/ 6 w 42"/>
                  <a:gd name="T21" fmla="*/ 19 h 27"/>
                  <a:gd name="T22" fmla="*/ 12 w 42"/>
                  <a:gd name="T23" fmla="*/ 19 h 27"/>
                  <a:gd name="T24" fmla="*/ 17 w 42"/>
                  <a:gd name="T25" fmla="*/ 21 h 27"/>
                  <a:gd name="T26" fmla="*/ 20 w 42"/>
                  <a:gd name="T27" fmla="*/ 19 h 27"/>
                  <a:gd name="T28" fmla="*/ 22 w 42"/>
                  <a:gd name="T29" fmla="*/ 21 h 27"/>
                  <a:gd name="T30" fmla="*/ 19 w 42"/>
                  <a:gd name="T31" fmla="*/ 21 h 27"/>
                  <a:gd name="T32" fmla="*/ 16 w 42"/>
                  <a:gd name="T33" fmla="*/ 22 h 27"/>
                  <a:gd name="T34" fmla="*/ 13 w 42"/>
                  <a:gd name="T35" fmla="*/ 21 h 27"/>
                  <a:gd name="T36" fmla="*/ 11 w 42"/>
                  <a:gd name="T37" fmla="*/ 23 h 27"/>
                  <a:gd name="T38" fmla="*/ 13 w 42"/>
                  <a:gd name="T39" fmla="*/ 24 h 27"/>
                  <a:gd name="T40" fmla="*/ 16 w 42"/>
                  <a:gd name="T41" fmla="*/ 25 h 27"/>
                  <a:gd name="T42" fmla="*/ 20 w 42"/>
                  <a:gd name="T43" fmla="*/ 27 h 27"/>
                  <a:gd name="T44" fmla="*/ 37 w 42"/>
                  <a:gd name="T45" fmla="*/ 21 h 27"/>
                  <a:gd name="T46" fmla="*/ 39 w 42"/>
                  <a:gd name="T47" fmla="*/ 20 h 27"/>
                  <a:gd name="T48" fmla="*/ 42 w 42"/>
                  <a:gd name="T49" fmla="*/ 17 h 27"/>
                  <a:gd name="T50" fmla="*/ 41 w 42"/>
                  <a:gd name="T51" fmla="*/ 15 h 27"/>
                  <a:gd name="T52" fmla="*/ 40 w 42"/>
                  <a:gd name="T53" fmla="*/ 12 h 27"/>
                  <a:gd name="T54" fmla="*/ 31 w 42"/>
                  <a:gd name="T55" fmla="*/ 10 h 27"/>
                  <a:gd name="T56" fmla="*/ 29 w 42"/>
                  <a:gd name="T57" fmla="*/ 7 h 27"/>
                  <a:gd name="T58" fmla="*/ 27 w 42"/>
                  <a:gd name="T59" fmla="*/ 5 h 27"/>
                  <a:gd name="T60" fmla="*/ 21 w 42"/>
                  <a:gd name="T61" fmla="*/ 2 h 27"/>
                  <a:gd name="T62" fmla="*/ 10 w 42"/>
                  <a:gd name="T63" fmla="*/ 0 h 27"/>
                  <a:gd name="T64" fmla="*/ 7 w 42"/>
                  <a:gd name="T65" fmla="*/ 0 h 27"/>
                  <a:gd name="T66" fmla="*/ 4 w 42"/>
                  <a:gd name="T67" fmla="*/ 0 h 27"/>
                  <a:gd name="T68" fmla="*/ 2 w 42"/>
                  <a:gd name="T69" fmla="*/ 4 h 27"/>
                  <a:gd name="T70" fmla="*/ 2 w 42"/>
                  <a:gd name="T71" fmla="*/ 6 h 27"/>
                  <a:gd name="T72" fmla="*/ 4 w 42"/>
                  <a:gd name="T73" fmla="*/ 7 h 27"/>
                  <a:gd name="T74" fmla="*/ 4 w 42"/>
                  <a:gd name="T75" fmla="*/ 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2" h="27">
                    <a:moveTo>
                      <a:pt x="4" y="7"/>
                    </a:moveTo>
                    <a:lnTo>
                      <a:pt x="10" y="10"/>
                    </a:lnTo>
                    <a:lnTo>
                      <a:pt x="4" y="8"/>
                    </a:lnTo>
                    <a:lnTo>
                      <a:pt x="2" y="10"/>
                    </a:lnTo>
                    <a:lnTo>
                      <a:pt x="0" y="12"/>
                    </a:lnTo>
                    <a:lnTo>
                      <a:pt x="4" y="13"/>
                    </a:lnTo>
                    <a:lnTo>
                      <a:pt x="6" y="15"/>
                    </a:lnTo>
                    <a:lnTo>
                      <a:pt x="4" y="14"/>
                    </a:lnTo>
                    <a:lnTo>
                      <a:pt x="0" y="16"/>
                    </a:lnTo>
                    <a:lnTo>
                      <a:pt x="4" y="17"/>
                    </a:lnTo>
                    <a:lnTo>
                      <a:pt x="6" y="19"/>
                    </a:lnTo>
                    <a:lnTo>
                      <a:pt x="12" y="19"/>
                    </a:lnTo>
                    <a:lnTo>
                      <a:pt x="17" y="21"/>
                    </a:lnTo>
                    <a:lnTo>
                      <a:pt x="20" y="19"/>
                    </a:lnTo>
                    <a:lnTo>
                      <a:pt x="22" y="21"/>
                    </a:lnTo>
                    <a:lnTo>
                      <a:pt x="19" y="21"/>
                    </a:lnTo>
                    <a:lnTo>
                      <a:pt x="16" y="22"/>
                    </a:lnTo>
                    <a:lnTo>
                      <a:pt x="13" y="21"/>
                    </a:lnTo>
                    <a:lnTo>
                      <a:pt x="11" y="23"/>
                    </a:lnTo>
                    <a:lnTo>
                      <a:pt x="13" y="24"/>
                    </a:lnTo>
                    <a:lnTo>
                      <a:pt x="16" y="25"/>
                    </a:lnTo>
                    <a:lnTo>
                      <a:pt x="20" y="27"/>
                    </a:lnTo>
                    <a:lnTo>
                      <a:pt x="37" y="21"/>
                    </a:lnTo>
                    <a:lnTo>
                      <a:pt x="39" y="20"/>
                    </a:lnTo>
                    <a:lnTo>
                      <a:pt x="42" y="17"/>
                    </a:lnTo>
                    <a:lnTo>
                      <a:pt x="41" y="15"/>
                    </a:lnTo>
                    <a:lnTo>
                      <a:pt x="40" y="12"/>
                    </a:lnTo>
                    <a:lnTo>
                      <a:pt x="31" y="10"/>
                    </a:lnTo>
                    <a:lnTo>
                      <a:pt x="29" y="7"/>
                    </a:lnTo>
                    <a:lnTo>
                      <a:pt x="27" y="5"/>
                    </a:lnTo>
                    <a:lnTo>
                      <a:pt x="21" y="2"/>
                    </a:lnTo>
                    <a:lnTo>
                      <a:pt x="10" y="0"/>
                    </a:lnTo>
                    <a:lnTo>
                      <a:pt x="7" y="0"/>
                    </a:lnTo>
                    <a:lnTo>
                      <a:pt x="4" y="0"/>
                    </a:lnTo>
                    <a:lnTo>
                      <a:pt x="2" y="4"/>
                    </a:lnTo>
                    <a:lnTo>
                      <a:pt x="2" y="6"/>
                    </a:lnTo>
                    <a:lnTo>
                      <a:pt x="4" y="7"/>
                    </a:lnTo>
                    <a:lnTo>
                      <a:pt x="4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98" name="Freeform 64">
                <a:extLst>
                  <a:ext uri="{FF2B5EF4-FFF2-40B4-BE49-F238E27FC236}">
                    <a16:creationId xmlns:a16="http://schemas.microsoft.com/office/drawing/2014/main" id="{8E380526-3F9A-4776-9823-97AB252C26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01" y="2059"/>
                <a:ext cx="39" cy="15"/>
              </a:xfrm>
              <a:custGeom>
                <a:avLst/>
                <a:gdLst>
                  <a:gd name="T0" fmla="*/ 35 w 39"/>
                  <a:gd name="T1" fmla="*/ 10 h 15"/>
                  <a:gd name="T2" fmla="*/ 33 w 39"/>
                  <a:gd name="T3" fmla="*/ 9 h 15"/>
                  <a:gd name="T4" fmla="*/ 27 w 39"/>
                  <a:gd name="T5" fmla="*/ 6 h 15"/>
                  <a:gd name="T6" fmla="*/ 19 w 39"/>
                  <a:gd name="T7" fmla="*/ 2 h 15"/>
                  <a:gd name="T8" fmla="*/ 16 w 39"/>
                  <a:gd name="T9" fmla="*/ 2 h 15"/>
                  <a:gd name="T10" fmla="*/ 14 w 39"/>
                  <a:gd name="T11" fmla="*/ 1 h 15"/>
                  <a:gd name="T12" fmla="*/ 9 w 39"/>
                  <a:gd name="T13" fmla="*/ 1 h 15"/>
                  <a:gd name="T14" fmla="*/ 6 w 39"/>
                  <a:gd name="T15" fmla="*/ 0 h 15"/>
                  <a:gd name="T16" fmla="*/ 0 w 39"/>
                  <a:gd name="T17" fmla="*/ 1 h 15"/>
                  <a:gd name="T18" fmla="*/ 3 w 39"/>
                  <a:gd name="T19" fmla="*/ 2 h 15"/>
                  <a:gd name="T20" fmla="*/ 9 w 39"/>
                  <a:gd name="T21" fmla="*/ 4 h 15"/>
                  <a:gd name="T22" fmla="*/ 11 w 39"/>
                  <a:gd name="T23" fmla="*/ 7 h 15"/>
                  <a:gd name="T24" fmla="*/ 13 w 39"/>
                  <a:gd name="T25" fmla="*/ 9 h 15"/>
                  <a:gd name="T26" fmla="*/ 16 w 39"/>
                  <a:gd name="T27" fmla="*/ 10 h 15"/>
                  <a:gd name="T28" fmla="*/ 24 w 39"/>
                  <a:gd name="T29" fmla="*/ 13 h 15"/>
                  <a:gd name="T30" fmla="*/ 32 w 39"/>
                  <a:gd name="T31" fmla="*/ 15 h 15"/>
                  <a:gd name="T32" fmla="*/ 37 w 39"/>
                  <a:gd name="T33" fmla="*/ 15 h 15"/>
                  <a:gd name="T34" fmla="*/ 39 w 39"/>
                  <a:gd name="T35" fmla="*/ 12 h 15"/>
                  <a:gd name="T36" fmla="*/ 35 w 39"/>
                  <a:gd name="T37" fmla="*/ 1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9" h="15">
                    <a:moveTo>
                      <a:pt x="35" y="10"/>
                    </a:moveTo>
                    <a:lnTo>
                      <a:pt x="33" y="9"/>
                    </a:lnTo>
                    <a:lnTo>
                      <a:pt x="27" y="6"/>
                    </a:lnTo>
                    <a:lnTo>
                      <a:pt x="19" y="2"/>
                    </a:lnTo>
                    <a:lnTo>
                      <a:pt x="16" y="2"/>
                    </a:lnTo>
                    <a:lnTo>
                      <a:pt x="14" y="1"/>
                    </a:lnTo>
                    <a:lnTo>
                      <a:pt x="9" y="1"/>
                    </a:lnTo>
                    <a:lnTo>
                      <a:pt x="6" y="0"/>
                    </a:lnTo>
                    <a:lnTo>
                      <a:pt x="0" y="1"/>
                    </a:lnTo>
                    <a:lnTo>
                      <a:pt x="3" y="2"/>
                    </a:lnTo>
                    <a:lnTo>
                      <a:pt x="9" y="4"/>
                    </a:lnTo>
                    <a:lnTo>
                      <a:pt x="11" y="7"/>
                    </a:lnTo>
                    <a:lnTo>
                      <a:pt x="13" y="9"/>
                    </a:lnTo>
                    <a:lnTo>
                      <a:pt x="16" y="10"/>
                    </a:lnTo>
                    <a:lnTo>
                      <a:pt x="24" y="13"/>
                    </a:lnTo>
                    <a:lnTo>
                      <a:pt x="32" y="15"/>
                    </a:lnTo>
                    <a:lnTo>
                      <a:pt x="37" y="15"/>
                    </a:lnTo>
                    <a:lnTo>
                      <a:pt x="39" y="12"/>
                    </a:lnTo>
                    <a:lnTo>
                      <a:pt x="35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99" name="Freeform 65">
                <a:extLst>
                  <a:ext uri="{FF2B5EF4-FFF2-40B4-BE49-F238E27FC236}">
                    <a16:creationId xmlns:a16="http://schemas.microsoft.com/office/drawing/2014/main" id="{FA4EC948-76CD-40D8-9E15-F1256DAF29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22" y="1274"/>
                <a:ext cx="11" cy="4"/>
              </a:xfrm>
              <a:custGeom>
                <a:avLst/>
                <a:gdLst>
                  <a:gd name="T0" fmla="*/ 1 w 11"/>
                  <a:gd name="T1" fmla="*/ 4 h 4"/>
                  <a:gd name="T2" fmla="*/ 8 w 11"/>
                  <a:gd name="T3" fmla="*/ 4 h 4"/>
                  <a:gd name="T4" fmla="*/ 11 w 11"/>
                  <a:gd name="T5" fmla="*/ 2 h 4"/>
                  <a:gd name="T6" fmla="*/ 9 w 11"/>
                  <a:gd name="T7" fmla="*/ 1 h 4"/>
                  <a:gd name="T8" fmla="*/ 2 w 11"/>
                  <a:gd name="T9" fmla="*/ 0 h 4"/>
                  <a:gd name="T10" fmla="*/ 0 w 11"/>
                  <a:gd name="T11" fmla="*/ 1 h 4"/>
                  <a:gd name="T12" fmla="*/ 1 w 11"/>
                  <a:gd name="T13" fmla="*/ 4 h 4"/>
                  <a:gd name="T14" fmla="*/ 1 w 11"/>
                  <a:gd name="T15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" h="4">
                    <a:moveTo>
                      <a:pt x="1" y="4"/>
                    </a:moveTo>
                    <a:lnTo>
                      <a:pt x="8" y="4"/>
                    </a:lnTo>
                    <a:lnTo>
                      <a:pt x="11" y="2"/>
                    </a:lnTo>
                    <a:lnTo>
                      <a:pt x="9" y="1"/>
                    </a:lnTo>
                    <a:lnTo>
                      <a:pt x="2" y="0"/>
                    </a:lnTo>
                    <a:lnTo>
                      <a:pt x="0" y="1"/>
                    </a:lnTo>
                    <a:lnTo>
                      <a:pt x="1" y="4"/>
                    </a:lnTo>
                    <a:lnTo>
                      <a:pt x="1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00" name="Freeform 66">
                <a:extLst>
                  <a:ext uri="{FF2B5EF4-FFF2-40B4-BE49-F238E27FC236}">
                    <a16:creationId xmlns:a16="http://schemas.microsoft.com/office/drawing/2014/main" id="{A2214696-7645-457F-B97A-5771083B78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32" y="1281"/>
                <a:ext cx="43" cy="21"/>
              </a:xfrm>
              <a:custGeom>
                <a:avLst/>
                <a:gdLst>
                  <a:gd name="T0" fmla="*/ 6 w 43"/>
                  <a:gd name="T1" fmla="*/ 6 h 21"/>
                  <a:gd name="T2" fmla="*/ 11 w 43"/>
                  <a:gd name="T3" fmla="*/ 11 h 21"/>
                  <a:gd name="T4" fmla="*/ 28 w 43"/>
                  <a:gd name="T5" fmla="*/ 16 h 21"/>
                  <a:gd name="T6" fmla="*/ 31 w 43"/>
                  <a:gd name="T7" fmla="*/ 17 h 21"/>
                  <a:gd name="T8" fmla="*/ 34 w 43"/>
                  <a:gd name="T9" fmla="*/ 20 h 21"/>
                  <a:gd name="T10" fmla="*/ 36 w 43"/>
                  <a:gd name="T11" fmla="*/ 21 h 21"/>
                  <a:gd name="T12" fmla="*/ 39 w 43"/>
                  <a:gd name="T13" fmla="*/ 20 h 21"/>
                  <a:gd name="T14" fmla="*/ 36 w 43"/>
                  <a:gd name="T15" fmla="*/ 15 h 21"/>
                  <a:gd name="T16" fmla="*/ 39 w 43"/>
                  <a:gd name="T17" fmla="*/ 13 h 21"/>
                  <a:gd name="T18" fmla="*/ 42 w 43"/>
                  <a:gd name="T19" fmla="*/ 12 h 21"/>
                  <a:gd name="T20" fmla="*/ 43 w 43"/>
                  <a:gd name="T21" fmla="*/ 9 h 21"/>
                  <a:gd name="T22" fmla="*/ 41 w 43"/>
                  <a:gd name="T23" fmla="*/ 8 h 21"/>
                  <a:gd name="T24" fmla="*/ 38 w 43"/>
                  <a:gd name="T25" fmla="*/ 7 h 21"/>
                  <a:gd name="T26" fmla="*/ 35 w 43"/>
                  <a:gd name="T27" fmla="*/ 6 h 21"/>
                  <a:gd name="T28" fmla="*/ 24 w 43"/>
                  <a:gd name="T29" fmla="*/ 2 h 21"/>
                  <a:gd name="T30" fmla="*/ 18 w 43"/>
                  <a:gd name="T31" fmla="*/ 0 h 21"/>
                  <a:gd name="T32" fmla="*/ 13 w 43"/>
                  <a:gd name="T33" fmla="*/ 0 h 21"/>
                  <a:gd name="T34" fmla="*/ 9 w 43"/>
                  <a:gd name="T35" fmla="*/ 1 h 21"/>
                  <a:gd name="T36" fmla="*/ 0 w 43"/>
                  <a:gd name="T37" fmla="*/ 1 h 21"/>
                  <a:gd name="T38" fmla="*/ 6 w 43"/>
                  <a:gd name="T39" fmla="*/ 6 h 21"/>
                  <a:gd name="T40" fmla="*/ 6 w 43"/>
                  <a:gd name="T41" fmla="*/ 6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3" h="21">
                    <a:moveTo>
                      <a:pt x="6" y="6"/>
                    </a:moveTo>
                    <a:lnTo>
                      <a:pt x="11" y="11"/>
                    </a:lnTo>
                    <a:lnTo>
                      <a:pt x="28" y="16"/>
                    </a:lnTo>
                    <a:lnTo>
                      <a:pt x="31" y="17"/>
                    </a:lnTo>
                    <a:lnTo>
                      <a:pt x="34" y="20"/>
                    </a:lnTo>
                    <a:lnTo>
                      <a:pt x="36" y="21"/>
                    </a:lnTo>
                    <a:lnTo>
                      <a:pt x="39" y="20"/>
                    </a:lnTo>
                    <a:lnTo>
                      <a:pt x="36" y="15"/>
                    </a:lnTo>
                    <a:lnTo>
                      <a:pt x="39" y="13"/>
                    </a:lnTo>
                    <a:lnTo>
                      <a:pt x="42" y="12"/>
                    </a:lnTo>
                    <a:lnTo>
                      <a:pt x="43" y="9"/>
                    </a:lnTo>
                    <a:lnTo>
                      <a:pt x="41" y="8"/>
                    </a:lnTo>
                    <a:lnTo>
                      <a:pt x="38" y="7"/>
                    </a:lnTo>
                    <a:lnTo>
                      <a:pt x="35" y="6"/>
                    </a:lnTo>
                    <a:lnTo>
                      <a:pt x="24" y="2"/>
                    </a:lnTo>
                    <a:lnTo>
                      <a:pt x="18" y="0"/>
                    </a:lnTo>
                    <a:lnTo>
                      <a:pt x="13" y="0"/>
                    </a:lnTo>
                    <a:lnTo>
                      <a:pt x="9" y="1"/>
                    </a:lnTo>
                    <a:lnTo>
                      <a:pt x="0" y="1"/>
                    </a:lnTo>
                    <a:lnTo>
                      <a:pt x="6" y="6"/>
                    </a:lnTo>
                    <a:lnTo>
                      <a:pt x="6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01" name="Freeform 67">
                <a:extLst>
                  <a:ext uri="{FF2B5EF4-FFF2-40B4-BE49-F238E27FC236}">
                    <a16:creationId xmlns:a16="http://schemas.microsoft.com/office/drawing/2014/main" id="{085472D6-B955-4D4C-ADE0-869CBCE074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18" y="1264"/>
                <a:ext cx="21" cy="7"/>
              </a:xfrm>
              <a:custGeom>
                <a:avLst/>
                <a:gdLst>
                  <a:gd name="T0" fmla="*/ 21 w 21"/>
                  <a:gd name="T1" fmla="*/ 7 h 7"/>
                  <a:gd name="T2" fmla="*/ 19 w 21"/>
                  <a:gd name="T3" fmla="*/ 6 h 7"/>
                  <a:gd name="T4" fmla="*/ 16 w 21"/>
                  <a:gd name="T5" fmla="*/ 4 h 7"/>
                  <a:gd name="T6" fmla="*/ 13 w 21"/>
                  <a:gd name="T7" fmla="*/ 3 h 7"/>
                  <a:gd name="T8" fmla="*/ 9 w 21"/>
                  <a:gd name="T9" fmla="*/ 2 h 7"/>
                  <a:gd name="T10" fmla="*/ 7 w 21"/>
                  <a:gd name="T11" fmla="*/ 0 h 7"/>
                  <a:gd name="T12" fmla="*/ 4 w 21"/>
                  <a:gd name="T13" fmla="*/ 0 h 7"/>
                  <a:gd name="T14" fmla="*/ 0 w 21"/>
                  <a:gd name="T15" fmla="*/ 1 h 7"/>
                  <a:gd name="T16" fmla="*/ 12 w 21"/>
                  <a:gd name="T17" fmla="*/ 7 h 7"/>
                  <a:gd name="T18" fmla="*/ 21 w 21"/>
                  <a:gd name="T19" fmla="*/ 7 h 7"/>
                  <a:gd name="T20" fmla="*/ 21 w 21"/>
                  <a:gd name="T21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1" h="7">
                    <a:moveTo>
                      <a:pt x="21" y="7"/>
                    </a:moveTo>
                    <a:lnTo>
                      <a:pt x="19" y="6"/>
                    </a:lnTo>
                    <a:lnTo>
                      <a:pt x="16" y="4"/>
                    </a:lnTo>
                    <a:lnTo>
                      <a:pt x="13" y="3"/>
                    </a:lnTo>
                    <a:lnTo>
                      <a:pt x="9" y="2"/>
                    </a:lnTo>
                    <a:lnTo>
                      <a:pt x="7" y="0"/>
                    </a:lnTo>
                    <a:lnTo>
                      <a:pt x="4" y="0"/>
                    </a:lnTo>
                    <a:lnTo>
                      <a:pt x="0" y="1"/>
                    </a:lnTo>
                    <a:lnTo>
                      <a:pt x="12" y="7"/>
                    </a:lnTo>
                    <a:lnTo>
                      <a:pt x="21" y="7"/>
                    </a:lnTo>
                    <a:lnTo>
                      <a:pt x="21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02" name="Freeform 68">
                <a:extLst>
                  <a:ext uri="{FF2B5EF4-FFF2-40B4-BE49-F238E27FC236}">
                    <a16:creationId xmlns:a16="http://schemas.microsoft.com/office/drawing/2014/main" id="{9BE2309F-5AF2-4E5A-9513-BFCD9685A5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28" y="1258"/>
                <a:ext cx="26" cy="8"/>
              </a:xfrm>
              <a:custGeom>
                <a:avLst/>
                <a:gdLst>
                  <a:gd name="T0" fmla="*/ 23 w 26"/>
                  <a:gd name="T1" fmla="*/ 8 h 8"/>
                  <a:gd name="T2" fmla="*/ 24 w 26"/>
                  <a:gd name="T3" fmla="*/ 8 h 8"/>
                  <a:gd name="T4" fmla="*/ 26 w 26"/>
                  <a:gd name="T5" fmla="*/ 8 h 8"/>
                  <a:gd name="T6" fmla="*/ 24 w 26"/>
                  <a:gd name="T7" fmla="*/ 6 h 8"/>
                  <a:gd name="T8" fmla="*/ 17 w 26"/>
                  <a:gd name="T9" fmla="*/ 5 h 8"/>
                  <a:gd name="T10" fmla="*/ 15 w 26"/>
                  <a:gd name="T11" fmla="*/ 5 h 8"/>
                  <a:gd name="T12" fmla="*/ 12 w 26"/>
                  <a:gd name="T13" fmla="*/ 3 h 8"/>
                  <a:gd name="T14" fmla="*/ 3 w 26"/>
                  <a:gd name="T15" fmla="*/ 0 h 8"/>
                  <a:gd name="T16" fmla="*/ 0 w 26"/>
                  <a:gd name="T17" fmla="*/ 4 h 8"/>
                  <a:gd name="T18" fmla="*/ 8 w 26"/>
                  <a:gd name="T19" fmla="*/ 4 h 8"/>
                  <a:gd name="T20" fmla="*/ 12 w 26"/>
                  <a:gd name="T21" fmla="*/ 6 h 8"/>
                  <a:gd name="T22" fmla="*/ 15 w 26"/>
                  <a:gd name="T23" fmla="*/ 7 h 8"/>
                  <a:gd name="T24" fmla="*/ 23 w 26"/>
                  <a:gd name="T25" fmla="*/ 8 h 8"/>
                  <a:gd name="T26" fmla="*/ 23 w 26"/>
                  <a:gd name="T27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6" h="8">
                    <a:moveTo>
                      <a:pt x="23" y="8"/>
                    </a:moveTo>
                    <a:lnTo>
                      <a:pt x="24" y="8"/>
                    </a:lnTo>
                    <a:lnTo>
                      <a:pt x="26" y="8"/>
                    </a:lnTo>
                    <a:lnTo>
                      <a:pt x="24" y="6"/>
                    </a:lnTo>
                    <a:lnTo>
                      <a:pt x="17" y="5"/>
                    </a:lnTo>
                    <a:lnTo>
                      <a:pt x="15" y="5"/>
                    </a:lnTo>
                    <a:lnTo>
                      <a:pt x="12" y="3"/>
                    </a:lnTo>
                    <a:lnTo>
                      <a:pt x="3" y="0"/>
                    </a:lnTo>
                    <a:lnTo>
                      <a:pt x="0" y="4"/>
                    </a:lnTo>
                    <a:lnTo>
                      <a:pt x="8" y="4"/>
                    </a:lnTo>
                    <a:lnTo>
                      <a:pt x="12" y="6"/>
                    </a:lnTo>
                    <a:lnTo>
                      <a:pt x="15" y="7"/>
                    </a:lnTo>
                    <a:lnTo>
                      <a:pt x="23" y="8"/>
                    </a:lnTo>
                    <a:lnTo>
                      <a:pt x="23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03" name="Freeform 69">
                <a:extLst>
                  <a:ext uri="{FF2B5EF4-FFF2-40B4-BE49-F238E27FC236}">
                    <a16:creationId xmlns:a16="http://schemas.microsoft.com/office/drawing/2014/main" id="{52DE0D83-8AC6-4EF8-9F77-DF012902F0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31" y="1264"/>
                <a:ext cx="16" cy="7"/>
              </a:xfrm>
              <a:custGeom>
                <a:avLst/>
                <a:gdLst>
                  <a:gd name="T0" fmla="*/ 11 w 16"/>
                  <a:gd name="T1" fmla="*/ 7 h 7"/>
                  <a:gd name="T2" fmla="*/ 13 w 16"/>
                  <a:gd name="T3" fmla="*/ 6 h 7"/>
                  <a:gd name="T4" fmla="*/ 16 w 16"/>
                  <a:gd name="T5" fmla="*/ 3 h 7"/>
                  <a:gd name="T6" fmla="*/ 9 w 16"/>
                  <a:gd name="T7" fmla="*/ 2 h 7"/>
                  <a:gd name="T8" fmla="*/ 6 w 16"/>
                  <a:gd name="T9" fmla="*/ 1 h 7"/>
                  <a:gd name="T10" fmla="*/ 3 w 16"/>
                  <a:gd name="T11" fmla="*/ 0 h 7"/>
                  <a:gd name="T12" fmla="*/ 0 w 16"/>
                  <a:gd name="T13" fmla="*/ 2 h 7"/>
                  <a:gd name="T14" fmla="*/ 3 w 16"/>
                  <a:gd name="T15" fmla="*/ 3 h 7"/>
                  <a:gd name="T16" fmla="*/ 5 w 16"/>
                  <a:gd name="T17" fmla="*/ 3 h 7"/>
                  <a:gd name="T18" fmla="*/ 9 w 16"/>
                  <a:gd name="T19" fmla="*/ 6 h 7"/>
                  <a:gd name="T20" fmla="*/ 11 w 16"/>
                  <a:gd name="T21" fmla="*/ 7 h 7"/>
                  <a:gd name="T22" fmla="*/ 11 w 16"/>
                  <a:gd name="T23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" h="7">
                    <a:moveTo>
                      <a:pt x="11" y="7"/>
                    </a:moveTo>
                    <a:lnTo>
                      <a:pt x="13" y="6"/>
                    </a:lnTo>
                    <a:lnTo>
                      <a:pt x="16" y="3"/>
                    </a:lnTo>
                    <a:lnTo>
                      <a:pt x="9" y="2"/>
                    </a:lnTo>
                    <a:lnTo>
                      <a:pt x="6" y="1"/>
                    </a:lnTo>
                    <a:lnTo>
                      <a:pt x="3" y="0"/>
                    </a:lnTo>
                    <a:lnTo>
                      <a:pt x="0" y="2"/>
                    </a:lnTo>
                    <a:lnTo>
                      <a:pt x="3" y="3"/>
                    </a:lnTo>
                    <a:lnTo>
                      <a:pt x="5" y="3"/>
                    </a:lnTo>
                    <a:lnTo>
                      <a:pt x="9" y="6"/>
                    </a:lnTo>
                    <a:lnTo>
                      <a:pt x="11" y="7"/>
                    </a:lnTo>
                    <a:lnTo>
                      <a:pt x="11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04" name="Freeform 70">
                <a:extLst>
                  <a:ext uri="{FF2B5EF4-FFF2-40B4-BE49-F238E27FC236}">
                    <a16:creationId xmlns:a16="http://schemas.microsoft.com/office/drawing/2014/main" id="{288B03A0-BD4B-49AE-852E-E2AC358263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65" y="1297"/>
                <a:ext cx="18" cy="8"/>
              </a:xfrm>
              <a:custGeom>
                <a:avLst/>
                <a:gdLst>
                  <a:gd name="T0" fmla="*/ 0 w 18"/>
                  <a:gd name="T1" fmla="*/ 5 h 8"/>
                  <a:gd name="T2" fmla="*/ 0 w 18"/>
                  <a:gd name="T3" fmla="*/ 0 h 8"/>
                  <a:gd name="T4" fmla="*/ 3 w 18"/>
                  <a:gd name="T5" fmla="*/ 1 h 8"/>
                  <a:gd name="T6" fmla="*/ 6 w 18"/>
                  <a:gd name="T7" fmla="*/ 1 h 8"/>
                  <a:gd name="T8" fmla="*/ 9 w 18"/>
                  <a:gd name="T9" fmla="*/ 2 h 8"/>
                  <a:gd name="T10" fmla="*/ 17 w 18"/>
                  <a:gd name="T11" fmla="*/ 7 h 8"/>
                  <a:gd name="T12" fmla="*/ 18 w 18"/>
                  <a:gd name="T13" fmla="*/ 8 h 8"/>
                  <a:gd name="T14" fmla="*/ 13 w 18"/>
                  <a:gd name="T15" fmla="*/ 8 h 8"/>
                  <a:gd name="T16" fmla="*/ 9 w 18"/>
                  <a:gd name="T17" fmla="*/ 8 h 8"/>
                  <a:gd name="T18" fmla="*/ 0 w 18"/>
                  <a:gd name="T19" fmla="*/ 5 h 8"/>
                  <a:gd name="T20" fmla="*/ 0 w 18"/>
                  <a:gd name="T21" fmla="*/ 5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8" h="8">
                    <a:moveTo>
                      <a:pt x="0" y="5"/>
                    </a:moveTo>
                    <a:lnTo>
                      <a:pt x="0" y="0"/>
                    </a:lnTo>
                    <a:lnTo>
                      <a:pt x="3" y="1"/>
                    </a:lnTo>
                    <a:lnTo>
                      <a:pt x="6" y="1"/>
                    </a:lnTo>
                    <a:lnTo>
                      <a:pt x="9" y="2"/>
                    </a:lnTo>
                    <a:lnTo>
                      <a:pt x="17" y="7"/>
                    </a:lnTo>
                    <a:lnTo>
                      <a:pt x="18" y="8"/>
                    </a:lnTo>
                    <a:lnTo>
                      <a:pt x="13" y="8"/>
                    </a:lnTo>
                    <a:lnTo>
                      <a:pt x="9" y="8"/>
                    </a:lnTo>
                    <a:lnTo>
                      <a:pt x="0" y="5"/>
                    </a:lnTo>
                    <a:lnTo>
                      <a:pt x="0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05" name="Freeform 71">
                <a:extLst>
                  <a:ext uri="{FF2B5EF4-FFF2-40B4-BE49-F238E27FC236}">
                    <a16:creationId xmlns:a16="http://schemas.microsoft.com/office/drawing/2014/main" id="{011ED35D-E51C-4D5E-82C0-B821E0AD9F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54" y="1293"/>
                <a:ext cx="11" cy="9"/>
              </a:xfrm>
              <a:custGeom>
                <a:avLst/>
                <a:gdLst>
                  <a:gd name="T0" fmla="*/ 11 w 11"/>
                  <a:gd name="T1" fmla="*/ 9 h 9"/>
                  <a:gd name="T2" fmla="*/ 3 w 11"/>
                  <a:gd name="T3" fmla="*/ 7 h 9"/>
                  <a:gd name="T4" fmla="*/ 1 w 11"/>
                  <a:gd name="T5" fmla="*/ 5 h 9"/>
                  <a:gd name="T6" fmla="*/ 0 w 11"/>
                  <a:gd name="T7" fmla="*/ 3 h 9"/>
                  <a:gd name="T8" fmla="*/ 3 w 11"/>
                  <a:gd name="T9" fmla="*/ 0 h 9"/>
                  <a:gd name="T10" fmla="*/ 7 w 11"/>
                  <a:gd name="T11" fmla="*/ 0 h 9"/>
                  <a:gd name="T12" fmla="*/ 9 w 11"/>
                  <a:gd name="T13" fmla="*/ 0 h 9"/>
                  <a:gd name="T14" fmla="*/ 11 w 11"/>
                  <a:gd name="T15" fmla="*/ 4 h 9"/>
                  <a:gd name="T16" fmla="*/ 11 w 11"/>
                  <a:gd name="T17" fmla="*/ 4 h 9"/>
                  <a:gd name="T18" fmla="*/ 11 w 11"/>
                  <a:gd name="T19" fmla="*/ 9 h 9"/>
                  <a:gd name="T20" fmla="*/ 11 w 11"/>
                  <a:gd name="T21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" h="9">
                    <a:moveTo>
                      <a:pt x="11" y="9"/>
                    </a:moveTo>
                    <a:lnTo>
                      <a:pt x="3" y="7"/>
                    </a:lnTo>
                    <a:lnTo>
                      <a:pt x="1" y="5"/>
                    </a:lnTo>
                    <a:lnTo>
                      <a:pt x="0" y="3"/>
                    </a:lnTo>
                    <a:lnTo>
                      <a:pt x="3" y="0"/>
                    </a:lnTo>
                    <a:lnTo>
                      <a:pt x="7" y="0"/>
                    </a:lnTo>
                    <a:lnTo>
                      <a:pt x="9" y="0"/>
                    </a:lnTo>
                    <a:lnTo>
                      <a:pt x="11" y="4"/>
                    </a:lnTo>
                    <a:lnTo>
                      <a:pt x="11" y="4"/>
                    </a:lnTo>
                    <a:lnTo>
                      <a:pt x="11" y="9"/>
                    </a:lnTo>
                    <a:lnTo>
                      <a:pt x="11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06" name="Freeform 72">
                <a:extLst>
                  <a:ext uri="{FF2B5EF4-FFF2-40B4-BE49-F238E27FC236}">
                    <a16:creationId xmlns:a16="http://schemas.microsoft.com/office/drawing/2014/main" id="{76FD86AE-8D79-4E4B-B45D-D64704ECE7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2" y="1297"/>
                <a:ext cx="15" cy="1"/>
              </a:xfrm>
              <a:custGeom>
                <a:avLst/>
                <a:gdLst>
                  <a:gd name="T0" fmla="*/ 12 w 15"/>
                  <a:gd name="T1" fmla="*/ 1 h 1"/>
                  <a:gd name="T2" fmla="*/ 15 w 15"/>
                  <a:gd name="T3" fmla="*/ 1 h 1"/>
                  <a:gd name="T4" fmla="*/ 6 w 15"/>
                  <a:gd name="T5" fmla="*/ 1 h 1"/>
                  <a:gd name="T6" fmla="*/ 0 w 15"/>
                  <a:gd name="T7" fmla="*/ 1 h 1"/>
                  <a:gd name="T8" fmla="*/ 9 w 15"/>
                  <a:gd name="T9" fmla="*/ 0 h 1"/>
                  <a:gd name="T10" fmla="*/ 12 w 15"/>
                  <a:gd name="T11" fmla="*/ 1 h 1"/>
                  <a:gd name="T12" fmla="*/ 12 w 15"/>
                  <a:gd name="T13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" h="1">
                    <a:moveTo>
                      <a:pt x="12" y="1"/>
                    </a:moveTo>
                    <a:lnTo>
                      <a:pt x="15" y="1"/>
                    </a:lnTo>
                    <a:lnTo>
                      <a:pt x="6" y="1"/>
                    </a:lnTo>
                    <a:lnTo>
                      <a:pt x="0" y="1"/>
                    </a:lnTo>
                    <a:lnTo>
                      <a:pt x="9" y="0"/>
                    </a:lnTo>
                    <a:lnTo>
                      <a:pt x="12" y="1"/>
                    </a:lnTo>
                    <a:lnTo>
                      <a:pt x="12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07" name="Freeform 73">
                <a:extLst>
                  <a:ext uri="{FF2B5EF4-FFF2-40B4-BE49-F238E27FC236}">
                    <a16:creationId xmlns:a16="http://schemas.microsoft.com/office/drawing/2014/main" id="{6E36D2D7-CEE2-4400-90C5-28A1334107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02" y="1617"/>
                <a:ext cx="36" cy="16"/>
              </a:xfrm>
              <a:custGeom>
                <a:avLst/>
                <a:gdLst>
                  <a:gd name="T0" fmla="*/ 31 w 36"/>
                  <a:gd name="T1" fmla="*/ 0 h 16"/>
                  <a:gd name="T2" fmla="*/ 28 w 36"/>
                  <a:gd name="T3" fmla="*/ 1 h 16"/>
                  <a:gd name="T4" fmla="*/ 25 w 36"/>
                  <a:gd name="T5" fmla="*/ 2 h 16"/>
                  <a:gd name="T6" fmla="*/ 22 w 36"/>
                  <a:gd name="T7" fmla="*/ 4 h 16"/>
                  <a:gd name="T8" fmla="*/ 20 w 36"/>
                  <a:gd name="T9" fmla="*/ 5 h 16"/>
                  <a:gd name="T10" fmla="*/ 12 w 36"/>
                  <a:gd name="T11" fmla="*/ 5 h 16"/>
                  <a:gd name="T12" fmla="*/ 9 w 36"/>
                  <a:gd name="T13" fmla="*/ 7 h 16"/>
                  <a:gd name="T14" fmla="*/ 7 w 36"/>
                  <a:gd name="T15" fmla="*/ 8 h 16"/>
                  <a:gd name="T16" fmla="*/ 3 w 36"/>
                  <a:gd name="T17" fmla="*/ 10 h 16"/>
                  <a:gd name="T18" fmla="*/ 1 w 36"/>
                  <a:gd name="T19" fmla="*/ 12 h 16"/>
                  <a:gd name="T20" fmla="*/ 0 w 36"/>
                  <a:gd name="T21" fmla="*/ 14 h 16"/>
                  <a:gd name="T22" fmla="*/ 2 w 36"/>
                  <a:gd name="T23" fmla="*/ 16 h 16"/>
                  <a:gd name="T24" fmla="*/ 11 w 36"/>
                  <a:gd name="T25" fmla="*/ 15 h 16"/>
                  <a:gd name="T26" fmla="*/ 13 w 36"/>
                  <a:gd name="T27" fmla="*/ 14 h 16"/>
                  <a:gd name="T28" fmla="*/ 19 w 36"/>
                  <a:gd name="T29" fmla="*/ 14 h 16"/>
                  <a:gd name="T30" fmla="*/ 21 w 36"/>
                  <a:gd name="T31" fmla="*/ 13 h 16"/>
                  <a:gd name="T32" fmla="*/ 25 w 36"/>
                  <a:gd name="T33" fmla="*/ 13 h 16"/>
                  <a:gd name="T34" fmla="*/ 27 w 36"/>
                  <a:gd name="T35" fmla="*/ 13 h 16"/>
                  <a:gd name="T36" fmla="*/ 29 w 36"/>
                  <a:gd name="T37" fmla="*/ 12 h 16"/>
                  <a:gd name="T38" fmla="*/ 35 w 36"/>
                  <a:gd name="T39" fmla="*/ 10 h 16"/>
                  <a:gd name="T40" fmla="*/ 36 w 36"/>
                  <a:gd name="T41" fmla="*/ 8 h 16"/>
                  <a:gd name="T42" fmla="*/ 35 w 36"/>
                  <a:gd name="T43" fmla="*/ 5 h 16"/>
                  <a:gd name="T44" fmla="*/ 33 w 36"/>
                  <a:gd name="T45" fmla="*/ 2 h 16"/>
                  <a:gd name="T46" fmla="*/ 31 w 36"/>
                  <a:gd name="T47" fmla="*/ 0 h 16"/>
                  <a:gd name="T48" fmla="*/ 31 w 36"/>
                  <a:gd name="T49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6" h="16">
                    <a:moveTo>
                      <a:pt x="31" y="0"/>
                    </a:moveTo>
                    <a:lnTo>
                      <a:pt x="28" y="1"/>
                    </a:lnTo>
                    <a:lnTo>
                      <a:pt x="25" y="2"/>
                    </a:lnTo>
                    <a:lnTo>
                      <a:pt x="22" y="4"/>
                    </a:lnTo>
                    <a:lnTo>
                      <a:pt x="20" y="5"/>
                    </a:lnTo>
                    <a:lnTo>
                      <a:pt x="12" y="5"/>
                    </a:lnTo>
                    <a:lnTo>
                      <a:pt x="9" y="7"/>
                    </a:lnTo>
                    <a:lnTo>
                      <a:pt x="7" y="8"/>
                    </a:lnTo>
                    <a:lnTo>
                      <a:pt x="3" y="10"/>
                    </a:lnTo>
                    <a:lnTo>
                      <a:pt x="1" y="12"/>
                    </a:lnTo>
                    <a:lnTo>
                      <a:pt x="0" y="14"/>
                    </a:lnTo>
                    <a:lnTo>
                      <a:pt x="2" y="16"/>
                    </a:lnTo>
                    <a:lnTo>
                      <a:pt x="11" y="15"/>
                    </a:lnTo>
                    <a:lnTo>
                      <a:pt x="13" y="14"/>
                    </a:lnTo>
                    <a:lnTo>
                      <a:pt x="19" y="14"/>
                    </a:lnTo>
                    <a:lnTo>
                      <a:pt x="21" y="13"/>
                    </a:lnTo>
                    <a:lnTo>
                      <a:pt x="25" y="13"/>
                    </a:lnTo>
                    <a:lnTo>
                      <a:pt x="27" y="13"/>
                    </a:lnTo>
                    <a:lnTo>
                      <a:pt x="29" y="12"/>
                    </a:lnTo>
                    <a:lnTo>
                      <a:pt x="35" y="10"/>
                    </a:lnTo>
                    <a:lnTo>
                      <a:pt x="36" y="8"/>
                    </a:lnTo>
                    <a:lnTo>
                      <a:pt x="35" y="5"/>
                    </a:lnTo>
                    <a:lnTo>
                      <a:pt x="33" y="2"/>
                    </a:lnTo>
                    <a:lnTo>
                      <a:pt x="31" y="0"/>
                    </a:lnTo>
                    <a:lnTo>
                      <a:pt x="3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08" name="Freeform 74">
                <a:extLst>
                  <a:ext uri="{FF2B5EF4-FFF2-40B4-BE49-F238E27FC236}">
                    <a16:creationId xmlns:a16="http://schemas.microsoft.com/office/drawing/2014/main" id="{C7406DA9-2DF5-4E66-AB8F-FED2481AEA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05" y="1622"/>
                <a:ext cx="6" cy="3"/>
              </a:xfrm>
              <a:custGeom>
                <a:avLst/>
                <a:gdLst>
                  <a:gd name="T0" fmla="*/ 6 w 6"/>
                  <a:gd name="T1" fmla="*/ 0 h 3"/>
                  <a:gd name="T2" fmla="*/ 2 w 6"/>
                  <a:gd name="T3" fmla="*/ 0 h 3"/>
                  <a:gd name="T4" fmla="*/ 0 w 6"/>
                  <a:gd name="T5" fmla="*/ 1 h 3"/>
                  <a:gd name="T6" fmla="*/ 0 w 6"/>
                  <a:gd name="T7" fmla="*/ 3 h 3"/>
                  <a:gd name="T8" fmla="*/ 4 w 6"/>
                  <a:gd name="T9" fmla="*/ 2 h 3"/>
                  <a:gd name="T10" fmla="*/ 6 w 6"/>
                  <a:gd name="T11" fmla="*/ 0 h 3"/>
                  <a:gd name="T12" fmla="*/ 6 w 6"/>
                  <a:gd name="T13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3">
                    <a:moveTo>
                      <a:pt x="6" y="0"/>
                    </a:moveTo>
                    <a:lnTo>
                      <a:pt x="2" y="0"/>
                    </a:lnTo>
                    <a:lnTo>
                      <a:pt x="0" y="1"/>
                    </a:lnTo>
                    <a:lnTo>
                      <a:pt x="0" y="3"/>
                    </a:lnTo>
                    <a:lnTo>
                      <a:pt x="4" y="2"/>
                    </a:lnTo>
                    <a:lnTo>
                      <a:pt x="6" y="0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09" name="Freeform 75">
                <a:extLst>
                  <a:ext uri="{FF2B5EF4-FFF2-40B4-BE49-F238E27FC236}">
                    <a16:creationId xmlns:a16="http://schemas.microsoft.com/office/drawing/2014/main" id="{D9F434CB-F1B9-4540-B230-ECF629F5B0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24" y="1631"/>
                <a:ext cx="4" cy="1"/>
              </a:xfrm>
              <a:custGeom>
                <a:avLst/>
                <a:gdLst>
                  <a:gd name="T0" fmla="*/ 4 w 4"/>
                  <a:gd name="T1" fmla="*/ 0 h 1"/>
                  <a:gd name="T2" fmla="*/ 3 w 4"/>
                  <a:gd name="T3" fmla="*/ 0 h 1"/>
                  <a:gd name="T4" fmla="*/ 0 w 4"/>
                  <a:gd name="T5" fmla="*/ 1 h 1"/>
                  <a:gd name="T6" fmla="*/ 4 w 4"/>
                  <a:gd name="T7" fmla="*/ 0 h 1"/>
                  <a:gd name="T8" fmla="*/ 4 w 4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1">
                    <a:moveTo>
                      <a:pt x="4" y="0"/>
                    </a:moveTo>
                    <a:lnTo>
                      <a:pt x="3" y="0"/>
                    </a:lnTo>
                    <a:lnTo>
                      <a:pt x="0" y="1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10" name="Freeform 76">
                <a:extLst>
                  <a:ext uri="{FF2B5EF4-FFF2-40B4-BE49-F238E27FC236}">
                    <a16:creationId xmlns:a16="http://schemas.microsoft.com/office/drawing/2014/main" id="{5D0F453F-3B7D-4EB9-833E-1778DB4B62D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38" y="1571"/>
                <a:ext cx="7" cy="2"/>
              </a:xfrm>
              <a:custGeom>
                <a:avLst/>
                <a:gdLst>
                  <a:gd name="T0" fmla="*/ 7 w 7"/>
                  <a:gd name="T1" fmla="*/ 0 h 2"/>
                  <a:gd name="T2" fmla="*/ 6 w 7"/>
                  <a:gd name="T3" fmla="*/ 0 h 2"/>
                  <a:gd name="T4" fmla="*/ 3 w 7"/>
                  <a:gd name="T5" fmla="*/ 0 h 2"/>
                  <a:gd name="T6" fmla="*/ 0 w 7"/>
                  <a:gd name="T7" fmla="*/ 1 h 2"/>
                  <a:gd name="T8" fmla="*/ 6 w 7"/>
                  <a:gd name="T9" fmla="*/ 2 h 2"/>
                  <a:gd name="T10" fmla="*/ 7 w 7"/>
                  <a:gd name="T11" fmla="*/ 0 h 2"/>
                  <a:gd name="T12" fmla="*/ 7 w 7"/>
                  <a:gd name="T13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" h="2">
                    <a:moveTo>
                      <a:pt x="7" y="0"/>
                    </a:moveTo>
                    <a:lnTo>
                      <a:pt x="6" y="0"/>
                    </a:lnTo>
                    <a:lnTo>
                      <a:pt x="3" y="0"/>
                    </a:lnTo>
                    <a:lnTo>
                      <a:pt x="0" y="1"/>
                    </a:lnTo>
                    <a:lnTo>
                      <a:pt x="6" y="2"/>
                    </a:lnTo>
                    <a:lnTo>
                      <a:pt x="7" y="0"/>
                    </a:lnTo>
                    <a:lnTo>
                      <a:pt x="7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11" name="Freeform 77">
                <a:extLst>
                  <a:ext uri="{FF2B5EF4-FFF2-40B4-BE49-F238E27FC236}">
                    <a16:creationId xmlns:a16="http://schemas.microsoft.com/office/drawing/2014/main" id="{1A725826-40EB-4379-84CC-2F2A3B0152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40" y="1557"/>
                <a:ext cx="24" cy="5"/>
              </a:xfrm>
              <a:custGeom>
                <a:avLst/>
                <a:gdLst>
                  <a:gd name="T0" fmla="*/ 2 w 24"/>
                  <a:gd name="T1" fmla="*/ 2 h 5"/>
                  <a:gd name="T2" fmla="*/ 13 w 24"/>
                  <a:gd name="T3" fmla="*/ 4 h 5"/>
                  <a:gd name="T4" fmla="*/ 18 w 24"/>
                  <a:gd name="T5" fmla="*/ 5 h 5"/>
                  <a:gd name="T6" fmla="*/ 22 w 24"/>
                  <a:gd name="T7" fmla="*/ 5 h 5"/>
                  <a:gd name="T8" fmla="*/ 24 w 24"/>
                  <a:gd name="T9" fmla="*/ 4 h 5"/>
                  <a:gd name="T10" fmla="*/ 18 w 24"/>
                  <a:gd name="T11" fmla="*/ 1 h 5"/>
                  <a:gd name="T12" fmla="*/ 10 w 24"/>
                  <a:gd name="T13" fmla="*/ 0 h 5"/>
                  <a:gd name="T14" fmla="*/ 2 w 24"/>
                  <a:gd name="T15" fmla="*/ 0 h 5"/>
                  <a:gd name="T16" fmla="*/ 0 w 24"/>
                  <a:gd name="T17" fmla="*/ 2 h 5"/>
                  <a:gd name="T18" fmla="*/ 2 w 24"/>
                  <a:gd name="T19" fmla="*/ 2 h 5"/>
                  <a:gd name="T20" fmla="*/ 2 w 24"/>
                  <a:gd name="T21" fmla="*/ 2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4" h="5">
                    <a:moveTo>
                      <a:pt x="2" y="2"/>
                    </a:moveTo>
                    <a:lnTo>
                      <a:pt x="13" y="4"/>
                    </a:lnTo>
                    <a:lnTo>
                      <a:pt x="18" y="5"/>
                    </a:lnTo>
                    <a:lnTo>
                      <a:pt x="22" y="5"/>
                    </a:lnTo>
                    <a:lnTo>
                      <a:pt x="24" y="4"/>
                    </a:lnTo>
                    <a:lnTo>
                      <a:pt x="18" y="1"/>
                    </a:lnTo>
                    <a:lnTo>
                      <a:pt x="10" y="0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2" y="2"/>
                    </a:lnTo>
                    <a:lnTo>
                      <a:pt x="2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12" name="Freeform 78">
                <a:extLst>
                  <a:ext uri="{FF2B5EF4-FFF2-40B4-BE49-F238E27FC236}">
                    <a16:creationId xmlns:a16="http://schemas.microsoft.com/office/drawing/2014/main" id="{B7912520-033D-425C-B561-0C6D87BF7C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50" y="1566"/>
                <a:ext cx="34" cy="9"/>
              </a:xfrm>
              <a:custGeom>
                <a:avLst/>
                <a:gdLst>
                  <a:gd name="T0" fmla="*/ 34 w 34"/>
                  <a:gd name="T1" fmla="*/ 4 h 9"/>
                  <a:gd name="T2" fmla="*/ 28 w 34"/>
                  <a:gd name="T3" fmla="*/ 1 h 9"/>
                  <a:gd name="T4" fmla="*/ 22 w 34"/>
                  <a:gd name="T5" fmla="*/ 1 h 9"/>
                  <a:gd name="T6" fmla="*/ 20 w 34"/>
                  <a:gd name="T7" fmla="*/ 1 h 9"/>
                  <a:gd name="T8" fmla="*/ 16 w 34"/>
                  <a:gd name="T9" fmla="*/ 0 h 9"/>
                  <a:gd name="T10" fmla="*/ 11 w 34"/>
                  <a:gd name="T11" fmla="*/ 1 h 9"/>
                  <a:gd name="T12" fmla="*/ 3 w 34"/>
                  <a:gd name="T13" fmla="*/ 1 h 9"/>
                  <a:gd name="T14" fmla="*/ 0 w 34"/>
                  <a:gd name="T15" fmla="*/ 5 h 9"/>
                  <a:gd name="T16" fmla="*/ 6 w 34"/>
                  <a:gd name="T17" fmla="*/ 4 h 9"/>
                  <a:gd name="T18" fmla="*/ 12 w 34"/>
                  <a:gd name="T19" fmla="*/ 5 h 9"/>
                  <a:gd name="T20" fmla="*/ 20 w 34"/>
                  <a:gd name="T21" fmla="*/ 6 h 9"/>
                  <a:gd name="T22" fmla="*/ 22 w 34"/>
                  <a:gd name="T23" fmla="*/ 7 h 9"/>
                  <a:gd name="T24" fmla="*/ 24 w 34"/>
                  <a:gd name="T25" fmla="*/ 9 h 9"/>
                  <a:gd name="T26" fmla="*/ 29 w 34"/>
                  <a:gd name="T27" fmla="*/ 9 h 9"/>
                  <a:gd name="T28" fmla="*/ 34 w 34"/>
                  <a:gd name="T29" fmla="*/ 9 h 9"/>
                  <a:gd name="T30" fmla="*/ 32 w 34"/>
                  <a:gd name="T31" fmla="*/ 6 h 9"/>
                  <a:gd name="T32" fmla="*/ 34 w 34"/>
                  <a:gd name="T33" fmla="*/ 4 h 9"/>
                  <a:gd name="T34" fmla="*/ 34 w 34"/>
                  <a:gd name="T35" fmla="*/ 4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4" h="9">
                    <a:moveTo>
                      <a:pt x="34" y="4"/>
                    </a:moveTo>
                    <a:lnTo>
                      <a:pt x="28" y="1"/>
                    </a:lnTo>
                    <a:lnTo>
                      <a:pt x="22" y="1"/>
                    </a:lnTo>
                    <a:lnTo>
                      <a:pt x="20" y="1"/>
                    </a:lnTo>
                    <a:lnTo>
                      <a:pt x="16" y="0"/>
                    </a:lnTo>
                    <a:lnTo>
                      <a:pt x="11" y="1"/>
                    </a:lnTo>
                    <a:lnTo>
                      <a:pt x="3" y="1"/>
                    </a:lnTo>
                    <a:lnTo>
                      <a:pt x="0" y="5"/>
                    </a:lnTo>
                    <a:lnTo>
                      <a:pt x="6" y="4"/>
                    </a:lnTo>
                    <a:lnTo>
                      <a:pt x="12" y="5"/>
                    </a:lnTo>
                    <a:lnTo>
                      <a:pt x="20" y="6"/>
                    </a:lnTo>
                    <a:lnTo>
                      <a:pt x="22" y="7"/>
                    </a:lnTo>
                    <a:lnTo>
                      <a:pt x="24" y="9"/>
                    </a:lnTo>
                    <a:lnTo>
                      <a:pt x="29" y="9"/>
                    </a:lnTo>
                    <a:lnTo>
                      <a:pt x="34" y="9"/>
                    </a:lnTo>
                    <a:lnTo>
                      <a:pt x="32" y="6"/>
                    </a:lnTo>
                    <a:lnTo>
                      <a:pt x="34" y="4"/>
                    </a:lnTo>
                    <a:lnTo>
                      <a:pt x="34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13" name="Freeform 79">
                <a:extLst>
                  <a:ext uri="{FF2B5EF4-FFF2-40B4-BE49-F238E27FC236}">
                    <a16:creationId xmlns:a16="http://schemas.microsoft.com/office/drawing/2014/main" id="{0E807397-F55E-4146-A8D2-1DA2F5B98E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50" y="1571"/>
                <a:ext cx="33" cy="19"/>
              </a:xfrm>
              <a:custGeom>
                <a:avLst/>
                <a:gdLst>
                  <a:gd name="T0" fmla="*/ 26 w 33"/>
                  <a:gd name="T1" fmla="*/ 13 h 19"/>
                  <a:gd name="T2" fmla="*/ 24 w 33"/>
                  <a:gd name="T3" fmla="*/ 13 h 19"/>
                  <a:gd name="T4" fmla="*/ 24 w 33"/>
                  <a:gd name="T5" fmla="*/ 11 h 19"/>
                  <a:gd name="T6" fmla="*/ 26 w 33"/>
                  <a:gd name="T7" fmla="*/ 11 h 19"/>
                  <a:gd name="T8" fmla="*/ 30 w 33"/>
                  <a:gd name="T9" fmla="*/ 11 h 19"/>
                  <a:gd name="T10" fmla="*/ 32 w 33"/>
                  <a:gd name="T11" fmla="*/ 12 h 19"/>
                  <a:gd name="T12" fmla="*/ 33 w 33"/>
                  <a:gd name="T13" fmla="*/ 10 h 19"/>
                  <a:gd name="T14" fmla="*/ 31 w 33"/>
                  <a:gd name="T15" fmla="*/ 10 h 19"/>
                  <a:gd name="T16" fmla="*/ 28 w 33"/>
                  <a:gd name="T17" fmla="*/ 8 h 19"/>
                  <a:gd name="T18" fmla="*/ 25 w 33"/>
                  <a:gd name="T19" fmla="*/ 7 h 19"/>
                  <a:gd name="T20" fmla="*/ 23 w 33"/>
                  <a:gd name="T21" fmla="*/ 5 h 19"/>
                  <a:gd name="T22" fmla="*/ 20 w 33"/>
                  <a:gd name="T23" fmla="*/ 4 h 19"/>
                  <a:gd name="T24" fmla="*/ 17 w 33"/>
                  <a:gd name="T25" fmla="*/ 1 h 19"/>
                  <a:gd name="T26" fmla="*/ 12 w 33"/>
                  <a:gd name="T27" fmla="*/ 1 h 19"/>
                  <a:gd name="T28" fmla="*/ 7 w 33"/>
                  <a:gd name="T29" fmla="*/ 0 h 19"/>
                  <a:gd name="T30" fmla="*/ 2 w 33"/>
                  <a:gd name="T31" fmla="*/ 1 h 19"/>
                  <a:gd name="T32" fmla="*/ 0 w 33"/>
                  <a:gd name="T33" fmla="*/ 3 h 19"/>
                  <a:gd name="T34" fmla="*/ 0 w 33"/>
                  <a:gd name="T35" fmla="*/ 5 h 19"/>
                  <a:gd name="T36" fmla="*/ 3 w 33"/>
                  <a:gd name="T37" fmla="*/ 9 h 19"/>
                  <a:gd name="T38" fmla="*/ 6 w 33"/>
                  <a:gd name="T39" fmla="*/ 9 h 19"/>
                  <a:gd name="T40" fmla="*/ 8 w 33"/>
                  <a:gd name="T41" fmla="*/ 11 h 19"/>
                  <a:gd name="T42" fmla="*/ 16 w 33"/>
                  <a:gd name="T43" fmla="*/ 13 h 19"/>
                  <a:gd name="T44" fmla="*/ 22 w 33"/>
                  <a:gd name="T45" fmla="*/ 17 h 19"/>
                  <a:gd name="T46" fmla="*/ 28 w 33"/>
                  <a:gd name="T47" fmla="*/ 19 h 19"/>
                  <a:gd name="T48" fmla="*/ 30 w 33"/>
                  <a:gd name="T49" fmla="*/ 19 h 19"/>
                  <a:gd name="T50" fmla="*/ 31 w 33"/>
                  <a:gd name="T51" fmla="*/ 17 h 19"/>
                  <a:gd name="T52" fmla="*/ 26 w 33"/>
                  <a:gd name="T53" fmla="*/ 13 h 19"/>
                  <a:gd name="T54" fmla="*/ 26 w 33"/>
                  <a:gd name="T55" fmla="*/ 13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3" h="19">
                    <a:moveTo>
                      <a:pt x="26" y="13"/>
                    </a:moveTo>
                    <a:lnTo>
                      <a:pt x="24" y="13"/>
                    </a:lnTo>
                    <a:lnTo>
                      <a:pt x="24" y="11"/>
                    </a:lnTo>
                    <a:lnTo>
                      <a:pt x="26" y="11"/>
                    </a:lnTo>
                    <a:lnTo>
                      <a:pt x="30" y="11"/>
                    </a:lnTo>
                    <a:lnTo>
                      <a:pt x="32" y="12"/>
                    </a:lnTo>
                    <a:lnTo>
                      <a:pt x="33" y="10"/>
                    </a:lnTo>
                    <a:lnTo>
                      <a:pt x="31" y="10"/>
                    </a:lnTo>
                    <a:lnTo>
                      <a:pt x="28" y="8"/>
                    </a:lnTo>
                    <a:lnTo>
                      <a:pt x="25" y="7"/>
                    </a:lnTo>
                    <a:lnTo>
                      <a:pt x="23" y="5"/>
                    </a:lnTo>
                    <a:lnTo>
                      <a:pt x="20" y="4"/>
                    </a:lnTo>
                    <a:lnTo>
                      <a:pt x="17" y="1"/>
                    </a:lnTo>
                    <a:lnTo>
                      <a:pt x="12" y="1"/>
                    </a:lnTo>
                    <a:lnTo>
                      <a:pt x="7" y="0"/>
                    </a:lnTo>
                    <a:lnTo>
                      <a:pt x="2" y="1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3" y="9"/>
                    </a:lnTo>
                    <a:lnTo>
                      <a:pt x="6" y="9"/>
                    </a:lnTo>
                    <a:lnTo>
                      <a:pt x="8" y="11"/>
                    </a:lnTo>
                    <a:lnTo>
                      <a:pt x="16" y="13"/>
                    </a:lnTo>
                    <a:lnTo>
                      <a:pt x="22" y="17"/>
                    </a:lnTo>
                    <a:lnTo>
                      <a:pt x="28" y="19"/>
                    </a:lnTo>
                    <a:lnTo>
                      <a:pt x="30" y="19"/>
                    </a:lnTo>
                    <a:lnTo>
                      <a:pt x="31" y="17"/>
                    </a:lnTo>
                    <a:lnTo>
                      <a:pt x="26" y="13"/>
                    </a:lnTo>
                    <a:lnTo>
                      <a:pt x="26" y="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14" name="Freeform 80">
                <a:extLst>
                  <a:ext uri="{FF2B5EF4-FFF2-40B4-BE49-F238E27FC236}">
                    <a16:creationId xmlns:a16="http://schemas.microsoft.com/office/drawing/2014/main" id="{EED43C17-7596-4854-B6E8-CC442970A4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83" y="1529"/>
                <a:ext cx="26" cy="10"/>
              </a:xfrm>
              <a:custGeom>
                <a:avLst/>
                <a:gdLst>
                  <a:gd name="T0" fmla="*/ 15 w 26"/>
                  <a:gd name="T1" fmla="*/ 0 h 10"/>
                  <a:gd name="T2" fmla="*/ 9 w 26"/>
                  <a:gd name="T3" fmla="*/ 0 h 10"/>
                  <a:gd name="T4" fmla="*/ 4 w 26"/>
                  <a:gd name="T5" fmla="*/ 2 h 10"/>
                  <a:gd name="T6" fmla="*/ 0 w 26"/>
                  <a:gd name="T7" fmla="*/ 6 h 10"/>
                  <a:gd name="T8" fmla="*/ 4 w 26"/>
                  <a:gd name="T9" fmla="*/ 8 h 10"/>
                  <a:gd name="T10" fmla="*/ 12 w 26"/>
                  <a:gd name="T11" fmla="*/ 10 h 10"/>
                  <a:gd name="T12" fmla="*/ 23 w 26"/>
                  <a:gd name="T13" fmla="*/ 8 h 10"/>
                  <a:gd name="T14" fmla="*/ 26 w 26"/>
                  <a:gd name="T15" fmla="*/ 7 h 10"/>
                  <a:gd name="T16" fmla="*/ 23 w 26"/>
                  <a:gd name="T17" fmla="*/ 6 h 10"/>
                  <a:gd name="T18" fmla="*/ 22 w 26"/>
                  <a:gd name="T19" fmla="*/ 3 h 10"/>
                  <a:gd name="T20" fmla="*/ 18 w 26"/>
                  <a:gd name="T21" fmla="*/ 1 h 10"/>
                  <a:gd name="T22" fmla="*/ 15 w 26"/>
                  <a:gd name="T23" fmla="*/ 0 h 10"/>
                  <a:gd name="T24" fmla="*/ 15 w 26"/>
                  <a:gd name="T25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6" h="10">
                    <a:moveTo>
                      <a:pt x="15" y="0"/>
                    </a:moveTo>
                    <a:lnTo>
                      <a:pt x="9" y="0"/>
                    </a:lnTo>
                    <a:lnTo>
                      <a:pt x="4" y="2"/>
                    </a:lnTo>
                    <a:lnTo>
                      <a:pt x="0" y="6"/>
                    </a:lnTo>
                    <a:lnTo>
                      <a:pt x="4" y="8"/>
                    </a:lnTo>
                    <a:lnTo>
                      <a:pt x="12" y="10"/>
                    </a:lnTo>
                    <a:lnTo>
                      <a:pt x="23" y="8"/>
                    </a:lnTo>
                    <a:lnTo>
                      <a:pt x="26" y="7"/>
                    </a:lnTo>
                    <a:lnTo>
                      <a:pt x="23" y="6"/>
                    </a:lnTo>
                    <a:lnTo>
                      <a:pt x="22" y="3"/>
                    </a:lnTo>
                    <a:lnTo>
                      <a:pt x="18" y="1"/>
                    </a:lnTo>
                    <a:lnTo>
                      <a:pt x="15" y="0"/>
                    </a:lnTo>
                    <a:lnTo>
                      <a:pt x="1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15" name="Freeform 81">
                <a:extLst>
                  <a:ext uri="{FF2B5EF4-FFF2-40B4-BE49-F238E27FC236}">
                    <a16:creationId xmlns:a16="http://schemas.microsoft.com/office/drawing/2014/main" id="{0E71C552-842C-4BE9-A6FB-72EC5991F3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3" y="1429"/>
                <a:ext cx="3" cy="3"/>
              </a:xfrm>
              <a:custGeom>
                <a:avLst/>
                <a:gdLst>
                  <a:gd name="T0" fmla="*/ 3 w 3"/>
                  <a:gd name="T1" fmla="*/ 0 h 3"/>
                  <a:gd name="T2" fmla="*/ 0 w 3"/>
                  <a:gd name="T3" fmla="*/ 0 h 3"/>
                  <a:gd name="T4" fmla="*/ 0 w 3"/>
                  <a:gd name="T5" fmla="*/ 3 h 3"/>
                  <a:gd name="T6" fmla="*/ 3 w 3"/>
                  <a:gd name="T7" fmla="*/ 0 h 3"/>
                  <a:gd name="T8" fmla="*/ 3 w 3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3">
                    <a:moveTo>
                      <a:pt x="3" y="0"/>
                    </a:moveTo>
                    <a:lnTo>
                      <a:pt x="0" y="0"/>
                    </a:lnTo>
                    <a:lnTo>
                      <a:pt x="0" y="3"/>
                    </a:lnTo>
                    <a:lnTo>
                      <a:pt x="3" y="0"/>
                    </a:lnTo>
                    <a:lnTo>
                      <a:pt x="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16" name="Freeform 82">
                <a:extLst>
                  <a:ext uri="{FF2B5EF4-FFF2-40B4-BE49-F238E27FC236}">
                    <a16:creationId xmlns:a16="http://schemas.microsoft.com/office/drawing/2014/main" id="{5F0BA4A4-E5D8-42A7-950C-0595827962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00" y="1298"/>
                <a:ext cx="14" cy="10"/>
              </a:xfrm>
              <a:custGeom>
                <a:avLst/>
                <a:gdLst>
                  <a:gd name="T0" fmla="*/ 8 w 14"/>
                  <a:gd name="T1" fmla="*/ 9 h 10"/>
                  <a:gd name="T2" fmla="*/ 12 w 14"/>
                  <a:gd name="T3" fmla="*/ 10 h 10"/>
                  <a:gd name="T4" fmla="*/ 14 w 14"/>
                  <a:gd name="T5" fmla="*/ 9 h 10"/>
                  <a:gd name="T6" fmla="*/ 12 w 14"/>
                  <a:gd name="T7" fmla="*/ 6 h 10"/>
                  <a:gd name="T8" fmla="*/ 9 w 14"/>
                  <a:gd name="T9" fmla="*/ 4 h 10"/>
                  <a:gd name="T10" fmla="*/ 7 w 14"/>
                  <a:gd name="T11" fmla="*/ 1 h 10"/>
                  <a:gd name="T12" fmla="*/ 4 w 14"/>
                  <a:gd name="T13" fmla="*/ 0 h 10"/>
                  <a:gd name="T14" fmla="*/ 0 w 14"/>
                  <a:gd name="T15" fmla="*/ 2 h 10"/>
                  <a:gd name="T16" fmla="*/ 3 w 14"/>
                  <a:gd name="T17" fmla="*/ 4 h 10"/>
                  <a:gd name="T18" fmla="*/ 8 w 14"/>
                  <a:gd name="T19" fmla="*/ 9 h 10"/>
                  <a:gd name="T20" fmla="*/ 8 w 14"/>
                  <a:gd name="T21" fmla="*/ 9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4" h="10">
                    <a:moveTo>
                      <a:pt x="8" y="9"/>
                    </a:moveTo>
                    <a:lnTo>
                      <a:pt x="12" y="10"/>
                    </a:lnTo>
                    <a:lnTo>
                      <a:pt x="14" y="9"/>
                    </a:lnTo>
                    <a:lnTo>
                      <a:pt x="12" y="6"/>
                    </a:lnTo>
                    <a:lnTo>
                      <a:pt x="9" y="4"/>
                    </a:lnTo>
                    <a:lnTo>
                      <a:pt x="7" y="1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3" y="4"/>
                    </a:lnTo>
                    <a:lnTo>
                      <a:pt x="8" y="9"/>
                    </a:lnTo>
                    <a:lnTo>
                      <a:pt x="8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17" name="Freeform 83">
                <a:extLst>
                  <a:ext uri="{FF2B5EF4-FFF2-40B4-BE49-F238E27FC236}">
                    <a16:creationId xmlns:a16="http://schemas.microsoft.com/office/drawing/2014/main" id="{8161EEE9-AFDA-4DCE-8F41-BEA401057C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03" y="1513"/>
                <a:ext cx="11" cy="9"/>
              </a:xfrm>
              <a:custGeom>
                <a:avLst/>
                <a:gdLst>
                  <a:gd name="T0" fmla="*/ 7 w 11"/>
                  <a:gd name="T1" fmla="*/ 3 h 9"/>
                  <a:gd name="T2" fmla="*/ 5 w 11"/>
                  <a:gd name="T3" fmla="*/ 3 h 9"/>
                  <a:gd name="T4" fmla="*/ 7 w 11"/>
                  <a:gd name="T5" fmla="*/ 2 h 9"/>
                  <a:gd name="T6" fmla="*/ 7 w 11"/>
                  <a:gd name="T7" fmla="*/ 1 h 9"/>
                  <a:gd name="T8" fmla="*/ 5 w 11"/>
                  <a:gd name="T9" fmla="*/ 0 h 9"/>
                  <a:gd name="T10" fmla="*/ 2 w 11"/>
                  <a:gd name="T11" fmla="*/ 0 h 9"/>
                  <a:gd name="T12" fmla="*/ 0 w 11"/>
                  <a:gd name="T13" fmla="*/ 2 h 9"/>
                  <a:gd name="T14" fmla="*/ 0 w 11"/>
                  <a:gd name="T15" fmla="*/ 5 h 9"/>
                  <a:gd name="T16" fmla="*/ 0 w 11"/>
                  <a:gd name="T17" fmla="*/ 7 h 9"/>
                  <a:gd name="T18" fmla="*/ 3 w 11"/>
                  <a:gd name="T19" fmla="*/ 9 h 9"/>
                  <a:gd name="T20" fmla="*/ 6 w 11"/>
                  <a:gd name="T21" fmla="*/ 9 h 9"/>
                  <a:gd name="T22" fmla="*/ 7 w 11"/>
                  <a:gd name="T23" fmla="*/ 9 h 9"/>
                  <a:gd name="T24" fmla="*/ 11 w 11"/>
                  <a:gd name="T25" fmla="*/ 7 h 9"/>
                  <a:gd name="T26" fmla="*/ 9 w 11"/>
                  <a:gd name="T27" fmla="*/ 3 h 9"/>
                  <a:gd name="T28" fmla="*/ 7 w 11"/>
                  <a:gd name="T29" fmla="*/ 3 h 9"/>
                  <a:gd name="T30" fmla="*/ 7 w 11"/>
                  <a:gd name="T31" fmla="*/ 3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1" h="9">
                    <a:moveTo>
                      <a:pt x="7" y="3"/>
                    </a:moveTo>
                    <a:lnTo>
                      <a:pt x="5" y="3"/>
                    </a:lnTo>
                    <a:lnTo>
                      <a:pt x="7" y="2"/>
                    </a:lnTo>
                    <a:lnTo>
                      <a:pt x="7" y="1"/>
                    </a:lnTo>
                    <a:lnTo>
                      <a:pt x="5" y="0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0" y="5"/>
                    </a:lnTo>
                    <a:lnTo>
                      <a:pt x="0" y="7"/>
                    </a:lnTo>
                    <a:lnTo>
                      <a:pt x="3" y="9"/>
                    </a:lnTo>
                    <a:lnTo>
                      <a:pt x="6" y="9"/>
                    </a:lnTo>
                    <a:lnTo>
                      <a:pt x="7" y="9"/>
                    </a:lnTo>
                    <a:lnTo>
                      <a:pt x="11" y="7"/>
                    </a:lnTo>
                    <a:lnTo>
                      <a:pt x="9" y="3"/>
                    </a:lnTo>
                    <a:lnTo>
                      <a:pt x="7" y="3"/>
                    </a:lnTo>
                    <a:lnTo>
                      <a:pt x="7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18" name="Freeform 84">
                <a:extLst>
                  <a:ext uri="{FF2B5EF4-FFF2-40B4-BE49-F238E27FC236}">
                    <a16:creationId xmlns:a16="http://schemas.microsoft.com/office/drawing/2014/main" id="{FC162C67-38BF-4669-A5AC-93F365610A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05" y="1429"/>
                <a:ext cx="15" cy="6"/>
              </a:xfrm>
              <a:custGeom>
                <a:avLst/>
                <a:gdLst>
                  <a:gd name="T0" fmla="*/ 5 w 15"/>
                  <a:gd name="T1" fmla="*/ 0 h 6"/>
                  <a:gd name="T2" fmla="*/ 0 w 15"/>
                  <a:gd name="T3" fmla="*/ 0 h 6"/>
                  <a:gd name="T4" fmla="*/ 3 w 15"/>
                  <a:gd name="T5" fmla="*/ 3 h 6"/>
                  <a:gd name="T6" fmla="*/ 5 w 15"/>
                  <a:gd name="T7" fmla="*/ 4 h 6"/>
                  <a:gd name="T8" fmla="*/ 9 w 15"/>
                  <a:gd name="T9" fmla="*/ 5 h 6"/>
                  <a:gd name="T10" fmla="*/ 13 w 15"/>
                  <a:gd name="T11" fmla="*/ 6 h 6"/>
                  <a:gd name="T12" fmla="*/ 15 w 15"/>
                  <a:gd name="T13" fmla="*/ 4 h 6"/>
                  <a:gd name="T14" fmla="*/ 9 w 15"/>
                  <a:gd name="T15" fmla="*/ 4 h 6"/>
                  <a:gd name="T16" fmla="*/ 5 w 15"/>
                  <a:gd name="T17" fmla="*/ 1 h 6"/>
                  <a:gd name="T18" fmla="*/ 5 w 15"/>
                  <a:gd name="T19" fmla="*/ 0 h 6"/>
                  <a:gd name="T20" fmla="*/ 5 w 15"/>
                  <a:gd name="T21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5" h="6">
                    <a:moveTo>
                      <a:pt x="5" y="0"/>
                    </a:moveTo>
                    <a:lnTo>
                      <a:pt x="0" y="0"/>
                    </a:lnTo>
                    <a:lnTo>
                      <a:pt x="3" y="3"/>
                    </a:lnTo>
                    <a:lnTo>
                      <a:pt x="5" y="4"/>
                    </a:lnTo>
                    <a:lnTo>
                      <a:pt x="9" y="5"/>
                    </a:lnTo>
                    <a:lnTo>
                      <a:pt x="13" y="6"/>
                    </a:lnTo>
                    <a:lnTo>
                      <a:pt x="15" y="4"/>
                    </a:lnTo>
                    <a:lnTo>
                      <a:pt x="9" y="4"/>
                    </a:lnTo>
                    <a:lnTo>
                      <a:pt x="5" y="1"/>
                    </a:lnTo>
                    <a:lnTo>
                      <a:pt x="5" y="0"/>
                    </a:lnTo>
                    <a:lnTo>
                      <a:pt x="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19" name="Freeform 85">
                <a:extLst>
                  <a:ext uri="{FF2B5EF4-FFF2-40B4-BE49-F238E27FC236}">
                    <a16:creationId xmlns:a16="http://schemas.microsoft.com/office/drawing/2014/main" id="{AE4C2F7B-F594-45D6-BA3D-B38134A51D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23" y="1310"/>
                <a:ext cx="10" cy="6"/>
              </a:xfrm>
              <a:custGeom>
                <a:avLst/>
                <a:gdLst>
                  <a:gd name="T0" fmla="*/ 8 w 10"/>
                  <a:gd name="T1" fmla="*/ 6 h 6"/>
                  <a:gd name="T2" fmla="*/ 10 w 10"/>
                  <a:gd name="T3" fmla="*/ 4 h 6"/>
                  <a:gd name="T4" fmla="*/ 4 w 10"/>
                  <a:gd name="T5" fmla="*/ 0 h 6"/>
                  <a:gd name="T6" fmla="*/ 2 w 10"/>
                  <a:gd name="T7" fmla="*/ 0 h 6"/>
                  <a:gd name="T8" fmla="*/ 0 w 10"/>
                  <a:gd name="T9" fmla="*/ 1 h 6"/>
                  <a:gd name="T10" fmla="*/ 8 w 10"/>
                  <a:gd name="T11" fmla="*/ 6 h 6"/>
                  <a:gd name="T12" fmla="*/ 8 w 10"/>
                  <a:gd name="T1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6">
                    <a:moveTo>
                      <a:pt x="8" y="6"/>
                    </a:moveTo>
                    <a:lnTo>
                      <a:pt x="10" y="4"/>
                    </a:lnTo>
                    <a:lnTo>
                      <a:pt x="4" y="0"/>
                    </a:lnTo>
                    <a:lnTo>
                      <a:pt x="2" y="0"/>
                    </a:lnTo>
                    <a:lnTo>
                      <a:pt x="0" y="1"/>
                    </a:lnTo>
                    <a:lnTo>
                      <a:pt x="8" y="6"/>
                    </a:lnTo>
                    <a:lnTo>
                      <a:pt x="8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20" name="Freeform 86">
                <a:extLst>
                  <a:ext uri="{FF2B5EF4-FFF2-40B4-BE49-F238E27FC236}">
                    <a16:creationId xmlns:a16="http://schemas.microsoft.com/office/drawing/2014/main" id="{00DB7028-B639-43B2-BCE4-ED21E1683A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26" y="1503"/>
                <a:ext cx="22" cy="12"/>
              </a:xfrm>
              <a:custGeom>
                <a:avLst/>
                <a:gdLst>
                  <a:gd name="T0" fmla="*/ 14 w 22"/>
                  <a:gd name="T1" fmla="*/ 0 h 12"/>
                  <a:gd name="T2" fmla="*/ 11 w 22"/>
                  <a:gd name="T3" fmla="*/ 2 h 12"/>
                  <a:gd name="T4" fmla="*/ 8 w 22"/>
                  <a:gd name="T5" fmla="*/ 3 h 12"/>
                  <a:gd name="T6" fmla="*/ 5 w 22"/>
                  <a:gd name="T7" fmla="*/ 1 h 12"/>
                  <a:gd name="T8" fmla="*/ 0 w 22"/>
                  <a:gd name="T9" fmla="*/ 2 h 12"/>
                  <a:gd name="T10" fmla="*/ 1 w 22"/>
                  <a:gd name="T11" fmla="*/ 6 h 12"/>
                  <a:gd name="T12" fmla="*/ 0 w 22"/>
                  <a:gd name="T13" fmla="*/ 11 h 12"/>
                  <a:gd name="T14" fmla="*/ 6 w 22"/>
                  <a:gd name="T15" fmla="*/ 12 h 12"/>
                  <a:gd name="T16" fmla="*/ 8 w 22"/>
                  <a:gd name="T17" fmla="*/ 11 h 12"/>
                  <a:gd name="T18" fmla="*/ 11 w 22"/>
                  <a:gd name="T19" fmla="*/ 11 h 12"/>
                  <a:gd name="T20" fmla="*/ 16 w 22"/>
                  <a:gd name="T21" fmla="*/ 11 h 12"/>
                  <a:gd name="T22" fmla="*/ 20 w 22"/>
                  <a:gd name="T23" fmla="*/ 12 h 12"/>
                  <a:gd name="T24" fmla="*/ 22 w 22"/>
                  <a:gd name="T25" fmla="*/ 10 h 12"/>
                  <a:gd name="T26" fmla="*/ 22 w 22"/>
                  <a:gd name="T27" fmla="*/ 8 h 12"/>
                  <a:gd name="T28" fmla="*/ 20 w 22"/>
                  <a:gd name="T29" fmla="*/ 8 h 12"/>
                  <a:gd name="T30" fmla="*/ 16 w 22"/>
                  <a:gd name="T31" fmla="*/ 9 h 12"/>
                  <a:gd name="T32" fmla="*/ 14 w 22"/>
                  <a:gd name="T33" fmla="*/ 8 h 12"/>
                  <a:gd name="T34" fmla="*/ 13 w 22"/>
                  <a:gd name="T35" fmla="*/ 4 h 12"/>
                  <a:gd name="T36" fmla="*/ 9 w 22"/>
                  <a:gd name="T37" fmla="*/ 6 h 12"/>
                  <a:gd name="T38" fmla="*/ 13 w 22"/>
                  <a:gd name="T39" fmla="*/ 4 h 12"/>
                  <a:gd name="T40" fmla="*/ 15 w 22"/>
                  <a:gd name="T41" fmla="*/ 3 h 12"/>
                  <a:gd name="T42" fmla="*/ 14 w 22"/>
                  <a:gd name="T43" fmla="*/ 0 h 12"/>
                  <a:gd name="T44" fmla="*/ 14 w 22"/>
                  <a:gd name="T45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2" h="12">
                    <a:moveTo>
                      <a:pt x="14" y="0"/>
                    </a:moveTo>
                    <a:lnTo>
                      <a:pt x="11" y="2"/>
                    </a:lnTo>
                    <a:lnTo>
                      <a:pt x="8" y="3"/>
                    </a:lnTo>
                    <a:lnTo>
                      <a:pt x="5" y="1"/>
                    </a:lnTo>
                    <a:lnTo>
                      <a:pt x="0" y="2"/>
                    </a:lnTo>
                    <a:lnTo>
                      <a:pt x="1" y="6"/>
                    </a:lnTo>
                    <a:lnTo>
                      <a:pt x="0" y="11"/>
                    </a:lnTo>
                    <a:lnTo>
                      <a:pt x="6" y="12"/>
                    </a:lnTo>
                    <a:lnTo>
                      <a:pt x="8" y="11"/>
                    </a:lnTo>
                    <a:lnTo>
                      <a:pt x="11" y="11"/>
                    </a:lnTo>
                    <a:lnTo>
                      <a:pt x="16" y="11"/>
                    </a:lnTo>
                    <a:lnTo>
                      <a:pt x="20" y="12"/>
                    </a:lnTo>
                    <a:lnTo>
                      <a:pt x="22" y="10"/>
                    </a:lnTo>
                    <a:lnTo>
                      <a:pt x="22" y="8"/>
                    </a:lnTo>
                    <a:lnTo>
                      <a:pt x="20" y="8"/>
                    </a:lnTo>
                    <a:lnTo>
                      <a:pt x="16" y="9"/>
                    </a:lnTo>
                    <a:lnTo>
                      <a:pt x="14" y="8"/>
                    </a:lnTo>
                    <a:lnTo>
                      <a:pt x="13" y="4"/>
                    </a:lnTo>
                    <a:lnTo>
                      <a:pt x="9" y="6"/>
                    </a:lnTo>
                    <a:lnTo>
                      <a:pt x="13" y="4"/>
                    </a:lnTo>
                    <a:lnTo>
                      <a:pt x="15" y="3"/>
                    </a:lnTo>
                    <a:lnTo>
                      <a:pt x="14" y="0"/>
                    </a:lnTo>
                    <a:lnTo>
                      <a:pt x="1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21" name="Freeform 87">
                <a:extLst>
                  <a:ext uri="{FF2B5EF4-FFF2-40B4-BE49-F238E27FC236}">
                    <a16:creationId xmlns:a16="http://schemas.microsoft.com/office/drawing/2014/main" id="{D9DEFA48-8289-4954-A706-330203BA5E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7" y="2207"/>
                <a:ext cx="22" cy="39"/>
              </a:xfrm>
              <a:custGeom>
                <a:avLst/>
                <a:gdLst>
                  <a:gd name="T0" fmla="*/ 4 w 22"/>
                  <a:gd name="T1" fmla="*/ 25 h 39"/>
                  <a:gd name="T2" fmla="*/ 3 w 22"/>
                  <a:gd name="T3" fmla="*/ 25 h 39"/>
                  <a:gd name="T4" fmla="*/ 2 w 22"/>
                  <a:gd name="T5" fmla="*/ 35 h 39"/>
                  <a:gd name="T6" fmla="*/ 5 w 22"/>
                  <a:gd name="T7" fmla="*/ 35 h 39"/>
                  <a:gd name="T8" fmla="*/ 5 w 22"/>
                  <a:gd name="T9" fmla="*/ 39 h 39"/>
                  <a:gd name="T10" fmla="*/ 9 w 22"/>
                  <a:gd name="T11" fmla="*/ 38 h 39"/>
                  <a:gd name="T12" fmla="*/ 11 w 22"/>
                  <a:gd name="T13" fmla="*/ 35 h 39"/>
                  <a:gd name="T14" fmla="*/ 12 w 22"/>
                  <a:gd name="T15" fmla="*/ 33 h 39"/>
                  <a:gd name="T16" fmla="*/ 11 w 22"/>
                  <a:gd name="T17" fmla="*/ 32 h 39"/>
                  <a:gd name="T18" fmla="*/ 12 w 22"/>
                  <a:gd name="T19" fmla="*/ 33 h 39"/>
                  <a:gd name="T20" fmla="*/ 16 w 22"/>
                  <a:gd name="T21" fmla="*/ 33 h 39"/>
                  <a:gd name="T22" fmla="*/ 19 w 22"/>
                  <a:gd name="T23" fmla="*/ 33 h 39"/>
                  <a:gd name="T24" fmla="*/ 20 w 22"/>
                  <a:gd name="T25" fmla="*/ 27 h 39"/>
                  <a:gd name="T26" fmla="*/ 20 w 22"/>
                  <a:gd name="T27" fmla="*/ 21 h 39"/>
                  <a:gd name="T28" fmla="*/ 20 w 22"/>
                  <a:gd name="T29" fmla="*/ 19 h 39"/>
                  <a:gd name="T30" fmla="*/ 19 w 22"/>
                  <a:gd name="T31" fmla="*/ 17 h 39"/>
                  <a:gd name="T32" fmla="*/ 20 w 22"/>
                  <a:gd name="T33" fmla="*/ 14 h 39"/>
                  <a:gd name="T34" fmla="*/ 22 w 22"/>
                  <a:gd name="T35" fmla="*/ 12 h 39"/>
                  <a:gd name="T36" fmla="*/ 19 w 22"/>
                  <a:gd name="T37" fmla="*/ 4 h 39"/>
                  <a:gd name="T38" fmla="*/ 17 w 22"/>
                  <a:gd name="T39" fmla="*/ 1 h 39"/>
                  <a:gd name="T40" fmla="*/ 13 w 22"/>
                  <a:gd name="T41" fmla="*/ 0 h 39"/>
                  <a:gd name="T42" fmla="*/ 11 w 22"/>
                  <a:gd name="T43" fmla="*/ 1 h 39"/>
                  <a:gd name="T44" fmla="*/ 9 w 22"/>
                  <a:gd name="T45" fmla="*/ 5 h 39"/>
                  <a:gd name="T46" fmla="*/ 5 w 22"/>
                  <a:gd name="T47" fmla="*/ 6 h 39"/>
                  <a:gd name="T48" fmla="*/ 3 w 22"/>
                  <a:gd name="T49" fmla="*/ 7 h 39"/>
                  <a:gd name="T50" fmla="*/ 0 w 22"/>
                  <a:gd name="T51" fmla="*/ 5 h 39"/>
                  <a:gd name="T52" fmla="*/ 0 w 22"/>
                  <a:gd name="T53" fmla="*/ 9 h 39"/>
                  <a:gd name="T54" fmla="*/ 2 w 22"/>
                  <a:gd name="T55" fmla="*/ 13 h 39"/>
                  <a:gd name="T56" fmla="*/ 4 w 22"/>
                  <a:gd name="T57" fmla="*/ 15 h 39"/>
                  <a:gd name="T58" fmla="*/ 3 w 22"/>
                  <a:gd name="T59" fmla="*/ 21 h 39"/>
                  <a:gd name="T60" fmla="*/ 4 w 22"/>
                  <a:gd name="T61" fmla="*/ 22 h 39"/>
                  <a:gd name="T62" fmla="*/ 4 w 22"/>
                  <a:gd name="T63" fmla="*/ 25 h 39"/>
                  <a:gd name="T64" fmla="*/ 4 w 22"/>
                  <a:gd name="T65" fmla="*/ 25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2" h="39">
                    <a:moveTo>
                      <a:pt x="4" y="25"/>
                    </a:moveTo>
                    <a:lnTo>
                      <a:pt x="3" y="25"/>
                    </a:lnTo>
                    <a:lnTo>
                      <a:pt x="2" y="35"/>
                    </a:lnTo>
                    <a:lnTo>
                      <a:pt x="5" y="35"/>
                    </a:lnTo>
                    <a:lnTo>
                      <a:pt x="5" y="39"/>
                    </a:lnTo>
                    <a:lnTo>
                      <a:pt x="9" y="38"/>
                    </a:lnTo>
                    <a:lnTo>
                      <a:pt x="11" y="35"/>
                    </a:lnTo>
                    <a:lnTo>
                      <a:pt x="12" y="33"/>
                    </a:lnTo>
                    <a:lnTo>
                      <a:pt x="11" y="32"/>
                    </a:lnTo>
                    <a:lnTo>
                      <a:pt x="12" y="33"/>
                    </a:lnTo>
                    <a:lnTo>
                      <a:pt x="16" y="33"/>
                    </a:lnTo>
                    <a:lnTo>
                      <a:pt x="19" y="33"/>
                    </a:lnTo>
                    <a:lnTo>
                      <a:pt x="20" y="27"/>
                    </a:lnTo>
                    <a:lnTo>
                      <a:pt x="20" y="21"/>
                    </a:lnTo>
                    <a:lnTo>
                      <a:pt x="20" y="19"/>
                    </a:lnTo>
                    <a:lnTo>
                      <a:pt x="19" y="17"/>
                    </a:lnTo>
                    <a:lnTo>
                      <a:pt x="20" y="14"/>
                    </a:lnTo>
                    <a:lnTo>
                      <a:pt x="22" y="12"/>
                    </a:lnTo>
                    <a:lnTo>
                      <a:pt x="19" y="4"/>
                    </a:lnTo>
                    <a:lnTo>
                      <a:pt x="17" y="1"/>
                    </a:lnTo>
                    <a:lnTo>
                      <a:pt x="13" y="0"/>
                    </a:lnTo>
                    <a:lnTo>
                      <a:pt x="11" y="1"/>
                    </a:lnTo>
                    <a:lnTo>
                      <a:pt x="9" y="5"/>
                    </a:lnTo>
                    <a:lnTo>
                      <a:pt x="5" y="6"/>
                    </a:lnTo>
                    <a:lnTo>
                      <a:pt x="3" y="7"/>
                    </a:lnTo>
                    <a:lnTo>
                      <a:pt x="0" y="5"/>
                    </a:lnTo>
                    <a:lnTo>
                      <a:pt x="0" y="9"/>
                    </a:lnTo>
                    <a:lnTo>
                      <a:pt x="2" y="13"/>
                    </a:lnTo>
                    <a:lnTo>
                      <a:pt x="4" y="15"/>
                    </a:lnTo>
                    <a:lnTo>
                      <a:pt x="3" y="21"/>
                    </a:lnTo>
                    <a:lnTo>
                      <a:pt x="4" y="22"/>
                    </a:lnTo>
                    <a:lnTo>
                      <a:pt x="4" y="25"/>
                    </a:lnTo>
                    <a:lnTo>
                      <a:pt x="4" y="2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22" name="Freeform 88">
                <a:extLst>
                  <a:ext uri="{FF2B5EF4-FFF2-40B4-BE49-F238E27FC236}">
                    <a16:creationId xmlns:a16="http://schemas.microsoft.com/office/drawing/2014/main" id="{99A5D240-3D54-4A9A-8D38-760A85DB75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02" y="2178"/>
                <a:ext cx="14" cy="27"/>
              </a:xfrm>
              <a:custGeom>
                <a:avLst/>
                <a:gdLst>
                  <a:gd name="T0" fmla="*/ 0 w 14"/>
                  <a:gd name="T1" fmla="*/ 10 h 27"/>
                  <a:gd name="T2" fmla="*/ 2 w 14"/>
                  <a:gd name="T3" fmla="*/ 12 h 27"/>
                  <a:gd name="T4" fmla="*/ 0 w 14"/>
                  <a:gd name="T5" fmla="*/ 17 h 27"/>
                  <a:gd name="T6" fmla="*/ 3 w 14"/>
                  <a:gd name="T7" fmla="*/ 18 h 27"/>
                  <a:gd name="T8" fmla="*/ 2 w 14"/>
                  <a:gd name="T9" fmla="*/ 21 h 27"/>
                  <a:gd name="T10" fmla="*/ 4 w 14"/>
                  <a:gd name="T11" fmla="*/ 22 h 27"/>
                  <a:gd name="T12" fmla="*/ 5 w 14"/>
                  <a:gd name="T13" fmla="*/ 25 h 27"/>
                  <a:gd name="T14" fmla="*/ 8 w 14"/>
                  <a:gd name="T15" fmla="*/ 27 h 27"/>
                  <a:gd name="T16" fmla="*/ 9 w 14"/>
                  <a:gd name="T17" fmla="*/ 27 h 27"/>
                  <a:gd name="T18" fmla="*/ 12 w 14"/>
                  <a:gd name="T19" fmla="*/ 21 h 27"/>
                  <a:gd name="T20" fmla="*/ 12 w 14"/>
                  <a:gd name="T21" fmla="*/ 18 h 27"/>
                  <a:gd name="T22" fmla="*/ 13 w 14"/>
                  <a:gd name="T23" fmla="*/ 15 h 27"/>
                  <a:gd name="T24" fmla="*/ 14 w 14"/>
                  <a:gd name="T25" fmla="*/ 13 h 27"/>
                  <a:gd name="T26" fmla="*/ 13 w 14"/>
                  <a:gd name="T27" fmla="*/ 8 h 27"/>
                  <a:gd name="T28" fmla="*/ 12 w 14"/>
                  <a:gd name="T29" fmla="*/ 5 h 27"/>
                  <a:gd name="T30" fmla="*/ 13 w 14"/>
                  <a:gd name="T31" fmla="*/ 3 h 27"/>
                  <a:gd name="T32" fmla="*/ 12 w 14"/>
                  <a:gd name="T33" fmla="*/ 0 h 27"/>
                  <a:gd name="T34" fmla="*/ 11 w 14"/>
                  <a:gd name="T35" fmla="*/ 2 h 27"/>
                  <a:gd name="T36" fmla="*/ 9 w 14"/>
                  <a:gd name="T37" fmla="*/ 5 h 27"/>
                  <a:gd name="T38" fmla="*/ 7 w 14"/>
                  <a:gd name="T39" fmla="*/ 4 h 27"/>
                  <a:gd name="T40" fmla="*/ 2 w 14"/>
                  <a:gd name="T41" fmla="*/ 8 h 27"/>
                  <a:gd name="T42" fmla="*/ 0 w 14"/>
                  <a:gd name="T43" fmla="*/ 10 h 27"/>
                  <a:gd name="T44" fmla="*/ 0 w 14"/>
                  <a:gd name="T45" fmla="*/ 1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4" h="27">
                    <a:moveTo>
                      <a:pt x="0" y="10"/>
                    </a:moveTo>
                    <a:lnTo>
                      <a:pt x="2" y="12"/>
                    </a:lnTo>
                    <a:lnTo>
                      <a:pt x="0" y="17"/>
                    </a:lnTo>
                    <a:lnTo>
                      <a:pt x="3" y="18"/>
                    </a:lnTo>
                    <a:lnTo>
                      <a:pt x="2" y="21"/>
                    </a:lnTo>
                    <a:lnTo>
                      <a:pt x="4" y="22"/>
                    </a:lnTo>
                    <a:lnTo>
                      <a:pt x="5" y="25"/>
                    </a:lnTo>
                    <a:lnTo>
                      <a:pt x="8" y="27"/>
                    </a:lnTo>
                    <a:lnTo>
                      <a:pt x="9" y="27"/>
                    </a:lnTo>
                    <a:lnTo>
                      <a:pt x="12" y="21"/>
                    </a:lnTo>
                    <a:lnTo>
                      <a:pt x="12" y="18"/>
                    </a:lnTo>
                    <a:lnTo>
                      <a:pt x="13" y="15"/>
                    </a:lnTo>
                    <a:lnTo>
                      <a:pt x="14" y="13"/>
                    </a:lnTo>
                    <a:lnTo>
                      <a:pt x="13" y="8"/>
                    </a:lnTo>
                    <a:lnTo>
                      <a:pt x="12" y="5"/>
                    </a:lnTo>
                    <a:lnTo>
                      <a:pt x="13" y="3"/>
                    </a:lnTo>
                    <a:lnTo>
                      <a:pt x="12" y="0"/>
                    </a:lnTo>
                    <a:lnTo>
                      <a:pt x="11" y="2"/>
                    </a:lnTo>
                    <a:lnTo>
                      <a:pt x="9" y="5"/>
                    </a:lnTo>
                    <a:lnTo>
                      <a:pt x="7" y="4"/>
                    </a:lnTo>
                    <a:lnTo>
                      <a:pt x="2" y="8"/>
                    </a:lnTo>
                    <a:lnTo>
                      <a:pt x="0" y="10"/>
                    </a:lnTo>
                    <a:lnTo>
                      <a:pt x="0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23" name="Freeform 89">
                <a:extLst>
                  <a:ext uri="{FF2B5EF4-FFF2-40B4-BE49-F238E27FC236}">
                    <a16:creationId xmlns:a16="http://schemas.microsoft.com/office/drawing/2014/main" id="{41A4B892-96EE-4043-9105-806C0DD242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56" y="2255"/>
                <a:ext cx="42" cy="25"/>
              </a:xfrm>
              <a:custGeom>
                <a:avLst/>
                <a:gdLst>
                  <a:gd name="T0" fmla="*/ 26 w 42"/>
                  <a:gd name="T1" fmla="*/ 20 h 25"/>
                  <a:gd name="T2" fmla="*/ 26 w 42"/>
                  <a:gd name="T3" fmla="*/ 21 h 25"/>
                  <a:gd name="T4" fmla="*/ 29 w 42"/>
                  <a:gd name="T5" fmla="*/ 24 h 25"/>
                  <a:gd name="T6" fmla="*/ 34 w 42"/>
                  <a:gd name="T7" fmla="*/ 25 h 25"/>
                  <a:gd name="T8" fmla="*/ 36 w 42"/>
                  <a:gd name="T9" fmla="*/ 25 h 25"/>
                  <a:gd name="T10" fmla="*/ 36 w 42"/>
                  <a:gd name="T11" fmla="*/ 21 h 25"/>
                  <a:gd name="T12" fmla="*/ 38 w 42"/>
                  <a:gd name="T13" fmla="*/ 19 h 25"/>
                  <a:gd name="T14" fmla="*/ 37 w 42"/>
                  <a:gd name="T15" fmla="*/ 17 h 25"/>
                  <a:gd name="T16" fmla="*/ 36 w 42"/>
                  <a:gd name="T17" fmla="*/ 15 h 25"/>
                  <a:gd name="T18" fmla="*/ 35 w 42"/>
                  <a:gd name="T19" fmla="*/ 12 h 25"/>
                  <a:gd name="T20" fmla="*/ 37 w 42"/>
                  <a:gd name="T21" fmla="*/ 8 h 25"/>
                  <a:gd name="T22" fmla="*/ 42 w 42"/>
                  <a:gd name="T23" fmla="*/ 2 h 25"/>
                  <a:gd name="T24" fmla="*/ 42 w 42"/>
                  <a:gd name="T25" fmla="*/ 0 h 25"/>
                  <a:gd name="T26" fmla="*/ 37 w 42"/>
                  <a:gd name="T27" fmla="*/ 2 h 25"/>
                  <a:gd name="T28" fmla="*/ 31 w 42"/>
                  <a:gd name="T29" fmla="*/ 2 h 25"/>
                  <a:gd name="T30" fmla="*/ 26 w 42"/>
                  <a:gd name="T31" fmla="*/ 4 h 25"/>
                  <a:gd name="T32" fmla="*/ 20 w 42"/>
                  <a:gd name="T33" fmla="*/ 3 h 25"/>
                  <a:gd name="T34" fmla="*/ 17 w 42"/>
                  <a:gd name="T35" fmla="*/ 4 h 25"/>
                  <a:gd name="T36" fmla="*/ 12 w 42"/>
                  <a:gd name="T37" fmla="*/ 1 h 25"/>
                  <a:gd name="T38" fmla="*/ 9 w 42"/>
                  <a:gd name="T39" fmla="*/ 1 h 25"/>
                  <a:gd name="T40" fmla="*/ 6 w 42"/>
                  <a:gd name="T41" fmla="*/ 3 h 25"/>
                  <a:gd name="T42" fmla="*/ 4 w 42"/>
                  <a:gd name="T43" fmla="*/ 3 h 25"/>
                  <a:gd name="T44" fmla="*/ 2 w 42"/>
                  <a:gd name="T45" fmla="*/ 3 h 25"/>
                  <a:gd name="T46" fmla="*/ 0 w 42"/>
                  <a:gd name="T47" fmla="*/ 5 h 25"/>
                  <a:gd name="T48" fmla="*/ 0 w 42"/>
                  <a:gd name="T49" fmla="*/ 9 h 25"/>
                  <a:gd name="T50" fmla="*/ 2 w 42"/>
                  <a:gd name="T51" fmla="*/ 11 h 25"/>
                  <a:gd name="T52" fmla="*/ 5 w 42"/>
                  <a:gd name="T53" fmla="*/ 11 h 25"/>
                  <a:gd name="T54" fmla="*/ 14 w 42"/>
                  <a:gd name="T55" fmla="*/ 16 h 25"/>
                  <a:gd name="T56" fmla="*/ 17 w 42"/>
                  <a:gd name="T57" fmla="*/ 18 h 25"/>
                  <a:gd name="T58" fmla="*/ 20 w 42"/>
                  <a:gd name="T59" fmla="*/ 18 h 25"/>
                  <a:gd name="T60" fmla="*/ 22 w 42"/>
                  <a:gd name="T61" fmla="*/ 18 h 25"/>
                  <a:gd name="T62" fmla="*/ 26 w 42"/>
                  <a:gd name="T63" fmla="*/ 20 h 25"/>
                  <a:gd name="T64" fmla="*/ 26 w 42"/>
                  <a:gd name="T65" fmla="*/ 2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42" h="25">
                    <a:moveTo>
                      <a:pt x="26" y="20"/>
                    </a:moveTo>
                    <a:lnTo>
                      <a:pt x="26" y="21"/>
                    </a:lnTo>
                    <a:lnTo>
                      <a:pt x="29" y="24"/>
                    </a:lnTo>
                    <a:lnTo>
                      <a:pt x="34" y="25"/>
                    </a:lnTo>
                    <a:lnTo>
                      <a:pt x="36" y="25"/>
                    </a:lnTo>
                    <a:lnTo>
                      <a:pt x="36" y="21"/>
                    </a:lnTo>
                    <a:lnTo>
                      <a:pt x="38" y="19"/>
                    </a:lnTo>
                    <a:lnTo>
                      <a:pt x="37" y="17"/>
                    </a:lnTo>
                    <a:lnTo>
                      <a:pt x="36" y="15"/>
                    </a:lnTo>
                    <a:lnTo>
                      <a:pt x="35" y="12"/>
                    </a:lnTo>
                    <a:lnTo>
                      <a:pt x="37" y="8"/>
                    </a:lnTo>
                    <a:lnTo>
                      <a:pt x="42" y="2"/>
                    </a:lnTo>
                    <a:lnTo>
                      <a:pt x="42" y="0"/>
                    </a:lnTo>
                    <a:lnTo>
                      <a:pt x="37" y="2"/>
                    </a:lnTo>
                    <a:lnTo>
                      <a:pt x="31" y="2"/>
                    </a:lnTo>
                    <a:lnTo>
                      <a:pt x="26" y="4"/>
                    </a:lnTo>
                    <a:lnTo>
                      <a:pt x="20" y="3"/>
                    </a:lnTo>
                    <a:lnTo>
                      <a:pt x="17" y="4"/>
                    </a:lnTo>
                    <a:lnTo>
                      <a:pt x="12" y="1"/>
                    </a:lnTo>
                    <a:lnTo>
                      <a:pt x="9" y="1"/>
                    </a:lnTo>
                    <a:lnTo>
                      <a:pt x="6" y="3"/>
                    </a:lnTo>
                    <a:lnTo>
                      <a:pt x="4" y="3"/>
                    </a:lnTo>
                    <a:lnTo>
                      <a:pt x="2" y="3"/>
                    </a:lnTo>
                    <a:lnTo>
                      <a:pt x="0" y="5"/>
                    </a:lnTo>
                    <a:lnTo>
                      <a:pt x="0" y="9"/>
                    </a:lnTo>
                    <a:lnTo>
                      <a:pt x="2" y="11"/>
                    </a:lnTo>
                    <a:lnTo>
                      <a:pt x="5" y="11"/>
                    </a:lnTo>
                    <a:lnTo>
                      <a:pt x="14" y="16"/>
                    </a:lnTo>
                    <a:lnTo>
                      <a:pt x="17" y="18"/>
                    </a:lnTo>
                    <a:lnTo>
                      <a:pt x="20" y="18"/>
                    </a:lnTo>
                    <a:lnTo>
                      <a:pt x="22" y="18"/>
                    </a:lnTo>
                    <a:lnTo>
                      <a:pt x="26" y="20"/>
                    </a:lnTo>
                    <a:lnTo>
                      <a:pt x="26" y="2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24" name="Freeform 90">
                <a:extLst>
                  <a:ext uri="{FF2B5EF4-FFF2-40B4-BE49-F238E27FC236}">
                    <a16:creationId xmlns:a16="http://schemas.microsoft.com/office/drawing/2014/main" id="{452BD31F-462A-461D-8E35-0CC6A970412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542" y="1894"/>
                <a:ext cx="166" cy="164"/>
              </a:xfrm>
              <a:custGeom>
                <a:avLst/>
                <a:gdLst>
                  <a:gd name="T0" fmla="*/ 51 w 166"/>
                  <a:gd name="T1" fmla="*/ 12 h 164"/>
                  <a:gd name="T2" fmla="*/ 52 w 166"/>
                  <a:gd name="T3" fmla="*/ 6 h 164"/>
                  <a:gd name="T4" fmla="*/ 54 w 166"/>
                  <a:gd name="T5" fmla="*/ 20 h 164"/>
                  <a:gd name="T6" fmla="*/ 62 w 166"/>
                  <a:gd name="T7" fmla="*/ 30 h 164"/>
                  <a:gd name="T8" fmla="*/ 56 w 166"/>
                  <a:gd name="T9" fmla="*/ 47 h 164"/>
                  <a:gd name="T10" fmla="*/ 60 w 166"/>
                  <a:gd name="T11" fmla="*/ 45 h 164"/>
                  <a:gd name="T12" fmla="*/ 148 w 166"/>
                  <a:gd name="T13" fmla="*/ 113 h 164"/>
                  <a:gd name="T14" fmla="*/ 134 w 166"/>
                  <a:gd name="T15" fmla="*/ 96 h 164"/>
                  <a:gd name="T16" fmla="*/ 135 w 166"/>
                  <a:gd name="T17" fmla="*/ 81 h 164"/>
                  <a:gd name="T18" fmla="*/ 118 w 166"/>
                  <a:gd name="T19" fmla="*/ 60 h 164"/>
                  <a:gd name="T20" fmla="*/ 90 w 166"/>
                  <a:gd name="T21" fmla="*/ 51 h 164"/>
                  <a:gd name="T22" fmla="*/ 103 w 166"/>
                  <a:gd name="T23" fmla="*/ 44 h 164"/>
                  <a:gd name="T24" fmla="*/ 115 w 166"/>
                  <a:gd name="T25" fmla="*/ 28 h 164"/>
                  <a:gd name="T26" fmla="*/ 90 w 166"/>
                  <a:gd name="T27" fmla="*/ 21 h 164"/>
                  <a:gd name="T28" fmla="*/ 87 w 166"/>
                  <a:gd name="T29" fmla="*/ 14 h 164"/>
                  <a:gd name="T30" fmla="*/ 87 w 166"/>
                  <a:gd name="T31" fmla="*/ 2 h 164"/>
                  <a:gd name="T32" fmla="*/ 69 w 166"/>
                  <a:gd name="T33" fmla="*/ 9 h 164"/>
                  <a:gd name="T34" fmla="*/ 62 w 166"/>
                  <a:gd name="T35" fmla="*/ 23 h 164"/>
                  <a:gd name="T36" fmla="*/ 69 w 166"/>
                  <a:gd name="T37" fmla="*/ 30 h 164"/>
                  <a:gd name="T38" fmla="*/ 59 w 166"/>
                  <a:gd name="T39" fmla="*/ 39 h 164"/>
                  <a:gd name="T40" fmla="*/ 72 w 166"/>
                  <a:gd name="T41" fmla="*/ 39 h 164"/>
                  <a:gd name="T42" fmla="*/ 67 w 166"/>
                  <a:gd name="T43" fmla="*/ 48 h 164"/>
                  <a:gd name="T44" fmla="*/ 68 w 166"/>
                  <a:gd name="T45" fmla="*/ 61 h 164"/>
                  <a:gd name="T46" fmla="*/ 77 w 166"/>
                  <a:gd name="T47" fmla="*/ 49 h 164"/>
                  <a:gd name="T48" fmla="*/ 78 w 166"/>
                  <a:gd name="T49" fmla="*/ 63 h 164"/>
                  <a:gd name="T50" fmla="*/ 76 w 166"/>
                  <a:gd name="T51" fmla="*/ 78 h 164"/>
                  <a:gd name="T52" fmla="*/ 87 w 166"/>
                  <a:gd name="T53" fmla="*/ 75 h 164"/>
                  <a:gd name="T54" fmla="*/ 96 w 166"/>
                  <a:gd name="T55" fmla="*/ 83 h 164"/>
                  <a:gd name="T56" fmla="*/ 103 w 166"/>
                  <a:gd name="T57" fmla="*/ 96 h 164"/>
                  <a:gd name="T58" fmla="*/ 92 w 166"/>
                  <a:gd name="T59" fmla="*/ 104 h 164"/>
                  <a:gd name="T60" fmla="*/ 80 w 166"/>
                  <a:gd name="T61" fmla="*/ 111 h 164"/>
                  <a:gd name="T62" fmla="*/ 87 w 166"/>
                  <a:gd name="T63" fmla="*/ 118 h 164"/>
                  <a:gd name="T64" fmla="*/ 75 w 166"/>
                  <a:gd name="T65" fmla="*/ 133 h 164"/>
                  <a:gd name="T66" fmla="*/ 84 w 166"/>
                  <a:gd name="T67" fmla="*/ 135 h 164"/>
                  <a:gd name="T68" fmla="*/ 103 w 166"/>
                  <a:gd name="T69" fmla="*/ 135 h 164"/>
                  <a:gd name="T70" fmla="*/ 94 w 166"/>
                  <a:gd name="T71" fmla="*/ 141 h 164"/>
                  <a:gd name="T72" fmla="*/ 71 w 166"/>
                  <a:gd name="T73" fmla="*/ 158 h 164"/>
                  <a:gd name="T74" fmla="*/ 77 w 166"/>
                  <a:gd name="T75" fmla="*/ 159 h 164"/>
                  <a:gd name="T76" fmla="*/ 95 w 166"/>
                  <a:gd name="T77" fmla="*/ 151 h 164"/>
                  <a:gd name="T78" fmla="*/ 122 w 166"/>
                  <a:gd name="T79" fmla="*/ 150 h 164"/>
                  <a:gd name="T80" fmla="*/ 155 w 166"/>
                  <a:gd name="T81" fmla="*/ 147 h 164"/>
                  <a:gd name="T82" fmla="*/ 148 w 166"/>
                  <a:gd name="T83" fmla="*/ 138 h 164"/>
                  <a:gd name="T84" fmla="*/ 157 w 166"/>
                  <a:gd name="T85" fmla="*/ 129 h 164"/>
                  <a:gd name="T86" fmla="*/ 68 w 166"/>
                  <a:gd name="T87" fmla="*/ 83 h 164"/>
                  <a:gd name="T88" fmla="*/ 61 w 166"/>
                  <a:gd name="T89" fmla="*/ 70 h 164"/>
                  <a:gd name="T90" fmla="*/ 43 w 166"/>
                  <a:gd name="T91" fmla="*/ 70 h 164"/>
                  <a:gd name="T92" fmla="*/ 38 w 166"/>
                  <a:gd name="T93" fmla="*/ 71 h 164"/>
                  <a:gd name="T94" fmla="*/ 32 w 166"/>
                  <a:gd name="T95" fmla="*/ 79 h 164"/>
                  <a:gd name="T96" fmla="*/ 17 w 166"/>
                  <a:gd name="T97" fmla="*/ 87 h 164"/>
                  <a:gd name="T98" fmla="*/ 7 w 166"/>
                  <a:gd name="T99" fmla="*/ 92 h 164"/>
                  <a:gd name="T100" fmla="*/ 3 w 166"/>
                  <a:gd name="T101" fmla="*/ 99 h 164"/>
                  <a:gd name="T102" fmla="*/ 16 w 166"/>
                  <a:gd name="T103" fmla="*/ 106 h 164"/>
                  <a:gd name="T104" fmla="*/ 23 w 166"/>
                  <a:gd name="T105" fmla="*/ 115 h 164"/>
                  <a:gd name="T106" fmla="*/ 9 w 166"/>
                  <a:gd name="T107" fmla="*/ 125 h 164"/>
                  <a:gd name="T108" fmla="*/ 6 w 166"/>
                  <a:gd name="T109" fmla="*/ 134 h 164"/>
                  <a:gd name="T110" fmla="*/ 27 w 166"/>
                  <a:gd name="T111" fmla="*/ 130 h 164"/>
                  <a:gd name="T112" fmla="*/ 43 w 166"/>
                  <a:gd name="T113" fmla="*/ 125 h 164"/>
                  <a:gd name="T114" fmla="*/ 55 w 166"/>
                  <a:gd name="T115" fmla="*/ 121 h 164"/>
                  <a:gd name="T116" fmla="*/ 59 w 166"/>
                  <a:gd name="T117" fmla="*/ 100 h 164"/>
                  <a:gd name="T118" fmla="*/ 67 w 166"/>
                  <a:gd name="T119" fmla="*/ 83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66" h="164">
                    <a:moveTo>
                      <a:pt x="50" y="15"/>
                    </a:moveTo>
                    <a:lnTo>
                      <a:pt x="49" y="15"/>
                    </a:lnTo>
                    <a:lnTo>
                      <a:pt x="45" y="17"/>
                    </a:lnTo>
                    <a:lnTo>
                      <a:pt x="49" y="18"/>
                    </a:lnTo>
                    <a:lnTo>
                      <a:pt x="50" y="15"/>
                    </a:lnTo>
                    <a:close/>
                    <a:moveTo>
                      <a:pt x="50" y="15"/>
                    </a:moveTo>
                    <a:lnTo>
                      <a:pt x="51" y="14"/>
                    </a:lnTo>
                    <a:lnTo>
                      <a:pt x="51" y="12"/>
                    </a:lnTo>
                    <a:lnTo>
                      <a:pt x="52" y="14"/>
                    </a:lnTo>
                    <a:lnTo>
                      <a:pt x="54" y="14"/>
                    </a:lnTo>
                    <a:lnTo>
                      <a:pt x="54" y="11"/>
                    </a:lnTo>
                    <a:lnTo>
                      <a:pt x="56" y="9"/>
                    </a:lnTo>
                    <a:lnTo>
                      <a:pt x="58" y="6"/>
                    </a:lnTo>
                    <a:lnTo>
                      <a:pt x="58" y="4"/>
                    </a:lnTo>
                    <a:lnTo>
                      <a:pt x="55" y="4"/>
                    </a:lnTo>
                    <a:lnTo>
                      <a:pt x="52" y="6"/>
                    </a:lnTo>
                    <a:lnTo>
                      <a:pt x="50" y="9"/>
                    </a:lnTo>
                    <a:lnTo>
                      <a:pt x="49" y="11"/>
                    </a:lnTo>
                    <a:lnTo>
                      <a:pt x="46" y="9"/>
                    </a:lnTo>
                    <a:lnTo>
                      <a:pt x="45" y="11"/>
                    </a:lnTo>
                    <a:lnTo>
                      <a:pt x="46" y="14"/>
                    </a:lnTo>
                    <a:lnTo>
                      <a:pt x="50" y="15"/>
                    </a:lnTo>
                    <a:close/>
                    <a:moveTo>
                      <a:pt x="58" y="20"/>
                    </a:moveTo>
                    <a:lnTo>
                      <a:pt x="54" y="20"/>
                    </a:lnTo>
                    <a:lnTo>
                      <a:pt x="55" y="23"/>
                    </a:lnTo>
                    <a:lnTo>
                      <a:pt x="53" y="22"/>
                    </a:lnTo>
                    <a:lnTo>
                      <a:pt x="50" y="23"/>
                    </a:lnTo>
                    <a:lnTo>
                      <a:pt x="51" y="26"/>
                    </a:lnTo>
                    <a:lnTo>
                      <a:pt x="54" y="27"/>
                    </a:lnTo>
                    <a:lnTo>
                      <a:pt x="56" y="30"/>
                    </a:lnTo>
                    <a:lnTo>
                      <a:pt x="59" y="30"/>
                    </a:lnTo>
                    <a:lnTo>
                      <a:pt x="62" y="30"/>
                    </a:lnTo>
                    <a:lnTo>
                      <a:pt x="60" y="32"/>
                    </a:lnTo>
                    <a:lnTo>
                      <a:pt x="63" y="30"/>
                    </a:lnTo>
                    <a:lnTo>
                      <a:pt x="64" y="28"/>
                    </a:lnTo>
                    <a:lnTo>
                      <a:pt x="61" y="28"/>
                    </a:lnTo>
                    <a:lnTo>
                      <a:pt x="59" y="26"/>
                    </a:lnTo>
                    <a:lnTo>
                      <a:pt x="59" y="23"/>
                    </a:lnTo>
                    <a:lnTo>
                      <a:pt x="58" y="20"/>
                    </a:lnTo>
                    <a:close/>
                    <a:moveTo>
                      <a:pt x="56" y="47"/>
                    </a:moveTo>
                    <a:lnTo>
                      <a:pt x="61" y="46"/>
                    </a:lnTo>
                    <a:lnTo>
                      <a:pt x="64" y="46"/>
                    </a:lnTo>
                    <a:lnTo>
                      <a:pt x="64" y="43"/>
                    </a:lnTo>
                    <a:lnTo>
                      <a:pt x="61" y="43"/>
                    </a:lnTo>
                    <a:lnTo>
                      <a:pt x="59" y="39"/>
                    </a:lnTo>
                    <a:lnTo>
                      <a:pt x="58" y="43"/>
                    </a:lnTo>
                    <a:lnTo>
                      <a:pt x="60" y="43"/>
                    </a:lnTo>
                    <a:lnTo>
                      <a:pt x="60" y="45"/>
                    </a:lnTo>
                    <a:lnTo>
                      <a:pt x="56" y="47"/>
                    </a:lnTo>
                    <a:close/>
                    <a:moveTo>
                      <a:pt x="166" y="116"/>
                    </a:moveTo>
                    <a:lnTo>
                      <a:pt x="165" y="113"/>
                    </a:lnTo>
                    <a:lnTo>
                      <a:pt x="160" y="111"/>
                    </a:lnTo>
                    <a:lnTo>
                      <a:pt x="155" y="109"/>
                    </a:lnTo>
                    <a:lnTo>
                      <a:pt x="152" y="109"/>
                    </a:lnTo>
                    <a:lnTo>
                      <a:pt x="149" y="111"/>
                    </a:lnTo>
                    <a:lnTo>
                      <a:pt x="148" y="113"/>
                    </a:lnTo>
                    <a:lnTo>
                      <a:pt x="143" y="112"/>
                    </a:lnTo>
                    <a:lnTo>
                      <a:pt x="147" y="106"/>
                    </a:lnTo>
                    <a:lnTo>
                      <a:pt x="147" y="104"/>
                    </a:lnTo>
                    <a:lnTo>
                      <a:pt x="146" y="101"/>
                    </a:lnTo>
                    <a:lnTo>
                      <a:pt x="138" y="96"/>
                    </a:lnTo>
                    <a:lnTo>
                      <a:pt x="136" y="96"/>
                    </a:lnTo>
                    <a:lnTo>
                      <a:pt x="132" y="96"/>
                    </a:lnTo>
                    <a:lnTo>
                      <a:pt x="134" y="96"/>
                    </a:lnTo>
                    <a:lnTo>
                      <a:pt x="137" y="96"/>
                    </a:lnTo>
                    <a:lnTo>
                      <a:pt x="138" y="96"/>
                    </a:lnTo>
                    <a:lnTo>
                      <a:pt x="143" y="97"/>
                    </a:lnTo>
                    <a:lnTo>
                      <a:pt x="145" y="97"/>
                    </a:lnTo>
                    <a:lnTo>
                      <a:pt x="141" y="92"/>
                    </a:lnTo>
                    <a:lnTo>
                      <a:pt x="140" y="90"/>
                    </a:lnTo>
                    <a:lnTo>
                      <a:pt x="140" y="88"/>
                    </a:lnTo>
                    <a:lnTo>
                      <a:pt x="135" y="81"/>
                    </a:lnTo>
                    <a:lnTo>
                      <a:pt x="132" y="80"/>
                    </a:lnTo>
                    <a:lnTo>
                      <a:pt x="127" y="79"/>
                    </a:lnTo>
                    <a:lnTo>
                      <a:pt x="127" y="78"/>
                    </a:lnTo>
                    <a:lnTo>
                      <a:pt x="124" y="75"/>
                    </a:lnTo>
                    <a:lnTo>
                      <a:pt x="123" y="70"/>
                    </a:lnTo>
                    <a:lnTo>
                      <a:pt x="122" y="69"/>
                    </a:lnTo>
                    <a:lnTo>
                      <a:pt x="120" y="61"/>
                    </a:lnTo>
                    <a:lnTo>
                      <a:pt x="118" y="60"/>
                    </a:lnTo>
                    <a:lnTo>
                      <a:pt x="113" y="54"/>
                    </a:lnTo>
                    <a:lnTo>
                      <a:pt x="111" y="53"/>
                    </a:lnTo>
                    <a:lnTo>
                      <a:pt x="107" y="52"/>
                    </a:lnTo>
                    <a:lnTo>
                      <a:pt x="104" y="52"/>
                    </a:lnTo>
                    <a:lnTo>
                      <a:pt x="102" y="53"/>
                    </a:lnTo>
                    <a:lnTo>
                      <a:pt x="94" y="53"/>
                    </a:lnTo>
                    <a:lnTo>
                      <a:pt x="92" y="52"/>
                    </a:lnTo>
                    <a:lnTo>
                      <a:pt x="90" y="51"/>
                    </a:lnTo>
                    <a:lnTo>
                      <a:pt x="92" y="52"/>
                    </a:lnTo>
                    <a:lnTo>
                      <a:pt x="94" y="52"/>
                    </a:lnTo>
                    <a:lnTo>
                      <a:pt x="96" y="52"/>
                    </a:lnTo>
                    <a:lnTo>
                      <a:pt x="98" y="52"/>
                    </a:lnTo>
                    <a:lnTo>
                      <a:pt x="102" y="48"/>
                    </a:lnTo>
                    <a:lnTo>
                      <a:pt x="104" y="48"/>
                    </a:lnTo>
                    <a:lnTo>
                      <a:pt x="105" y="46"/>
                    </a:lnTo>
                    <a:lnTo>
                      <a:pt x="103" y="44"/>
                    </a:lnTo>
                    <a:lnTo>
                      <a:pt x="98" y="46"/>
                    </a:lnTo>
                    <a:lnTo>
                      <a:pt x="97" y="45"/>
                    </a:lnTo>
                    <a:lnTo>
                      <a:pt x="102" y="44"/>
                    </a:lnTo>
                    <a:lnTo>
                      <a:pt x="105" y="44"/>
                    </a:lnTo>
                    <a:lnTo>
                      <a:pt x="107" y="41"/>
                    </a:lnTo>
                    <a:lnTo>
                      <a:pt x="110" y="38"/>
                    </a:lnTo>
                    <a:lnTo>
                      <a:pt x="113" y="35"/>
                    </a:lnTo>
                    <a:lnTo>
                      <a:pt x="115" y="28"/>
                    </a:lnTo>
                    <a:lnTo>
                      <a:pt x="118" y="26"/>
                    </a:lnTo>
                    <a:lnTo>
                      <a:pt x="118" y="22"/>
                    </a:lnTo>
                    <a:lnTo>
                      <a:pt x="117" y="20"/>
                    </a:lnTo>
                    <a:lnTo>
                      <a:pt x="109" y="20"/>
                    </a:lnTo>
                    <a:lnTo>
                      <a:pt x="103" y="19"/>
                    </a:lnTo>
                    <a:lnTo>
                      <a:pt x="101" y="20"/>
                    </a:lnTo>
                    <a:lnTo>
                      <a:pt x="96" y="19"/>
                    </a:lnTo>
                    <a:lnTo>
                      <a:pt x="90" y="21"/>
                    </a:lnTo>
                    <a:lnTo>
                      <a:pt x="87" y="21"/>
                    </a:lnTo>
                    <a:lnTo>
                      <a:pt x="85" y="23"/>
                    </a:lnTo>
                    <a:lnTo>
                      <a:pt x="85" y="20"/>
                    </a:lnTo>
                    <a:lnTo>
                      <a:pt x="88" y="19"/>
                    </a:lnTo>
                    <a:lnTo>
                      <a:pt x="88" y="17"/>
                    </a:lnTo>
                    <a:lnTo>
                      <a:pt x="86" y="17"/>
                    </a:lnTo>
                    <a:lnTo>
                      <a:pt x="84" y="15"/>
                    </a:lnTo>
                    <a:lnTo>
                      <a:pt x="87" y="14"/>
                    </a:lnTo>
                    <a:lnTo>
                      <a:pt x="88" y="14"/>
                    </a:lnTo>
                    <a:lnTo>
                      <a:pt x="100" y="5"/>
                    </a:lnTo>
                    <a:lnTo>
                      <a:pt x="100" y="1"/>
                    </a:lnTo>
                    <a:lnTo>
                      <a:pt x="97" y="0"/>
                    </a:lnTo>
                    <a:lnTo>
                      <a:pt x="94" y="1"/>
                    </a:lnTo>
                    <a:lnTo>
                      <a:pt x="93" y="1"/>
                    </a:lnTo>
                    <a:lnTo>
                      <a:pt x="89" y="2"/>
                    </a:lnTo>
                    <a:lnTo>
                      <a:pt x="87" y="2"/>
                    </a:lnTo>
                    <a:lnTo>
                      <a:pt x="85" y="3"/>
                    </a:lnTo>
                    <a:lnTo>
                      <a:pt x="81" y="3"/>
                    </a:lnTo>
                    <a:lnTo>
                      <a:pt x="77" y="2"/>
                    </a:lnTo>
                    <a:lnTo>
                      <a:pt x="75" y="1"/>
                    </a:lnTo>
                    <a:lnTo>
                      <a:pt x="75" y="4"/>
                    </a:lnTo>
                    <a:lnTo>
                      <a:pt x="72" y="5"/>
                    </a:lnTo>
                    <a:lnTo>
                      <a:pt x="73" y="9"/>
                    </a:lnTo>
                    <a:lnTo>
                      <a:pt x="69" y="9"/>
                    </a:lnTo>
                    <a:lnTo>
                      <a:pt x="70" y="11"/>
                    </a:lnTo>
                    <a:lnTo>
                      <a:pt x="70" y="13"/>
                    </a:lnTo>
                    <a:lnTo>
                      <a:pt x="71" y="17"/>
                    </a:lnTo>
                    <a:lnTo>
                      <a:pt x="66" y="15"/>
                    </a:lnTo>
                    <a:lnTo>
                      <a:pt x="63" y="18"/>
                    </a:lnTo>
                    <a:lnTo>
                      <a:pt x="64" y="21"/>
                    </a:lnTo>
                    <a:lnTo>
                      <a:pt x="64" y="22"/>
                    </a:lnTo>
                    <a:lnTo>
                      <a:pt x="62" y="23"/>
                    </a:lnTo>
                    <a:lnTo>
                      <a:pt x="64" y="26"/>
                    </a:lnTo>
                    <a:lnTo>
                      <a:pt x="67" y="26"/>
                    </a:lnTo>
                    <a:lnTo>
                      <a:pt x="64" y="27"/>
                    </a:lnTo>
                    <a:lnTo>
                      <a:pt x="68" y="27"/>
                    </a:lnTo>
                    <a:lnTo>
                      <a:pt x="68" y="29"/>
                    </a:lnTo>
                    <a:lnTo>
                      <a:pt x="66" y="28"/>
                    </a:lnTo>
                    <a:lnTo>
                      <a:pt x="66" y="30"/>
                    </a:lnTo>
                    <a:lnTo>
                      <a:pt x="69" y="30"/>
                    </a:lnTo>
                    <a:lnTo>
                      <a:pt x="67" y="30"/>
                    </a:lnTo>
                    <a:lnTo>
                      <a:pt x="63" y="31"/>
                    </a:lnTo>
                    <a:lnTo>
                      <a:pt x="67" y="34"/>
                    </a:lnTo>
                    <a:lnTo>
                      <a:pt x="63" y="32"/>
                    </a:lnTo>
                    <a:lnTo>
                      <a:pt x="63" y="35"/>
                    </a:lnTo>
                    <a:lnTo>
                      <a:pt x="62" y="38"/>
                    </a:lnTo>
                    <a:lnTo>
                      <a:pt x="61" y="37"/>
                    </a:lnTo>
                    <a:lnTo>
                      <a:pt x="59" y="39"/>
                    </a:lnTo>
                    <a:lnTo>
                      <a:pt x="63" y="38"/>
                    </a:lnTo>
                    <a:lnTo>
                      <a:pt x="67" y="39"/>
                    </a:lnTo>
                    <a:lnTo>
                      <a:pt x="63" y="39"/>
                    </a:lnTo>
                    <a:lnTo>
                      <a:pt x="62" y="41"/>
                    </a:lnTo>
                    <a:lnTo>
                      <a:pt x="64" y="43"/>
                    </a:lnTo>
                    <a:lnTo>
                      <a:pt x="68" y="41"/>
                    </a:lnTo>
                    <a:lnTo>
                      <a:pt x="72" y="36"/>
                    </a:lnTo>
                    <a:lnTo>
                      <a:pt x="72" y="39"/>
                    </a:lnTo>
                    <a:lnTo>
                      <a:pt x="75" y="38"/>
                    </a:lnTo>
                    <a:lnTo>
                      <a:pt x="70" y="39"/>
                    </a:lnTo>
                    <a:lnTo>
                      <a:pt x="69" y="41"/>
                    </a:lnTo>
                    <a:lnTo>
                      <a:pt x="69" y="44"/>
                    </a:lnTo>
                    <a:lnTo>
                      <a:pt x="71" y="44"/>
                    </a:lnTo>
                    <a:lnTo>
                      <a:pt x="69" y="44"/>
                    </a:lnTo>
                    <a:lnTo>
                      <a:pt x="67" y="46"/>
                    </a:lnTo>
                    <a:lnTo>
                      <a:pt x="67" y="48"/>
                    </a:lnTo>
                    <a:lnTo>
                      <a:pt x="66" y="51"/>
                    </a:lnTo>
                    <a:lnTo>
                      <a:pt x="66" y="55"/>
                    </a:lnTo>
                    <a:lnTo>
                      <a:pt x="66" y="57"/>
                    </a:lnTo>
                    <a:lnTo>
                      <a:pt x="64" y="61"/>
                    </a:lnTo>
                    <a:lnTo>
                      <a:pt x="63" y="65"/>
                    </a:lnTo>
                    <a:lnTo>
                      <a:pt x="64" y="65"/>
                    </a:lnTo>
                    <a:lnTo>
                      <a:pt x="67" y="63"/>
                    </a:lnTo>
                    <a:lnTo>
                      <a:pt x="68" y="61"/>
                    </a:lnTo>
                    <a:lnTo>
                      <a:pt x="69" y="53"/>
                    </a:lnTo>
                    <a:lnTo>
                      <a:pt x="71" y="49"/>
                    </a:lnTo>
                    <a:lnTo>
                      <a:pt x="75" y="48"/>
                    </a:lnTo>
                    <a:lnTo>
                      <a:pt x="70" y="52"/>
                    </a:lnTo>
                    <a:lnTo>
                      <a:pt x="72" y="54"/>
                    </a:lnTo>
                    <a:lnTo>
                      <a:pt x="72" y="53"/>
                    </a:lnTo>
                    <a:lnTo>
                      <a:pt x="75" y="55"/>
                    </a:lnTo>
                    <a:lnTo>
                      <a:pt x="77" y="49"/>
                    </a:lnTo>
                    <a:lnTo>
                      <a:pt x="77" y="52"/>
                    </a:lnTo>
                    <a:lnTo>
                      <a:pt x="80" y="54"/>
                    </a:lnTo>
                    <a:lnTo>
                      <a:pt x="77" y="53"/>
                    </a:lnTo>
                    <a:lnTo>
                      <a:pt x="77" y="53"/>
                    </a:lnTo>
                    <a:lnTo>
                      <a:pt x="76" y="56"/>
                    </a:lnTo>
                    <a:lnTo>
                      <a:pt x="76" y="58"/>
                    </a:lnTo>
                    <a:lnTo>
                      <a:pt x="79" y="61"/>
                    </a:lnTo>
                    <a:lnTo>
                      <a:pt x="78" y="63"/>
                    </a:lnTo>
                    <a:lnTo>
                      <a:pt x="75" y="69"/>
                    </a:lnTo>
                    <a:lnTo>
                      <a:pt x="73" y="72"/>
                    </a:lnTo>
                    <a:lnTo>
                      <a:pt x="75" y="73"/>
                    </a:lnTo>
                    <a:lnTo>
                      <a:pt x="72" y="71"/>
                    </a:lnTo>
                    <a:lnTo>
                      <a:pt x="72" y="71"/>
                    </a:lnTo>
                    <a:lnTo>
                      <a:pt x="72" y="73"/>
                    </a:lnTo>
                    <a:lnTo>
                      <a:pt x="76" y="79"/>
                    </a:lnTo>
                    <a:lnTo>
                      <a:pt x="76" y="78"/>
                    </a:lnTo>
                    <a:lnTo>
                      <a:pt x="75" y="75"/>
                    </a:lnTo>
                    <a:lnTo>
                      <a:pt x="78" y="74"/>
                    </a:lnTo>
                    <a:lnTo>
                      <a:pt x="80" y="77"/>
                    </a:lnTo>
                    <a:lnTo>
                      <a:pt x="83" y="75"/>
                    </a:lnTo>
                    <a:lnTo>
                      <a:pt x="83" y="73"/>
                    </a:lnTo>
                    <a:lnTo>
                      <a:pt x="85" y="74"/>
                    </a:lnTo>
                    <a:lnTo>
                      <a:pt x="87" y="74"/>
                    </a:lnTo>
                    <a:lnTo>
                      <a:pt x="87" y="75"/>
                    </a:lnTo>
                    <a:lnTo>
                      <a:pt x="88" y="75"/>
                    </a:lnTo>
                    <a:lnTo>
                      <a:pt x="94" y="72"/>
                    </a:lnTo>
                    <a:lnTo>
                      <a:pt x="102" y="72"/>
                    </a:lnTo>
                    <a:lnTo>
                      <a:pt x="98" y="73"/>
                    </a:lnTo>
                    <a:lnTo>
                      <a:pt x="96" y="75"/>
                    </a:lnTo>
                    <a:lnTo>
                      <a:pt x="94" y="79"/>
                    </a:lnTo>
                    <a:lnTo>
                      <a:pt x="93" y="81"/>
                    </a:lnTo>
                    <a:lnTo>
                      <a:pt x="96" y="83"/>
                    </a:lnTo>
                    <a:lnTo>
                      <a:pt x="98" y="86"/>
                    </a:lnTo>
                    <a:lnTo>
                      <a:pt x="100" y="89"/>
                    </a:lnTo>
                    <a:lnTo>
                      <a:pt x="101" y="87"/>
                    </a:lnTo>
                    <a:lnTo>
                      <a:pt x="102" y="87"/>
                    </a:lnTo>
                    <a:lnTo>
                      <a:pt x="104" y="87"/>
                    </a:lnTo>
                    <a:lnTo>
                      <a:pt x="103" y="91"/>
                    </a:lnTo>
                    <a:lnTo>
                      <a:pt x="101" y="94"/>
                    </a:lnTo>
                    <a:lnTo>
                      <a:pt x="103" y="96"/>
                    </a:lnTo>
                    <a:lnTo>
                      <a:pt x="102" y="96"/>
                    </a:lnTo>
                    <a:lnTo>
                      <a:pt x="101" y="99"/>
                    </a:lnTo>
                    <a:lnTo>
                      <a:pt x="102" y="101"/>
                    </a:lnTo>
                    <a:lnTo>
                      <a:pt x="101" y="101"/>
                    </a:lnTo>
                    <a:lnTo>
                      <a:pt x="101" y="105"/>
                    </a:lnTo>
                    <a:lnTo>
                      <a:pt x="96" y="103"/>
                    </a:lnTo>
                    <a:lnTo>
                      <a:pt x="94" y="104"/>
                    </a:lnTo>
                    <a:lnTo>
                      <a:pt x="92" y="104"/>
                    </a:lnTo>
                    <a:lnTo>
                      <a:pt x="86" y="105"/>
                    </a:lnTo>
                    <a:lnTo>
                      <a:pt x="86" y="104"/>
                    </a:lnTo>
                    <a:lnTo>
                      <a:pt x="83" y="101"/>
                    </a:lnTo>
                    <a:lnTo>
                      <a:pt x="80" y="104"/>
                    </a:lnTo>
                    <a:lnTo>
                      <a:pt x="83" y="107"/>
                    </a:lnTo>
                    <a:lnTo>
                      <a:pt x="85" y="105"/>
                    </a:lnTo>
                    <a:lnTo>
                      <a:pt x="83" y="108"/>
                    </a:lnTo>
                    <a:lnTo>
                      <a:pt x="80" y="111"/>
                    </a:lnTo>
                    <a:lnTo>
                      <a:pt x="77" y="113"/>
                    </a:lnTo>
                    <a:lnTo>
                      <a:pt x="81" y="113"/>
                    </a:lnTo>
                    <a:lnTo>
                      <a:pt x="84" y="111"/>
                    </a:lnTo>
                    <a:lnTo>
                      <a:pt x="86" y="112"/>
                    </a:lnTo>
                    <a:lnTo>
                      <a:pt x="87" y="114"/>
                    </a:lnTo>
                    <a:lnTo>
                      <a:pt x="87" y="115"/>
                    </a:lnTo>
                    <a:lnTo>
                      <a:pt x="88" y="117"/>
                    </a:lnTo>
                    <a:lnTo>
                      <a:pt x="87" y="118"/>
                    </a:lnTo>
                    <a:lnTo>
                      <a:pt x="86" y="121"/>
                    </a:lnTo>
                    <a:lnTo>
                      <a:pt x="84" y="123"/>
                    </a:lnTo>
                    <a:lnTo>
                      <a:pt x="79" y="126"/>
                    </a:lnTo>
                    <a:lnTo>
                      <a:pt x="73" y="128"/>
                    </a:lnTo>
                    <a:lnTo>
                      <a:pt x="71" y="130"/>
                    </a:lnTo>
                    <a:lnTo>
                      <a:pt x="71" y="132"/>
                    </a:lnTo>
                    <a:lnTo>
                      <a:pt x="76" y="133"/>
                    </a:lnTo>
                    <a:lnTo>
                      <a:pt x="75" y="133"/>
                    </a:lnTo>
                    <a:lnTo>
                      <a:pt x="75" y="134"/>
                    </a:lnTo>
                    <a:lnTo>
                      <a:pt x="78" y="134"/>
                    </a:lnTo>
                    <a:lnTo>
                      <a:pt x="80" y="132"/>
                    </a:lnTo>
                    <a:lnTo>
                      <a:pt x="83" y="131"/>
                    </a:lnTo>
                    <a:lnTo>
                      <a:pt x="84" y="133"/>
                    </a:lnTo>
                    <a:lnTo>
                      <a:pt x="87" y="133"/>
                    </a:lnTo>
                    <a:lnTo>
                      <a:pt x="87" y="134"/>
                    </a:lnTo>
                    <a:lnTo>
                      <a:pt x="84" y="135"/>
                    </a:lnTo>
                    <a:lnTo>
                      <a:pt x="87" y="135"/>
                    </a:lnTo>
                    <a:lnTo>
                      <a:pt x="89" y="134"/>
                    </a:lnTo>
                    <a:lnTo>
                      <a:pt x="92" y="135"/>
                    </a:lnTo>
                    <a:lnTo>
                      <a:pt x="94" y="138"/>
                    </a:lnTo>
                    <a:lnTo>
                      <a:pt x="95" y="139"/>
                    </a:lnTo>
                    <a:lnTo>
                      <a:pt x="98" y="139"/>
                    </a:lnTo>
                    <a:lnTo>
                      <a:pt x="102" y="135"/>
                    </a:lnTo>
                    <a:lnTo>
                      <a:pt x="103" y="135"/>
                    </a:lnTo>
                    <a:lnTo>
                      <a:pt x="105" y="135"/>
                    </a:lnTo>
                    <a:lnTo>
                      <a:pt x="110" y="131"/>
                    </a:lnTo>
                    <a:lnTo>
                      <a:pt x="105" y="137"/>
                    </a:lnTo>
                    <a:lnTo>
                      <a:pt x="104" y="138"/>
                    </a:lnTo>
                    <a:lnTo>
                      <a:pt x="102" y="140"/>
                    </a:lnTo>
                    <a:lnTo>
                      <a:pt x="102" y="142"/>
                    </a:lnTo>
                    <a:lnTo>
                      <a:pt x="97" y="142"/>
                    </a:lnTo>
                    <a:lnTo>
                      <a:pt x="94" y="141"/>
                    </a:lnTo>
                    <a:lnTo>
                      <a:pt x="88" y="142"/>
                    </a:lnTo>
                    <a:lnTo>
                      <a:pt x="84" y="146"/>
                    </a:lnTo>
                    <a:lnTo>
                      <a:pt x="81" y="146"/>
                    </a:lnTo>
                    <a:lnTo>
                      <a:pt x="79" y="150"/>
                    </a:lnTo>
                    <a:lnTo>
                      <a:pt x="77" y="152"/>
                    </a:lnTo>
                    <a:lnTo>
                      <a:pt x="75" y="154"/>
                    </a:lnTo>
                    <a:lnTo>
                      <a:pt x="73" y="155"/>
                    </a:lnTo>
                    <a:lnTo>
                      <a:pt x="71" y="158"/>
                    </a:lnTo>
                    <a:lnTo>
                      <a:pt x="69" y="159"/>
                    </a:lnTo>
                    <a:lnTo>
                      <a:pt x="67" y="160"/>
                    </a:lnTo>
                    <a:lnTo>
                      <a:pt x="66" y="163"/>
                    </a:lnTo>
                    <a:lnTo>
                      <a:pt x="68" y="161"/>
                    </a:lnTo>
                    <a:lnTo>
                      <a:pt x="71" y="164"/>
                    </a:lnTo>
                    <a:lnTo>
                      <a:pt x="72" y="164"/>
                    </a:lnTo>
                    <a:lnTo>
                      <a:pt x="75" y="161"/>
                    </a:lnTo>
                    <a:lnTo>
                      <a:pt x="77" y="159"/>
                    </a:lnTo>
                    <a:lnTo>
                      <a:pt x="79" y="158"/>
                    </a:lnTo>
                    <a:lnTo>
                      <a:pt x="83" y="157"/>
                    </a:lnTo>
                    <a:lnTo>
                      <a:pt x="85" y="157"/>
                    </a:lnTo>
                    <a:lnTo>
                      <a:pt x="85" y="156"/>
                    </a:lnTo>
                    <a:lnTo>
                      <a:pt x="85" y="157"/>
                    </a:lnTo>
                    <a:lnTo>
                      <a:pt x="92" y="159"/>
                    </a:lnTo>
                    <a:lnTo>
                      <a:pt x="95" y="157"/>
                    </a:lnTo>
                    <a:lnTo>
                      <a:pt x="95" y="151"/>
                    </a:lnTo>
                    <a:lnTo>
                      <a:pt x="96" y="152"/>
                    </a:lnTo>
                    <a:lnTo>
                      <a:pt x="100" y="151"/>
                    </a:lnTo>
                    <a:lnTo>
                      <a:pt x="104" y="150"/>
                    </a:lnTo>
                    <a:lnTo>
                      <a:pt x="109" y="152"/>
                    </a:lnTo>
                    <a:lnTo>
                      <a:pt x="112" y="152"/>
                    </a:lnTo>
                    <a:lnTo>
                      <a:pt x="115" y="150"/>
                    </a:lnTo>
                    <a:lnTo>
                      <a:pt x="115" y="151"/>
                    </a:lnTo>
                    <a:lnTo>
                      <a:pt x="122" y="150"/>
                    </a:lnTo>
                    <a:lnTo>
                      <a:pt x="124" y="148"/>
                    </a:lnTo>
                    <a:lnTo>
                      <a:pt x="130" y="148"/>
                    </a:lnTo>
                    <a:lnTo>
                      <a:pt x="131" y="150"/>
                    </a:lnTo>
                    <a:lnTo>
                      <a:pt x="135" y="149"/>
                    </a:lnTo>
                    <a:lnTo>
                      <a:pt x="140" y="149"/>
                    </a:lnTo>
                    <a:lnTo>
                      <a:pt x="146" y="150"/>
                    </a:lnTo>
                    <a:lnTo>
                      <a:pt x="149" y="148"/>
                    </a:lnTo>
                    <a:lnTo>
                      <a:pt x="155" y="147"/>
                    </a:lnTo>
                    <a:lnTo>
                      <a:pt x="156" y="144"/>
                    </a:lnTo>
                    <a:lnTo>
                      <a:pt x="160" y="143"/>
                    </a:lnTo>
                    <a:lnTo>
                      <a:pt x="162" y="141"/>
                    </a:lnTo>
                    <a:lnTo>
                      <a:pt x="161" y="139"/>
                    </a:lnTo>
                    <a:lnTo>
                      <a:pt x="155" y="140"/>
                    </a:lnTo>
                    <a:lnTo>
                      <a:pt x="151" y="138"/>
                    </a:lnTo>
                    <a:lnTo>
                      <a:pt x="151" y="137"/>
                    </a:lnTo>
                    <a:lnTo>
                      <a:pt x="148" y="138"/>
                    </a:lnTo>
                    <a:lnTo>
                      <a:pt x="149" y="137"/>
                    </a:lnTo>
                    <a:lnTo>
                      <a:pt x="154" y="135"/>
                    </a:lnTo>
                    <a:lnTo>
                      <a:pt x="153" y="133"/>
                    </a:lnTo>
                    <a:lnTo>
                      <a:pt x="154" y="132"/>
                    </a:lnTo>
                    <a:lnTo>
                      <a:pt x="156" y="131"/>
                    </a:lnTo>
                    <a:lnTo>
                      <a:pt x="160" y="131"/>
                    </a:lnTo>
                    <a:lnTo>
                      <a:pt x="160" y="129"/>
                    </a:lnTo>
                    <a:lnTo>
                      <a:pt x="157" y="129"/>
                    </a:lnTo>
                    <a:lnTo>
                      <a:pt x="163" y="126"/>
                    </a:lnTo>
                    <a:lnTo>
                      <a:pt x="165" y="124"/>
                    </a:lnTo>
                    <a:lnTo>
                      <a:pt x="166" y="118"/>
                    </a:lnTo>
                    <a:lnTo>
                      <a:pt x="166" y="116"/>
                    </a:lnTo>
                    <a:close/>
                    <a:moveTo>
                      <a:pt x="66" y="82"/>
                    </a:moveTo>
                    <a:lnTo>
                      <a:pt x="67" y="81"/>
                    </a:lnTo>
                    <a:lnTo>
                      <a:pt x="67" y="83"/>
                    </a:lnTo>
                    <a:lnTo>
                      <a:pt x="68" y="83"/>
                    </a:lnTo>
                    <a:lnTo>
                      <a:pt x="68" y="80"/>
                    </a:lnTo>
                    <a:lnTo>
                      <a:pt x="67" y="78"/>
                    </a:lnTo>
                    <a:lnTo>
                      <a:pt x="64" y="78"/>
                    </a:lnTo>
                    <a:lnTo>
                      <a:pt x="62" y="79"/>
                    </a:lnTo>
                    <a:lnTo>
                      <a:pt x="62" y="78"/>
                    </a:lnTo>
                    <a:lnTo>
                      <a:pt x="64" y="75"/>
                    </a:lnTo>
                    <a:lnTo>
                      <a:pt x="61" y="71"/>
                    </a:lnTo>
                    <a:lnTo>
                      <a:pt x="61" y="70"/>
                    </a:lnTo>
                    <a:lnTo>
                      <a:pt x="60" y="70"/>
                    </a:lnTo>
                    <a:lnTo>
                      <a:pt x="59" y="67"/>
                    </a:lnTo>
                    <a:lnTo>
                      <a:pt x="53" y="67"/>
                    </a:lnTo>
                    <a:lnTo>
                      <a:pt x="50" y="69"/>
                    </a:lnTo>
                    <a:lnTo>
                      <a:pt x="47" y="67"/>
                    </a:lnTo>
                    <a:lnTo>
                      <a:pt x="45" y="71"/>
                    </a:lnTo>
                    <a:lnTo>
                      <a:pt x="43" y="71"/>
                    </a:lnTo>
                    <a:lnTo>
                      <a:pt x="43" y="70"/>
                    </a:lnTo>
                    <a:lnTo>
                      <a:pt x="45" y="69"/>
                    </a:lnTo>
                    <a:lnTo>
                      <a:pt x="45" y="66"/>
                    </a:lnTo>
                    <a:lnTo>
                      <a:pt x="42" y="65"/>
                    </a:lnTo>
                    <a:lnTo>
                      <a:pt x="40" y="66"/>
                    </a:lnTo>
                    <a:lnTo>
                      <a:pt x="40" y="66"/>
                    </a:lnTo>
                    <a:lnTo>
                      <a:pt x="41" y="69"/>
                    </a:lnTo>
                    <a:lnTo>
                      <a:pt x="38" y="71"/>
                    </a:lnTo>
                    <a:lnTo>
                      <a:pt x="38" y="71"/>
                    </a:lnTo>
                    <a:lnTo>
                      <a:pt x="37" y="69"/>
                    </a:lnTo>
                    <a:lnTo>
                      <a:pt x="35" y="69"/>
                    </a:lnTo>
                    <a:lnTo>
                      <a:pt x="29" y="69"/>
                    </a:lnTo>
                    <a:lnTo>
                      <a:pt x="27" y="71"/>
                    </a:lnTo>
                    <a:lnTo>
                      <a:pt x="28" y="74"/>
                    </a:lnTo>
                    <a:lnTo>
                      <a:pt x="26" y="75"/>
                    </a:lnTo>
                    <a:lnTo>
                      <a:pt x="24" y="79"/>
                    </a:lnTo>
                    <a:lnTo>
                      <a:pt x="32" y="79"/>
                    </a:lnTo>
                    <a:lnTo>
                      <a:pt x="30" y="81"/>
                    </a:lnTo>
                    <a:lnTo>
                      <a:pt x="29" y="81"/>
                    </a:lnTo>
                    <a:lnTo>
                      <a:pt x="28" y="81"/>
                    </a:lnTo>
                    <a:lnTo>
                      <a:pt x="24" y="83"/>
                    </a:lnTo>
                    <a:lnTo>
                      <a:pt x="26" y="87"/>
                    </a:lnTo>
                    <a:lnTo>
                      <a:pt x="20" y="84"/>
                    </a:lnTo>
                    <a:lnTo>
                      <a:pt x="18" y="88"/>
                    </a:lnTo>
                    <a:lnTo>
                      <a:pt x="17" y="87"/>
                    </a:lnTo>
                    <a:lnTo>
                      <a:pt x="15" y="84"/>
                    </a:lnTo>
                    <a:lnTo>
                      <a:pt x="11" y="84"/>
                    </a:lnTo>
                    <a:lnTo>
                      <a:pt x="9" y="86"/>
                    </a:lnTo>
                    <a:lnTo>
                      <a:pt x="6" y="84"/>
                    </a:lnTo>
                    <a:lnTo>
                      <a:pt x="6" y="87"/>
                    </a:lnTo>
                    <a:lnTo>
                      <a:pt x="7" y="87"/>
                    </a:lnTo>
                    <a:lnTo>
                      <a:pt x="7" y="89"/>
                    </a:lnTo>
                    <a:lnTo>
                      <a:pt x="7" y="92"/>
                    </a:lnTo>
                    <a:lnTo>
                      <a:pt x="9" y="92"/>
                    </a:lnTo>
                    <a:lnTo>
                      <a:pt x="11" y="95"/>
                    </a:lnTo>
                    <a:lnTo>
                      <a:pt x="9" y="95"/>
                    </a:lnTo>
                    <a:lnTo>
                      <a:pt x="7" y="97"/>
                    </a:lnTo>
                    <a:lnTo>
                      <a:pt x="10" y="98"/>
                    </a:lnTo>
                    <a:lnTo>
                      <a:pt x="6" y="98"/>
                    </a:lnTo>
                    <a:lnTo>
                      <a:pt x="6" y="99"/>
                    </a:lnTo>
                    <a:lnTo>
                      <a:pt x="3" y="99"/>
                    </a:lnTo>
                    <a:lnTo>
                      <a:pt x="6" y="101"/>
                    </a:lnTo>
                    <a:lnTo>
                      <a:pt x="9" y="104"/>
                    </a:lnTo>
                    <a:lnTo>
                      <a:pt x="11" y="101"/>
                    </a:lnTo>
                    <a:lnTo>
                      <a:pt x="13" y="105"/>
                    </a:lnTo>
                    <a:lnTo>
                      <a:pt x="18" y="104"/>
                    </a:lnTo>
                    <a:lnTo>
                      <a:pt x="19" y="106"/>
                    </a:lnTo>
                    <a:lnTo>
                      <a:pt x="18" y="107"/>
                    </a:lnTo>
                    <a:lnTo>
                      <a:pt x="16" y="106"/>
                    </a:lnTo>
                    <a:lnTo>
                      <a:pt x="13" y="109"/>
                    </a:lnTo>
                    <a:lnTo>
                      <a:pt x="13" y="112"/>
                    </a:lnTo>
                    <a:lnTo>
                      <a:pt x="8" y="117"/>
                    </a:lnTo>
                    <a:lnTo>
                      <a:pt x="12" y="116"/>
                    </a:lnTo>
                    <a:lnTo>
                      <a:pt x="18" y="116"/>
                    </a:lnTo>
                    <a:lnTo>
                      <a:pt x="20" y="113"/>
                    </a:lnTo>
                    <a:lnTo>
                      <a:pt x="20" y="115"/>
                    </a:lnTo>
                    <a:lnTo>
                      <a:pt x="23" y="115"/>
                    </a:lnTo>
                    <a:lnTo>
                      <a:pt x="20" y="115"/>
                    </a:lnTo>
                    <a:lnTo>
                      <a:pt x="13" y="117"/>
                    </a:lnTo>
                    <a:lnTo>
                      <a:pt x="8" y="121"/>
                    </a:lnTo>
                    <a:lnTo>
                      <a:pt x="9" y="123"/>
                    </a:lnTo>
                    <a:lnTo>
                      <a:pt x="2" y="123"/>
                    </a:lnTo>
                    <a:lnTo>
                      <a:pt x="0" y="125"/>
                    </a:lnTo>
                    <a:lnTo>
                      <a:pt x="6" y="125"/>
                    </a:lnTo>
                    <a:lnTo>
                      <a:pt x="9" y="125"/>
                    </a:lnTo>
                    <a:lnTo>
                      <a:pt x="6" y="126"/>
                    </a:lnTo>
                    <a:lnTo>
                      <a:pt x="2" y="128"/>
                    </a:lnTo>
                    <a:lnTo>
                      <a:pt x="0" y="130"/>
                    </a:lnTo>
                    <a:lnTo>
                      <a:pt x="3" y="131"/>
                    </a:lnTo>
                    <a:lnTo>
                      <a:pt x="6" y="131"/>
                    </a:lnTo>
                    <a:lnTo>
                      <a:pt x="10" y="131"/>
                    </a:lnTo>
                    <a:lnTo>
                      <a:pt x="6" y="133"/>
                    </a:lnTo>
                    <a:lnTo>
                      <a:pt x="6" y="134"/>
                    </a:lnTo>
                    <a:lnTo>
                      <a:pt x="8" y="133"/>
                    </a:lnTo>
                    <a:lnTo>
                      <a:pt x="13" y="133"/>
                    </a:lnTo>
                    <a:lnTo>
                      <a:pt x="8" y="135"/>
                    </a:lnTo>
                    <a:lnTo>
                      <a:pt x="11" y="137"/>
                    </a:lnTo>
                    <a:lnTo>
                      <a:pt x="13" y="135"/>
                    </a:lnTo>
                    <a:lnTo>
                      <a:pt x="16" y="137"/>
                    </a:lnTo>
                    <a:lnTo>
                      <a:pt x="28" y="132"/>
                    </a:lnTo>
                    <a:lnTo>
                      <a:pt x="27" y="130"/>
                    </a:lnTo>
                    <a:lnTo>
                      <a:pt x="29" y="130"/>
                    </a:lnTo>
                    <a:lnTo>
                      <a:pt x="30" y="131"/>
                    </a:lnTo>
                    <a:lnTo>
                      <a:pt x="33" y="131"/>
                    </a:lnTo>
                    <a:lnTo>
                      <a:pt x="35" y="128"/>
                    </a:lnTo>
                    <a:lnTo>
                      <a:pt x="37" y="129"/>
                    </a:lnTo>
                    <a:lnTo>
                      <a:pt x="38" y="125"/>
                    </a:lnTo>
                    <a:lnTo>
                      <a:pt x="40" y="125"/>
                    </a:lnTo>
                    <a:lnTo>
                      <a:pt x="43" y="125"/>
                    </a:lnTo>
                    <a:lnTo>
                      <a:pt x="44" y="125"/>
                    </a:lnTo>
                    <a:lnTo>
                      <a:pt x="46" y="122"/>
                    </a:lnTo>
                    <a:lnTo>
                      <a:pt x="47" y="125"/>
                    </a:lnTo>
                    <a:lnTo>
                      <a:pt x="50" y="123"/>
                    </a:lnTo>
                    <a:lnTo>
                      <a:pt x="53" y="124"/>
                    </a:lnTo>
                    <a:lnTo>
                      <a:pt x="55" y="124"/>
                    </a:lnTo>
                    <a:lnTo>
                      <a:pt x="54" y="121"/>
                    </a:lnTo>
                    <a:lnTo>
                      <a:pt x="55" y="121"/>
                    </a:lnTo>
                    <a:lnTo>
                      <a:pt x="58" y="116"/>
                    </a:lnTo>
                    <a:lnTo>
                      <a:pt x="59" y="113"/>
                    </a:lnTo>
                    <a:lnTo>
                      <a:pt x="60" y="111"/>
                    </a:lnTo>
                    <a:lnTo>
                      <a:pt x="60" y="108"/>
                    </a:lnTo>
                    <a:lnTo>
                      <a:pt x="59" y="105"/>
                    </a:lnTo>
                    <a:lnTo>
                      <a:pt x="58" y="103"/>
                    </a:lnTo>
                    <a:lnTo>
                      <a:pt x="59" y="101"/>
                    </a:lnTo>
                    <a:lnTo>
                      <a:pt x="59" y="100"/>
                    </a:lnTo>
                    <a:lnTo>
                      <a:pt x="59" y="100"/>
                    </a:lnTo>
                    <a:lnTo>
                      <a:pt x="56" y="96"/>
                    </a:lnTo>
                    <a:lnTo>
                      <a:pt x="56" y="94"/>
                    </a:lnTo>
                    <a:lnTo>
                      <a:pt x="55" y="91"/>
                    </a:lnTo>
                    <a:lnTo>
                      <a:pt x="56" y="88"/>
                    </a:lnTo>
                    <a:lnTo>
                      <a:pt x="60" y="89"/>
                    </a:lnTo>
                    <a:lnTo>
                      <a:pt x="62" y="87"/>
                    </a:lnTo>
                    <a:lnTo>
                      <a:pt x="67" y="83"/>
                    </a:lnTo>
                    <a:lnTo>
                      <a:pt x="66" y="8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25" name="Freeform 91">
                <a:extLst>
                  <a:ext uri="{FF2B5EF4-FFF2-40B4-BE49-F238E27FC236}">
                    <a16:creationId xmlns:a16="http://schemas.microsoft.com/office/drawing/2014/main" id="{70597AA3-E3E8-4499-9972-B87FD97F8A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18" y="1954"/>
                <a:ext cx="15" cy="11"/>
              </a:xfrm>
              <a:custGeom>
                <a:avLst/>
                <a:gdLst>
                  <a:gd name="T0" fmla="*/ 4 w 15"/>
                  <a:gd name="T1" fmla="*/ 7 h 11"/>
                  <a:gd name="T2" fmla="*/ 9 w 15"/>
                  <a:gd name="T3" fmla="*/ 11 h 11"/>
                  <a:gd name="T4" fmla="*/ 12 w 15"/>
                  <a:gd name="T5" fmla="*/ 10 h 11"/>
                  <a:gd name="T6" fmla="*/ 14 w 15"/>
                  <a:gd name="T7" fmla="*/ 10 h 11"/>
                  <a:gd name="T8" fmla="*/ 15 w 15"/>
                  <a:gd name="T9" fmla="*/ 9 h 11"/>
                  <a:gd name="T10" fmla="*/ 15 w 15"/>
                  <a:gd name="T11" fmla="*/ 5 h 11"/>
                  <a:gd name="T12" fmla="*/ 12 w 15"/>
                  <a:gd name="T13" fmla="*/ 0 h 11"/>
                  <a:gd name="T14" fmla="*/ 12 w 15"/>
                  <a:gd name="T15" fmla="*/ 2 h 11"/>
                  <a:gd name="T16" fmla="*/ 9 w 15"/>
                  <a:gd name="T17" fmla="*/ 3 h 11"/>
                  <a:gd name="T18" fmla="*/ 9 w 15"/>
                  <a:gd name="T19" fmla="*/ 1 h 11"/>
                  <a:gd name="T20" fmla="*/ 6 w 15"/>
                  <a:gd name="T21" fmla="*/ 0 h 11"/>
                  <a:gd name="T22" fmla="*/ 3 w 15"/>
                  <a:gd name="T23" fmla="*/ 2 h 11"/>
                  <a:gd name="T24" fmla="*/ 0 w 15"/>
                  <a:gd name="T25" fmla="*/ 2 h 11"/>
                  <a:gd name="T26" fmla="*/ 4 w 15"/>
                  <a:gd name="T27" fmla="*/ 9 h 11"/>
                  <a:gd name="T28" fmla="*/ 4 w 15"/>
                  <a:gd name="T29" fmla="*/ 7 h 11"/>
                  <a:gd name="T30" fmla="*/ 4 w 15"/>
                  <a:gd name="T31" fmla="*/ 7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5" h="11">
                    <a:moveTo>
                      <a:pt x="4" y="7"/>
                    </a:moveTo>
                    <a:lnTo>
                      <a:pt x="9" y="11"/>
                    </a:lnTo>
                    <a:lnTo>
                      <a:pt x="12" y="10"/>
                    </a:lnTo>
                    <a:lnTo>
                      <a:pt x="14" y="10"/>
                    </a:lnTo>
                    <a:lnTo>
                      <a:pt x="15" y="9"/>
                    </a:lnTo>
                    <a:lnTo>
                      <a:pt x="15" y="5"/>
                    </a:lnTo>
                    <a:lnTo>
                      <a:pt x="12" y="0"/>
                    </a:lnTo>
                    <a:lnTo>
                      <a:pt x="12" y="2"/>
                    </a:lnTo>
                    <a:lnTo>
                      <a:pt x="9" y="3"/>
                    </a:lnTo>
                    <a:lnTo>
                      <a:pt x="9" y="1"/>
                    </a:lnTo>
                    <a:lnTo>
                      <a:pt x="6" y="0"/>
                    </a:lnTo>
                    <a:lnTo>
                      <a:pt x="3" y="2"/>
                    </a:lnTo>
                    <a:lnTo>
                      <a:pt x="0" y="2"/>
                    </a:lnTo>
                    <a:lnTo>
                      <a:pt x="4" y="9"/>
                    </a:lnTo>
                    <a:lnTo>
                      <a:pt x="4" y="7"/>
                    </a:lnTo>
                    <a:lnTo>
                      <a:pt x="4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26" name="Freeform 92">
                <a:extLst>
                  <a:ext uri="{FF2B5EF4-FFF2-40B4-BE49-F238E27FC236}">
                    <a16:creationId xmlns:a16="http://schemas.microsoft.com/office/drawing/2014/main" id="{EA3EE0C3-36EC-46C4-BF50-A8B2149E9F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34" y="1945"/>
                <a:ext cx="24" cy="28"/>
              </a:xfrm>
              <a:custGeom>
                <a:avLst/>
                <a:gdLst>
                  <a:gd name="T0" fmla="*/ 13 w 24"/>
                  <a:gd name="T1" fmla="*/ 24 h 28"/>
                  <a:gd name="T2" fmla="*/ 11 w 24"/>
                  <a:gd name="T3" fmla="*/ 23 h 28"/>
                  <a:gd name="T4" fmla="*/ 7 w 24"/>
                  <a:gd name="T5" fmla="*/ 23 h 28"/>
                  <a:gd name="T6" fmla="*/ 5 w 24"/>
                  <a:gd name="T7" fmla="*/ 21 h 28"/>
                  <a:gd name="T8" fmla="*/ 2 w 24"/>
                  <a:gd name="T9" fmla="*/ 22 h 28"/>
                  <a:gd name="T10" fmla="*/ 1 w 24"/>
                  <a:gd name="T11" fmla="*/ 24 h 28"/>
                  <a:gd name="T12" fmla="*/ 8 w 24"/>
                  <a:gd name="T13" fmla="*/ 28 h 28"/>
                  <a:gd name="T14" fmla="*/ 10 w 24"/>
                  <a:gd name="T15" fmla="*/ 27 h 28"/>
                  <a:gd name="T16" fmla="*/ 13 w 24"/>
                  <a:gd name="T17" fmla="*/ 24 h 28"/>
                  <a:gd name="T18" fmla="*/ 14 w 24"/>
                  <a:gd name="T19" fmla="*/ 26 h 28"/>
                  <a:gd name="T20" fmla="*/ 14 w 24"/>
                  <a:gd name="T21" fmla="*/ 28 h 28"/>
                  <a:gd name="T22" fmla="*/ 15 w 24"/>
                  <a:gd name="T23" fmla="*/ 28 h 28"/>
                  <a:gd name="T24" fmla="*/ 16 w 24"/>
                  <a:gd name="T25" fmla="*/ 22 h 28"/>
                  <a:gd name="T26" fmla="*/ 14 w 24"/>
                  <a:gd name="T27" fmla="*/ 20 h 28"/>
                  <a:gd name="T28" fmla="*/ 17 w 24"/>
                  <a:gd name="T29" fmla="*/ 21 h 28"/>
                  <a:gd name="T30" fmla="*/ 16 w 24"/>
                  <a:gd name="T31" fmla="*/ 18 h 28"/>
                  <a:gd name="T32" fmla="*/ 18 w 24"/>
                  <a:gd name="T33" fmla="*/ 15 h 28"/>
                  <a:gd name="T34" fmla="*/ 20 w 24"/>
                  <a:gd name="T35" fmla="*/ 15 h 28"/>
                  <a:gd name="T36" fmla="*/ 18 w 24"/>
                  <a:gd name="T37" fmla="*/ 10 h 28"/>
                  <a:gd name="T38" fmla="*/ 22 w 24"/>
                  <a:gd name="T39" fmla="*/ 9 h 28"/>
                  <a:gd name="T40" fmla="*/ 23 w 24"/>
                  <a:gd name="T41" fmla="*/ 6 h 28"/>
                  <a:gd name="T42" fmla="*/ 23 w 24"/>
                  <a:gd name="T43" fmla="*/ 2 h 28"/>
                  <a:gd name="T44" fmla="*/ 24 w 24"/>
                  <a:gd name="T45" fmla="*/ 1 h 28"/>
                  <a:gd name="T46" fmla="*/ 20 w 24"/>
                  <a:gd name="T47" fmla="*/ 0 h 28"/>
                  <a:gd name="T48" fmla="*/ 18 w 24"/>
                  <a:gd name="T49" fmla="*/ 0 h 28"/>
                  <a:gd name="T50" fmla="*/ 15 w 24"/>
                  <a:gd name="T51" fmla="*/ 1 h 28"/>
                  <a:gd name="T52" fmla="*/ 16 w 24"/>
                  <a:gd name="T53" fmla="*/ 5 h 28"/>
                  <a:gd name="T54" fmla="*/ 15 w 24"/>
                  <a:gd name="T55" fmla="*/ 6 h 28"/>
                  <a:gd name="T56" fmla="*/ 15 w 24"/>
                  <a:gd name="T57" fmla="*/ 4 h 28"/>
                  <a:gd name="T58" fmla="*/ 11 w 24"/>
                  <a:gd name="T59" fmla="*/ 7 h 28"/>
                  <a:gd name="T60" fmla="*/ 10 w 24"/>
                  <a:gd name="T61" fmla="*/ 5 h 28"/>
                  <a:gd name="T62" fmla="*/ 11 w 24"/>
                  <a:gd name="T63" fmla="*/ 2 h 28"/>
                  <a:gd name="T64" fmla="*/ 6 w 24"/>
                  <a:gd name="T65" fmla="*/ 2 h 28"/>
                  <a:gd name="T66" fmla="*/ 8 w 24"/>
                  <a:gd name="T67" fmla="*/ 4 h 28"/>
                  <a:gd name="T68" fmla="*/ 6 w 24"/>
                  <a:gd name="T69" fmla="*/ 6 h 28"/>
                  <a:gd name="T70" fmla="*/ 0 w 24"/>
                  <a:gd name="T71" fmla="*/ 6 h 28"/>
                  <a:gd name="T72" fmla="*/ 2 w 24"/>
                  <a:gd name="T73" fmla="*/ 9 h 28"/>
                  <a:gd name="T74" fmla="*/ 4 w 24"/>
                  <a:gd name="T75" fmla="*/ 11 h 28"/>
                  <a:gd name="T76" fmla="*/ 2 w 24"/>
                  <a:gd name="T77" fmla="*/ 14 h 28"/>
                  <a:gd name="T78" fmla="*/ 4 w 24"/>
                  <a:gd name="T79" fmla="*/ 14 h 28"/>
                  <a:gd name="T80" fmla="*/ 6 w 24"/>
                  <a:gd name="T81" fmla="*/ 16 h 28"/>
                  <a:gd name="T82" fmla="*/ 11 w 24"/>
                  <a:gd name="T83" fmla="*/ 16 h 28"/>
                  <a:gd name="T84" fmla="*/ 10 w 24"/>
                  <a:gd name="T85" fmla="*/ 19 h 28"/>
                  <a:gd name="T86" fmla="*/ 14 w 24"/>
                  <a:gd name="T87" fmla="*/ 20 h 28"/>
                  <a:gd name="T88" fmla="*/ 11 w 24"/>
                  <a:gd name="T89" fmla="*/ 23 h 28"/>
                  <a:gd name="T90" fmla="*/ 13 w 24"/>
                  <a:gd name="T91" fmla="*/ 24 h 28"/>
                  <a:gd name="T92" fmla="*/ 13 w 24"/>
                  <a:gd name="T93" fmla="*/ 24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24" h="28">
                    <a:moveTo>
                      <a:pt x="13" y="24"/>
                    </a:moveTo>
                    <a:lnTo>
                      <a:pt x="11" y="23"/>
                    </a:lnTo>
                    <a:lnTo>
                      <a:pt x="7" y="23"/>
                    </a:lnTo>
                    <a:lnTo>
                      <a:pt x="5" y="21"/>
                    </a:lnTo>
                    <a:lnTo>
                      <a:pt x="2" y="22"/>
                    </a:lnTo>
                    <a:lnTo>
                      <a:pt x="1" y="24"/>
                    </a:lnTo>
                    <a:lnTo>
                      <a:pt x="8" y="28"/>
                    </a:lnTo>
                    <a:lnTo>
                      <a:pt x="10" y="27"/>
                    </a:lnTo>
                    <a:lnTo>
                      <a:pt x="13" y="24"/>
                    </a:lnTo>
                    <a:lnTo>
                      <a:pt x="14" y="26"/>
                    </a:lnTo>
                    <a:lnTo>
                      <a:pt x="14" y="28"/>
                    </a:lnTo>
                    <a:lnTo>
                      <a:pt x="15" y="28"/>
                    </a:lnTo>
                    <a:lnTo>
                      <a:pt x="16" y="22"/>
                    </a:lnTo>
                    <a:lnTo>
                      <a:pt x="14" y="20"/>
                    </a:lnTo>
                    <a:lnTo>
                      <a:pt x="17" y="21"/>
                    </a:lnTo>
                    <a:lnTo>
                      <a:pt x="16" y="18"/>
                    </a:lnTo>
                    <a:lnTo>
                      <a:pt x="18" y="15"/>
                    </a:lnTo>
                    <a:lnTo>
                      <a:pt x="20" y="15"/>
                    </a:lnTo>
                    <a:lnTo>
                      <a:pt x="18" y="10"/>
                    </a:lnTo>
                    <a:lnTo>
                      <a:pt x="22" y="9"/>
                    </a:lnTo>
                    <a:lnTo>
                      <a:pt x="23" y="6"/>
                    </a:lnTo>
                    <a:lnTo>
                      <a:pt x="23" y="2"/>
                    </a:lnTo>
                    <a:lnTo>
                      <a:pt x="24" y="1"/>
                    </a:lnTo>
                    <a:lnTo>
                      <a:pt x="20" y="0"/>
                    </a:lnTo>
                    <a:lnTo>
                      <a:pt x="18" y="0"/>
                    </a:lnTo>
                    <a:lnTo>
                      <a:pt x="15" y="1"/>
                    </a:lnTo>
                    <a:lnTo>
                      <a:pt x="16" y="5"/>
                    </a:lnTo>
                    <a:lnTo>
                      <a:pt x="15" y="6"/>
                    </a:lnTo>
                    <a:lnTo>
                      <a:pt x="15" y="4"/>
                    </a:lnTo>
                    <a:lnTo>
                      <a:pt x="11" y="7"/>
                    </a:lnTo>
                    <a:lnTo>
                      <a:pt x="10" y="5"/>
                    </a:lnTo>
                    <a:lnTo>
                      <a:pt x="11" y="2"/>
                    </a:lnTo>
                    <a:lnTo>
                      <a:pt x="6" y="2"/>
                    </a:lnTo>
                    <a:lnTo>
                      <a:pt x="8" y="4"/>
                    </a:lnTo>
                    <a:lnTo>
                      <a:pt x="6" y="6"/>
                    </a:lnTo>
                    <a:lnTo>
                      <a:pt x="0" y="6"/>
                    </a:lnTo>
                    <a:lnTo>
                      <a:pt x="2" y="9"/>
                    </a:lnTo>
                    <a:lnTo>
                      <a:pt x="4" y="11"/>
                    </a:lnTo>
                    <a:lnTo>
                      <a:pt x="2" y="14"/>
                    </a:lnTo>
                    <a:lnTo>
                      <a:pt x="4" y="14"/>
                    </a:lnTo>
                    <a:lnTo>
                      <a:pt x="6" y="16"/>
                    </a:lnTo>
                    <a:lnTo>
                      <a:pt x="11" y="16"/>
                    </a:lnTo>
                    <a:lnTo>
                      <a:pt x="10" y="19"/>
                    </a:lnTo>
                    <a:lnTo>
                      <a:pt x="14" y="20"/>
                    </a:lnTo>
                    <a:lnTo>
                      <a:pt x="11" y="23"/>
                    </a:lnTo>
                    <a:lnTo>
                      <a:pt x="13" y="24"/>
                    </a:lnTo>
                    <a:lnTo>
                      <a:pt x="13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27" name="Freeform 93">
                <a:extLst>
                  <a:ext uri="{FF2B5EF4-FFF2-40B4-BE49-F238E27FC236}">
                    <a16:creationId xmlns:a16="http://schemas.microsoft.com/office/drawing/2014/main" id="{177F0E4E-8EAB-4859-A1E8-6535D6FBFD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33" y="1908"/>
                <a:ext cx="12" cy="21"/>
              </a:xfrm>
              <a:custGeom>
                <a:avLst/>
                <a:gdLst>
                  <a:gd name="T0" fmla="*/ 3 w 12"/>
                  <a:gd name="T1" fmla="*/ 18 h 21"/>
                  <a:gd name="T2" fmla="*/ 3 w 12"/>
                  <a:gd name="T3" fmla="*/ 17 h 21"/>
                  <a:gd name="T4" fmla="*/ 6 w 12"/>
                  <a:gd name="T5" fmla="*/ 15 h 21"/>
                  <a:gd name="T6" fmla="*/ 8 w 12"/>
                  <a:gd name="T7" fmla="*/ 13 h 21"/>
                  <a:gd name="T8" fmla="*/ 9 w 12"/>
                  <a:gd name="T9" fmla="*/ 9 h 21"/>
                  <a:gd name="T10" fmla="*/ 9 w 12"/>
                  <a:gd name="T11" fmla="*/ 5 h 21"/>
                  <a:gd name="T12" fmla="*/ 12 w 12"/>
                  <a:gd name="T13" fmla="*/ 4 h 21"/>
                  <a:gd name="T14" fmla="*/ 12 w 12"/>
                  <a:gd name="T15" fmla="*/ 0 h 21"/>
                  <a:gd name="T16" fmla="*/ 9 w 12"/>
                  <a:gd name="T17" fmla="*/ 3 h 21"/>
                  <a:gd name="T18" fmla="*/ 6 w 12"/>
                  <a:gd name="T19" fmla="*/ 3 h 21"/>
                  <a:gd name="T20" fmla="*/ 4 w 12"/>
                  <a:gd name="T21" fmla="*/ 4 h 21"/>
                  <a:gd name="T22" fmla="*/ 1 w 12"/>
                  <a:gd name="T23" fmla="*/ 7 h 21"/>
                  <a:gd name="T24" fmla="*/ 0 w 12"/>
                  <a:gd name="T25" fmla="*/ 9 h 21"/>
                  <a:gd name="T26" fmla="*/ 1 w 12"/>
                  <a:gd name="T27" fmla="*/ 13 h 21"/>
                  <a:gd name="T28" fmla="*/ 1 w 12"/>
                  <a:gd name="T29" fmla="*/ 15 h 21"/>
                  <a:gd name="T30" fmla="*/ 2 w 12"/>
                  <a:gd name="T31" fmla="*/ 17 h 21"/>
                  <a:gd name="T32" fmla="*/ 1 w 12"/>
                  <a:gd name="T33" fmla="*/ 21 h 21"/>
                  <a:gd name="T34" fmla="*/ 3 w 12"/>
                  <a:gd name="T35" fmla="*/ 18 h 21"/>
                  <a:gd name="T36" fmla="*/ 3 w 12"/>
                  <a:gd name="T37" fmla="*/ 18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" h="21">
                    <a:moveTo>
                      <a:pt x="3" y="18"/>
                    </a:moveTo>
                    <a:lnTo>
                      <a:pt x="3" y="17"/>
                    </a:lnTo>
                    <a:lnTo>
                      <a:pt x="6" y="15"/>
                    </a:lnTo>
                    <a:lnTo>
                      <a:pt x="8" y="13"/>
                    </a:lnTo>
                    <a:lnTo>
                      <a:pt x="9" y="9"/>
                    </a:lnTo>
                    <a:lnTo>
                      <a:pt x="9" y="5"/>
                    </a:lnTo>
                    <a:lnTo>
                      <a:pt x="12" y="4"/>
                    </a:lnTo>
                    <a:lnTo>
                      <a:pt x="12" y="0"/>
                    </a:lnTo>
                    <a:lnTo>
                      <a:pt x="9" y="3"/>
                    </a:lnTo>
                    <a:lnTo>
                      <a:pt x="6" y="3"/>
                    </a:lnTo>
                    <a:lnTo>
                      <a:pt x="4" y="4"/>
                    </a:lnTo>
                    <a:lnTo>
                      <a:pt x="1" y="7"/>
                    </a:lnTo>
                    <a:lnTo>
                      <a:pt x="0" y="9"/>
                    </a:lnTo>
                    <a:lnTo>
                      <a:pt x="1" y="13"/>
                    </a:lnTo>
                    <a:lnTo>
                      <a:pt x="1" y="15"/>
                    </a:lnTo>
                    <a:lnTo>
                      <a:pt x="2" y="17"/>
                    </a:lnTo>
                    <a:lnTo>
                      <a:pt x="1" y="21"/>
                    </a:lnTo>
                    <a:lnTo>
                      <a:pt x="3" y="18"/>
                    </a:lnTo>
                    <a:lnTo>
                      <a:pt x="3" y="1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28" name="Freeform 94">
                <a:extLst>
                  <a:ext uri="{FF2B5EF4-FFF2-40B4-BE49-F238E27FC236}">
                    <a16:creationId xmlns:a16="http://schemas.microsoft.com/office/drawing/2014/main" id="{2198F8DE-799A-48A3-A081-BA0F82D08E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85" y="1895"/>
                <a:ext cx="18" cy="14"/>
              </a:xfrm>
              <a:custGeom>
                <a:avLst/>
                <a:gdLst>
                  <a:gd name="T0" fmla="*/ 1 w 18"/>
                  <a:gd name="T1" fmla="*/ 14 h 14"/>
                  <a:gd name="T2" fmla="*/ 4 w 18"/>
                  <a:gd name="T3" fmla="*/ 11 h 14"/>
                  <a:gd name="T4" fmla="*/ 4 w 18"/>
                  <a:gd name="T5" fmla="*/ 9 h 14"/>
                  <a:gd name="T6" fmla="*/ 8 w 18"/>
                  <a:gd name="T7" fmla="*/ 8 h 14"/>
                  <a:gd name="T8" fmla="*/ 10 w 18"/>
                  <a:gd name="T9" fmla="*/ 8 h 14"/>
                  <a:gd name="T10" fmla="*/ 16 w 18"/>
                  <a:gd name="T11" fmla="*/ 4 h 14"/>
                  <a:gd name="T12" fmla="*/ 18 w 18"/>
                  <a:gd name="T13" fmla="*/ 3 h 14"/>
                  <a:gd name="T14" fmla="*/ 17 w 18"/>
                  <a:gd name="T15" fmla="*/ 1 h 14"/>
                  <a:gd name="T16" fmla="*/ 13 w 18"/>
                  <a:gd name="T17" fmla="*/ 0 h 14"/>
                  <a:gd name="T18" fmla="*/ 11 w 18"/>
                  <a:gd name="T19" fmla="*/ 1 h 14"/>
                  <a:gd name="T20" fmla="*/ 8 w 18"/>
                  <a:gd name="T21" fmla="*/ 0 h 14"/>
                  <a:gd name="T22" fmla="*/ 5 w 18"/>
                  <a:gd name="T23" fmla="*/ 1 h 14"/>
                  <a:gd name="T24" fmla="*/ 3 w 18"/>
                  <a:gd name="T25" fmla="*/ 2 h 14"/>
                  <a:gd name="T26" fmla="*/ 0 w 18"/>
                  <a:gd name="T27" fmla="*/ 2 h 14"/>
                  <a:gd name="T28" fmla="*/ 1 w 18"/>
                  <a:gd name="T29" fmla="*/ 4 h 14"/>
                  <a:gd name="T30" fmla="*/ 0 w 18"/>
                  <a:gd name="T31" fmla="*/ 8 h 14"/>
                  <a:gd name="T32" fmla="*/ 2 w 18"/>
                  <a:gd name="T33" fmla="*/ 9 h 14"/>
                  <a:gd name="T34" fmla="*/ 1 w 18"/>
                  <a:gd name="T35" fmla="*/ 14 h 14"/>
                  <a:gd name="T36" fmla="*/ 1 w 18"/>
                  <a:gd name="T37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8" h="14">
                    <a:moveTo>
                      <a:pt x="1" y="14"/>
                    </a:moveTo>
                    <a:lnTo>
                      <a:pt x="4" y="11"/>
                    </a:lnTo>
                    <a:lnTo>
                      <a:pt x="4" y="9"/>
                    </a:lnTo>
                    <a:lnTo>
                      <a:pt x="8" y="8"/>
                    </a:lnTo>
                    <a:lnTo>
                      <a:pt x="10" y="8"/>
                    </a:lnTo>
                    <a:lnTo>
                      <a:pt x="16" y="4"/>
                    </a:lnTo>
                    <a:lnTo>
                      <a:pt x="18" y="3"/>
                    </a:lnTo>
                    <a:lnTo>
                      <a:pt x="17" y="1"/>
                    </a:lnTo>
                    <a:lnTo>
                      <a:pt x="13" y="0"/>
                    </a:lnTo>
                    <a:lnTo>
                      <a:pt x="11" y="1"/>
                    </a:lnTo>
                    <a:lnTo>
                      <a:pt x="8" y="0"/>
                    </a:lnTo>
                    <a:lnTo>
                      <a:pt x="5" y="1"/>
                    </a:lnTo>
                    <a:lnTo>
                      <a:pt x="3" y="2"/>
                    </a:lnTo>
                    <a:lnTo>
                      <a:pt x="0" y="2"/>
                    </a:lnTo>
                    <a:lnTo>
                      <a:pt x="1" y="4"/>
                    </a:lnTo>
                    <a:lnTo>
                      <a:pt x="0" y="8"/>
                    </a:lnTo>
                    <a:lnTo>
                      <a:pt x="2" y="9"/>
                    </a:lnTo>
                    <a:lnTo>
                      <a:pt x="1" y="14"/>
                    </a:lnTo>
                    <a:lnTo>
                      <a:pt x="1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29" name="Freeform 95">
                <a:extLst>
                  <a:ext uri="{FF2B5EF4-FFF2-40B4-BE49-F238E27FC236}">
                    <a16:creationId xmlns:a16="http://schemas.microsoft.com/office/drawing/2014/main" id="{6BA6FA1D-8393-45DF-8AF6-7133BA5CBE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87" y="1886"/>
                <a:ext cx="12" cy="8"/>
              </a:xfrm>
              <a:custGeom>
                <a:avLst/>
                <a:gdLst>
                  <a:gd name="T0" fmla="*/ 8 w 12"/>
                  <a:gd name="T1" fmla="*/ 0 h 8"/>
                  <a:gd name="T2" fmla="*/ 6 w 12"/>
                  <a:gd name="T3" fmla="*/ 2 h 8"/>
                  <a:gd name="T4" fmla="*/ 0 w 12"/>
                  <a:gd name="T5" fmla="*/ 3 h 8"/>
                  <a:gd name="T6" fmla="*/ 6 w 12"/>
                  <a:gd name="T7" fmla="*/ 4 h 8"/>
                  <a:gd name="T8" fmla="*/ 7 w 12"/>
                  <a:gd name="T9" fmla="*/ 8 h 8"/>
                  <a:gd name="T10" fmla="*/ 12 w 12"/>
                  <a:gd name="T11" fmla="*/ 4 h 8"/>
                  <a:gd name="T12" fmla="*/ 10 w 12"/>
                  <a:gd name="T13" fmla="*/ 1 h 8"/>
                  <a:gd name="T14" fmla="*/ 8 w 12"/>
                  <a:gd name="T15" fmla="*/ 0 h 8"/>
                  <a:gd name="T16" fmla="*/ 8 w 12"/>
                  <a:gd name="T1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" h="8">
                    <a:moveTo>
                      <a:pt x="8" y="0"/>
                    </a:moveTo>
                    <a:lnTo>
                      <a:pt x="6" y="2"/>
                    </a:lnTo>
                    <a:lnTo>
                      <a:pt x="0" y="3"/>
                    </a:lnTo>
                    <a:lnTo>
                      <a:pt x="6" y="4"/>
                    </a:lnTo>
                    <a:lnTo>
                      <a:pt x="7" y="8"/>
                    </a:lnTo>
                    <a:lnTo>
                      <a:pt x="12" y="4"/>
                    </a:lnTo>
                    <a:lnTo>
                      <a:pt x="10" y="1"/>
                    </a:lnTo>
                    <a:lnTo>
                      <a:pt x="8" y="0"/>
                    </a:lnTo>
                    <a:lnTo>
                      <a:pt x="8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30" name="Freeform 96">
                <a:extLst>
                  <a:ext uri="{FF2B5EF4-FFF2-40B4-BE49-F238E27FC236}">
                    <a16:creationId xmlns:a16="http://schemas.microsoft.com/office/drawing/2014/main" id="{06D9D89C-97A7-45E6-BDC7-DAC1DFE9503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31" y="1352"/>
                <a:ext cx="226" cy="119"/>
              </a:xfrm>
              <a:custGeom>
                <a:avLst/>
                <a:gdLst>
                  <a:gd name="T0" fmla="*/ 130 w 226"/>
                  <a:gd name="T1" fmla="*/ 47 h 119"/>
                  <a:gd name="T2" fmla="*/ 111 w 226"/>
                  <a:gd name="T3" fmla="*/ 39 h 119"/>
                  <a:gd name="T4" fmla="*/ 94 w 226"/>
                  <a:gd name="T5" fmla="*/ 35 h 119"/>
                  <a:gd name="T6" fmla="*/ 84 w 226"/>
                  <a:gd name="T7" fmla="*/ 21 h 119"/>
                  <a:gd name="T8" fmla="*/ 72 w 226"/>
                  <a:gd name="T9" fmla="*/ 19 h 119"/>
                  <a:gd name="T10" fmla="*/ 73 w 226"/>
                  <a:gd name="T11" fmla="*/ 42 h 119"/>
                  <a:gd name="T12" fmla="*/ 54 w 226"/>
                  <a:gd name="T13" fmla="*/ 23 h 119"/>
                  <a:gd name="T14" fmla="*/ 45 w 226"/>
                  <a:gd name="T15" fmla="*/ 35 h 119"/>
                  <a:gd name="T16" fmla="*/ 35 w 226"/>
                  <a:gd name="T17" fmla="*/ 26 h 119"/>
                  <a:gd name="T18" fmla="*/ 28 w 226"/>
                  <a:gd name="T19" fmla="*/ 23 h 119"/>
                  <a:gd name="T20" fmla="*/ 10 w 226"/>
                  <a:gd name="T21" fmla="*/ 23 h 119"/>
                  <a:gd name="T22" fmla="*/ 3 w 226"/>
                  <a:gd name="T23" fmla="*/ 33 h 119"/>
                  <a:gd name="T24" fmla="*/ 19 w 226"/>
                  <a:gd name="T25" fmla="*/ 41 h 119"/>
                  <a:gd name="T26" fmla="*/ 5 w 226"/>
                  <a:gd name="T27" fmla="*/ 48 h 119"/>
                  <a:gd name="T28" fmla="*/ 22 w 226"/>
                  <a:gd name="T29" fmla="*/ 61 h 119"/>
                  <a:gd name="T30" fmla="*/ 33 w 226"/>
                  <a:gd name="T31" fmla="*/ 70 h 119"/>
                  <a:gd name="T32" fmla="*/ 48 w 226"/>
                  <a:gd name="T33" fmla="*/ 63 h 119"/>
                  <a:gd name="T34" fmla="*/ 61 w 226"/>
                  <a:gd name="T35" fmla="*/ 52 h 119"/>
                  <a:gd name="T36" fmla="*/ 76 w 226"/>
                  <a:gd name="T37" fmla="*/ 60 h 119"/>
                  <a:gd name="T38" fmla="*/ 87 w 226"/>
                  <a:gd name="T39" fmla="*/ 65 h 119"/>
                  <a:gd name="T40" fmla="*/ 63 w 226"/>
                  <a:gd name="T41" fmla="*/ 70 h 119"/>
                  <a:gd name="T42" fmla="*/ 38 w 226"/>
                  <a:gd name="T43" fmla="*/ 80 h 119"/>
                  <a:gd name="T44" fmla="*/ 60 w 226"/>
                  <a:gd name="T45" fmla="*/ 83 h 119"/>
                  <a:gd name="T46" fmla="*/ 85 w 226"/>
                  <a:gd name="T47" fmla="*/ 80 h 119"/>
                  <a:gd name="T48" fmla="*/ 70 w 226"/>
                  <a:gd name="T49" fmla="*/ 90 h 119"/>
                  <a:gd name="T50" fmla="*/ 55 w 226"/>
                  <a:gd name="T51" fmla="*/ 91 h 119"/>
                  <a:gd name="T52" fmla="*/ 51 w 226"/>
                  <a:gd name="T53" fmla="*/ 101 h 119"/>
                  <a:gd name="T54" fmla="*/ 79 w 226"/>
                  <a:gd name="T55" fmla="*/ 107 h 119"/>
                  <a:gd name="T56" fmla="*/ 73 w 226"/>
                  <a:gd name="T57" fmla="*/ 113 h 119"/>
                  <a:gd name="T58" fmla="*/ 85 w 226"/>
                  <a:gd name="T59" fmla="*/ 112 h 119"/>
                  <a:gd name="T60" fmla="*/ 101 w 226"/>
                  <a:gd name="T61" fmla="*/ 92 h 119"/>
                  <a:gd name="T62" fmla="*/ 113 w 226"/>
                  <a:gd name="T63" fmla="*/ 69 h 119"/>
                  <a:gd name="T64" fmla="*/ 135 w 226"/>
                  <a:gd name="T65" fmla="*/ 58 h 119"/>
                  <a:gd name="T66" fmla="*/ 200 w 226"/>
                  <a:gd name="T67" fmla="*/ 9 h 119"/>
                  <a:gd name="T68" fmla="*/ 182 w 226"/>
                  <a:gd name="T69" fmla="*/ 7 h 119"/>
                  <a:gd name="T70" fmla="*/ 172 w 226"/>
                  <a:gd name="T71" fmla="*/ 3 h 119"/>
                  <a:gd name="T72" fmla="*/ 161 w 226"/>
                  <a:gd name="T73" fmla="*/ 15 h 119"/>
                  <a:gd name="T74" fmla="*/ 139 w 226"/>
                  <a:gd name="T75" fmla="*/ 9 h 119"/>
                  <a:gd name="T76" fmla="*/ 124 w 226"/>
                  <a:gd name="T77" fmla="*/ 7 h 119"/>
                  <a:gd name="T78" fmla="*/ 118 w 226"/>
                  <a:gd name="T79" fmla="*/ 14 h 119"/>
                  <a:gd name="T80" fmla="*/ 112 w 226"/>
                  <a:gd name="T81" fmla="*/ 15 h 119"/>
                  <a:gd name="T82" fmla="*/ 112 w 226"/>
                  <a:gd name="T83" fmla="*/ 24 h 119"/>
                  <a:gd name="T84" fmla="*/ 156 w 226"/>
                  <a:gd name="T85" fmla="*/ 23 h 119"/>
                  <a:gd name="T86" fmla="*/ 141 w 226"/>
                  <a:gd name="T87" fmla="*/ 29 h 119"/>
                  <a:gd name="T88" fmla="*/ 136 w 226"/>
                  <a:gd name="T89" fmla="*/ 33 h 119"/>
                  <a:gd name="T90" fmla="*/ 166 w 226"/>
                  <a:gd name="T91" fmla="*/ 40 h 119"/>
                  <a:gd name="T92" fmla="*/ 206 w 226"/>
                  <a:gd name="T93" fmla="*/ 34 h 119"/>
                  <a:gd name="T94" fmla="*/ 225 w 226"/>
                  <a:gd name="T95" fmla="*/ 16 h 119"/>
                  <a:gd name="T96" fmla="*/ 157 w 226"/>
                  <a:gd name="T97" fmla="*/ 64 h 119"/>
                  <a:gd name="T98" fmla="*/ 135 w 226"/>
                  <a:gd name="T99" fmla="*/ 65 h 119"/>
                  <a:gd name="T100" fmla="*/ 180 w 226"/>
                  <a:gd name="T101" fmla="*/ 81 h 119"/>
                  <a:gd name="T102" fmla="*/ 167 w 226"/>
                  <a:gd name="T103" fmla="*/ 69 h 119"/>
                  <a:gd name="T104" fmla="*/ 149 w 226"/>
                  <a:gd name="T105" fmla="*/ 81 h 119"/>
                  <a:gd name="T106" fmla="*/ 148 w 226"/>
                  <a:gd name="T107" fmla="*/ 92 h 119"/>
                  <a:gd name="T108" fmla="*/ 166 w 226"/>
                  <a:gd name="T109" fmla="*/ 98 h 119"/>
                  <a:gd name="T110" fmla="*/ 193 w 226"/>
                  <a:gd name="T111" fmla="*/ 85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226" h="119">
                    <a:moveTo>
                      <a:pt x="135" y="58"/>
                    </a:moveTo>
                    <a:lnTo>
                      <a:pt x="138" y="57"/>
                    </a:lnTo>
                    <a:lnTo>
                      <a:pt x="140" y="58"/>
                    </a:lnTo>
                    <a:lnTo>
                      <a:pt x="146" y="57"/>
                    </a:lnTo>
                    <a:lnTo>
                      <a:pt x="148" y="55"/>
                    </a:lnTo>
                    <a:lnTo>
                      <a:pt x="147" y="51"/>
                    </a:lnTo>
                    <a:lnTo>
                      <a:pt x="136" y="49"/>
                    </a:lnTo>
                    <a:lnTo>
                      <a:pt x="130" y="47"/>
                    </a:lnTo>
                    <a:lnTo>
                      <a:pt x="128" y="47"/>
                    </a:lnTo>
                    <a:lnTo>
                      <a:pt x="124" y="42"/>
                    </a:lnTo>
                    <a:lnTo>
                      <a:pt x="119" y="41"/>
                    </a:lnTo>
                    <a:lnTo>
                      <a:pt x="115" y="42"/>
                    </a:lnTo>
                    <a:lnTo>
                      <a:pt x="113" y="42"/>
                    </a:lnTo>
                    <a:lnTo>
                      <a:pt x="111" y="40"/>
                    </a:lnTo>
                    <a:lnTo>
                      <a:pt x="107" y="39"/>
                    </a:lnTo>
                    <a:lnTo>
                      <a:pt x="111" y="39"/>
                    </a:lnTo>
                    <a:lnTo>
                      <a:pt x="111" y="36"/>
                    </a:lnTo>
                    <a:lnTo>
                      <a:pt x="111" y="33"/>
                    </a:lnTo>
                    <a:lnTo>
                      <a:pt x="110" y="31"/>
                    </a:lnTo>
                    <a:lnTo>
                      <a:pt x="104" y="27"/>
                    </a:lnTo>
                    <a:lnTo>
                      <a:pt x="101" y="30"/>
                    </a:lnTo>
                    <a:lnTo>
                      <a:pt x="99" y="32"/>
                    </a:lnTo>
                    <a:lnTo>
                      <a:pt x="97" y="35"/>
                    </a:lnTo>
                    <a:lnTo>
                      <a:pt x="94" y="35"/>
                    </a:lnTo>
                    <a:lnTo>
                      <a:pt x="96" y="33"/>
                    </a:lnTo>
                    <a:lnTo>
                      <a:pt x="94" y="30"/>
                    </a:lnTo>
                    <a:lnTo>
                      <a:pt x="99" y="26"/>
                    </a:lnTo>
                    <a:lnTo>
                      <a:pt x="99" y="24"/>
                    </a:lnTo>
                    <a:lnTo>
                      <a:pt x="94" y="19"/>
                    </a:lnTo>
                    <a:lnTo>
                      <a:pt x="88" y="18"/>
                    </a:lnTo>
                    <a:lnTo>
                      <a:pt x="85" y="17"/>
                    </a:lnTo>
                    <a:lnTo>
                      <a:pt x="84" y="21"/>
                    </a:lnTo>
                    <a:lnTo>
                      <a:pt x="81" y="19"/>
                    </a:lnTo>
                    <a:lnTo>
                      <a:pt x="80" y="16"/>
                    </a:lnTo>
                    <a:lnTo>
                      <a:pt x="78" y="15"/>
                    </a:lnTo>
                    <a:lnTo>
                      <a:pt x="76" y="15"/>
                    </a:lnTo>
                    <a:lnTo>
                      <a:pt x="74" y="17"/>
                    </a:lnTo>
                    <a:lnTo>
                      <a:pt x="74" y="17"/>
                    </a:lnTo>
                    <a:lnTo>
                      <a:pt x="76" y="21"/>
                    </a:lnTo>
                    <a:lnTo>
                      <a:pt x="72" y="19"/>
                    </a:lnTo>
                    <a:lnTo>
                      <a:pt x="70" y="22"/>
                    </a:lnTo>
                    <a:lnTo>
                      <a:pt x="73" y="31"/>
                    </a:lnTo>
                    <a:lnTo>
                      <a:pt x="74" y="36"/>
                    </a:lnTo>
                    <a:lnTo>
                      <a:pt x="80" y="47"/>
                    </a:lnTo>
                    <a:lnTo>
                      <a:pt x="80" y="50"/>
                    </a:lnTo>
                    <a:lnTo>
                      <a:pt x="78" y="48"/>
                    </a:lnTo>
                    <a:lnTo>
                      <a:pt x="77" y="44"/>
                    </a:lnTo>
                    <a:lnTo>
                      <a:pt x="73" y="42"/>
                    </a:lnTo>
                    <a:lnTo>
                      <a:pt x="71" y="41"/>
                    </a:lnTo>
                    <a:lnTo>
                      <a:pt x="70" y="39"/>
                    </a:lnTo>
                    <a:lnTo>
                      <a:pt x="68" y="36"/>
                    </a:lnTo>
                    <a:lnTo>
                      <a:pt x="65" y="31"/>
                    </a:lnTo>
                    <a:lnTo>
                      <a:pt x="65" y="29"/>
                    </a:lnTo>
                    <a:lnTo>
                      <a:pt x="60" y="24"/>
                    </a:lnTo>
                    <a:lnTo>
                      <a:pt x="56" y="23"/>
                    </a:lnTo>
                    <a:lnTo>
                      <a:pt x="54" y="23"/>
                    </a:lnTo>
                    <a:lnTo>
                      <a:pt x="51" y="25"/>
                    </a:lnTo>
                    <a:lnTo>
                      <a:pt x="51" y="29"/>
                    </a:lnTo>
                    <a:lnTo>
                      <a:pt x="48" y="29"/>
                    </a:lnTo>
                    <a:lnTo>
                      <a:pt x="45" y="31"/>
                    </a:lnTo>
                    <a:lnTo>
                      <a:pt x="48" y="36"/>
                    </a:lnTo>
                    <a:lnTo>
                      <a:pt x="48" y="39"/>
                    </a:lnTo>
                    <a:lnTo>
                      <a:pt x="45" y="38"/>
                    </a:lnTo>
                    <a:lnTo>
                      <a:pt x="45" y="35"/>
                    </a:lnTo>
                    <a:lnTo>
                      <a:pt x="42" y="33"/>
                    </a:lnTo>
                    <a:lnTo>
                      <a:pt x="39" y="33"/>
                    </a:lnTo>
                    <a:lnTo>
                      <a:pt x="36" y="32"/>
                    </a:lnTo>
                    <a:lnTo>
                      <a:pt x="38" y="29"/>
                    </a:lnTo>
                    <a:lnTo>
                      <a:pt x="36" y="29"/>
                    </a:lnTo>
                    <a:lnTo>
                      <a:pt x="30" y="30"/>
                    </a:lnTo>
                    <a:lnTo>
                      <a:pt x="27" y="29"/>
                    </a:lnTo>
                    <a:lnTo>
                      <a:pt x="35" y="26"/>
                    </a:lnTo>
                    <a:lnTo>
                      <a:pt x="38" y="25"/>
                    </a:lnTo>
                    <a:lnTo>
                      <a:pt x="40" y="25"/>
                    </a:lnTo>
                    <a:lnTo>
                      <a:pt x="44" y="25"/>
                    </a:lnTo>
                    <a:lnTo>
                      <a:pt x="46" y="24"/>
                    </a:lnTo>
                    <a:lnTo>
                      <a:pt x="45" y="21"/>
                    </a:lnTo>
                    <a:lnTo>
                      <a:pt x="43" y="21"/>
                    </a:lnTo>
                    <a:lnTo>
                      <a:pt x="37" y="21"/>
                    </a:lnTo>
                    <a:lnTo>
                      <a:pt x="28" y="23"/>
                    </a:lnTo>
                    <a:lnTo>
                      <a:pt x="26" y="23"/>
                    </a:lnTo>
                    <a:lnTo>
                      <a:pt x="22" y="22"/>
                    </a:lnTo>
                    <a:lnTo>
                      <a:pt x="21" y="24"/>
                    </a:lnTo>
                    <a:lnTo>
                      <a:pt x="22" y="26"/>
                    </a:lnTo>
                    <a:lnTo>
                      <a:pt x="20" y="26"/>
                    </a:lnTo>
                    <a:lnTo>
                      <a:pt x="18" y="24"/>
                    </a:lnTo>
                    <a:lnTo>
                      <a:pt x="16" y="21"/>
                    </a:lnTo>
                    <a:lnTo>
                      <a:pt x="10" y="23"/>
                    </a:lnTo>
                    <a:lnTo>
                      <a:pt x="8" y="25"/>
                    </a:lnTo>
                    <a:lnTo>
                      <a:pt x="9" y="27"/>
                    </a:lnTo>
                    <a:lnTo>
                      <a:pt x="7" y="27"/>
                    </a:lnTo>
                    <a:lnTo>
                      <a:pt x="3" y="29"/>
                    </a:lnTo>
                    <a:lnTo>
                      <a:pt x="5" y="30"/>
                    </a:lnTo>
                    <a:lnTo>
                      <a:pt x="3" y="30"/>
                    </a:lnTo>
                    <a:lnTo>
                      <a:pt x="0" y="31"/>
                    </a:lnTo>
                    <a:lnTo>
                      <a:pt x="3" y="33"/>
                    </a:lnTo>
                    <a:lnTo>
                      <a:pt x="3" y="35"/>
                    </a:lnTo>
                    <a:lnTo>
                      <a:pt x="7" y="41"/>
                    </a:lnTo>
                    <a:lnTo>
                      <a:pt x="8" y="44"/>
                    </a:lnTo>
                    <a:lnTo>
                      <a:pt x="11" y="43"/>
                    </a:lnTo>
                    <a:lnTo>
                      <a:pt x="13" y="41"/>
                    </a:lnTo>
                    <a:lnTo>
                      <a:pt x="13" y="38"/>
                    </a:lnTo>
                    <a:lnTo>
                      <a:pt x="19" y="38"/>
                    </a:lnTo>
                    <a:lnTo>
                      <a:pt x="19" y="41"/>
                    </a:lnTo>
                    <a:lnTo>
                      <a:pt x="16" y="42"/>
                    </a:lnTo>
                    <a:lnTo>
                      <a:pt x="16" y="46"/>
                    </a:lnTo>
                    <a:lnTo>
                      <a:pt x="18" y="48"/>
                    </a:lnTo>
                    <a:lnTo>
                      <a:pt x="21" y="50"/>
                    </a:lnTo>
                    <a:lnTo>
                      <a:pt x="18" y="50"/>
                    </a:lnTo>
                    <a:lnTo>
                      <a:pt x="16" y="49"/>
                    </a:lnTo>
                    <a:lnTo>
                      <a:pt x="9" y="47"/>
                    </a:lnTo>
                    <a:lnTo>
                      <a:pt x="5" y="48"/>
                    </a:lnTo>
                    <a:lnTo>
                      <a:pt x="9" y="50"/>
                    </a:lnTo>
                    <a:lnTo>
                      <a:pt x="13" y="52"/>
                    </a:lnTo>
                    <a:lnTo>
                      <a:pt x="11" y="52"/>
                    </a:lnTo>
                    <a:lnTo>
                      <a:pt x="11" y="55"/>
                    </a:lnTo>
                    <a:lnTo>
                      <a:pt x="13" y="58"/>
                    </a:lnTo>
                    <a:lnTo>
                      <a:pt x="17" y="59"/>
                    </a:lnTo>
                    <a:lnTo>
                      <a:pt x="19" y="59"/>
                    </a:lnTo>
                    <a:lnTo>
                      <a:pt x="22" y="61"/>
                    </a:lnTo>
                    <a:lnTo>
                      <a:pt x="25" y="61"/>
                    </a:lnTo>
                    <a:lnTo>
                      <a:pt x="31" y="61"/>
                    </a:lnTo>
                    <a:lnTo>
                      <a:pt x="19" y="63"/>
                    </a:lnTo>
                    <a:lnTo>
                      <a:pt x="22" y="65"/>
                    </a:lnTo>
                    <a:lnTo>
                      <a:pt x="25" y="67"/>
                    </a:lnTo>
                    <a:lnTo>
                      <a:pt x="28" y="68"/>
                    </a:lnTo>
                    <a:lnTo>
                      <a:pt x="29" y="72"/>
                    </a:lnTo>
                    <a:lnTo>
                      <a:pt x="33" y="70"/>
                    </a:lnTo>
                    <a:lnTo>
                      <a:pt x="38" y="72"/>
                    </a:lnTo>
                    <a:lnTo>
                      <a:pt x="40" y="69"/>
                    </a:lnTo>
                    <a:lnTo>
                      <a:pt x="44" y="70"/>
                    </a:lnTo>
                    <a:lnTo>
                      <a:pt x="46" y="68"/>
                    </a:lnTo>
                    <a:lnTo>
                      <a:pt x="47" y="66"/>
                    </a:lnTo>
                    <a:lnTo>
                      <a:pt x="50" y="66"/>
                    </a:lnTo>
                    <a:lnTo>
                      <a:pt x="52" y="64"/>
                    </a:lnTo>
                    <a:lnTo>
                      <a:pt x="48" y="63"/>
                    </a:lnTo>
                    <a:lnTo>
                      <a:pt x="51" y="59"/>
                    </a:lnTo>
                    <a:lnTo>
                      <a:pt x="50" y="57"/>
                    </a:lnTo>
                    <a:lnTo>
                      <a:pt x="52" y="56"/>
                    </a:lnTo>
                    <a:lnTo>
                      <a:pt x="55" y="56"/>
                    </a:lnTo>
                    <a:lnTo>
                      <a:pt x="55" y="59"/>
                    </a:lnTo>
                    <a:lnTo>
                      <a:pt x="57" y="58"/>
                    </a:lnTo>
                    <a:lnTo>
                      <a:pt x="60" y="56"/>
                    </a:lnTo>
                    <a:lnTo>
                      <a:pt x="61" y="52"/>
                    </a:lnTo>
                    <a:lnTo>
                      <a:pt x="64" y="52"/>
                    </a:lnTo>
                    <a:lnTo>
                      <a:pt x="64" y="56"/>
                    </a:lnTo>
                    <a:lnTo>
                      <a:pt x="63" y="58"/>
                    </a:lnTo>
                    <a:lnTo>
                      <a:pt x="61" y="60"/>
                    </a:lnTo>
                    <a:lnTo>
                      <a:pt x="62" y="63"/>
                    </a:lnTo>
                    <a:lnTo>
                      <a:pt x="64" y="64"/>
                    </a:lnTo>
                    <a:lnTo>
                      <a:pt x="70" y="63"/>
                    </a:lnTo>
                    <a:lnTo>
                      <a:pt x="76" y="60"/>
                    </a:lnTo>
                    <a:lnTo>
                      <a:pt x="77" y="58"/>
                    </a:lnTo>
                    <a:lnTo>
                      <a:pt x="80" y="57"/>
                    </a:lnTo>
                    <a:lnTo>
                      <a:pt x="80" y="59"/>
                    </a:lnTo>
                    <a:lnTo>
                      <a:pt x="78" y="61"/>
                    </a:lnTo>
                    <a:lnTo>
                      <a:pt x="78" y="64"/>
                    </a:lnTo>
                    <a:lnTo>
                      <a:pt x="81" y="65"/>
                    </a:lnTo>
                    <a:lnTo>
                      <a:pt x="84" y="66"/>
                    </a:lnTo>
                    <a:lnTo>
                      <a:pt x="87" y="65"/>
                    </a:lnTo>
                    <a:lnTo>
                      <a:pt x="89" y="65"/>
                    </a:lnTo>
                    <a:lnTo>
                      <a:pt x="84" y="67"/>
                    </a:lnTo>
                    <a:lnTo>
                      <a:pt x="81" y="67"/>
                    </a:lnTo>
                    <a:lnTo>
                      <a:pt x="72" y="67"/>
                    </a:lnTo>
                    <a:lnTo>
                      <a:pt x="70" y="67"/>
                    </a:lnTo>
                    <a:lnTo>
                      <a:pt x="67" y="68"/>
                    </a:lnTo>
                    <a:lnTo>
                      <a:pt x="67" y="70"/>
                    </a:lnTo>
                    <a:lnTo>
                      <a:pt x="63" y="70"/>
                    </a:lnTo>
                    <a:lnTo>
                      <a:pt x="55" y="74"/>
                    </a:lnTo>
                    <a:lnTo>
                      <a:pt x="50" y="75"/>
                    </a:lnTo>
                    <a:lnTo>
                      <a:pt x="46" y="74"/>
                    </a:lnTo>
                    <a:lnTo>
                      <a:pt x="46" y="77"/>
                    </a:lnTo>
                    <a:lnTo>
                      <a:pt x="44" y="75"/>
                    </a:lnTo>
                    <a:lnTo>
                      <a:pt x="40" y="75"/>
                    </a:lnTo>
                    <a:lnTo>
                      <a:pt x="38" y="77"/>
                    </a:lnTo>
                    <a:lnTo>
                      <a:pt x="38" y="80"/>
                    </a:lnTo>
                    <a:lnTo>
                      <a:pt x="39" y="83"/>
                    </a:lnTo>
                    <a:lnTo>
                      <a:pt x="40" y="85"/>
                    </a:lnTo>
                    <a:lnTo>
                      <a:pt x="43" y="85"/>
                    </a:lnTo>
                    <a:lnTo>
                      <a:pt x="46" y="84"/>
                    </a:lnTo>
                    <a:lnTo>
                      <a:pt x="48" y="84"/>
                    </a:lnTo>
                    <a:lnTo>
                      <a:pt x="52" y="84"/>
                    </a:lnTo>
                    <a:lnTo>
                      <a:pt x="56" y="83"/>
                    </a:lnTo>
                    <a:lnTo>
                      <a:pt x="60" y="83"/>
                    </a:lnTo>
                    <a:lnTo>
                      <a:pt x="62" y="81"/>
                    </a:lnTo>
                    <a:lnTo>
                      <a:pt x="65" y="81"/>
                    </a:lnTo>
                    <a:lnTo>
                      <a:pt x="68" y="82"/>
                    </a:lnTo>
                    <a:lnTo>
                      <a:pt x="71" y="82"/>
                    </a:lnTo>
                    <a:lnTo>
                      <a:pt x="73" y="82"/>
                    </a:lnTo>
                    <a:lnTo>
                      <a:pt x="79" y="82"/>
                    </a:lnTo>
                    <a:lnTo>
                      <a:pt x="82" y="80"/>
                    </a:lnTo>
                    <a:lnTo>
                      <a:pt x="85" y="80"/>
                    </a:lnTo>
                    <a:lnTo>
                      <a:pt x="84" y="82"/>
                    </a:lnTo>
                    <a:lnTo>
                      <a:pt x="86" y="84"/>
                    </a:lnTo>
                    <a:lnTo>
                      <a:pt x="84" y="83"/>
                    </a:lnTo>
                    <a:lnTo>
                      <a:pt x="69" y="84"/>
                    </a:lnTo>
                    <a:lnTo>
                      <a:pt x="61" y="85"/>
                    </a:lnTo>
                    <a:lnTo>
                      <a:pt x="57" y="86"/>
                    </a:lnTo>
                    <a:lnTo>
                      <a:pt x="55" y="87"/>
                    </a:lnTo>
                    <a:lnTo>
                      <a:pt x="70" y="90"/>
                    </a:lnTo>
                    <a:lnTo>
                      <a:pt x="72" y="92"/>
                    </a:lnTo>
                    <a:lnTo>
                      <a:pt x="74" y="93"/>
                    </a:lnTo>
                    <a:lnTo>
                      <a:pt x="72" y="93"/>
                    </a:lnTo>
                    <a:lnTo>
                      <a:pt x="70" y="91"/>
                    </a:lnTo>
                    <a:lnTo>
                      <a:pt x="67" y="91"/>
                    </a:lnTo>
                    <a:lnTo>
                      <a:pt x="64" y="91"/>
                    </a:lnTo>
                    <a:lnTo>
                      <a:pt x="59" y="90"/>
                    </a:lnTo>
                    <a:lnTo>
                      <a:pt x="55" y="91"/>
                    </a:lnTo>
                    <a:lnTo>
                      <a:pt x="53" y="92"/>
                    </a:lnTo>
                    <a:lnTo>
                      <a:pt x="51" y="90"/>
                    </a:lnTo>
                    <a:lnTo>
                      <a:pt x="47" y="90"/>
                    </a:lnTo>
                    <a:lnTo>
                      <a:pt x="45" y="90"/>
                    </a:lnTo>
                    <a:lnTo>
                      <a:pt x="42" y="91"/>
                    </a:lnTo>
                    <a:lnTo>
                      <a:pt x="43" y="94"/>
                    </a:lnTo>
                    <a:lnTo>
                      <a:pt x="47" y="100"/>
                    </a:lnTo>
                    <a:lnTo>
                      <a:pt x="51" y="101"/>
                    </a:lnTo>
                    <a:lnTo>
                      <a:pt x="53" y="101"/>
                    </a:lnTo>
                    <a:lnTo>
                      <a:pt x="56" y="102"/>
                    </a:lnTo>
                    <a:lnTo>
                      <a:pt x="59" y="104"/>
                    </a:lnTo>
                    <a:lnTo>
                      <a:pt x="62" y="106"/>
                    </a:lnTo>
                    <a:lnTo>
                      <a:pt x="68" y="107"/>
                    </a:lnTo>
                    <a:lnTo>
                      <a:pt x="70" y="104"/>
                    </a:lnTo>
                    <a:lnTo>
                      <a:pt x="73" y="106"/>
                    </a:lnTo>
                    <a:lnTo>
                      <a:pt x="79" y="107"/>
                    </a:lnTo>
                    <a:lnTo>
                      <a:pt x="76" y="108"/>
                    </a:lnTo>
                    <a:lnTo>
                      <a:pt x="73" y="107"/>
                    </a:lnTo>
                    <a:lnTo>
                      <a:pt x="70" y="108"/>
                    </a:lnTo>
                    <a:lnTo>
                      <a:pt x="68" y="108"/>
                    </a:lnTo>
                    <a:lnTo>
                      <a:pt x="64" y="110"/>
                    </a:lnTo>
                    <a:lnTo>
                      <a:pt x="68" y="111"/>
                    </a:lnTo>
                    <a:lnTo>
                      <a:pt x="70" y="112"/>
                    </a:lnTo>
                    <a:lnTo>
                      <a:pt x="73" y="113"/>
                    </a:lnTo>
                    <a:lnTo>
                      <a:pt x="76" y="116"/>
                    </a:lnTo>
                    <a:lnTo>
                      <a:pt x="76" y="119"/>
                    </a:lnTo>
                    <a:lnTo>
                      <a:pt x="79" y="118"/>
                    </a:lnTo>
                    <a:lnTo>
                      <a:pt x="81" y="119"/>
                    </a:lnTo>
                    <a:lnTo>
                      <a:pt x="84" y="118"/>
                    </a:lnTo>
                    <a:lnTo>
                      <a:pt x="87" y="116"/>
                    </a:lnTo>
                    <a:lnTo>
                      <a:pt x="87" y="113"/>
                    </a:lnTo>
                    <a:lnTo>
                      <a:pt x="85" y="112"/>
                    </a:lnTo>
                    <a:lnTo>
                      <a:pt x="89" y="108"/>
                    </a:lnTo>
                    <a:lnTo>
                      <a:pt x="87" y="104"/>
                    </a:lnTo>
                    <a:lnTo>
                      <a:pt x="90" y="104"/>
                    </a:lnTo>
                    <a:lnTo>
                      <a:pt x="93" y="99"/>
                    </a:lnTo>
                    <a:lnTo>
                      <a:pt x="94" y="97"/>
                    </a:lnTo>
                    <a:lnTo>
                      <a:pt x="95" y="93"/>
                    </a:lnTo>
                    <a:lnTo>
                      <a:pt x="98" y="92"/>
                    </a:lnTo>
                    <a:lnTo>
                      <a:pt x="101" y="92"/>
                    </a:lnTo>
                    <a:lnTo>
                      <a:pt x="104" y="90"/>
                    </a:lnTo>
                    <a:lnTo>
                      <a:pt x="105" y="84"/>
                    </a:lnTo>
                    <a:lnTo>
                      <a:pt x="105" y="78"/>
                    </a:lnTo>
                    <a:lnTo>
                      <a:pt x="106" y="76"/>
                    </a:lnTo>
                    <a:lnTo>
                      <a:pt x="112" y="76"/>
                    </a:lnTo>
                    <a:lnTo>
                      <a:pt x="114" y="74"/>
                    </a:lnTo>
                    <a:lnTo>
                      <a:pt x="112" y="72"/>
                    </a:lnTo>
                    <a:lnTo>
                      <a:pt x="113" y="69"/>
                    </a:lnTo>
                    <a:lnTo>
                      <a:pt x="114" y="66"/>
                    </a:lnTo>
                    <a:lnTo>
                      <a:pt x="113" y="64"/>
                    </a:lnTo>
                    <a:lnTo>
                      <a:pt x="119" y="63"/>
                    </a:lnTo>
                    <a:lnTo>
                      <a:pt x="121" y="60"/>
                    </a:lnTo>
                    <a:lnTo>
                      <a:pt x="124" y="59"/>
                    </a:lnTo>
                    <a:lnTo>
                      <a:pt x="128" y="59"/>
                    </a:lnTo>
                    <a:lnTo>
                      <a:pt x="132" y="58"/>
                    </a:lnTo>
                    <a:lnTo>
                      <a:pt x="135" y="58"/>
                    </a:lnTo>
                    <a:close/>
                    <a:moveTo>
                      <a:pt x="226" y="14"/>
                    </a:moveTo>
                    <a:lnTo>
                      <a:pt x="224" y="13"/>
                    </a:lnTo>
                    <a:lnTo>
                      <a:pt x="221" y="10"/>
                    </a:lnTo>
                    <a:lnTo>
                      <a:pt x="218" y="10"/>
                    </a:lnTo>
                    <a:lnTo>
                      <a:pt x="209" y="10"/>
                    </a:lnTo>
                    <a:lnTo>
                      <a:pt x="206" y="10"/>
                    </a:lnTo>
                    <a:lnTo>
                      <a:pt x="204" y="9"/>
                    </a:lnTo>
                    <a:lnTo>
                      <a:pt x="200" y="9"/>
                    </a:lnTo>
                    <a:lnTo>
                      <a:pt x="198" y="8"/>
                    </a:lnTo>
                    <a:lnTo>
                      <a:pt x="195" y="8"/>
                    </a:lnTo>
                    <a:lnTo>
                      <a:pt x="193" y="6"/>
                    </a:lnTo>
                    <a:lnTo>
                      <a:pt x="191" y="7"/>
                    </a:lnTo>
                    <a:lnTo>
                      <a:pt x="188" y="5"/>
                    </a:lnTo>
                    <a:lnTo>
                      <a:pt x="185" y="5"/>
                    </a:lnTo>
                    <a:lnTo>
                      <a:pt x="185" y="7"/>
                    </a:lnTo>
                    <a:lnTo>
                      <a:pt x="182" y="7"/>
                    </a:lnTo>
                    <a:lnTo>
                      <a:pt x="180" y="7"/>
                    </a:lnTo>
                    <a:lnTo>
                      <a:pt x="179" y="9"/>
                    </a:lnTo>
                    <a:lnTo>
                      <a:pt x="176" y="13"/>
                    </a:lnTo>
                    <a:lnTo>
                      <a:pt x="171" y="10"/>
                    </a:lnTo>
                    <a:lnTo>
                      <a:pt x="170" y="8"/>
                    </a:lnTo>
                    <a:lnTo>
                      <a:pt x="173" y="7"/>
                    </a:lnTo>
                    <a:lnTo>
                      <a:pt x="172" y="5"/>
                    </a:lnTo>
                    <a:lnTo>
                      <a:pt x="172" y="3"/>
                    </a:lnTo>
                    <a:lnTo>
                      <a:pt x="166" y="0"/>
                    </a:lnTo>
                    <a:lnTo>
                      <a:pt x="165" y="6"/>
                    </a:lnTo>
                    <a:lnTo>
                      <a:pt x="164" y="3"/>
                    </a:lnTo>
                    <a:lnTo>
                      <a:pt x="162" y="3"/>
                    </a:lnTo>
                    <a:lnTo>
                      <a:pt x="159" y="6"/>
                    </a:lnTo>
                    <a:lnTo>
                      <a:pt x="163" y="7"/>
                    </a:lnTo>
                    <a:lnTo>
                      <a:pt x="161" y="13"/>
                    </a:lnTo>
                    <a:lnTo>
                      <a:pt x="161" y="15"/>
                    </a:lnTo>
                    <a:lnTo>
                      <a:pt x="159" y="16"/>
                    </a:lnTo>
                    <a:lnTo>
                      <a:pt x="157" y="16"/>
                    </a:lnTo>
                    <a:lnTo>
                      <a:pt x="156" y="14"/>
                    </a:lnTo>
                    <a:lnTo>
                      <a:pt x="154" y="13"/>
                    </a:lnTo>
                    <a:lnTo>
                      <a:pt x="150" y="13"/>
                    </a:lnTo>
                    <a:lnTo>
                      <a:pt x="153" y="9"/>
                    </a:lnTo>
                    <a:lnTo>
                      <a:pt x="150" y="7"/>
                    </a:lnTo>
                    <a:lnTo>
                      <a:pt x="139" y="9"/>
                    </a:lnTo>
                    <a:lnTo>
                      <a:pt x="138" y="7"/>
                    </a:lnTo>
                    <a:lnTo>
                      <a:pt x="136" y="7"/>
                    </a:lnTo>
                    <a:lnTo>
                      <a:pt x="133" y="5"/>
                    </a:lnTo>
                    <a:lnTo>
                      <a:pt x="130" y="3"/>
                    </a:lnTo>
                    <a:lnTo>
                      <a:pt x="122" y="0"/>
                    </a:lnTo>
                    <a:lnTo>
                      <a:pt x="120" y="4"/>
                    </a:lnTo>
                    <a:lnTo>
                      <a:pt x="125" y="5"/>
                    </a:lnTo>
                    <a:lnTo>
                      <a:pt x="124" y="7"/>
                    </a:lnTo>
                    <a:lnTo>
                      <a:pt x="122" y="9"/>
                    </a:lnTo>
                    <a:lnTo>
                      <a:pt x="119" y="7"/>
                    </a:lnTo>
                    <a:lnTo>
                      <a:pt x="116" y="6"/>
                    </a:lnTo>
                    <a:lnTo>
                      <a:pt x="113" y="6"/>
                    </a:lnTo>
                    <a:lnTo>
                      <a:pt x="114" y="8"/>
                    </a:lnTo>
                    <a:lnTo>
                      <a:pt x="118" y="10"/>
                    </a:lnTo>
                    <a:lnTo>
                      <a:pt x="120" y="10"/>
                    </a:lnTo>
                    <a:lnTo>
                      <a:pt x="118" y="14"/>
                    </a:lnTo>
                    <a:lnTo>
                      <a:pt x="112" y="10"/>
                    </a:lnTo>
                    <a:lnTo>
                      <a:pt x="110" y="10"/>
                    </a:lnTo>
                    <a:lnTo>
                      <a:pt x="101" y="10"/>
                    </a:lnTo>
                    <a:lnTo>
                      <a:pt x="97" y="12"/>
                    </a:lnTo>
                    <a:lnTo>
                      <a:pt x="103" y="14"/>
                    </a:lnTo>
                    <a:lnTo>
                      <a:pt x="106" y="15"/>
                    </a:lnTo>
                    <a:lnTo>
                      <a:pt x="108" y="15"/>
                    </a:lnTo>
                    <a:lnTo>
                      <a:pt x="112" y="15"/>
                    </a:lnTo>
                    <a:lnTo>
                      <a:pt x="111" y="16"/>
                    </a:lnTo>
                    <a:lnTo>
                      <a:pt x="108" y="16"/>
                    </a:lnTo>
                    <a:lnTo>
                      <a:pt x="105" y="18"/>
                    </a:lnTo>
                    <a:lnTo>
                      <a:pt x="103" y="18"/>
                    </a:lnTo>
                    <a:lnTo>
                      <a:pt x="104" y="22"/>
                    </a:lnTo>
                    <a:lnTo>
                      <a:pt x="106" y="23"/>
                    </a:lnTo>
                    <a:lnTo>
                      <a:pt x="110" y="24"/>
                    </a:lnTo>
                    <a:lnTo>
                      <a:pt x="112" y="24"/>
                    </a:lnTo>
                    <a:lnTo>
                      <a:pt x="119" y="24"/>
                    </a:lnTo>
                    <a:lnTo>
                      <a:pt x="121" y="25"/>
                    </a:lnTo>
                    <a:lnTo>
                      <a:pt x="128" y="24"/>
                    </a:lnTo>
                    <a:lnTo>
                      <a:pt x="133" y="23"/>
                    </a:lnTo>
                    <a:lnTo>
                      <a:pt x="141" y="22"/>
                    </a:lnTo>
                    <a:lnTo>
                      <a:pt x="150" y="22"/>
                    </a:lnTo>
                    <a:lnTo>
                      <a:pt x="154" y="24"/>
                    </a:lnTo>
                    <a:lnTo>
                      <a:pt x="156" y="23"/>
                    </a:lnTo>
                    <a:lnTo>
                      <a:pt x="159" y="23"/>
                    </a:lnTo>
                    <a:lnTo>
                      <a:pt x="156" y="24"/>
                    </a:lnTo>
                    <a:lnTo>
                      <a:pt x="154" y="24"/>
                    </a:lnTo>
                    <a:lnTo>
                      <a:pt x="150" y="25"/>
                    </a:lnTo>
                    <a:lnTo>
                      <a:pt x="141" y="25"/>
                    </a:lnTo>
                    <a:lnTo>
                      <a:pt x="136" y="26"/>
                    </a:lnTo>
                    <a:lnTo>
                      <a:pt x="139" y="29"/>
                    </a:lnTo>
                    <a:lnTo>
                      <a:pt x="141" y="29"/>
                    </a:lnTo>
                    <a:lnTo>
                      <a:pt x="133" y="29"/>
                    </a:lnTo>
                    <a:lnTo>
                      <a:pt x="130" y="27"/>
                    </a:lnTo>
                    <a:lnTo>
                      <a:pt x="128" y="27"/>
                    </a:lnTo>
                    <a:lnTo>
                      <a:pt x="124" y="27"/>
                    </a:lnTo>
                    <a:lnTo>
                      <a:pt x="123" y="31"/>
                    </a:lnTo>
                    <a:lnTo>
                      <a:pt x="128" y="32"/>
                    </a:lnTo>
                    <a:lnTo>
                      <a:pt x="130" y="33"/>
                    </a:lnTo>
                    <a:lnTo>
                      <a:pt x="136" y="33"/>
                    </a:lnTo>
                    <a:lnTo>
                      <a:pt x="141" y="35"/>
                    </a:lnTo>
                    <a:lnTo>
                      <a:pt x="147" y="35"/>
                    </a:lnTo>
                    <a:lnTo>
                      <a:pt x="149" y="35"/>
                    </a:lnTo>
                    <a:lnTo>
                      <a:pt x="153" y="35"/>
                    </a:lnTo>
                    <a:lnTo>
                      <a:pt x="158" y="34"/>
                    </a:lnTo>
                    <a:lnTo>
                      <a:pt x="164" y="35"/>
                    </a:lnTo>
                    <a:lnTo>
                      <a:pt x="164" y="38"/>
                    </a:lnTo>
                    <a:lnTo>
                      <a:pt x="166" y="40"/>
                    </a:lnTo>
                    <a:lnTo>
                      <a:pt x="170" y="41"/>
                    </a:lnTo>
                    <a:lnTo>
                      <a:pt x="175" y="41"/>
                    </a:lnTo>
                    <a:lnTo>
                      <a:pt x="181" y="41"/>
                    </a:lnTo>
                    <a:lnTo>
                      <a:pt x="183" y="41"/>
                    </a:lnTo>
                    <a:lnTo>
                      <a:pt x="185" y="38"/>
                    </a:lnTo>
                    <a:lnTo>
                      <a:pt x="195" y="35"/>
                    </a:lnTo>
                    <a:lnTo>
                      <a:pt x="197" y="38"/>
                    </a:lnTo>
                    <a:lnTo>
                      <a:pt x="206" y="34"/>
                    </a:lnTo>
                    <a:lnTo>
                      <a:pt x="208" y="32"/>
                    </a:lnTo>
                    <a:lnTo>
                      <a:pt x="208" y="30"/>
                    </a:lnTo>
                    <a:lnTo>
                      <a:pt x="210" y="27"/>
                    </a:lnTo>
                    <a:lnTo>
                      <a:pt x="216" y="25"/>
                    </a:lnTo>
                    <a:lnTo>
                      <a:pt x="222" y="22"/>
                    </a:lnTo>
                    <a:lnTo>
                      <a:pt x="225" y="21"/>
                    </a:lnTo>
                    <a:lnTo>
                      <a:pt x="226" y="18"/>
                    </a:lnTo>
                    <a:lnTo>
                      <a:pt x="225" y="16"/>
                    </a:lnTo>
                    <a:lnTo>
                      <a:pt x="226" y="14"/>
                    </a:lnTo>
                    <a:close/>
                    <a:moveTo>
                      <a:pt x="139" y="70"/>
                    </a:moveTo>
                    <a:lnTo>
                      <a:pt x="142" y="72"/>
                    </a:lnTo>
                    <a:lnTo>
                      <a:pt x="145" y="70"/>
                    </a:lnTo>
                    <a:lnTo>
                      <a:pt x="150" y="69"/>
                    </a:lnTo>
                    <a:lnTo>
                      <a:pt x="156" y="69"/>
                    </a:lnTo>
                    <a:lnTo>
                      <a:pt x="157" y="67"/>
                    </a:lnTo>
                    <a:lnTo>
                      <a:pt x="157" y="64"/>
                    </a:lnTo>
                    <a:lnTo>
                      <a:pt x="157" y="61"/>
                    </a:lnTo>
                    <a:lnTo>
                      <a:pt x="150" y="59"/>
                    </a:lnTo>
                    <a:lnTo>
                      <a:pt x="148" y="60"/>
                    </a:lnTo>
                    <a:lnTo>
                      <a:pt x="145" y="59"/>
                    </a:lnTo>
                    <a:lnTo>
                      <a:pt x="139" y="60"/>
                    </a:lnTo>
                    <a:lnTo>
                      <a:pt x="131" y="63"/>
                    </a:lnTo>
                    <a:lnTo>
                      <a:pt x="129" y="63"/>
                    </a:lnTo>
                    <a:lnTo>
                      <a:pt x="135" y="65"/>
                    </a:lnTo>
                    <a:lnTo>
                      <a:pt x="135" y="67"/>
                    </a:lnTo>
                    <a:lnTo>
                      <a:pt x="137" y="68"/>
                    </a:lnTo>
                    <a:lnTo>
                      <a:pt x="137" y="70"/>
                    </a:lnTo>
                    <a:lnTo>
                      <a:pt x="139" y="70"/>
                    </a:lnTo>
                    <a:close/>
                    <a:moveTo>
                      <a:pt x="188" y="81"/>
                    </a:moveTo>
                    <a:lnTo>
                      <a:pt x="184" y="81"/>
                    </a:lnTo>
                    <a:lnTo>
                      <a:pt x="182" y="81"/>
                    </a:lnTo>
                    <a:lnTo>
                      <a:pt x="180" y="81"/>
                    </a:lnTo>
                    <a:lnTo>
                      <a:pt x="176" y="81"/>
                    </a:lnTo>
                    <a:lnTo>
                      <a:pt x="174" y="78"/>
                    </a:lnTo>
                    <a:lnTo>
                      <a:pt x="171" y="77"/>
                    </a:lnTo>
                    <a:lnTo>
                      <a:pt x="170" y="75"/>
                    </a:lnTo>
                    <a:lnTo>
                      <a:pt x="172" y="74"/>
                    </a:lnTo>
                    <a:lnTo>
                      <a:pt x="173" y="72"/>
                    </a:lnTo>
                    <a:lnTo>
                      <a:pt x="171" y="70"/>
                    </a:lnTo>
                    <a:lnTo>
                      <a:pt x="167" y="69"/>
                    </a:lnTo>
                    <a:lnTo>
                      <a:pt x="162" y="70"/>
                    </a:lnTo>
                    <a:lnTo>
                      <a:pt x="159" y="72"/>
                    </a:lnTo>
                    <a:lnTo>
                      <a:pt x="154" y="70"/>
                    </a:lnTo>
                    <a:lnTo>
                      <a:pt x="148" y="72"/>
                    </a:lnTo>
                    <a:lnTo>
                      <a:pt x="139" y="74"/>
                    </a:lnTo>
                    <a:lnTo>
                      <a:pt x="142" y="76"/>
                    </a:lnTo>
                    <a:lnTo>
                      <a:pt x="148" y="78"/>
                    </a:lnTo>
                    <a:lnTo>
                      <a:pt x="149" y="81"/>
                    </a:lnTo>
                    <a:lnTo>
                      <a:pt x="146" y="84"/>
                    </a:lnTo>
                    <a:lnTo>
                      <a:pt x="145" y="86"/>
                    </a:lnTo>
                    <a:lnTo>
                      <a:pt x="141" y="90"/>
                    </a:lnTo>
                    <a:lnTo>
                      <a:pt x="139" y="91"/>
                    </a:lnTo>
                    <a:lnTo>
                      <a:pt x="139" y="93"/>
                    </a:lnTo>
                    <a:lnTo>
                      <a:pt x="141" y="93"/>
                    </a:lnTo>
                    <a:lnTo>
                      <a:pt x="145" y="93"/>
                    </a:lnTo>
                    <a:lnTo>
                      <a:pt x="148" y="92"/>
                    </a:lnTo>
                    <a:lnTo>
                      <a:pt x="156" y="92"/>
                    </a:lnTo>
                    <a:lnTo>
                      <a:pt x="158" y="90"/>
                    </a:lnTo>
                    <a:lnTo>
                      <a:pt x="162" y="90"/>
                    </a:lnTo>
                    <a:lnTo>
                      <a:pt x="164" y="90"/>
                    </a:lnTo>
                    <a:lnTo>
                      <a:pt x="162" y="93"/>
                    </a:lnTo>
                    <a:lnTo>
                      <a:pt x="161" y="99"/>
                    </a:lnTo>
                    <a:lnTo>
                      <a:pt x="163" y="99"/>
                    </a:lnTo>
                    <a:lnTo>
                      <a:pt x="166" y="98"/>
                    </a:lnTo>
                    <a:lnTo>
                      <a:pt x="168" y="95"/>
                    </a:lnTo>
                    <a:lnTo>
                      <a:pt x="172" y="94"/>
                    </a:lnTo>
                    <a:lnTo>
                      <a:pt x="174" y="95"/>
                    </a:lnTo>
                    <a:lnTo>
                      <a:pt x="178" y="94"/>
                    </a:lnTo>
                    <a:lnTo>
                      <a:pt x="180" y="92"/>
                    </a:lnTo>
                    <a:lnTo>
                      <a:pt x="184" y="86"/>
                    </a:lnTo>
                    <a:lnTo>
                      <a:pt x="190" y="85"/>
                    </a:lnTo>
                    <a:lnTo>
                      <a:pt x="193" y="85"/>
                    </a:lnTo>
                    <a:lnTo>
                      <a:pt x="190" y="82"/>
                    </a:lnTo>
                    <a:lnTo>
                      <a:pt x="188" y="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31" name="Freeform 97">
                <a:extLst>
                  <a:ext uri="{FF2B5EF4-FFF2-40B4-BE49-F238E27FC236}">
                    <a16:creationId xmlns:a16="http://schemas.microsoft.com/office/drawing/2014/main" id="{8B390230-6883-44AE-8AB5-BF57980BDD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8" y="1912"/>
                <a:ext cx="32" cy="21"/>
              </a:xfrm>
              <a:custGeom>
                <a:avLst/>
                <a:gdLst>
                  <a:gd name="T0" fmla="*/ 2 w 32"/>
                  <a:gd name="T1" fmla="*/ 21 h 21"/>
                  <a:gd name="T2" fmla="*/ 0 w 32"/>
                  <a:gd name="T3" fmla="*/ 19 h 21"/>
                  <a:gd name="T4" fmla="*/ 1 w 32"/>
                  <a:gd name="T5" fmla="*/ 16 h 21"/>
                  <a:gd name="T6" fmla="*/ 4 w 32"/>
                  <a:gd name="T7" fmla="*/ 13 h 21"/>
                  <a:gd name="T8" fmla="*/ 6 w 32"/>
                  <a:gd name="T9" fmla="*/ 12 h 21"/>
                  <a:gd name="T10" fmla="*/ 8 w 32"/>
                  <a:gd name="T11" fmla="*/ 12 h 21"/>
                  <a:gd name="T12" fmla="*/ 10 w 32"/>
                  <a:gd name="T13" fmla="*/ 12 h 21"/>
                  <a:gd name="T14" fmla="*/ 13 w 32"/>
                  <a:gd name="T15" fmla="*/ 12 h 21"/>
                  <a:gd name="T16" fmla="*/ 16 w 32"/>
                  <a:gd name="T17" fmla="*/ 12 h 21"/>
                  <a:gd name="T18" fmla="*/ 19 w 32"/>
                  <a:gd name="T19" fmla="*/ 9 h 21"/>
                  <a:gd name="T20" fmla="*/ 20 w 32"/>
                  <a:gd name="T21" fmla="*/ 6 h 21"/>
                  <a:gd name="T22" fmla="*/ 24 w 32"/>
                  <a:gd name="T23" fmla="*/ 3 h 21"/>
                  <a:gd name="T24" fmla="*/ 26 w 32"/>
                  <a:gd name="T25" fmla="*/ 3 h 21"/>
                  <a:gd name="T26" fmla="*/ 32 w 32"/>
                  <a:gd name="T27" fmla="*/ 0 h 21"/>
                  <a:gd name="T28" fmla="*/ 29 w 32"/>
                  <a:gd name="T29" fmla="*/ 3 h 21"/>
                  <a:gd name="T30" fmla="*/ 30 w 32"/>
                  <a:gd name="T31" fmla="*/ 5 h 21"/>
                  <a:gd name="T32" fmla="*/ 30 w 32"/>
                  <a:gd name="T33" fmla="*/ 10 h 21"/>
                  <a:gd name="T34" fmla="*/ 29 w 32"/>
                  <a:gd name="T35" fmla="*/ 13 h 21"/>
                  <a:gd name="T36" fmla="*/ 26 w 32"/>
                  <a:gd name="T37" fmla="*/ 14 h 21"/>
                  <a:gd name="T38" fmla="*/ 24 w 32"/>
                  <a:gd name="T39" fmla="*/ 13 h 21"/>
                  <a:gd name="T40" fmla="*/ 24 w 32"/>
                  <a:gd name="T41" fmla="*/ 13 h 21"/>
                  <a:gd name="T42" fmla="*/ 23 w 32"/>
                  <a:gd name="T43" fmla="*/ 13 h 21"/>
                  <a:gd name="T44" fmla="*/ 20 w 32"/>
                  <a:gd name="T45" fmla="*/ 13 h 21"/>
                  <a:gd name="T46" fmla="*/ 13 w 32"/>
                  <a:gd name="T47" fmla="*/ 14 h 21"/>
                  <a:gd name="T48" fmla="*/ 11 w 32"/>
                  <a:gd name="T49" fmla="*/ 13 h 21"/>
                  <a:gd name="T50" fmla="*/ 11 w 32"/>
                  <a:gd name="T51" fmla="*/ 14 h 21"/>
                  <a:gd name="T52" fmla="*/ 6 w 32"/>
                  <a:gd name="T53" fmla="*/ 16 h 21"/>
                  <a:gd name="T54" fmla="*/ 2 w 32"/>
                  <a:gd name="T55" fmla="*/ 21 h 21"/>
                  <a:gd name="T56" fmla="*/ 2 w 32"/>
                  <a:gd name="T57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2" h="21">
                    <a:moveTo>
                      <a:pt x="2" y="21"/>
                    </a:moveTo>
                    <a:lnTo>
                      <a:pt x="0" y="19"/>
                    </a:lnTo>
                    <a:lnTo>
                      <a:pt x="1" y="16"/>
                    </a:lnTo>
                    <a:lnTo>
                      <a:pt x="4" y="13"/>
                    </a:lnTo>
                    <a:lnTo>
                      <a:pt x="6" y="12"/>
                    </a:lnTo>
                    <a:lnTo>
                      <a:pt x="8" y="12"/>
                    </a:lnTo>
                    <a:lnTo>
                      <a:pt x="10" y="12"/>
                    </a:lnTo>
                    <a:lnTo>
                      <a:pt x="13" y="12"/>
                    </a:lnTo>
                    <a:lnTo>
                      <a:pt x="16" y="12"/>
                    </a:lnTo>
                    <a:lnTo>
                      <a:pt x="19" y="9"/>
                    </a:lnTo>
                    <a:lnTo>
                      <a:pt x="20" y="6"/>
                    </a:lnTo>
                    <a:lnTo>
                      <a:pt x="24" y="3"/>
                    </a:lnTo>
                    <a:lnTo>
                      <a:pt x="26" y="3"/>
                    </a:lnTo>
                    <a:lnTo>
                      <a:pt x="32" y="0"/>
                    </a:lnTo>
                    <a:lnTo>
                      <a:pt x="29" y="3"/>
                    </a:lnTo>
                    <a:lnTo>
                      <a:pt x="30" y="5"/>
                    </a:lnTo>
                    <a:lnTo>
                      <a:pt x="30" y="10"/>
                    </a:lnTo>
                    <a:lnTo>
                      <a:pt x="29" y="13"/>
                    </a:lnTo>
                    <a:lnTo>
                      <a:pt x="26" y="14"/>
                    </a:lnTo>
                    <a:lnTo>
                      <a:pt x="24" y="13"/>
                    </a:lnTo>
                    <a:lnTo>
                      <a:pt x="24" y="13"/>
                    </a:lnTo>
                    <a:lnTo>
                      <a:pt x="23" y="13"/>
                    </a:lnTo>
                    <a:lnTo>
                      <a:pt x="20" y="13"/>
                    </a:lnTo>
                    <a:lnTo>
                      <a:pt x="13" y="14"/>
                    </a:lnTo>
                    <a:lnTo>
                      <a:pt x="11" y="13"/>
                    </a:lnTo>
                    <a:lnTo>
                      <a:pt x="11" y="14"/>
                    </a:lnTo>
                    <a:lnTo>
                      <a:pt x="6" y="16"/>
                    </a:lnTo>
                    <a:lnTo>
                      <a:pt x="2" y="21"/>
                    </a:lnTo>
                    <a:lnTo>
                      <a:pt x="2" y="2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32" name="Freeform 98">
                <a:extLst>
                  <a:ext uri="{FF2B5EF4-FFF2-40B4-BE49-F238E27FC236}">
                    <a16:creationId xmlns:a16="http://schemas.microsoft.com/office/drawing/2014/main" id="{EAB55EFF-F9DE-40A2-AEFB-CE3BA4B8AF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35" y="1966"/>
                <a:ext cx="12" cy="7"/>
              </a:xfrm>
              <a:custGeom>
                <a:avLst/>
                <a:gdLst>
                  <a:gd name="T0" fmla="*/ 12 w 12"/>
                  <a:gd name="T1" fmla="*/ 3 h 7"/>
                  <a:gd name="T2" fmla="*/ 9 w 12"/>
                  <a:gd name="T3" fmla="*/ 6 h 7"/>
                  <a:gd name="T4" fmla="*/ 7 w 12"/>
                  <a:gd name="T5" fmla="*/ 7 h 7"/>
                  <a:gd name="T6" fmla="*/ 0 w 12"/>
                  <a:gd name="T7" fmla="*/ 3 h 7"/>
                  <a:gd name="T8" fmla="*/ 1 w 12"/>
                  <a:gd name="T9" fmla="*/ 1 h 7"/>
                  <a:gd name="T10" fmla="*/ 4 w 12"/>
                  <a:gd name="T11" fmla="*/ 0 h 7"/>
                  <a:gd name="T12" fmla="*/ 6 w 12"/>
                  <a:gd name="T13" fmla="*/ 2 h 7"/>
                  <a:gd name="T14" fmla="*/ 10 w 12"/>
                  <a:gd name="T15" fmla="*/ 2 h 7"/>
                  <a:gd name="T16" fmla="*/ 12 w 12"/>
                  <a:gd name="T17" fmla="*/ 3 h 7"/>
                  <a:gd name="T18" fmla="*/ 12 w 12"/>
                  <a:gd name="T19" fmla="*/ 3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" h="7">
                    <a:moveTo>
                      <a:pt x="12" y="3"/>
                    </a:moveTo>
                    <a:lnTo>
                      <a:pt x="9" y="6"/>
                    </a:lnTo>
                    <a:lnTo>
                      <a:pt x="7" y="7"/>
                    </a:lnTo>
                    <a:lnTo>
                      <a:pt x="0" y="3"/>
                    </a:lnTo>
                    <a:lnTo>
                      <a:pt x="1" y="1"/>
                    </a:lnTo>
                    <a:lnTo>
                      <a:pt x="4" y="0"/>
                    </a:lnTo>
                    <a:lnTo>
                      <a:pt x="6" y="2"/>
                    </a:lnTo>
                    <a:lnTo>
                      <a:pt x="10" y="2"/>
                    </a:lnTo>
                    <a:lnTo>
                      <a:pt x="12" y="3"/>
                    </a:lnTo>
                    <a:lnTo>
                      <a:pt x="12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33" name="Freeform 99">
                <a:extLst>
                  <a:ext uri="{FF2B5EF4-FFF2-40B4-BE49-F238E27FC236}">
                    <a16:creationId xmlns:a16="http://schemas.microsoft.com/office/drawing/2014/main" id="{9FE0C78A-1BB4-4481-AB6B-3BF19C488B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07" y="2297"/>
                <a:ext cx="38" cy="10"/>
              </a:xfrm>
              <a:custGeom>
                <a:avLst/>
                <a:gdLst>
                  <a:gd name="T0" fmla="*/ 36 w 38"/>
                  <a:gd name="T1" fmla="*/ 9 h 10"/>
                  <a:gd name="T2" fmla="*/ 36 w 38"/>
                  <a:gd name="T3" fmla="*/ 9 h 10"/>
                  <a:gd name="T4" fmla="*/ 38 w 38"/>
                  <a:gd name="T5" fmla="*/ 8 h 10"/>
                  <a:gd name="T6" fmla="*/ 38 w 38"/>
                  <a:gd name="T7" fmla="*/ 4 h 10"/>
                  <a:gd name="T8" fmla="*/ 36 w 38"/>
                  <a:gd name="T9" fmla="*/ 5 h 10"/>
                  <a:gd name="T10" fmla="*/ 30 w 38"/>
                  <a:gd name="T11" fmla="*/ 6 h 10"/>
                  <a:gd name="T12" fmla="*/ 30 w 38"/>
                  <a:gd name="T13" fmla="*/ 4 h 10"/>
                  <a:gd name="T14" fmla="*/ 26 w 38"/>
                  <a:gd name="T15" fmla="*/ 4 h 10"/>
                  <a:gd name="T16" fmla="*/ 23 w 38"/>
                  <a:gd name="T17" fmla="*/ 4 h 10"/>
                  <a:gd name="T18" fmla="*/ 20 w 38"/>
                  <a:gd name="T19" fmla="*/ 3 h 10"/>
                  <a:gd name="T20" fmla="*/ 16 w 38"/>
                  <a:gd name="T21" fmla="*/ 2 h 10"/>
                  <a:gd name="T22" fmla="*/ 11 w 38"/>
                  <a:gd name="T23" fmla="*/ 4 h 10"/>
                  <a:gd name="T24" fmla="*/ 9 w 38"/>
                  <a:gd name="T25" fmla="*/ 3 h 10"/>
                  <a:gd name="T26" fmla="*/ 8 w 38"/>
                  <a:gd name="T27" fmla="*/ 1 h 10"/>
                  <a:gd name="T28" fmla="*/ 6 w 38"/>
                  <a:gd name="T29" fmla="*/ 1 h 10"/>
                  <a:gd name="T30" fmla="*/ 0 w 38"/>
                  <a:gd name="T31" fmla="*/ 0 h 10"/>
                  <a:gd name="T32" fmla="*/ 0 w 38"/>
                  <a:gd name="T33" fmla="*/ 5 h 10"/>
                  <a:gd name="T34" fmla="*/ 11 w 38"/>
                  <a:gd name="T35" fmla="*/ 6 h 10"/>
                  <a:gd name="T36" fmla="*/ 16 w 38"/>
                  <a:gd name="T37" fmla="*/ 8 h 10"/>
                  <a:gd name="T38" fmla="*/ 16 w 38"/>
                  <a:gd name="T39" fmla="*/ 9 h 10"/>
                  <a:gd name="T40" fmla="*/ 17 w 38"/>
                  <a:gd name="T41" fmla="*/ 10 h 10"/>
                  <a:gd name="T42" fmla="*/ 22 w 38"/>
                  <a:gd name="T43" fmla="*/ 10 h 10"/>
                  <a:gd name="T44" fmla="*/ 25 w 38"/>
                  <a:gd name="T45" fmla="*/ 9 h 10"/>
                  <a:gd name="T46" fmla="*/ 36 w 38"/>
                  <a:gd name="T47" fmla="*/ 9 h 10"/>
                  <a:gd name="T48" fmla="*/ 36 w 38"/>
                  <a:gd name="T49" fmla="*/ 9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8" h="10">
                    <a:moveTo>
                      <a:pt x="36" y="9"/>
                    </a:moveTo>
                    <a:lnTo>
                      <a:pt x="36" y="9"/>
                    </a:lnTo>
                    <a:lnTo>
                      <a:pt x="38" y="8"/>
                    </a:lnTo>
                    <a:lnTo>
                      <a:pt x="38" y="4"/>
                    </a:lnTo>
                    <a:lnTo>
                      <a:pt x="36" y="5"/>
                    </a:lnTo>
                    <a:lnTo>
                      <a:pt x="30" y="6"/>
                    </a:lnTo>
                    <a:lnTo>
                      <a:pt x="30" y="4"/>
                    </a:lnTo>
                    <a:lnTo>
                      <a:pt x="26" y="4"/>
                    </a:lnTo>
                    <a:lnTo>
                      <a:pt x="23" y="4"/>
                    </a:lnTo>
                    <a:lnTo>
                      <a:pt x="20" y="3"/>
                    </a:lnTo>
                    <a:lnTo>
                      <a:pt x="16" y="2"/>
                    </a:lnTo>
                    <a:lnTo>
                      <a:pt x="11" y="4"/>
                    </a:lnTo>
                    <a:lnTo>
                      <a:pt x="9" y="3"/>
                    </a:lnTo>
                    <a:lnTo>
                      <a:pt x="8" y="1"/>
                    </a:lnTo>
                    <a:lnTo>
                      <a:pt x="6" y="1"/>
                    </a:lnTo>
                    <a:lnTo>
                      <a:pt x="0" y="0"/>
                    </a:lnTo>
                    <a:lnTo>
                      <a:pt x="0" y="5"/>
                    </a:lnTo>
                    <a:lnTo>
                      <a:pt x="11" y="6"/>
                    </a:lnTo>
                    <a:lnTo>
                      <a:pt x="16" y="8"/>
                    </a:lnTo>
                    <a:lnTo>
                      <a:pt x="16" y="9"/>
                    </a:lnTo>
                    <a:lnTo>
                      <a:pt x="17" y="10"/>
                    </a:lnTo>
                    <a:lnTo>
                      <a:pt x="22" y="10"/>
                    </a:lnTo>
                    <a:lnTo>
                      <a:pt x="25" y="9"/>
                    </a:lnTo>
                    <a:lnTo>
                      <a:pt x="36" y="9"/>
                    </a:lnTo>
                    <a:lnTo>
                      <a:pt x="36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34" name="Freeform 100">
                <a:extLst>
                  <a:ext uri="{FF2B5EF4-FFF2-40B4-BE49-F238E27FC236}">
                    <a16:creationId xmlns:a16="http://schemas.microsoft.com/office/drawing/2014/main" id="{5CC346E7-6F69-4751-BB71-3A91696734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64" y="2284"/>
                <a:ext cx="7" cy="8"/>
              </a:xfrm>
              <a:custGeom>
                <a:avLst/>
                <a:gdLst>
                  <a:gd name="T0" fmla="*/ 2 w 7"/>
                  <a:gd name="T1" fmla="*/ 7 h 8"/>
                  <a:gd name="T2" fmla="*/ 6 w 7"/>
                  <a:gd name="T3" fmla="*/ 5 h 8"/>
                  <a:gd name="T4" fmla="*/ 7 w 7"/>
                  <a:gd name="T5" fmla="*/ 0 h 8"/>
                  <a:gd name="T6" fmla="*/ 5 w 7"/>
                  <a:gd name="T7" fmla="*/ 0 h 8"/>
                  <a:gd name="T8" fmla="*/ 1 w 7"/>
                  <a:gd name="T9" fmla="*/ 2 h 8"/>
                  <a:gd name="T10" fmla="*/ 0 w 7"/>
                  <a:gd name="T11" fmla="*/ 5 h 8"/>
                  <a:gd name="T12" fmla="*/ 0 w 7"/>
                  <a:gd name="T13" fmla="*/ 8 h 8"/>
                  <a:gd name="T14" fmla="*/ 2 w 7"/>
                  <a:gd name="T15" fmla="*/ 7 h 8"/>
                  <a:gd name="T16" fmla="*/ 2 w 7"/>
                  <a:gd name="T17" fmla="*/ 7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8">
                    <a:moveTo>
                      <a:pt x="2" y="7"/>
                    </a:moveTo>
                    <a:lnTo>
                      <a:pt x="6" y="5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1" y="2"/>
                    </a:lnTo>
                    <a:lnTo>
                      <a:pt x="0" y="5"/>
                    </a:lnTo>
                    <a:lnTo>
                      <a:pt x="0" y="8"/>
                    </a:lnTo>
                    <a:lnTo>
                      <a:pt x="2" y="7"/>
                    </a:lnTo>
                    <a:lnTo>
                      <a:pt x="2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35" name="Freeform 101">
                <a:extLst>
                  <a:ext uri="{FF2B5EF4-FFF2-40B4-BE49-F238E27FC236}">
                    <a16:creationId xmlns:a16="http://schemas.microsoft.com/office/drawing/2014/main" id="{259AB2AE-FC32-446E-AE0F-BDE7EBEC9F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27" y="2296"/>
                <a:ext cx="31" cy="17"/>
              </a:xfrm>
              <a:custGeom>
                <a:avLst/>
                <a:gdLst>
                  <a:gd name="T0" fmla="*/ 3 w 31"/>
                  <a:gd name="T1" fmla="*/ 14 h 17"/>
                  <a:gd name="T2" fmla="*/ 5 w 31"/>
                  <a:gd name="T3" fmla="*/ 15 h 17"/>
                  <a:gd name="T4" fmla="*/ 8 w 31"/>
                  <a:gd name="T5" fmla="*/ 15 h 17"/>
                  <a:gd name="T6" fmla="*/ 10 w 31"/>
                  <a:gd name="T7" fmla="*/ 17 h 17"/>
                  <a:gd name="T8" fmla="*/ 10 w 31"/>
                  <a:gd name="T9" fmla="*/ 15 h 17"/>
                  <a:gd name="T10" fmla="*/ 11 w 31"/>
                  <a:gd name="T11" fmla="*/ 15 h 17"/>
                  <a:gd name="T12" fmla="*/ 13 w 31"/>
                  <a:gd name="T13" fmla="*/ 14 h 17"/>
                  <a:gd name="T14" fmla="*/ 17 w 31"/>
                  <a:gd name="T15" fmla="*/ 13 h 17"/>
                  <a:gd name="T16" fmla="*/ 19 w 31"/>
                  <a:gd name="T17" fmla="*/ 11 h 17"/>
                  <a:gd name="T18" fmla="*/ 22 w 31"/>
                  <a:gd name="T19" fmla="*/ 11 h 17"/>
                  <a:gd name="T20" fmla="*/ 24 w 31"/>
                  <a:gd name="T21" fmla="*/ 10 h 17"/>
                  <a:gd name="T22" fmla="*/ 22 w 31"/>
                  <a:gd name="T23" fmla="*/ 7 h 17"/>
                  <a:gd name="T24" fmla="*/ 23 w 31"/>
                  <a:gd name="T25" fmla="*/ 5 h 17"/>
                  <a:gd name="T26" fmla="*/ 25 w 31"/>
                  <a:gd name="T27" fmla="*/ 3 h 17"/>
                  <a:gd name="T28" fmla="*/ 29 w 31"/>
                  <a:gd name="T29" fmla="*/ 2 h 17"/>
                  <a:gd name="T30" fmla="*/ 31 w 31"/>
                  <a:gd name="T31" fmla="*/ 0 h 17"/>
                  <a:gd name="T32" fmla="*/ 29 w 31"/>
                  <a:gd name="T33" fmla="*/ 1 h 17"/>
                  <a:gd name="T34" fmla="*/ 24 w 31"/>
                  <a:gd name="T35" fmla="*/ 3 h 17"/>
                  <a:gd name="T36" fmla="*/ 19 w 31"/>
                  <a:gd name="T37" fmla="*/ 4 h 17"/>
                  <a:gd name="T38" fmla="*/ 14 w 31"/>
                  <a:gd name="T39" fmla="*/ 5 h 17"/>
                  <a:gd name="T40" fmla="*/ 12 w 31"/>
                  <a:gd name="T41" fmla="*/ 4 h 17"/>
                  <a:gd name="T42" fmla="*/ 8 w 31"/>
                  <a:gd name="T43" fmla="*/ 6 h 17"/>
                  <a:gd name="T44" fmla="*/ 8 w 31"/>
                  <a:gd name="T45" fmla="*/ 7 h 17"/>
                  <a:gd name="T46" fmla="*/ 4 w 31"/>
                  <a:gd name="T47" fmla="*/ 7 h 17"/>
                  <a:gd name="T48" fmla="*/ 0 w 31"/>
                  <a:gd name="T49" fmla="*/ 10 h 17"/>
                  <a:gd name="T50" fmla="*/ 0 w 31"/>
                  <a:gd name="T51" fmla="*/ 12 h 17"/>
                  <a:gd name="T52" fmla="*/ 3 w 31"/>
                  <a:gd name="T53" fmla="*/ 14 h 17"/>
                  <a:gd name="T54" fmla="*/ 3 w 31"/>
                  <a:gd name="T55" fmla="*/ 14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1" h="17">
                    <a:moveTo>
                      <a:pt x="3" y="14"/>
                    </a:moveTo>
                    <a:lnTo>
                      <a:pt x="5" y="15"/>
                    </a:lnTo>
                    <a:lnTo>
                      <a:pt x="8" y="15"/>
                    </a:lnTo>
                    <a:lnTo>
                      <a:pt x="10" y="17"/>
                    </a:lnTo>
                    <a:lnTo>
                      <a:pt x="10" y="15"/>
                    </a:lnTo>
                    <a:lnTo>
                      <a:pt x="11" y="15"/>
                    </a:lnTo>
                    <a:lnTo>
                      <a:pt x="13" y="14"/>
                    </a:lnTo>
                    <a:lnTo>
                      <a:pt x="17" y="13"/>
                    </a:lnTo>
                    <a:lnTo>
                      <a:pt x="19" y="11"/>
                    </a:lnTo>
                    <a:lnTo>
                      <a:pt x="22" y="11"/>
                    </a:lnTo>
                    <a:lnTo>
                      <a:pt x="24" y="10"/>
                    </a:lnTo>
                    <a:lnTo>
                      <a:pt x="22" y="7"/>
                    </a:lnTo>
                    <a:lnTo>
                      <a:pt x="23" y="5"/>
                    </a:lnTo>
                    <a:lnTo>
                      <a:pt x="25" y="3"/>
                    </a:lnTo>
                    <a:lnTo>
                      <a:pt x="29" y="2"/>
                    </a:lnTo>
                    <a:lnTo>
                      <a:pt x="31" y="0"/>
                    </a:lnTo>
                    <a:lnTo>
                      <a:pt x="29" y="1"/>
                    </a:lnTo>
                    <a:lnTo>
                      <a:pt x="24" y="3"/>
                    </a:lnTo>
                    <a:lnTo>
                      <a:pt x="19" y="4"/>
                    </a:lnTo>
                    <a:lnTo>
                      <a:pt x="14" y="5"/>
                    </a:lnTo>
                    <a:lnTo>
                      <a:pt x="12" y="4"/>
                    </a:lnTo>
                    <a:lnTo>
                      <a:pt x="8" y="6"/>
                    </a:lnTo>
                    <a:lnTo>
                      <a:pt x="8" y="7"/>
                    </a:lnTo>
                    <a:lnTo>
                      <a:pt x="4" y="7"/>
                    </a:lnTo>
                    <a:lnTo>
                      <a:pt x="0" y="10"/>
                    </a:lnTo>
                    <a:lnTo>
                      <a:pt x="0" y="12"/>
                    </a:lnTo>
                    <a:lnTo>
                      <a:pt x="3" y="14"/>
                    </a:lnTo>
                    <a:lnTo>
                      <a:pt x="3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36" name="Freeform 102">
                <a:extLst>
                  <a:ext uri="{FF2B5EF4-FFF2-40B4-BE49-F238E27FC236}">
                    <a16:creationId xmlns:a16="http://schemas.microsoft.com/office/drawing/2014/main" id="{0EB07D70-0670-4C5E-A35D-A2C60B55EA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45" y="1656"/>
                <a:ext cx="29" cy="18"/>
              </a:xfrm>
              <a:custGeom>
                <a:avLst/>
                <a:gdLst>
                  <a:gd name="T0" fmla="*/ 25 w 29"/>
                  <a:gd name="T1" fmla="*/ 10 h 18"/>
                  <a:gd name="T2" fmla="*/ 27 w 29"/>
                  <a:gd name="T3" fmla="*/ 9 h 18"/>
                  <a:gd name="T4" fmla="*/ 26 w 29"/>
                  <a:gd name="T5" fmla="*/ 11 h 18"/>
                  <a:gd name="T6" fmla="*/ 29 w 29"/>
                  <a:gd name="T7" fmla="*/ 9 h 18"/>
                  <a:gd name="T8" fmla="*/ 27 w 29"/>
                  <a:gd name="T9" fmla="*/ 7 h 18"/>
                  <a:gd name="T10" fmla="*/ 25 w 29"/>
                  <a:gd name="T11" fmla="*/ 4 h 18"/>
                  <a:gd name="T12" fmla="*/ 16 w 29"/>
                  <a:gd name="T13" fmla="*/ 1 h 18"/>
                  <a:gd name="T14" fmla="*/ 14 w 29"/>
                  <a:gd name="T15" fmla="*/ 0 h 18"/>
                  <a:gd name="T16" fmla="*/ 10 w 29"/>
                  <a:gd name="T17" fmla="*/ 0 h 18"/>
                  <a:gd name="T18" fmla="*/ 6 w 29"/>
                  <a:gd name="T19" fmla="*/ 1 h 18"/>
                  <a:gd name="T20" fmla="*/ 2 w 29"/>
                  <a:gd name="T21" fmla="*/ 3 h 18"/>
                  <a:gd name="T22" fmla="*/ 1 w 29"/>
                  <a:gd name="T23" fmla="*/ 7 h 18"/>
                  <a:gd name="T24" fmla="*/ 0 w 29"/>
                  <a:gd name="T25" fmla="*/ 12 h 18"/>
                  <a:gd name="T26" fmla="*/ 0 w 29"/>
                  <a:gd name="T27" fmla="*/ 14 h 18"/>
                  <a:gd name="T28" fmla="*/ 6 w 29"/>
                  <a:gd name="T29" fmla="*/ 18 h 18"/>
                  <a:gd name="T30" fmla="*/ 11 w 29"/>
                  <a:gd name="T31" fmla="*/ 18 h 18"/>
                  <a:gd name="T32" fmla="*/ 17 w 29"/>
                  <a:gd name="T33" fmla="*/ 17 h 18"/>
                  <a:gd name="T34" fmla="*/ 19 w 29"/>
                  <a:gd name="T35" fmla="*/ 16 h 18"/>
                  <a:gd name="T36" fmla="*/ 25 w 29"/>
                  <a:gd name="T37" fmla="*/ 10 h 18"/>
                  <a:gd name="T38" fmla="*/ 25 w 29"/>
                  <a:gd name="T39" fmla="*/ 1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9" h="18">
                    <a:moveTo>
                      <a:pt x="25" y="10"/>
                    </a:moveTo>
                    <a:lnTo>
                      <a:pt x="27" y="9"/>
                    </a:lnTo>
                    <a:lnTo>
                      <a:pt x="26" y="11"/>
                    </a:lnTo>
                    <a:lnTo>
                      <a:pt x="29" y="9"/>
                    </a:lnTo>
                    <a:lnTo>
                      <a:pt x="27" y="7"/>
                    </a:lnTo>
                    <a:lnTo>
                      <a:pt x="25" y="4"/>
                    </a:lnTo>
                    <a:lnTo>
                      <a:pt x="16" y="1"/>
                    </a:lnTo>
                    <a:lnTo>
                      <a:pt x="14" y="0"/>
                    </a:lnTo>
                    <a:lnTo>
                      <a:pt x="10" y="0"/>
                    </a:lnTo>
                    <a:lnTo>
                      <a:pt x="6" y="1"/>
                    </a:lnTo>
                    <a:lnTo>
                      <a:pt x="2" y="3"/>
                    </a:lnTo>
                    <a:lnTo>
                      <a:pt x="1" y="7"/>
                    </a:lnTo>
                    <a:lnTo>
                      <a:pt x="0" y="12"/>
                    </a:lnTo>
                    <a:lnTo>
                      <a:pt x="0" y="14"/>
                    </a:lnTo>
                    <a:lnTo>
                      <a:pt x="6" y="18"/>
                    </a:lnTo>
                    <a:lnTo>
                      <a:pt x="11" y="18"/>
                    </a:lnTo>
                    <a:lnTo>
                      <a:pt x="17" y="17"/>
                    </a:lnTo>
                    <a:lnTo>
                      <a:pt x="19" y="16"/>
                    </a:lnTo>
                    <a:lnTo>
                      <a:pt x="25" y="10"/>
                    </a:lnTo>
                    <a:lnTo>
                      <a:pt x="25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37" name="Freeform 103">
                <a:extLst>
                  <a:ext uri="{FF2B5EF4-FFF2-40B4-BE49-F238E27FC236}">
                    <a16:creationId xmlns:a16="http://schemas.microsoft.com/office/drawing/2014/main" id="{A4105272-A0F1-4815-AB68-50EEF73A62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87" y="1632"/>
                <a:ext cx="27" cy="19"/>
              </a:xfrm>
              <a:custGeom>
                <a:avLst/>
                <a:gdLst>
                  <a:gd name="T0" fmla="*/ 22 w 27"/>
                  <a:gd name="T1" fmla="*/ 11 h 19"/>
                  <a:gd name="T2" fmla="*/ 19 w 27"/>
                  <a:gd name="T3" fmla="*/ 9 h 19"/>
                  <a:gd name="T4" fmla="*/ 17 w 27"/>
                  <a:gd name="T5" fmla="*/ 9 h 19"/>
                  <a:gd name="T6" fmla="*/ 13 w 27"/>
                  <a:gd name="T7" fmla="*/ 7 h 19"/>
                  <a:gd name="T8" fmla="*/ 11 w 27"/>
                  <a:gd name="T9" fmla="*/ 4 h 19"/>
                  <a:gd name="T10" fmla="*/ 5 w 27"/>
                  <a:gd name="T11" fmla="*/ 0 h 19"/>
                  <a:gd name="T12" fmla="*/ 3 w 27"/>
                  <a:gd name="T13" fmla="*/ 1 h 19"/>
                  <a:gd name="T14" fmla="*/ 0 w 27"/>
                  <a:gd name="T15" fmla="*/ 3 h 19"/>
                  <a:gd name="T16" fmla="*/ 3 w 27"/>
                  <a:gd name="T17" fmla="*/ 6 h 19"/>
                  <a:gd name="T18" fmla="*/ 0 w 27"/>
                  <a:gd name="T19" fmla="*/ 6 h 19"/>
                  <a:gd name="T20" fmla="*/ 1 w 27"/>
                  <a:gd name="T21" fmla="*/ 10 h 19"/>
                  <a:gd name="T22" fmla="*/ 2 w 27"/>
                  <a:gd name="T23" fmla="*/ 11 h 19"/>
                  <a:gd name="T24" fmla="*/ 6 w 27"/>
                  <a:gd name="T25" fmla="*/ 15 h 19"/>
                  <a:gd name="T26" fmla="*/ 10 w 27"/>
                  <a:gd name="T27" fmla="*/ 15 h 19"/>
                  <a:gd name="T28" fmla="*/ 12 w 27"/>
                  <a:gd name="T29" fmla="*/ 15 h 19"/>
                  <a:gd name="T30" fmla="*/ 13 w 27"/>
                  <a:gd name="T31" fmla="*/ 18 h 19"/>
                  <a:gd name="T32" fmla="*/ 17 w 27"/>
                  <a:gd name="T33" fmla="*/ 19 h 19"/>
                  <a:gd name="T34" fmla="*/ 19 w 27"/>
                  <a:gd name="T35" fmla="*/ 18 h 19"/>
                  <a:gd name="T36" fmla="*/ 22 w 27"/>
                  <a:gd name="T37" fmla="*/ 19 h 19"/>
                  <a:gd name="T38" fmla="*/ 24 w 27"/>
                  <a:gd name="T39" fmla="*/ 18 h 19"/>
                  <a:gd name="T40" fmla="*/ 27 w 27"/>
                  <a:gd name="T41" fmla="*/ 16 h 19"/>
                  <a:gd name="T42" fmla="*/ 26 w 27"/>
                  <a:gd name="T43" fmla="*/ 12 h 19"/>
                  <a:gd name="T44" fmla="*/ 22 w 27"/>
                  <a:gd name="T45" fmla="*/ 11 h 19"/>
                  <a:gd name="T46" fmla="*/ 22 w 27"/>
                  <a:gd name="T47" fmla="*/ 11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7" h="19">
                    <a:moveTo>
                      <a:pt x="22" y="11"/>
                    </a:moveTo>
                    <a:lnTo>
                      <a:pt x="19" y="9"/>
                    </a:lnTo>
                    <a:lnTo>
                      <a:pt x="17" y="9"/>
                    </a:lnTo>
                    <a:lnTo>
                      <a:pt x="13" y="7"/>
                    </a:lnTo>
                    <a:lnTo>
                      <a:pt x="11" y="4"/>
                    </a:lnTo>
                    <a:lnTo>
                      <a:pt x="5" y="0"/>
                    </a:lnTo>
                    <a:lnTo>
                      <a:pt x="3" y="1"/>
                    </a:lnTo>
                    <a:lnTo>
                      <a:pt x="0" y="3"/>
                    </a:lnTo>
                    <a:lnTo>
                      <a:pt x="3" y="6"/>
                    </a:lnTo>
                    <a:lnTo>
                      <a:pt x="0" y="6"/>
                    </a:lnTo>
                    <a:lnTo>
                      <a:pt x="1" y="10"/>
                    </a:lnTo>
                    <a:lnTo>
                      <a:pt x="2" y="11"/>
                    </a:lnTo>
                    <a:lnTo>
                      <a:pt x="6" y="15"/>
                    </a:lnTo>
                    <a:lnTo>
                      <a:pt x="10" y="15"/>
                    </a:lnTo>
                    <a:lnTo>
                      <a:pt x="12" y="15"/>
                    </a:lnTo>
                    <a:lnTo>
                      <a:pt x="13" y="18"/>
                    </a:lnTo>
                    <a:lnTo>
                      <a:pt x="17" y="19"/>
                    </a:lnTo>
                    <a:lnTo>
                      <a:pt x="19" y="18"/>
                    </a:lnTo>
                    <a:lnTo>
                      <a:pt x="22" y="19"/>
                    </a:lnTo>
                    <a:lnTo>
                      <a:pt x="24" y="18"/>
                    </a:lnTo>
                    <a:lnTo>
                      <a:pt x="27" y="16"/>
                    </a:lnTo>
                    <a:lnTo>
                      <a:pt x="26" y="12"/>
                    </a:lnTo>
                    <a:lnTo>
                      <a:pt x="22" y="11"/>
                    </a:lnTo>
                    <a:lnTo>
                      <a:pt x="22" y="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38" name="Freeform 104">
                <a:extLst>
                  <a:ext uri="{FF2B5EF4-FFF2-40B4-BE49-F238E27FC236}">
                    <a16:creationId xmlns:a16="http://schemas.microsoft.com/office/drawing/2014/main" id="{092F285C-63E9-4844-AD24-FAFBEF7359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98" y="2242"/>
                <a:ext cx="23" cy="17"/>
              </a:xfrm>
              <a:custGeom>
                <a:avLst/>
                <a:gdLst>
                  <a:gd name="T0" fmla="*/ 9 w 23"/>
                  <a:gd name="T1" fmla="*/ 9 h 17"/>
                  <a:gd name="T2" fmla="*/ 8 w 23"/>
                  <a:gd name="T3" fmla="*/ 7 h 17"/>
                  <a:gd name="T4" fmla="*/ 6 w 23"/>
                  <a:gd name="T5" fmla="*/ 5 h 17"/>
                  <a:gd name="T6" fmla="*/ 3 w 23"/>
                  <a:gd name="T7" fmla="*/ 4 h 17"/>
                  <a:gd name="T8" fmla="*/ 0 w 23"/>
                  <a:gd name="T9" fmla="*/ 4 h 17"/>
                  <a:gd name="T10" fmla="*/ 3 w 23"/>
                  <a:gd name="T11" fmla="*/ 1 h 17"/>
                  <a:gd name="T12" fmla="*/ 6 w 23"/>
                  <a:gd name="T13" fmla="*/ 0 h 17"/>
                  <a:gd name="T14" fmla="*/ 8 w 23"/>
                  <a:gd name="T15" fmla="*/ 4 h 17"/>
                  <a:gd name="T16" fmla="*/ 11 w 23"/>
                  <a:gd name="T17" fmla="*/ 5 h 17"/>
                  <a:gd name="T18" fmla="*/ 13 w 23"/>
                  <a:gd name="T19" fmla="*/ 6 h 17"/>
                  <a:gd name="T20" fmla="*/ 16 w 23"/>
                  <a:gd name="T21" fmla="*/ 6 h 17"/>
                  <a:gd name="T22" fmla="*/ 18 w 23"/>
                  <a:gd name="T23" fmla="*/ 9 h 17"/>
                  <a:gd name="T24" fmla="*/ 18 w 23"/>
                  <a:gd name="T25" fmla="*/ 12 h 17"/>
                  <a:gd name="T26" fmla="*/ 20 w 23"/>
                  <a:gd name="T27" fmla="*/ 14 h 17"/>
                  <a:gd name="T28" fmla="*/ 22 w 23"/>
                  <a:gd name="T29" fmla="*/ 15 h 17"/>
                  <a:gd name="T30" fmla="*/ 23 w 23"/>
                  <a:gd name="T31" fmla="*/ 17 h 17"/>
                  <a:gd name="T32" fmla="*/ 22 w 23"/>
                  <a:gd name="T33" fmla="*/ 17 h 17"/>
                  <a:gd name="T34" fmla="*/ 20 w 23"/>
                  <a:gd name="T35" fmla="*/ 16 h 17"/>
                  <a:gd name="T36" fmla="*/ 16 w 23"/>
                  <a:gd name="T37" fmla="*/ 12 h 17"/>
                  <a:gd name="T38" fmla="*/ 11 w 23"/>
                  <a:gd name="T39" fmla="*/ 11 h 17"/>
                  <a:gd name="T40" fmla="*/ 9 w 23"/>
                  <a:gd name="T41" fmla="*/ 9 h 17"/>
                  <a:gd name="T42" fmla="*/ 9 w 23"/>
                  <a:gd name="T43" fmla="*/ 9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3" h="17">
                    <a:moveTo>
                      <a:pt x="9" y="9"/>
                    </a:moveTo>
                    <a:lnTo>
                      <a:pt x="8" y="7"/>
                    </a:lnTo>
                    <a:lnTo>
                      <a:pt x="6" y="5"/>
                    </a:lnTo>
                    <a:lnTo>
                      <a:pt x="3" y="4"/>
                    </a:lnTo>
                    <a:lnTo>
                      <a:pt x="0" y="4"/>
                    </a:lnTo>
                    <a:lnTo>
                      <a:pt x="3" y="1"/>
                    </a:lnTo>
                    <a:lnTo>
                      <a:pt x="6" y="0"/>
                    </a:lnTo>
                    <a:lnTo>
                      <a:pt x="8" y="4"/>
                    </a:lnTo>
                    <a:lnTo>
                      <a:pt x="11" y="5"/>
                    </a:lnTo>
                    <a:lnTo>
                      <a:pt x="13" y="6"/>
                    </a:lnTo>
                    <a:lnTo>
                      <a:pt x="16" y="6"/>
                    </a:lnTo>
                    <a:lnTo>
                      <a:pt x="18" y="9"/>
                    </a:lnTo>
                    <a:lnTo>
                      <a:pt x="18" y="12"/>
                    </a:lnTo>
                    <a:lnTo>
                      <a:pt x="20" y="14"/>
                    </a:lnTo>
                    <a:lnTo>
                      <a:pt x="22" y="15"/>
                    </a:lnTo>
                    <a:lnTo>
                      <a:pt x="23" y="17"/>
                    </a:lnTo>
                    <a:lnTo>
                      <a:pt x="22" y="17"/>
                    </a:lnTo>
                    <a:lnTo>
                      <a:pt x="20" y="16"/>
                    </a:lnTo>
                    <a:lnTo>
                      <a:pt x="16" y="12"/>
                    </a:lnTo>
                    <a:lnTo>
                      <a:pt x="11" y="11"/>
                    </a:lnTo>
                    <a:lnTo>
                      <a:pt x="9" y="9"/>
                    </a:lnTo>
                    <a:lnTo>
                      <a:pt x="9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39" name="Freeform 105">
                <a:extLst>
                  <a:ext uri="{FF2B5EF4-FFF2-40B4-BE49-F238E27FC236}">
                    <a16:creationId xmlns:a16="http://schemas.microsoft.com/office/drawing/2014/main" id="{D3749DB2-B6CB-4840-BCB6-C0BBFB0E45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31" y="2123"/>
                <a:ext cx="55" cy="31"/>
              </a:xfrm>
              <a:custGeom>
                <a:avLst/>
                <a:gdLst>
                  <a:gd name="T0" fmla="*/ 15 w 55"/>
                  <a:gd name="T1" fmla="*/ 3 h 31"/>
                  <a:gd name="T2" fmla="*/ 15 w 55"/>
                  <a:gd name="T3" fmla="*/ 2 h 31"/>
                  <a:gd name="T4" fmla="*/ 15 w 55"/>
                  <a:gd name="T5" fmla="*/ 2 h 31"/>
                  <a:gd name="T6" fmla="*/ 15 w 55"/>
                  <a:gd name="T7" fmla="*/ 0 h 31"/>
                  <a:gd name="T8" fmla="*/ 15 w 55"/>
                  <a:gd name="T9" fmla="*/ 0 h 31"/>
                  <a:gd name="T10" fmla="*/ 18 w 55"/>
                  <a:gd name="T11" fmla="*/ 3 h 31"/>
                  <a:gd name="T12" fmla="*/ 19 w 55"/>
                  <a:gd name="T13" fmla="*/ 3 h 31"/>
                  <a:gd name="T14" fmla="*/ 21 w 55"/>
                  <a:gd name="T15" fmla="*/ 6 h 31"/>
                  <a:gd name="T16" fmla="*/ 25 w 55"/>
                  <a:gd name="T17" fmla="*/ 5 h 31"/>
                  <a:gd name="T18" fmla="*/ 26 w 55"/>
                  <a:gd name="T19" fmla="*/ 6 h 31"/>
                  <a:gd name="T20" fmla="*/ 27 w 55"/>
                  <a:gd name="T21" fmla="*/ 5 h 31"/>
                  <a:gd name="T22" fmla="*/ 26 w 55"/>
                  <a:gd name="T23" fmla="*/ 8 h 31"/>
                  <a:gd name="T24" fmla="*/ 26 w 55"/>
                  <a:gd name="T25" fmla="*/ 8 h 31"/>
                  <a:gd name="T26" fmla="*/ 28 w 55"/>
                  <a:gd name="T27" fmla="*/ 7 h 31"/>
                  <a:gd name="T28" fmla="*/ 33 w 55"/>
                  <a:gd name="T29" fmla="*/ 11 h 31"/>
                  <a:gd name="T30" fmla="*/ 34 w 55"/>
                  <a:gd name="T31" fmla="*/ 14 h 31"/>
                  <a:gd name="T32" fmla="*/ 36 w 55"/>
                  <a:gd name="T33" fmla="*/ 16 h 31"/>
                  <a:gd name="T34" fmla="*/ 36 w 55"/>
                  <a:gd name="T35" fmla="*/ 14 h 31"/>
                  <a:gd name="T36" fmla="*/ 33 w 55"/>
                  <a:gd name="T37" fmla="*/ 11 h 31"/>
                  <a:gd name="T38" fmla="*/ 32 w 55"/>
                  <a:gd name="T39" fmla="*/ 9 h 31"/>
                  <a:gd name="T40" fmla="*/ 33 w 55"/>
                  <a:gd name="T41" fmla="*/ 9 h 31"/>
                  <a:gd name="T42" fmla="*/ 33 w 55"/>
                  <a:gd name="T43" fmla="*/ 8 h 31"/>
                  <a:gd name="T44" fmla="*/ 33 w 55"/>
                  <a:gd name="T45" fmla="*/ 9 h 31"/>
                  <a:gd name="T46" fmla="*/ 37 w 55"/>
                  <a:gd name="T47" fmla="*/ 15 h 31"/>
                  <a:gd name="T48" fmla="*/ 41 w 55"/>
                  <a:gd name="T49" fmla="*/ 16 h 31"/>
                  <a:gd name="T50" fmla="*/ 45 w 55"/>
                  <a:gd name="T51" fmla="*/ 15 h 31"/>
                  <a:gd name="T52" fmla="*/ 47 w 55"/>
                  <a:gd name="T53" fmla="*/ 15 h 31"/>
                  <a:gd name="T54" fmla="*/ 50 w 55"/>
                  <a:gd name="T55" fmla="*/ 14 h 31"/>
                  <a:gd name="T56" fmla="*/ 53 w 55"/>
                  <a:gd name="T57" fmla="*/ 14 h 31"/>
                  <a:gd name="T58" fmla="*/ 55 w 55"/>
                  <a:gd name="T59" fmla="*/ 15 h 31"/>
                  <a:gd name="T60" fmla="*/ 52 w 55"/>
                  <a:gd name="T61" fmla="*/ 19 h 31"/>
                  <a:gd name="T62" fmla="*/ 52 w 55"/>
                  <a:gd name="T63" fmla="*/ 21 h 31"/>
                  <a:gd name="T64" fmla="*/ 44 w 55"/>
                  <a:gd name="T65" fmla="*/ 22 h 31"/>
                  <a:gd name="T66" fmla="*/ 42 w 55"/>
                  <a:gd name="T67" fmla="*/ 20 h 31"/>
                  <a:gd name="T68" fmla="*/ 38 w 55"/>
                  <a:gd name="T69" fmla="*/ 20 h 31"/>
                  <a:gd name="T70" fmla="*/ 38 w 55"/>
                  <a:gd name="T71" fmla="*/ 22 h 31"/>
                  <a:gd name="T72" fmla="*/ 36 w 55"/>
                  <a:gd name="T73" fmla="*/ 23 h 31"/>
                  <a:gd name="T74" fmla="*/ 34 w 55"/>
                  <a:gd name="T75" fmla="*/ 25 h 31"/>
                  <a:gd name="T76" fmla="*/ 33 w 55"/>
                  <a:gd name="T77" fmla="*/ 24 h 31"/>
                  <a:gd name="T78" fmla="*/ 27 w 55"/>
                  <a:gd name="T79" fmla="*/ 25 h 31"/>
                  <a:gd name="T80" fmla="*/ 25 w 55"/>
                  <a:gd name="T81" fmla="*/ 28 h 31"/>
                  <a:gd name="T82" fmla="*/ 23 w 55"/>
                  <a:gd name="T83" fmla="*/ 30 h 31"/>
                  <a:gd name="T84" fmla="*/ 20 w 55"/>
                  <a:gd name="T85" fmla="*/ 31 h 31"/>
                  <a:gd name="T86" fmla="*/ 15 w 55"/>
                  <a:gd name="T87" fmla="*/ 31 h 31"/>
                  <a:gd name="T88" fmla="*/ 13 w 55"/>
                  <a:gd name="T89" fmla="*/ 30 h 31"/>
                  <a:gd name="T90" fmla="*/ 13 w 55"/>
                  <a:gd name="T91" fmla="*/ 30 h 31"/>
                  <a:gd name="T92" fmla="*/ 10 w 55"/>
                  <a:gd name="T93" fmla="*/ 29 h 31"/>
                  <a:gd name="T94" fmla="*/ 12 w 55"/>
                  <a:gd name="T95" fmla="*/ 28 h 31"/>
                  <a:gd name="T96" fmla="*/ 12 w 55"/>
                  <a:gd name="T97" fmla="*/ 25 h 31"/>
                  <a:gd name="T98" fmla="*/ 15 w 55"/>
                  <a:gd name="T99" fmla="*/ 22 h 31"/>
                  <a:gd name="T100" fmla="*/ 11 w 55"/>
                  <a:gd name="T101" fmla="*/ 19 h 31"/>
                  <a:gd name="T102" fmla="*/ 10 w 55"/>
                  <a:gd name="T103" fmla="*/ 19 h 31"/>
                  <a:gd name="T104" fmla="*/ 7 w 55"/>
                  <a:gd name="T105" fmla="*/ 17 h 31"/>
                  <a:gd name="T106" fmla="*/ 4 w 55"/>
                  <a:gd name="T107" fmla="*/ 15 h 31"/>
                  <a:gd name="T108" fmla="*/ 2 w 55"/>
                  <a:gd name="T109" fmla="*/ 15 h 31"/>
                  <a:gd name="T110" fmla="*/ 0 w 55"/>
                  <a:gd name="T111" fmla="*/ 16 h 31"/>
                  <a:gd name="T112" fmla="*/ 0 w 55"/>
                  <a:gd name="T113" fmla="*/ 13 h 31"/>
                  <a:gd name="T114" fmla="*/ 6 w 55"/>
                  <a:gd name="T115" fmla="*/ 11 h 31"/>
                  <a:gd name="T116" fmla="*/ 13 w 55"/>
                  <a:gd name="T117" fmla="*/ 7 h 31"/>
                  <a:gd name="T118" fmla="*/ 16 w 55"/>
                  <a:gd name="T119" fmla="*/ 6 h 31"/>
                  <a:gd name="T120" fmla="*/ 15 w 55"/>
                  <a:gd name="T121" fmla="*/ 3 h 31"/>
                  <a:gd name="T122" fmla="*/ 15 w 55"/>
                  <a:gd name="T123" fmla="*/ 3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55" h="31">
                    <a:moveTo>
                      <a:pt x="15" y="3"/>
                    </a:moveTo>
                    <a:lnTo>
                      <a:pt x="15" y="2"/>
                    </a:lnTo>
                    <a:lnTo>
                      <a:pt x="15" y="2"/>
                    </a:lnTo>
                    <a:lnTo>
                      <a:pt x="15" y="0"/>
                    </a:lnTo>
                    <a:lnTo>
                      <a:pt x="15" y="0"/>
                    </a:lnTo>
                    <a:lnTo>
                      <a:pt x="18" y="3"/>
                    </a:lnTo>
                    <a:lnTo>
                      <a:pt x="19" y="3"/>
                    </a:lnTo>
                    <a:lnTo>
                      <a:pt x="21" y="6"/>
                    </a:lnTo>
                    <a:lnTo>
                      <a:pt x="25" y="5"/>
                    </a:lnTo>
                    <a:lnTo>
                      <a:pt x="26" y="6"/>
                    </a:lnTo>
                    <a:lnTo>
                      <a:pt x="27" y="5"/>
                    </a:lnTo>
                    <a:lnTo>
                      <a:pt x="26" y="8"/>
                    </a:lnTo>
                    <a:lnTo>
                      <a:pt x="26" y="8"/>
                    </a:lnTo>
                    <a:lnTo>
                      <a:pt x="28" y="7"/>
                    </a:lnTo>
                    <a:lnTo>
                      <a:pt x="33" y="11"/>
                    </a:lnTo>
                    <a:lnTo>
                      <a:pt x="34" y="14"/>
                    </a:lnTo>
                    <a:lnTo>
                      <a:pt x="36" y="16"/>
                    </a:lnTo>
                    <a:lnTo>
                      <a:pt x="36" y="14"/>
                    </a:lnTo>
                    <a:lnTo>
                      <a:pt x="33" y="11"/>
                    </a:lnTo>
                    <a:lnTo>
                      <a:pt x="32" y="9"/>
                    </a:lnTo>
                    <a:lnTo>
                      <a:pt x="33" y="9"/>
                    </a:lnTo>
                    <a:lnTo>
                      <a:pt x="33" y="8"/>
                    </a:lnTo>
                    <a:lnTo>
                      <a:pt x="33" y="9"/>
                    </a:lnTo>
                    <a:lnTo>
                      <a:pt x="37" y="15"/>
                    </a:lnTo>
                    <a:lnTo>
                      <a:pt x="41" y="16"/>
                    </a:lnTo>
                    <a:lnTo>
                      <a:pt x="45" y="15"/>
                    </a:lnTo>
                    <a:lnTo>
                      <a:pt x="47" y="15"/>
                    </a:lnTo>
                    <a:lnTo>
                      <a:pt x="50" y="14"/>
                    </a:lnTo>
                    <a:lnTo>
                      <a:pt x="53" y="14"/>
                    </a:lnTo>
                    <a:lnTo>
                      <a:pt x="55" y="15"/>
                    </a:lnTo>
                    <a:lnTo>
                      <a:pt x="52" y="19"/>
                    </a:lnTo>
                    <a:lnTo>
                      <a:pt x="52" y="21"/>
                    </a:lnTo>
                    <a:lnTo>
                      <a:pt x="44" y="22"/>
                    </a:lnTo>
                    <a:lnTo>
                      <a:pt x="42" y="20"/>
                    </a:lnTo>
                    <a:lnTo>
                      <a:pt x="38" y="20"/>
                    </a:lnTo>
                    <a:lnTo>
                      <a:pt x="38" y="22"/>
                    </a:lnTo>
                    <a:lnTo>
                      <a:pt x="36" y="23"/>
                    </a:lnTo>
                    <a:lnTo>
                      <a:pt x="34" y="25"/>
                    </a:lnTo>
                    <a:lnTo>
                      <a:pt x="33" y="24"/>
                    </a:lnTo>
                    <a:lnTo>
                      <a:pt x="27" y="25"/>
                    </a:lnTo>
                    <a:lnTo>
                      <a:pt x="25" y="28"/>
                    </a:lnTo>
                    <a:lnTo>
                      <a:pt x="23" y="30"/>
                    </a:lnTo>
                    <a:lnTo>
                      <a:pt x="20" y="31"/>
                    </a:lnTo>
                    <a:lnTo>
                      <a:pt x="15" y="31"/>
                    </a:lnTo>
                    <a:lnTo>
                      <a:pt x="13" y="30"/>
                    </a:lnTo>
                    <a:lnTo>
                      <a:pt x="13" y="30"/>
                    </a:lnTo>
                    <a:lnTo>
                      <a:pt x="10" y="29"/>
                    </a:lnTo>
                    <a:lnTo>
                      <a:pt x="12" y="28"/>
                    </a:lnTo>
                    <a:lnTo>
                      <a:pt x="12" y="25"/>
                    </a:lnTo>
                    <a:lnTo>
                      <a:pt x="15" y="22"/>
                    </a:lnTo>
                    <a:lnTo>
                      <a:pt x="11" y="19"/>
                    </a:lnTo>
                    <a:lnTo>
                      <a:pt x="10" y="19"/>
                    </a:lnTo>
                    <a:lnTo>
                      <a:pt x="7" y="17"/>
                    </a:lnTo>
                    <a:lnTo>
                      <a:pt x="4" y="15"/>
                    </a:lnTo>
                    <a:lnTo>
                      <a:pt x="2" y="15"/>
                    </a:lnTo>
                    <a:lnTo>
                      <a:pt x="0" y="16"/>
                    </a:lnTo>
                    <a:lnTo>
                      <a:pt x="0" y="13"/>
                    </a:lnTo>
                    <a:lnTo>
                      <a:pt x="6" y="11"/>
                    </a:lnTo>
                    <a:lnTo>
                      <a:pt x="13" y="7"/>
                    </a:lnTo>
                    <a:lnTo>
                      <a:pt x="16" y="6"/>
                    </a:lnTo>
                    <a:lnTo>
                      <a:pt x="15" y="3"/>
                    </a:lnTo>
                    <a:lnTo>
                      <a:pt x="15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40" name="Freeform 106">
                <a:extLst>
                  <a:ext uri="{FF2B5EF4-FFF2-40B4-BE49-F238E27FC236}">
                    <a16:creationId xmlns:a16="http://schemas.microsoft.com/office/drawing/2014/main" id="{48B48F5D-8AB8-4FCF-AC26-49936CB165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77" y="2972"/>
                <a:ext cx="99" cy="192"/>
              </a:xfrm>
              <a:custGeom>
                <a:avLst/>
                <a:gdLst>
                  <a:gd name="T0" fmla="*/ 0 w 99"/>
                  <a:gd name="T1" fmla="*/ 146 h 192"/>
                  <a:gd name="T2" fmla="*/ 5 w 99"/>
                  <a:gd name="T3" fmla="*/ 156 h 192"/>
                  <a:gd name="T4" fmla="*/ 6 w 99"/>
                  <a:gd name="T5" fmla="*/ 164 h 192"/>
                  <a:gd name="T6" fmla="*/ 10 w 99"/>
                  <a:gd name="T7" fmla="*/ 181 h 192"/>
                  <a:gd name="T8" fmla="*/ 17 w 99"/>
                  <a:gd name="T9" fmla="*/ 188 h 192"/>
                  <a:gd name="T10" fmla="*/ 32 w 99"/>
                  <a:gd name="T11" fmla="*/ 191 h 192"/>
                  <a:gd name="T12" fmla="*/ 48 w 99"/>
                  <a:gd name="T13" fmla="*/ 185 h 192"/>
                  <a:gd name="T14" fmla="*/ 56 w 99"/>
                  <a:gd name="T15" fmla="*/ 176 h 192"/>
                  <a:gd name="T16" fmla="*/ 60 w 99"/>
                  <a:gd name="T17" fmla="*/ 163 h 192"/>
                  <a:gd name="T18" fmla="*/ 68 w 99"/>
                  <a:gd name="T19" fmla="*/ 134 h 192"/>
                  <a:gd name="T20" fmla="*/ 75 w 99"/>
                  <a:gd name="T21" fmla="*/ 111 h 192"/>
                  <a:gd name="T22" fmla="*/ 84 w 99"/>
                  <a:gd name="T23" fmla="*/ 89 h 192"/>
                  <a:gd name="T24" fmla="*/ 85 w 99"/>
                  <a:gd name="T25" fmla="*/ 82 h 192"/>
                  <a:gd name="T26" fmla="*/ 87 w 99"/>
                  <a:gd name="T27" fmla="*/ 68 h 192"/>
                  <a:gd name="T28" fmla="*/ 88 w 99"/>
                  <a:gd name="T29" fmla="*/ 55 h 192"/>
                  <a:gd name="T30" fmla="*/ 89 w 99"/>
                  <a:gd name="T31" fmla="*/ 46 h 192"/>
                  <a:gd name="T32" fmla="*/ 94 w 99"/>
                  <a:gd name="T33" fmla="*/ 54 h 192"/>
                  <a:gd name="T34" fmla="*/ 99 w 99"/>
                  <a:gd name="T35" fmla="*/ 47 h 192"/>
                  <a:gd name="T36" fmla="*/ 95 w 99"/>
                  <a:gd name="T37" fmla="*/ 37 h 192"/>
                  <a:gd name="T38" fmla="*/ 94 w 99"/>
                  <a:gd name="T39" fmla="*/ 28 h 192"/>
                  <a:gd name="T40" fmla="*/ 91 w 99"/>
                  <a:gd name="T41" fmla="*/ 12 h 192"/>
                  <a:gd name="T42" fmla="*/ 86 w 99"/>
                  <a:gd name="T43" fmla="*/ 5 h 192"/>
                  <a:gd name="T44" fmla="*/ 84 w 99"/>
                  <a:gd name="T45" fmla="*/ 0 h 192"/>
                  <a:gd name="T46" fmla="*/ 78 w 99"/>
                  <a:gd name="T47" fmla="*/ 5 h 192"/>
                  <a:gd name="T48" fmla="*/ 78 w 99"/>
                  <a:gd name="T49" fmla="*/ 10 h 192"/>
                  <a:gd name="T50" fmla="*/ 77 w 99"/>
                  <a:gd name="T51" fmla="*/ 17 h 192"/>
                  <a:gd name="T52" fmla="*/ 69 w 99"/>
                  <a:gd name="T53" fmla="*/ 22 h 192"/>
                  <a:gd name="T54" fmla="*/ 63 w 99"/>
                  <a:gd name="T55" fmla="*/ 23 h 192"/>
                  <a:gd name="T56" fmla="*/ 63 w 99"/>
                  <a:gd name="T57" fmla="*/ 30 h 192"/>
                  <a:gd name="T58" fmla="*/ 65 w 99"/>
                  <a:gd name="T59" fmla="*/ 35 h 192"/>
                  <a:gd name="T60" fmla="*/ 61 w 99"/>
                  <a:gd name="T61" fmla="*/ 37 h 192"/>
                  <a:gd name="T62" fmla="*/ 56 w 99"/>
                  <a:gd name="T63" fmla="*/ 38 h 192"/>
                  <a:gd name="T64" fmla="*/ 54 w 99"/>
                  <a:gd name="T65" fmla="*/ 46 h 192"/>
                  <a:gd name="T66" fmla="*/ 52 w 99"/>
                  <a:gd name="T67" fmla="*/ 47 h 192"/>
                  <a:gd name="T68" fmla="*/ 45 w 99"/>
                  <a:gd name="T69" fmla="*/ 47 h 192"/>
                  <a:gd name="T70" fmla="*/ 44 w 99"/>
                  <a:gd name="T71" fmla="*/ 54 h 192"/>
                  <a:gd name="T72" fmla="*/ 42 w 99"/>
                  <a:gd name="T73" fmla="*/ 53 h 192"/>
                  <a:gd name="T74" fmla="*/ 34 w 99"/>
                  <a:gd name="T75" fmla="*/ 52 h 192"/>
                  <a:gd name="T76" fmla="*/ 24 w 99"/>
                  <a:gd name="T77" fmla="*/ 57 h 192"/>
                  <a:gd name="T78" fmla="*/ 16 w 99"/>
                  <a:gd name="T79" fmla="*/ 57 h 192"/>
                  <a:gd name="T80" fmla="*/ 16 w 99"/>
                  <a:gd name="T81" fmla="*/ 65 h 192"/>
                  <a:gd name="T82" fmla="*/ 10 w 99"/>
                  <a:gd name="T83" fmla="*/ 80 h 192"/>
                  <a:gd name="T84" fmla="*/ 14 w 99"/>
                  <a:gd name="T85" fmla="*/ 94 h 192"/>
                  <a:gd name="T86" fmla="*/ 16 w 99"/>
                  <a:gd name="T87" fmla="*/ 102 h 192"/>
                  <a:gd name="T88" fmla="*/ 16 w 99"/>
                  <a:gd name="T89" fmla="*/ 106 h 192"/>
                  <a:gd name="T90" fmla="*/ 17 w 99"/>
                  <a:gd name="T91" fmla="*/ 111 h 192"/>
                  <a:gd name="T92" fmla="*/ 11 w 99"/>
                  <a:gd name="T93" fmla="*/ 121 h 192"/>
                  <a:gd name="T94" fmla="*/ 7 w 99"/>
                  <a:gd name="T95" fmla="*/ 130 h 192"/>
                  <a:gd name="T96" fmla="*/ 3 w 99"/>
                  <a:gd name="T97" fmla="*/ 133 h 192"/>
                  <a:gd name="T98" fmla="*/ 0 w 99"/>
                  <a:gd name="T99" fmla="*/ 141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99" h="192">
                    <a:moveTo>
                      <a:pt x="0" y="141"/>
                    </a:moveTo>
                    <a:lnTo>
                      <a:pt x="0" y="142"/>
                    </a:lnTo>
                    <a:lnTo>
                      <a:pt x="0" y="146"/>
                    </a:lnTo>
                    <a:lnTo>
                      <a:pt x="1" y="150"/>
                    </a:lnTo>
                    <a:lnTo>
                      <a:pt x="2" y="154"/>
                    </a:lnTo>
                    <a:lnTo>
                      <a:pt x="5" y="156"/>
                    </a:lnTo>
                    <a:lnTo>
                      <a:pt x="5" y="158"/>
                    </a:lnTo>
                    <a:lnTo>
                      <a:pt x="7" y="163"/>
                    </a:lnTo>
                    <a:lnTo>
                      <a:pt x="6" y="164"/>
                    </a:lnTo>
                    <a:lnTo>
                      <a:pt x="6" y="173"/>
                    </a:lnTo>
                    <a:lnTo>
                      <a:pt x="9" y="177"/>
                    </a:lnTo>
                    <a:lnTo>
                      <a:pt x="10" y="181"/>
                    </a:lnTo>
                    <a:lnTo>
                      <a:pt x="11" y="184"/>
                    </a:lnTo>
                    <a:lnTo>
                      <a:pt x="14" y="185"/>
                    </a:lnTo>
                    <a:lnTo>
                      <a:pt x="17" y="188"/>
                    </a:lnTo>
                    <a:lnTo>
                      <a:pt x="20" y="188"/>
                    </a:lnTo>
                    <a:lnTo>
                      <a:pt x="26" y="192"/>
                    </a:lnTo>
                    <a:lnTo>
                      <a:pt x="32" y="191"/>
                    </a:lnTo>
                    <a:lnTo>
                      <a:pt x="35" y="189"/>
                    </a:lnTo>
                    <a:lnTo>
                      <a:pt x="41" y="186"/>
                    </a:lnTo>
                    <a:lnTo>
                      <a:pt x="48" y="185"/>
                    </a:lnTo>
                    <a:lnTo>
                      <a:pt x="51" y="184"/>
                    </a:lnTo>
                    <a:lnTo>
                      <a:pt x="53" y="181"/>
                    </a:lnTo>
                    <a:lnTo>
                      <a:pt x="56" y="176"/>
                    </a:lnTo>
                    <a:lnTo>
                      <a:pt x="56" y="173"/>
                    </a:lnTo>
                    <a:lnTo>
                      <a:pt x="59" y="166"/>
                    </a:lnTo>
                    <a:lnTo>
                      <a:pt x="60" y="163"/>
                    </a:lnTo>
                    <a:lnTo>
                      <a:pt x="61" y="157"/>
                    </a:lnTo>
                    <a:lnTo>
                      <a:pt x="65" y="145"/>
                    </a:lnTo>
                    <a:lnTo>
                      <a:pt x="68" y="134"/>
                    </a:lnTo>
                    <a:lnTo>
                      <a:pt x="74" y="116"/>
                    </a:lnTo>
                    <a:lnTo>
                      <a:pt x="76" y="111"/>
                    </a:lnTo>
                    <a:lnTo>
                      <a:pt x="75" y="111"/>
                    </a:lnTo>
                    <a:lnTo>
                      <a:pt x="76" y="111"/>
                    </a:lnTo>
                    <a:lnTo>
                      <a:pt x="79" y="99"/>
                    </a:lnTo>
                    <a:lnTo>
                      <a:pt x="84" y="89"/>
                    </a:lnTo>
                    <a:lnTo>
                      <a:pt x="84" y="86"/>
                    </a:lnTo>
                    <a:lnTo>
                      <a:pt x="85" y="85"/>
                    </a:lnTo>
                    <a:lnTo>
                      <a:pt x="85" y="82"/>
                    </a:lnTo>
                    <a:lnTo>
                      <a:pt x="86" y="80"/>
                    </a:lnTo>
                    <a:lnTo>
                      <a:pt x="85" y="72"/>
                    </a:lnTo>
                    <a:lnTo>
                      <a:pt x="87" y="68"/>
                    </a:lnTo>
                    <a:lnTo>
                      <a:pt x="91" y="62"/>
                    </a:lnTo>
                    <a:lnTo>
                      <a:pt x="91" y="60"/>
                    </a:lnTo>
                    <a:lnTo>
                      <a:pt x="88" y="55"/>
                    </a:lnTo>
                    <a:lnTo>
                      <a:pt x="88" y="52"/>
                    </a:lnTo>
                    <a:lnTo>
                      <a:pt x="87" y="49"/>
                    </a:lnTo>
                    <a:lnTo>
                      <a:pt x="89" y="46"/>
                    </a:lnTo>
                    <a:lnTo>
                      <a:pt x="91" y="48"/>
                    </a:lnTo>
                    <a:lnTo>
                      <a:pt x="93" y="51"/>
                    </a:lnTo>
                    <a:lnTo>
                      <a:pt x="94" y="54"/>
                    </a:lnTo>
                    <a:lnTo>
                      <a:pt x="96" y="53"/>
                    </a:lnTo>
                    <a:lnTo>
                      <a:pt x="97" y="49"/>
                    </a:lnTo>
                    <a:lnTo>
                      <a:pt x="99" y="47"/>
                    </a:lnTo>
                    <a:lnTo>
                      <a:pt x="99" y="44"/>
                    </a:lnTo>
                    <a:lnTo>
                      <a:pt x="96" y="39"/>
                    </a:lnTo>
                    <a:lnTo>
                      <a:pt x="95" y="37"/>
                    </a:lnTo>
                    <a:lnTo>
                      <a:pt x="95" y="34"/>
                    </a:lnTo>
                    <a:lnTo>
                      <a:pt x="95" y="31"/>
                    </a:lnTo>
                    <a:lnTo>
                      <a:pt x="94" y="28"/>
                    </a:lnTo>
                    <a:lnTo>
                      <a:pt x="94" y="23"/>
                    </a:lnTo>
                    <a:lnTo>
                      <a:pt x="92" y="15"/>
                    </a:lnTo>
                    <a:lnTo>
                      <a:pt x="91" y="12"/>
                    </a:lnTo>
                    <a:lnTo>
                      <a:pt x="89" y="10"/>
                    </a:lnTo>
                    <a:lnTo>
                      <a:pt x="87" y="8"/>
                    </a:lnTo>
                    <a:lnTo>
                      <a:pt x="86" y="5"/>
                    </a:lnTo>
                    <a:lnTo>
                      <a:pt x="84" y="2"/>
                    </a:lnTo>
                    <a:lnTo>
                      <a:pt x="82" y="3"/>
                    </a:lnTo>
                    <a:lnTo>
                      <a:pt x="84" y="0"/>
                    </a:lnTo>
                    <a:lnTo>
                      <a:pt x="80" y="0"/>
                    </a:lnTo>
                    <a:lnTo>
                      <a:pt x="80" y="2"/>
                    </a:lnTo>
                    <a:lnTo>
                      <a:pt x="78" y="5"/>
                    </a:lnTo>
                    <a:lnTo>
                      <a:pt x="76" y="4"/>
                    </a:lnTo>
                    <a:lnTo>
                      <a:pt x="77" y="6"/>
                    </a:lnTo>
                    <a:lnTo>
                      <a:pt x="78" y="10"/>
                    </a:lnTo>
                    <a:lnTo>
                      <a:pt x="77" y="12"/>
                    </a:lnTo>
                    <a:lnTo>
                      <a:pt x="77" y="13"/>
                    </a:lnTo>
                    <a:lnTo>
                      <a:pt x="77" y="17"/>
                    </a:lnTo>
                    <a:lnTo>
                      <a:pt x="74" y="19"/>
                    </a:lnTo>
                    <a:lnTo>
                      <a:pt x="71" y="20"/>
                    </a:lnTo>
                    <a:lnTo>
                      <a:pt x="69" y="22"/>
                    </a:lnTo>
                    <a:lnTo>
                      <a:pt x="67" y="21"/>
                    </a:lnTo>
                    <a:lnTo>
                      <a:pt x="63" y="21"/>
                    </a:lnTo>
                    <a:lnTo>
                      <a:pt x="63" y="23"/>
                    </a:lnTo>
                    <a:lnTo>
                      <a:pt x="65" y="26"/>
                    </a:lnTo>
                    <a:lnTo>
                      <a:pt x="66" y="28"/>
                    </a:lnTo>
                    <a:lnTo>
                      <a:pt x="63" y="30"/>
                    </a:lnTo>
                    <a:lnTo>
                      <a:pt x="61" y="31"/>
                    </a:lnTo>
                    <a:lnTo>
                      <a:pt x="62" y="35"/>
                    </a:lnTo>
                    <a:lnTo>
                      <a:pt x="65" y="35"/>
                    </a:lnTo>
                    <a:lnTo>
                      <a:pt x="65" y="37"/>
                    </a:lnTo>
                    <a:lnTo>
                      <a:pt x="63" y="36"/>
                    </a:lnTo>
                    <a:lnTo>
                      <a:pt x="61" y="37"/>
                    </a:lnTo>
                    <a:lnTo>
                      <a:pt x="57" y="42"/>
                    </a:lnTo>
                    <a:lnTo>
                      <a:pt x="58" y="37"/>
                    </a:lnTo>
                    <a:lnTo>
                      <a:pt x="56" y="38"/>
                    </a:lnTo>
                    <a:lnTo>
                      <a:pt x="54" y="42"/>
                    </a:lnTo>
                    <a:lnTo>
                      <a:pt x="52" y="44"/>
                    </a:lnTo>
                    <a:lnTo>
                      <a:pt x="54" y="46"/>
                    </a:lnTo>
                    <a:lnTo>
                      <a:pt x="54" y="47"/>
                    </a:lnTo>
                    <a:lnTo>
                      <a:pt x="53" y="47"/>
                    </a:lnTo>
                    <a:lnTo>
                      <a:pt x="52" y="47"/>
                    </a:lnTo>
                    <a:lnTo>
                      <a:pt x="51" y="46"/>
                    </a:lnTo>
                    <a:lnTo>
                      <a:pt x="51" y="44"/>
                    </a:lnTo>
                    <a:lnTo>
                      <a:pt x="45" y="47"/>
                    </a:lnTo>
                    <a:lnTo>
                      <a:pt x="42" y="49"/>
                    </a:lnTo>
                    <a:lnTo>
                      <a:pt x="42" y="52"/>
                    </a:lnTo>
                    <a:lnTo>
                      <a:pt x="44" y="54"/>
                    </a:lnTo>
                    <a:lnTo>
                      <a:pt x="43" y="54"/>
                    </a:lnTo>
                    <a:lnTo>
                      <a:pt x="42" y="54"/>
                    </a:lnTo>
                    <a:lnTo>
                      <a:pt x="42" y="53"/>
                    </a:lnTo>
                    <a:lnTo>
                      <a:pt x="41" y="51"/>
                    </a:lnTo>
                    <a:lnTo>
                      <a:pt x="37" y="53"/>
                    </a:lnTo>
                    <a:lnTo>
                      <a:pt x="34" y="52"/>
                    </a:lnTo>
                    <a:lnTo>
                      <a:pt x="28" y="56"/>
                    </a:lnTo>
                    <a:lnTo>
                      <a:pt x="26" y="54"/>
                    </a:lnTo>
                    <a:lnTo>
                      <a:pt x="24" y="57"/>
                    </a:lnTo>
                    <a:lnTo>
                      <a:pt x="22" y="57"/>
                    </a:lnTo>
                    <a:lnTo>
                      <a:pt x="19" y="57"/>
                    </a:lnTo>
                    <a:lnTo>
                      <a:pt x="16" y="57"/>
                    </a:lnTo>
                    <a:lnTo>
                      <a:pt x="16" y="60"/>
                    </a:lnTo>
                    <a:lnTo>
                      <a:pt x="16" y="63"/>
                    </a:lnTo>
                    <a:lnTo>
                      <a:pt x="16" y="65"/>
                    </a:lnTo>
                    <a:lnTo>
                      <a:pt x="12" y="70"/>
                    </a:lnTo>
                    <a:lnTo>
                      <a:pt x="9" y="75"/>
                    </a:lnTo>
                    <a:lnTo>
                      <a:pt x="10" y="80"/>
                    </a:lnTo>
                    <a:lnTo>
                      <a:pt x="10" y="82"/>
                    </a:lnTo>
                    <a:lnTo>
                      <a:pt x="11" y="88"/>
                    </a:lnTo>
                    <a:lnTo>
                      <a:pt x="14" y="94"/>
                    </a:lnTo>
                    <a:lnTo>
                      <a:pt x="14" y="96"/>
                    </a:lnTo>
                    <a:lnTo>
                      <a:pt x="14" y="99"/>
                    </a:lnTo>
                    <a:lnTo>
                      <a:pt x="16" y="102"/>
                    </a:lnTo>
                    <a:lnTo>
                      <a:pt x="16" y="102"/>
                    </a:lnTo>
                    <a:lnTo>
                      <a:pt x="17" y="105"/>
                    </a:lnTo>
                    <a:lnTo>
                      <a:pt x="16" y="106"/>
                    </a:lnTo>
                    <a:lnTo>
                      <a:pt x="16" y="108"/>
                    </a:lnTo>
                    <a:lnTo>
                      <a:pt x="16" y="109"/>
                    </a:lnTo>
                    <a:lnTo>
                      <a:pt x="17" y="111"/>
                    </a:lnTo>
                    <a:lnTo>
                      <a:pt x="16" y="112"/>
                    </a:lnTo>
                    <a:lnTo>
                      <a:pt x="14" y="115"/>
                    </a:lnTo>
                    <a:lnTo>
                      <a:pt x="11" y="121"/>
                    </a:lnTo>
                    <a:lnTo>
                      <a:pt x="9" y="124"/>
                    </a:lnTo>
                    <a:lnTo>
                      <a:pt x="8" y="126"/>
                    </a:lnTo>
                    <a:lnTo>
                      <a:pt x="7" y="130"/>
                    </a:lnTo>
                    <a:lnTo>
                      <a:pt x="5" y="129"/>
                    </a:lnTo>
                    <a:lnTo>
                      <a:pt x="3" y="131"/>
                    </a:lnTo>
                    <a:lnTo>
                      <a:pt x="3" y="133"/>
                    </a:lnTo>
                    <a:lnTo>
                      <a:pt x="1" y="137"/>
                    </a:lnTo>
                    <a:lnTo>
                      <a:pt x="0" y="141"/>
                    </a:lnTo>
                    <a:lnTo>
                      <a:pt x="0" y="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41" name="Freeform 107">
                <a:extLst>
                  <a:ext uri="{FF2B5EF4-FFF2-40B4-BE49-F238E27FC236}">
                    <a16:creationId xmlns:a16="http://schemas.microsoft.com/office/drawing/2014/main" id="{88F03789-D113-423D-9396-C173EA35EF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01" y="1341"/>
                <a:ext cx="51" cy="14"/>
              </a:xfrm>
              <a:custGeom>
                <a:avLst/>
                <a:gdLst>
                  <a:gd name="T0" fmla="*/ 0 w 51"/>
                  <a:gd name="T1" fmla="*/ 8 h 14"/>
                  <a:gd name="T2" fmla="*/ 0 w 51"/>
                  <a:gd name="T3" fmla="*/ 9 h 14"/>
                  <a:gd name="T4" fmla="*/ 3 w 51"/>
                  <a:gd name="T5" fmla="*/ 9 h 14"/>
                  <a:gd name="T6" fmla="*/ 9 w 51"/>
                  <a:gd name="T7" fmla="*/ 10 h 14"/>
                  <a:gd name="T8" fmla="*/ 11 w 51"/>
                  <a:gd name="T9" fmla="*/ 10 h 14"/>
                  <a:gd name="T10" fmla="*/ 15 w 51"/>
                  <a:gd name="T11" fmla="*/ 11 h 14"/>
                  <a:gd name="T12" fmla="*/ 15 w 51"/>
                  <a:gd name="T13" fmla="*/ 14 h 14"/>
                  <a:gd name="T14" fmla="*/ 18 w 51"/>
                  <a:gd name="T15" fmla="*/ 14 h 14"/>
                  <a:gd name="T16" fmla="*/ 22 w 51"/>
                  <a:gd name="T17" fmla="*/ 10 h 14"/>
                  <a:gd name="T18" fmla="*/ 26 w 51"/>
                  <a:gd name="T19" fmla="*/ 10 h 14"/>
                  <a:gd name="T20" fmla="*/ 32 w 51"/>
                  <a:gd name="T21" fmla="*/ 7 h 14"/>
                  <a:gd name="T22" fmla="*/ 34 w 51"/>
                  <a:gd name="T23" fmla="*/ 4 h 14"/>
                  <a:gd name="T24" fmla="*/ 37 w 51"/>
                  <a:gd name="T25" fmla="*/ 3 h 14"/>
                  <a:gd name="T26" fmla="*/ 43 w 51"/>
                  <a:gd name="T27" fmla="*/ 7 h 14"/>
                  <a:gd name="T28" fmla="*/ 51 w 51"/>
                  <a:gd name="T29" fmla="*/ 8 h 14"/>
                  <a:gd name="T30" fmla="*/ 50 w 51"/>
                  <a:gd name="T31" fmla="*/ 6 h 14"/>
                  <a:gd name="T32" fmla="*/ 48 w 51"/>
                  <a:gd name="T33" fmla="*/ 2 h 14"/>
                  <a:gd name="T34" fmla="*/ 46 w 51"/>
                  <a:gd name="T35" fmla="*/ 1 h 14"/>
                  <a:gd name="T36" fmla="*/ 39 w 51"/>
                  <a:gd name="T37" fmla="*/ 2 h 14"/>
                  <a:gd name="T38" fmla="*/ 34 w 51"/>
                  <a:gd name="T39" fmla="*/ 0 h 14"/>
                  <a:gd name="T40" fmla="*/ 32 w 51"/>
                  <a:gd name="T41" fmla="*/ 1 h 14"/>
                  <a:gd name="T42" fmla="*/ 28 w 51"/>
                  <a:gd name="T43" fmla="*/ 3 h 14"/>
                  <a:gd name="T44" fmla="*/ 26 w 51"/>
                  <a:gd name="T45" fmla="*/ 3 h 14"/>
                  <a:gd name="T46" fmla="*/ 22 w 51"/>
                  <a:gd name="T47" fmla="*/ 3 h 14"/>
                  <a:gd name="T48" fmla="*/ 17 w 51"/>
                  <a:gd name="T49" fmla="*/ 6 h 14"/>
                  <a:gd name="T50" fmla="*/ 0 w 51"/>
                  <a:gd name="T51" fmla="*/ 8 h 14"/>
                  <a:gd name="T52" fmla="*/ 0 w 51"/>
                  <a:gd name="T53" fmla="*/ 8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51" h="14">
                    <a:moveTo>
                      <a:pt x="0" y="8"/>
                    </a:moveTo>
                    <a:lnTo>
                      <a:pt x="0" y="9"/>
                    </a:lnTo>
                    <a:lnTo>
                      <a:pt x="3" y="9"/>
                    </a:lnTo>
                    <a:lnTo>
                      <a:pt x="9" y="10"/>
                    </a:lnTo>
                    <a:lnTo>
                      <a:pt x="11" y="10"/>
                    </a:lnTo>
                    <a:lnTo>
                      <a:pt x="15" y="11"/>
                    </a:lnTo>
                    <a:lnTo>
                      <a:pt x="15" y="14"/>
                    </a:lnTo>
                    <a:lnTo>
                      <a:pt x="18" y="14"/>
                    </a:lnTo>
                    <a:lnTo>
                      <a:pt x="22" y="10"/>
                    </a:lnTo>
                    <a:lnTo>
                      <a:pt x="26" y="10"/>
                    </a:lnTo>
                    <a:lnTo>
                      <a:pt x="32" y="7"/>
                    </a:lnTo>
                    <a:lnTo>
                      <a:pt x="34" y="4"/>
                    </a:lnTo>
                    <a:lnTo>
                      <a:pt x="37" y="3"/>
                    </a:lnTo>
                    <a:lnTo>
                      <a:pt x="43" y="7"/>
                    </a:lnTo>
                    <a:lnTo>
                      <a:pt x="51" y="8"/>
                    </a:lnTo>
                    <a:lnTo>
                      <a:pt x="50" y="6"/>
                    </a:lnTo>
                    <a:lnTo>
                      <a:pt x="48" y="2"/>
                    </a:lnTo>
                    <a:lnTo>
                      <a:pt x="46" y="1"/>
                    </a:lnTo>
                    <a:lnTo>
                      <a:pt x="39" y="2"/>
                    </a:lnTo>
                    <a:lnTo>
                      <a:pt x="34" y="0"/>
                    </a:lnTo>
                    <a:lnTo>
                      <a:pt x="32" y="1"/>
                    </a:lnTo>
                    <a:lnTo>
                      <a:pt x="28" y="3"/>
                    </a:lnTo>
                    <a:lnTo>
                      <a:pt x="26" y="3"/>
                    </a:lnTo>
                    <a:lnTo>
                      <a:pt x="22" y="3"/>
                    </a:lnTo>
                    <a:lnTo>
                      <a:pt x="17" y="6"/>
                    </a:lnTo>
                    <a:lnTo>
                      <a:pt x="0" y="8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42" name="Freeform 108">
                <a:extLst>
                  <a:ext uri="{FF2B5EF4-FFF2-40B4-BE49-F238E27FC236}">
                    <a16:creationId xmlns:a16="http://schemas.microsoft.com/office/drawing/2014/main" id="{1A92046C-A7DD-4066-8B97-E8BD4A2404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25" y="1340"/>
                <a:ext cx="68" cy="26"/>
              </a:xfrm>
              <a:custGeom>
                <a:avLst/>
                <a:gdLst>
                  <a:gd name="T0" fmla="*/ 14 w 68"/>
                  <a:gd name="T1" fmla="*/ 26 h 26"/>
                  <a:gd name="T2" fmla="*/ 23 w 68"/>
                  <a:gd name="T3" fmla="*/ 25 h 26"/>
                  <a:gd name="T4" fmla="*/ 29 w 68"/>
                  <a:gd name="T5" fmla="*/ 24 h 26"/>
                  <a:gd name="T6" fmla="*/ 28 w 68"/>
                  <a:gd name="T7" fmla="*/ 19 h 26"/>
                  <a:gd name="T8" fmla="*/ 39 w 68"/>
                  <a:gd name="T9" fmla="*/ 17 h 26"/>
                  <a:gd name="T10" fmla="*/ 41 w 68"/>
                  <a:gd name="T11" fmla="*/ 13 h 26"/>
                  <a:gd name="T12" fmla="*/ 55 w 68"/>
                  <a:gd name="T13" fmla="*/ 11 h 26"/>
                  <a:gd name="T14" fmla="*/ 62 w 68"/>
                  <a:gd name="T15" fmla="*/ 9 h 26"/>
                  <a:gd name="T16" fmla="*/ 68 w 68"/>
                  <a:gd name="T17" fmla="*/ 8 h 26"/>
                  <a:gd name="T18" fmla="*/ 61 w 68"/>
                  <a:gd name="T19" fmla="*/ 3 h 26"/>
                  <a:gd name="T20" fmla="*/ 53 w 68"/>
                  <a:gd name="T21" fmla="*/ 4 h 26"/>
                  <a:gd name="T22" fmla="*/ 51 w 68"/>
                  <a:gd name="T23" fmla="*/ 3 h 26"/>
                  <a:gd name="T24" fmla="*/ 56 w 68"/>
                  <a:gd name="T25" fmla="*/ 0 h 26"/>
                  <a:gd name="T26" fmla="*/ 45 w 68"/>
                  <a:gd name="T27" fmla="*/ 1 h 26"/>
                  <a:gd name="T28" fmla="*/ 45 w 68"/>
                  <a:gd name="T29" fmla="*/ 0 h 26"/>
                  <a:gd name="T30" fmla="*/ 39 w 68"/>
                  <a:gd name="T31" fmla="*/ 1 h 26"/>
                  <a:gd name="T32" fmla="*/ 34 w 68"/>
                  <a:gd name="T33" fmla="*/ 5 h 26"/>
                  <a:gd name="T34" fmla="*/ 39 w 68"/>
                  <a:gd name="T35" fmla="*/ 5 h 26"/>
                  <a:gd name="T36" fmla="*/ 36 w 68"/>
                  <a:gd name="T37" fmla="*/ 8 h 26"/>
                  <a:gd name="T38" fmla="*/ 31 w 68"/>
                  <a:gd name="T39" fmla="*/ 12 h 26"/>
                  <a:gd name="T40" fmla="*/ 26 w 68"/>
                  <a:gd name="T41" fmla="*/ 12 h 26"/>
                  <a:gd name="T42" fmla="*/ 20 w 68"/>
                  <a:gd name="T43" fmla="*/ 11 h 26"/>
                  <a:gd name="T44" fmla="*/ 9 w 68"/>
                  <a:gd name="T45" fmla="*/ 15 h 26"/>
                  <a:gd name="T46" fmla="*/ 18 w 68"/>
                  <a:gd name="T47" fmla="*/ 13 h 26"/>
                  <a:gd name="T48" fmla="*/ 14 w 68"/>
                  <a:gd name="T49" fmla="*/ 16 h 26"/>
                  <a:gd name="T50" fmla="*/ 14 w 68"/>
                  <a:gd name="T51" fmla="*/ 19 h 26"/>
                  <a:gd name="T52" fmla="*/ 3 w 68"/>
                  <a:gd name="T53" fmla="*/ 17 h 26"/>
                  <a:gd name="T54" fmla="*/ 1 w 68"/>
                  <a:gd name="T55" fmla="*/ 20 h 26"/>
                  <a:gd name="T56" fmla="*/ 10 w 68"/>
                  <a:gd name="T57" fmla="*/ 21 h 26"/>
                  <a:gd name="T58" fmla="*/ 15 w 68"/>
                  <a:gd name="T59" fmla="*/ 20 h 26"/>
                  <a:gd name="T60" fmla="*/ 15 w 68"/>
                  <a:gd name="T61" fmla="*/ 22 h 26"/>
                  <a:gd name="T62" fmla="*/ 12 w 68"/>
                  <a:gd name="T63" fmla="*/ 25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68" h="26">
                    <a:moveTo>
                      <a:pt x="12" y="25"/>
                    </a:moveTo>
                    <a:lnTo>
                      <a:pt x="14" y="26"/>
                    </a:lnTo>
                    <a:lnTo>
                      <a:pt x="20" y="25"/>
                    </a:lnTo>
                    <a:lnTo>
                      <a:pt x="23" y="25"/>
                    </a:lnTo>
                    <a:lnTo>
                      <a:pt x="23" y="22"/>
                    </a:lnTo>
                    <a:lnTo>
                      <a:pt x="29" y="24"/>
                    </a:lnTo>
                    <a:lnTo>
                      <a:pt x="31" y="21"/>
                    </a:lnTo>
                    <a:lnTo>
                      <a:pt x="28" y="19"/>
                    </a:lnTo>
                    <a:lnTo>
                      <a:pt x="28" y="17"/>
                    </a:lnTo>
                    <a:lnTo>
                      <a:pt x="39" y="17"/>
                    </a:lnTo>
                    <a:lnTo>
                      <a:pt x="43" y="16"/>
                    </a:lnTo>
                    <a:lnTo>
                      <a:pt x="41" y="13"/>
                    </a:lnTo>
                    <a:lnTo>
                      <a:pt x="46" y="12"/>
                    </a:lnTo>
                    <a:lnTo>
                      <a:pt x="55" y="11"/>
                    </a:lnTo>
                    <a:lnTo>
                      <a:pt x="58" y="11"/>
                    </a:lnTo>
                    <a:lnTo>
                      <a:pt x="62" y="9"/>
                    </a:lnTo>
                    <a:lnTo>
                      <a:pt x="64" y="9"/>
                    </a:lnTo>
                    <a:lnTo>
                      <a:pt x="68" y="8"/>
                    </a:lnTo>
                    <a:lnTo>
                      <a:pt x="64" y="5"/>
                    </a:lnTo>
                    <a:lnTo>
                      <a:pt x="61" y="3"/>
                    </a:lnTo>
                    <a:lnTo>
                      <a:pt x="55" y="4"/>
                    </a:lnTo>
                    <a:lnTo>
                      <a:pt x="53" y="4"/>
                    </a:lnTo>
                    <a:lnTo>
                      <a:pt x="49" y="5"/>
                    </a:lnTo>
                    <a:lnTo>
                      <a:pt x="51" y="3"/>
                    </a:lnTo>
                    <a:lnTo>
                      <a:pt x="57" y="2"/>
                    </a:lnTo>
                    <a:lnTo>
                      <a:pt x="56" y="0"/>
                    </a:lnTo>
                    <a:lnTo>
                      <a:pt x="47" y="1"/>
                    </a:lnTo>
                    <a:lnTo>
                      <a:pt x="45" y="1"/>
                    </a:lnTo>
                    <a:lnTo>
                      <a:pt x="48" y="0"/>
                    </a:lnTo>
                    <a:lnTo>
                      <a:pt x="45" y="0"/>
                    </a:lnTo>
                    <a:lnTo>
                      <a:pt x="43" y="0"/>
                    </a:lnTo>
                    <a:lnTo>
                      <a:pt x="39" y="1"/>
                    </a:lnTo>
                    <a:lnTo>
                      <a:pt x="31" y="3"/>
                    </a:lnTo>
                    <a:lnTo>
                      <a:pt x="34" y="5"/>
                    </a:lnTo>
                    <a:lnTo>
                      <a:pt x="37" y="5"/>
                    </a:lnTo>
                    <a:lnTo>
                      <a:pt x="39" y="5"/>
                    </a:lnTo>
                    <a:lnTo>
                      <a:pt x="39" y="8"/>
                    </a:lnTo>
                    <a:lnTo>
                      <a:pt x="36" y="8"/>
                    </a:lnTo>
                    <a:lnTo>
                      <a:pt x="34" y="10"/>
                    </a:lnTo>
                    <a:lnTo>
                      <a:pt x="31" y="12"/>
                    </a:lnTo>
                    <a:lnTo>
                      <a:pt x="28" y="12"/>
                    </a:lnTo>
                    <a:lnTo>
                      <a:pt x="26" y="12"/>
                    </a:lnTo>
                    <a:lnTo>
                      <a:pt x="22" y="10"/>
                    </a:lnTo>
                    <a:lnTo>
                      <a:pt x="20" y="11"/>
                    </a:lnTo>
                    <a:lnTo>
                      <a:pt x="17" y="11"/>
                    </a:lnTo>
                    <a:lnTo>
                      <a:pt x="9" y="15"/>
                    </a:lnTo>
                    <a:lnTo>
                      <a:pt x="14" y="13"/>
                    </a:lnTo>
                    <a:lnTo>
                      <a:pt x="18" y="13"/>
                    </a:lnTo>
                    <a:lnTo>
                      <a:pt x="20" y="15"/>
                    </a:lnTo>
                    <a:lnTo>
                      <a:pt x="14" y="16"/>
                    </a:lnTo>
                    <a:lnTo>
                      <a:pt x="17" y="17"/>
                    </a:lnTo>
                    <a:lnTo>
                      <a:pt x="14" y="19"/>
                    </a:lnTo>
                    <a:lnTo>
                      <a:pt x="6" y="19"/>
                    </a:lnTo>
                    <a:lnTo>
                      <a:pt x="3" y="17"/>
                    </a:lnTo>
                    <a:lnTo>
                      <a:pt x="0" y="18"/>
                    </a:lnTo>
                    <a:lnTo>
                      <a:pt x="1" y="20"/>
                    </a:lnTo>
                    <a:lnTo>
                      <a:pt x="4" y="22"/>
                    </a:lnTo>
                    <a:lnTo>
                      <a:pt x="10" y="21"/>
                    </a:lnTo>
                    <a:lnTo>
                      <a:pt x="12" y="20"/>
                    </a:lnTo>
                    <a:lnTo>
                      <a:pt x="15" y="20"/>
                    </a:lnTo>
                    <a:lnTo>
                      <a:pt x="18" y="22"/>
                    </a:lnTo>
                    <a:lnTo>
                      <a:pt x="15" y="22"/>
                    </a:lnTo>
                    <a:lnTo>
                      <a:pt x="12" y="25"/>
                    </a:lnTo>
                    <a:lnTo>
                      <a:pt x="12" y="25"/>
                    </a:lnTo>
                    <a:lnTo>
                      <a:pt x="12" y="2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43" name="Freeform 109">
                <a:extLst>
                  <a:ext uri="{FF2B5EF4-FFF2-40B4-BE49-F238E27FC236}">
                    <a16:creationId xmlns:a16="http://schemas.microsoft.com/office/drawing/2014/main" id="{B979AC05-9150-4342-BBF3-93C8120C5B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65" y="1361"/>
                <a:ext cx="7" cy="6"/>
              </a:xfrm>
              <a:custGeom>
                <a:avLst/>
                <a:gdLst>
                  <a:gd name="T0" fmla="*/ 3 w 7"/>
                  <a:gd name="T1" fmla="*/ 5 h 6"/>
                  <a:gd name="T2" fmla="*/ 3 w 7"/>
                  <a:gd name="T3" fmla="*/ 6 h 6"/>
                  <a:gd name="T4" fmla="*/ 6 w 7"/>
                  <a:gd name="T5" fmla="*/ 4 h 6"/>
                  <a:gd name="T6" fmla="*/ 7 w 7"/>
                  <a:gd name="T7" fmla="*/ 0 h 6"/>
                  <a:gd name="T8" fmla="*/ 5 w 7"/>
                  <a:gd name="T9" fmla="*/ 0 h 6"/>
                  <a:gd name="T10" fmla="*/ 1 w 7"/>
                  <a:gd name="T11" fmla="*/ 0 h 6"/>
                  <a:gd name="T12" fmla="*/ 0 w 7"/>
                  <a:gd name="T13" fmla="*/ 4 h 6"/>
                  <a:gd name="T14" fmla="*/ 3 w 7"/>
                  <a:gd name="T15" fmla="*/ 5 h 6"/>
                  <a:gd name="T16" fmla="*/ 3 w 7"/>
                  <a:gd name="T17" fmla="*/ 5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6">
                    <a:moveTo>
                      <a:pt x="3" y="5"/>
                    </a:moveTo>
                    <a:lnTo>
                      <a:pt x="3" y="6"/>
                    </a:lnTo>
                    <a:lnTo>
                      <a:pt x="6" y="4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1" y="0"/>
                    </a:lnTo>
                    <a:lnTo>
                      <a:pt x="0" y="4"/>
                    </a:lnTo>
                    <a:lnTo>
                      <a:pt x="3" y="5"/>
                    </a:lnTo>
                    <a:lnTo>
                      <a:pt x="3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44" name="Freeform 110">
                <a:extLst>
                  <a:ext uri="{FF2B5EF4-FFF2-40B4-BE49-F238E27FC236}">
                    <a16:creationId xmlns:a16="http://schemas.microsoft.com/office/drawing/2014/main" id="{99600106-7BC6-49C7-B50E-5975D0B604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71" y="1365"/>
                <a:ext cx="18" cy="5"/>
              </a:xfrm>
              <a:custGeom>
                <a:avLst/>
                <a:gdLst>
                  <a:gd name="T0" fmla="*/ 7 w 18"/>
                  <a:gd name="T1" fmla="*/ 3 h 5"/>
                  <a:gd name="T2" fmla="*/ 6 w 18"/>
                  <a:gd name="T3" fmla="*/ 4 h 5"/>
                  <a:gd name="T4" fmla="*/ 2 w 18"/>
                  <a:gd name="T5" fmla="*/ 3 h 5"/>
                  <a:gd name="T6" fmla="*/ 0 w 18"/>
                  <a:gd name="T7" fmla="*/ 4 h 5"/>
                  <a:gd name="T8" fmla="*/ 3 w 18"/>
                  <a:gd name="T9" fmla="*/ 5 h 5"/>
                  <a:gd name="T10" fmla="*/ 15 w 18"/>
                  <a:gd name="T11" fmla="*/ 5 h 5"/>
                  <a:gd name="T12" fmla="*/ 18 w 18"/>
                  <a:gd name="T13" fmla="*/ 5 h 5"/>
                  <a:gd name="T14" fmla="*/ 15 w 18"/>
                  <a:gd name="T15" fmla="*/ 3 h 5"/>
                  <a:gd name="T16" fmla="*/ 15 w 18"/>
                  <a:gd name="T17" fmla="*/ 2 h 5"/>
                  <a:gd name="T18" fmla="*/ 12 w 18"/>
                  <a:gd name="T19" fmla="*/ 0 h 5"/>
                  <a:gd name="T20" fmla="*/ 9 w 18"/>
                  <a:gd name="T21" fmla="*/ 2 h 5"/>
                  <a:gd name="T22" fmla="*/ 7 w 18"/>
                  <a:gd name="T23" fmla="*/ 3 h 5"/>
                  <a:gd name="T24" fmla="*/ 7 w 18"/>
                  <a:gd name="T25" fmla="*/ 3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" h="5">
                    <a:moveTo>
                      <a:pt x="7" y="3"/>
                    </a:moveTo>
                    <a:lnTo>
                      <a:pt x="6" y="4"/>
                    </a:lnTo>
                    <a:lnTo>
                      <a:pt x="2" y="3"/>
                    </a:lnTo>
                    <a:lnTo>
                      <a:pt x="0" y="4"/>
                    </a:lnTo>
                    <a:lnTo>
                      <a:pt x="3" y="5"/>
                    </a:lnTo>
                    <a:lnTo>
                      <a:pt x="15" y="5"/>
                    </a:lnTo>
                    <a:lnTo>
                      <a:pt x="18" y="5"/>
                    </a:lnTo>
                    <a:lnTo>
                      <a:pt x="15" y="3"/>
                    </a:lnTo>
                    <a:lnTo>
                      <a:pt x="15" y="2"/>
                    </a:lnTo>
                    <a:lnTo>
                      <a:pt x="12" y="0"/>
                    </a:lnTo>
                    <a:lnTo>
                      <a:pt x="9" y="2"/>
                    </a:lnTo>
                    <a:lnTo>
                      <a:pt x="7" y="3"/>
                    </a:lnTo>
                    <a:lnTo>
                      <a:pt x="7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45" name="Freeform 111">
                <a:extLst>
                  <a:ext uri="{FF2B5EF4-FFF2-40B4-BE49-F238E27FC236}">
                    <a16:creationId xmlns:a16="http://schemas.microsoft.com/office/drawing/2014/main" id="{ABEA6274-FBB3-4F3E-A4B9-534662087E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74" y="1332"/>
                <a:ext cx="8" cy="4"/>
              </a:xfrm>
              <a:custGeom>
                <a:avLst/>
                <a:gdLst>
                  <a:gd name="T0" fmla="*/ 2 w 8"/>
                  <a:gd name="T1" fmla="*/ 3 h 4"/>
                  <a:gd name="T2" fmla="*/ 0 w 8"/>
                  <a:gd name="T3" fmla="*/ 4 h 4"/>
                  <a:gd name="T4" fmla="*/ 6 w 8"/>
                  <a:gd name="T5" fmla="*/ 2 h 4"/>
                  <a:gd name="T6" fmla="*/ 8 w 8"/>
                  <a:gd name="T7" fmla="*/ 1 h 4"/>
                  <a:gd name="T8" fmla="*/ 6 w 8"/>
                  <a:gd name="T9" fmla="*/ 0 h 4"/>
                  <a:gd name="T10" fmla="*/ 4 w 8"/>
                  <a:gd name="T11" fmla="*/ 0 h 4"/>
                  <a:gd name="T12" fmla="*/ 0 w 8"/>
                  <a:gd name="T13" fmla="*/ 1 h 4"/>
                  <a:gd name="T14" fmla="*/ 2 w 8"/>
                  <a:gd name="T15" fmla="*/ 3 h 4"/>
                  <a:gd name="T16" fmla="*/ 2 w 8"/>
                  <a:gd name="T17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" h="4">
                    <a:moveTo>
                      <a:pt x="2" y="3"/>
                    </a:moveTo>
                    <a:lnTo>
                      <a:pt x="0" y="4"/>
                    </a:lnTo>
                    <a:lnTo>
                      <a:pt x="6" y="2"/>
                    </a:lnTo>
                    <a:lnTo>
                      <a:pt x="8" y="1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0" y="1"/>
                    </a:lnTo>
                    <a:lnTo>
                      <a:pt x="2" y="3"/>
                    </a:lnTo>
                    <a:lnTo>
                      <a:pt x="2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46" name="Freeform 112">
                <a:extLst>
                  <a:ext uri="{FF2B5EF4-FFF2-40B4-BE49-F238E27FC236}">
                    <a16:creationId xmlns:a16="http://schemas.microsoft.com/office/drawing/2014/main" id="{C7E71EBB-725C-4D5A-A786-F3F55B274B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89" y="1458"/>
                <a:ext cx="239" cy="172"/>
              </a:xfrm>
              <a:custGeom>
                <a:avLst/>
                <a:gdLst>
                  <a:gd name="T0" fmla="*/ 24 w 239"/>
                  <a:gd name="T1" fmla="*/ 111 h 172"/>
                  <a:gd name="T2" fmla="*/ 14 w 239"/>
                  <a:gd name="T3" fmla="*/ 117 h 172"/>
                  <a:gd name="T4" fmla="*/ 23 w 239"/>
                  <a:gd name="T5" fmla="*/ 121 h 172"/>
                  <a:gd name="T6" fmla="*/ 14 w 239"/>
                  <a:gd name="T7" fmla="*/ 131 h 172"/>
                  <a:gd name="T8" fmla="*/ 2 w 239"/>
                  <a:gd name="T9" fmla="*/ 134 h 172"/>
                  <a:gd name="T10" fmla="*/ 5 w 239"/>
                  <a:gd name="T11" fmla="*/ 149 h 172"/>
                  <a:gd name="T12" fmla="*/ 21 w 239"/>
                  <a:gd name="T13" fmla="*/ 150 h 172"/>
                  <a:gd name="T14" fmla="*/ 33 w 239"/>
                  <a:gd name="T15" fmla="*/ 150 h 172"/>
                  <a:gd name="T16" fmla="*/ 38 w 239"/>
                  <a:gd name="T17" fmla="*/ 158 h 172"/>
                  <a:gd name="T18" fmla="*/ 26 w 239"/>
                  <a:gd name="T19" fmla="*/ 165 h 172"/>
                  <a:gd name="T20" fmla="*/ 40 w 239"/>
                  <a:gd name="T21" fmla="*/ 167 h 172"/>
                  <a:gd name="T22" fmla="*/ 52 w 239"/>
                  <a:gd name="T23" fmla="*/ 172 h 172"/>
                  <a:gd name="T24" fmla="*/ 60 w 239"/>
                  <a:gd name="T25" fmla="*/ 168 h 172"/>
                  <a:gd name="T26" fmla="*/ 69 w 239"/>
                  <a:gd name="T27" fmla="*/ 167 h 172"/>
                  <a:gd name="T28" fmla="*/ 77 w 239"/>
                  <a:gd name="T29" fmla="*/ 169 h 172"/>
                  <a:gd name="T30" fmla="*/ 65 w 239"/>
                  <a:gd name="T31" fmla="*/ 155 h 172"/>
                  <a:gd name="T32" fmla="*/ 55 w 239"/>
                  <a:gd name="T33" fmla="*/ 135 h 172"/>
                  <a:gd name="T34" fmla="*/ 51 w 239"/>
                  <a:gd name="T35" fmla="*/ 124 h 172"/>
                  <a:gd name="T36" fmla="*/ 60 w 239"/>
                  <a:gd name="T37" fmla="*/ 116 h 172"/>
                  <a:gd name="T38" fmla="*/ 65 w 239"/>
                  <a:gd name="T39" fmla="*/ 111 h 172"/>
                  <a:gd name="T40" fmla="*/ 61 w 239"/>
                  <a:gd name="T41" fmla="*/ 108 h 172"/>
                  <a:gd name="T42" fmla="*/ 59 w 239"/>
                  <a:gd name="T43" fmla="*/ 101 h 172"/>
                  <a:gd name="T44" fmla="*/ 47 w 239"/>
                  <a:gd name="T45" fmla="*/ 98 h 172"/>
                  <a:gd name="T46" fmla="*/ 64 w 239"/>
                  <a:gd name="T47" fmla="*/ 99 h 172"/>
                  <a:gd name="T48" fmla="*/ 78 w 239"/>
                  <a:gd name="T49" fmla="*/ 99 h 172"/>
                  <a:gd name="T50" fmla="*/ 79 w 239"/>
                  <a:gd name="T51" fmla="*/ 95 h 172"/>
                  <a:gd name="T52" fmla="*/ 70 w 239"/>
                  <a:gd name="T53" fmla="*/ 87 h 172"/>
                  <a:gd name="T54" fmla="*/ 87 w 239"/>
                  <a:gd name="T55" fmla="*/ 84 h 172"/>
                  <a:gd name="T56" fmla="*/ 88 w 239"/>
                  <a:gd name="T57" fmla="*/ 83 h 172"/>
                  <a:gd name="T58" fmla="*/ 100 w 239"/>
                  <a:gd name="T59" fmla="*/ 77 h 172"/>
                  <a:gd name="T60" fmla="*/ 105 w 239"/>
                  <a:gd name="T61" fmla="*/ 70 h 172"/>
                  <a:gd name="T62" fmla="*/ 115 w 239"/>
                  <a:gd name="T63" fmla="*/ 64 h 172"/>
                  <a:gd name="T64" fmla="*/ 122 w 239"/>
                  <a:gd name="T65" fmla="*/ 61 h 172"/>
                  <a:gd name="T66" fmla="*/ 117 w 239"/>
                  <a:gd name="T67" fmla="*/ 56 h 172"/>
                  <a:gd name="T68" fmla="*/ 136 w 239"/>
                  <a:gd name="T69" fmla="*/ 49 h 172"/>
                  <a:gd name="T70" fmla="*/ 155 w 239"/>
                  <a:gd name="T71" fmla="*/ 41 h 172"/>
                  <a:gd name="T72" fmla="*/ 170 w 239"/>
                  <a:gd name="T73" fmla="*/ 38 h 172"/>
                  <a:gd name="T74" fmla="*/ 201 w 239"/>
                  <a:gd name="T75" fmla="*/ 30 h 172"/>
                  <a:gd name="T76" fmla="*/ 220 w 239"/>
                  <a:gd name="T77" fmla="*/ 23 h 172"/>
                  <a:gd name="T78" fmla="*/ 237 w 239"/>
                  <a:gd name="T79" fmla="*/ 14 h 172"/>
                  <a:gd name="T80" fmla="*/ 232 w 239"/>
                  <a:gd name="T81" fmla="*/ 2 h 172"/>
                  <a:gd name="T82" fmla="*/ 209 w 239"/>
                  <a:gd name="T83" fmla="*/ 3 h 172"/>
                  <a:gd name="T84" fmla="*/ 190 w 239"/>
                  <a:gd name="T85" fmla="*/ 14 h 172"/>
                  <a:gd name="T86" fmla="*/ 168 w 239"/>
                  <a:gd name="T87" fmla="*/ 19 h 172"/>
                  <a:gd name="T88" fmla="*/ 149 w 239"/>
                  <a:gd name="T89" fmla="*/ 21 h 172"/>
                  <a:gd name="T90" fmla="*/ 132 w 239"/>
                  <a:gd name="T91" fmla="*/ 27 h 172"/>
                  <a:gd name="T92" fmla="*/ 120 w 239"/>
                  <a:gd name="T93" fmla="*/ 29 h 172"/>
                  <a:gd name="T94" fmla="*/ 103 w 239"/>
                  <a:gd name="T95" fmla="*/ 32 h 172"/>
                  <a:gd name="T96" fmla="*/ 85 w 239"/>
                  <a:gd name="T97" fmla="*/ 41 h 172"/>
                  <a:gd name="T98" fmla="*/ 74 w 239"/>
                  <a:gd name="T99" fmla="*/ 47 h 172"/>
                  <a:gd name="T100" fmla="*/ 61 w 239"/>
                  <a:gd name="T101" fmla="*/ 52 h 172"/>
                  <a:gd name="T102" fmla="*/ 72 w 239"/>
                  <a:gd name="T103" fmla="*/ 57 h 172"/>
                  <a:gd name="T104" fmla="*/ 72 w 239"/>
                  <a:gd name="T105" fmla="*/ 65 h 172"/>
                  <a:gd name="T106" fmla="*/ 56 w 239"/>
                  <a:gd name="T107" fmla="*/ 69 h 172"/>
                  <a:gd name="T108" fmla="*/ 52 w 239"/>
                  <a:gd name="T109" fmla="*/ 74 h 172"/>
                  <a:gd name="T110" fmla="*/ 56 w 239"/>
                  <a:gd name="T111" fmla="*/ 78 h 172"/>
                  <a:gd name="T112" fmla="*/ 42 w 239"/>
                  <a:gd name="T113" fmla="*/ 84 h 172"/>
                  <a:gd name="T114" fmla="*/ 33 w 239"/>
                  <a:gd name="T115" fmla="*/ 92 h 172"/>
                  <a:gd name="T116" fmla="*/ 48 w 239"/>
                  <a:gd name="T117" fmla="*/ 91 h 172"/>
                  <a:gd name="T118" fmla="*/ 39 w 239"/>
                  <a:gd name="T119" fmla="*/ 101 h 172"/>
                  <a:gd name="T120" fmla="*/ 28 w 239"/>
                  <a:gd name="T121" fmla="*/ 104 h 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39" h="172">
                    <a:moveTo>
                      <a:pt x="26" y="104"/>
                    </a:moveTo>
                    <a:lnTo>
                      <a:pt x="25" y="105"/>
                    </a:lnTo>
                    <a:lnTo>
                      <a:pt x="24" y="108"/>
                    </a:lnTo>
                    <a:lnTo>
                      <a:pt x="26" y="109"/>
                    </a:lnTo>
                    <a:lnTo>
                      <a:pt x="24" y="111"/>
                    </a:lnTo>
                    <a:lnTo>
                      <a:pt x="26" y="113"/>
                    </a:lnTo>
                    <a:lnTo>
                      <a:pt x="21" y="112"/>
                    </a:lnTo>
                    <a:lnTo>
                      <a:pt x="17" y="113"/>
                    </a:lnTo>
                    <a:lnTo>
                      <a:pt x="15" y="115"/>
                    </a:lnTo>
                    <a:lnTo>
                      <a:pt x="14" y="117"/>
                    </a:lnTo>
                    <a:lnTo>
                      <a:pt x="17" y="118"/>
                    </a:lnTo>
                    <a:lnTo>
                      <a:pt x="19" y="118"/>
                    </a:lnTo>
                    <a:lnTo>
                      <a:pt x="23" y="118"/>
                    </a:lnTo>
                    <a:lnTo>
                      <a:pt x="19" y="121"/>
                    </a:lnTo>
                    <a:lnTo>
                      <a:pt x="23" y="121"/>
                    </a:lnTo>
                    <a:lnTo>
                      <a:pt x="17" y="124"/>
                    </a:lnTo>
                    <a:lnTo>
                      <a:pt x="19" y="126"/>
                    </a:lnTo>
                    <a:lnTo>
                      <a:pt x="16" y="128"/>
                    </a:lnTo>
                    <a:lnTo>
                      <a:pt x="14" y="129"/>
                    </a:lnTo>
                    <a:lnTo>
                      <a:pt x="14" y="131"/>
                    </a:lnTo>
                    <a:lnTo>
                      <a:pt x="13" y="134"/>
                    </a:lnTo>
                    <a:lnTo>
                      <a:pt x="10" y="132"/>
                    </a:lnTo>
                    <a:lnTo>
                      <a:pt x="7" y="133"/>
                    </a:lnTo>
                    <a:lnTo>
                      <a:pt x="5" y="132"/>
                    </a:lnTo>
                    <a:lnTo>
                      <a:pt x="2" y="134"/>
                    </a:lnTo>
                    <a:lnTo>
                      <a:pt x="0" y="137"/>
                    </a:lnTo>
                    <a:lnTo>
                      <a:pt x="0" y="139"/>
                    </a:lnTo>
                    <a:lnTo>
                      <a:pt x="0" y="142"/>
                    </a:lnTo>
                    <a:lnTo>
                      <a:pt x="2" y="148"/>
                    </a:lnTo>
                    <a:lnTo>
                      <a:pt x="5" y="149"/>
                    </a:lnTo>
                    <a:lnTo>
                      <a:pt x="8" y="149"/>
                    </a:lnTo>
                    <a:lnTo>
                      <a:pt x="10" y="147"/>
                    </a:lnTo>
                    <a:lnTo>
                      <a:pt x="17" y="147"/>
                    </a:lnTo>
                    <a:lnTo>
                      <a:pt x="18" y="150"/>
                    </a:lnTo>
                    <a:lnTo>
                      <a:pt x="21" y="150"/>
                    </a:lnTo>
                    <a:lnTo>
                      <a:pt x="26" y="148"/>
                    </a:lnTo>
                    <a:lnTo>
                      <a:pt x="26" y="151"/>
                    </a:lnTo>
                    <a:lnTo>
                      <a:pt x="28" y="154"/>
                    </a:lnTo>
                    <a:lnTo>
                      <a:pt x="31" y="151"/>
                    </a:lnTo>
                    <a:lnTo>
                      <a:pt x="33" y="150"/>
                    </a:lnTo>
                    <a:lnTo>
                      <a:pt x="31" y="152"/>
                    </a:lnTo>
                    <a:lnTo>
                      <a:pt x="27" y="155"/>
                    </a:lnTo>
                    <a:lnTo>
                      <a:pt x="31" y="156"/>
                    </a:lnTo>
                    <a:lnTo>
                      <a:pt x="36" y="156"/>
                    </a:lnTo>
                    <a:lnTo>
                      <a:pt x="38" y="158"/>
                    </a:lnTo>
                    <a:lnTo>
                      <a:pt x="34" y="157"/>
                    </a:lnTo>
                    <a:lnTo>
                      <a:pt x="28" y="160"/>
                    </a:lnTo>
                    <a:lnTo>
                      <a:pt x="32" y="163"/>
                    </a:lnTo>
                    <a:lnTo>
                      <a:pt x="28" y="164"/>
                    </a:lnTo>
                    <a:lnTo>
                      <a:pt x="26" y="165"/>
                    </a:lnTo>
                    <a:lnTo>
                      <a:pt x="28" y="165"/>
                    </a:lnTo>
                    <a:lnTo>
                      <a:pt x="32" y="166"/>
                    </a:lnTo>
                    <a:lnTo>
                      <a:pt x="34" y="166"/>
                    </a:lnTo>
                    <a:lnTo>
                      <a:pt x="38" y="167"/>
                    </a:lnTo>
                    <a:lnTo>
                      <a:pt x="40" y="167"/>
                    </a:lnTo>
                    <a:lnTo>
                      <a:pt x="43" y="169"/>
                    </a:lnTo>
                    <a:lnTo>
                      <a:pt x="45" y="169"/>
                    </a:lnTo>
                    <a:lnTo>
                      <a:pt x="43" y="166"/>
                    </a:lnTo>
                    <a:lnTo>
                      <a:pt x="47" y="169"/>
                    </a:lnTo>
                    <a:lnTo>
                      <a:pt x="52" y="172"/>
                    </a:lnTo>
                    <a:lnTo>
                      <a:pt x="52" y="169"/>
                    </a:lnTo>
                    <a:lnTo>
                      <a:pt x="56" y="167"/>
                    </a:lnTo>
                    <a:lnTo>
                      <a:pt x="58" y="171"/>
                    </a:lnTo>
                    <a:lnTo>
                      <a:pt x="64" y="172"/>
                    </a:lnTo>
                    <a:lnTo>
                      <a:pt x="60" y="168"/>
                    </a:lnTo>
                    <a:lnTo>
                      <a:pt x="66" y="171"/>
                    </a:lnTo>
                    <a:lnTo>
                      <a:pt x="69" y="172"/>
                    </a:lnTo>
                    <a:lnTo>
                      <a:pt x="72" y="171"/>
                    </a:lnTo>
                    <a:lnTo>
                      <a:pt x="66" y="167"/>
                    </a:lnTo>
                    <a:lnTo>
                      <a:pt x="69" y="167"/>
                    </a:lnTo>
                    <a:lnTo>
                      <a:pt x="72" y="169"/>
                    </a:lnTo>
                    <a:lnTo>
                      <a:pt x="74" y="171"/>
                    </a:lnTo>
                    <a:lnTo>
                      <a:pt x="79" y="172"/>
                    </a:lnTo>
                    <a:lnTo>
                      <a:pt x="74" y="169"/>
                    </a:lnTo>
                    <a:lnTo>
                      <a:pt x="77" y="169"/>
                    </a:lnTo>
                    <a:lnTo>
                      <a:pt x="81" y="171"/>
                    </a:lnTo>
                    <a:lnTo>
                      <a:pt x="83" y="169"/>
                    </a:lnTo>
                    <a:lnTo>
                      <a:pt x="84" y="167"/>
                    </a:lnTo>
                    <a:lnTo>
                      <a:pt x="75" y="164"/>
                    </a:lnTo>
                    <a:lnTo>
                      <a:pt x="65" y="155"/>
                    </a:lnTo>
                    <a:lnTo>
                      <a:pt x="62" y="152"/>
                    </a:lnTo>
                    <a:lnTo>
                      <a:pt x="59" y="147"/>
                    </a:lnTo>
                    <a:lnTo>
                      <a:pt x="56" y="141"/>
                    </a:lnTo>
                    <a:lnTo>
                      <a:pt x="56" y="138"/>
                    </a:lnTo>
                    <a:lnTo>
                      <a:pt x="55" y="135"/>
                    </a:lnTo>
                    <a:lnTo>
                      <a:pt x="55" y="133"/>
                    </a:lnTo>
                    <a:lnTo>
                      <a:pt x="57" y="130"/>
                    </a:lnTo>
                    <a:lnTo>
                      <a:pt x="55" y="128"/>
                    </a:lnTo>
                    <a:lnTo>
                      <a:pt x="53" y="124"/>
                    </a:lnTo>
                    <a:lnTo>
                      <a:pt x="51" y="124"/>
                    </a:lnTo>
                    <a:lnTo>
                      <a:pt x="57" y="123"/>
                    </a:lnTo>
                    <a:lnTo>
                      <a:pt x="55" y="121"/>
                    </a:lnTo>
                    <a:lnTo>
                      <a:pt x="58" y="121"/>
                    </a:lnTo>
                    <a:lnTo>
                      <a:pt x="58" y="117"/>
                    </a:lnTo>
                    <a:lnTo>
                      <a:pt x="60" y="116"/>
                    </a:lnTo>
                    <a:lnTo>
                      <a:pt x="55" y="115"/>
                    </a:lnTo>
                    <a:lnTo>
                      <a:pt x="60" y="115"/>
                    </a:lnTo>
                    <a:lnTo>
                      <a:pt x="62" y="116"/>
                    </a:lnTo>
                    <a:lnTo>
                      <a:pt x="66" y="114"/>
                    </a:lnTo>
                    <a:lnTo>
                      <a:pt x="65" y="111"/>
                    </a:lnTo>
                    <a:lnTo>
                      <a:pt x="62" y="112"/>
                    </a:lnTo>
                    <a:lnTo>
                      <a:pt x="59" y="111"/>
                    </a:lnTo>
                    <a:lnTo>
                      <a:pt x="65" y="109"/>
                    </a:lnTo>
                    <a:lnTo>
                      <a:pt x="67" y="108"/>
                    </a:lnTo>
                    <a:lnTo>
                      <a:pt x="61" y="108"/>
                    </a:lnTo>
                    <a:lnTo>
                      <a:pt x="67" y="107"/>
                    </a:lnTo>
                    <a:lnTo>
                      <a:pt x="70" y="106"/>
                    </a:lnTo>
                    <a:lnTo>
                      <a:pt x="67" y="104"/>
                    </a:lnTo>
                    <a:lnTo>
                      <a:pt x="62" y="103"/>
                    </a:lnTo>
                    <a:lnTo>
                      <a:pt x="59" y="101"/>
                    </a:lnTo>
                    <a:lnTo>
                      <a:pt x="53" y="101"/>
                    </a:lnTo>
                    <a:lnTo>
                      <a:pt x="51" y="99"/>
                    </a:lnTo>
                    <a:lnTo>
                      <a:pt x="48" y="99"/>
                    </a:lnTo>
                    <a:lnTo>
                      <a:pt x="43" y="100"/>
                    </a:lnTo>
                    <a:lnTo>
                      <a:pt x="47" y="98"/>
                    </a:lnTo>
                    <a:lnTo>
                      <a:pt x="49" y="98"/>
                    </a:lnTo>
                    <a:lnTo>
                      <a:pt x="55" y="100"/>
                    </a:lnTo>
                    <a:lnTo>
                      <a:pt x="58" y="100"/>
                    </a:lnTo>
                    <a:lnTo>
                      <a:pt x="60" y="101"/>
                    </a:lnTo>
                    <a:lnTo>
                      <a:pt x="64" y="99"/>
                    </a:lnTo>
                    <a:lnTo>
                      <a:pt x="65" y="103"/>
                    </a:lnTo>
                    <a:lnTo>
                      <a:pt x="73" y="103"/>
                    </a:lnTo>
                    <a:lnTo>
                      <a:pt x="73" y="100"/>
                    </a:lnTo>
                    <a:lnTo>
                      <a:pt x="76" y="100"/>
                    </a:lnTo>
                    <a:lnTo>
                      <a:pt x="78" y="99"/>
                    </a:lnTo>
                    <a:lnTo>
                      <a:pt x="78" y="96"/>
                    </a:lnTo>
                    <a:lnTo>
                      <a:pt x="76" y="95"/>
                    </a:lnTo>
                    <a:lnTo>
                      <a:pt x="74" y="92"/>
                    </a:lnTo>
                    <a:lnTo>
                      <a:pt x="76" y="95"/>
                    </a:lnTo>
                    <a:lnTo>
                      <a:pt x="79" y="95"/>
                    </a:lnTo>
                    <a:lnTo>
                      <a:pt x="82" y="95"/>
                    </a:lnTo>
                    <a:lnTo>
                      <a:pt x="85" y="92"/>
                    </a:lnTo>
                    <a:lnTo>
                      <a:pt x="83" y="89"/>
                    </a:lnTo>
                    <a:lnTo>
                      <a:pt x="79" y="88"/>
                    </a:lnTo>
                    <a:lnTo>
                      <a:pt x="70" y="87"/>
                    </a:lnTo>
                    <a:lnTo>
                      <a:pt x="82" y="88"/>
                    </a:lnTo>
                    <a:lnTo>
                      <a:pt x="85" y="90"/>
                    </a:lnTo>
                    <a:lnTo>
                      <a:pt x="87" y="90"/>
                    </a:lnTo>
                    <a:lnTo>
                      <a:pt x="88" y="87"/>
                    </a:lnTo>
                    <a:lnTo>
                      <a:pt x="87" y="84"/>
                    </a:lnTo>
                    <a:lnTo>
                      <a:pt x="84" y="82"/>
                    </a:lnTo>
                    <a:lnTo>
                      <a:pt x="82" y="81"/>
                    </a:lnTo>
                    <a:lnTo>
                      <a:pt x="84" y="79"/>
                    </a:lnTo>
                    <a:lnTo>
                      <a:pt x="86" y="82"/>
                    </a:lnTo>
                    <a:lnTo>
                      <a:pt x="88" y="83"/>
                    </a:lnTo>
                    <a:lnTo>
                      <a:pt x="92" y="81"/>
                    </a:lnTo>
                    <a:lnTo>
                      <a:pt x="94" y="81"/>
                    </a:lnTo>
                    <a:lnTo>
                      <a:pt x="96" y="80"/>
                    </a:lnTo>
                    <a:lnTo>
                      <a:pt x="94" y="79"/>
                    </a:lnTo>
                    <a:lnTo>
                      <a:pt x="100" y="77"/>
                    </a:lnTo>
                    <a:lnTo>
                      <a:pt x="96" y="71"/>
                    </a:lnTo>
                    <a:lnTo>
                      <a:pt x="94" y="69"/>
                    </a:lnTo>
                    <a:lnTo>
                      <a:pt x="100" y="70"/>
                    </a:lnTo>
                    <a:lnTo>
                      <a:pt x="103" y="71"/>
                    </a:lnTo>
                    <a:lnTo>
                      <a:pt x="105" y="70"/>
                    </a:lnTo>
                    <a:lnTo>
                      <a:pt x="107" y="66"/>
                    </a:lnTo>
                    <a:lnTo>
                      <a:pt x="107" y="64"/>
                    </a:lnTo>
                    <a:lnTo>
                      <a:pt x="112" y="68"/>
                    </a:lnTo>
                    <a:lnTo>
                      <a:pt x="115" y="66"/>
                    </a:lnTo>
                    <a:lnTo>
                      <a:pt x="115" y="64"/>
                    </a:lnTo>
                    <a:lnTo>
                      <a:pt x="111" y="62"/>
                    </a:lnTo>
                    <a:lnTo>
                      <a:pt x="115" y="63"/>
                    </a:lnTo>
                    <a:lnTo>
                      <a:pt x="117" y="64"/>
                    </a:lnTo>
                    <a:lnTo>
                      <a:pt x="121" y="63"/>
                    </a:lnTo>
                    <a:lnTo>
                      <a:pt x="122" y="61"/>
                    </a:lnTo>
                    <a:lnTo>
                      <a:pt x="125" y="60"/>
                    </a:lnTo>
                    <a:lnTo>
                      <a:pt x="126" y="57"/>
                    </a:lnTo>
                    <a:lnTo>
                      <a:pt x="120" y="57"/>
                    </a:lnTo>
                    <a:lnTo>
                      <a:pt x="117" y="57"/>
                    </a:lnTo>
                    <a:lnTo>
                      <a:pt x="117" y="56"/>
                    </a:lnTo>
                    <a:lnTo>
                      <a:pt x="122" y="56"/>
                    </a:lnTo>
                    <a:lnTo>
                      <a:pt x="126" y="55"/>
                    </a:lnTo>
                    <a:lnTo>
                      <a:pt x="134" y="51"/>
                    </a:lnTo>
                    <a:lnTo>
                      <a:pt x="136" y="47"/>
                    </a:lnTo>
                    <a:lnTo>
                      <a:pt x="136" y="49"/>
                    </a:lnTo>
                    <a:lnTo>
                      <a:pt x="139" y="48"/>
                    </a:lnTo>
                    <a:lnTo>
                      <a:pt x="145" y="45"/>
                    </a:lnTo>
                    <a:lnTo>
                      <a:pt x="147" y="44"/>
                    </a:lnTo>
                    <a:lnTo>
                      <a:pt x="153" y="43"/>
                    </a:lnTo>
                    <a:lnTo>
                      <a:pt x="155" y="41"/>
                    </a:lnTo>
                    <a:lnTo>
                      <a:pt x="159" y="40"/>
                    </a:lnTo>
                    <a:lnTo>
                      <a:pt x="161" y="40"/>
                    </a:lnTo>
                    <a:lnTo>
                      <a:pt x="164" y="39"/>
                    </a:lnTo>
                    <a:lnTo>
                      <a:pt x="167" y="37"/>
                    </a:lnTo>
                    <a:lnTo>
                      <a:pt x="170" y="38"/>
                    </a:lnTo>
                    <a:lnTo>
                      <a:pt x="175" y="36"/>
                    </a:lnTo>
                    <a:lnTo>
                      <a:pt x="186" y="35"/>
                    </a:lnTo>
                    <a:lnTo>
                      <a:pt x="192" y="31"/>
                    </a:lnTo>
                    <a:lnTo>
                      <a:pt x="197" y="30"/>
                    </a:lnTo>
                    <a:lnTo>
                      <a:pt x="201" y="30"/>
                    </a:lnTo>
                    <a:lnTo>
                      <a:pt x="203" y="29"/>
                    </a:lnTo>
                    <a:lnTo>
                      <a:pt x="205" y="29"/>
                    </a:lnTo>
                    <a:lnTo>
                      <a:pt x="209" y="27"/>
                    </a:lnTo>
                    <a:lnTo>
                      <a:pt x="214" y="26"/>
                    </a:lnTo>
                    <a:lnTo>
                      <a:pt x="220" y="23"/>
                    </a:lnTo>
                    <a:lnTo>
                      <a:pt x="226" y="21"/>
                    </a:lnTo>
                    <a:lnTo>
                      <a:pt x="229" y="21"/>
                    </a:lnTo>
                    <a:lnTo>
                      <a:pt x="231" y="19"/>
                    </a:lnTo>
                    <a:lnTo>
                      <a:pt x="233" y="17"/>
                    </a:lnTo>
                    <a:lnTo>
                      <a:pt x="237" y="14"/>
                    </a:lnTo>
                    <a:lnTo>
                      <a:pt x="238" y="12"/>
                    </a:lnTo>
                    <a:lnTo>
                      <a:pt x="239" y="10"/>
                    </a:lnTo>
                    <a:lnTo>
                      <a:pt x="239" y="6"/>
                    </a:lnTo>
                    <a:lnTo>
                      <a:pt x="238" y="4"/>
                    </a:lnTo>
                    <a:lnTo>
                      <a:pt x="232" y="2"/>
                    </a:lnTo>
                    <a:lnTo>
                      <a:pt x="229" y="1"/>
                    </a:lnTo>
                    <a:lnTo>
                      <a:pt x="227" y="0"/>
                    </a:lnTo>
                    <a:lnTo>
                      <a:pt x="220" y="0"/>
                    </a:lnTo>
                    <a:lnTo>
                      <a:pt x="214" y="2"/>
                    </a:lnTo>
                    <a:lnTo>
                      <a:pt x="209" y="3"/>
                    </a:lnTo>
                    <a:lnTo>
                      <a:pt x="201" y="7"/>
                    </a:lnTo>
                    <a:lnTo>
                      <a:pt x="197" y="9"/>
                    </a:lnTo>
                    <a:lnTo>
                      <a:pt x="198" y="14"/>
                    </a:lnTo>
                    <a:lnTo>
                      <a:pt x="194" y="12"/>
                    </a:lnTo>
                    <a:lnTo>
                      <a:pt x="190" y="14"/>
                    </a:lnTo>
                    <a:lnTo>
                      <a:pt x="187" y="15"/>
                    </a:lnTo>
                    <a:lnTo>
                      <a:pt x="185" y="14"/>
                    </a:lnTo>
                    <a:lnTo>
                      <a:pt x="173" y="20"/>
                    </a:lnTo>
                    <a:lnTo>
                      <a:pt x="171" y="19"/>
                    </a:lnTo>
                    <a:lnTo>
                      <a:pt x="168" y="19"/>
                    </a:lnTo>
                    <a:lnTo>
                      <a:pt x="166" y="20"/>
                    </a:lnTo>
                    <a:lnTo>
                      <a:pt x="160" y="22"/>
                    </a:lnTo>
                    <a:lnTo>
                      <a:pt x="154" y="22"/>
                    </a:lnTo>
                    <a:lnTo>
                      <a:pt x="151" y="23"/>
                    </a:lnTo>
                    <a:lnTo>
                      <a:pt x="149" y="21"/>
                    </a:lnTo>
                    <a:lnTo>
                      <a:pt x="145" y="21"/>
                    </a:lnTo>
                    <a:lnTo>
                      <a:pt x="139" y="20"/>
                    </a:lnTo>
                    <a:lnTo>
                      <a:pt x="132" y="21"/>
                    </a:lnTo>
                    <a:lnTo>
                      <a:pt x="130" y="23"/>
                    </a:lnTo>
                    <a:lnTo>
                      <a:pt x="132" y="27"/>
                    </a:lnTo>
                    <a:lnTo>
                      <a:pt x="126" y="27"/>
                    </a:lnTo>
                    <a:lnTo>
                      <a:pt x="128" y="26"/>
                    </a:lnTo>
                    <a:lnTo>
                      <a:pt x="122" y="26"/>
                    </a:lnTo>
                    <a:lnTo>
                      <a:pt x="120" y="26"/>
                    </a:lnTo>
                    <a:lnTo>
                      <a:pt x="120" y="29"/>
                    </a:lnTo>
                    <a:lnTo>
                      <a:pt x="117" y="29"/>
                    </a:lnTo>
                    <a:lnTo>
                      <a:pt x="115" y="30"/>
                    </a:lnTo>
                    <a:lnTo>
                      <a:pt x="111" y="30"/>
                    </a:lnTo>
                    <a:lnTo>
                      <a:pt x="105" y="32"/>
                    </a:lnTo>
                    <a:lnTo>
                      <a:pt x="103" y="32"/>
                    </a:lnTo>
                    <a:lnTo>
                      <a:pt x="100" y="34"/>
                    </a:lnTo>
                    <a:lnTo>
                      <a:pt x="98" y="36"/>
                    </a:lnTo>
                    <a:lnTo>
                      <a:pt x="90" y="38"/>
                    </a:lnTo>
                    <a:lnTo>
                      <a:pt x="91" y="40"/>
                    </a:lnTo>
                    <a:lnTo>
                      <a:pt x="85" y="41"/>
                    </a:lnTo>
                    <a:lnTo>
                      <a:pt x="85" y="45"/>
                    </a:lnTo>
                    <a:lnTo>
                      <a:pt x="84" y="47"/>
                    </a:lnTo>
                    <a:lnTo>
                      <a:pt x="82" y="46"/>
                    </a:lnTo>
                    <a:lnTo>
                      <a:pt x="76" y="46"/>
                    </a:lnTo>
                    <a:lnTo>
                      <a:pt x="74" y="47"/>
                    </a:lnTo>
                    <a:lnTo>
                      <a:pt x="75" y="51"/>
                    </a:lnTo>
                    <a:lnTo>
                      <a:pt x="69" y="54"/>
                    </a:lnTo>
                    <a:lnTo>
                      <a:pt x="67" y="52"/>
                    </a:lnTo>
                    <a:lnTo>
                      <a:pt x="64" y="51"/>
                    </a:lnTo>
                    <a:lnTo>
                      <a:pt x="61" y="52"/>
                    </a:lnTo>
                    <a:lnTo>
                      <a:pt x="60" y="54"/>
                    </a:lnTo>
                    <a:lnTo>
                      <a:pt x="62" y="56"/>
                    </a:lnTo>
                    <a:lnTo>
                      <a:pt x="66" y="56"/>
                    </a:lnTo>
                    <a:lnTo>
                      <a:pt x="68" y="57"/>
                    </a:lnTo>
                    <a:lnTo>
                      <a:pt x="72" y="57"/>
                    </a:lnTo>
                    <a:lnTo>
                      <a:pt x="62" y="61"/>
                    </a:lnTo>
                    <a:lnTo>
                      <a:pt x="60" y="62"/>
                    </a:lnTo>
                    <a:lnTo>
                      <a:pt x="64" y="62"/>
                    </a:lnTo>
                    <a:lnTo>
                      <a:pt x="66" y="62"/>
                    </a:lnTo>
                    <a:lnTo>
                      <a:pt x="72" y="65"/>
                    </a:lnTo>
                    <a:lnTo>
                      <a:pt x="74" y="65"/>
                    </a:lnTo>
                    <a:lnTo>
                      <a:pt x="72" y="65"/>
                    </a:lnTo>
                    <a:lnTo>
                      <a:pt x="66" y="64"/>
                    </a:lnTo>
                    <a:lnTo>
                      <a:pt x="57" y="65"/>
                    </a:lnTo>
                    <a:lnTo>
                      <a:pt x="56" y="69"/>
                    </a:lnTo>
                    <a:lnTo>
                      <a:pt x="58" y="70"/>
                    </a:lnTo>
                    <a:lnTo>
                      <a:pt x="61" y="69"/>
                    </a:lnTo>
                    <a:lnTo>
                      <a:pt x="65" y="71"/>
                    </a:lnTo>
                    <a:lnTo>
                      <a:pt x="56" y="72"/>
                    </a:lnTo>
                    <a:lnTo>
                      <a:pt x="52" y="74"/>
                    </a:lnTo>
                    <a:lnTo>
                      <a:pt x="56" y="74"/>
                    </a:lnTo>
                    <a:lnTo>
                      <a:pt x="58" y="77"/>
                    </a:lnTo>
                    <a:lnTo>
                      <a:pt x="56" y="75"/>
                    </a:lnTo>
                    <a:lnTo>
                      <a:pt x="50" y="77"/>
                    </a:lnTo>
                    <a:lnTo>
                      <a:pt x="56" y="78"/>
                    </a:lnTo>
                    <a:lnTo>
                      <a:pt x="58" y="80"/>
                    </a:lnTo>
                    <a:lnTo>
                      <a:pt x="50" y="79"/>
                    </a:lnTo>
                    <a:lnTo>
                      <a:pt x="44" y="82"/>
                    </a:lnTo>
                    <a:lnTo>
                      <a:pt x="44" y="84"/>
                    </a:lnTo>
                    <a:lnTo>
                      <a:pt x="42" y="84"/>
                    </a:lnTo>
                    <a:lnTo>
                      <a:pt x="39" y="86"/>
                    </a:lnTo>
                    <a:lnTo>
                      <a:pt x="36" y="88"/>
                    </a:lnTo>
                    <a:lnTo>
                      <a:pt x="33" y="89"/>
                    </a:lnTo>
                    <a:lnTo>
                      <a:pt x="31" y="90"/>
                    </a:lnTo>
                    <a:lnTo>
                      <a:pt x="33" y="92"/>
                    </a:lnTo>
                    <a:lnTo>
                      <a:pt x="36" y="94"/>
                    </a:lnTo>
                    <a:lnTo>
                      <a:pt x="39" y="94"/>
                    </a:lnTo>
                    <a:lnTo>
                      <a:pt x="42" y="91"/>
                    </a:lnTo>
                    <a:lnTo>
                      <a:pt x="44" y="91"/>
                    </a:lnTo>
                    <a:lnTo>
                      <a:pt x="48" y="91"/>
                    </a:lnTo>
                    <a:lnTo>
                      <a:pt x="50" y="91"/>
                    </a:lnTo>
                    <a:lnTo>
                      <a:pt x="42" y="94"/>
                    </a:lnTo>
                    <a:lnTo>
                      <a:pt x="40" y="96"/>
                    </a:lnTo>
                    <a:lnTo>
                      <a:pt x="39" y="98"/>
                    </a:lnTo>
                    <a:lnTo>
                      <a:pt x="39" y="101"/>
                    </a:lnTo>
                    <a:lnTo>
                      <a:pt x="43" y="100"/>
                    </a:lnTo>
                    <a:lnTo>
                      <a:pt x="40" y="101"/>
                    </a:lnTo>
                    <a:lnTo>
                      <a:pt x="38" y="103"/>
                    </a:lnTo>
                    <a:lnTo>
                      <a:pt x="32" y="101"/>
                    </a:lnTo>
                    <a:lnTo>
                      <a:pt x="28" y="104"/>
                    </a:lnTo>
                    <a:lnTo>
                      <a:pt x="26" y="104"/>
                    </a:lnTo>
                    <a:lnTo>
                      <a:pt x="26" y="10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47" name="Freeform 113">
                <a:extLst>
                  <a:ext uri="{FF2B5EF4-FFF2-40B4-BE49-F238E27FC236}">
                    <a16:creationId xmlns:a16="http://schemas.microsoft.com/office/drawing/2014/main" id="{85528C43-0005-431A-AB4E-0F28F26A43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02" y="1356"/>
                <a:ext cx="18" cy="6"/>
              </a:xfrm>
              <a:custGeom>
                <a:avLst/>
                <a:gdLst>
                  <a:gd name="T0" fmla="*/ 0 w 18"/>
                  <a:gd name="T1" fmla="*/ 5 h 6"/>
                  <a:gd name="T2" fmla="*/ 4 w 18"/>
                  <a:gd name="T3" fmla="*/ 6 h 6"/>
                  <a:gd name="T4" fmla="*/ 13 w 18"/>
                  <a:gd name="T5" fmla="*/ 6 h 6"/>
                  <a:gd name="T6" fmla="*/ 15 w 18"/>
                  <a:gd name="T7" fmla="*/ 6 h 6"/>
                  <a:gd name="T8" fmla="*/ 18 w 18"/>
                  <a:gd name="T9" fmla="*/ 3 h 6"/>
                  <a:gd name="T10" fmla="*/ 15 w 18"/>
                  <a:gd name="T11" fmla="*/ 2 h 6"/>
                  <a:gd name="T12" fmla="*/ 12 w 18"/>
                  <a:gd name="T13" fmla="*/ 0 h 6"/>
                  <a:gd name="T14" fmla="*/ 6 w 18"/>
                  <a:gd name="T15" fmla="*/ 0 h 6"/>
                  <a:gd name="T16" fmla="*/ 4 w 18"/>
                  <a:gd name="T17" fmla="*/ 2 h 6"/>
                  <a:gd name="T18" fmla="*/ 2 w 18"/>
                  <a:gd name="T19" fmla="*/ 3 h 6"/>
                  <a:gd name="T20" fmla="*/ 0 w 18"/>
                  <a:gd name="T21" fmla="*/ 5 h 6"/>
                  <a:gd name="T22" fmla="*/ 0 w 18"/>
                  <a:gd name="T23" fmla="*/ 5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8" h="6">
                    <a:moveTo>
                      <a:pt x="0" y="5"/>
                    </a:moveTo>
                    <a:lnTo>
                      <a:pt x="4" y="6"/>
                    </a:lnTo>
                    <a:lnTo>
                      <a:pt x="13" y="6"/>
                    </a:lnTo>
                    <a:lnTo>
                      <a:pt x="15" y="6"/>
                    </a:lnTo>
                    <a:lnTo>
                      <a:pt x="18" y="3"/>
                    </a:lnTo>
                    <a:lnTo>
                      <a:pt x="15" y="2"/>
                    </a:lnTo>
                    <a:lnTo>
                      <a:pt x="12" y="0"/>
                    </a:lnTo>
                    <a:lnTo>
                      <a:pt x="6" y="0"/>
                    </a:lnTo>
                    <a:lnTo>
                      <a:pt x="4" y="2"/>
                    </a:lnTo>
                    <a:lnTo>
                      <a:pt x="2" y="3"/>
                    </a:lnTo>
                    <a:lnTo>
                      <a:pt x="0" y="5"/>
                    </a:lnTo>
                    <a:lnTo>
                      <a:pt x="0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48" name="Freeform 114">
                <a:extLst>
                  <a:ext uri="{FF2B5EF4-FFF2-40B4-BE49-F238E27FC236}">
                    <a16:creationId xmlns:a16="http://schemas.microsoft.com/office/drawing/2014/main" id="{EFF2A363-285C-497E-898A-64E3E6C78C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22" y="1350"/>
                <a:ext cx="8" cy="5"/>
              </a:xfrm>
              <a:custGeom>
                <a:avLst/>
                <a:gdLst>
                  <a:gd name="T0" fmla="*/ 0 w 8"/>
                  <a:gd name="T1" fmla="*/ 2 h 5"/>
                  <a:gd name="T2" fmla="*/ 1 w 8"/>
                  <a:gd name="T3" fmla="*/ 3 h 5"/>
                  <a:gd name="T4" fmla="*/ 6 w 8"/>
                  <a:gd name="T5" fmla="*/ 5 h 5"/>
                  <a:gd name="T6" fmla="*/ 8 w 8"/>
                  <a:gd name="T7" fmla="*/ 2 h 5"/>
                  <a:gd name="T8" fmla="*/ 6 w 8"/>
                  <a:gd name="T9" fmla="*/ 0 h 5"/>
                  <a:gd name="T10" fmla="*/ 2 w 8"/>
                  <a:gd name="T11" fmla="*/ 0 h 5"/>
                  <a:gd name="T12" fmla="*/ 0 w 8"/>
                  <a:gd name="T13" fmla="*/ 0 h 5"/>
                  <a:gd name="T14" fmla="*/ 0 w 8"/>
                  <a:gd name="T15" fmla="*/ 2 h 5"/>
                  <a:gd name="T16" fmla="*/ 0 w 8"/>
                  <a:gd name="T17" fmla="*/ 2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" h="5">
                    <a:moveTo>
                      <a:pt x="0" y="2"/>
                    </a:moveTo>
                    <a:lnTo>
                      <a:pt x="1" y="3"/>
                    </a:lnTo>
                    <a:lnTo>
                      <a:pt x="6" y="5"/>
                    </a:lnTo>
                    <a:lnTo>
                      <a:pt x="8" y="2"/>
                    </a:lnTo>
                    <a:lnTo>
                      <a:pt x="6" y="0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49" name="Freeform 115">
                <a:extLst>
                  <a:ext uri="{FF2B5EF4-FFF2-40B4-BE49-F238E27FC236}">
                    <a16:creationId xmlns:a16="http://schemas.microsoft.com/office/drawing/2014/main" id="{5DCAC0DB-BCB9-4495-BE5E-2C8A836FD5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24" y="1340"/>
                <a:ext cx="27" cy="5"/>
              </a:xfrm>
              <a:custGeom>
                <a:avLst/>
                <a:gdLst>
                  <a:gd name="T0" fmla="*/ 0 w 27"/>
                  <a:gd name="T1" fmla="*/ 2 h 5"/>
                  <a:gd name="T2" fmla="*/ 1 w 27"/>
                  <a:gd name="T3" fmla="*/ 3 h 5"/>
                  <a:gd name="T4" fmla="*/ 7 w 27"/>
                  <a:gd name="T5" fmla="*/ 3 h 5"/>
                  <a:gd name="T6" fmla="*/ 10 w 27"/>
                  <a:gd name="T7" fmla="*/ 5 h 5"/>
                  <a:gd name="T8" fmla="*/ 13 w 27"/>
                  <a:gd name="T9" fmla="*/ 5 h 5"/>
                  <a:gd name="T10" fmla="*/ 18 w 27"/>
                  <a:gd name="T11" fmla="*/ 4 h 5"/>
                  <a:gd name="T12" fmla="*/ 24 w 27"/>
                  <a:gd name="T13" fmla="*/ 3 h 5"/>
                  <a:gd name="T14" fmla="*/ 27 w 27"/>
                  <a:gd name="T15" fmla="*/ 3 h 5"/>
                  <a:gd name="T16" fmla="*/ 15 w 27"/>
                  <a:gd name="T17" fmla="*/ 0 h 5"/>
                  <a:gd name="T18" fmla="*/ 13 w 27"/>
                  <a:gd name="T19" fmla="*/ 2 h 5"/>
                  <a:gd name="T20" fmla="*/ 9 w 27"/>
                  <a:gd name="T21" fmla="*/ 1 h 5"/>
                  <a:gd name="T22" fmla="*/ 7 w 27"/>
                  <a:gd name="T23" fmla="*/ 1 h 5"/>
                  <a:gd name="T24" fmla="*/ 4 w 27"/>
                  <a:gd name="T25" fmla="*/ 1 h 5"/>
                  <a:gd name="T26" fmla="*/ 0 w 27"/>
                  <a:gd name="T27" fmla="*/ 2 h 5"/>
                  <a:gd name="T28" fmla="*/ 0 w 27"/>
                  <a:gd name="T29" fmla="*/ 2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7" h="5">
                    <a:moveTo>
                      <a:pt x="0" y="2"/>
                    </a:moveTo>
                    <a:lnTo>
                      <a:pt x="1" y="3"/>
                    </a:lnTo>
                    <a:lnTo>
                      <a:pt x="7" y="3"/>
                    </a:lnTo>
                    <a:lnTo>
                      <a:pt x="10" y="5"/>
                    </a:lnTo>
                    <a:lnTo>
                      <a:pt x="13" y="5"/>
                    </a:lnTo>
                    <a:lnTo>
                      <a:pt x="18" y="4"/>
                    </a:lnTo>
                    <a:lnTo>
                      <a:pt x="24" y="3"/>
                    </a:lnTo>
                    <a:lnTo>
                      <a:pt x="27" y="3"/>
                    </a:lnTo>
                    <a:lnTo>
                      <a:pt x="15" y="0"/>
                    </a:lnTo>
                    <a:lnTo>
                      <a:pt x="13" y="2"/>
                    </a:lnTo>
                    <a:lnTo>
                      <a:pt x="9" y="1"/>
                    </a:lnTo>
                    <a:lnTo>
                      <a:pt x="7" y="1"/>
                    </a:lnTo>
                    <a:lnTo>
                      <a:pt x="4" y="1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50" name="Freeform 116">
                <a:extLst>
                  <a:ext uri="{FF2B5EF4-FFF2-40B4-BE49-F238E27FC236}">
                    <a16:creationId xmlns:a16="http://schemas.microsoft.com/office/drawing/2014/main" id="{D7C91335-D64E-4F2D-8FEE-AC057332EE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30" y="1333"/>
                <a:ext cx="43" cy="14"/>
              </a:xfrm>
              <a:custGeom>
                <a:avLst/>
                <a:gdLst>
                  <a:gd name="T0" fmla="*/ 0 w 43"/>
                  <a:gd name="T1" fmla="*/ 3 h 14"/>
                  <a:gd name="T2" fmla="*/ 0 w 43"/>
                  <a:gd name="T3" fmla="*/ 3 h 14"/>
                  <a:gd name="T4" fmla="*/ 9 w 43"/>
                  <a:gd name="T5" fmla="*/ 5 h 14"/>
                  <a:gd name="T6" fmla="*/ 11 w 43"/>
                  <a:gd name="T7" fmla="*/ 5 h 14"/>
                  <a:gd name="T8" fmla="*/ 15 w 43"/>
                  <a:gd name="T9" fmla="*/ 7 h 14"/>
                  <a:gd name="T10" fmla="*/ 17 w 43"/>
                  <a:gd name="T11" fmla="*/ 7 h 14"/>
                  <a:gd name="T12" fmla="*/ 20 w 43"/>
                  <a:gd name="T13" fmla="*/ 8 h 14"/>
                  <a:gd name="T14" fmla="*/ 28 w 43"/>
                  <a:gd name="T15" fmla="*/ 9 h 14"/>
                  <a:gd name="T16" fmla="*/ 37 w 43"/>
                  <a:gd name="T17" fmla="*/ 14 h 14"/>
                  <a:gd name="T18" fmla="*/ 43 w 43"/>
                  <a:gd name="T19" fmla="*/ 12 h 14"/>
                  <a:gd name="T20" fmla="*/ 43 w 43"/>
                  <a:gd name="T21" fmla="*/ 9 h 14"/>
                  <a:gd name="T22" fmla="*/ 33 w 43"/>
                  <a:gd name="T23" fmla="*/ 7 h 14"/>
                  <a:gd name="T24" fmla="*/ 29 w 43"/>
                  <a:gd name="T25" fmla="*/ 5 h 14"/>
                  <a:gd name="T26" fmla="*/ 24 w 43"/>
                  <a:gd name="T27" fmla="*/ 2 h 14"/>
                  <a:gd name="T28" fmla="*/ 17 w 43"/>
                  <a:gd name="T29" fmla="*/ 3 h 14"/>
                  <a:gd name="T30" fmla="*/ 15 w 43"/>
                  <a:gd name="T31" fmla="*/ 3 h 14"/>
                  <a:gd name="T32" fmla="*/ 11 w 43"/>
                  <a:gd name="T33" fmla="*/ 2 h 14"/>
                  <a:gd name="T34" fmla="*/ 2 w 43"/>
                  <a:gd name="T35" fmla="*/ 0 h 14"/>
                  <a:gd name="T36" fmla="*/ 0 w 43"/>
                  <a:gd name="T37" fmla="*/ 3 h 14"/>
                  <a:gd name="T38" fmla="*/ 0 w 43"/>
                  <a:gd name="T39" fmla="*/ 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3" h="14">
                    <a:moveTo>
                      <a:pt x="0" y="3"/>
                    </a:moveTo>
                    <a:lnTo>
                      <a:pt x="0" y="3"/>
                    </a:lnTo>
                    <a:lnTo>
                      <a:pt x="9" y="5"/>
                    </a:lnTo>
                    <a:lnTo>
                      <a:pt x="11" y="5"/>
                    </a:lnTo>
                    <a:lnTo>
                      <a:pt x="15" y="7"/>
                    </a:lnTo>
                    <a:lnTo>
                      <a:pt x="17" y="7"/>
                    </a:lnTo>
                    <a:lnTo>
                      <a:pt x="20" y="8"/>
                    </a:lnTo>
                    <a:lnTo>
                      <a:pt x="28" y="9"/>
                    </a:lnTo>
                    <a:lnTo>
                      <a:pt x="37" y="14"/>
                    </a:lnTo>
                    <a:lnTo>
                      <a:pt x="43" y="12"/>
                    </a:lnTo>
                    <a:lnTo>
                      <a:pt x="43" y="9"/>
                    </a:lnTo>
                    <a:lnTo>
                      <a:pt x="33" y="7"/>
                    </a:lnTo>
                    <a:lnTo>
                      <a:pt x="29" y="5"/>
                    </a:lnTo>
                    <a:lnTo>
                      <a:pt x="24" y="2"/>
                    </a:lnTo>
                    <a:lnTo>
                      <a:pt x="17" y="3"/>
                    </a:lnTo>
                    <a:lnTo>
                      <a:pt x="15" y="3"/>
                    </a:lnTo>
                    <a:lnTo>
                      <a:pt x="11" y="2"/>
                    </a:lnTo>
                    <a:lnTo>
                      <a:pt x="2" y="0"/>
                    </a:lnTo>
                    <a:lnTo>
                      <a:pt x="0" y="3"/>
                    </a:lnTo>
                    <a:lnTo>
                      <a:pt x="0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51" name="Freeform 117">
                <a:extLst>
                  <a:ext uri="{FF2B5EF4-FFF2-40B4-BE49-F238E27FC236}">
                    <a16:creationId xmlns:a16="http://schemas.microsoft.com/office/drawing/2014/main" id="{972FDF78-1932-4974-8D3E-3CFF12E77B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45" y="1343"/>
                <a:ext cx="19" cy="6"/>
              </a:xfrm>
              <a:custGeom>
                <a:avLst/>
                <a:gdLst>
                  <a:gd name="T0" fmla="*/ 0 w 19"/>
                  <a:gd name="T1" fmla="*/ 2 h 6"/>
                  <a:gd name="T2" fmla="*/ 1 w 19"/>
                  <a:gd name="T3" fmla="*/ 5 h 6"/>
                  <a:gd name="T4" fmla="*/ 4 w 19"/>
                  <a:gd name="T5" fmla="*/ 6 h 6"/>
                  <a:gd name="T6" fmla="*/ 8 w 19"/>
                  <a:gd name="T7" fmla="*/ 6 h 6"/>
                  <a:gd name="T8" fmla="*/ 10 w 19"/>
                  <a:gd name="T9" fmla="*/ 5 h 6"/>
                  <a:gd name="T10" fmla="*/ 17 w 19"/>
                  <a:gd name="T11" fmla="*/ 6 h 6"/>
                  <a:gd name="T12" fmla="*/ 19 w 19"/>
                  <a:gd name="T13" fmla="*/ 5 h 6"/>
                  <a:gd name="T14" fmla="*/ 17 w 19"/>
                  <a:gd name="T15" fmla="*/ 2 h 6"/>
                  <a:gd name="T16" fmla="*/ 14 w 19"/>
                  <a:gd name="T17" fmla="*/ 0 h 6"/>
                  <a:gd name="T18" fmla="*/ 5 w 19"/>
                  <a:gd name="T19" fmla="*/ 1 h 6"/>
                  <a:gd name="T20" fmla="*/ 2 w 19"/>
                  <a:gd name="T21" fmla="*/ 2 h 6"/>
                  <a:gd name="T22" fmla="*/ 0 w 19"/>
                  <a:gd name="T23" fmla="*/ 2 h 6"/>
                  <a:gd name="T24" fmla="*/ 0 w 19"/>
                  <a:gd name="T25" fmla="*/ 2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9" h="6">
                    <a:moveTo>
                      <a:pt x="0" y="2"/>
                    </a:moveTo>
                    <a:lnTo>
                      <a:pt x="1" y="5"/>
                    </a:lnTo>
                    <a:lnTo>
                      <a:pt x="4" y="6"/>
                    </a:lnTo>
                    <a:lnTo>
                      <a:pt x="8" y="6"/>
                    </a:lnTo>
                    <a:lnTo>
                      <a:pt x="10" y="5"/>
                    </a:lnTo>
                    <a:lnTo>
                      <a:pt x="17" y="6"/>
                    </a:lnTo>
                    <a:lnTo>
                      <a:pt x="19" y="5"/>
                    </a:lnTo>
                    <a:lnTo>
                      <a:pt x="17" y="2"/>
                    </a:lnTo>
                    <a:lnTo>
                      <a:pt x="14" y="0"/>
                    </a:lnTo>
                    <a:lnTo>
                      <a:pt x="5" y="1"/>
                    </a:lnTo>
                    <a:lnTo>
                      <a:pt x="2" y="2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52" name="Freeform 118">
                <a:extLst>
                  <a:ext uri="{FF2B5EF4-FFF2-40B4-BE49-F238E27FC236}">
                    <a16:creationId xmlns:a16="http://schemas.microsoft.com/office/drawing/2014/main" id="{AD3FF816-A54E-4701-BB7F-E7ACAEA058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45" y="1324"/>
                <a:ext cx="32" cy="7"/>
              </a:xfrm>
              <a:custGeom>
                <a:avLst/>
                <a:gdLst>
                  <a:gd name="T0" fmla="*/ 1 w 32"/>
                  <a:gd name="T1" fmla="*/ 6 h 7"/>
                  <a:gd name="T2" fmla="*/ 1 w 32"/>
                  <a:gd name="T3" fmla="*/ 6 h 7"/>
                  <a:gd name="T4" fmla="*/ 6 w 32"/>
                  <a:gd name="T5" fmla="*/ 7 h 7"/>
                  <a:gd name="T6" fmla="*/ 9 w 32"/>
                  <a:gd name="T7" fmla="*/ 6 h 7"/>
                  <a:gd name="T8" fmla="*/ 12 w 32"/>
                  <a:gd name="T9" fmla="*/ 7 h 7"/>
                  <a:gd name="T10" fmla="*/ 27 w 32"/>
                  <a:gd name="T11" fmla="*/ 3 h 7"/>
                  <a:gd name="T12" fmla="*/ 29 w 32"/>
                  <a:gd name="T13" fmla="*/ 3 h 7"/>
                  <a:gd name="T14" fmla="*/ 32 w 32"/>
                  <a:gd name="T15" fmla="*/ 3 h 7"/>
                  <a:gd name="T16" fmla="*/ 30 w 32"/>
                  <a:gd name="T17" fmla="*/ 2 h 7"/>
                  <a:gd name="T18" fmla="*/ 27 w 32"/>
                  <a:gd name="T19" fmla="*/ 2 h 7"/>
                  <a:gd name="T20" fmla="*/ 21 w 32"/>
                  <a:gd name="T21" fmla="*/ 0 h 7"/>
                  <a:gd name="T22" fmla="*/ 18 w 32"/>
                  <a:gd name="T23" fmla="*/ 0 h 7"/>
                  <a:gd name="T24" fmla="*/ 16 w 32"/>
                  <a:gd name="T25" fmla="*/ 0 h 7"/>
                  <a:gd name="T26" fmla="*/ 12 w 32"/>
                  <a:gd name="T27" fmla="*/ 1 h 7"/>
                  <a:gd name="T28" fmla="*/ 13 w 32"/>
                  <a:gd name="T29" fmla="*/ 4 h 7"/>
                  <a:gd name="T30" fmla="*/ 5 w 32"/>
                  <a:gd name="T31" fmla="*/ 2 h 7"/>
                  <a:gd name="T32" fmla="*/ 3 w 32"/>
                  <a:gd name="T33" fmla="*/ 2 h 7"/>
                  <a:gd name="T34" fmla="*/ 0 w 32"/>
                  <a:gd name="T35" fmla="*/ 2 h 7"/>
                  <a:gd name="T36" fmla="*/ 1 w 32"/>
                  <a:gd name="T37" fmla="*/ 6 h 7"/>
                  <a:gd name="T38" fmla="*/ 1 w 32"/>
                  <a:gd name="T39" fmla="*/ 6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2" h="7">
                    <a:moveTo>
                      <a:pt x="1" y="6"/>
                    </a:moveTo>
                    <a:lnTo>
                      <a:pt x="1" y="6"/>
                    </a:lnTo>
                    <a:lnTo>
                      <a:pt x="6" y="7"/>
                    </a:lnTo>
                    <a:lnTo>
                      <a:pt x="9" y="6"/>
                    </a:lnTo>
                    <a:lnTo>
                      <a:pt x="12" y="7"/>
                    </a:lnTo>
                    <a:lnTo>
                      <a:pt x="27" y="3"/>
                    </a:lnTo>
                    <a:lnTo>
                      <a:pt x="29" y="3"/>
                    </a:lnTo>
                    <a:lnTo>
                      <a:pt x="32" y="3"/>
                    </a:lnTo>
                    <a:lnTo>
                      <a:pt x="30" y="2"/>
                    </a:lnTo>
                    <a:lnTo>
                      <a:pt x="27" y="2"/>
                    </a:lnTo>
                    <a:lnTo>
                      <a:pt x="21" y="0"/>
                    </a:lnTo>
                    <a:lnTo>
                      <a:pt x="18" y="0"/>
                    </a:lnTo>
                    <a:lnTo>
                      <a:pt x="16" y="0"/>
                    </a:lnTo>
                    <a:lnTo>
                      <a:pt x="12" y="1"/>
                    </a:lnTo>
                    <a:lnTo>
                      <a:pt x="13" y="4"/>
                    </a:lnTo>
                    <a:lnTo>
                      <a:pt x="5" y="2"/>
                    </a:lnTo>
                    <a:lnTo>
                      <a:pt x="3" y="2"/>
                    </a:lnTo>
                    <a:lnTo>
                      <a:pt x="0" y="2"/>
                    </a:lnTo>
                    <a:lnTo>
                      <a:pt x="1" y="6"/>
                    </a:lnTo>
                    <a:lnTo>
                      <a:pt x="1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53" name="Freeform 119">
                <a:extLst>
                  <a:ext uri="{FF2B5EF4-FFF2-40B4-BE49-F238E27FC236}">
                    <a16:creationId xmlns:a16="http://schemas.microsoft.com/office/drawing/2014/main" id="{963387CE-EE25-4F0A-AD82-D6987E1ABF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49" y="1357"/>
                <a:ext cx="18" cy="9"/>
              </a:xfrm>
              <a:custGeom>
                <a:avLst/>
                <a:gdLst>
                  <a:gd name="T0" fmla="*/ 0 w 18"/>
                  <a:gd name="T1" fmla="*/ 8 h 9"/>
                  <a:gd name="T2" fmla="*/ 0 w 18"/>
                  <a:gd name="T3" fmla="*/ 9 h 9"/>
                  <a:gd name="T4" fmla="*/ 4 w 18"/>
                  <a:gd name="T5" fmla="*/ 9 h 9"/>
                  <a:gd name="T6" fmla="*/ 15 w 18"/>
                  <a:gd name="T7" fmla="*/ 9 h 9"/>
                  <a:gd name="T8" fmla="*/ 17 w 18"/>
                  <a:gd name="T9" fmla="*/ 9 h 9"/>
                  <a:gd name="T10" fmla="*/ 18 w 18"/>
                  <a:gd name="T11" fmla="*/ 5 h 9"/>
                  <a:gd name="T12" fmla="*/ 17 w 18"/>
                  <a:gd name="T13" fmla="*/ 0 h 9"/>
                  <a:gd name="T14" fmla="*/ 14 w 18"/>
                  <a:gd name="T15" fmla="*/ 0 h 9"/>
                  <a:gd name="T16" fmla="*/ 10 w 18"/>
                  <a:gd name="T17" fmla="*/ 1 h 9"/>
                  <a:gd name="T18" fmla="*/ 5 w 18"/>
                  <a:gd name="T19" fmla="*/ 1 h 9"/>
                  <a:gd name="T20" fmla="*/ 2 w 18"/>
                  <a:gd name="T21" fmla="*/ 3 h 9"/>
                  <a:gd name="T22" fmla="*/ 2 w 18"/>
                  <a:gd name="T23" fmla="*/ 5 h 9"/>
                  <a:gd name="T24" fmla="*/ 0 w 18"/>
                  <a:gd name="T25" fmla="*/ 8 h 9"/>
                  <a:gd name="T26" fmla="*/ 0 w 18"/>
                  <a:gd name="T27" fmla="*/ 8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8" h="9">
                    <a:moveTo>
                      <a:pt x="0" y="8"/>
                    </a:moveTo>
                    <a:lnTo>
                      <a:pt x="0" y="9"/>
                    </a:lnTo>
                    <a:lnTo>
                      <a:pt x="4" y="9"/>
                    </a:lnTo>
                    <a:lnTo>
                      <a:pt x="15" y="9"/>
                    </a:lnTo>
                    <a:lnTo>
                      <a:pt x="17" y="9"/>
                    </a:lnTo>
                    <a:lnTo>
                      <a:pt x="18" y="5"/>
                    </a:lnTo>
                    <a:lnTo>
                      <a:pt x="17" y="0"/>
                    </a:lnTo>
                    <a:lnTo>
                      <a:pt x="14" y="0"/>
                    </a:lnTo>
                    <a:lnTo>
                      <a:pt x="10" y="1"/>
                    </a:lnTo>
                    <a:lnTo>
                      <a:pt x="5" y="1"/>
                    </a:lnTo>
                    <a:lnTo>
                      <a:pt x="2" y="3"/>
                    </a:lnTo>
                    <a:lnTo>
                      <a:pt x="2" y="5"/>
                    </a:lnTo>
                    <a:lnTo>
                      <a:pt x="0" y="8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54" name="Freeform 120">
                <a:extLst>
                  <a:ext uri="{FF2B5EF4-FFF2-40B4-BE49-F238E27FC236}">
                    <a16:creationId xmlns:a16="http://schemas.microsoft.com/office/drawing/2014/main" id="{53DE4096-8B28-4BAF-8322-52100EF773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53" y="1333"/>
                <a:ext cx="29" cy="8"/>
              </a:xfrm>
              <a:custGeom>
                <a:avLst/>
                <a:gdLst>
                  <a:gd name="T0" fmla="*/ 0 w 29"/>
                  <a:gd name="T1" fmla="*/ 0 h 8"/>
                  <a:gd name="T2" fmla="*/ 2 w 29"/>
                  <a:gd name="T3" fmla="*/ 1 h 8"/>
                  <a:gd name="T4" fmla="*/ 9 w 29"/>
                  <a:gd name="T5" fmla="*/ 2 h 8"/>
                  <a:gd name="T6" fmla="*/ 11 w 29"/>
                  <a:gd name="T7" fmla="*/ 5 h 8"/>
                  <a:gd name="T8" fmla="*/ 14 w 29"/>
                  <a:gd name="T9" fmla="*/ 5 h 8"/>
                  <a:gd name="T10" fmla="*/ 18 w 29"/>
                  <a:gd name="T11" fmla="*/ 8 h 8"/>
                  <a:gd name="T12" fmla="*/ 23 w 29"/>
                  <a:gd name="T13" fmla="*/ 8 h 8"/>
                  <a:gd name="T14" fmla="*/ 29 w 29"/>
                  <a:gd name="T15" fmla="*/ 6 h 8"/>
                  <a:gd name="T16" fmla="*/ 23 w 29"/>
                  <a:gd name="T17" fmla="*/ 5 h 8"/>
                  <a:gd name="T18" fmla="*/ 20 w 29"/>
                  <a:gd name="T19" fmla="*/ 2 h 8"/>
                  <a:gd name="T20" fmla="*/ 14 w 29"/>
                  <a:gd name="T21" fmla="*/ 2 h 8"/>
                  <a:gd name="T22" fmla="*/ 9 w 29"/>
                  <a:gd name="T23" fmla="*/ 0 h 8"/>
                  <a:gd name="T24" fmla="*/ 0 w 29"/>
                  <a:gd name="T25" fmla="*/ 0 h 8"/>
                  <a:gd name="T26" fmla="*/ 0 w 29"/>
                  <a:gd name="T2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9" h="8">
                    <a:moveTo>
                      <a:pt x="0" y="0"/>
                    </a:moveTo>
                    <a:lnTo>
                      <a:pt x="2" y="1"/>
                    </a:lnTo>
                    <a:lnTo>
                      <a:pt x="9" y="2"/>
                    </a:lnTo>
                    <a:lnTo>
                      <a:pt x="11" y="5"/>
                    </a:lnTo>
                    <a:lnTo>
                      <a:pt x="14" y="5"/>
                    </a:lnTo>
                    <a:lnTo>
                      <a:pt x="18" y="8"/>
                    </a:lnTo>
                    <a:lnTo>
                      <a:pt x="23" y="8"/>
                    </a:lnTo>
                    <a:lnTo>
                      <a:pt x="29" y="6"/>
                    </a:lnTo>
                    <a:lnTo>
                      <a:pt x="23" y="5"/>
                    </a:lnTo>
                    <a:lnTo>
                      <a:pt x="20" y="2"/>
                    </a:lnTo>
                    <a:lnTo>
                      <a:pt x="14" y="2"/>
                    </a:lnTo>
                    <a:lnTo>
                      <a:pt x="9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55" name="Freeform 121">
                <a:extLst>
                  <a:ext uri="{FF2B5EF4-FFF2-40B4-BE49-F238E27FC236}">
                    <a16:creationId xmlns:a16="http://schemas.microsoft.com/office/drawing/2014/main" id="{121147A3-DB3A-4B8F-9C92-37AD4EA86D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63" y="1318"/>
                <a:ext cx="22" cy="7"/>
              </a:xfrm>
              <a:custGeom>
                <a:avLst/>
                <a:gdLst>
                  <a:gd name="T0" fmla="*/ 17 w 22"/>
                  <a:gd name="T1" fmla="*/ 7 h 7"/>
                  <a:gd name="T2" fmla="*/ 19 w 22"/>
                  <a:gd name="T3" fmla="*/ 6 h 7"/>
                  <a:gd name="T4" fmla="*/ 22 w 22"/>
                  <a:gd name="T5" fmla="*/ 5 h 7"/>
                  <a:gd name="T6" fmla="*/ 20 w 22"/>
                  <a:gd name="T7" fmla="*/ 4 h 7"/>
                  <a:gd name="T8" fmla="*/ 17 w 22"/>
                  <a:gd name="T9" fmla="*/ 3 h 7"/>
                  <a:gd name="T10" fmla="*/ 13 w 22"/>
                  <a:gd name="T11" fmla="*/ 1 h 7"/>
                  <a:gd name="T12" fmla="*/ 11 w 22"/>
                  <a:gd name="T13" fmla="*/ 0 h 7"/>
                  <a:gd name="T14" fmla="*/ 8 w 22"/>
                  <a:gd name="T15" fmla="*/ 1 h 7"/>
                  <a:gd name="T16" fmla="*/ 5 w 22"/>
                  <a:gd name="T17" fmla="*/ 1 h 7"/>
                  <a:gd name="T18" fmla="*/ 2 w 22"/>
                  <a:gd name="T19" fmla="*/ 3 h 7"/>
                  <a:gd name="T20" fmla="*/ 0 w 22"/>
                  <a:gd name="T21" fmla="*/ 5 h 7"/>
                  <a:gd name="T22" fmla="*/ 5 w 22"/>
                  <a:gd name="T23" fmla="*/ 5 h 7"/>
                  <a:gd name="T24" fmla="*/ 9 w 22"/>
                  <a:gd name="T25" fmla="*/ 5 h 7"/>
                  <a:gd name="T26" fmla="*/ 11 w 22"/>
                  <a:gd name="T27" fmla="*/ 6 h 7"/>
                  <a:gd name="T28" fmla="*/ 17 w 22"/>
                  <a:gd name="T29" fmla="*/ 7 h 7"/>
                  <a:gd name="T30" fmla="*/ 17 w 22"/>
                  <a:gd name="T31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2" h="7">
                    <a:moveTo>
                      <a:pt x="17" y="7"/>
                    </a:moveTo>
                    <a:lnTo>
                      <a:pt x="19" y="6"/>
                    </a:lnTo>
                    <a:lnTo>
                      <a:pt x="22" y="5"/>
                    </a:lnTo>
                    <a:lnTo>
                      <a:pt x="20" y="4"/>
                    </a:lnTo>
                    <a:lnTo>
                      <a:pt x="17" y="3"/>
                    </a:lnTo>
                    <a:lnTo>
                      <a:pt x="13" y="1"/>
                    </a:lnTo>
                    <a:lnTo>
                      <a:pt x="11" y="0"/>
                    </a:lnTo>
                    <a:lnTo>
                      <a:pt x="8" y="1"/>
                    </a:lnTo>
                    <a:lnTo>
                      <a:pt x="5" y="1"/>
                    </a:lnTo>
                    <a:lnTo>
                      <a:pt x="2" y="3"/>
                    </a:lnTo>
                    <a:lnTo>
                      <a:pt x="0" y="5"/>
                    </a:lnTo>
                    <a:lnTo>
                      <a:pt x="5" y="5"/>
                    </a:lnTo>
                    <a:lnTo>
                      <a:pt x="9" y="5"/>
                    </a:lnTo>
                    <a:lnTo>
                      <a:pt x="11" y="6"/>
                    </a:lnTo>
                    <a:lnTo>
                      <a:pt x="17" y="7"/>
                    </a:lnTo>
                    <a:lnTo>
                      <a:pt x="17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56" name="Freeform 122">
                <a:extLst>
                  <a:ext uri="{FF2B5EF4-FFF2-40B4-BE49-F238E27FC236}">
                    <a16:creationId xmlns:a16="http://schemas.microsoft.com/office/drawing/2014/main" id="{B826EF85-EB83-42AE-90A9-E7E59614D4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66" y="1353"/>
                <a:ext cx="28" cy="12"/>
              </a:xfrm>
              <a:custGeom>
                <a:avLst/>
                <a:gdLst>
                  <a:gd name="T0" fmla="*/ 8 w 28"/>
                  <a:gd name="T1" fmla="*/ 12 h 12"/>
                  <a:gd name="T2" fmla="*/ 13 w 28"/>
                  <a:gd name="T3" fmla="*/ 12 h 12"/>
                  <a:gd name="T4" fmla="*/ 13 w 28"/>
                  <a:gd name="T5" fmla="*/ 9 h 12"/>
                  <a:gd name="T6" fmla="*/ 15 w 28"/>
                  <a:gd name="T7" fmla="*/ 9 h 12"/>
                  <a:gd name="T8" fmla="*/ 17 w 28"/>
                  <a:gd name="T9" fmla="*/ 8 h 12"/>
                  <a:gd name="T10" fmla="*/ 15 w 28"/>
                  <a:gd name="T11" fmla="*/ 6 h 12"/>
                  <a:gd name="T12" fmla="*/ 18 w 28"/>
                  <a:gd name="T13" fmla="*/ 6 h 12"/>
                  <a:gd name="T14" fmla="*/ 21 w 28"/>
                  <a:gd name="T15" fmla="*/ 6 h 12"/>
                  <a:gd name="T16" fmla="*/ 23 w 28"/>
                  <a:gd name="T17" fmla="*/ 5 h 12"/>
                  <a:gd name="T18" fmla="*/ 26 w 28"/>
                  <a:gd name="T19" fmla="*/ 5 h 12"/>
                  <a:gd name="T20" fmla="*/ 28 w 28"/>
                  <a:gd name="T21" fmla="*/ 4 h 12"/>
                  <a:gd name="T22" fmla="*/ 18 w 28"/>
                  <a:gd name="T23" fmla="*/ 0 h 12"/>
                  <a:gd name="T24" fmla="*/ 11 w 28"/>
                  <a:gd name="T25" fmla="*/ 0 h 12"/>
                  <a:gd name="T26" fmla="*/ 4 w 28"/>
                  <a:gd name="T27" fmla="*/ 0 h 12"/>
                  <a:gd name="T28" fmla="*/ 0 w 28"/>
                  <a:gd name="T29" fmla="*/ 2 h 12"/>
                  <a:gd name="T30" fmla="*/ 2 w 28"/>
                  <a:gd name="T31" fmla="*/ 3 h 12"/>
                  <a:gd name="T32" fmla="*/ 2 w 28"/>
                  <a:gd name="T33" fmla="*/ 6 h 12"/>
                  <a:gd name="T34" fmla="*/ 4 w 28"/>
                  <a:gd name="T35" fmla="*/ 8 h 12"/>
                  <a:gd name="T36" fmla="*/ 6 w 28"/>
                  <a:gd name="T37" fmla="*/ 12 h 12"/>
                  <a:gd name="T38" fmla="*/ 8 w 28"/>
                  <a:gd name="T39" fmla="*/ 12 h 12"/>
                  <a:gd name="T40" fmla="*/ 8 w 28"/>
                  <a:gd name="T41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8" h="12">
                    <a:moveTo>
                      <a:pt x="8" y="12"/>
                    </a:moveTo>
                    <a:lnTo>
                      <a:pt x="13" y="12"/>
                    </a:lnTo>
                    <a:lnTo>
                      <a:pt x="13" y="9"/>
                    </a:lnTo>
                    <a:lnTo>
                      <a:pt x="15" y="9"/>
                    </a:lnTo>
                    <a:lnTo>
                      <a:pt x="17" y="8"/>
                    </a:lnTo>
                    <a:lnTo>
                      <a:pt x="15" y="6"/>
                    </a:lnTo>
                    <a:lnTo>
                      <a:pt x="18" y="6"/>
                    </a:lnTo>
                    <a:lnTo>
                      <a:pt x="21" y="6"/>
                    </a:lnTo>
                    <a:lnTo>
                      <a:pt x="23" y="5"/>
                    </a:lnTo>
                    <a:lnTo>
                      <a:pt x="26" y="5"/>
                    </a:lnTo>
                    <a:lnTo>
                      <a:pt x="28" y="4"/>
                    </a:lnTo>
                    <a:lnTo>
                      <a:pt x="18" y="0"/>
                    </a:lnTo>
                    <a:lnTo>
                      <a:pt x="11" y="0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2" y="3"/>
                    </a:lnTo>
                    <a:lnTo>
                      <a:pt x="2" y="6"/>
                    </a:lnTo>
                    <a:lnTo>
                      <a:pt x="4" y="8"/>
                    </a:lnTo>
                    <a:lnTo>
                      <a:pt x="6" y="12"/>
                    </a:lnTo>
                    <a:lnTo>
                      <a:pt x="8" y="12"/>
                    </a:lnTo>
                    <a:lnTo>
                      <a:pt x="8" y="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57" name="Freeform 123">
                <a:extLst>
                  <a:ext uri="{FF2B5EF4-FFF2-40B4-BE49-F238E27FC236}">
                    <a16:creationId xmlns:a16="http://schemas.microsoft.com/office/drawing/2014/main" id="{BC242B0D-6421-4A53-ACCB-365C079AE7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66" y="1328"/>
                <a:ext cx="11" cy="4"/>
              </a:xfrm>
              <a:custGeom>
                <a:avLst/>
                <a:gdLst>
                  <a:gd name="T0" fmla="*/ 0 w 11"/>
                  <a:gd name="T1" fmla="*/ 3 h 4"/>
                  <a:gd name="T2" fmla="*/ 1 w 11"/>
                  <a:gd name="T3" fmla="*/ 4 h 4"/>
                  <a:gd name="T4" fmla="*/ 7 w 11"/>
                  <a:gd name="T5" fmla="*/ 4 h 4"/>
                  <a:gd name="T6" fmla="*/ 10 w 11"/>
                  <a:gd name="T7" fmla="*/ 4 h 4"/>
                  <a:gd name="T8" fmla="*/ 11 w 11"/>
                  <a:gd name="T9" fmla="*/ 0 h 4"/>
                  <a:gd name="T10" fmla="*/ 6 w 11"/>
                  <a:gd name="T11" fmla="*/ 2 h 4"/>
                  <a:gd name="T12" fmla="*/ 0 w 11"/>
                  <a:gd name="T13" fmla="*/ 3 h 4"/>
                  <a:gd name="T14" fmla="*/ 0 w 11"/>
                  <a:gd name="T15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" h="4">
                    <a:moveTo>
                      <a:pt x="0" y="3"/>
                    </a:moveTo>
                    <a:lnTo>
                      <a:pt x="1" y="4"/>
                    </a:lnTo>
                    <a:lnTo>
                      <a:pt x="7" y="4"/>
                    </a:lnTo>
                    <a:lnTo>
                      <a:pt x="10" y="4"/>
                    </a:lnTo>
                    <a:lnTo>
                      <a:pt x="11" y="0"/>
                    </a:lnTo>
                    <a:lnTo>
                      <a:pt x="6" y="2"/>
                    </a:lnTo>
                    <a:lnTo>
                      <a:pt x="0" y="3"/>
                    </a:lnTo>
                    <a:lnTo>
                      <a:pt x="0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58" name="Freeform 124">
                <a:extLst>
                  <a:ext uri="{FF2B5EF4-FFF2-40B4-BE49-F238E27FC236}">
                    <a16:creationId xmlns:a16="http://schemas.microsoft.com/office/drawing/2014/main" id="{BCF302FE-6C23-45A7-841C-1760AD1C33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76" y="1333"/>
                <a:ext cx="12" cy="6"/>
              </a:xfrm>
              <a:custGeom>
                <a:avLst/>
                <a:gdLst>
                  <a:gd name="T0" fmla="*/ 0 w 12"/>
                  <a:gd name="T1" fmla="*/ 2 h 6"/>
                  <a:gd name="T2" fmla="*/ 8 w 12"/>
                  <a:gd name="T3" fmla="*/ 6 h 6"/>
                  <a:gd name="T4" fmla="*/ 11 w 12"/>
                  <a:gd name="T5" fmla="*/ 5 h 6"/>
                  <a:gd name="T6" fmla="*/ 12 w 12"/>
                  <a:gd name="T7" fmla="*/ 2 h 6"/>
                  <a:gd name="T8" fmla="*/ 6 w 12"/>
                  <a:gd name="T9" fmla="*/ 0 h 6"/>
                  <a:gd name="T10" fmla="*/ 4 w 12"/>
                  <a:gd name="T11" fmla="*/ 0 h 6"/>
                  <a:gd name="T12" fmla="*/ 0 w 12"/>
                  <a:gd name="T13" fmla="*/ 2 h 6"/>
                  <a:gd name="T14" fmla="*/ 0 w 12"/>
                  <a:gd name="T15" fmla="*/ 2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" h="6">
                    <a:moveTo>
                      <a:pt x="0" y="2"/>
                    </a:moveTo>
                    <a:lnTo>
                      <a:pt x="8" y="6"/>
                    </a:lnTo>
                    <a:lnTo>
                      <a:pt x="11" y="5"/>
                    </a:lnTo>
                    <a:lnTo>
                      <a:pt x="12" y="2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59" name="Freeform 125">
                <a:extLst>
                  <a:ext uri="{FF2B5EF4-FFF2-40B4-BE49-F238E27FC236}">
                    <a16:creationId xmlns:a16="http://schemas.microsoft.com/office/drawing/2014/main" id="{6D93FB4C-6453-4CA9-85AE-6BBEE1C32B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77" y="1340"/>
                <a:ext cx="15" cy="4"/>
              </a:xfrm>
              <a:custGeom>
                <a:avLst/>
                <a:gdLst>
                  <a:gd name="T0" fmla="*/ 2 w 15"/>
                  <a:gd name="T1" fmla="*/ 2 h 4"/>
                  <a:gd name="T2" fmla="*/ 0 w 15"/>
                  <a:gd name="T3" fmla="*/ 3 h 4"/>
                  <a:gd name="T4" fmla="*/ 10 w 15"/>
                  <a:gd name="T5" fmla="*/ 4 h 4"/>
                  <a:gd name="T6" fmla="*/ 12 w 15"/>
                  <a:gd name="T7" fmla="*/ 3 h 4"/>
                  <a:gd name="T8" fmla="*/ 15 w 15"/>
                  <a:gd name="T9" fmla="*/ 3 h 4"/>
                  <a:gd name="T10" fmla="*/ 15 w 15"/>
                  <a:gd name="T11" fmla="*/ 1 h 4"/>
                  <a:gd name="T12" fmla="*/ 12 w 15"/>
                  <a:gd name="T13" fmla="*/ 0 h 4"/>
                  <a:gd name="T14" fmla="*/ 7 w 15"/>
                  <a:gd name="T15" fmla="*/ 1 h 4"/>
                  <a:gd name="T16" fmla="*/ 2 w 15"/>
                  <a:gd name="T17" fmla="*/ 2 h 4"/>
                  <a:gd name="T18" fmla="*/ 2 w 15"/>
                  <a:gd name="T1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5" h="4">
                    <a:moveTo>
                      <a:pt x="2" y="2"/>
                    </a:moveTo>
                    <a:lnTo>
                      <a:pt x="0" y="3"/>
                    </a:lnTo>
                    <a:lnTo>
                      <a:pt x="10" y="4"/>
                    </a:lnTo>
                    <a:lnTo>
                      <a:pt x="12" y="3"/>
                    </a:lnTo>
                    <a:lnTo>
                      <a:pt x="15" y="3"/>
                    </a:lnTo>
                    <a:lnTo>
                      <a:pt x="15" y="1"/>
                    </a:lnTo>
                    <a:lnTo>
                      <a:pt x="12" y="0"/>
                    </a:lnTo>
                    <a:lnTo>
                      <a:pt x="7" y="1"/>
                    </a:lnTo>
                    <a:lnTo>
                      <a:pt x="2" y="2"/>
                    </a:lnTo>
                    <a:lnTo>
                      <a:pt x="2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60" name="Freeform 126">
                <a:extLst>
                  <a:ext uri="{FF2B5EF4-FFF2-40B4-BE49-F238E27FC236}">
                    <a16:creationId xmlns:a16="http://schemas.microsoft.com/office/drawing/2014/main" id="{D4216DD6-1999-466D-AC78-71874BBD18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79" y="1309"/>
                <a:ext cx="19" cy="5"/>
              </a:xfrm>
              <a:custGeom>
                <a:avLst/>
                <a:gdLst>
                  <a:gd name="T0" fmla="*/ 1 w 19"/>
                  <a:gd name="T1" fmla="*/ 5 h 5"/>
                  <a:gd name="T2" fmla="*/ 9 w 19"/>
                  <a:gd name="T3" fmla="*/ 4 h 5"/>
                  <a:gd name="T4" fmla="*/ 18 w 19"/>
                  <a:gd name="T5" fmla="*/ 4 h 5"/>
                  <a:gd name="T6" fmla="*/ 19 w 19"/>
                  <a:gd name="T7" fmla="*/ 0 h 5"/>
                  <a:gd name="T8" fmla="*/ 17 w 19"/>
                  <a:gd name="T9" fmla="*/ 0 h 5"/>
                  <a:gd name="T10" fmla="*/ 2 w 19"/>
                  <a:gd name="T11" fmla="*/ 1 h 5"/>
                  <a:gd name="T12" fmla="*/ 0 w 19"/>
                  <a:gd name="T13" fmla="*/ 1 h 5"/>
                  <a:gd name="T14" fmla="*/ 2 w 19"/>
                  <a:gd name="T15" fmla="*/ 2 h 5"/>
                  <a:gd name="T16" fmla="*/ 1 w 19"/>
                  <a:gd name="T17" fmla="*/ 5 h 5"/>
                  <a:gd name="T18" fmla="*/ 1 w 19"/>
                  <a:gd name="T19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9" h="5">
                    <a:moveTo>
                      <a:pt x="1" y="5"/>
                    </a:moveTo>
                    <a:lnTo>
                      <a:pt x="9" y="4"/>
                    </a:lnTo>
                    <a:lnTo>
                      <a:pt x="18" y="4"/>
                    </a:lnTo>
                    <a:lnTo>
                      <a:pt x="19" y="0"/>
                    </a:lnTo>
                    <a:lnTo>
                      <a:pt x="17" y="0"/>
                    </a:lnTo>
                    <a:lnTo>
                      <a:pt x="2" y="1"/>
                    </a:lnTo>
                    <a:lnTo>
                      <a:pt x="0" y="1"/>
                    </a:lnTo>
                    <a:lnTo>
                      <a:pt x="2" y="2"/>
                    </a:lnTo>
                    <a:lnTo>
                      <a:pt x="1" y="5"/>
                    </a:lnTo>
                    <a:lnTo>
                      <a:pt x="1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61" name="Freeform 127">
                <a:extLst>
                  <a:ext uri="{FF2B5EF4-FFF2-40B4-BE49-F238E27FC236}">
                    <a16:creationId xmlns:a16="http://schemas.microsoft.com/office/drawing/2014/main" id="{FBDD778E-B921-48FA-9A21-718A23992A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85" y="1324"/>
                <a:ext cx="12" cy="3"/>
              </a:xfrm>
              <a:custGeom>
                <a:avLst/>
                <a:gdLst>
                  <a:gd name="T0" fmla="*/ 0 w 12"/>
                  <a:gd name="T1" fmla="*/ 1 h 3"/>
                  <a:gd name="T2" fmla="*/ 0 w 12"/>
                  <a:gd name="T3" fmla="*/ 2 h 3"/>
                  <a:gd name="T4" fmla="*/ 4 w 12"/>
                  <a:gd name="T5" fmla="*/ 3 h 3"/>
                  <a:gd name="T6" fmla="*/ 8 w 12"/>
                  <a:gd name="T7" fmla="*/ 3 h 3"/>
                  <a:gd name="T8" fmla="*/ 12 w 12"/>
                  <a:gd name="T9" fmla="*/ 1 h 3"/>
                  <a:gd name="T10" fmla="*/ 8 w 12"/>
                  <a:gd name="T11" fmla="*/ 0 h 3"/>
                  <a:gd name="T12" fmla="*/ 6 w 12"/>
                  <a:gd name="T13" fmla="*/ 0 h 3"/>
                  <a:gd name="T14" fmla="*/ 0 w 12"/>
                  <a:gd name="T15" fmla="*/ 1 h 3"/>
                  <a:gd name="T16" fmla="*/ 0 w 12"/>
                  <a:gd name="T17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" h="3">
                    <a:moveTo>
                      <a:pt x="0" y="1"/>
                    </a:moveTo>
                    <a:lnTo>
                      <a:pt x="0" y="2"/>
                    </a:lnTo>
                    <a:lnTo>
                      <a:pt x="4" y="3"/>
                    </a:lnTo>
                    <a:lnTo>
                      <a:pt x="8" y="3"/>
                    </a:lnTo>
                    <a:lnTo>
                      <a:pt x="12" y="1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62" name="Freeform 128">
                <a:extLst>
                  <a:ext uri="{FF2B5EF4-FFF2-40B4-BE49-F238E27FC236}">
                    <a16:creationId xmlns:a16="http://schemas.microsoft.com/office/drawing/2014/main" id="{45C72761-2C4E-42C5-A2F2-16F849EFEB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90" y="1487"/>
                <a:ext cx="6" cy="2"/>
              </a:xfrm>
              <a:custGeom>
                <a:avLst/>
                <a:gdLst>
                  <a:gd name="T0" fmla="*/ 0 w 6"/>
                  <a:gd name="T1" fmla="*/ 2 h 2"/>
                  <a:gd name="T2" fmla="*/ 0 w 6"/>
                  <a:gd name="T3" fmla="*/ 2 h 2"/>
                  <a:gd name="T4" fmla="*/ 2 w 6"/>
                  <a:gd name="T5" fmla="*/ 2 h 2"/>
                  <a:gd name="T6" fmla="*/ 6 w 6"/>
                  <a:gd name="T7" fmla="*/ 0 h 2"/>
                  <a:gd name="T8" fmla="*/ 0 w 6"/>
                  <a:gd name="T9" fmla="*/ 2 h 2"/>
                  <a:gd name="T10" fmla="*/ 0 w 6"/>
                  <a:gd name="T11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" h="2">
                    <a:moveTo>
                      <a:pt x="0" y="2"/>
                    </a:moveTo>
                    <a:lnTo>
                      <a:pt x="0" y="2"/>
                    </a:lnTo>
                    <a:lnTo>
                      <a:pt x="2" y="2"/>
                    </a:lnTo>
                    <a:lnTo>
                      <a:pt x="6" y="0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63" name="Freeform 129">
                <a:extLst>
                  <a:ext uri="{FF2B5EF4-FFF2-40B4-BE49-F238E27FC236}">
                    <a16:creationId xmlns:a16="http://schemas.microsoft.com/office/drawing/2014/main" id="{EF73262A-4275-4498-BA8F-1411BC100C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90" y="1365"/>
                <a:ext cx="15" cy="5"/>
              </a:xfrm>
              <a:custGeom>
                <a:avLst/>
                <a:gdLst>
                  <a:gd name="T0" fmla="*/ 0 w 15"/>
                  <a:gd name="T1" fmla="*/ 3 h 5"/>
                  <a:gd name="T2" fmla="*/ 3 w 15"/>
                  <a:gd name="T3" fmla="*/ 4 h 5"/>
                  <a:gd name="T4" fmla="*/ 6 w 15"/>
                  <a:gd name="T5" fmla="*/ 5 h 5"/>
                  <a:gd name="T6" fmla="*/ 12 w 15"/>
                  <a:gd name="T7" fmla="*/ 5 h 5"/>
                  <a:gd name="T8" fmla="*/ 15 w 15"/>
                  <a:gd name="T9" fmla="*/ 3 h 5"/>
                  <a:gd name="T10" fmla="*/ 14 w 15"/>
                  <a:gd name="T11" fmla="*/ 3 h 5"/>
                  <a:gd name="T12" fmla="*/ 12 w 15"/>
                  <a:gd name="T13" fmla="*/ 0 h 5"/>
                  <a:gd name="T14" fmla="*/ 9 w 15"/>
                  <a:gd name="T15" fmla="*/ 0 h 5"/>
                  <a:gd name="T16" fmla="*/ 3 w 15"/>
                  <a:gd name="T17" fmla="*/ 1 h 5"/>
                  <a:gd name="T18" fmla="*/ 0 w 15"/>
                  <a:gd name="T19" fmla="*/ 3 h 5"/>
                  <a:gd name="T20" fmla="*/ 0 w 15"/>
                  <a:gd name="T21" fmla="*/ 3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5" h="5">
                    <a:moveTo>
                      <a:pt x="0" y="3"/>
                    </a:moveTo>
                    <a:lnTo>
                      <a:pt x="3" y="4"/>
                    </a:lnTo>
                    <a:lnTo>
                      <a:pt x="6" y="5"/>
                    </a:lnTo>
                    <a:lnTo>
                      <a:pt x="12" y="5"/>
                    </a:lnTo>
                    <a:lnTo>
                      <a:pt x="15" y="3"/>
                    </a:lnTo>
                    <a:lnTo>
                      <a:pt x="14" y="3"/>
                    </a:lnTo>
                    <a:lnTo>
                      <a:pt x="12" y="0"/>
                    </a:lnTo>
                    <a:lnTo>
                      <a:pt x="9" y="0"/>
                    </a:lnTo>
                    <a:lnTo>
                      <a:pt x="3" y="1"/>
                    </a:lnTo>
                    <a:lnTo>
                      <a:pt x="0" y="3"/>
                    </a:lnTo>
                    <a:lnTo>
                      <a:pt x="0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64" name="Freeform 130">
                <a:extLst>
                  <a:ext uri="{FF2B5EF4-FFF2-40B4-BE49-F238E27FC236}">
                    <a16:creationId xmlns:a16="http://schemas.microsoft.com/office/drawing/2014/main" id="{C0F86A52-8FD0-41A6-B500-9820C5C2FA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97" y="1340"/>
                <a:ext cx="41" cy="16"/>
              </a:xfrm>
              <a:custGeom>
                <a:avLst/>
                <a:gdLst>
                  <a:gd name="T0" fmla="*/ 0 w 41"/>
                  <a:gd name="T1" fmla="*/ 11 h 16"/>
                  <a:gd name="T2" fmla="*/ 0 w 41"/>
                  <a:gd name="T3" fmla="*/ 12 h 16"/>
                  <a:gd name="T4" fmla="*/ 5 w 41"/>
                  <a:gd name="T5" fmla="*/ 15 h 16"/>
                  <a:gd name="T6" fmla="*/ 8 w 41"/>
                  <a:gd name="T7" fmla="*/ 15 h 16"/>
                  <a:gd name="T8" fmla="*/ 13 w 41"/>
                  <a:gd name="T9" fmla="*/ 13 h 16"/>
                  <a:gd name="T10" fmla="*/ 22 w 41"/>
                  <a:gd name="T11" fmla="*/ 16 h 16"/>
                  <a:gd name="T12" fmla="*/ 25 w 41"/>
                  <a:gd name="T13" fmla="*/ 15 h 16"/>
                  <a:gd name="T14" fmla="*/ 27 w 41"/>
                  <a:gd name="T15" fmla="*/ 12 h 16"/>
                  <a:gd name="T16" fmla="*/ 30 w 41"/>
                  <a:gd name="T17" fmla="*/ 12 h 16"/>
                  <a:gd name="T18" fmla="*/ 34 w 41"/>
                  <a:gd name="T19" fmla="*/ 10 h 16"/>
                  <a:gd name="T20" fmla="*/ 36 w 41"/>
                  <a:gd name="T21" fmla="*/ 9 h 16"/>
                  <a:gd name="T22" fmla="*/ 41 w 41"/>
                  <a:gd name="T23" fmla="*/ 4 h 16"/>
                  <a:gd name="T24" fmla="*/ 38 w 41"/>
                  <a:gd name="T25" fmla="*/ 1 h 16"/>
                  <a:gd name="T26" fmla="*/ 36 w 41"/>
                  <a:gd name="T27" fmla="*/ 1 h 16"/>
                  <a:gd name="T28" fmla="*/ 33 w 41"/>
                  <a:gd name="T29" fmla="*/ 0 h 16"/>
                  <a:gd name="T30" fmla="*/ 24 w 41"/>
                  <a:gd name="T31" fmla="*/ 2 h 16"/>
                  <a:gd name="T32" fmla="*/ 14 w 41"/>
                  <a:gd name="T33" fmla="*/ 3 h 16"/>
                  <a:gd name="T34" fmla="*/ 9 w 41"/>
                  <a:gd name="T35" fmla="*/ 2 h 16"/>
                  <a:gd name="T36" fmla="*/ 12 w 41"/>
                  <a:gd name="T37" fmla="*/ 1 h 16"/>
                  <a:gd name="T38" fmla="*/ 9 w 41"/>
                  <a:gd name="T39" fmla="*/ 1 h 16"/>
                  <a:gd name="T40" fmla="*/ 7 w 41"/>
                  <a:gd name="T41" fmla="*/ 2 h 16"/>
                  <a:gd name="T42" fmla="*/ 1 w 41"/>
                  <a:gd name="T43" fmla="*/ 5 h 16"/>
                  <a:gd name="T44" fmla="*/ 0 w 41"/>
                  <a:gd name="T45" fmla="*/ 9 h 16"/>
                  <a:gd name="T46" fmla="*/ 0 w 41"/>
                  <a:gd name="T47" fmla="*/ 11 h 16"/>
                  <a:gd name="T48" fmla="*/ 0 w 41"/>
                  <a:gd name="T49" fmla="*/ 11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1" h="16">
                    <a:moveTo>
                      <a:pt x="0" y="11"/>
                    </a:moveTo>
                    <a:lnTo>
                      <a:pt x="0" y="12"/>
                    </a:lnTo>
                    <a:lnTo>
                      <a:pt x="5" y="15"/>
                    </a:lnTo>
                    <a:lnTo>
                      <a:pt x="8" y="15"/>
                    </a:lnTo>
                    <a:lnTo>
                      <a:pt x="13" y="13"/>
                    </a:lnTo>
                    <a:lnTo>
                      <a:pt x="22" y="16"/>
                    </a:lnTo>
                    <a:lnTo>
                      <a:pt x="25" y="15"/>
                    </a:lnTo>
                    <a:lnTo>
                      <a:pt x="27" y="12"/>
                    </a:lnTo>
                    <a:lnTo>
                      <a:pt x="30" y="12"/>
                    </a:lnTo>
                    <a:lnTo>
                      <a:pt x="34" y="10"/>
                    </a:lnTo>
                    <a:lnTo>
                      <a:pt x="36" y="9"/>
                    </a:lnTo>
                    <a:lnTo>
                      <a:pt x="41" y="4"/>
                    </a:lnTo>
                    <a:lnTo>
                      <a:pt x="38" y="1"/>
                    </a:lnTo>
                    <a:lnTo>
                      <a:pt x="36" y="1"/>
                    </a:lnTo>
                    <a:lnTo>
                      <a:pt x="33" y="0"/>
                    </a:lnTo>
                    <a:lnTo>
                      <a:pt x="24" y="2"/>
                    </a:lnTo>
                    <a:lnTo>
                      <a:pt x="14" y="3"/>
                    </a:lnTo>
                    <a:lnTo>
                      <a:pt x="9" y="2"/>
                    </a:lnTo>
                    <a:lnTo>
                      <a:pt x="12" y="1"/>
                    </a:lnTo>
                    <a:lnTo>
                      <a:pt x="9" y="1"/>
                    </a:lnTo>
                    <a:lnTo>
                      <a:pt x="7" y="2"/>
                    </a:lnTo>
                    <a:lnTo>
                      <a:pt x="1" y="5"/>
                    </a:lnTo>
                    <a:lnTo>
                      <a:pt x="0" y="9"/>
                    </a:lnTo>
                    <a:lnTo>
                      <a:pt x="0" y="11"/>
                    </a:lnTo>
                    <a:lnTo>
                      <a:pt x="0" y="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65" name="Freeform 131">
                <a:extLst>
                  <a:ext uri="{FF2B5EF4-FFF2-40B4-BE49-F238E27FC236}">
                    <a16:creationId xmlns:a16="http://schemas.microsoft.com/office/drawing/2014/main" id="{7C440F68-1C94-4A8F-A0F5-9B1081EE80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8" y="1333"/>
                <a:ext cx="20" cy="7"/>
              </a:xfrm>
              <a:custGeom>
                <a:avLst/>
                <a:gdLst>
                  <a:gd name="T0" fmla="*/ 0 w 20"/>
                  <a:gd name="T1" fmla="*/ 3 h 7"/>
                  <a:gd name="T2" fmla="*/ 0 w 20"/>
                  <a:gd name="T3" fmla="*/ 5 h 7"/>
                  <a:gd name="T4" fmla="*/ 3 w 20"/>
                  <a:gd name="T5" fmla="*/ 6 h 7"/>
                  <a:gd name="T6" fmla="*/ 11 w 20"/>
                  <a:gd name="T7" fmla="*/ 7 h 7"/>
                  <a:gd name="T8" fmla="*/ 15 w 20"/>
                  <a:gd name="T9" fmla="*/ 6 h 7"/>
                  <a:gd name="T10" fmla="*/ 20 w 20"/>
                  <a:gd name="T11" fmla="*/ 2 h 7"/>
                  <a:gd name="T12" fmla="*/ 20 w 20"/>
                  <a:gd name="T13" fmla="*/ 0 h 7"/>
                  <a:gd name="T14" fmla="*/ 14 w 20"/>
                  <a:gd name="T15" fmla="*/ 0 h 7"/>
                  <a:gd name="T16" fmla="*/ 8 w 20"/>
                  <a:gd name="T17" fmla="*/ 0 h 7"/>
                  <a:gd name="T18" fmla="*/ 2 w 20"/>
                  <a:gd name="T19" fmla="*/ 2 h 7"/>
                  <a:gd name="T20" fmla="*/ 0 w 20"/>
                  <a:gd name="T21" fmla="*/ 3 h 7"/>
                  <a:gd name="T22" fmla="*/ 0 w 20"/>
                  <a:gd name="T23" fmla="*/ 3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0" h="7">
                    <a:moveTo>
                      <a:pt x="0" y="3"/>
                    </a:moveTo>
                    <a:lnTo>
                      <a:pt x="0" y="5"/>
                    </a:lnTo>
                    <a:lnTo>
                      <a:pt x="3" y="6"/>
                    </a:lnTo>
                    <a:lnTo>
                      <a:pt x="11" y="7"/>
                    </a:lnTo>
                    <a:lnTo>
                      <a:pt x="15" y="6"/>
                    </a:lnTo>
                    <a:lnTo>
                      <a:pt x="20" y="2"/>
                    </a:lnTo>
                    <a:lnTo>
                      <a:pt x="20" y="0"/>
                    </a:lnTo>
                    <a:lnTo>
                      <a:pt x="14" y="0"/>
                    </a:lnTo>
                    <a:lnTo>
                      <a:pt x="8" y="0"/>
                    </a:lnTo>
                    <a:lnTo>
                      <a:pt x="2" y="2"/>
                    </a:lnTo>
                    <a:lnTo>
                      <a:pt x="0" y="3"/>
                    </a:lnTo>
                    <a:lnTo>
                      <a:pt x="0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66" name="Freeform 132">
                <a:extLst>
                  <a:ext uri="{FF2B5EF4-FFF2-40B4-BE49-F238E27FC236}">
                    <a16:creationId xmlns:a16="http://schemas.microsoft.com/office/drawing/2014/main" id="{7193F032-EC90-46B2-BE6F-008DC2AA78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31" y="1317"/>
                <a:ext cx="5" cy="2"/>
              </a:xfrm>
              <a:custGeom>
                <a:avLst/>
                <a:gdLst>
                  <a:gd name="T0" fmla="*/ 0 w 5"/>
                  <a:gd name="T1" fmla="*/ 0 h 2"/>
                  <a:gd name="T2" fmla="*/ 0 w 5"/>
                  <a:gd name="T3" fmla="*/ 1 h 2"/>
                  <a:gd name="T4" fmla="*/ 2 w 5"/>
                  <a:gd name="T5" fmla="*/ 2 h 2"/>
                  <a:gd name="T6" fmla="*/ 5 w 5"/>
                  <a:gd name="T7" fmla="*/ 1 h 2"/>
                  <a:gd name="T8" fmla="*/ 0 w 5"/>
                  <a:gd name="T9" fmla="*/ 0 h 2"/>
                  <a:gd name="T10" fmla="*/ 0 w 5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2">
                    <a:moveTo>
                      <a:pt x="0" y="0"/>
                    </a:moveTo>
                    <a:lnTo>
                      <a:pt x="0" y="1"/>
                    </a:lnTo>
                    <a:lnTo>
                      <a:pt x="2" y="2"/>
                    </a:lnTo>
                    <a:lnTo>
                      <a:pt x="5" y="1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67" name="Freeform 133">
                <a:extLst>
                  <a:ext uri="{FF2B5EF4-FFF2-40B4-BE49-F238E27FC236}">
                    <a16:creationId xmlns:a16="http://schemas.microsoft.com/office/drawing/2014/main" id="{72030EA3-AA67-4786-BE26-BA5E33D443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36" y="1313"/>
                <a:ext cx="21" cy="4"/>
              </a:xfrm>
              <a:custGeom>
                <a:avLst/>
                <a:gdLst>
                  <a:gd name="T0" fmla="*/ 0 w 21"/>
                  <a:gd name="T1" fmla="*/ 2 h 4"/>
                  <a:gd name="T2" fmla="*/ 0 w 21"/>
                  <a:gd name="T3" fmla="*/ 2 h 4"/>
                  <a:gd name="T4" fmla="*/ 4 w 21"/>
                  <a:gd name="T5" fmla="*/ 2 h 4"/>
                  <a:gd name="T6" fmla="*/ 6 w 21"/>
                  <a:gd name="T7" fmla="*/ 3 h 4"/>
                  <a:gd name="T8" fmla="*/ 12 w 21"/>
                  <a:gd name="T9" fmla="*/ 4 h 4"/>
                  <a:gd name="T10" fmla="*/ 19 w 21"/>
                  <a:gd name="T11" fmla="*/ 4 h 4"/>
                  <a:gd name="T12" fmla="*/ 21 w 21"/>
                  <a:gd name="T13" fmla="*/ 4 h 4"/>
                  <a:gd name="T14" fmla="*/ 21 w 21"/>
                  <a:gd name="T15" fmla="*/ 1 h 4"/>
                  <a:gd name="T16" fmla="*/ 17 w 21"/>
                  <a:gd name="T17" fmla="*/ 1 h 4"/>
                  <a:gd name="T18" fmla="*/ 15 w 21"/>
                  <a:gd name="T19" fmla="*/ 0 h 4"/>
                  <a:gd name="T20" fmla="*/ 9 w 21"/>
                  <a:gd name="T21" fmla="*/ 1 h 4"/>
                  <a:gd name="T22" fmla="*/ 6 w 21"/>
                  <a:gd name="T23" fmla="*/ 1 h 4"/>
                  <a:gd name="T24" fmla="*/ 0 w 21"/>
                  <a:gd name="T25" fmla="*/ 2 h 4"/>
                  <a:gd name="T26" fmla="*/ 0 w 21"/>
                  <a:gd name="T27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1" h="4">
                    <a:moveTo>
                      <a:pt x="0" y="2"/>
                    </a:moveTo>
                    <a:lnTo>
                      <a:pt x="0" y="2"/>
                    </a:lnTo>
                    <a:lnTo>
                      <a:pt x="4" y="2"/>
                    </a:lnTo>
                    <a:lnTo>
                      <a:pt x="6" y="3"/>
                    </a:lnTo>
                    <a:lnTo>
                      <a:pt x="12" y="4"/>
                    </a:lnTo>
                    <a:lnTo>
                      <a:pt x="19" y="4"/>
                    </a:lnTo>
                    <a:lnTo>
                      <a:pt x="21" y="4"/>
                    </a:lnTo>
                    <a:lnTo>
                      <a:pt x="21" y="1"/>
                    </a:lnTo>
                    <a:lnTo>
                      <a:pt x="17" y="1"/>
                    </a:lnTo>
                    <a:lnTo>
                      <a:pt x="15" y="0"/>
                    </a:lnTo>
                    <a:lnTo>
                      <a:pt x="9" y="1"/>
                    </a:lnTo>
                    <a:lnTo>
                      <a:pt x="6" y="1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68" name="Freeform 134">
                <a:extLst>
                  <a:ext uri="{FF2B5EF4-FFF2-40B4-BE49-F238E27FC236}">
                    <a16:creationId xmlns:a16="http://schemas.microsoft.com/office/drawing/2014/main" id="{93D084AE-4A45-4D89-8689-E9BD68925B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41" y="1331"/>
                <a:ext cx="40" cy="16"/>
              </a:xfrm>
              <a:custGeom>
                <a:avLst/>
                <a:gdLst>
                  <a:gd name="T0" fmla="*/ 0 w 40"/>
                  <a:gd name="T1" fmla="*/ 10 h 16"/>
                  <a:gd name="T2" fmla="*/ 0 w 40"/>
                  <a:gd name="T3" fmla="*/ 12 h 16"/>
                  <a:gd name="T4" fmla="*/ 9 w 40"/>
                  <a:gd name="T5" fmla="*/ 16 h 16"/>
                  <a:gd name="T6" fmla="*/ 14 w 40"/>
                  <a:gd name="T7" fmla="*/ 14 h 16"/>
                  <a:gd name="T8" fmla="*/ 26 w 40"/>
                  <a:gd name="T9" fmla="*/ 14 h 16"/>
                  <a:gd name="T10" fmla="*/ 28 w 40"/>
                  <a:gd name="T11" fmla="*/ 13 h 16"/>
                  <a:gd name="T12" fmla="*/ 34 w 40"/>
                  <a:gd name="T13" fmla="*/ 11 h 16"/>
                  <a:gd name="T14" fmla="*/ 37 w 40"/>
                  <a:gd name="T15" fmla="*/ 10 h 16"/>
                  <a:gd name="T16" fmla="*/ 40 w 40"/>
                  <a:gd name="T17" fmla="*/ 7 h 16"/>
                  <a:gd name="T18" fmla="*/ 40 w 40"/>
                  <a:gd name="T19" fmla="*/ 4 h 16"/>
                  <a:gd name="T20" fmla="*/ 37 w 40"/>
                  <a:gd name="T21" fmla="*/ 2 h 16"/>
                  <a:gd name="T22" fmla="*/ 35 w 40"/>
                  <a:gd name="T23" fmla="*/ 1 h 16"/>
                  <a:gd name="T24" fmla="*/ 32 w 40"/>
                  <a:gd name="T25" fmla="*/ 0 h 16"/>
                  <a:gd name="T26" fmla="*/ 26 w 40"/>
                  <a:gd name="T27" fmla="*/ 0 h 16"/>
                  <a:gd name="T28" fmla="*/ 24 w 40"/>
                  <a:gd name="T29" fmla="*/ 1 h 16"/>
                  <a:gd name="T30" fmla="*/ 23 w 40"/>
                  <a:gd name="T31" fmla="*/ 3 h 16"/>
                  <a:gd name="T32" fmla="*/ 21 w 40"/>
                  <a:gd name="T33" fmla="*/ 5 h 16"/>
                  <a:gd name="T34" fmla="*/ 9 w 40"/>
                  <a:gd name="T35" fmla="*/ 7 h 16"/>
                  <a:gd name="T36" fmla="*/ 6 w 40"/>
                  <a:gd name="T37" fmla="*/ 9 h 16"/>
                  <a:gd name="T38" fmla="*/ 0 w 40"/>
                  <a:gd name="T39" fmla="*/ 10 h 16"/>
                  <a:gd name="T40" fmla="*/ 0 w 40"/>
                  <a:gd name="T41" fmla="*/ 1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0" h="16">
                    <a:moveTo>
                      <a:pt x="0" y="10"/>
                    </a:moveTo>
                    <a:lnTo>
                      <a:pt x="0" y="12"/>
                    </a:lnTo>
                    <a:lnTo>
                      <a:pt x="9" y="16"/>
                    </a:lnTo>
                    <a:lnTo>
                      <a:pt x="14" y="14"/>
                    </a:lnTo>
                    <a:lnTo>
                      <a:pt x="26" y="14"/>
                    </a:lnTo>
                    <a:lnTo>
                      <a:pt x="28" y="13"/>
                    </a:lnTo>
                    <a:lnTo>
                      <a:pt x="34" y="11"/>
                    </a:lnTo>
                    <a:lnTo>
                      <a:pt x="37" y="10"/>
                    </a:lnTo>
                    <a:lnTo>
                      <a:pt x="40" y="7"/>
                    </a:lnTo>
                    <a:lnTo>
                      <a:pt x="40" y="4"/>
                    </a:lnTo>
                    <a:lnTo>
                      <a:pt x="37" y="2"/>
                    </a:lnTo>
                    <a:lnTo>
                      <a:pt x="35" y="1"/>
                    </a:lnTo>
                    <a:lnTo>
                      <a:pt x="32" y="0"/>
                    </a:lnTo>
                    <a:lnTo>
                      <a:pt x="26" y="0"/>
                    </a:lnTo>
                    <a:lnTo>
                      <a:pt x="24" y="1"/>
                    </a:lnTo>
                    <a:lnTo>
                      <a:pt x="23" y="3"/>
                    </a:lnTo>
                    <a:lnTo>
                      <a:pt x="21" y="5"/>
                    </a:lnTo>
                    <a:lnTo>
                      <a:pt x="9" y="7"/>
                    </a:lnTo>
                    <a:lnTo>
                      <a:pt x="6" y="9"/>
                    </a:lnTo>
                    <a:lnTo>
                      <a:pt x="0" y="10"/>
                    </a:lnTo>
                    <a:lnTo>
                      <a:pt x="0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69" name="Freeform 135">
                <a:extLst>
                  <a:ext uri="{FF2B5EF4-FFF2-40B4-BE49-F238E27FC236}">
                    <a16:creationId xmlns:a16="http://schemas.microsoft.com/office/drawing/2014/main" id="{8C42EBB8-D488-47A6-9F08-1A82567F91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89" y="1557"/>
                <a:ext cx="84" cy="73"/>
              </a:xfrm>
              <a:custGeom>
                <a:avLst/>
                <a:gdLst>
                  <a:gd name="T0" fmla="*/ 28 w 84"/>
                  <a:gd name="T1" fmla="*/ 5 h 73"/>
                  <a:gd name="T2" fmla="*/ 38 w 84"/>
                  <a:gd name="T3" fmla="*/ 4 h 73"/>
                  <a:gd name="T4" fmla="*/ 43 w 84"/>
                  <a:gd name="T5" fmla="*/ 1 h 73"/>
                  <a:gd name="T6" fmla="*/ 51 w 84"/>
                  <a:gd name="T7" fmla="*/ 0 h 73"/>
                  <a:gd name="T8" fmla="*/ 59 w 84"/>
                  <a:gd name="T9" fmla="*/ 2 h 73"/>
                  <a:gd name="T10" fmla="*/ 67 w 84"/>
                  <a:gd name="T11" fmla="*/ 5 h 73"/>
                  <a:gd name="T12" fmla="*/ 67 w 84"/>
                  <a:gd name="T13" fmla="*/ 8 h 73"/>
                  <a:gd name="T14" fmla="*/ 67 w 84"/>
                  <a:gd name="T15" fmla="*/ 9 h 73"/>
                  <a:gd name="T16" fmla="*/ 59 w 84"/>
                  <a:gd name="T17" fmla="*/ 12 h 73"/>
                  <a:gd name="T18" fmla="*/ 65 w 84"/>
                  <a:gd name="T19" fmla="*/ 12 h 73"/>
                  <a:gd name="T20" fmla="*/ 62 w 84"/>
                  <a:gd name="T21" fmla="*/ 17 h 73"/>
                  <a:gd name="T22" fmla="*/ 55 w 84"/>
                  <a:gd name="T23" fmla="*/ 16 h 73"/>
                  <a:gd name="T24" fmla="*/ 58 w 84"/>
                  <a:gd name="T25" fmla="*/ 18 h 73"/>
                  <a:gd name="T26" fmla="*/ 55 w 84"/>
                  <a:gd name="T27" fmla="*/ 22 h 73"/>
                  <a:gd name="T28" fmla="*/ 51 w 84"/>
                  <a:gd name="T29" fmla="*/ 25 h 73"/>
                  <a:gd name="T30" fmla="*/ 55 w 84"/>
                  <a:gd name="T31" fmla="*/ 29 h 73"/>
                  <a:gd name="T32" fmla="*/ 55 w 84"/>
                  <a:gd name="T33" fmla="*/ 34 h 73"/>
                  <a:gd name="T34" fmla="*/ 56 w 84"/>
                  <a:gd name="T35" fmla="*/ 39 h 73"/>
                  <a:gd name="T36" fmla="*/ 59 w 84"/>
                  <a:gd name="T37" fmla="*/ 48 h 73"/>
                  <a:gd name="T38" fmla="*/ 65 w 84"/>
                  <a:gd name="T39" fmla="*/ 56 h 73"/>
                  <a:gd name="T40" fmla="*/ 84 w 84"/>
                  <a:gd name="T41" fmla="*/ 68 h 73"/>
                  <a:gd name="T42" fmla="*/ 81 w 84"/>
                  <a:gd name="T43" fmla="*/ 72 h 73"/>
                  <a:gd name="T44" fmla="*/ 74 w 84"/>
                  <a:gd name="T45" fmla="*/ 70 h 73"/>
                  <a:gd name="T46" fmla="*/ 74 w 84"/>
                  <a:gd name="T47" fmla="*/ 72 h 73"/>
                  <a:gd name="T48" fmla="*/ 69 w 84"/>
                  <a:gd name="T49" fmla="*/ 68 h 73"/>
                  <a:gd name="T50" fmla="*/ 72 w 84"/>
                  <a:gd name="T51" fmla="*/ 72 h 73"/>
                  <a:gd name="T52" fmla="*/ 66 w 84"/>
                  <a:gd name="T53" fmla="*/ 72 h 73"/>
                  <a:gd name="T54" fmla="*/ 64 w 84"/>
                  <a:gd name="T55" fmla="*/ 73 h 73"/>
                  <a:gd name="T56" fmla="*/ 56 w 84"/>
                  <a:gd name="T57" fmla="*/ 68 h 73"/>
                  <a:gd name="T58" fmla="*/ 52 w 84"/>
                  <a:gd name="T59" fmla="*/ 73 h 73"/>
                  <a:gd name="T60" fmla="*/ 43 w 84"/>
                  <a:gd name="T61" fmla="*/ 67 h 73"/>
                  <a:gd name="T62" fmla="*/ 43 w 84"/>
                  <a:gd name="T63" fmla="*/ 70 h 73"/>
                  <a:gd name="T64" fmla="*/ 38 w 84"/>
                  <a:gd name="T65" fmla="*/ 68 h 73"/>
                  <a:gd name="T66" fmla="*/ 32 w 84"/>
                  <a:gd name="T67" fmla="*/ 67 h 73"/>
                  <a:gd name="T68" fmla="*/ 26 w 84"/>
                  <a:gd name="T69" fmla="*/ 66 h 73"/>
                  <a:gd name="T70" fmla="*/ 32 w 84"/>
                  <a:gd name="T71" fmla="*/ 64 h 73"/>
                  <a:gd name="T72" fmla="*/ 34 w 84"/>
                  <a:gd name="T73" fmla="*/ 58 h 73"/>
                  <a:gd name="T74" fmla="*/ 36 w 84"/>
                  <a:gd name="T75" fmla="*/ 57 h 73"/>
                  <a:gd name="T76" fmla="*/ 27 w 84"/>
                  <a:gd name="T77" fmla="*/ 56 h 73"/>
                  <a:gd name="T78" fmla="*/ 33 w 84"/>
                  <a:gd name="T79" fmla="*/ 51 h 73"/>
                  <a:gd name="T80" fmla="*/ 28 w 84"/>
                  <a:gd name="T81" fmla="*/ 55 h 73"/>
                  <a:gd name="T82" fmla="*/ 26 w 84"/>
                  <a:gd name="T83" fmla="*/ 49 h 73"/>
                  <a:gd name="T84" fmla="*/ 18 w 84"/>
                  <a:gd name="T85" fmla="*/ 51 h 73"/>
                  <a:gd name="T86" fmla="*/ 10 w 84"/>
                  <a:gd name="T87" fmla="*/ 48 h 73"/>
                  <a:gd name="T88" fmla="*/ 5 w 84"/>
                  <a:gd name="T89" fmla="*/ 50 h 73"/>
                  <a:gd name="T90" fmla="*/ 0 w 84"/>
                  <a:gd name="T91" fmla="*/ 43 h 73"/>
                  <a:gd name="T92" fmla="*/ 0 w 84"/>
                  <a:gd name="T93" fmla="*/ 38 h 73"/>
                  <a:gd name="T94" fmla="*/ 5 w 84"/>
                  <a:gd name="T95" fmla="*/ 33 h 73"/>
                  <a:gd name="T96" fmla="*/ 10 w 84"/>
                  <a:gd name="T97" fmla="*/ 33 h 73"/>
                  <a:gd name="T98" fmla="*/ 14 w 84"/>
                  <a:gd name="T99" fmla="*/ 32 h 73"/>
                  <a:gd name="T100" fmla="*/ 16 w 84"/>
                  <a:gd name="T101" fmla="*/ 29 h 73"/>
                  <a:gd name="T102" fmla="*/ 17 w 84"/>
                  <a:gd name="T103" fmla="*/ 25 h 73"/>
                  <a:gd name="T104" fmla="*/ 19 w 84"/>
                  <a:gd name="T105" fmla="*/ 22 h 73"/>
                  <a:gd name="T106" fmla="*/ 19 w 84"/>
                  <a:gd name="T107" fmla="*/ 19 h 73"/>
                  <a:gd name="T108" fmla="*/ 14 w 84"/>
                  <a:gd name="T109" fmla="*/ 18 h 73"/>
                  <a:gd name="T110" fmla="*/ 17 w 84"/>
                  <a:gd name="T111" fmla="*/ 14 h 73"/>
                  <a:gd name="T112" fmla="*/ 26 w 84"/>
                  <a:gd name="T113" fmla="*/ 14 h 73"/>
                  <a:gd name="T114" fmla="*/ 26 w 84"/>
                  <a:gd name="T115" fmla="*/ 10 h 73"/>
                  <a:gd name="T116" fmla="*/ 25 w 84"/>
                  <a:gd name="T117" fmla="*/ 6 h 73"/>
                  <a:gd name="T118" fmla="*/ 26 w 84"/>
                  <a:gd name="T119" fmla="*/ 5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84" h="73">
                    <a:moveTo>
                      <a:pt x="26" y="5"/>
                    </a:moveTo>
                    <a:lnTo>
                      <a:pt x="28" y="5"/>
                    </a:lnTo>
                    <a:lnTo>
                      <a:pt x="32" y="2"/>
                    </a:lnTo>
                    <a:lnTo>
                      <a:pt x="38" y="4"/>
                    </a:lnTo>
                    <a:lnTo>
                      <a:pt x="40" y="2"/>
                    </a:lnTo>
                    <a:lnTo>
                      <a:pt x="43" y="1"/>
                    </a:lnTo>
                    <a:lnTo>
                      <a:pt x="48" y="0"/>
                    </a:lnTo>
                    <a:lnTo>
                      <a:pt x="51" y="0"/>
                    </a:lnTo>
                    <a:lnTo>
                      <a:pt x="53" y="2"/>
                    </a:lnTo>
                    <a:lnTo>
                      <a:pt x="59" y="2"/>
                    </a:lnTo>
                    <a:lnTo>
                      <a:pt x="62" y="4"/>
                    </a:lnTo>
                    <a:lnTo>
                      <a:pt x="67" y="5"/>
                    </a:lnTo>
                    <a:lnTo>
                      <a:pt x="70" y="7"/>
                    </a:lnTo>
                    <a:lnTo>
                      <a:pt x="67" y="8"/>
                    </a:lnTo>
                    <a:lnTo>
                      <a:pt x="61" y="9"/>
                    </a:lnTo>
                    <a:lnTo>
                      <a:pt x="67" y="9"/>
                    </a:lnTo>
                    <a:lnTo>
                      <a:pt x="65" y="10"/>
                    </a:lnTo>
                    <a:lnTo>
                      <a:pt x="59" y="12"/>
                    </a:lnTo>
                    <a:lnTo>
                      <a:pt x="62" y="13"/>
                    </a:lnTo>
                    <a:lnTo>
                      <a:pt x="65" y="12"/>
                    </a:lnTo>
                    <a:lnTo>
                      <a:pt x="66" y="15"/>
                    </a:lnTo>
                    <a:lnTo>
                      <a:pt x="62" y="17"/>
                    </a:lnTo>
                    <a:lnTo>
                      <a:pt x="60" y="16"/>
                    </a:lnTo>
                    <a:lnTo>
                      <a:pt x="55" y="16"/>
                    </a:lnTo>
                    <a:lnTo>
                      <a:pt x="60" y="17"/>
                    </a:lnTo>
                    <a:lnTo>
                      <a:pt x="58" y="18"/>
                    </a:lnTo>
                    <a:lnTo>
                      <a:pt x="58" y="22"/>
                    </a:lnTo>
                    <a:lnTo>
                      <a:pt x="55" y="22"/>
                    </a:lnTo>
                    <a:lnTo>
                      <a:pt x="57" y="24"/>
                    </a:lnTo>
                    <a:lnTo>
                      <a:pt x="51" y="25"/>
                    </a:lnTo>
                    <a:lnTo>
                      <a:pt x="53" y="25"/>
                    </a:lnTo>
                    <a:lnTo>
                      <a:pt x="55" y="29"/>
                    </a:lnTo>
                    <a:lnTo>
                      <a:pt x="57" y="31"/>
                    </a:lnTo>
                    <a:lnTo>
                      <a:pt x="55" y="34"/>
                    </a:lnTo>
                    <a:lnTo>
                      <a:pt x="55" y="36"/>
                    </a:lnTo>
                    <a:lnTo>
                      <a:pt x="56" y="39"/>
                    </a:lnTo>
                    <a:lnTo>
                      <a:pt x="56" y="42"/>
                    </a:lnTo>
                    <a:lnTo>
                      <a:pt x="59" y="48"/>
                    </a:lnTo>
                    <a:lnTo>
                      <a:pt x="62" y="53"/>
                    </a:lnTo>
                    <a:lnTo>
                      <a:pt x="65" y="56"/>
                    </a:lnTo>
                    <a:lnTo>
                      <a:pt x="75" y="65"/>
                    </a:lnTo>
                    <a:lnTo>
                      <a:pt x="84" y="68"/>
                    </a:lnTo>
                    <a:lnTo>
                      <a:pt x="83" y="70"/>
                    </a:lnTo>
                    <a:lnTo>
                      <a:pt x="81" y="72"/>
                    </a:lnTo>
                    <a:lnTo>
                      <a:pt x="77" y="70"/>
                    </a:lnTo>
                    <a:lnTo>
                      <a:pt x="74" y="70"/>
                    </a:lnTo>
                    <a:lnTo>
                      <a:pt x="79" y="73"/>
                    </a:lnTo>
                    <a:lnTo>
                      <a:pt x="74" y="72"/>
                    </a:lnTo>
                    <a:lnTo>
                      <a:pt x="72" y="70"/>
                    </a:lnTo>
                    <a:lnTo>
                      <a:pt x="69" y="68"/>
                    </a:lnTo>
                    <a:lnTo>
                      <a:pt x="66" y="68"/>
                    </a:lnTo>
                    <a:lnTo>
                      <a:pt x="72" y="72"/>
                    </a:lnTo>
                    <a:lnTo>
                      <a:pt x="69" y="73"/>
                    </a:lnTo>
                    <a:lnTo>
                      <a:pt x="66" y="72"/>
                    </a:lnTo>
                    <a:lnTo>
                      <a:pt x="60" y="69"/>
                    </a:lnTo>
                    <a:lnTo>
                      <a:pt x="64" y="73"/>
                    </a:lnTo>
                    <a:lnTo>
                      <a:pt x="58" y="72"/>
                    </a:lnTo>
                    <a:lnTo>
                      <a:pt x="56" y="68"/>
                    </a:lnTo>
                    <a:lnTo>
                      <a:pt x="52" y="70"/>
                    </a:lnTo>
                    <a:lnTo>
                      <a:pt x="52" y="73"/>
                    </a:lnTo>
                    <a:lnTo>
                      <a:pt x="47" y="70"/>
                    </a:lnTo>
                    <a:lnTo>
                      <a:pt x="43" y="67"/>
                    </a:lnTo>
                    <a:lnTo>
                      <a:pt x="45" y="70"/>
                    </a:lnTo>
                    <a:lnTo>
                      <a:pt x="43" y="70"/>
                    </a:lnTo>
                    <a:lnTo>
                      <a:pt x="40" y="68"/>
                    </a:lnTo>
                    <a:lnTo>
                      <a:pt x="38" y="68"/>
                    </a:lnTo>
                    <a:lnTo>
                      <a:pt x="34" y="67"/>
                    </a:lnTo>
                    <a:lnTo>
                      <a:pt x="32" y="67"/>
                    </a:lnTo>
                    <a:lnTo>
                      <a:pt x="28" y="66"/>
                    </a:lnTo>
                    <a:lnTo>
                      <a:pt x="26" y="66"/>
                    </a:lnTo>
                    <a:lnTo>
                      <a:pt x="28" y="65"/>
                    </a:lnTo>
                    <a:lnTo>
                      <a:pt x="32" y="64"/>
                    </a:lnTo>
                    <a:lnTo>
                      <a:pt x="28" y="61"/>
                    </a:lnTo>
                    <a:lnTo>
                      <a:pt x="34" y="58"/>
                    </a:lnTo>
                    <a:lnTo>
                      <a:pt x="38" y="59"/>
                    </a:lnTo>
                    <a:lnTo>
                      <a:pt x="36" y="57"/>
                    </a:lnTo>
                    <a:lnTo>
                      <a:pt x="31" y="57"/>
                    </a:lnTo>
                    <a:lnTo>
                      <a:pt x="27" y="56"/>
                    </a:lnTo>
                    <a:lnTo>
                      <a:pt x="31" y="53"/>
                    </a:lnTo>
                    <a:lnTo>
                      <a:pt x="33" y="51"/>
                    </a:lnTo>
                    <a:lnTo>
                      <a:pt x="31" y="52"/>
                    </a:lnTo>
                    <a:lnTo>
                      <a:pt x="28" y="55"/>
                    </a:lnTo>
                    <a:lnTo>
                      <a:pt x="26" y="52"/>
                    </a:lnTo>
                    <a:lnTo>
                      <a:pt x="26" y="49"/>
                    </a:lnTo>
                    <a:lnTo>
                      <a:pt x="21" y="51"/>
                    </a:lnTo>
                    <a:lnTo>
                      <a:pt x="18" y="51"/>
                    </a:lnTo>
                    <a:lnTo>
                      <a:pt x="17" y="48"/>
                    </a:lnTo>
                    <a:lnTo>
                      <a:pt x="10" y="48"/>
                    </a:lnTo>
                    <a:lnTo>
                      <a:pt x="8" y="50"/>
                    </a:lnTo>
                    <a:lnTo>
                      <a:pt x="5" y="50"/>
                    </a:lnTo>
                    <a:lnTo>
                      <a:pt x="2" y="49"/>
                    </a:lnTo>
                    <a:lnTo>
                      <a:pt x="0" y="43"/>
                    </a:lnTo>
                    <a:lnTo>
                      <a:pt x="0" y="40"/>
                    </a:lnTo>
                    <a:lnTo>
                      <a:pt x="0" y="38"/>
                    </a:lnTo>
                    <a:lnTo>
                      <a:pt x="2" y="35"/>
                    </a:lnTo>
                    <a:lnTo>
                      <a:pt x="5" y="33"/>
                    </a:lnTo>
                    <a:lnTo>
                      <a:pt x="7" y="34"/>
                    </a:lnTo>
                    <a:lnTo>
                      <a:pt x="10" y="33"/>
                    </a:lnTo>
                    <a:lnTo>
                      <a:pt x="13" y="35"/>
                    </a:lnTo>
                    <a:lnTo>
                      <a:pt x="14" y="32"/>
                    </a:lnTo>
                    <a:lnTo>
                      <a:pt x="14" y="30"/>
                    </a:lnTo>
                    <a:lnTo>
                      <a:pt x="16" y="29"/>
                    </a:lnTo>
                    <a:lnTo>
                      <a:pt x="19" y="27"/>
                    </a:lnTo>
                    <a:lnTo>
                      <a:pt x="17" y="25"/>
                    </a:lnTo>
                    <a:lnTo>
                      <a:pt x="23" y="22"/>
                    </a:lnTo>
                    <a:lnTo>
                      <a:pt x="19" y="22"/>
                    </a:lnTo>
                    <a:lnTo>
                      <a:pt x="23" y="19"/>
                    </a:lnTo>
                    <a:lnTo>
                      <a:pt x="19" y="19"/>
                    </a:lnTo>
                    <a:lnTo>
                      <a:pt x="17" y="19"/>
                    </a:lnTo>
                    <a:lnTo>
                      <a:pt x="14" y="18"/>
                    </a:lnTo>
                    <a:lnTo>
                      <a:pt x="15" y="16"/>
                    </a:lnTo>
                    <a:lnTo>
                      <a:pt x="17" y="14"/>
                    </a:lnTo>
                    <a:lnTo>
                      <a:pt x="21" y="13"/>
                    </a:lnTo>
                    <a:lnTo>
                      <a:pt x="26" y="14"/>
                    </a:lnTo>
                    <a:lnTo>
                      <a:pt x="24" y="12"/>
                    </a:lnTo>
                    <a:lnTo>
                      <a:pt x="26" y="10"/>
                    </a:lnTo>
                    <a:lnTo>
                      <a:pt x="24" y="9"/>
                    </a:lnTo>
                    <a:lnTo>
                      <a:pt x="25" y="6"/>
                    </a:lnTo>
                    <a:lnTo>
                      <a:pt x="26" y="5"/>
                    </a:lnTo>
                    <a:lnTo>
                      <a:pt x="26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70" name="Freeform 136">
                <a:extLst>
                  <a:ext uri="{FF2B5EF4-FFF2-40B4-BE49-F238E27FC236}">
                    <a16:creationId xmlns:a16="http://schemas.microsoft.com/office/drawing/2014/main" id="{230F2860-F0D4-4E9E-AE0E-EAFA78566C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20" y="1458"/>
                <a:ext cx="208" cy="103"/>
              </a:xfrm>
              <a:custGeom>
                <a:avLst/>
                <a:gdLst>
                  <a:gd name="T0" fmla="*/ 8 w 208"/>
                  <a:gd name="T1" fmla="*/ 98 h 103"/>
                  <a:gd name="T2" fmla="*/ 19 w 208"/>
                  <a:gd name="T3" fmla="*/ 91 h 103"/>
                  <a:gd name="T4" fmla="*/ 11 w 208"/>
                  <a:gd name="T5" fmla="*/ 91 h 103"/>
                  <a:gd name="T6" fmla="*/ 2 w 208"/>
                  <a:gd name="T7" fmla="*/ 92 h 103"/>
                  <a:gd name="T8" fmla="*/ 5 w 208"/>
                  <a:gd name="T9" fmla="*/ 88 h 103"/>
                  <a:gd name="T10" fmla="*/ 13 w 208"/>
                  <a:gd name="T11" fmla="*/ 84 h 103"/>
                  <a:gd name="T12" fmla="*/ 27 w 208"/>
                  <a:gd name="T13" fmla="*/ 80 h 103"/>
                  <a:gd name="T14" fmla="*/ 25 w 208"/>
                  <a:gd name="T15" fmla="*/ 75 h 103"/>
                  <a:gd name="T16" fmla="*/ 21 w 208"/>
                  <a:gd name="T17" fmla="*/ 74 h 103"/>
                  <a:gd name="T18" fmla="*/ 30 w 208"/>
                  <a:gd name="T19" fmla="*/ 69 h 103"/>
                  <a:gd name="T20" fmla="*/ 26 w 208"/>
                  <a:gd name="T21" fmla="*/ 65 h 103"/>
                  <a:gd name="T22" fmla="*/ 43 w 208"/>
                  <a:gd name="T23" fmla="*/ 65 h 103"/>
                  <a:gd name="T24" fmla="*/ 33 w 208"/>
                  <a:gd name="T25" fmla="*/ 62 h 103"/>
                  <a:gd name="T26" fmla="*/ 41 w 208"/>
                  <a:gd name="T27" fmla="*/ 57 h 103"/>
                  <a:gd name="T28" fmla="*/ 31 w 208"/>
                  <a:gd name="T29" fmla="*/ 56 h 103"/>
                  <a:gd name="T30" fmla="*/ 33 w 208"/>
                  <a:gd name="T31" fmla="*/ 51 h 103"/>
                  <a:gd name="T32" fmla="*/ 44 w 208"/>
                  <a:gd name="T33" fmla="*/ 51 h 103"/>
                  <a:gd name="T34" fmla="*/ 51 w 208"/>
                  <a:gd name="T35" fmla="*/ 46 h 103"/>
                  <a:gd name="T36" fmla="*/ 54 w 208"/>
                  <a:gd name="T37" fmla="*/ 41 h 103"/>
                  <a:gd name="T38" fmla="*/ 67 w 208"/>
                  <a:gd name="T39" fmla="*/ 36 h 103"/>
                  <a:gd name="T40" fmla="*/ 74 w 208"/>
                  <a:gd name="T41" fmla="*/ 32 h 103"/>
                  <a:gd name="T42" fmla="*/ 86 w 208"/>
                  <a:gd name="T43" fmla="*/ 29 h 103"/>
                  <a:gd name="T44" fmla="*/ 91 w 208"/>
                  <a:gd name="T45" fmla="*/ 26 h 103"/>
                  <a:gd name="T46" fmla="*/ 101 w 208"/>
                  <a:gd name="T47" fmla="*/ 27 h 103"/>
                  <a:gd name="T48" fmla="*/ 108 w 208"/>
                  <a:gd name="T49" fmla="*/ 20 h 103"/>
                  <a:gd name="T50" fmla="*/ 120 w 208"/>
                  <a:gd name="T51" fmla="*/ 23 h 103"/>
                  <a:gd name="T52" fmla="*/ 135 w 208"/>
                  <a:gd name="T53" fmla="*/ 20 h 103"/>
                  <a:gd name="T54" fmla="*/ 142 w 208"/>
                  <a:gd name="T55" fmla="*/ 20 h 103"/>
                  <a:gd name="T56" fmla="*/ 159 w 208"/>
                  <a:gd name="T57" fmla="*/ 14 h 103"/>
                  <a:gd name="T58" fmla="*/ 166 w 208"/>
                  <a:gd name="T59" fmla="*/ 9 h 103"/>
                  <a:gd name="T60" fmla="*/ 183 w 208"/>
                  <a:gd name="T61" fmla="*/ 2 h 103"/>
                  <a:gd name="T62" fmla="*/ 198 w 208"/>
                  <a:gd name="T63" fmla="*/ 1 h 103"/>
                  <a:gd name="T64" fmla="*/ 208 w 208"/>
                  <a:gd name="T65" fmla="*/ 6 h 103"/>
                  <a:gd name="T66" fmla="*/ 206 w 208"/>
                  <a:gd name="T67" fmla="*/ 14 h 103"/>
                  <a:gd name="T68" fmla="*/ 198 w 208"/>
                  <a:gd name="T69" fmla="*/ 21 h 103"/>
                  <a:gd name="T70" fmla="*/ 183 w 208"/>
                  <a:gd name="T71" fmla="*/ 26 h 103"/>
                  <a:gd name="T72" fmla="*/ 172 w 208"/>
                  <a:gd name="T73" fmla="*/ 29 h 103"/>
                  <a:gd name="T74" fmla="*/ 161 w 208"/>
                  <a:gd name="T75" fmla="*/ 31 h 103"/>
                  <a:gd name="T76" fmla="*/ 139 w 208"/>
                  <a:gd name="T77" fmla="*/ 38 h 103"/>
                  <a:gd name="T78" fmla="*/ 130 w 208"/>
                  <a:gd name="T79" fmla="*/ 40 h 103"/>
                  <a:gd name="T80" fmla="*/ 122 w 208"/>
                  <a:gd name="T81" fmla="*/ 43 h 103"/>
                  <a:gd name="T82" fmla="*/ 108 w 208"/>
                  <a:gd name="T83" fmla="*/ 48 h 103"/>
                  <a:gd name="T84" fmla="*/ 103 w 208"/>
                  <a:gd name="T85" fmla="*/ 51 h 103"/>
                  <a:gd name="T86" fmla="*/ 86 w 208"/>
                  <a:gd name="T87" fmla="*/ 56 h 103"/>
                  <a:gd name="T88" fmla="*/ 95 w 208"/>
                  <a:gd name="T89" fmla="*/ 57 h 103"/>
                  <a:gd name="T90" fmla="*/ 90 w 208"/>
                  <a:gd name="T91" fmla="*/ 63 h 103"/>
                  <a:gd name="T92" fmla="*/ 80 w 208"/>
                  <a:gd name="T93" fmla="*/ 62 h 103"/>
                  <a:gd name="T94" fmla="*/ 81 w 208"/>
                  <a:gd name="T95" fmla="*/ 68 h 103"/>
                  <a:gd name="T96" fmla="*/ 74 w 208"/>
                  <a:gd name="T97" fmla="*/ 70 h 103"/>
                  <a:gd name="T98" fmla="*/ 63 w 208"/>
                  <a:gd name="T99" fmla="*/ 69 h 103"/>
                  <a:gd name="T100" fmla="*/ 63 w 208"/>
                  <a:gd name="T101" fmla="*/ 79 h 103"/>
                  <a:gd name="T102" fmla="*/ 61 w 208"/>
                  <a:gd name="T103" fmla="*/ 81 h 103"/>
                  <a:gd name="T104" fmla="*/ 53 w 208"/>
                  <a:gd name="T105" fmla="*/ 79 h 103"/>
                  <a:gd name="T106" fmla="*/ 56 w 208"/>
                  <a:gd name="T107" fmla="*/ 84 h 103"/>
                  <a:gd name="T108" fmla="*/ 54 w 208"/>
                  <a:gd name="T109" fmla="*/ 90 h 103"/>
                  <a:gd name="T110" fmla="*/ 48 w 208"/>
                  <a:gd name="T111" fmla="*/ 88 h 103"/>
                  <a:gd name="T112" fmla="*/ 51 w 208"/>
                  <a:gd name="T113" fmla="*/ 95 h 103"/>
                  <a:gd name="T114" fmla="*/ 43 w 208"/>
                  <a:gd name="T115" fmla="*/ 92 h 103"/>
                  <a:gd name="T116" fmla="*/ 47 w 208"/>
                  <a:gd name="T117" fmla="*/ 99 h 103"/>
                  <a:gd name="T118" fmla="*/ 42 w 208"/>
                  <a:gd name="T119" fmla="*/ 103 h 103"/>
                  <a:gd name="T120" fmla="*/ 29 w 208"/>
                  <a:gd name="T121" fmla="*/ 101 h 103"/>
                  <a:gd name="T122" fmla="*/ 18 w 208"/>
                  <a:gd name="T123" fmla="*/ 98 h 103"/>
                  <a:gd name="T124" fmla="*/ 12 w 208"/>
                  <a:gd name="T125" fmla="*/ 100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208" h="103">
                    <a:moveTo>
                      <a:pt x="12" y="100"/>
                    </a:moveTo>
                    <a:lnTo>
                      <a:pt x="8" y="101"/>
                    </a:lnTo>
                    <a:lnTo>
                      <a:pt x="8" y="98"/>
                    </a:lnTo>
                    <a:lnTo>
                      <a:pt x="9" y="96"/>
                    </a:lnTo>
                    <a:lnTo>
                      <a:pt x="11" y="94"/>
                    </a:lnTo>
                    <a:lnTo>
                      <a:pt x="19" y="91"/>
                    </a:lnTo>
                    <a:lnTo>
                      <a:pt x="17" y="91"/>
                    </a:lnTo>
                    <a:lnTo>
                      <a:pt x="13" y="91"/>
                    </a:lnTo>
                    <a:lnTo>
                      <a:pt x="11" y="91"/>
                    </a:lnTo>
                    <a:lnTo>
                      <a:pt x="8" y="94"/>
                    </a:lnTo>
                    <a:lnTo>
                      <a:pt x="5" y="94"/>
                    </a:lnTo>
                    <a:lnTo>
                      <a:pt x="2" y="92"/>
                    </a:lnTo>
                    <a:lnTo>
                      <a:pt x="0" y="90"/>
                    </a:lnTo>
                    <a:lnTo>
                      <a:pt x="2" y="89"/>
                    </a:lnTo>
                    <a:lnTo>
                      <a:pt x="5" y="88"/>
                    </a:lnTo>
                    <a:lnTo>
                      <a:pt x="8" y="86"/>
                    </a:lnTo>
                    <a:lnTo>
                      <a:pt x="11" y="84"/>
                    </a:lnTo>
                    <a:lnTo>
                      <a:pt x="13" y="84"/>
                    </a:lnTo>
                    <a:lnTo>
                      <a:pt x="13" y="82"/>
                    </a:lnTo>
                    <a:lnTo>
                      <a:pt x="19" y="79"/>
                    </a:lnTo>
                    <a:lnTo>
                      <a:pt x="27" y="80"/>
                    </a:lnTo>
                    <a:lnTo>
                      <a:pt x="25" y="78"/>
                    </a:lnTo>
                    <a:lnTo>
                      <a:pt x="19" y="77"/>
                    </a:lnTo>
                    <a:lnTo>
                      <a:pt x="25" y="75"/>
                    </a:lnTo>
                    <a:lnTo>
                      <a:pt x="27" y="77"/>
                    </a:lnTo>
                    <a:lnTo>
                      <a:pt x="25" y="74"/>
                    </a:lnTo>
                    <a:lnTo>
                      <a:pt x="21" y="74"/>
                    </a:lnTo>
                    <a:lnTo>
                      <a:pt x="25" y="72"/>
                    </a:lnTo>
                    <a:lnTo>
                      <a:pt x="34" y="71"/>
                    </a:lnTo>
                    <a:lnTo>
                      <a:pt x="30" y="69"/>
                    </a:lnTo>
                    <a:lnTo>
                      <a:pt x="27" y="70"/>
                    </a:lnTo>
                    <a:lnTo>
                      <a:pt x="25" y="69"/>
                    </a:lnTo>
                    <a:lnTo>
                      <a:pt x="26" y="65"/>
                    </a:lnTo>
                    <a:lnTo>
                      <a:pt x="35" y="64"/>
                    </a:lnTo>
                    <a:lnTo>
                      <a:pt x="41" y="65"/>
                    </a:lnTo>
                    <a:lnTo>
                      <a:pt x="43" y="65"/>
                    </a:lnTo>
                    <a:lnTo>
                      <a:pt x="41" y="65"/>
                    </a:lnTo>
                    <a:lnTo>
                      <a:pt x="35" y="62"/>
                    </a:lnTo>
                    <a:lnTo>
                      <a:pt x="33" y="62"/>
                    </a:lnTo>
                    <a:lnTo>
                      <a:pt x="29" y="62"/>
                    </a:lnTo>
                    <a:lnTo>
                      <a:pt x="31" y="61"/>
                    </a:lnTo>
                    <a:lnTo>
                      <a:pt x="41" y="57"/>
                    </a:lnTo>
                    <a:lnTo>
                      <a:pt x="37" y="57"/>
                    </a:lnTo>
                    <a:lnTo>
                      <a:pt x="35" y="56"/>
                    </a:lnTo>
                    <a:lnTo>
                      <a:pt x="31" y="56"/>
                    </a:lnTo>
                    <a:lnTo>
                      <a:pt x="29" y="54"/>
                    </a:lnTo>
                    <a:lnTo>
                      <a:pt x="30" y="52"/>
                    </a:lnTo>
                    <a:lnTo>
                      <a:pt x="33" y="51"/>
                    </a:lnTo>
                    <a:lnTo>
                      <a:pt x="36" y="52"/>
                    </a:lnTo>
                    <a:lnTo>
                      <a:pt x="38" y="54"/>
                    </a:lnTo>
                    <a:lnTo>
                      <a:pt x="44" y="51"/>
                    </a:lnTo>
                    <a:lnTo>
                      <a:pt x="43" y="47"/>
                    </a:lnTo>
                    <a:lnTo>
                      <a:pt x="45" y="46"/>
                    </a:lnTo>
                    <a:lnTo>
                      <a:pt x="51" y="46"/>
                    </a:lnTo>
                    <a:lnTo>
                      <a:pt x="53" y="47"/>
                    </a:lnTo>
                    <a:lnTo>
                      <a:pt x="54" y="45"/>
                    </a:lnTo>
                    <a:lnTo>
                      <a:pt x="54" y="41"/>
                    </a:lnTo>
                    <a:lnTo>
                      <a:pt x="60" y="40"/>
                    </a:lnTo>
                    <a:lnTo>
                      <a:pt x="59" y="38"/>
                    </a:lnTo>
                    <a:lnTo>
                      <a:pt x="67" y="36"/>
                    </a:lnTo>
                    <a:lnTo>
                      <a:pt x="69" y="34"/>
                    </a:lnTo>
                    <a:lnTo>
                      <a:pt x="72" y="32"/>
                    </a:lnTo>
                    <a:lnTo>
                      <a:pt x="74" y="32"/>
                    </a:lnTo>
                    <a:lnTo>
                      <a:pt x="80" y="30"/>
                    </a:lnTo>
                    <a:lnTo>
                      <a:pt x="84" y="30"/>
                    </a:lnTo>
                    <a:lnTo>
                      <a:pt x="86" y="29"/>
                    </a:lnTo>
                    <a:lnTo>
                      <a:pt x="89" y="29"/>
                    </a:lnTo>
                    <a:lnTo>
                      <a:pt x="89" y="26"/>
                    </a:lnTo>
                    <a:lnTo>
                      <a:pt x="91" y="26"/>
                    </a:lnTo>
                    <a:lnTo>
                      <a:pt x="97" y="26"/>
                    </a:lnTo>
                    <a:lnTo>
                      <a:pt x="95" y="27"/>
                    </a:lnTo>
                    <a:lnTo>
                      <a:pt x="101" y="27"/>
                    </a:lnTo>
                    <a:lnTo>
                      <a:pt x="99" y="23"/>
                    </a:lnTo>
                    <a:lnTo>
                      <a:pt x="101" y="21"/>
                    </a:lnTo>
                    <a:lnTo>
                      <a:pt x="108" y="20"/>
                    </a:lnTo>
                    <a:lnTo>
                      <a:pt x="114" y="21"/>
                    </a:lnTo>
                    <a:lnTo>
                      <a:pt x="118" y="21"/>
                    </a:lnTo>
                    <a:lnTo>
                      <a:pt x="120" y="23"/>
                    </a:lnTo>
                    <a:lnTo>
                      <a:pt x="123" y="22"/>
                    </a:lnTo>
                    <a:lnTo>
                      <a:pt x="129" y="22"/>
                    </a:lnTo>
                    <a:lnTo>
                      <a:pt x="135" y="20"/>
                    </a:lnTo>
                    <a:lnTo>
                      <a:pt x="137" y="19"/>
                    </a:lnTo>
                    <a:lnTo>
                      <a:pt x="140" y="19"/>
                    </a:lnTo>
                    <a:lnTo>
                      <a:pt x="142" y="20"/>
                    </a:lnTo>
                    <a:lnTo>
                      <a:pt x="154" y="14"/>
                    </a:lnTo>
                    <a:lnTo>
                      <a:pt x="156" y="15"/>
                    </a:lnTo>
                    <a:lnTo>
                      <a:pt x="159" y="14"/>
                    </a:lnTo>
                    <a:lnTo>
                      <a:pt x="163" y="12"/>
                    </a:lnTo>
                    <a:lnTo>
                      <a:pt x="167" y="14"/>
                    </a:lnTo>
                    <a:lnTo>
                      <a:pt x="166" y="9"/>
                    </a:lnTo>
                    <a:lnTo>
                      <a:pt x="170" y="7"/>
                    </a:lnTo>
                    <a:lnTo>
                      <a:pt x="178" y="3"/>
                    </a:lnTo>
                    <a:lnTo>
                      <a:pt x="183" y="2"/>
                    </a:lnTo>
                    <a:lnTo>
                      <a:pt x="189" y="0"/>
                    </a:lnTo>
                    <a:lnTo>
                      <a:pt x="196" y="0"/>
                    </a:lnTo>
                    <a:lnTo>
                      <a:pt x="198" y="1"/>
                    </a:lnTo>
                    <a:lnTo>
                      <a:pt x="201" y="2"/>
                    </a:lnTo>
                    <a:lnTo>
                      <a:pt x="207" y="4"/>
                    </a:lnTo>
                    <a:lnTo>
                      <a:pt x="208" y="6"/>
                    </a:lnTo>
                    <a:lnTo>
                      <a:pt x="208" y="10"/>
                    </a:lnTo>
                    <a:lnTo>
                      <a:pt x="207" y="12"/>
                    </a:lnTo>
                    <a:lnTo>
                      <a:pt x="206" y="14"/>
                    </a:lnTo>
                    <a:lnTo>
                      <a:pt x="202" y="17"/>
                    </a:lnTo>
                    <a:lnTo>
                      <a:pt x="200" y="19"/>
                    </a:lnTo>
                    <a:lnTo>
                      <a:pt x="198" y="21"/>
                    </a:lnTo>
                    <a:lnTo>
                      <a:pt x="195" y="21"/>
                    </a:lnTo>
                    <a:lnTo>
                      <a:pt x="189" y="23"/>
                    </a:lnTo>
                    <a:lnTo>
                      <a:pt x="183" y="26"/>
                    </a:lnTo>
                    <a:lnTo>
                      <a:pt x="178" y="27"/>
                    </a:lnTo>
                    <a:lnTo>
                      <a:pt x="174" y="29"/>
                    </a:lnTo>
                    <a:lnTo>
                      <a:pt x="172" y="29"/>
                    </a:lnTo>
                    <a:lnTo>
                      <a:pt x="170" y="30"/>
                    </a:lnTo>
                    <a:lnTo>
                      <a:pt x="166" y="30"/>
                    </a:lnTo>
                    <a:lnTo>
                      <a:pt x="161" y="31"/>
                    </a:lnTo>
                    <a:lnTo>
                      <a:pt x="155" y="35"/>
                    </a:lnTo>
                    <a:lnTo>
                      <a:pt x="144" y="36"/>
                    </a:lnTo>
                    <a:lnTo>
                      <a:pt x="139" y="38"/>
                    </a:lnTo>
                    <a:lnTo>
                      <a:pt x="136" y="37"/>
                    </a:lnTo>
                    <a:lnTo>
                      <a:pt x="133" y="39"/>
                    </a:lnTo>
                    <a:lnTo>
                      <a:pt x="130" y="40"/>
                    </a:lnTo>
                    <a:lnTo>
                      <a:pt x="128" y="40"/>
                    </a:lnTo>
                    <a:lnTo>
                      <a:pt x="124" y="41"/>
                    </a:lnTo>
                    <a:lnTo>
                      <a:pt x="122" y="43"/>
                    </a:lnTo>
                    <a:lnTo>
                      <a:pt x="116" y="44"/>
                    </a:lnTo>
                    <a:lnTo>
                      <a:pt x="114" y="45"/>
                    </a:lnTo>
                    <a:lnTo>
                      <a:pt x="108" y="48"/>
                    </a:lnTo>
                    <a:lnTo>
                      <a:pt x="105" y="49"/>
                    </a:lnTo>
                    <a:lnTo>
                      <a:pt x="105" y="47"/>
                    </a:lnTo>
                    <a:lnTo>
                      <a:pt x="103" y="51"/>
                    </a:lnTo>
                    <a:lnTo>
                      <a:pt x="95" y="55"/>
                    </a:lnTo>
                    <a:lnTo>
                      <a:pt x="91" y="56"/>
                    </a:lnTo>
                    <a:lnTo>
                      <a:pt x="86" y="56"/>
                    </a:lnTo>
                    <a:lnTo>
                      <a:pt x="86" y="57"/>
                    </a:lnTo>
                    <a:lnTo>
                      <a:pt x="89" y="57"/>
                    </a:lnTo>
                    <a:lnTo>
                      <a:pt x="95" y="57"/>
                    </a:lnTo>
                    <a:lnTo>
                      <a:pt x="94" y="60"/>
                    </a:lnTo>
                    <a:lnTo>
                      <a:pt x="91" y="61"/>
                    </a:lnTo>
                    <a:lnTo>
                      <a:pt x="90" y="63"/>
                    </a:lnTo>
                    <a:lnTo>
                      <a:pt x="86" y="64"/>
                    </a:lnTo>
                    <a:lnTo>
                      <a:pt x="84" y="63"/>
                    </a:lnTo>
                    <a:lnTo>
                      <a:pt x="80" y="62"/>
                    </a:lnTo>
                    <a:lnTo>
                      <a:pt x="84" y="64"/>
                    </a:lnTo>
                    <a:lnTo>
                      <a:pt x="84" y="66"/>
                    </a:lnTo>
                    <a:lnTo>
                      <a:pt x="81" y="68"/>
                    </a:lnTo>
                    <a:lnTo>
                      <a:pt x="76" y="64"/>
                    </a:lnTo>
                    <a:lnTo>
                      <a:pt x="76" y="66"/>
                    </a:lnTo>
                    <a:lnTo>
                      <a:pt x="74" y="70"/>
                    </a:lnTo>
                    <a:lnTo>
                      <a:pt x="72" y="71"/>
                    </a:lnTo>
                    <a:lnTo>
                      <a:pt x="69" y="70"/>
                    </a:lnTo>
                    <a:lnTo>
                      <a:pt x="63" y="69"/>
                    </a:lnTo>
                    <a:lnTo>
                      <a:pt x="65" y="71"/>
                    </a:lnTo>
                    <a:lnTo>
                      <a:pt x="69" y="77"/>
                    </a:lnTo>
                    <a:lnTo>
                      <a:pt x="63" y="79"/>
                    </a:lnTo>
                    <a:lnTo>
                      <a:pt x="65" y="80"/>
                    </a:lnTo>
                    <a:lnTo>
                      <a:pt x="63" y="81"/>
                    </a:lnTo>
                    <a:lnTo>
                      <a:pt x="61" y="81"/>
                    </a:lnTo>
                    <a:lnTo>
                      <a:pt x="57" y="83"/>
                    </a:lnTo>
                    <a:lnTo>
                      <a:pt x="55" y="82"/>
                    </a:lnTo>
                    <a:lnTo>
                      <a:pt x="53" y="79"/>
                    </a:lnTo>
                    <a:lnTo>
                      <a:pt x="51" y="81"/>
                    </a:lnTo>
                    <a:lnTo>
                      <a:pt x="53" y="82"/>
                    </a:lnTo>
                    <a:lnTo>
                      <a:pt x="56" y="84"/>
                    </a:lnTo>
                    <a:lnTo>
                      <a:pt x="57" y="87"/>
                    </a:lnTo>
                    <a:lnTo>
                      <a:pt x="56" y="90"/>
                    </a:lnTo>
                    <a:lnTo>
                      <a:pt x="54" y="90"/>
                    </a:lnTo>
                    <a:lnTo>
                      <a:pt x="51" y="88"/>
                    </a:lnTo>
                    <a:lnTo>
                      <a:pt x="39" y="87"/>
                    </a:lnTo>
                    <a:lnTo>
                      <a:pt x="48" y="88"/>
                    </a:lnTo>
                    <a:lnTo>
                      <a:pt x="52" y="89"/>
                    </a:lnTo>
                    <a:lnTo>
                      <a:pt x="54" y="92"/>
                    </a:lnTo>
                    <a:lnTo>
                      <a:pt x="51" y="95"/>
                    </a:lnTo>
                    <a:lnTo>
                      <a:pt x="48" y="95"/>
                    </a:lnTo>
                    <a:lnTo>
                      <a:pt x="45" y="95"/>
                    </a:lnTo>
                    <a:lnTo>
                      <a:pt x="43" y="92"/>
                    </a:lnTo>
                    <a:lnTo>
                      <a:pt x="45" y="95"/>
                    </a:lnTo>
                    <a:lnTo>
                      <a:pt x="47" y="96"/>
                    </a:lnTo>
                    <a:lnTo>
                      <a:pt x="47" y="99"/>
                    </a:lnTo>
                    <a:lnTo>
                      <a:pt x="45" y="100"/>
                    </a:lnTo>
                    <a:lnTo>
                      <a:pt x="42" y="100"/>
                    </a:lnTo>
                    <a:lnTo>
                      <a:pt x="42" y="103"/>
                    </a:lnTo>
                    <a:lnTo>
                      <a:pt x="34" y="103"/>
                    </a:lnTo>
                    <a:lnTo>
                      <a:pt x="33" y="99"/>
                    </a:lnTo>
                    <a:lnTo>
                      <a:pt x="29" y="101"/>
                    </a:lnTo>
                    <a:lnTo>
                      <a:pt x="27" y="100"/>
                    </a:lnTo>
                    <a:lnTo>
                      <a:pt x="24" y="100"/>
                    </a:lnTo>
                    <a:lnTo>
                      <a:pt x="18" y="98"/>
                    </a:lnTo>
                    <a:lnTo>
                      <a:pt x="16" y="98"/>
                    </a:lnTo>
                    <a:lnTo>
                      <a:pt x="12" y="100"/>
                    </a:lnTo>
                    <a:lnTo>
                      <a:pt x="12" y="1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71" name="Freeform 137">
                <a:extLst>
                  <a:ext uri="{FF2B5EF4-FFF2-40B4-BE49-F238E27FC236}">
                    <a16:creationId xmlns:a16="http://schemas.microsoft.com/office/drawing/2014/main" id="{FB049A10-1E0B-4850-BB28-8F19DB298C9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940" y="1327"/>
                <a:ext cx="114" cy="78"/>
              </a:xfrm>
              <a:custGeom>
                <a:avLst/>
                <a:gdLst>
                  <a:gd name="T0" fmla="*/ 29 w 114"/>
                  <a:gd name="T1" fmla="*/ 41 h 78"/>
                  <a:gd name="T2" fmla="*/ 38 w 114"/>
                  <a:gd name="T3" fmla="*/ 38 h 78"/>
                  <a:gd name="T4" fmla="*/ 55 w 114"/>
                  <a:gd name="T5" fmla="*/ 35 h 78"/>
                  <a:gd name="T6" fmla="*/ 76 w 114"/>
                  <a:gd name="T7" fmla="*/ 33 h 78"/>
                  <a:gd name="T8" fmla="*/ 73 w 114"/>
                  <a:gd name="T9" fmla="*/ 23 h 78"/>
                  <a:gd name="T10" fmla="*/ 80 w 114"/>
                  <a:gd name="T11" fmla="*/ 20 h 78"/>
                  <a:gd name="T12" fmla="*/ 85 w 114"/>
                  <a:gd name="T13" fmla="*/ 16 h 78"/>
                  <a:gd name="T14" fmla="*/ 70 w 114"/>
                  <a:gd name="T15" fmla="*/ 12 h 78"/>
                  <a:gd name="T16" fmla="*/ 59 w 114"/>
                  <a:gd name="T17" fmla="*/ 1 h 78"/>
                  <a:gd name="T18" fmla="*/ 46 w 114"/>
                  <a:gd name="T19" fmla="*/ 1 h 78"/>
                  <a:gd name="T20" fmla="*/ 43 w 114"/>
                  <a:gd name="T21" fmla="*/ 6 h 78"/>
                  <a:gd name="T22" fmla="*/ 20 w 114"/>
                  <a:gd name="T23" fmla="*/ 9 h 78"/>
                  <a:gd name="T24" fmla="*/ 14 w 114"/>
                  <a:gd name="T25" fmla="*/ 15 h 78"/>
                  <a:gd name="T26" fmla="*/ 22 w 114"/>
                  <a:gd name="T27" fmla="*/ 16 h 78"/>
                  <a:gd name="T28" fmla="*/ 16 w 114"/>
                  <a:gd name="T29" fmla="*/ 23 h 78"/>
                  <a:gd name="T30" fmla="*/ 3 w 114"/>
                  <a:gd name="T31" fmla="*/ 28 h 78"/>
                  <a:gd name="T32" fmla="*/ 1 w 114"/>
                  <a:gd name="T33" fmla="*/ 30 h 78"/>
                  <a:gd name="T34" fmla="*/ 10 w 114"/>
                  <a:gd name="T35" fmla="*/ 32 h 78"/>
                  <a:gd name="T36" fmla="*/ 22 w 114"/>
                  <a:gd name="T37" fmla="*/ 33 h 78"/>
                  <a:gd name="T38" fmla="*/ 10 w 114"/>
                  <a:gd name="T39" fmla="*/ 34 h 78"/>
                  <a:gd name="T40" fmla="*/ 12 w 114"/>
                  <a:gd name="T41" fmla="*/ 35 h 78"/>
                  <a:gd name="T42" fmla="*/ 12 w 114"/>
                  <a:gd name="T43" fmla="*/ 37 h 78"/>
                  <a:gd name="T44" fmla="*/ 110 w 114"/>
                  <a:gd name="T45" fmla="*/ 63 h 78"/>
                  <a:gd name="T46" fmla="*/ 114 w 114"/>
                  <a:gd name="T47" fmla="*/ 49 h 78"/>
                  <a:gd name="T48" fmla="*/ 108 w 114"/>
                  <a:gd name="T49" fmla="*/ 43 h 78"/>
                  <a:gd name="T50" fmla="*/ 96 w 114"/>
                  <a:gd name="T51" fmla="*/ 40 h 78"/>
                  <a:gd name="T52" fmla="*/ 91 w 114"/>
                  <a:gd name="T53" fmla="*/ 46 h 78"/>
                  <a:gd name="T54" fmla="*/ 80 w 114"/>
                  <a:gd name="T55" fmla="*/ 49 h 78"/>
                  <a:gd name="T56" fmla="*/ 81 w 114"/>
                  <a:gd name="T57" fmla="*/ 46 h 78"/>
                  <a:gd name="T58" fmla="*/ 86 w 114"/>
                  <a:gd name="T59" fmla="*/ 39 h 78"/>
                  <a:gd name="T60" fmla="*/ 76 w 114"/>
                  <a:gd name="T61" fmla="*/ 35 h 78"/>
                  <a:gd name="T62" fmla="*/ 53 w 114"/>
                  <a:gd name="T63" fmla="*/ 38 h 78"/>
                  <a:gd name="T64" fmla="*/ 44 w 114"/>
                  <a:gd name="T65" fmla="*/ 40 h 78"/>
                  <a:gd name="T66" fmla="*/ 36 w 114"/>
                  <a:gd name="T67" fmla="*/ 44 h 78"/>
                  <a:gd name="T68" fmla="*/ 30 w 114"/>
                  <a:gd name="T69" fmla="*/ 50 h 78"/>
                  <a:gd name="T70" fmla="*/ 17 w 114"/>
                  <a:gd name="T71" fmla="*/ 55 h 78"/>
                  <a:gd name="T72" fmla="*/ 25 w 114"/>
                  <a:gd name="T73" fmla="*/ 56 h 78"/>
                  <a:gd name="T74" fmla="*/ 28 w 114"/>
                  <a:gd name="T75" fmla="*/ 58 h 78"/>
                  <a:gd name="T76" fmla="*/ 36 w 114"/>
                  <a:gd name="T77" fmla="*/ 59 h 78"/>
                  <a:gd name="T78" fmla="*/ 40 w 114"/>
                  <a:gd name="T79" fmla="*/ 66 h 78"/>
                  <a:gd name="T80" fmla="*/ 47 w 114"/>
                  <a:gd name="T81" fmla="*/ 71 h 78"/>
                  <a:gd name="T82" fmla="*/ 54 w 114"/>
                  <a:gd name="T83" fmla="*/ 72 h 78"/>
                  <a:gd name="T84" fmla="*/ 69 w 114"/>
                  <a:gd name="T85" fmla="*/ 72 h 78"/>
                  <a:gd name="T86" fmla="*/ 93 w 114"/>
                  <a:gd name="T87" fmla="*/ 78 h 78"/>
                  <a:gd name="T88" fmla="*/ 112 w 114"/>
                  <a:gd name="T89" fmla="*/ 74 h 78"/>
                  <a:gd name="T90" fmla="*/ 107 w 114"/>
                  <a:gd name="T91" fmla="*/ 66 h 78"/>
                  <a:gd name="T92" fmla="*/ 107 w 114"/>
                  <a:gd name="T93" fmla="*/ 64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14" h="78">
                    <a:moveTo>
                      <a:pt x="23" y="40"/>
                    </a:moveTo>
                    <a:lnTo>
                      <a:pt x="27" y="41"/>
                    </a:lnTo>
                    <a:lnTo>
                      <a:pt x="29" y="41"/>
                    </a:lnTo>
                    <a:lnTo>
                      <a:pt x="32" y="40"/>
                    </a:lnTo>
                    <a:lnTo>
                      <a:pt x="36" y="40"/>
                    </a:lnTo>
                    <a:lnTo>
                      <a:pt x="38" y="38"/>
                    </a:lnTo>
                    <a:lnTo>
                      <a:pt x="44" y="37"/>
                    </a:lnTo>
                    <a:lnTo>
                      <a:pt x="47" y="37"/>
                    </a:lnTo>
                    <a:lnTo>
                      <a:pt x="55" y="35"/>
                    </a:lnTo>
                    <a:lnTo>
                      <a:pt x="61" y="34"/>
                    </a:lnTo>
                    <a:lnTo>
                      <a:pt x="73" y="34"/>
                    </a:lnTo>
                    <a:lnTo>
                      <a:pt x="76" y="33"/>
                    </a:lnTo>
                    <a:lnTo>
                      <a:pt x="79" y="31"/>
                    </a:lnTo>
                    <a:lnTo>
                      <a:pt x="76" y="29"/>
                    </a:lnTo>
                    <a:lnTo>
                      <a:pt x="73" y="23"/>
                    </a:lnTo>
                    <a:lnTo>
                      <a:pt x="74" y="21"/>
                    </a:lnTo>
                    <a:lnTo>
                      <a:pt x="78" y="21"/>
                    </a:lnTo>
                    <a:lnTo>
                      <a:pt x="80" y="20"/>
                    </a:lnTo>
                    <a:lnTo>
                      <a:pt x="83" y="21"/>
                    </a:lnTo>
                    <a:lnTo>
                      <a:pt x="86" y="20"/>
                    </a:lnTo>
                    <a:lnTo>
                      <a:pt x="85" y="16"/>
                    </a:lnTo>
                    <a:lnTo>
                      <a:pt x="81" y="15"/>
                    </a:lnTo>
                    <a:lnTo>
                      <a:pt x="76" y="14"/>
                    </a:lnTo>
                    <a:lnTo>
                      <a:pt x="70" y="12"/>
                    </a:lnTo>
                    <a:lnTo>
                      <a:pt x="68" y="9"/>
                    </a:lnTo>
                    <a:lnTo>
                      <a:pt x="65" y="6"/>
                    </a:lnTo>
                    <a:lnTo>
                      <a:pt x="59" y="1"/>
                    </a:lnTo>
                    <a:lnTo>
                      <a:pt x="54" y="0"/>
                    </a:lnTo>
                    <a:lnTo>
                      <a:pt x="48" y="0"/>
                    </a:lnTo>
                    <a:lnTo>
                      <a:pt x="46" y="1"/>
                    </a:lnTo>
                    <a:lnTo>
                      <a:pt x="52" y="3"/>
                    </a:lnTo>
                    <a:lnTo>
                      <a:pt x="49" y="3"/>
                    </a:lnTo>
                    <a:lnTo>
                      <a:pt x="43" y="6"/>
                    </a:lnTo>
                    <a:lnTo>
                      <a:pt x="35" y="6"/>
                    </a:lnTo>
                    <a:lnTo>
                      <a:pt x="31" y="7"/>
                    </a:lnTo>
                    <a:lnTo>
                      <a:pt x="20" y="9"/>
                    </a:lnTo>
                    <a:lnTo>
                      <a:pt x="19" y="12"/>
                    </a:lnTo>
                    <a:lnTo>
                      <a:pt x="17" y="13"/>
                    </a:lnTo>
                    <a:lnTo>
                      <a:pt x="14" y="15"/>
                    </a:lnTo>
                    <a:lnTo>
                      <a:pt x="13" y="17"/>
                    </a:lnTo>
                    <a:lnTo>
                      <a:pt x="19" y="17"/>
                    </a:lnTo>
                    <a:lnTo>
                      <a:pt x="22" y="16"/>
                    </a:lnTo>
                    <a:lnTo>
                      <a:pt x="20" y="18"/>
                    </a:lnTo>
                    <a:lnTo>
                      <a:pt x="17" y="20"/>
                    </a:lnTo>
                    <a:lnTo>
                      <a:pt x="16" y="23"/>
                    </a:lnTo>
                    <a:lnTo>
                      <a:pt x="14" y="25"/>
                    </a:lnTo>
                    <a:lnTo>
                      <a:pt x="9" y="25"/>
                    </a:lnTo>
                    <a:lnTo>
                      <a:pt x="3" y="28"/>
                    </a:lnTo>
                    <a:lnTo>
                      <a:pt x="12" y="29"/>
                    </a:lnTo>
                    <a:lnTo>
                      <a:pt x="3" y="29"/>
                    </a:lnTo>
                    <a:lnTo>
                      <a:pt x="1" y="30"/>
                    </a:lnTo>
                    <a:lnTo>
                      <a:pt x="0" y="32"/>
                    </a:lnTo>
                    <a:lnTo>
                      <a:pt x="4" y="32"/>
                    </a:lnTo>
                    <a:lnTo>
                      <a:pt x="10" y="32"/>
                    </a:lnTo>
                    <a:lnTo>
                      <a:pt x="17" y="31"/>
                    </a:lnTo>
                    <a:lnTo>
                      <a:pt x="19" y="32"/>
                    </a:lnTo>
                    <a:lnTo>
                      <a:pt x="22" y="33"/>
                    </a:lnTo>
                    <a:lnTo>
                      <a:pt x="17" y="32"/>
                    </a:lnTo>
                    <a:lnTo>
                      <a:pt x="6" y="33"/>
                    </a:lnTo>
                    <a:lnTo>
                      <a:pt x="10" y="34"/>
                    </a:lnTo>
                    <a:lnTo>
                      <a:pt x="12" y="35"/>
                    </a:lnTo>
                    <a:lnTo>
                      <a:pt x="14" y="37"/>
                    </a:lnTo>
                    <a:lnTo>
                      <a:pt x="12" y="35"/>
                    </a:lnTo>
                    <a:lnTo>
                      <a:pt x="9" y="35"/>
                    </a:lnTo>
                    <a:lnTo>
                      <a:pt x="6" y="35"/>
                    </a:lnTo>
                    <a:lnTo>
                      <a:pt x="12" y="37"/>
                    </a:lnTo>
                    <a:lnTo>
                      <a:pt x="18" y="38"/>
                    </a:lnTo>
                    <a:lnTo>
                      <a:pt x="23" y="40"/>
                    </a:lnTo>
                    <a:close/>
                    <a:moveTo>
                      <a:pt x="110" y="63"/>
                    </a:moveTo>
                    <a:lnTo>
                      <a:pt x="111" y="55"/>
                    </a:lnTo>
                    <a:lnTo>
                      <a:pt x="112" y="51"/>
                    </a:lnTo>
                    <a:lnTo>
                      <a:pt x="114" y="49"/>
                    </a:lnTo>
                    <a:lnTo>
                      <a:pt x="114" y="47"/>
                    </a:lnTo>
                    <a:lnTo>
                      <a:pt x="112" y="44"/>
                    </a:lnTo>
                    <a:lnTo>
                      <a:pt x="108" y="43"/>
                    </a:lnTo>
                    <a:lnTo>
                      <a:pt x="106" y="41"/>
                    </a:lnTo>
                    <a:lnTo>
                      <a:pt x="102" y="40"/>
                    </a:lnTo>
                    <a:lnTo>
                      <a:pt x="96" y="40"/>
                    </a:lnTo>
                    <a:lnTo>
                      <a:pt x="93" y="41"/>
                    </a:lnTo>
                    <a:lnTo>
                      <a:pt x="94" y="42"/>
                    </a:lnTo>
                    <a:lnTo>
                      <a:pt x="91" y="46"/>
                    </a:lnTo>
                    <a:lnTo>
                      <a:pt x="86" y="44"/>
                    </a:lnTo>
                    <a:lnTo>
                      <a:pt x="83" y="47"/>
                    </a:lnTo>
                    <a:lnTo>
                      <a:pt x="80" y="49"/>
                    </a:lnTo>
                    <a:lnTo>
                      <a:pt x="78" y="49"/>
                    </a:lnTo>
                    <a:lnTo>
                      <a:pt x="81" y="49"/>
                    </a:lnTo>
                    <a:lnTo>
                      <a:pt x="81" y="46"/>
                    </a:lnTo>
                    <a:lnTo>
                      <a:pt x="85" y="44"/>
                    </a:lnTo>
                    <a:lnTo>
                      <a:pt x="86" y="41"/>
                    </a:lnTo>
                    <a:lnTo>
                      <a:pt x="86" y="39"/>
                    </a:lnTo>
                    <a:lnTo>
                      <a:pt x="83" y="37"/>
                    </a:lnTo>
                    <a:lnTo>
                      <a:pt x="80" y="35"/>
                    </a:lnTo>
                    <a:lnTo>
                      <a:pt x="76" y="35"/>
                    </a:lnTo>
                    <a:lnTo>
                      <a:pt x="72" y="37"/>
                    </a:lnTo>
                    <a:lnTo>
                      <a:pt x="66" y="38"/>
                    </a:lnTo>
                    <a:lnTo>
                      <a:pt x="53" y="38"/>
                    </a:lnTo>
                    <a:lnTo>
                      <a:pt x="49" y="40"/>
                    </a:lnTo>
                    <a:lnTo>
                      <a:pt x="47" y="39"/>
                    </a:lnTo>
                    <a:lnTo>
                      <a:pt x="44" y="40"/>
                    </a:lnTo>
                    <a:lnTo>
                      <a:pt x="42" y="41"/>
                    </a:lnTo>
                    <a:lnTo>
                      <a:pt x="38" y="42"/>
                    </a:lnTo>
                    <a:lnTo>
                      <a:pt x="36" y="44"/>
                    </a:lnTo>
                    <a:lnTo>
                      <a:pt x="42" y="47"/>
                    </a:lnTo>
                    <a:lnTo>
                      <a:pt x="32" y="49"/>
                    </a:lnTo>
                    <a:lnTo>
                      <a:pt x="30" y="50"/>
                    </a:lnTo>
                    <a:lnTo>
                      <a:pt x="28" y="52"/>
                    </a:lnTo>
                    <a:lnTo>
                      <a:pt x="22" y="56"/>
                    </a:lnTo>
                    <a:lnTo>
                      <a:pt x="17" y="55"/>
                    </a:lnTo>
                    <a:lnTo>
                      <a:pt x="19" y="56"/>
                    </a:lnTo>
                    <a:lnTo>
                      <a:pt x="22" y="58"/>
                    </a:lnTo>
                    <a:lnTo>
                      <a:pt x="25" y="56"/>
                    </a:lnTo>
                    <a:lnTo>
                      <a:pt x="28" y="56"/>
                    </a:lnTo>
                    <a:lnTo>
                      <a:pt x="30" y="58"/>
                    </a:lnTo>
                    <a:lnTo>
                      <a:pt x="28" y="58"/>
                    </a:lnTo>
                    <a:lnTo>
                      <a:pt x="31" y="59"/>
                    </a:lnTo>
                    <a:lnTo>
                      <a:pt x="34" y="58"/>
                    </a:lnTo>
                    <a:lnTo>
                      <a:pt x="36" y="59"/>
                    </a:lnTo>
                    <a:lnTo>
                      <a:pt x="37" y="63"/>
                    </a:lnTo>
                    <a:lnTo>
                      <a:pt x="38" y="65"/>
                    </a:lnTo>
                    <a:lnTo>
                      <a:pt x="40" y="66"/>
                    </a:lnTo>
                    <a:lnTo>
                      <a:pt x="42" y="69"/>
                    </a:lnTo>
                    <a:lnTo>
                      <a:pt x="45" y="71"/>
                    </a:lnTo>
                    <a:lnTo>
                      <a:pt x="47" y="71"/>
                    </a:lnTo>
                    <a:lnTo>
                      <a:pt x="51" y="69"/>
                    </a:lnTo>
                    <a:lnTo>
                      <a:pt x="54" y="69"/>
                    </a:lnTo>
                    <a:lnTo>
                      <a:pt x="54" y="72"/>
                    </a:lnTo>
                    <a:lnTo>
                      <a:pt x="61" y="72"/>
                    </a:lnTo>
                    <a:lnTo>
                      <a:pt x="66" y="73"/>
                    </a:lnTo>
                    <a:lnTo>
                      <a:pt x="69" y="72"/>
                    </a:lnTo>
                    <a:lnTo>
                      <a:pt x="76" y="76"/>
                    </a:lnTo>
                    <a:lnTo>
                      <a:pt x="80" y="77"/>
                    </a:lnTo>
                    <a:lnTo>
                      <a:pt x="93" y="78"/>
                    </a:lnTo>
                    <a:lnTo>
                      <a:pt x="95" y="77"/>
                    </a:lnTo>
                    <a:lnTo>
                      <a:pt x="107" y="77"/>
                    </a:lnTo>
                    <a:lnTo>
                      <a:pt x="112" y="74"/>
                    </a:lnTo>
                    <a:lnTo>
                      <a:pt x="112" y="72"/>
                    </a:lnTo>
                    <a:lnTo>
                      <a:pt x="111" y="68"/>
                    </a:lnTo>
                    <a:lnTo>
                      <a:pt x="107" y="66"/>
                    </a:lnTo>
                    <a:lnTo>
                      <a:pt x="104" y="65"/>
                    </a:lnTo>
                    <a:lnTo>
                      <a:pt x="102" y="63"/>
                    </a:lnTo>
                    <a:lnTo>
                      <a:pt x="107" y="64"/>
                    </a:lnTo>
                    <a:lnTo>
                      <a:pt x="110" y="6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72" name="Freeform 138">
                <a:extLst>
                  <a:ext uri="{FF2B5EF4-FFF2-40B4-BE49-F238E27FC236}">
                    <a16:creationId xmlns:a16="http://schemas.microsoft.com/office/drawing/2014/main" id="{1538E19E-14B2-4956-B748-8AFA5C2EFE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46" y="1386"/>
                <a:ext cx="84" cy="44"/>
              </a:xfrm>
              <a:custGeom>
                <a:avLst/>
                <a:gdLst>
                  <a:gd name="T0" fmla="*/ 35 w 84"/>
                  <a:gd name="T1" fmla="*/ 5 h 44"/>
                  <a:gd name="T2" fmla="*/ 35 w 84"/>
                  <a:gd name="T3" fmla="*/ 4 h 44"/>
                  <a:gd name="T4" fmla="*/ 32 w 84"/>
                  <a:gd name="T5" fmla="*/ 2 h 44"/>
                  <a:gd name="T6" fmla="*/ 30 w 84"/>
                  <a:gd name="T7" fmla="*/ 4 h 44"/>
                  <a:gd name="T8" fmla="*/ 28 w 84"/>
                  <a:gd name="T9" fmla="*/ 6 h 44"/>
                  <a:gd name="T10" fmla="*/ 25 w 84"/>
                  <a:gd name="T11" fmla="*/ 6 h 44"/>
                  <a:gd name="T12" fmla="*/ 23 w 84"/>
                  <a:gd name="T13" fmla="*/ 9 h 44"/>
                  <a:gd name="T14" fmla="*/ 23 w 84"/>
                  <a:gd name="T15" fmla="*/ 12 h 44"/>
                  <a:gd name="T16" fmla="*/ 28 w 84"/>
                  <a:gd name="T17" fmla="*/ 14 h 44"/>
                  <a:gd name="T18" fmla="*/ 23 w 84"/>
                  <a:gd name="T19" fmla="*/ 12 h 44"/>
                  <a:gd name="T20" fmla="*/ 21 w 84"/>
                  <a:gd name="T21" fmla="*/ 14 h 44"/>
                  <a:gd name="T22" fmla="*/ 18 w 84"/>
                  <a:gd name="T23" fmla="*/ 16 h 44"/>
                  <a:gd name="T24" fmla="*/ 22 w 84"/>
                  <a:gd name="T25" fmla="*/ 19 h 44"/>
                  <a:gd name="T26" fmla="*/ 24 w 84"/>
                  <a:gd name="T27" fmla="*/ 21 h 44"/>
                  <a:gd name="T28" fmla="*/ 16 w 84"/>
                  <a:gd name="T29" fmla="*/ 19 h 44"/>
                  <a:gd name="T30" fmla="*/ 13 w 84"/>
                  <a:gd name="T31" fmla="*/ 22 h 44"/>
                  <a:gd name="T32" fmla="*/ 10 w 84"/>
                  <a:gd name="T33" fmla="*/ 27 h 44"/>
                  <a:gd name="T34" fmla="*/ 8 w 84"/>
                  <a:gd name="T35" fmla="*/ 30 h 44"/>
                  <a:gd name="T36" fmla="*/ 8 w 84"/>
                  <a:gd name="T37" fmla="*/ 33 h 44"/>
                  <a:gd name="T38" fmla="*/ 2 w 84"/>
                  <a:gd name="T39" fmla="*/ 39 h 44"/>
                  <a:gd name="T40" fmla="*/ 0 w 84"/>
                  <a:gd name="T41" fmla="*/ 42 h 44"/>
                  <a:gd name="T42" fmla="*/ 2 w 84"/>
                  <a:gd name="T43" fmla="*/ 44 h 44"/>
                  <a:gd name="T44" fmla="*/ 5 w 84"/>
                  <a:gd name="T45" fmla="*/ 44 h 44"/>
                  <a:gd name="T46" fmla="*/ 8 w 84"/>
                  <a:gd name="T47" fmla="*/ 44 h 44"/>
                  <a:gd name="T48" fmla="*/ 22 w 84"/>
                  <a:gd name="T49" fmla="*/ 40 h 44"/>
                  <a:gd name="T50" fmla="*/ 24 w 84"/>
                  <a:gd name="T51" fmla="*/ 38 h 44"/>
                  <a:gd name="T52" fmla="*/ 41 w 84"/>
                  <a:gd name="T53" fmla="*/ 36 h 44"/>
                  <a:gd name="T54" fmla="*/ 44 w 84"/>
                  <a:gd name="T55" fmla="*/ 36 h 44"/>
                  <a:gd name="T56" fmla="*/ 47 w 84"/>
                  <a:gd name="T57" fmla="*/ 38 h 44"/>
                  <a:gd name="T58" fmla="*/ 49 w 84"/>
                  <a:gd name="T59" fmla="*/ 35 h 44"/>
                  <a:gd name="T60" fmla="*/ 52 w 84"/>
                  <a:gd name="T61" fmla="*/ 36 h 44"/>
                  <a:gd name="T62" fmla="*/ 61 w 84"/>
                  <a:gd name="T63" fmla="*/ 35 h 44"/>
                  <a:gd name="T64" fmla="*/ 69 w 84"/>
                  <a:gd name="T65" fmla="*/ 33 h 44"/>
                  <a:gd name="T66" fmla="*/ 73 w 84"/>
                  <a:gd name="T67" fmla="*/ 33 h 44"/>
                  <a:gd name="T68" fmla="*/ 75 w 84"/>
                  <a:gd name="T69" fmla="*/ 33 h 44"/>
                  <a:gd name="T70" fmla="*/ 83 w 84"/>
                  <a:gd name="T71" fmla="*/ 27 h 44"/>
                  <a:gd name="T72" fmla="*/ 84 w 84"/>
                  <a:gd name="T73" fmla="*/ 25 h 44"/>
                  <a:gd name="T74" fmla="*/ 82 w 84"/>
                  <a:gd name="T75" fmla="*/ 19 h 44"/>
                  <a:gd name="T76" fmla="*/ 78 w 84"/>
                  <a:gd name="T77" fmla="*/ 17 h 44"/>
                  <a:gd name="T78" fmla="*/ 76 w 84"/>
                  <a:gd name="T79" fmla="*/ 17 h 44"/>
                  <a:gd name="T80" fmla="*/ 74 w 84"/>
                  <a:gd name="T81" fmla="*/ 19 h 44"/>
                  <a:gd name="T82" fmla="*/ 70 w 84"/>
                  <a:gd name="T83" fmla="*/ 14 h 44"/>
                  <a:gd name="T84" fmla="*/ 65 w 84"/>
                  <a:gd name="T85" fmla="*/ 12 h 44"/>
                  <a:gd name="T86" fmla="*/ 62 w 84"/>
                  <a:gd name="T87" fmla="*/ 9 h 44"/>
                  <a:gd name="T88" fmla="*/ 60 w 84"/>
                  <a:gd name="T89" fmla="*/ 8 h 44"/>
                  <a:gd name="T90" fmla="*/ 54 w 84"/>
                  <a:gd name="T91" fmla="*/ 9 h 44"/>
                  <a:gd name="T92" fmla="*/ 52 w 84"/>
                  <a:gd name="T93" fmla="*/ 12 h 44"/>
                  <a:gd name="T94" fmla="*/ 49 w 84"/>
                  <a:gd name="T95" fmla="*/ 12 h 44"/>
                  <a:gd name="T96" fmla="*/ 44 w 84"/>
                  <a:gd name="T97" fmla="*/ 16 h 44"/>
                  <a:gd name="T98" fmla="*/ 42 w 84"/>
                  <a:gd name="T99" fmla="*/ 16 h 44"/>
                  <a:gd name="T100" fmla="*/ 44 w 84"/>
                  <a:gd name="T101" fmla="*/ 14 h 44"/>
                  <a:gd name="T102" fmla="*/ 48 w 84"/>
                  <a:gd name="T103" fmla="*/ 6 h 44"/>
                  <a:gd name="T104" fmla="*/ 50 w 84"/>
                  <a:gd name="T105" fmla="*/ 4 h 44"/>
                  <a:gd name="T106" fmla="*/ 48 w 84"/>
                  <a:gd name="T107" fmla="*/ 1 h 44"/>
                  <a:gd name="T108" fmla="*/ 42 w 84"/>
                  <a:gd name="T109" fmla="*/ 0 h 44"/>
                  <a:gd name="T110" fmla="*/ 39 w 84"/>
                  <a:gd name="T111" fmla="*/ 0 h 44"/>
                  <a:gd name="T112" fmla="*/ 38 w 84"/>
                  <a:gd name="T113" fmla="*/ 4 h 44"/>
                  <a:gd name="T114" fmla="*/ 39 w 84"/>
                  <a:gd name="T115" fmla="*/ 6 h 44"/>
                  <a:gd name="T116" fmla="*/ 35 w 84"/>
                  <a:gd name="T117" fmla="*/ 5 h 44"/>
                  <a:gd name="T118" fmla="*/ 35 w 84"/>
                  <a:gd name="T119" fmla="*/ 5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84" h="44">
                    <a:moveTo>
                      <a:pt x="35" y="5"/>
                    </a:moveTo>
                    <a:lnTo>
                      <a:pt x="35" y="4"/>
                    </a:lnTo>
                    <a:lnTo>
                      <a:pt x="32" y="2"/>
                    </a:lnTo>
                    <a:lnTo>
                      <a:pt x="30" y="4"/>
                    </a:lnTo>
                    <a:lnTo>
                      <a:pt x="28" y="6"/>
                    </a:lnTo>
                    <a:lnTo>
                      <a:pt x="25" y="6"/>
                    </a:lnTo>
                    <a:lnTo>
                      <a:pt x="23" y="9"/>
                    </a:lnTo>
                    <a:lnTo>
                      <a:pt x="23" y="12"/>
                    </a:lnTo>
                    <a:lnTo>
                      <a:pt x="28" y="14"/>
                    </a:lnTo>
                    <a:lnTo>
                      <a:pt x="23" y="12"/>
                    </a:lnTo>
                    <a:lnTo>
                      <a:pt x="21" y="14"/>
                    </a:lnTo>
                    <a:lnTo>
                      <a:pt x="18" y="16"/>
                    </a:lnTo>
                    <a:lnTo>
                      <a:pt x="22" y="19"/>
                    </a:lnTo>
                    <a:lnTo>
                      <a:pt x="24" y="21"/>
                    </a:lnTo>
                    <a:lnTo>
                      <a:pt x="16" y="19"/>
                    </a:lnTo>
                    <a:lnTo>
                      <a:pt x="13" y="22"/>
                    </a:lnTo>
                    <a:lnTo>
                      <a:pt x="10" y="27"/>
                    </a:lnTo>
                    <a:lnTo>
                      <a:pt x="8" y="30"/>
                    </a:lnTo>
                    <a:lnTo>
                      <a:pt x="8" y="33"/>
                    </a:lnTo>
                    <a:lnTo>
                      <a:pt x="2" y="39"/>
                    </a:lnTo>
                    <a:lnTo>
                      <a:pt x="0" y="42"/>
                    </a:lnTo>
                    <a:lnTo>
                      <a:pt x="2" y="44"/>
                    </a:lnTo>
                    <a:lnTo>
                      <a:pt x="5" y="44"/>
                    </a:lnTo>
                    <a:lnTo>
                      <a:pt x="8" y="44"/>
                    </a:lnTo>
                    <a:lnTo>
                      <a:pt x="22" y="40"/>
                    </a:lnTo>
                    <a:lnTo>
                      <a:pt x="24" y="38"/>
                    </a:lnTo>
                    <a:lnTo>
                      <a:pt x="41" y="36"/>
                    </a:lnTo>
                    <a:lnTo>
                      <a:pt x="44" y="36"/>
                    </a:lnTo>
                    <a:lnTo>
                      <a:pt x="47" y="38"/>
                    </a:lnTo>
                    <a:lnTo>
                      <a:pt x="49" y="35"/>
                    </a:lnTo>
                    <a:lnTo>
                      <a:pt x="52" y="36"/>
                    </a:lnTo>
                    <a:lnTo>
                      <a:pt x="61" y="35"/>
                    </a:lnTo>
                    <a:lnTo>
                      <a:pt x="69" y="33"/>
                    </a:lnTo>
                    <a:lnTo>
                      <a:pt x="73" y="33"/>
                    </a:lnTo>
                    <a:lnTo>
                      <a:pt x="75" y="33"/>
                    </a:lnTo>
                    <a:lnTo>
                      <a:pt x="83" y="27"/>
                    </a:lnTo>
                    <a:lnTo>
                      <a:pt x="84" y="25"/>
                    </a:lnTo>
                    <a:lnTo>
                      <a:pt x="82" y="19"/>
                    </a:lnTo>
                    <a:lnTo>
                      <a:pt x="78" y="17"/>
                    </a:lnTo>
                    <a:lnTo>
                      <a:pt x="76" y="17"/>
                    </a:lnTo>
                    <a:lnTo>
                      <a:pt x="74" y="19"/>
                    </a:lnTo>
                    <a:lnTo>
                      <a:pt x="70" y="14"/>
                    </a:lnTo>
                    <a:lnTo>
                      <a:pt x="65" y="12"/>
                    </a:lnTo>
                    <a:lnTo>
                      <a:pt x="62" y="9"/>
                    </a:lnTo>
                    <a:lnTo>
                      <a:pt x="60" y="8"/>
                    </a:lnTo>
                    <a:lnTo>
                      <a:pt x="54" y="9"/>
                    </a:lnTo>
                    <a:lnTo>
                      <a:pt x="52" y="12"/>
                    </a:lnTo>
                    <a:lnTo>
                      <a:pt x="49" y="12"/>
                    </a:lnTo>
                    <a:lnTo>
                      <a:pt x="44" y="16"/>
                    </a:lnTo>
                    <a:lnTo>
                      <a:pt x="42" y="16"/>
                    </a:lnTo>
                    <a:lnTo>
                      <a:pt x="44" y="14"/>
                    </a:lnTo>
                    <a:lnTo>
                      <a:pt x="48" y="6"/>
                    </a:lnTo>
                    <a:lnTo>
                      <a:pt x="50" y="4"/>
                    </a:lnTo>
                    <a:lnTo>
                      <a:pt x="48" y="1"/>
                    </a:lnTo>
                    <a:lnTo>
                      <a:pt x="42" y="0"/>
                    </a:lnTo>
                    <a:lnTo>
                      <a:pt x="39" y="0"/>
                    </a:lnTo>
                    <a:lnTo>
                      <a:pt x="38" y="4"/>
                    </a:lnTo>
                    <a:lnTo>
                      <a:pt x="39" y="6"/>
                    </a:lnTo>
                    <a:lnTo>
                      <a:pt x="35" y="5"/>
                    </a:lnTo>
                    <a:lnTo>
                      <a:pt x="35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73" name="Freeform 139">
                <a:extLst>
                  <a:ext uri="{FF2B5EF4-FFF2-40B4-BE49-F238E27FC236}">
                    <a16:creationId xmlns:a16="http://schemas.microsoft.com/office/drawing/2014/main" id="{A6E02C0F-1C34-4001-AFF8-70EFE98A10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13" y="2811"/>
                <a:ext cx="3" cy="2"/>
              </a:xfrm>
              <a:custGeom>
                <a:avLst/>
                <a:gdLst>
                  <a:gd name="T0" fmla="*/ 2 w 3"/>
                  <a:gd name="T1" fmla="*/ 0 h 2"/>
                  <a:gd name="T2" fmla="*/ 0 w 3"/>
                  <a:gd name="T3" fmla="*/ 0 h 2"/>
                  <a:gd name="T4" fmla="*/ 0 w 3"/>
                  <a:gd name="T5" fmla="*/ 2 h 2"/>
                  <a:gd name="T6" fmla="*/ 3 w 3"/>
                  <a:gd name="T7" fmla="*/ 2 h 2"/>
                  <a:gd name="T8" fmla="*/ 2 w 3"/>
                  <a:gd name="T9" fmla="*/ 0 h 2"/>
                  <a:gd name="T10" fmla="*/ 2 w 3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" h="2">
                    <a:moveTo>
                      <a:pt x="2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3" y="2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74" name="Freeform 140">
                <a:extLst>
                  <a:ext uri="{FF2B5EF4-FFF2-40B4-BE49-F238E27FC236}">
                    <a16:creationId xmlns:a16="http://schemas.microsoft.com/office/drawing/2014/main" id="{1BEA7AFA-77BC-40AA-A4C4-9486CB5B1A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15" y="2805"/>
                <a:ext cx="8" cy="5"/>
              </a:xfrm>
              <a:custGeom>
                <a:avLst/>
                <a:gdLst>
                  <a:gd name="T0" fmla="*/ 2 w 8"/>
                  <a:gd name="T1" fmla="*/ 0 h 5"/>
                  <a:gd name="T2" fmla="*/ 1 w 8"/>
                  <a:gd name="T3" fmla="*/ 0 h 5"/>
                  <a:gd name="T4" fmla="*/ 0 w 8"/>
                  <a:gd name="T5" fmla="*/ 4 h 5"/>
                  <a:gd name="T6" fmla="*/ 5 w 8"/>
                  <a:gd name="T7" fmla="*/ 5 h 5"/>
                  <a:gd name="T8" fmla="*/ 8 w 8"/>
                  <a:gd name="T9" fmla="*/ 5 h 5"/>
                  <a:gd name="T10" fmla="*/ 5 w 8"/>
                  <a:gd name="T11" fmla="*/ 4 h 5"/>
                  <a:gd name="T12" fmla="*/ 2 w 8"/>
                  <a:gd name="T13" fmla="*/ 0 h 5"/>
                  <a:gd name="T14" fmla="*/ 2 w 8"/>
                  <a:gd name="T15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" h="5">
                    <a:moveTo>
                      <a:pt x="2" y="0"/>
                    </a:moveTo>
                    <a:lnTo>
                      <a:pt x="1" y="0"/>
                    </a:lnTo>
                    <a:lnTo>
                      <a:pt x="0" y="4"/>
                    </a:lnTo>
                    <a:lnTo>
                      <a:pt x="5" y="5"/>
                    </a:lnTo>
                    <a:lnTo>
                      <a:pt x="8" y="5"/>
                    </a:lnTo>
                    <a:lnTo>
                      <a:pt x="5" y="4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75" name="Freeform 141">
                <a:extLst>
                  <a:ext uri="{FF2B5EF4-FFF2-40B4-BE49-F238E27FC236}">
                    <a16:creationId xmlns:a16="http://schemas.microsoft.com/office/drawing/2014/main" id="{C528BFC6-02B1-4708-B289-A9DC700DA3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25" y="2827"/>
                <a:ext cx="21" cy="21"/>
              </a:xfrm>
              <a:custGeom>
                <a:avLst/>
                <a:gdLst>
                  <a:gd name="T0" fmla="*/ 3 w 21"/>
                  <a:gd name="T1" fmla="*/ 2 h 21"/>
                  <a:gd name="T2" fmla="*/ 0 w 21"/>
                  <a:gd name="T3" fmla="*/ 5 h 21"/>
                  <a:gd name="T4" fmla="*/ 2 w 21"/>
                  <a:gd name="T5" fmla="*/ 8 h 21"/>
                  <a:gd name="T6" fmla="*/ 7 w 21"/>
                  <a:gd name="T7" fmla="*/ 8 h 21"/>
                  <a:gd name="T8" fmla="*/ 11 w 21"/>
                  <a:gd name="T9" fmla="*/ 13 h 21"/>
                  <a:gd name="T10" fmla="*/ 11 w 21"/>
                  <a:gd name="T11" fmla="*/ 16 h 21"/>
                  <a:gd name="T12" fmla="*/ 13 w 21"/>
                  <a:gd name="T13" fmla="*/ 18 h 21"/>
                  <a:gd name="T14" fmla="*/ 19 w 21"/>
                  <a:gd name="T15" fmla="*/ 20 h 21"/>
                  <a:gd name="T16" fmla="*/ 21 w 21"/>
                  <a:gd name="T17" fmla="*/ 21 h 21"/>
                  <a:gd name="T18" fmla="*/ 20 w 21"/>
                  <a:gd name="T19" fmla="*/ 18 h 21"/>
                  <a:gd name="T20" fmla="*/ 21 w 21"/>
                  <a:gd name="T21" fmla="*/ 16 h 21"/>
                  <a:gd name="T22" fmla="*/ 19 w 21"/>
                  <a:gd name="T23" fmla="*/ 13 h 21"/>
                  <a:gd name="T24" fmla="*/ 15 w 21"/>
                  <a:gd name="T25" fmla="*/ 12 h 21"/>
                  <a:gd name="T26" fmla="*/ 14 w 21"/>
                  <a:gd name="T27" fmla="*/ 9 h 21"/>
                  <a:gd name="T28" fmla="*/ 13 w 21"/>
                  <a:gd name="T29" fmla="*/ 4 h 21"/>
                  <a:gd name="T30" fmla="*/ 12 w 21"/>
                  <a:gd name="T31" fmla="*/ 1 h 21"/>
                  <a:gd name="T32" fmla="*/ 8 w 21"/>
                  <a:gd name="T33" fmla="*/ 0 h 21"/>
                  <a:gd name="T34" fmla="*/ 8 w 21"/>
                  <a:gd name="T35" fmla="*/ 2 h 21"/>
                  <a:gd name="T36" fmla="*/ 5 w 21"/>
                  <a:gd name="T37" fmla="*/ 0 h 21"/>
                  <a:gd name="T38" fmla="*/ 3 w 21"/>
                  <a:gd name="T39" fmla="*/ 1 h 21"/>
                  <a:gd name="T40" fmla="*/ 3 w 21"/>
                  <a:gd name="T41" fmla="*/ 2 h 21"/>
                  <a:gd name="T42" fmla="*/ 3 w 21"/>
                  <a:gd name="T43" fmla="*/ 2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1" h="21">
                    <a:moveTo>
                      <a:pt x="3" y="2"/>
                    </a:moveTo>
                    <a:lnTo>
                      <a:pt x="0" y="5"/>
                    </a:lnTo>
                    <a:lnTo>
                      <a:pt x="2" y="8"/>
                    </a:lnTo>
                    <a:lnTo>
                      <a:pt x="7" y="8"/>
                    </a:lnTo>
                    <a:lnTo>
                      <a:pt x="11" y="13"/>
                    </a:lnTo>
                    <a:lnTo>
                      <a:pt x="11" y="16"/>
                    </a:lnTo>
                    <a:lnTo>
                      <a:pt x="13" y="18"/>
                    </a:lnTo>
                    <a:lnTo>
                      <a:pt x="19" y="20"/>
                    </a:lnTo>
                    <a:lnTo>
                      <a:pt x="21" y="21"/>
                    </a:lnTo>
                    <a:lnTo>
                      <a:pt x="20" y="18"/>
                    </a:lnTo>
                    <a:lnTo>
                      <a:pt x="21" y="16"/>
                    </a:lnTo>
                    <a:lnTo>
                      <a:pt x="19" y="13"/>
                    </a:lnTo>
                    <a:lnTo>
                      <a:pt x="15" y="12"/>
                    </a:lnTo>
                    <a:lnTo>
                      <a:pt x="14" y="9"/>
                    </a:lnTo>
                    <a:lnTo>
                      <a:pt x="13" y="4"/>
                    </a:lnTo>
                    <a:lnTo>
                      <a:pt x="12" y="1"/>
                    </a:lnTo>
                    <a:lnTo>
                      <a:pt x="8" y="0"/>
                    </a:lnTo>
                    <a:lnTo>
                      <a:pt x="8" y="2"/>
                    </a:lnTo>
                    <a:lnTo>
                      <a:pt x="5" y="0"/>
                    </a:lnTo>
                    <a:lnTo>
                      <a:pt x="3" y="1"/>
                    </a:lnTo>
                    <a:lnTo>
                      <a:pt x="3" y="2"/>
                    </a:lnTo>
                    <a:lnTo>
                      <a:pt x="3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76" name="Freeform 142">
                <a:extLst>
                  <a:ext uri="{FF2B5EF4-FFF2-40B4-BE49-F238E27FC236}">
                    <a16:creationId xmlns:a16="http://schemas.microsoft.com/office/drawing/2014/main" id="{BB365291-F54E-447B-8C38-2FA1ABAA07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28" y="2887"/>
                <a:ext cx="125" cy="39"/>
              </a:xfrm>
              <a:custGeom>
                <a:avLst/>
                <a:gdLst>
                  <a:gd name="T0" fmla="*/ 47 w 125"/>
                  <a:gd name="T1" fmla="*/ 25 h 39"/>
                  <a:gd name="T2" fmla="*/ 47 w 125"/>
                  <a:gd name="T3" fmla="*/ 25 h 39"/>
                  <a:gd name="T4" fmla="*/ 52 w 125"/>
                  <a:gd name="T5" fmla="*/ 25 h 39"/>
                  <a:gd name="T6" fmla="*/ 69 w 125"/>
                  <a:gd name="T7" fmla="*/ 30 h 39"/>
                  <a:gd name="T8" fmla="*/ 81 w 125"/>
                  <a:gd name="T9" fmla="*/ 33 h 39"/>
                  <a:gd name="T10" fmla="*/ 87 w 125"/>
                  <a:gd name="T11" fmla="*/ 33 h 39"/>
                  <a:gd name="T12" fmla="*/ 100 w 125"/>
                  <a:gd name="T13" fmla="*/ 35 h 39"/>
                  <a:gd name="T14" fmla="*/ 105 w 125"/>
                  <a:gd name="T15" fmla="*/ 33 h 39"/>
                  <a:gd name="T16" fmla="*/ 111 w 125"/>
                  <a:gd name="T17" fmla="*/ 35 h 39"/>
                  <a:gd name="T18" fmla="*/ 119 w 125"/>
                  <a:gd name="T19" fmla="*/ 37 h 39"/>
                  <a:gd name="T20" fmla="*/ 123 w 125"/>
                  <a:gd name="T21" fmla="*/ 39 h 39"/>
                  <a:gd name="T22" fmla="*/ 123 w 125"/>
                  <a:gd name="T23" fmla="*/ 36 h 39"/>
                  <a:gd name="T24" fmla="*/ 124 w 125"/>
                  <a:gd name="T25" fmla="*/ 26 h 39"/>
                  <a:gd name="T26" fmla="*/ 113 w 125"/>
                  <a:gd name="T27" fmla="*/ 25 h 39"/>
                  <a:gd name="T28" fmla="*/ 108 w 125"/>
                  <a:gd name="T29" fmla="*/ 26 h 39"/>
                  <a:gd name="T30" fmla="*/ 102 w 125"/>
                  <a:gd name="T31" fmla="*/ 19 h 39"/>
                  <a:gd name="T32" fmla="*/ 99 w 125"/>
                  <a:gd name="T33" fmla="*/ 16 h 39"/>
                  <a:gd name="T34" fmla="*/ 94 w 125"/>
                  <a:gd name="T35" fmla="*/ 13 h 39"/>
                  <a:gd name="T36" fmla="*/ 84 w 125"/>
                  <a:gd name="T37" fmla="*/ 10 h 39"/>
                  <a:gd name="T38" fmla="*/ 79 w 125"/>
                  <a:gd name="T39" fmla="*/ 10 h 39"/>
                  <a:gd name="T40" fmla="*/ 74 w 125"/>
                  <a:gd name="T41" fmla="*/ 6 h 39"/>
                  <a:gd name="T42" fmla="*/ 71 w 125"/>
                  <a:gd name="T43" fmla="*/ 12 h 39"/>
                  <a:gd name="T44" fmla="*/ 65 w 125"/>
                  <a:gd name="T45" fmla="*/ 13 h 39"/>
                  <a:gd name="T46" fmla="*/ 57 w 125"/>
                  <a:gd name="T47" fmla="*/ 12 h 39"/>
                  <a:gd name="T48" fmla="*/ 50 w 125"/>
                  <a:gd name="T49" fmla="*/ 12 h 39"/>
                  <a:gd name="T50" fmla="*/ 45 w 125"/>
                  <a:gd name="T51" fmla="*/ 12 h 39"/>
                  <a:gd name="T52" fmla="*/ 39 w 125"/>
                  <a:gd name="T53" fmla="*/ 4 h 39"/>
                  <a:gd name="T54" fmla="*/ 34 w 125"/>
                  <a:gd name="T55" fmla="*/ 4 h 39"/>
                  <a:gd name="T56" fmla="*/ 28 w 125"/>
                  <a:gd name="T57" fmla="*/ 3 h 39"/>
                  <a:gd name="T58" fmla="*/ 22 w 125"/>
                  <a:gd name="T59" fmla="*/ 0 h 39"/>
                  <a:gd name="T60" fmla="*/ 19 w 125"/>
                  <a:gd name="T61" fmla="*/ 2 h 39"/>
                  <a:gd name="T62" fmla="*/ 8 w 125"/>
                  <a:gd name="T63" fmla="*/ 1 h 39"/>
                  <a:gd name="T64" fmla="*/ 5 w 125"/>
                  <a:gd name="T65" fmla="*/ 6 h 39"/>
                  <a:gd name="T66" fmla="*/ 2 w 125"/>
                  <a:gd name="T67" fmla="*/ 10 h 39"/>
                  <a:gd name="T68" fmla="*/ 2 w 125"/>
                  <a:gd name="T69" fmla="*/ 13 h 39"/>
                  <a:gd name="T70" fmla="*/ 10 w 125"/>
                  <a:gd name="T71" fmla="*/ 13 h 39"/>
                  <a:gd name="T72" fmla="*/ 16 w 125"/>
                  <a:gd name="T73" fmla="*/ 14 h 39"/>
                  <a:gd name="T74" fmla="*/ 27 w 125"/>
                  <a:gd name="T75" fmla="*/ 21 h 39"/>
                  <a:gd name="T76" fmla="*/ 34 w 125"/>
                  <a:gd name="T77" fmla="*/ 25 h 39"/>
                  <a:gd name="T78" fmla="*/ 43 w 125"/>
                  <a:gd name="T79" fmla="*/ 26 h 39"/>
                  <a:gd name="T80" fmla="*/ 47 w 125"/>
                  <a:gd name="T81" fmla="*/ 25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25" h="39">
                    <a:moveTo>
                      <a:pt x="47" y="25"/>
                    </a:moveTo>
                    <a:lnTo>
                      <a:pt x="47" y="25"/>
                    </a:lnTo>
                    <a:lnTo>
                      <a:pt x="50" y="26"/>
                    </a:lnTo>
                    <a:lnTo>
                      <a:pt x="47" y="25"/>
                    </a:lnTo>
                    <a:lnTo>
                      <a:pt x="50" y="25"/>
                    </a:lnTo>
                    <a:lnTo>
                      <a:pt x="52" y="25"/>
                    </a:lnTo>
                    <a:lnTo>
                      <a:pt x="63" y="27"/>
                    </a:lnTo>
                    <a:lnTo>
                      <a:pt x="69" y="30"/>
                    </a:lnTo>
                    <a:lnTo>
                      <a:pt x="74" y="31"/>
                    </a:lnTo>
                    <a:lnTo>
                      <a:pt x="81" y="33"/>
                    </a:lnTo>
                    <a:lnTo>
                      <a:pt x="84" y="33"/>
                    </a:lnTo>
                    <a:lnTo>
                      <a:pt x="87" y="33"/>
                    </a:lnTo>
                    <a:lnTo>
                      <a:pt x="93" y="33"/>
                    </a:lnTo>
                    <a:lnTo>
                      <a:pt x="100" y="35"/>
                    </a:lnTo>
                    <a:lnTo>
                      <a:pt x="103" y="34"/>
                    </a:lnTo>
                    <a:lnTo>
                      <a:pt x="105" y="33"/>
                    </a:lnTo>
                    <a:lnTo>
                      <a:pt x="108" y="33"/>
                    </a:lnTo>
                    <a:lnTo>
                      <a:pt x="111" y="35"/>
                    </a:lnTo>
                    <a:lnTo>
                      <a:pt x="116" y="36"/>
                    </a:lnTo>
                    <a:lnTo>
                      <a:pt x="119" y="37"/>
                    </a:lnTo>
                    <a:lnTo>
                      <a:pt x="122" y="37"/>
                    </a:lnTo>
                    <a:lnTo>
                      <a:pt x="123" y="39"/>
                    </a:lnTo>
                    <a:lnTo>
                      <a:pt x="125" y="39"/>
                    </a:lnTo>
                    <a:lnTo>
                      <a:pt x="123" y="36"/>
                    </a:lnTo>
                    <a:lnTo>
                      <a:pt x="123" y="34"/>
                    </a:lnTo>
                    <a:lnTo>
                      <a:pt x="124" y="26"/>
                    </a:lnTo>
                    <a:lnTo>
                      <a:pt x="119" y="23"/>
                    </a:lnTo>
                    <a:lnTo>
                      <a:pt x="113" y="25"/>
                    </a:lnTo>
                    <a:lnTo>
                      <a:pt x="111" y="25"/>
                    </a:lnTo>
                    <a:lnTo>
                      <a:pt x="108" y="26"/>
                    </a:lnTo>
                    <a:lnTo>
                      <a:pt x="100" y="22"/>
                    </a:lnTo>
                    <a:lnTo>
                      <a:pt x="102" y="19"/>
                    </a:lnTo>
                    <a:lnTo>
                      <a:pt x="99" y="18"/>
                    </a:lnTo>
                    <a:lnTo>
                      <a:pt x="99" y="16"/>
                    </a:lnTo>
                    <a:lnTo>
                      <a:pt x="96" y="13"/>
                    </a:lnTo>
                    <a:lnTo>
                      <a:pt x="94" y="13"/>
                    </a:lnTo>
                    <a:lnTo>
                      <a:pt x="88" y="12"/>
                    </a:lnTo>
                    <a:lnTo>
                      <a:pt x="84" y="10"/>
                    </a:lnTo>
                    <a:lnTo>
                      <a:pt x="80" y="11"/>
                    </a:lnTo>
                    <a:lnTo>
                      <a:pt x="79" y="10"/>
                    </a:lnTo>
                    <a:lnTo>
                      <a:pt x="78" y="8"/>
                    </a:lnTo>
                    <a:lnTo>
                      <a:pt x="74" y="6"/>
                    </a:lnTo>
                    <a:lnTo>
                      <a:pt x="72" y="8"/>
                    </a:lnTo>
                    <a:lnTo>
                      <a:pt x="71" y="12"/>
                    </a:lnTo>
                    <a:lnTo>
                      <a:pt x="69" y="14"/>
                    </a:lnTo>
                    <a:lnTo>
                      <a:pt x="65" y="13"/>
                    </a:lnTo>
                    <a:lnTo>
                      <a:pt x="63" y="13"/>
                    </a:lnTo>
                    <a:lnTo>
                      <a:pt x="57" y="12"/>
                    </a:lnTo>
                    <a:lnTo>
                      <a:pt x="52" y="13"/>
                    </a:lnTo>
                    <a:lnTo>
                      <a:pt x="50" y="12"/>
                    </a:lnTo>
                    <a:lnTo>
                      <a:pt x="48" y="12"/>
                    </a:lnTo>
                    <a:lnTo>
                      <a:pt x="45" y="12"/>
                    </a:lnTo>
                    <a:lnTo>
                      <a:pt x="42" y="6"/>
                    </a:lnTo>
                    <a:lnTo>
                      <a:pt x="39" y="4"/>
                    </a:lnTo>
                    <a:lnTo>
                      <a:pt x="36" y="5"/>
                    </a:lnTo>
                    <a:lnTo>
                      <a:pt x="34" y="4"/>
                    </a:lnTo>
                    <a:lnTo>
                      <a:pt x="31" y="4"/>
                    </a:lnTo>
                    <a:lnTo>
                      <a:pt x="28" y="3"/>
                    </a:lnTo>
                    <a:lnTo>
                      <a:pt x="26" y="0"/>
                    </a:lnTo>
                    <a:lnTo>
                      <a:pt x="22" y="0"/>
                    </a:lnTo>
                    <a:lnTo>
                      <a:pt x="22" y="2"/>
                    </a:lnTo>
                    <a:lnTo>
                      <a:pt x="19" y="2"/>
                    </a:lnTo>
                    <a:lnTo>
                      <a:pt x="13" y="1"/>
                    </a:lnTo>
                    <a:lnTo>
                      <a:pt x="8" y="1"/>
                    </a:lnTo>
                    <a:lnTo>
                      <a:pt x="5" y="4"/>
                    </a:lnTo>
                    <a:lnTo>
                      <a:pt x="5" y="6"/>
                    </a:lnTo>
                    <a:lnTo>
                      <a:pt x="3" y="8"/>
                    </a:lnTo>
                    <a:lnTo>
                      <a:pt x="2" y="10"/>
                    </a:lnTo>
                    <a:lnTo>
                      <a:pt x="0" y="10"/>
                    </a:lnTo>
                    <a:lnTo>
                      <a:pt x="2" y="13"/>
                    </a:lnTo>
                    <a:lnTo>
                      <a:pt x="8" y="12"/>
                    </a:lnTo>
                    <a:lnTo>
                      <a:pt x="10" y="13"/>
                    </a:lnTo>
                    <a:lnTo>
                      <a:pt x="13" y="14"/>
                    </a:lnTo>
                    <a:lnTo>
                      <a:pt x="16" y="14"/>
                    </a:lnTo>
                    <a:lnTo>
                      <a:pt x="14" y="20"/>
                    </a:lnTo>
                    <a:lnTo>
                      <a:pt x="27" y="21"/>
                    </a:lnTo>
                    <a:lnTo>
                      <a:pt x="30" y="22"/>
                    </a:lnTo>
                    <a:lnTo>
                      <a:pt x="34" y="25"/>
                    </a:lnTo>
                    <a:lnTo>
                      <a:pt x="37" y="26"/>
                    </a:lnTo>
                    <a:lnTo>
                      <a:pt x="43" y="26"/>
                    </a:lnTo>
                    <a:lnTo>
                      <a:pt x="45" y="23"/>
                    </a:lnTo>
                    <a:lnTo>
                      <a:pt x="47" y="25"/>
                    </a:lnTo>
                    <a:lnTo>
                      <a:pt x="47" y="2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77" name="Freeform 143">
                <a:extLst>
                  <a:ext uri="{FF2B5EF4-FFF2-40B4-BE49-F238E27FC236}">
                    <a16:creationId xmlns:a16="http://schemas.microsoft.com/office/drawing/2014/main" id="{A638923E-6B0A-40C1-9D35-A05BB33EB7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58" y="2840"/>
                <a:ext cx="9" cy="10"/>
              </a:xfrm>
              <a:custGeom>
                <a:avLst/>
                <a:gdLst>
                  <a:gd name="T0" fmla="*/ 1 w 9"/>
                  <a:gd name="T1" fmla="*/ 0 h 10"/>
                  <a:gd name="T2" fmla="*/ 0 w 9"/>
                  <a:gd name="T3" fmla="*/ 4 h 10"/>
                  <a:gd name="T4" fmla="*/ 0 w 9"/>
                  <a:gd name="T5" fmla="*/ 8 h 10"/>
                  <a:gd name="T6" fmla="*/ 4 w 9"/>
                  <a:gd name="T7" fmla="*/ 9 h 10"/>
                  <a:gd name="T8" fmla="*/ 6 w 9"/>
                  <a:gd name="T9" fmla="*/ 10 h 10"/>
                  <a:gd name="T10" fmla="*/ 8 w 9"/>
                  <a:gd name="T11" fmla="*/ 7 h 10"/>
                  <a:gd name="T12" fmla="*/ 9 w 9"/>
                  <a:gd name="T13" fmla="*/ 5 h 10"/>
                  <a:gd name="T14" fmla="*/ 7 w 9"/>
                  <a:gd name="T15" fmla="*/ 1 h 10"/>
                  <a:gd name="T16" fmla="*/ 3 w 9"/>
                  <a:gd name="T17" fmla="*/ 0 h 10"/>
                  <a:gd name="T18" fmla="*/ 1 w 9"/>
                  <a:gd name="T19" fmla="*/ 0 h 10"/>
                  <a:gd name="T20" fmla="*/ 1 w 9"/>
                  <a:gd name="T21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" h="10">
                    <a:moveTo>
                      <a:pt x="1" y="0"/>
                    </a:moveTo>
                    <a:lnTo>
                      <a:pt x="0" y="4"/>
                    </a:lnTo>
                    <a:lnTo>
                      <a:pt x="0" y="8"/>
                    </a:lnTo>
                    <a:lnTo>
                      <a:pt x="4" y="9"/>
                    </a:lnTo>
                    <a:lnTo>
                      <a:pt x="6" y="10"/>
                    </a:lnTo>
                    <a:lnTo>
                      <a:pt x="8" y="7"/>
                    </a:lnTo>
                    <a:lnTo>
                      <a:pt x="9" y="5"/>
                    </a:lnTo>
                    <a:lnTo>
                      <a:pt x="7" y="1"/>
                    </a:lnTo>
                    <a:lnTo>
                      <a:pt x="3" y="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78" name="Freeform 144">
                <a:extLst>
                  <a:ext uri="{FF2B5EF4-FFF2-40B4-BE49-F238E27FC236}">
                    <a16:creationId xmlns:a16="http://schemas.microsoft.com/office/drawing/2014/main" id="{090B5FD0-6E8B-4E3F-9C67-334CD9E3FD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2" y="2528"/>
                <a:ext cx="33" cy="26"/>
              </a:xfrm>
              <a:custGeom>
                <a:avLst/>
                <a:gdLst>
                  <a:gd name="T0" fmla="*/ 21 w 33"/>
                  <a:gd name="T1" fmla="*/ 0 h 26"/>
                  <a:gd name="T2" fmla="*/ 21 w 33"/>
                  <a:gd name="T3" fmla="*/ 1 h 26"/>
                  <a:gd name="T4" fmla="*/ 19 w 33"/>
                  <a:gd name="T5" fmla="*/ 2 h 26"/>
                  <a:gd name="T6" fmla="*/ 18 w 33"/>
                  <a:gd name="T7" fmla="*/ 1 h 26"/>
                  <a:gd name="T8" fmla="*/ 15 w 33"/>
                  <a:gd name="T9" fmla="*/ 0 h 26"/>
                  <a:gd name="T10" fmla="*/ 12 w 33"/>
                  <a:gd name="T11" fmla="*/ 2 h 26"/>
                  <a:gd name="T12" fmla="*/ 9 w 33"/>
                  <a:gd name="T13" fmla="*/ 2 h 26"/>
                  <a:gd name="T14" fmla="*/ 9 w 33"/>
                  <a:gd name="T15" fmla="*/ 4 h 26"/>
                  <a:gd name="T16" fmla="*/ 6 w 33"/>
                  <a:gd name="T17" fmla="*/ 5 h 26"/>
                  <a:gd name="T18" fmla="*/ 0 w 33"/>
                  <a:gd name="T19" fmla="*/ 11 h 26"/>
                  <a:gd name="T20" fmla="*/ 0 w 33"/>
                  <a:gd name="T21" fmla="*/ 16 h 26"/>
                  <a:gd name="T22" fmla="*/ 1 w 33"/>
                  <a:gd name="T23" fmla="*/ 19 h 26"/>
                  <a:gd name="T24" fmla="*/ 1 w 33"/>
                  <a:gd name="T25" fmla="*/ 21 h 26"/>
                  <a:gd name="T26" fmla="*/ 2 w 33"/>
                  <a:gd name="T27" fmla="*/ 21 h 26"/>
                  <a:gd name="T28" fmla="*/ 6 w 33"/>
                  <a:gd name="T29" fmla="*/ 23 h 26"/>
                  <a:gd name="T30" fmla="*/ 7 w 33"/>
                  <a:gd name="T31" fmla="*/ 23 h 26"/>
                  <a:gd name="T32" fmla="*/ 12 w 33"/>
                  <a:gd name="T33" fmla="*/ 25 h 26"/>
                  <a:gd name="T34" fmla="*/ 12 w 33"/>
                  <a:gd name="T35" fmla="*/ 26 h 26"/>
                  <a:gd name="T36" fmla="*/ 15 w 33"/>
                  <a:gd name="T37" fmla="*/ 26 h 26"/>
                  <a:gd name="T38" fmla="*/ 16 w 33"/>
                  <a:gd name="T39" fmla="*/ 23 h 26"/>
                  <a:gd name="T40" fmla="*/ 19 w 33"/>
                  <a:gd name="T41" fmla="*/ 22 h 26"/>
                  <a:gd name="T42" fmla="*/ 19 w 33"/>
                  <a:gd name="T43" fmla="*/ 23 h 26"/>
                  <a:gd name="T44" fmla="*/ 21 w 33"/>
                  <a:gd name="T45" fmla="*/ 20 h 26"/>
                  <a:gd name="T46" fmla="*/ 26 w 33"/>
                  <a:gd name="T47" fmla="*/ 18 h 26"/>
                  <a:gd name="T48" fmla="*/ 26 w 33"/>
                  <a:gd name="T49" fmla="*/ 12 h 26"/>
                  <a:gd name="T50" fmla="*/ 27 w 33"/>
                  <a:gd name="T51" fmla="*/ 12 h 26"/>
                  <a:gd name="T52" fmla="*/ 28 w 33"/>
                  <a:gd name="T53" fmla="*/ 9 h 26"/>
                  <a:gd name="T54" fmla="*/ 30 w 33"/>
                  <a:gd name="T55" fmla="*/ 6 h 26"/>
                  <a:gd name="T56" fmla="*/ 33 w 33"/>
                  <a:gd name="T57" fmla="*/ 5 h 26"/>
                  <a:gd name="T58" fmla="*/ 33 w 33"/>
                  <a:gd name="T59" fmla="*/ 3 h 26"/>
                  <a:gd name="T60" fmla="*/ 32 w 33"/>
                  <a:gd name="T61" fmla="*/ 0 h 26"/>
                  <a:gd name="T62" fmla="*/ 25 w 33"/>
                  <a:gd name="T63" fmla="*/ 0 h 26"/>
                  <a:gd name="T64" fmla="*/ 25 w 33"/>
                  <a:gd name="T65" fmla="*/ 2 h 26"/>
                  <a:gd name="T66" fmla="*/ 24 w 33"/>
                  <a:gd name="T67" fmla="*/ 0 h 26"/>
                  <a:gd name="T68" fmla="*/ 23 w 33"/>
                  <a:gd name="T69" fmla="*/ 0 h 26"/>
                  <a:gd name="T70" fmla="*/ 21 w 33"/>
                  <a:gd name="T71" fmla="*/ 0 h 26"/>
                  <a:gd name="T72" fmla="*/ 21 w 33"/>
                  <a:gd name="T73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33" h="26">
                    <a:moveTo>
                      <a:pt x="21" y="0"/>
                    </a:moveTo>
                    <a:lnTo>
                      <a:pt x="21" y="1"/>
                    </a:lnTo>
                    <a:lnTo>
                      <a:pt x="19" y="2"/>
                    </a:lnTo>
                    <a:lnTo>
                      <a:pt x="18" y="1"/>
                    </a:lnTo>
                    <a:lnTo>
                      <a:pt x="15" y="0"/>
                    </a:lnTo>
                    <a:lnTo>
                      <a:pt x="12" y="2"/>
                    </a:lnTo>
                    <a:lnTo>
                      <a:pt x="9" y="2"/>
                    </a:lnTo>
                    <a:lnTo>
                      <a:pt x="9" y="4"/>
                    </a:lnTo>
                    <a:lnTo>
                      <a:pt x="6" y="5"/>
                    </a:lnTo>
                    <a:lnTo>
                      <a:pt x="0" y="11"/>
                    </a:lnTo>
                    <a:lnTo>
                      <a:pt x="0" y="16"/>
                    </a:lnTo>
                    <a:lnTo>
                      <a:pt x="1" y="19"/>
                    </a:lnTo>
                    <a:lnTo>
                      <a:pt x="1" y="21"/>
                    </a:lnTo>
                    <a:lnTo>
                      <a:pt x="2" y="21"/>
                    </a:lnTo>
                    <a:lnTo>
                      <a:pt x="6" y="23"/>
                    </a:lnTo>
                    <a:lnTo>
                      <a:pt x="7" y="23"/>
                    </a:lnTo>
                    <a:lnTo>
                      <a:pt x="12" y="25"/>
                    </a:lnTo>
                    <a:lnTo>
                      <a:pt x="12" y="26"/>
                    </a:lnTo>
                    <a:lnTo>
                      <a:pt x="15" y="26"/>
                    </a:lnTo>
                    <a:lnTo>
                      <a:pt x="16" y="23"/>
                    </a:lnTo>
                    <a:lnTo>
                      <a:pt x="19" y="22"/>
                    </a:lnTo>
                    <a:lnTo>
                      <a:pt x="19" y="23"/>
                    </a:lnTo>
                    <a:lnTo>
                      <a:pt x="21" y="20"/>
                    </a:lnTo>
                    <a:lnTo>
                      <a:pt x="26" y="18"/>
                    </a:lnTo>
                    <a:lnTo>
                      <a:pt x="26" y="12"/>
                    </a:lnTo>
                    <a:lnTo>
                      <a:pt x="27" y="12"/>
                    </a:lnTo>
                    <a:lnTo>
                      <a:pt x="28" y="9"/>
                    </a:lnTo>
                    <a:lnTo>
                      <a:pt x="30" y="6"/>
                    </a:lnTo>
                    <a:lnTo>
                      <a:pt x="33" y="5"/>
                    </a:lnTo>
                    <a:lnTo>
                      <a:pt x="33" y="3"/>
                    </a:lnTo>
                    <a:lnTo>
                      <a:pt x="32" y="0"/>
                    </a:lnTo>
                    <a:lnTo>
                      <a:pt x="25" y="0"/>
                    </a:lnTo>
                    <a:lnTo>
                      <a:pt x="25" y="2"/>
                    </a:lnTo>
                    <a:lnTo>
                      <a:pt x="24" y="0"/>
                    </a:lnTo>
                    <a:lnTo>
                      <a:pt x="23" y="0"/>
                    </a:lnTo>
                    <a:lnTo>
                      <a:pt x="21" y="0"/>
                    </a:lnTo>
                    <a:lnTo>
                      <a:pt x="2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79" name="Freeform 145">
                <a:extLst>
                  <a:ext uri="{FF2B5EF4-FFF2-40B4-BE49-F238E27FC236}">
                    <a16:creationId xmlns:a16="http://schemas.microsoft.com/office/drawing/2014/main" id="{DD8B2CA6-5104-430C-AB4C-BF5D80B81E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31" y="3164"/>
                <a:ext cx="4" cy="8"/>
              </a:xfrm>
              <a:custGeom>
                <a:avLst/>
                <a:gdLst>
                  <a:gd name="T0" fmla="*/ 4 w 4"/>
                  <a:gd name="T1" fmla="*/ 8 h 8"/>
                  <a:gd name="T2" fmla="*/ 2 w 4"/>
                  <a:gd name="T3" fmla="*/ 2 h 8"/>
                  <a:gd name="T4" fmla="*/ 0 w 4"/>
                  <a:gd name="T5" fmla="*/ 0 h 8"/>
                  <a:gd name="T6" fmla="*/ 1 w 4"/>
                  <a:gd name="T7" fmla="*/ 2 h 8"/>
                  <a:gd name="T8" fmla="*/ 4 w 4"/>
                  <a:gd name="T9" fmla="*/ 8 h 8"/>
                  <a:gd name="T10" fmla="*/ 4 w 4"/>
                  <a:gd name="T11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8">
                    <a:moveTo>
                      <a:pt x="4" y="8"/>
                    </a:moveTo>
                    <a:lnTo>
                      <a:pt x="2" y="2"/>
                    </a:lnTo>
                    <a:lnTo>
                      <a:pt x="0" y="0"/>
                    </a:lnTo>
                    <a:lnTo>
                      <a:pt x="1" y="2"/>
                    </a:lnTo>
                    <a:lnTo>
                      <a:pt x="4" y="8"/>
                    </a:lnTo>
                    <a:lnTo>
                      <a:pt x="4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80" name="Freeform 146">
                <a:extLst>
                  <a:ext uri="{FF2B5EF4-FFF2-40B4-BE49-F238E27FC236}">
                    <a16:creationId xmlns:a16="http://schemas.microsoft.com/office/drawing/2014/main" id="{AF530607-F41F-43FE-AA33-0D68E0815B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52" y="2916"/>
                <a:ext cx="17" cy="11"/>
              </a:xfrm>
              <a:custGeom>
                <a:avLst/>
                <a:gdLst>
                  <a:gd name="T0" fmla="*/ 0 w 17"/>
                  <a:gd name="T1" fmla="*/ 1 h 11"/>
                  <a:gd name="T2" fmla="*/ 0 w 17"/>
                  <a:gd name="T3" fmla="*/ 4 h 11"/>
                  <a:gd name="T4" fmla="*/ 6 w 17"/>
                  <a:gd name="T5" fmla="*/ 6 h 11"/>
                  <a:gd name="T6" fmla="*/ 8 w 17"/>
                  <a:gd name="T7" fmla="*/ 8 h 11"/>
                  <a:gd name="T8" fmla="*/ 9 w 17"/>
                  <a:gd name="T9" fmla="*/ 11 h 11"/>
                  <a:gd name="T10" fmla="*/ 10 w 17"/>
                  <a:gd name="T11" fmla="*/ 11 h 11"/>
                  <a:gd name="T12" fmla="*/ 12 w 17"/>
                  <a:gd name="T13" fmla="*/ 8 h 11"/>
                  <a:gd name="T14" fmla="*/ 17 w 17"/>
                  <a:gd name="T15" fmla="*/ 6 h 11"/>
                  <a:gd name="T16" fmla="*/ 15 w 17"/>
                  <a:gd name="T17" fmla="*/ 2 h 11"/>
                  <a:gd name="T18" fmla="*/ 13 w 17"/>
                  <a:gd name="T19" fmla="*/ 1 h 11"/>
                  <a:gd name="T20" fmla="*/ 10 w 17"/>
                  <a:gd name="T21" fmla="*/ 0 h 11"/>
                  <a:gd name="T22" fmla="*/ 7 w 17"/>
                  <a:gd name="T23" fmla="*/ 2 h 11"/>
                  <a:gd name="T24" fmla="*/ 0 w 17"/>
                  <a:gd name="T25" fmla="*/ 1 h 11"/>
                  <a:gd name="T26" fmla="*/ 0 w 17"/>
                  <a:gd name="T27" fmla="*/ 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7" h="11">
                    <a:moveTo>
                      <a:pt x="0" y="1"/>
                    </a:moveTo>
                    <a:lnTo>
                      <a:pt x="0" y="4"/>
                    </a:lnTo>
                    <a:lnTo>
                      <a:pt x="6" y="6"/>
                    </a:lnTo>
                    <a:lnTo>
                      <a:pt x="8" y="8"/>
                    </a:lnTo>
                    <a:lnTo>
                      <a:pt x="9" y="11"/>
                    </a:lnTo>
                    <a:lnTo>
                      <a:pt x="10" y="11"/>
                    </a:lnTo>
                    <a:lnTo>
                      <a:pt x="12" y="8"/>
                    </a:lnTo>
                    <a:lnTo>
                      <a:pt x="17" y="6"/>
                    </a:lnTo>
                    <a:lnTo>
                      <a:pt x="15" y="2"/>
                    </a:lnTo>
                    <a:lnTo>
                      <a:pt x="13" y="1"/>
                    </a:lnTo>
                    <a:lnTo>
                      <a:pt x="10" y="0"/>
                    </a:lnTo>
                    <a:lnTo>
                      <a:pt x="7" y="2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81" name="Freeform 147">
                <a:extLst>
                  <a:ext uri="{FF2B5EF4-FFF2-40B4-BE49-F238E27FC236}">
                    <a16:creationId xmlns:a16="http://schemas.microsoft.com/office/drawing/2014/main" id="{568E6465-FE16-457D-A86A-2CC5FE74F6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72" y="2918"/>
                <a:ext cx="11" cy="9"/>
              </a:xfrm>
              <a:custGeom>
                <a:avLst/>
                <a:gdLst>
                  <a:gd name="T0" fmla="*/ 5 w 11"/>
                  <a:gd name="T1" fmla="*/ 0 h 9"/>
                  <a:gd name="T2" fmla="*/ 3 w 11"/>
                  <a:gd name="T3" fmla="*/ 3 h 9"/>
                  <a:gd name="T4" fmla="*/ 2 w 11"/>
                  <a:gd name="T5" fmla="*/ 5 h 9"/>
                  <a:gd name="T6" fmla="*/ 2 w 11"/>
                  <a:gd name="T7" fmla="*/ 8 h 9"/>
                  <a:gd name="T8" fmla="*/ 0 w 11"/>
                  <a:gd name="T9" fmla="*/ 7 h 9"/>
                  <a:gd name="T10" fmla="*/ 2 w 11"/>
                  <a:gd name="T11" fmla="*/ 9 h 9"/>
                  <a:gd name="T12" fmla="*/ 5 w 11"/>
                  <a:gd name="T13" fmla="*/ 9 h 9"/>
                  <a:gd name="T14" fmla="*/ 7 w 11"/>
                  <a:gd name="T15" fmla="*/ 8 h 9"/>
                  <a:gd name="T16" fmla="*/ 10 w 11"/>
                  <a:gd name="T17" fmla="*/ 6 h 9"/>
                  <a:gd name="T18" fmla="*/ 11 w 11"/>
                  <a:gd name="T19" fmla="*/ 4 h 9"/>
                  <a:gd name="T20" fmla="*/ 9 w 11"/>
                  <a:gd name="T21" fmla="*/ 0 h 9"/>
                  <a:gd name="T22" fmla="*/ 5 w 11"/>
                  <a:gd name="T23" fmla="*/ 0 h 9"/>
                  <a:gd name="T24" fmla="*/ 5 w 11"/>
                  <a:gd name="T25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" h="9">
                    <a:moveTo>
                      <a:pt x="5" y="0"/>
                    </a:moveTo>
                    <a:lnTo>
                      <a:pt x="3" y="3"/>
                    </a:lnTo>
                    <a:lnTo>
                      <a:pt x="2" y="5"/>
                    </a:lnTo>
                    <a:lnTo>
                      <a:pt x="2" y="8"/>
                    </a:lnTo>
                    <a:lnTo>
                      <a:pt x="0" y="7"/>
                    </a:lnTo>
                    <a:lnTo>
                      <a:pt x="2" y="9"/>
                    </a:lnTo>
                    <a:lnTo>
                      <a:pt x="5" y="9"/>
                    </a:lnTo>
                    <a:lnTo>
                      <a:pt x="7" y="8"/>
                    </a:lnTo>
                    <a:lnTo>
                      <a:pt x="10" y="6"/>
                    </a:lnTo>
                    <a:lnTo>
                      <a:pt x="11" y="4"/>
                    </a:lnTo>
                    <a:lnTo>
                      <a:pt x="9" y="0"/>
                    </a:lnTo>
                    <a:lnTo>
                      <a:pt x="5" y="0"/>
                    </a:lnTo>
                    <a:lnTo>
                      <a:pt x="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82" name="Freeform 148">
                <a:extLst>
                  <a:ext uri="{FF2B5EF4-FFF2-40B4-BE49-F238E27FC236}">
                    <a16:creationId xmlns:a16="http://schemas.microsoft.com/office/drawing/2014/main" id="{6E6DC5FE-FE8E-42AF-A128-4E436798DC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4" y="2917"/>
                <a:ext cx="32" cy="14"/>
              </a:xfrm>
              <a:custGeom>
                <a:avLst/>
                <a:gdLst>
                  <a:gd name="T0" fmla="*/ 15 w 32"/>
                  <a:gd name="T1" fmla="*/ 12 h 14"/>
                  <a:gd name="T2" fmla="*/ 20 w 32"/>
                  <a:gd name="T3" fmla="*/ 8 h 14"/>
                  <a:gd name="T4" fmla="*/ 24 w 32"/>
                  <a:gd name="T5" fmla="*/ 10 h 14"/>
                  <a:gd name="T6" fmla="*/ 26 w 32"/>
                  <a:gd name="T7" fmla="*/ 9 h 14"/>
                  <a:gd name="T8" fmla="*/ 28 w 32"/>
                  <a:gd name="T9" fmla="*/ 10 h 14"/>
                  <a:gd name="T10" fmla="*/ 32 w 32"/>
                  <a:gd name="T11" fmla="*/ 9 h 14"/>
                  <a:gd name="T12" fmla="*/ 31 w 32"/>
                  <a:gd name="T13" fmla="*/ 4 h 14"/>
                  <a:gd name="T14" fmla="*/ 27 w 32"/>
                  <a:gd name="T15" fmla="*/ 3 h 14"/>
                  <a:gd name="T16" fmla="*/ 26 w 32"/>
                  <a:gd name="T17" fmla="*/ 5 h 14"/>
                  <a:gd name="T18" fmla="*/ 26 w 32"/>
                  <a:gd name="T19" fmla="*/ 3 h 14"/>
                  <a:gd name="T20" fmla="*/ 23 w 32"/>
                  <a:gd name="T21" fmla="*/ 1 h 14"/>
                  <a:gd name="T22" fmla="*/ 20 w 32"/>
                  <a:gd name="T23" fmla="*/ 4 h 14"/>
                  <a:gd name="T24" fmla="*/ 19 w 32"/>
                  <a:gd name="T25" fmla="*/ 0 h 14"/>
                  <a:gd name="T26" fmla="*/ 16 w 32"/>
                  <a:gd name="T27" fmla="*/ 0 h 14"/>
                  <a:gd name="T28" fmla="*/ 14 w 32"/>
                  <a:gd name="T29" fmla="*/ 0 h 14"/>
                  <a:gd name="T30" fmla="*/ 14 w 32"/>
                  <a:gd name="T31" fmla="*/ 4 h 14"/>
                  <a:gd name="T32" fmla="*/ 19 w 32"/>
                  <a:gd name="T33" fmla="*/ 6 h 14"/>
                  <a:gd name="T34" fmla="*/ 17 w 32"/>
                  <a:gd name="T35" fmla="*/ 8 h 14"/>
                  <a:gd name="T36" fmla="*/ 14 w 32"/>
                  <a:gd name="T37" fmla="*/ 8 h 14"/>
                  <a:gd name="T38" fmla="*/ 11 w 32"/>
                  <a:gd name="T39" fmla="*/ 6 h 14"/>
                  <a:gd name="T40" fmla="*/ 6 w 32"/>
                  <a:gd name="T41" fmla="*/ 4 h 14"/>
                  <a:gd name="T42" fmla="*/ 1 w 32"/>
                  <a:gd name="T43" fmla="*/ 6 h 14"/>
                  <a:gd name="T44" fmla="*/ 0 w 32"/>
                  <a:gd name="T45" fmla="*/ 10 h 14"/>
                  <a:gd name="T46" fmla="*/ 2 w 32"/>
                  <a:gd name="T47" fmla="*/ 13 h 14"/>
                  <a:gd name="T48" fmla="*/ 5 w 32"/>
                  <a:gd name="T49" fmla="*/ 14 h 14"/>
                  <a:gd name="T50" fmla="*/ 10 w 32"/>
                  <a:gd name="T51" fmla="*/ 13 h 14"/>
                  <a:gd name="T52" fmla="*/ 12 w 32"/>
                  <a:gd name="T53" fmla="*/ 12 h 14"/>
                  <a:gd name="T54" fmla="*/ 15 w 32"/>
                  <a:gd name="T55" fmla="*/ 12 h 14"/>
                  <a:gd name="T56" fmla="*/ 15 w 32"/>
                  <a:gd name="T57" fmla="*/ 12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2" h="14">
                    <a:moveTo>
                      <a:pt x="15" y="12"/>
                    </a:moveTo>
                    <a:lnTo>
                      <a:pt x="20" y="8"/>
                    </a:lnTo>
                    <a:lnTo>
                      <a:pt x="24" y="10"/>
                    </a:lnTo>
                    <a:lnTo>
                      <a:pt x="26" y="9"/>
                    </a:lnTo>
                    <a:lnTo>
                      <a:pt x="28" y="10"/>
                    </a:lnTo>
                    <a:lnTo>
                      <a:pt x="32" y="9"/>
                    </a:lnTo>
                    <a:lnTo>
                      <a:pt x="31" y="4"/>
                    </a:lnTo>
                    <a:lnTo>
                      <a:pt x="27" y="3"/>
                    </a:lnTo>
                    <a:lnTo>
                      <a:pt x="26" y="5"/>
                    </a:lnTo>
                    <a:lnTo>
                      <a:pt x="26" y="3"/>
                    </a:lnTo>
                    <a:lnTo>
                      <a:pt x="23" y="1"/>
                    </a:lnTo>
                    <a:lnTo>
                      <a:pt x="20" y="4"/>
                    </a:lnTo>
                    <a:lnTo>
                      <a:pt x="19" y="0"/>
                    </a:lnTo>
                    <a:lnTo>
                      <a:pt x="16" y="0"/>
                    </a:lnTo>
                    <a:lnTo>
                      <a:pt x="14" y="0"/>
                    </a:lnTo>
                    <a:lnTo>
                      <a:pt x="14" y="4"/>
                    </a:lnTo>
                    <a:lnTo>
                      <a:pt x="19" y="6"/>
                    </a:lnTo>
                    <a:lnTo>
                      <a:pt x="17" y="8"/>
                    </a:lnTo>
                    <a:lnTo>
                      <a:pt x="14" y="8"/>
                    </a:lnTo>
                    <a:lnTo>
                      <a:pt x="11" y="6"/>
                    </a:lnTo>
                    <a:lnTo>
                      <a:pt x="6" y="4"/>
                    </a:lnTo>
                    <a:lnTo>
                      <a:pt x="1" y="6"/>
                    </a:lnTo>
                    <a:lnTo>
                      <a:pt x="0" y="10"/>
                    </a:lnTo>
                    <a:lnTo>
                      <a:pt x="2" y="13"/>
                    </a:lnTo>
                    <a:lnTo>
                      <a:pt x="5" y="14"/>
                    </a:lnTo>
                    <a:lnTo>
                      <a:pt x="10" y="13"/>
                    </a:lnTo>
                    <a:lnTo>
                      <a:pt x="12" y="12"/>
                    </a:lnTo>
                    <a:lnTo>
                      <a:pt x="15" y="12"/>
                    </a:lnTo>
                    <a:lnTo>
                      <a:pt x="15" y="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83" name="Freeform 149">
                <a:extLst>
                  <a:ext uri="{FF2B5EF4-FFF2-40B4-BE49-F238E27FC236}">
                    <a16:creationId xmlns:a16="http://schemas.microsoft.com/office/drawing/2014/main" id="{93FE7876-F7CB-42E4-AF9E-224107ED4C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90" y="2650"/>
                <a:ext cx="34" cy="41"/>
              </a:xfrm>
              <a:custGeom>
                <a:avLst/>
                <a:gdLst>
                  <a:gd name="T0" fmla="*/ 21 w 34"/>
                  <a:gd name="T1" fmla="*/ 23 h 41"/>
                  <a:gd name="T2" fmla="*/ 21 w 34"/>
                  <a:gd name="T3" fmla="*/ 19 h 41"/>
                  <a:gd name="T4" fmla="*/ 22 w 34"/>
                  <a:gd name="T5" fmla="*/ 18 h 41"/>
                  <a:gd name="T6" fmla="*/ 26 w 34"/>
                  <a:gd name="T7" fmla="*/ 18 h 41"/>
                  <a:gd name="T8" fmla="*/ 28 w 34"/>
                  <a:gd name="T9" fmla="*/ 15 h 41"/>
                  <a:gd name="T10" fmla="*/ 30 w 34"/>
                  <a:gd name="T11" fmla="*/ 14 h 41"/>
                  <a:gd name="T12" fmla="*/ 31 w 34"/>
                  <a:gd name="T13" fmla="*/ 14 h 41"/>
                  <a:gd name="T14" fmla="*/ 34 w 34"/>
                  <a:gd name="T15" fmla="*/ 10 h 41"/>
                  <a:gd name="T16" fmla="*/ 31 w 34"/>
                  <a:gd name="T17" fmla="*/ 6 h 41"/>
                  <a:gd name="T18" fmla="*/ 31 w 34"/>
                  <a:gd name="T19" fmla="*/ 0 h 41"/>
                  <a:gd name="T20" fmla="*/ 29 w 34"/>
                  <a:gd name="T21" fmla="*/ 6 h 41"/>
                  <a:gd name="T22" fmla="*/ 30 w 34"/>
                  <a:gd name="T23" fmla="*/ 8 h 41"/>
                  <a:gd name="T24" fmla="*/ 28 w 34"/>
                  <a:gd name="T25" fmla="*/ 6 h 41"/>
                  <a:gd name="T26" fmla="*/ 29 w 34"/>
                  <a:gd name="T27" fmla="*/ 8 h 41"/>
                  <a:gd name="T28" fmla="*/ 28 w 34"/>
                  <a:gd name="T29" fmla="*/ 10 h 41"/>
                  <a:gd name="T30" fmla="*/ 26 w 34"/>
                  <a:gd name="T31" fmla="*/ 11 h 41"/>
                  <a:gd name="T32" fmla="*/ 23 w 34"/>
                  <a:gd name="T33" fmla="*/ 15 h 41"/>
                  <a:gd name="T34" fmla="*/ 21 w 34"/>
                  <a:gd name="T35" fmla="*/ 16 h 41"/>
                  <a:gd name="T36" fmla="*/ 19 w 34"/>
                  <a:gd name="T37" fmla="*/ 18 h 41"/>
                  <a:gd name="T38" fmla="*/ 18 w 34"/>
                  <a:gd name="T39" fmla="*/ 20 h 41"/>
                  <a:gd name="T40" fmla="*/ 16 w 34"/>
                  <a:gd name="T41" fmla="*/ 23 h 41"/>
                  <a:gd name="T42" fmla="*/ 11 w 34"/>
                  <a:gd name="T43" fmla="*/ 28 h 41"/>
                  <a:gd name="T44" fmla="*/ 9 w 34"/>
                  <a:gd name="T45" fmla="*/ 29 h 41"/>
                  <a:gd name="T46" fmla="*/ 5 w 34"/>
                  <a:gd name="T47" fmla="*/ 31 h 41"/>
                  <a:gd name="T48" fmla="*/ 1 w 34"/>
                  <a:gd name="T49" fmla="*/ 37 h 41"/>
                  <a:gd name="T50" fmla="*/ 0 w 34"/>
                  <a:gd name="T51" fmla="*/ 41 h 41"/>
                  <a:gd name="T52" fmla="*/ 2 w 34"/>
                  <a:gd name="T53" fmla="*/ 40 h 41"/>
                  <a:gd name="T54" fmla="*/ 5 w 34"/>
                  <a:gd name="T55" fmla="*/ 36 h 41"/>
                  <a:gd name="T56" fmla="*/ 8 w 34"/>
                  <a:gd name="T57" fmla="*/ 36 h 41"/>
                  <a:gd name="T58" fmla="*/ 10 w 34"/>
                  <a:gd name="T59" fmla="*/ 34 h 41"/>
                  <a:gd name="T60" fmla="*/ 12 w 34"/>
                  <a:gd name="T61" fmla="*/ 32 h 41"/>
                  <a:gd name="T62" fmla="*/ 18 w 34"/>
                  <a:gd name="T63" fmla="*/ 28 h 41"/>
                  <a:gd name="T64" fmla="*/ 21 w 34"/>
                  <a:gd name="T65" fmla="*/ 23 h 41"/>
                  <a:gd name="T66" fmla="*/ 21 w 34"/>
                  <a:gd name="T67" fmla="*/ 23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4" h="41">
                    <a:moveTo>
                      <a:pt x="21" y="23"/>
                    </a:moveTo>
                    <a:lnTo>
                      <a:pt x="21" y="19"/>
                    </a:lnTo>
                    <a:lnTo>
                      <a:pt x="22" y="18"/>
                    </a:lnTo>
                    <a:lnTo>
                      <a:pt x="26" y="18"/>
                    </a:lnTo>
                    <a:lnTo>
                      <a:pt x="28" y="15"/>
                    </a:lnTo>
                    <a:lnTo>
                      <a:pt x="30" y="14"/>
                    </a:lnTo>
                    <a:lnTo>
                      <a:pt x="31" y="14"/>
                    </a:lnTo>
                    <a:lnTo>
                      <a:pt x="34" y="10"/>
                    </a:lnTo>
                    <a:lnTo>
                      <a:pt x="31" y="6"/>
                    </a:lnTo>
                    <a:lnTo>
                      <a:pt x="31" y="0"/>
                    </a:lnTo>
                    <a:lnTo>
                      <a:pt x="29" y="6"/>
                    </a:lnTo>
                    <a:lnTo>
                      <a:pt x="30" y="8"/>
                    </a:lnTo>
                    <a:lnTo>
                      <a:pt x="28" y="6"/>
                    </a:lnTo>
                    <a:lnTo>
                      <a:pt x="29" y="8"/>
                    </a:lnTo>
                    <a:lnTo>
                      <a:pt x="28" y="10"/>
                    </a:lnTo>
                    <a:lnTo>
                      <a:pt x="26" y="11"/>
                    </a:lnTo>
                    <a:lnTo>
                      <a:pt x="23" y="15"/>
                    </a:lnTo>
                    <a:lnTo>
                      <a:pt x="21" y="16"/>
                    </a:lnTo>
                    <a:lnTo>
                      <a:pt x="19" y="18"/>
                    </a:lnTo>
                    <a:lnTo>
                      <a:pt x="18" y="20"/>
                    </a:lnTo>
                    <a:lnTo>
                      <a:pt x="16" y="23"/>
                    </a:lnTo>
                    <a:lnTo>
                      <a:pt x="11" y="28"/>
                    </a:lnTo>
                    <a:lnTo>
                      <a:pt x="9" y="29"/>
                    </a:lnTo>
                    <a:lnTo>
                      <a:pt x="5" y="31"/>
                    </a:lnTo>
                    <a:lnTo>
                      <a:pt x="1" y="37"/>
                    </a:lnTo>
                    <a:lnTo>
                      <a:pt x="0" y="41"/>
                    </a:lnTo>
                    <a:lnTo>
                      <a:pt x="2" y="40"/>
                    </a:lnTo>
                    <a:lnTo>
                      <a:pt x="5" y="36"/>
                    </a:lnTo>
                    <a:lnTo>
                      <a:pt x="8" y="36"/>
                    </a:lnTo>
                    <a:lnTo>
                      <a:pt x="10" y="34"/>
                    </a:lnTo>
                    <a:lnTo>
                      <a:pt x="12" y="32"/>
                    </a:lnTo>
                    <a:lnTo>
                      <a:pt x="18" y="28"/>
                    </a:lnTo>
                    <a:lnTo>
                      <a:pt x="21" y="23"/>
                    </a:lnTo>
                    <a:lnTo>
                      <a:pt x="21" y="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84" name="Freeform 150">
                <a:extLst>
                  <a:ext uri="{FF2B5EF4-FFF2-40B4-BE49-F238E27FC236}">
                    <a16:creationId xmlns:a16="http://schemas.microsoft.com/office/drawing/2014/main" id="{10950628-92F2-4600-A116-47C5752746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93" y="2917"/>
                <a:ext cx="3" cy="4"/>
              </a:xfrm>
              <a:custGeom>
                <a:avLst/>
                <a:gdLst>
                  <a:gd name="T0" fmla="*/ 1 w 3"/>
                  <a:gd name="T1" fmla="*/ 4 h 4"/>
                  <a:gd name="T2" fmla="*/ 3 w 3"/>
                  <a:gd name="T3" fmla="*/ 0 h 4"/>
                  <a:gd name="T4" fmla="*/ 0 w 3"/>
                  <a:gd name="T5" fmla="*/ 1 h 4"/>
                  <a:gd name="T6" fmla="*/ 1 w 3"/>
                  <a:gd name="T7" fmla="*/ 4 h 4"/>
                  <a:gd name="T8" fmla="*/ 1 w 3"/>
                  <a:gd name="T9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4">
                    <a:moveTo>
                      <a:pt x="1" y="4"/>
                    </a:moveTo>
                    <a:lnTo>
                      <a:pt x="3" y="0"/>
                    </a:lnTo>
                    <a:lnTo>
                      <a:pt x="0" y="1"/>
                    </a:lnTo>
                    <a:lnTo>
                      <a:pt x="1" y="4"/>
                    </a:lnTo>
                    <a:lnTo>
                      <a:pt x="1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85" name="Freeform 151">
                <a:extLst>
                  <a:ext uri="{FF2B5EF4-FFF2-40B4-BE49-F238E27FC236}">
                    <a16:creationId xmlns:a16="http://schemas.microsoft.com/office/drawing/2014/main" id="{04127390-DD53-4660-A02A-077FF38455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1" y="2782"/>
                <a:ext cx="89" cy="101"/>
              </a:xfrm>
              <a:custGeom>
                <a:avLst/>
                <a:gdLst>
                  <a:gd name="T0" fmla="*/ 29 w 89"/>
                  <a:gd name="T1" fmla="*/ 61 h 101"/>
                  <a:gd name="T2" fmla="*/ 31 w 89"/>
                  <a:gd name="T3" fmla="*/ 68 h 101"/>
                  <a:gd name="T4" fmla="*/ 36 w 89"/>
                  <a:gd name="T5" fmla="*/ 79 h 101"/>
                  <a:gd name="T6" fmla="*/ 38 w 89"/>
                  <a:gd name="T7" fmla="*/ 87 h 101"/>
                  <a:gd name="T8" fmla="*/ 44 w 89"/>
                  <a:gd name="T9" fmla="*/ 88 h 101"/>
                  <a:gd name="T10" fmla="*/ 55 w 89"/>
                  <a:gd name="T11" fmla="*/ 84 h 101"/>
                  <a:gd name="T12" fmla="*/ 56 w 89"/>
                  <a:gd name="T13" fmla="*/ 80 h 101"/>
                  <a:gd name="T14" fmla="*/ 49 w 89"/>
                  <a:gd name="T15" fmla="*/ 74 h 101"/>
                  <a:gd name="T16" fmla="*/ 50 w 89"/>
                  <a:gd name="T17" fmla="*/ 71 h 101"/>
                  <a:gd name="T18" fmla="*/ 49 w 89"/>
                  <a:gd name="T19" fmla="*/ 65 h 101"/>
                  <a:gd name="T20" fmla="*/ 35 w 89"/>
                  <a:gd name="T21" fmla="*/ 51 h 101"/>
                  <a:gd name="T22" fmla="*/ 41 w 89"/>
                  <a:gd name="T23" fmla="*/ 49 h 101"/>
                  <a:gd name="T24" fmla="*/ 51 w 89"/>
                  <a:gd name="T25" fmla="*/ 42 h 101"/>
                  <a:gd name="T26" fmla="*/ 62 w 89"/>
                  <a:gd name="T27" fmla="*/ 38 h 101"/>
                  <a:gd name="T28" fmla="*/ 60 w 89"/>
                  <a:gd name="T29" fmla="*/ 31 h 101"/>
                  <a:gd name="T30" fmla="*/ 47 w 89"/>
                  <a:gd name="T31" fmla="*/ 34 h 101"/>
                  <a:gd name="T32" fmla="*/ 39 w 89"/>
                  <a:gd name="T33" fmla="*/ 34 h 101"/>
                  <a:gd name="T34" fmla="*/ 32 w 89"/>
                  <a:gd name="T35" fmla="*/ 44 h 101"/>
                  <a:gd name="T36" fmla="*/ 25 w 89"/>
                  <a:gd name="T37" fmla="*/ 39 h 101"/>
                  <a:gd name="T38" fmla="*/ 18 w 89"/>
                  <a:gd name="T39" fmla="*/ 32 h 101"/>
                  <a:gd name="T40" fmla="*/ 22 w 89"/>
                  <a:gd name="T41" fmla="*/ 17 h 101"/>
                  <a:gd name="T42" fmla="*/ 30 w 89"/>
                  <a:gd name="T43" fmla="*/ 17 h 101"/>
                  <a:gd name="T44" fmla="*/ 35 w 89"/>
                  <a:gd name="T45" fmla="*/ 17 h 101"/>
                  <a:gd name="T46" fmla="*/ 43 w 89"/>
                  <a:gd name="T47" fmla="*/ 17 h 101"/>
                  <a:gd name="T48" fmla="*/ 61 w 89"/>
                  <a:gd name="T49" fmla="*/ 20 h 101"/>
                  <a:gd name="T50" fmla="*/ 78 w 89"/>
                  <a:gd name="T51" fmla="*/ 16 h 101"/>
                  <a:gd name="T52" fmla="*/ 86 w 89"/>
                  <a:gd name="T53" fmla="*/ 6 h 101"/>
                  <a:gd name="T54" fmla="*/ 84 w 89"/>
                  <a:gd name="T55" fmla="*/ 0 h 101"/>
                  <a:gd name="T56" fmla="*/ 79 w 89"/>
                  <a:gd name="T57" fmla="*/ 7 h 101"/>
                  <a:gd name="T58" fmla="*/ 68 w 89"/>
                  <a:gd name="T59" fmla="*/ 12 h 101"/>
                  <a:gd name="T60" fmla="*/ 58 w 89"/>
                  <a:gd name="T61" fmla="*/ 11 h 101"/>
                  <a:gd name="T62" fmla="*/ 43 w 89"/>
                  <a:gd name="T63" fmla="*/ 8 h 101"/>
                  <a:gd name="T64" fmla="*/ 34 w 89"/>
                  <a:gd name="T65" fmla="*/ 6 h 101"/>
                  <a:gd name="T66" fmla="*/ 27 w 89"/>
                  <a:gd name="T67" fmla="*/ 10 h 101"/>
                  <a:gd name="T68" fmla="*/ 17 w 89"/>
                  <a:gd name="T69" fmla="*/ 14 h 101"/>
                  <a:gd name="T70" fmla="*/ 14 w 89"/>
                  <a:gd name="T71" fmla="*/ 21 h 101"/>
                  <a:gd name="T72" fmla="*/ 14 w 89"/>
                  <a:gd name="T73" fmla="*/ 28 h 101"/>
                  <a:gd name="T74" fmla="*/ 15 w 89"/>
                  <a:gd name="T75" fmla="*/ 36 h 101"/>
                  <a:gd name="T76" fmla="*/ 7 w 89"/>
                  <a:gd name="T77" fmla="*/ 44 h 101"/>
                  <a:gd name="T78" fmla="*/ 5 w 89"/>
                  <a:gd name="T79" fmla="*/ 54 h 101"/>
                  <a:gd name="T80" fmla="*/ 0 w 89"/>
                  <a:gd name="T81" fmla="*/ 62 h 101"/>
                  <a:gd name="T82" fmla="*/ 1 w 89"/>
                  <a:gd name="T83" fmla="*/ 72 h 101"/>
                  <a:gd name="T84" fmla="*/ 10 w 89"/>
                  <a:gd name="T85" fmla="*/ 72 h 101"/>
                  <a:gd name="T86" fmla="*/ 12 w 89"/>
                  <a:gd name="T87" fmla="*/ 84 h 101"/>
                  <a:gd name="T88" fmla="*/ 8 w 89"/>
                  <a:gd name="T89" fmla="*/ 94 h 101"/>
                  <a:gd name="T90" fmla="*/ 12 w 89"/>
                  <a:gd name="T91" fmla="*/ 100 h 101"/>
                  <a:gd name="T92" fmla="*/ 23 w 89"/>
                  <a:gd name="T93" fmla="*/ 99 h 101"/>
                  <a:gd name="T94" fmla="*/ 22 w 89"/>
                  <a:gd name="T95" fmla="*/ 91 h 101"/>
                  <a:gd name="T96" fmla="*/ 23 w 89"/>
                  <a:gd name="T97" fmla="*/ 74 h 101"/>
                  <a:gd name="T98" fmla="*/ 21 w 89"/>
                  <a:gd name="T99" fmla="*/ 64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89" h="101">
                    <a:moveTo>
                      <a:pt x="21" y="64"/>
                    </a:moveTo>
                    <a:lnTo>
                      <a:pt x="26" y="61"/>
                    </a:lnTo>
                    <a:lnTo>
                      <a:pt x="29" y="61"/>
                    </a:lnTo>
                    <a:lnTo>
                      <a:pt x="31" y="61"/>
                    </a:lnTo>
                    <a:lnTo>
                      <a:pt x="32" y="64"/>
                    </a:lnTo>
                    <a:lnTo>
                      <a:pt x="31" y="68"/>
                    </a:lnTo>
                    <a:lnTo>
                      <a:pt x="29" y="71"/>
                    </a:lnTo>
                    <a:lnTo>
                      <a:pt x="31" y="74"/>
                    </a:lnTo>
                    <a:lnTo>
                      <a:pt x="36" y="79"/>
                    </a:lnTo>
                    <a:lnTo>
                      <a:pt x="39" y="79"/>
                    </a:lnTo>
                    <a:lnTo>
                      <a:pt x="39" y="81"/>
                    </a:lnTo>
                    <a:lnTo>
                      <a:pt x="38" y="87"/>
                    </a:lnTo>
                    <a:lnTo>
                      <a:pt x="40" y="89"/>
                    </a:lnTo>
                    <a:lnTo>
                      <a:pt x="42" y="90"/>
                    </a:lnTo>
                    <a:lnTo>
                      <a:pt x="44" y="88"/>
                    </a:lnTo>
                    <a:lnTo>
                      <a:pt x="47" y="85"/>
                    </a:lnTo>
                    <a:lnTo>
                      <a:pt x="52" y="84"/>
                    </a:lnTo>
                    <a:lnTo>
                      <a:pt x="55" y="84"/>
                    </a:lnTo>
                    <a:lnTo>
                      <a:pt x="53" y="83"/>
                    </a:lnTo>
                    <a:lnTo>
                      <a:pt x="57" y="82"/>
                    </a:lnTo>
                    <a:lnTo>
                      <a:pt x="56" y="80"/>
                    </a:lnTo>
                    <a:lnTo>
                      <a:pt x="53" y="79"/>
                    </a:lnTo>
                    <a:lnTo>
                      <a:pt x="51" y="76"/>
                    </a:lnTo>
                    <a:lnTo>
                      <a:pt x="49" y="74"/>
                    </a:lnTo>
                    <a:lnTo>
                      <a:pt x="48" y="72"/>
                    </a:lnTo>
                    <a:lnTo>
                      <a:pt x="49" y="71"/>
                    </a:lnTo>
                    <a:lnTo>
                      <a:pt x="50" y="71"/>
                    </a:lnTo>
                    <a:lnTo>
                      <a:pt x="49" y="68"/>
                    </a:lnTo>
                    <a:lnTo>
                      <a:pt x="51" y="67"/>
                    </a:lnTo>
                    <a:lnTo>
                      <a:pt x="49" y="65"/>
                    </a:lnTo>
                    <a:lnTo>
                      <a:pt x="41" y="54"/>
                    </a:lnTo>
                    <a:lnTo>
                      <a:pt x="38" y="51"/>
                    </a:lnTo>
                    <a:lnTo>
                      <a:pt x="35" y="51"/>
                    </a:lnTo>
                    <a:lnTo>
                      <a:pt x="35" y="48"/>
                    </a:lnTo>
                    <a:lnTo>
                      <a:pt x="38" y="50"/>
                    </a:lnTo>
                    <a:lnTo>
                      <a:pt x="41" y="49"/>
                    </a:lnTo>
                    <a:lnTo>
                      <a:pt x="43" y="47"/>
                    </a:lnTo>
                    <a:lnTo>
                      <a:pt x="48" y="45"/>
                    </a:lnTo>
                    <a:lnTo>
                      <a:pt x="51" y="42"/>
                    </a:lnTo>
                    <a:lnTo>
                      <a:pt x="55" y="38"/>
                    </a:lnTo>
                    <a:lnTo>
                      <a:pt x="58" y="36"/>
                    </a:lnTo>
                    <a:lnTo>
                      <a:pt x="62" y="38"/>
                    </a:lnTo>
                    <a:lnTo>
                      <a:pt x="65" y="36"/>
                    </a:lnTo>
                    <a:lnTo>
                      <a:pt x="64" y="32"/>
                    </a:lnTo>
                    <a:lnTo>
                      <a:pt x="60" y="31"/>
                    </a:lnTo>
                    <a:lnTo>
                      <a:pt x="58" y="32"/>
                    </a:lnTo>
                    <a:lnTo>
                      <a:pt x="56" y="34"/>
                    </a:lnTo>
                    <a:lnTo>
                      <a:pt x="47" y="34"/>
                    </a:lnTo>
                    <a:lnTo>
                      <a:pt x="44" y="37"/>
                    </a:lnTo>
                    <a:lnTo>
                      <a:pt x="41" y="37"/>
                    </a:lnTo>
                    <a:lnTo>
                      <a:pt x="39" y="34"/>
                    </a:lnTo>
                    <a:lnTo>
                      <a:pt x="36" y="37"/>
                    </a:lnTo>
                    <a:lnTo>
                      <a:pt x="33" y="40"/>
                    </a:lnTo>
                    <a:lnTo>
                      <a:pt x="32" y="44"/>
                    </a:lnTo>
                    <a:lnTo>
                      <a:pt x="27" y="42"/>
                    </a:lnTo>
                    <a:lnTo>
                      <a:pt x="25" y="41"/>
                    </a:lnTo>
                    <a:lnTo>
                      <a:pt x="25" y="39"/>
                    </a:lnTo>
                    <a:lnTo>
                      <a:pt x="23" y="36"/>
                    </a:lnTo>
                    <a:lnTo>
                      <a:pt x="19" y="36"/>
                    </a:lnTo>
                    <a:lnTo>
                      <a:pt x="18" y="32"/>
                    </a:lnTo>
                    <a:lnTo>
                      <a:pt x="17" y="27"/>
                    </a:lnTo>
                    <a:lnTo>
                      <a:pt x="19" y="21"/>
                    </a:lnTo>
                    <a:lnTo>
                      <a:pt x="22" y="17"/>
                    </a:lnTo>
                    <a:lnTo>
                      <a:pt x="24" y="16"/>
                    </a:lnTo>
                    <a:lnTo>
                      <a:pt x="26" y="16"/>
                    </a:lnTo>
                    <a:lnTo>
                      <a:pt x="30" y="17"/>
                    </a:lnTo>
                    <a:lnTo>
                      <a:pt x="32" y="17"/>
                    </a:lnTo>
                    <a:lnTo>
                      <a:pt x="34" y="17"/>
                    </a:lnTo>
                    <a:lnTo>
                      <a:pt x="35" y="17"/>
                    </a:lnTo>
                    <a:lnTo>
                      <a:pt x="38" y="16"/>
                    </a:lnTo>
                    <a:lnTo>
                      <a:pt x="40" y="16"/>
                    </a:lnTo>
                    <a:lnTo>
                      <a:pt x="43" y="17"/>
                    </a:lnTo>
                    <a:lnTo>
                      <a:pt x="45" y="17"/>
                    </a:lnTo>
                    <a:lnTo>
                      <a:pt x="59" y="16"/>
                    </a:lnTo>
                    <a:lnTo>
                      <a:pt x="61" y="20"/>
                    </a:lnTo>
                    <a:lnTo>
                      <a:pt x="67" y="20"/>
                    </a:lnTo>
                    <a:lnTo>
                      <a:pt x="76" y="19"/>
                    </a:lnTo>
                    <a:lnTo>
                      <a:pt x="78" y="16"/>
                    </a:lnTo>
                    <a:lnTo>
                      <a:pt x="79" y="14"/>
                    </a:lnTo>
                    <a:lnTo>
                      <a:pt x="85" y="8"/>
                    </a:lnTo>
                    <a:lnTo>
                      <a:pt x="86" y="6"/>
                    </a:lnTo>
                    <a:lnTo>
                      <a:pt x="89" y="4"/>
                    </a:lnTo>
                    <a:lnTo>
                      <a:pt x="87" y="0"/>
                    </a:lnTo>
                    <a:lnTo>
                      <a:pt x="84" y="0"/>
                    </a:lnTo>
                    <a:lnTo>
                      <a:pt x="83" y="4"/>
                    </a:lnTo>
                    <a:lnTo>
                      <a:pt x="79" y="5"/>
                    </a:lnTo>
                    <a:lnTo>
                      <a:pt x="79" y="7"/>
                    </a:lnTo>
                    <a:lnTo>
                      <a:pt x="76" y="8"/>
                    </a:lnTo>
                    <a:lnTo>
                      <a:pt x="74" y="11"/>
                    </a:lnTo>
                    <a:lnTo>
                      <a:pt x="68" y="12"/>
                    </a:lnTo>
                    <a:lnTo>
                      <a:pt x="64" y="11"/>
                    </a:lnTo>
                    <a:lnTo>
                      <a:pt x="60" y="11"/>
                    </a:lnTo>
                    <a:lnTo>
                      <a:pt x="58" y="11"/>
                    </a:lnTo>
                    <a:lnTo>
                      <a:pt x="56" y="12"/>
                    </a:lnTo>
                    <a:lnTo>
                      <a:pt x="50" y="10"/>
                    </a:lnTo>
                    <a:lnTo>
                      <a:pt x="43" y="8"/>
                    </a:lnTo>
                    <a:lnTo>
                      <a:pt x="38" y="10"/>
                    </a:lnTo>
                    <a:lnTo>
                      <a:pt x="36" y="6"/>
                    </a:lnTo>
                    <a:lnTo>
                      <a:pt x="34" y="6"/>
                    </a:lnTo>
                    <a:lnTo>
                      <a:pt x="31" y="5"/>
                    </a:lnTo>
                    <a:lnTo>
                      <a:pt x="29" y="7"/>
                    </a:lnTo>
                    <a:lnTo>
                      <a:pt x="27" y="10"/>
                    </a:lnTo>
                    <a:lnTo>
                      <a:pt x="25" y="12"/>
                    </a:lnTo>
                    <a:lnTo>
                      <a:pt x="19" y="13"/>
                    </a:lnTo>
                    <a:lnTo>
                      <a:pt x="17" y="14"/>
                    </a:lnTo>
                    <a:lnTo>
                      <a:pt x="17" y="16"/>
                    </a:lnTo>
                    <a:lnTo>
                      <a:pt x="15" y="19"/>
                    </a:lnTo>
                    <a:lnTo>
                      <a:pt x="14" y="21"/>
                    </a:lnTo>
                    <a:lnTo>
                      <a:pt x="15" y="23"/>
                    </a:lnTo>
                    <a:lnTo>
                      <a:pt x="12" y="23"/>
                    </a:lnTo>
                    <a:lnTo>
                      <a:pt x="14" y="28"/>
                    </a:lnTo>
                    <a:lnTo>
                      <a:pt x="14" y="30"/>
                    </a:lnTo>
                    <a:lnTo>
                      <a:pt x="15" y="33"/>
                    </a:lnTo>
                    <a:lnTo>
                      <a:pt x="15" y="36"/>
                    </a:lnTo>
                    <a:lnTo>
                      <a:pt x="14" y="32"/>
                    </a:lnTo>
                    <a:lnTo>
                      <a:pt x="8" y="40"/>
                    </a:lnTo>
                    <a:lnTo>
                      <a:pt x="7" y="44"/>
                    </a:lnTo>
                    <a:lnTo>
                      <a:pt x="8" y="48"/>
                    </a:lnTo>
                    <a:lnTo>
                      <a:pt x="6" y="51"/>
                    </a:lnTo>
                    <a:lnTo>
                      <a:pt x="5" y="54"/>
                    </a:lnTo>
                    <a:lnTo>
                      <a:pt x="5" y="57"/>
                    </a:lnTo>
                    <a:lnTo>
                      <a:pt x="2" y="59"/>
                    </a:lnTo>
                    <a:lnTo>
                      <a:pt x="0" y="62"/>
                    </a:lnTo>
                    <a:lnTo>
                      <a:pt x="1" y="64"/>
                    </a:lnTo>
                    <a:lnTo>
                      <a:pt x="0" y="66"/>
                    </a:lnTo>
                    <a:lnTo>
                      <a:pt x="1" y="72"/>
                    </a:lnTo>
                    <a:lnTo>
                      <a:pt x="5" y="72"/>
                    </a:lnTo>
                    <a:lnTo>
                      <a:pt x="7" y="71"/>
                    </a:lnTo>
                    <a:lnTo>
                      <a:pt x="10" y="72"/>
                    </a:lnTo>
                    <a:lnTo>
                      <a:pt x="9" y="74"/>
                    </a:lnTo>
                    <a:lnTo>
                      <a:pt x="12" y="79"/>
                    </a:lnTo>
                    <a:lnTo>
                      <a:pt x="12" y="84"/>
                    </a:lnTo>
                    <a:lnTo>
                      <a:pt x="10" y="90"/>
                    </a:lnTo>
                    <a:lnTo>
                      <a:pt x="9" y="92"/>
                    </a:lnTo>
                    <a:lnTo>
                      <a:pt x="8" y="94"/>
                    </a:lnTo>
                    <a:lnTo>
                      <a:pt x="8" y="96"/>
                    </a:lnTo>
                    <a:lnTo>
                      <a:pt x="9" y="99"/>
                    </a:lnTo>
                    <a:lnTo>
                      <a:pt x="12" y="100"/>
                    </a:lnTo>
                    <a:lnTo>
                      <a:pt x="14" y="101"/>
                    </a:lnTo>
                    <a:lnTo>
                      <a:pt x="17" y="100"/>
                    </a:lnTo>
                    <a:lnTo>
                      <a:pt x="23" y="99"/>
                    </a:lnTo>
                    <a:lnTo>
                      <a:pt x="22" y="97"/>
                    </a:lnTo>
                    <a:lnTo>
                      <a:pt x="21" y="93"/>
                    </a:lnTo>
                    <a:lnTo>
                      <a:pt x="22" y="91"/>
                    </a:lnTo>
                    <a:lnTo>
                      <a:pt x="23" y="89"/>
                    </a:lnTo>
                    <a:lnTo>
                      <a:pt x="22" y="77"/>
                    </a:lnTo>
                    <a:lnTo>
                      <a:pt x="23" y="74"/>
                    </a:lnTo>
                    <a:lnTo>
                      <a:pt x="23" y="70"/>
                    </a:lnTo>
                    <a:lnTo>
                      <a:pt x="21" y="66"/>
                    </a:lnTo>
                    <a:lnTo>
                      <a:pt x="21" y="64"/>
                    </a:lnTo>
                    <a:lnTo>
                      <a:pt x="21" y="6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86" name="Freeform 152">
                <a:extLst>
                  <a:ext uri="{FF2B5EF4-FFF2-40B4-BE49-F238E27FC236}">
                    <a16:creationId xmlns:a16="http://schemas.microsoft.com/office/drawing/2014/main" id="{D3B96E12-B18E-40BC-9E66-E2C045C901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3" y="2934"/>
                <a:ext cx="27" cy="13"/>
              </a:xfrm>
              <a:custGeom>
                <a:avLst/>
                <a:gdLst>
                  <a:gd name="T0" fmla="*/ 27 w 27"/>
                  <a:gd name="T1" fmla="*/ 9 h 13"/>
                  <a:gd name="T2" fmla="*/ 23 w 27"/>
                  <a:gd name="T3" fmla="*/ 7 h 13"/>
                  <a:gd name="T4" fmla="*/ 21 w 27"/>
                  <a:gd name="T5" fmla="*/ 4 h 13"/>
                  <a:gd name="T6" fmla="*/ 19 w 27"/>
                  <a:gd name="T7" fmla="*/ 5 h 13"/>
                  <a:gd name="T8" fmla="*/ 15 w 27"/>
                  <a:gd name="T9" fmla="*/ 0 h 13"/>
                  <a:gd name="T10" fmla="*/ 12 w 27"/>
                  <a:gd name="T11" fmla="*/ 0 h 13"/>
                  <a:gd name="T12" fmla="*/ 10 w 27"/>
                  <a:gd name="T13" fmla="*/ 0 h 13"/>
                  <a:gd name="T14" fmla="*/ 4 w 27"/>
                  <a:gd name="T15" fmla="*/ 0 h 13"/>
                  <a:gd name="T16" fmla="*/ 2 w 27"/>
                  <a:gd name="T17" fmla="*/ 1 h 13"/>
                  <a:gd name="T18" fmla="*/ 0 w 27"/>
                  <a:gd name="T19" fmla="*/ 3 h 13"/>
                  <a:gd name="T20" fmla="*/ 2 w 27"/>
                  <a:gd name="T21" fmla="*/ 5 h 13"/>
                  <a:gd name="T22" fmla="*/ 3 w 27"/>
                  <a:gd name="T23" fmla="*/ 5 h 13"/>
                  <a:gd name="T24" fmla="*/ 8 w 27"/>
                  <a:gd name="T25" fmla="*/ 6 h 13"/>
                  <a:gd name="T26" fmla="*/ 15 w 27"/>
                  <a:gd name="T27" fmla="*/ 9 h 13"/>
                  <a:gd name="T28" fmla="*/ 17 w 27"/>
                  <a:gd name="T29" fmla="*/ 12 h 13"/>
                  <a:gd name="T30" fmla="*/ 20 w 27"/>
                  <a:gd name="T31" fmla="*/ 13 h 13"/>
                  <a:gd name="T32" fmla="*/ 25 w 27"/>
                  <a:gd name="T33" fmla="*/ 12 h 13"/>
                  <a:gd name="T34" fmla="*/ 27 w 27"/>
                  <a:gd name="T35" fmla="*/ 9 h 13"/>
                  <a:gd name="T36" fmla="*/ 27 w 27"/>
                  <a:gd name="T37" fmla="*/ 9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" h="13">
                    <a:moveTo>
                      <a:pt x="27" y="9"/>
                    </a:moveTo>
                    <a:lnTo>
                      <a:pt x="23" y="7"/>
                    </a:lnTo>
                    <a:lnTo>
                      <a:pt x="21" y="4"/>
                    </a:lnTo>
                    <a:lnTo>
                      <a:pt x="19" y="5"/>
                    </a:lnTo>
                    <a:lnTo>
                      <a:pt x="15" y="0"/>
                    </a:lnTo>
                    <a:lnTo>
                      <a:pt x="12" y="0"/>
                    </a:lnTo>
                    <a:lnTo>
                      <a:pt x="10" y="0"/>
                    </a:lnTo>
                    <a:lnTo>
                      <a:pt x="4" y="0"/>
                    </a:lnTo>
                    <a:lnTo>
                      <a:pt x="2" y="1"/>
                    </a:lnTo>
                    <a:lnTo>
                      <a:pt x="0" y="3"/>
                    </a:lnTo>
                    <a:lnTo>
                      <a:pt x="2" y="5"/>
                    </a:lnTo>
                    <a:lnTo>
                      <a:pt x="3" y="5"/>
                    </a:lnTo>
                    <a:lnTo>
                      <a:pt x="8" y="6"/>
                    </a:lnTo>
                    <a:lnTo>
                      <a:pt x="15" y="9"/>
                    </a:lnTo>
                    <a:lnTo>
                      <a:pt x="17" y="12"/>
                    </a:lnTo>
                    <a:lnTo>
                      <a:pt x="20" y="13"/>
                    </a:lnTo>
                    <a:lnTo>
                      <a:pt x="25" y="12"/>
                    </a:lnTo>
                    <a:lnTo>
                      <a:pt x="27" y="9"/>
                    </a:lnTo>
                    <a:lnTo>
                      <a:pt x="27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87" name="Freeform 153">
                <a:extLst>
                  <a:ext uri="{FF2B5EF4-FFF2-40B4-BE49-F238E27FC236}">
                    <a16:creationId xmlns:a16="http://schemas.microsoft.com/office/drawing/2014/main" id="{E0C7B16F-A1B7-4C2A-97E3-F26F935F56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5" y="2548"/>
                <a:ext cx="60" cy="84"/>
              </a:xfrm>
              <a:custGeom>
                <a:avLst/>
                <a:gdLst>
                  <a:gd name="T0" fmla="*/ 9 w 60"/>
                  <a:gd name="T1" fmla="*/ 22 h 84"/>
                  <a:gd name="T2" fmla="*/ 8 w 60"/>
                  <a:gd name="T3" fmla="*/ 31 h 84"/>
                  <a:gd name="T4" fmla="*/ 8 w 60"/>
                  <a:gd name="T5" fmla="*/ 35 h 84"/>
                  <a:gd name="T6" fmla="*/ 2 w 60"/>
                  <a:gd name="T7" fmla="*/ 33 h 84"/>
                  <a:gd name="T8" fmla="*/ 0 w 60"/>
                  <a:gd name="T9" fmla="*/ 35 h 84"/>
                  <a:gd name="T10" fmla="*/ 1 w 60"/>
                  <a:gd name="T11" fmla="*/ 40 h 84"/>
                  <a:gd name="T12" fmla="*/ 2 w 60"/>
                  <a:gd name="T13" fmla="*/ 41 h 84"/>
                  <a:gd name="T14" fmla="*/ 3 w 60"/>
                  <a:gd name="T15" fmla="*/ 48 h 84"/>
                  <a:gd name="T16" fmla="*/ 7 w 60"/>
                  <a:gd name="T17" fmla="*/ 53 h 84"/>
                  <a:gd name="T18" fmla="*/ 8 w 60"/>
                  <a:gd name="T19" fmla="*/ 58 h 84"/>
                  <a:gd name="T20" fmla="*/ 11 w 60"/>
                  <a:gd name="T21" fmla="*/ 56 h 84"/>
                  <a:gd name="T22" fmla="*/ 12 w 60"/>
                  <a:gd name="T23" fmla="*/ 54 h 84"/>
                  <a:gd name="T24" fmla="*/ 16 w 60"/>
                  <a:gd name="T25" fmla="*/ 56 h 84"/>
                  <a:gd name="T26" fmla="*/ 16 w 60"/>
                  <a:gd name="T27" fmla="*/ 58 h 84"/>
                  <a:gd name="T28" fmla="*/ 11 w 60"/>
                  <a:gd name="T29" fmla="*/ 63 h 84"/>
                  <a:gd name="T30" fmla="*/ 16 w 60"/>
                  <a:gd name="T31" fmla="*/ 66 h 84"/>
                  <a:gd name="T32" fmla="*/ 18 w 60"/>
                  <a:gd name="T33" fmla="*/ 70 h 84"/>
                  <a:gd name="T34" fmla="*/ 22 w 60"/>
                  <a:gd name="T35" fmla="*/ 67 h 84"/>
                  <a:gd name="T36" fmla="*/ 26 w 60"/>
                  <a:gd name="T37" fmla="*/ 66 h 84"/>
                  <a:gd name="T38" fmla="*/ 31 w 60"/>
                  <a:gd name="T39" fmla="*/ 68 h 84"/>
                  <a:gd name="T40" fmla="*/ 37 w 60"/>
                  <a:gd name="T41" fmla="*/ 73 h 84"/>
                  <a:gd name="T42" fmla="*/ 39 w 60"/>
                  <a:gd name="T43" fmla="*/ 76 h 84"/>
                  <a:gd name="T44" fmla="*/ 37 w 60"/>
                  <a:gd name="T45" fmla="*/ 70 h 84"/>
                  <a:gd name="T46" fmla="*/ 36 w 60"/>
                  <a:gd name="T47" fmla="*/ 66 h 84"/>
                  <a:gd name="T48" fmla="*/ 41 w 60"/>
                  <a:gd name="T49" fmla="*/ 68 h 84"/>
                  <a:gd name="T50" fmla="*/ 46 w 60"/>
                  <a:gd name="T51" fmla="*/ 73 h 84"/>
                  <a:gd name="T52" fmla="*/ 48 w 60"/>
                  <a:gd name="T53" fmla="*/ 78 h 84"/>
                  <a:gd name="T54" fmla="*/ 58 w 60"/>
                  <a:gd name="T55" fmla="*/ 80 h 84"/>
                  <a:gd name="T56" fmla="*/ 56 w 60"/>
                  <a:gd name="T57" fmla="*/ 84 h 84"/>
                  <a:gd name="T58" fmla="*/ 60 w 60"/>
                  <a:gd name="T59" fmla="*/ 78 h 84"/>
                  <a:gd name="T60" fmla="*/ 54 w 60"/>
                  <a:gd name="T61" fmla="*/ 74 h 84"/>
                  <a:gd name="T62" fmla="*/ 52 w 60"/>
                  <a:gd name="T63" fmla="*/ 71 h 84"/>
                  <a:gd name="T64" fmla="*/ 56 w 60"/>
                  <a:gd name="T65" fmla="*/ 68 h 84"/>
                  <a:gd name="T66" fmla="*/ 51 w 60"/>
                  <a:gd name="T67" fmla="*/ 66 h 84"/>
                  <a:gd name="T68" fmla="*/ 48 w 60"/>
                  <a:gd name="T69" fmla="*/ 67 h 84"/>
                  <a:gd name="T70" fmla="*/ 46 w 60"/>
                  <a:gd name="T71" fmla="*/ 69 h 84"/>
                  <a:gd name="T72" fmla="*/ 45 w 60"/>
                  <a:gd name="T73" fmla="*/ 65 h 84"/>
                  <a:gd name="T74" fmla="*/ 42 w 60"/>
                  <a:gd name="T75" fmla="*/ 61 h 84"/>
                  <a:gd name="T76" fmla="*/ 35 w 60"/>
                  <a:gd name="T77" fmla="*/ 63 h 84"/>
                  <a:gd name="T78" fmla="*/ 35 w 60"/>
                  <a:gd name="T79" fmla="*/ 65 h 84"/>
                  <a:gd name="T80" fmla="*/ 29 w 60"/>
                  <a:gd name="T81" fmla="*/ 65 h 84"/>
                  <a:gd name="T82" fmla="*/ 26 w 60"/>
                  <a:gd name="T83" fmla="*/ 60 h 84"/>
                  <a:gd name="T84" fmla="*/ 25 w 60"/>
                  <a:gd name="T85" fmla="*/ 57 h 84"/>
                  <a:gd name="T86" fmla="*/ 25 w 60"/>
                  <a:gd name="T87" fmla="*/ 53 h 84"/>
                  <a:gd name="T88" fmla="*/ 22 w 60"/>
                  <a:gd name="T89" fmla="*/ 48 h 84"/>
                  <a:gd name="T90" fmla="*/ 25 w 60"/>
                  <a:gd name="T91" fmla="*/ 42 h 84"/>
                  <a:gd name="T92" fmla="*/ 26 w 60"/>
                  <a:gd name="T93" fmla="*/ 36 h 84"/>
                  <a:gd name="T94" fmla="*/ 31 w 60"/>
                  <a:gd name="T95" fmla="*/ 35 h 84"/>
                  <a:gd name="T96" fmla="*/ 34 w 60"/>
                  <a:gd name="T97" fmla="*/ 33 h 84"/>
                  <a:gd name="T98" fmla="*/ 34 w 60"/>
                  <a:gd name="T99" fmla="*/ 30 h 84"/>
                  <a:gd name="T100" fmla="*/ 36 w 60"/>
                  <a:gd name="T101" fmla="*/ 25 h 84"/>
                  <a:gd name="T102" fmla="*/ 37 w 60"/>
                  <a:gd name="T103" fmla="*/ 20 h 84"/>
                  <a:gd name="T104" fmla="*/ 34 w 60"/>
                  <a:gd name="T105" fmla="*/ 17 h 84"/>
                  <a:gd name="T106" fmla="*/ 33 w 60"/>
                  <a:gd name="T107" fmla="*/ 7 h 84"/>
                  <a:gd name="T108" fmla="*/ 35 w 60"/>
                  <a:gd name="T109" fmla="*/ 3 h 84"/>
                  <a:gd name="T110" fmla="*/ 31 w 60"/>
                  <a:gd name="T111" fmla="*/ 3 h 84"/>
                  <a:gd name="T112" fmla="*/ 26 w 60"/>
                  <a:gd name="T113" fmla="*/ 5 h 84"/>
                  <a:gd name="T114" fmla="*/ 26 w 60"/>
                  <a:gd name="T115" fmla="*/ 6 h 84"/>
                  <a:gd name="T116" fmla="*/ 19 w 60"/>
                  <a:gd name="T117" fmla="*/ 0 h 84"/>
                  <a:gd name="T118" fmla="*/ 11 w 60"/>
                  <a:gd name="T119" fmla="*/ 5 h 84"/>
                  <a:gd name="T120" fmla="*/ 9 w 60"/>
                  <a:gd name="T121" fmla="*/ 16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60" h="84">
                    <a:moveTo>
                      <a:pt x="9" y="16"/>
                    </a:moveTo>
                    <a:lnTo>
                      <a:pt x="9" y="22"/>
                    </a:lnTo>
                    <a:lnTo>
                      <a:pt x="8" y="30"/>
                    </a:lnTo>
                    <a:lnTo>
                      <a:pt x="8" y="31"/>
                    </a:lnTo>
                    <a:lnTo>
                      <a:pt x="9" y="34"/>
                    </a:lnTo>
                    <a:lnTo>
                      <a:pt x="8" y="35"/>
                    </a:lnTo>
                    <a:lnTo>
                      <a:pt x="5" y="36"/>
                    </a:lnTo>
                    <a:lnTo>
                      <a:pt x="2" y="33"/>
                    </a:lnTo>
                    <a:lnTo>
                      <a:pt x="0" y="32"/>
                    </a:lnTo>
                    <a:lnTo>
                      <a:pt x="0" y="35"/>
                    </a:lnTo>
                    <a:lnTo>
                      <a:pt x="0" y="37"/>
                    </a:lnTo>
                    <a:lnTo>
                      <a:pt x="1" y="40"/>
                    </a:lnTo>
                    <a:lnTo>
                      <a:pt x="1" y="41"/>
                    </a:lnTo>
                    <a:lnTo>
                      <a:pt x="2" y="41"/>
                    </a:lnTo>
                    <a:lnTo>
                      <a:pt x="2" y="44"/>
                    </a:lnTo>
                    <a:lnTo>
                      <a:pt x="3" y="48"/>
                    </a:lnTo>
                    <a:lnTo>
                      <a:pt x="4" y="53"/>
                    </a:lnTo>
                    <a:lnTo>
                      <a:pt x="7" y="53"/>
                    </a:lnTo>
                    <a:lnTo>
                      <a:pt x="7" y="56"/>
                    </a:lnTo>
                    <a:lnTo>
                      <a:pt x="8" y="58"/>
                    </a:lnTo>
                    <a:lnTo>
                      <a:pt x="11" y="59"/>
                    </a:lnTo>
                    <a:lnTo>
                      <a:pt x="11" y="56"/>
                    </a:lnTo>
                    <a:lnTo>
                      <a:pt x="10" y="53"/>
                    </a:lnTo>
                    <a:lnTo>
                      <a:pt x="12" y="54"/>
                    </a:lnTo>
                    <a:lnTo>
                      <a:pt x="13" y="54"/>
                    </a:lnTo>
                    <a:lnTo>
                      <a:pt x="16" y="56"/>
                    </a:lnTo>
                    <a:lnTo>
                      <a:pt x="17" y="58"/>
                    </a:lnTo>
                    <a:lnTo>
                      <a:pt x="16" y="58"/>
                    </a:lnTo>
                    <a:lnTo>
                      <a:pt x="11" y="61"/>
                    </a:lnTo>
                    <a:lnTo>
                      <a:pt x="11" y="63"/>
                    </a:lnTo>
                    <a:lnTo>
                      <a:pt x="12" y="66"/>
                    </a:lnTo>
                    <a:lnTo>
                      <a:pt x="16" y="66"/>
                    </a:lnTo>
                    <a:lnTo>
                      <a:pt x="16" y="69"/>
                    </a:lnTo>
                    <a:lnTo>
                      <a:pt x="18" y="70"/>
                    </a:lnTo>
                    <a:lnTo>
                      <a:pt x="21" y="70"/>
                    </a:lnTo>
                    <a:lnTo>
                      <a:pt x="22" y="67"/>
                    </a:lnTo>
                    <a:lnTo>
                      <a:pt x="25" y="67"/>
                    </a:lnTo>
                    <a:lnTo>
                      <a:pt x="26" y="66"/>
                    </a:lnTo>
                    <a:lnTo>
                      <a:pt x="28" y="66"/>
                    </a:lnTo>
                    <a:lnTo>
                      <a:pt x="31" y="68"/>
                    </a:lnTo>
                    <a:lnTo>
                      <a:pt x="35" y="70"/>
                    </a:lnTo>
                    <a:lnTo>
                      <a:pt x="37" y="73"/>
                    </a:lnTo>
                    <a:lnTo>
                      <a:pt x="37" y="76"/>
                    </a:lnTo>
                    <a:lnTo>
                      <a:pt x="39" y="76"/>
                    </a:lnTo>
                    <a:lnTo>
                      <a:pt x="39" y="74"/>
                    </a:lnTo>
                    <a:lnTo>
                      <a:pt x="37" y="70"/>
                    </a:lnTo>
                    <a:lnTo>
                      <a:pt x="37" y="68"/>
                    </a:lnTo>
                    <a:lnTo>
                      <a:pt x="36" y="66"/>
                    </a:lnTo>
                    <a:lnTo>
                      <a:pt x="38" y="66"/>
                    </a:lnTo>
                    <a:lnTo>
                      <a:pt x="41" y="68"/>
                    </a:lnTo>
                    <a:lnTo>
                      <a:pt x="42" y="70"/>
                    </a:lnTo>
                    <a:lnTo>
                      <a:pt x="46" y="73"/>
                    </a:lnTo>
                    <a:lnTo>
                      <a:pt x="48" y="75"/>
                    </a:lnTo>
                    <a:lnTo>
                      <a:pt x="48" y="78"/>
                    </a:lnTo>
                    <a:lnTo>
                      <a:pt x="55" y="80"/>
                    </a:lnTo>
                    <a:lnTo>
                      <a:pt x="58" y="80"/>
                    </a:lnTo>
                    <a:lnTo>
                      <a:pt x="55" y="82"/>
                    </a:lnTo>
                    <a:lnTo>
                      <a:pt x="56" y="84"/>
                    </a:lnTo>
                    <a:lnTo>
                      <a:pt x="60" y="83"/>
                    </a:lnTo>
                    <a:lnTo>
                      <a:pt x="60" y="78"/>
                    </a:lnTo>
                    <a:lnTo>
                      <a:pt x="54" y="77"/>
                    </a:lnTo>
                    <a:lnTo>
                      <a:pt x="54" y="74"/>
                    </a:lnTo>
                    <a:lnTo>
                      <a:pt x="52" y="71"/>
                    </a:lnTo>
                    <a:lnTo>
                      <a:pt x="52" y="71"/>
                    </a:lnTo>
                    <a:lnTo>
                      <a:pt x="53" y="69"/>
                    </a:lnTo>
                    <a:lnTo>
                      <a:pt x="56" y="68"/>
                    </a:lnTo>
                    <a:lnTo>
                      <a:pt x="55" y="67"/>
                    </a:lnTo>
                    <a:lnTo>
                      <a:pt x="51" y="66"/>
                    </a:lnTo>
                    <a:lnTo>
                      <a:pt x="48" y="63"/>
                    </a:lnTo>
                    <a:lnTo>
                      <a:pt x="48" y="67"/>
                    </a:lnTo>
                    <a:lnTo>
                      <a:pt x="47" y="69"/>
                    </a:lnTo>
                    <a:lnTo>
                      <a:pt x="46" y="69"/>
                    </a:lnTo>
                    <a:lnTo>
                      <a:pt x="45" y="67"/>
                    </a:lnTo>
                    <a:lnTo>
                      <a:pt x="45" y="65"/>
                    </a:lnTo>
                    <a:lnTo>
                      <a:pt x="44" y="63"/>
                    </a:lnTo>
                    <a:lnTo>
                      <a:pt x="42" y="61"/>
                    </a:lnTo>
                    <a:lnTo>
                      <a:pt x="36" y="60"/>
                    </a:lnTo>
                    <a:lnTo>
                      <a:pt x="35" y="63"/>
                    </a:lnTo>
                    <a:lnTo>
                      <a:pt x="33" y="62"/>
                    </a:lnTo>
                    <a:lnTo>
                      <a:pt x="35" y="65"/>
                    </a:lnTo>
                    <a:lnTo>
                      <a:pt x="33" y="66"/>
                    </a:lnTo>
                    <a:lnTo>
                      <a:pt x="29" y="65"/>
                    </a:lnTo>
                    <a:lnTo>
                      <a:pt x="27" y="62"/>
                    </a:lnTo>
                    <a:lnTo>
                      <a:pt x="26" y="60"/>
                    </a:lnTo>
                    <a:lnTo>
                      <a:pt x="26" y="59"/>
                    </a:lnTo>
                    <a:lnTo>
                      <a:pt x="25" y="57"/>
                    </a:lnTo>
                    <a:lnTo>
                      <a:pt x="26" y="54"/>
                    </a:lnTo>
                    <a:lnTo>
                      <a:pt x="25" y="53"/>
                    </a:lnTo>
                    <a:lnTo>
                      <a:pt x="25" y="51"/>
                    </a:lnTo>
                    <a:lnTo>
                      <a:pt x="22" y="48"/>
                    </a:lnTo>
                    <a:lnTo>
                      <a:pt x="24" y="45"/>
                    </a:lnTo>
                    <a:lnTo>
                      <a:pt x="25" y="42"/>
                    </a:lnTo>
                    <a:lnTo>
                      <a:pt x="25" y="40"/>
                    </a:lnTo>
                    <a:lnTo>
                      <a:pt x="26" y="36"/>
                    </a:lnTo>
                    <a:lnTo>
                      <a:pt x="28" y="35"/>
                    </a:lnTo>
                    <a:lnTo>
                      <a:pt x="31" y="35"/>
                    </a:lnTo>
                    <a:lnTo>
                      <a:pt x="31" y="35"/>
                    </a:lnTo>
                    <a:lnTo>
                      <a:pt x="34" y="33"/>
                    </a:lnTo>
                    <a:lnTo>
                      <a:pt x="33" y="32"/>
                    </a:lnTo>
                    <a:lnTo>
                      <a:pt x="34" y="30"/>
                    </a:lnTo>
                    <a:lnTo>
                      <a:pt x="35" y="28"/>
                    </a:lnTo>
                    <a:lnTo>
                      <a:pt x="36" y="25"/>
                    </a:lnTo>
                    <a:lnTo>
                      <a:pt x="37" y="22"/>
                    </a:lnTo>
                    <a:lnTo>
                      <a:pt x="37" y="20"/>
                    </a:lnTo>
                    <a:lnTo>
                      <a:pt x="37" y="20"/>
                    </a:lnTo>
                    <a:lnTo>
                      <a:pt x="34" y="17"/>
                    </a:lnTo>
                    <a:lnTo>
                      <a:pt x="33" y="13"/>
                    </a:lnTo>
                    <a:lnTo>
                      <a:pt x="33" y="7"/>
                    </a:lnTo>
                    <a:lnTo>
                      <a:pt x="35" y="5"/>
                    </a:lnTo>
                    <a:lnTo>
                      <a:pt x="35" y="3"/>
                    </a:lnTo>
                    <a:lnTo>
                      <a:pt x="33" y="2"/>
                    </a:lnTo>
                    <a:lnTo>
                      <a:pt x="31" y="3"/>
                    </a:lnTo>
                    <a:lnTo>
                      <a:pt x="28" y="5"/>
                    </a:lnTo>
                    <a:lnTo>
                      <a:pt x="26" y="5"/>
                    </a:lnTo>
                    <a:lnTo>
                      <a:pt x="26" y="7"/>
                    </a:lnTo>
                    <a:lnTo>
                      <a:pt x="26" y="6"/>
                    </a:lnTo>
                    <a:lnTo>
                      <a:pt x="25" y="3"/>
                    </a:lnTo>
                    <a:lnTo>
                      <a:pt x="19" y="0"/>
                    </a:lnTo>
                    <a:lnTo>
                      <a:pt x="11" y="1"/>
                    </a:lnTo>
                    <a:lnTo>
                      <a:pt x="11" y="5"/>
                    </a:lnTo>
                    <a:lnTo>
                      <a:pt x="9" y="10"/>
                    </a:lnTo>
                    <a:lnTo>
                      <a:pt x="9" y="16"/>
                    </a:lnTo>
                    <a:lnTo>
                      <a:pt x="9" y="1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88" name="Freeform 154">
                <a:extLst>
                  <a:ext uri="{FF2B5EF4-FFF2-40B4-BE49-F238E27FC236}">
                    <a16:creationId xmlns:a16="http://schemas.microsoft.com/office/drawing/2014/main" id="{BF488BBB-E79E-4F7D-AE63-2B29FA11B9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5" y="2917"/>
                <a:ext cx="44" cy="12"/>
              </a:xfrm>
              <a:custGeom>
                <a:avLst/>
                <a:gdLst>
                  <a:gd name="T0" fmla="*/ 3 w 44"/>
                  <a:gd name="T1" fmla="*/ 9 h 12"/>
                  <a:gd name="T2" fmla="*/ 4 w 44"/>
                  <a:gd name="T3" fmla="*/ 9 h 12"/>
                  <a:gd name="T4" fmla="*/ 8 w 44"/>
                  <a:gd name="T5" fmla="*/ 9 h 12"/>
                  <a:gd name="T6" fmla="*/ 10 w 44"/>
                  <a:gd name="T7" fmla="*/ 9 h 12"/>
                  <a:gd name="T8" fmla="*/ 16 w 44"/>
                  <a:gd name="T9" fmla="*/ 12 h 12"/>
                  <a:gd name="T10" fmla="*/ 21 w 44"/>
                  <a:gd name="T11" fmla="*/ 12 h 12"/>
                  <a:gd name="T12" fmla="*/ 24 w 44"/>
                  <a:gd name="T13" fmla="*/ 9 h 12"/>
                  <a:gd name="T14" fmla="*/ 26 w 44"/>
                  <a:gd name="T15" fmla="*/ 10 h 12"/>
                  <a:gd name="T16" fmla="*/ 29 w 44"/>
                  <a:gd name="T17" fmla="*/ 9 h 12"/>
                  <a:gd name="T18" fmla="*/ 31 w 44"/>
                  <a:gd name="T19" fmla="*/ 8 h 12"/>
                  <a:gd name="T20" fmla="*/ 37 w 44"/>
                  <a:gd name="T21" fmla="*/ 8 h 12"/>
                  <a:gd name="T22" fmla="*/ 41 w 44"/>
                  <a:gd name="T23" fmla="*/ 7 h 12"/>
                  <a:gd name="T24" fmla="*/ 42 w 44"/>
                  <a:gd name="T25" fmla="*/ 5 h 12"/>
                  <a:gd name="T26" fmla="*/ 44 w 44"/>
                  <a:gd name="T27" fmla="*/ 3 h 12"/>
                  <a:gd name="T28" fmla="*/ 44 w 44"/>
                  <a:gd name="T29" fmla="*/ 0 h 12"/>
                  <a:gd name="T30" fmla="*/ 41 w 44"/>
                  <a:gd name="T31" fmla="*/ 0 h 12"/>
                  <a:gd name="T32" fmla="*/ 41 w 44"/>
                  <a:gd name="T33" fmla="*/ 4 h 12"/>
                  <a:gd name="T34" fmla="*/ 38 w 44"/>
                  <a:gd name="T35" fmla="*/ 4 h 12"/>
                  <a:gd name="T36" fmla="*/ 37 w 44"/>
                  <a:gd name="T37" fmla="*/ 7 h 12"/>
                  <a:gd name="T38" fmla="*/ 34 w 44"/>
                  <a:gd name="T39" fmla="*/ 7 h 12"/>
                  <a:gd name="T40" fmla="*/ 30 w 44"/>
                  <a:gd name="T41" fmla="*/ 5 h 12"/>
                  <a:gd name="T42" fmla="*/ 27 w 44"/>
                  <a:gd name="T43" fmla="*/ 5 h 12"/>
                  <a:gd name="T44" fmla="*/ 25 w 44"/>
                  <a:gd name="T45" fmla="*/ 6 h 12"/>
                  <a:gd name="T46" fmla="*/ 21 w 44"/>
                  <a:gd name="T47" fmla="*/ 6 h 12"/>
                  <a:gd name="T48" fmla="*/ 17 w 44"/>
                  <a:gd name="T49" fmla="*/ 4 h 12"/>
                  <a:gd name="T50" fmla="*/ 8 w 44"/>
                  <a:gd name="T51" fmla="*/ 3 h 12"/>
                  <a:gd name="T52" fmla="*/ 5 w 44"/>
                  <a:gd name="T53" fmla="*/ 3 h 12"/>
                  <a:gd name="T54" fmla="*/ 0 w 44"/>
                  <a:gd name="T55" fmla="*/ 6 h 12"/>
                  <a:gd name="T56" fmla="*/ 0 w 44"/>
                  <a:gd name="T57" fmla="*/ 9 h 12"/>
                  <a:gd name="T58" fmla="*/ 3 w 44"/>
                  <a:gd name="T59" fmla="*/ 9 h 12"/>
                  <a:gd name="T60" fmla="*/ 3 w 44"/>
                  <a:gd name="T61" fmla="*/ 9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4" h="12">
                    <a:moveTo>
                      <a:pt x="3" y="9"/>
                    </a:moveTo>
                    <a:lnTo>
                      <a:pt x="4" y="9"/>
                    </a:lnTo>
                    <a:lnTo>
                      <a:pt x="8" y="9"/>
                    </a:lnTo>
                    <a:lnTo>
                      <a:pt x="10" y="9"/>
                    </a:lnTo>
                    <a:lnTo>
                      <a:pt x="16" y="12"/>
                    </a:lnTo>
                    <a:lnTo>
                      <a:pt x="21" y="12"/>
                    </a:lnTo>
                    <a:lnTo>
                      <a:pt x="24" y="9"/>
                    </a:lnTo>
                    <a:lnTo>
                      <a:pt x="26" y="10"/>
                    </a:lnTo>
                    <a:lnTo>
                      <a:pt x="29" y="9"/>
                    </a:lnTo>
                    <a:lnTo>
                      <a:pt x="31" y="8"/>
                    </a:lnTo>
                    <a:lnTo>
                      <a:pt x="37" y="8"/>
                    </a:lnTo>
                    <a:lnTo>
                      <a:pt x="41" y="7"/>
                    </a:lnTo>
                    <a:lnTo>
                      <a:pt x="42" y="5"/>
                    </a:lnTo>
                    <a:lnTo>
                      <a:pt x="44" y="3"/>
                    </a:lnTo>
                    <a:lnTo>
                      <a:pt x="44" y="0"/>
                    </a:lnTo>
                    <a:lnTo>
                      <a:pt x="41" y="0"/>
                    </a:lnTo>
                    <a:lnTo>
                      <a:pt x="41" y="4"/>
                    </a:lnTo>
                    <a:lnTo>
                      <a:pt x="38" y="4"/>
                    </a:lnTo>
                    <a:lnTo>
                      <a:pt x="37" y="7"/>
                    </a:lnTo>
                    <a:lnTo>
                      <a:pt x="34" y="7"/>
                    </a:lnTo>
                    <a:lnTo>
                      <a:pt x="30" y="5"/>
                    </a:lnTo>
                    <a:lnTo>
                      <a:pt x="27" y="5"/>
                    </a:lnTo>
                    <a:lnTo>
                      <a:pt x="25" y="6"/>
                    </a:lnTo>
                    <a:lnTo>
                      <a:pt x="21" y="6"/>
                    </a:lnTo>
                    <a:lnTo>
                      <a:pt x="17" y="4"/>
                    </a:lnTo>
                    <a:lnTo>
                      <a:pt x="8" y="3"/>
                    </a:lnTo>
                    <a:lnTo>
                      <a:pt x="5" y="3"/>
                    </a:lnTo>
                    <a:lnTo>
                      <a:pt x="0" y="6"/>
                    </a:lnTo>
                    <a:lnTo>
                      <a:pt x="0" y="9"/>
                    </a:lnTo>
                    <a:lnTo>
                      <a:pt x="3" y="9"/>
                    </a:lnTo>
                    <a:lnTo>
                      <a:pt x="3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89" name="Freeform 155">
                <a:extLst>
                  <a:ext uri="{FF2B5EF4-FFF2-40B4-BE49-F238E27FC236}">
                    <a16:creationId xmlns:a16="http://schemas.microsoft.com/office/drawing/2014/main" id="{A1F96B53-B461-4A02-9E64-190C76F095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9" y="2452"/>
                <a:ext cx="25" cy="49"/>
              </a:xfrm>
              <a:custGeom>
                <a:avLst/>
                <a:gdLst>
                  <a:gd name="T0" fmla="*/ 23 w 25"/>
                  <a:gd name="T1" fmla="*/ 15 h 49"/>
                  <a:gd name="T2" fmla="*/ 24 w 25"/>
                  <a:gd name="T3" fmla="*/ 12 h 49"/>
                  <a:gd name="T4" fmla="*/ 24 w 25"/>
                  <a:gd name="T5" fmla="*/ 5 h 49"/>
                  <a:gd name="T6" fmla="*/ 25 w 25"/>
                  <a:gd name="T7" fmla="*/ 4 h 49"/>
                  <a:gd name="T8" fmla="*/ 23 w 25"/>
                  <a:gd name="T9" fmla="*/ 2 h 49"/>
                  <a:gd name="T10" fmla="*/ 20 w 25"/>
                  <a:gd name="T11" fmla="*/ 0 h 49"/>
                  <a:gd name="T12" fmla="*/ 16 w 25"/>
                  <a:gd name="T13" fmla="*/ 2 h 49"/>
                  <a:gd name="T14" fmla="*/ 14 w 25"/>
                  <a:gd name="T15" fmla="*/ 3 h 49"/>
                  <a:gd name="T16" fmla="*/ 13 w 25"/>
                  <a:gd name="T17" fmla="*/ 5 h 49"/>
                  <a:gd name="T18" fmla="*/ 11 w 25"/>
                  <a:gd name="T19" fmla="*/ 9 h 49"/>
                  <a:gd name="T20" fmla="*/ 7 w 25"/>
                  <a:gd name="T21" fmla="*/ 12 h 49"/>
                  <a:gd name="T22" fmla="*/ 0 w 25"/>
                  <a:gd name="T23" fmla="*/ 24 h 49"/>
                  <a:gd name="T24" fmla="*/ 0 w 25"/>
                  <a:gd name="T25" fmla="*/ 29 h 49"/>
                  <a:gd name="T26" fmla="*/ 0 w 25"/>
                  <a:gd name="T27" fmla="*/ 32 h 49"/>
                  <a:gd name="T28" fmla="*/ 4 w 25"/>
                  <a:gd name="T29" fmla="*/ 41 h 49"/>
                  <a:gd name="T30" fmla="*/ 7 w 25"/>
                  <a:gd name="T31" fmla="*/ 43 h 49"/>
                  <a:gd name="T32" fmla="*/ 8 w 25"/>
                  <a:gd name="T33" fmla="*/ 49 h 49"/>
                  <a:gd name="T34" fmla="*/ 11 w 25"/>
                  <a:gd name="T35" fmla="*/ 46 h 49"/>
                  <a:gd name="T36" fmla="*/ 12 w 25"/>
                  <a:gd name="T37" fmla="*/ 42 h 49"/>
                  <a:gd name="T38" fmla="*/ 13 w 25"/>
                  <a:gd name="T39" fmla="*/ 38 h 49"/>
                  <a:gd name="T40" fmla="*/ 17 w 25"/>
                  <a:gd name="T41" fmla="*/ 34 h 49"/>
                  <a:gd name="T42" fmla="*/ 18 w 25"/>
                  <a:gd name="T43" fmla="*/ 32 h 49"/>
                  <a:gd name="T44" fmla="*/ 22 w 25"/>
                  <a:gd name="T45" fmla="*/ 17 h 49"/>
                  <a:gd name="T46" fmla="*/ 23 w 25"/>
                  <a:gd name="T47" fmla="*/ 15 h 49"/>
                  <a:gd name="T48" fmla="*/ 23 w 25"/>
                  <a:gd name="T49" fmla="*/ 15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5" h="49">
                    <a:moveTo>
                      <a:pt x="23" y="15"/>
                    </a:moveTo>
                    <a:lnTo>
                      <a:pt x="24" y="12"/>
                    </a:lnTo>
                    <a:lnTo>
                      <a:pt x="24" y="5"/>
                    </a:lnTo>
                    <a:lnTo>
                      <a:pt x="25" y="4"/>
                    </a:lnTo>
                    <a:lnTo>
                      <a:pt x="23" y="2"/>
                    </a:lnTo>
                    <a:lnTo>
                      <a:pt x="20" y="0"/>
                    </a:lnTo>
                    <a:lnTo>
                      <a:pt x="16" y="2"/>
                    </a:lnTo>
                    <a:lnTo>
                      <a:pt x="14" y="3"/>
                    </a:lnTo>
                    <a:lnTo>
                      <a:pt x="13" y="5"/>
                    </a:lnTo>
                    <a:lnTo>
                      <a:pt x="11" y="9"/>
                    </a:lnTo>
                    <a:lnTo>
                      <a:pt x="7" y="12"/>
                    </a:lnTo>
                    <a:lnTo>
                      <a:pt x="0" y="24"/>
                    </a:lnTo>
                    <a:lnTo>
                      <a:pt x="0" y="29"/>
                    </a:lnTo>
                    <a:lnTo>
                      <a:pt x="0" y="32"/>
                    </a:lnTo>
                    <a:lnTo>
                      <a:pt x="4" y="41"/>
                    </a:lnTo>
                    <a:lnTo>
                      <a:pt x="7" y="43"/>
                    </a:lnTo>
                    <a:lnTo>
                      <a:pt x="8" y="49"/>
                    </a:lnTo>
                    <a:lnTo>
                      <a:pt x="11" y="46"/>
                    </a:lnTo>
                    <a:lnTo>
                      <a:pt x="12" y="42"/>
                    </a:lnTo>
                    <a:lnTo>
                      <a:pt x="13" y="38"/>
                    </a:lnTo>
                    <a:lnTo>
                      <a:pt x="17" y="34"/>
                    </a:lnTo>
                    <a:lnTo>
                      <a:pt x="18" y="32"/>
                    </a:lnTo>
                    <a:lnTo>
                      <a:pt x="22" y="17"/>
                    </a:lnTo>
                    <a:lnTo>
                      <a:pt x="23" y="15"/>
                    </a:lnTo>
                    <a:lnTo>
                      <a:pt x="23" y="1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90" name="Freeform 156">
                <a:extLst>
                  <a:ext uri="{FF2B5EF4-FFF2-40B4-BE49-F238E27FC236}">
                    <a16:creationId xmlns:a16="http://schemas.microsoft.com/office/drawing/2014/main" id="{DA4ABA88-EB9F-4068-BFC1-11A83FA248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33" y="2619"/>
                <a:ext cx="17" cy="19"/>
              </a:xfrm>
              <a:custGeom>
                <a:avLst/>
                <a:gdLst>
                  <a:gd name="T0" fmla="*/ 14 w 17"/>
                  <a:gd name="T1" fmla="*/ 15 h 19"/>
                  <a:gd name="T2" fmla="*/ 17 w 17"/>
                  <a:gd name="T3" fmla="*/ 12 h 19"/>
                  <a:gd name="T4" fmla="*/ 16 w 17"/>
                  <a:gd name="T5" fmla="*/ 11 h 19"/>
                  <a:gd name="T6" fmla="*/ 16 w 17"/>
                  <a:gd name="T7" fmla="*/ 6 h 19"/>
                  <a:gd name="T8" fmla="*/ 13 w 17"/>
                  <a:gd name="T9" fmla="*/ 4 h 19"/>
                  <a:gd name="T10" fmla="*/ 8 w 17"/>
                  <a:gd name="T11" fmla="*/ 0 h 19"/>
                  <a:gd name="T12" fmla="*/ 4 w 17"/>
                  <a:gd name="T13" fmla="*/ 2 h 19"/>
                  <a:gd name="T14" fmla="*/ 2 w 17"/>
                  <a:gd name="T15" fmla="*/ 0 h 19"/>
                  <a:gd name="T16" fmla="*/ 0 w 17"/>
                  <a:gd name="T17" fmla="*/ 2 h 19"/>
                  <a:gd name="T18" fmla="*/ 1 w 17"/>
                  <a:gd name="T19" fmla="*/ 2 h 19"/>
                  <a:gd name="T20" fmla="*/ 3 w 17"/>
                  <a:gd name="T21" fmla="*/ 5 h 19"/>
                  <a:gd name="T22" fmla="*/ 4 w 17"/>
                  <a:gd name="T23" fmla="*/ 6 h 19"/>
                  <a:gd name="T24" fmla="*/ 5 w 17"/>
                  <a:gd name="T25" fmla="*/ 8 h 19"/>
                  <a:gd name="T26" fmla="*/ 5 w 17"/>
                  <a:gd name="T27" fmla="*/ 12 h 19"/>
                  <a:gd name="T28" fmla="*/ 7 w 17"/>
                  <a:gd name="T29" fmla="*/ 12 h 19"/>
                  <a:gd name="T30" fmla="*/ 8 w 17"/>
                  <a:gd name="T31" fmla="*/ 15 h 19"/>
                  <a:gd name="T32" fmla="*/ 10 w 17"/>
                  <a:gd name="T33" fmla="*/ 17 h 19"/>
                  <a:gd name="T34" fmla="*/ 12 w 17"/>
                  <a:gd name="T35" fmla="*/ 19 h 19"/>
                  <a:gd name="T36" fmla="*/ 13 w 17"/>
                  <a:gd name="T37" fmla="*/ 17 h 19"/>
                  <a:gd name="T38" fmla="*/ 14 w 17"/>
                  <a:gd name="T39" fmla="*/ 17 h 19"/>
                  <a:gd name="T40" fmla="*/ 14 w 17"/>
                  <a:gd name="T41" fmla="*/ 15 h 19"/>
                  <a:gd name="T42" fmla="*/ 14 w 17"/>
                  <a:gd name="T43" fmla="*/ 15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7" h="19">
                    <a:moveTo>
                      <a:pt x="14" y="15"/>
                    </a:moveTo>
                    <a:lnTo>
                      <a:pt x="17" y="12"/>
                    </a:lnTo>
                    <a:lnTo>
                      <a:pt x="16" y="11"/>
                    </a:lnTo>
                    <a:lnTo>
                      <a:pt x="16" y="6"/>
                    </a:lnTo>
                    <a:lnTo>
                      <a:pt x="13" y="4"/>
                    </a:lnTo>
                    <a:lnTo>
                      <a:pt x="8" y="0"/>
                    </a:lnTo>
                    <a:lnTo>
                      <a:pt x="4" y="2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1" y="2"/>
                    </a:lnTo>
                    <a:lnTo>
                      <a:pt x="3" y="5"/>
                    </a:lnTo>
                    <a:lnTo>
                      <a:pt x="4" y="6"/>
                    </a:lnTo>
                    <a:lnTo>
                      <a:pt x="5" y="8"/>
                    </a:lnTo>
                    <a:lnTo>
                      <a:pt x="5" y="12"/>
                    </a:lnTo>
                    <a:lnTo>
                      <a:pt x="7" y="12"/>
                    </a:lnTo>
                    <a:lnTo>
                      <a:pt x="8" y="15"/>
                    </a:lnTo>
                    <a:lnTo>
                      <a:pt x="10" y="17"/>
                    </a:lnTo>
                    <a:lnTo>
                      <a:pt x="12" y="19"/>
                    </a:lnTo>
                    <a:lnTo>
                      <a:pt x="13" y="17"/>
                    </a:lnTo>
                    <a:lnTo>
                      <a:pt x="14" y="17"/>
                    </a:lnTo>
                    <a:lnTo>
                      <a:pt x="14" y="15"/>
                    </a:lnTo>
                    <a:lnTo>
                      <a:pt x="14" y="1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91" name="Freeform 157">
                <a:extLst>
                  <a:ext uri="{FF2B5EF4-FFF2-40B4-BE49-F238E27FC236}">
                    <a16:creationId xmlns:a16="http://schemas.microsoft.com/office/drawing/2014/main" id="{ACD0735C-0437-40CB-A0D9-A7CB33EDBD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53" y="2641"/>
                <a:ext cx="18" cy="21"/>
              </a:xfrm>
              <a:custGeom>
                <a:avLst/>
                <a:gdLst>
                  <a:gd name="T0" fmla="*/ 10 w 18"/>
                  <a:gd name="T1" fmla="*/ 6 h 21"/>
                  <a:gd name="T2" fmla="*/ 7 w 18"/>
                  <a:gd name="T3" fmla="*/ 3 h 21"/>
                  <a:gd name="T4" fmla="*/ 2 w 18"/>
                  <a:gd name="T5" fmla="*/ 0 h 21"/>
                  <a:gd name="T6" fmla="*/ 0 w 18"/>
                  <a:gd name="T7" fmla="*/ 2 h 21"/>
                  <a:gd name="T8" fmla="*/ 3 w 18"/>
                  <a:gd name="T9" fmla="*/ 3 h 21"/>
                  <a:gd name="T10" fmla="*/ 3 w 18"/>
                  <a:gd name="T11" fmla="*/ 6 h 21"/>
                  <a:gd name="T12" fmla="*/ 2 w 18"/>
                  <a:gd name="T13" fmla="*/ 14 h 21"/>
                  <a:gd name="T14" fmla="*/ 1 w 18"/>
                  <a:gd name="T15" fmla="*/ 16 h 21"/>
                  <a:gd name="T16" fmla="*/ 2 w 18"/>
                  <a:gd name="T17" fmla="*/ 21 h 21"/>
                  <a:gd name="T18" fmla="*/ 6 w 18"/>
                  <a:gd name="T19" fmla="*/ 18 h 21"/>
                  <a:gd name="T20" fmla="*/ 10 w 18"/>
                  <a:gd name="T21" fmla="*/ 18 h 21"/>
                  <a:gd name="T22" fmla="*/ 14 w 18"/>
                  <a:gd name="T23" fmla="*/ 14 h 21"/>
                  <a:gd name="T24" fmla="*/ 15 w 18"/>
                  <a:gd name="T25" fmla="*/ 14 h 21"/>
                  <a:gd name="T26" fmla="*/ 17 w 18"/>
                  <a:gd name="T27" fmla="*/ 10 h 21"/>
                  <a:gd name="T28" fmla="*/ 18 w 18"/>
                  <a:gd name="T29" fmla="*/ 7 h 21"/>
                  <a:gd name="T30" fmla="*/ 17 w 18"/>
                  <a:gd name="T31" fmla="*/ 6 h 21"/>
                  <a:gd name="T32" fmla="*/ 15 w 18"/>
                  <a:gd name="T33" fmla="*/ 8 h 21"/>
                  <a:gd name="T34" fmla="*/ 15 w 18"/>
                  <a:gd name="T35" fmla="*/ 6 h 21"/>
                  <a:gd name="T36" fmla="*/ 10 w 18"/>
                  <a:gd name="T37" fmla="*/ 6 h 21"/>
                  <a:gd name="T38" fmla="*/ 10 w 18"/>
                  <a:gd name="T39" fmla="*/ 6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8" h="21">
                    <a:moveTo>
                      <a:pt x="10" y="6"/>
                    </a:moveTo>
                    <a:lnTo>
                      <a:pt x="7" y="3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3" y="3"/>
                    </a:lnTo>
                    <a:lnTo>
                      <a:pt x="3" y="6"/>
                    </a:lnTo>
                    <a:lnTo>
                      <a:pt x="2" y="14"/>
                    </a:lnTo>
                    <a:lnTo>
                      <a:pt x="1" y="16"/>
                    </a:lnTo>
                    <a:lnTo>
                      <a:pt x="2" y="21"/>
                    </a:lnTo>
                    <a:lnTo>
                      <a:pt x="6" y="18"/>
                    </a:lnTo>
                    <a:lnTo>
                      <a:pt x="10" y="18"/>
                    </a:lnTo>
                    <a:lnTo>
                      <a:pt x="14" y="14"/>
                    </a:lnTo>
                    <a:lnTo>
                      <a:pt x="15" y="14"/>
                    </a:lnTo>
                    <a:lnTo>
                      <a:pt x="17" y="10"/>
                    </a:lnTo>
                    <a:lnTo>
                      <a:pt x="18" y="7"/>
                    </a:lnTo>
                    <a:lnTo>
                      <a:pt x="17" y="6"/>
                    </a:lnTo>
                    <a:lnTo>
                      <a:pt x="15" y="8"/>
                    </a:lnTo>
                    <a:lnTo>
                      <a:pt x="15" y="6"/>
                    </a:lnTo>
                    <a:lnTo>
                      <a:pt x="10" y="6"/>
                    </a:lnTo>
                    <a:lnTo>
                      <a:pt x="10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92" name="Freeform 158">
                <a:extLst>
                  <a:ext uri="{FF2B5EF4-FFF2-40B4-BE49-F238E27FC236}">
                    <a16:creationId xmlns:a16="http://schemas.microsoft.com/office/drawing/2014/main" id="{B037896F-9468-4897-9E9B-16B57D6F9D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54" y="2673"/>
                <a:ext cx="64" cy="56"/>
              </a:xfrm>
              <a:custGeom>
                <a:avLst/>
                <a:gdLst>
                  <a:gd name="T0" fmla="*/ 2 w 64"/>
                  <a:gd name="T1" fmla="*/ 27 h 56"/>
                  <a:gd name="T2" fmla="*/ 0 w 64"/>
                  <a:gd name="T3" fmla="*/ 35 h 56"/>
                  <a:gd name="T4" fmla="*/ 4 w 64"/>
                  <a:gd name="T5" fmla="*/ 37 h 56"/>
                  <a:gd name="T6" fmla="*/ 7 w 64"/>
                  <a:gd name="T7" fmla="*/ 31 h 56"/>
                  <a:gd name="T8" fmla="*/ 9 w 64"/>
                  <a:gd name="T9" fmla="*/ 26 h 56"/>
                  <a:gd name="T10" fmla="*/ 13 w 64"/>
                  <a:gd name="T11" fmla="*/ 28 h 56"/>
                  <a:gd name="T12" fmla="*/ 15 w 64"/>
                  <a:gd name="T13" fmla="*/ 29 h 56"/>
                  <a:gd name="T14" fmla="*/ 18 w 64"/>
                  <a:gd name="T15" fmla="*/ 29 h 56"/>
                  <a:gd name="T16" fmla="*/ 22 w 64"/>
                  <a:gd name="T17" fmla="*/ 28 h 56"/>
                  <a:gd name="T18" fmla="*/ 24 w 64"/>
                  <a:gd name="T19" fmla="*/ 26 h 56"/>
                  <a:gd name="T20" fmla="*/ 31 w 64"/>
                  <a:gd name="T21" fmla="*/ 31 h 56"/>
                  <a:gd name="T22" fmla="*/ 31 w 64"/>
                  <a:gd name="T23" fmla="*/ 34 h 56"/>
                  <a:gd name="T24" fmla="*/ 29 w 64"/>
                  <a:gd name="T25" fmla="*/ 37 h 56"/>
                  <a:gd name="T26" fmla="*/ 30 w 64"/>
                  <a:gd name="T27" fmla="*/ 44 h 56"/>
                  <a:gd name="T28" fmla="*/ 35 w 64"/>
                  <a:gd name="T29" fmla="*/ 49 h 56"/>
                  <a:gd name="T30" fmla="*/ 43 w 64"/>
                  <a:gd name="T31" fmla="*/ 52 h 56"/>
                  <a:gd name="T32" fmla="*/ 47 w 64"/>
                  <a:gd name="T33" fmla="*/ 49 h 56"/>
                  <a:gd name="T34" fmla="*/ 46 w 64"/>
                  <a:gd name="T35" fmla="*/ 54 h 56"/>
                  <a:gd name="T36" fmla="*/ 48 w 64"/>
                  <a:gd name="T37" fmla="*/ 56 h 56"/>
                  <a:gd name="T38" fmla="*/ 52 w 64"/>
                  <a:gd name="T39" fmla="*/ 48 h 56"/>
                  <a:gd name="T40" fmla="*/ 48 w 64"/>
                  <a:gd name="T41" fmla="*/ 40 h 56"/>
                  <a:gd name="T42" fmla="*/ 51 w 64"/>
                  <a:gd name="T43" fmla="*/ 36 h 56"/>
                  <a:gd name="T44" fmla="*/ 53 w 64"/>
                  <a:gd name="T45" fmla="*/ 34 h 56"/>
                  <a:gd name="T46" fmla="*/ 58 w 64"/>
                  <a:gd name="T47" fmla="*/ 44 h 56"/>
                  <a:gd name="T48" fmla="*/ 59 w 64"/>
                  <a:gd name="T49" fmla="*/ 46 h 56"/>
                  <a:gd name="T50" fmla="*/ 60 w 64"/>
                  <a:gd name="T51" fmla="*/ 37 h 56"/>
                  <a:gd name="T52" fmla="*/ 64 w 64"/>
                  <a:gd name="T53" fmla="*/ 32 h 56"/>
                  <a:gd name="T54" fmla="*/ 64 w 64"/>
                  <a:gd name="T55" fmla="*/ 28 h 56"/>
                  <a:gd name="T56" fmla="*/ 61 w 64"/>
                  <a:gd name="T57" fmla="*/ 25 h 56"/>
                  <a:gd name="T58" fmla="*/ 63 w 64"/>
                  <a:gd name="T59" fmla="*/ 20 h 56"/>
                  <a:gd name="T60" fmla="*/ 60 w 64"/>
                  <a:gd name="T61" fmla="*/ 18 h 56"/>
                  <a:gd name="T62" fmla="*/ 57 w 64"/>
                  <a:gd name="T63" fmla="*/ 14 h 56"/>
                  <a:gd name="T64" fmla="*/ 58 w 64"/>
                  <a:gd name="T65" fmla="*/ 8 h 56"/>
                  <a:gd name="T66" fmla="*/ 57 w 64"/>
                  <a:gd name="T67" fmla="*/ 5 h 56"/>
                  <a:gd name="T68" fmla="*/ 55 w 64"/>
                  <a:gd name="T69" fmla="*/ 2 h 56"/>
                  <a:gd name="T70" fmla="*/ 48 w 64"/>
                  <a:gd name="T71" fmla="*/ 1 h 56"/>
                  <a:gd name="T72" fmla="*/ 50 w 64"/>
                  <a:gd name="T73" fmla="*/ 9 h 56"/>
                  <a:gd name="T74" fmla="*/ 46 w 64"/>
                  <a:gd name="T75" fmla="*/ 8 h 56"/>
                  <a:gd name="T76" fmla="*/ 42 w 64"/>
                  <a:gd name="T77" fmla="*/ 10 h 56"/>
                  <a:gd name="T78" fmla="*/ 39 w 64"/>
                  <a:gd name="T79" fmla="*/ 16 h 56"/>
                  <a:gd name="T80" fmla="*/ 35 w 64"/>
                  <a:gd name="T81" fmla="*/ 14 h 56"/>
                  <a:gd name="T82" fmla="*/ 32 w 64"/>
                  <a:gd name="T83" fmla="*/ 19 h 56"/>
                  <a:gd name="T84" fmla="*/ 29 w 64"/>
                  <a:gd name="T85" fmla="*/ 20 h 56"/>
                  <a:gd name="T86" fmla="*/ 24 w 64"/>
                  <a:gd name="T87" fmla="*/ 23 h 56"/>
                  <a:gd name="T88" fmla="*/ 25 w 64"/>
                  <a:gd name="T89" fmla="*/ 22 h 56"/>
                  <a:gd name="T90" fmla="*/ 26 w 64"/>
                  <a:gd name="T91" fmla="*/ 17 h 56"/>
                  <a:gd name="T92" fmla="*/ 21 w 64"/>
                  <a:gd name="T93" fmla="*/ 14 h 56"/>
                  <a:gd name="T94" fmla="*/ 15 w 64"/>
                  <a:gd name="T95" fmla="*/ 18 h 56"/>
                  <a:gd name="T96" fmla="*/ 13 w 64"/>
                  <a:gd name="T97" fmla="*/ 21 h 56"/>
                  <a:gd name="T98" fmla="*/ 5 w 64"/>
                  <a:gd name="T99" fmla="*/ 22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64" h="56">
                    <a:moveTo>
                      <a:pt x="5" y="22"/>
                    </a:moveTo>
                    <a:lnTo>
                      <a:pt x="2" y="27"/>
                    </a:lnTo>
                    <a:lnTo>
                      <a:pt x="2" y="29"/>
                    </a:lnTo>
                    <a:lnTo>
                      <a:pt x="0" y="35"/>
                    </a:lnTo>
                    <a:lnTo>
                      <a:pt x="1" y="37"/>
                    </a:lnTo>
                    <a:lnTo>
                      <a:pt x="4" y="37"/>
                    </a:lnTo>
                    <a:lnTo>
                      <a:pt x="5" y="34"/>
                    </a:lnTo>
                    <a:lnTo>
                      <a:pt x="7" y="31"/>
                    </a:lnTo>
                    <a:lnTo>
                      <a:pt x="7" y="29"/>
                    </a:lnTo>
                    <a:lnTo>
                      <a:pt x="9" y="26"/>
                    </a:lnTo>
                    <a:lnTo>
                      <a:pt x="13" y="27"/>
                    </a:lnTo>
                    <a:lnTo>
                      <a:pt x="13" y="28"/>
                    </a:lnTo>
                    <a:lnTo>
                      <a:pt x="13" y="30"/>
                    </a:lnTo>
                    <a:lnTo>
                      <a:pt x="15" y="29"/>
                    </a:lnTo>
                    <a:lnTo>
                      <a:pt x="17" y="27"/>
                    </a:lnTo>
                    <a:lnTo>
                      <a:pt x="18" y="29"/>
                    </a:lnTo>
                    <a:lnTo>
                      <a:pt x="22" y="30"/>
                    </a:lnTo>
                    <a:lnTo>
                      <a:pt x="22" y="28"/>
                    </a:lnTo>
                    <a:lnTo>
                      <a:pt x="22" y="26"/>
                    </a:lnTo>
                    <a:lnTo>
                      <a:pt x="24" y="26"/>
                    </a:lnTo>
                    <a:lnTo>
                      <a:pt x="30" y="28"/>
                    </a:lnTo>
                    <a:lnTo>
                      <a:pt x="31" y="31"/>
                    </a:lnTo>
                    <a:lnTo>
                      <a:pt x="32" y="34"/>
                    </a:lnTo>
                    <a:lnTo>
                      <a:pt x="31" y="34"/>
                    </a:lnTo>
                    <a:lnTo>
                      <a:pt x="30" y="35"/>
                    </a:lnTo>
                    <a:lnTo>
                      <a:pt x="29" y="37"/>
                    </a:lnTo>
                    <a:lnTo>
                      <a:pt x="30" y="39"/>
                    </a:lnTo>
                    <a:lnTo>
                      <a:pt x="30" y="44"/>
                    </a:lnTo>
                    <a:lnTo>
                      <a:pt x="31" y="47"/>
                    </a:lnTo>
                    <a:lnTo>
                      <a:pt x="35" y="49"/>
                    </a:lnTo>
                    <a:lnTo>
                      <a:pt x="41" y="52"/>
                    </a:lnTo>
                    <a:lnTo>
                      <a:pt x="43" y="52"/>
                    </a:lnTo>
                    <a:lnTo>
                      <a:pt x="46" y="49"/>
                    </a:lnTo>
                    <a:lnTo>
                      <a:pt x="47" y="49"/>
                    </a:lnTo>
                    <a:lnTo>
                      <a:pt x="46" y="53"/>
                    </a:lnTo>
                    <a:lnTo>
                      <a:pt x="46" y="54"/>
                    </a:lnTo>
                    <a:lnTo>
                      <a:pt x="47" y="56"/>
                    </a:lnTo>
                    <a:lnTo>
                      <a:pt x="48" y="56"/>
                    </a:lnTo>
                    <a:lnTo>
                      <a:pt x="52" y="51"/>
                    </a:lnTo>
                    <a:lnTo>
                      <a:pt x="52" y="48"/>
                    </a:lnTo>
                    <a:lnTo>
                      <a:pt x="50" y="44"/>
                    </a:lnTo>
                    <a:lnTo>
                      <a:pt x="48" y="40"/>
                    </a:lnTo>
                    <a:lnTo>
                      <a:pt x="49" y="39"/>
                    </a:lnTo>
                    <a:lnTo>
                      <a:pt x="51" y="36"/>
                    </a:lnTo>
                    <a:lnTo>
                      <a:pt x="52" y="32"/>
                    </a:lnTo>
                    <a:lnTo>
                      <a:pt x="53" y="34"/>
                    </a:lnTo>
                    <a:lnTo>
                      <a:pt x="57" y="38"/>
                    </a:lnTo>
                    <a:lnTo>
                      <a:pt x="58" y="44"/>
                    </a:lnTo>
                    <a:lnTo>
                      <a:pt x="59" y="46"/>
                    </a:lnTo>
                    <a:lnTo>
                      <a:pt x="59" y="46"/>
                    </a:lnTo>
                    <a:lnTo>
                      <a:pt x="59" y="39"/>
                    </a:lnTo>
                    <a:lnTo>
                      <a:pt x="60" y="37"/>
                    </a:lnTo>
                    <a:lnTo>
                      <a:pt x="63" y="35"/>
                    </a:lnTo>
                    <a:lnTo>
                      <a:pt x="64" y="32"/>
                    </a:lnTo>
                    <a:lnTo>
                      <a:pt x="64" y="31"/>
                    </a:lnTo>
                    <a:lnTo>
                      <a:pt x="64" y="28"/>
                    </a:lnTo>
                    <a:lnTo>
                      <a:pt x="63" y="26"/>
                    </a:lnTo>
                    <a:lnTo>
                      <a:pt x="61" y="25"/>
                    </a:lnTo>
                    <a:lnTo>
                      <a:pt x="61" y="22"/>
                    </a:lnTo>
                    <a:lnTo>
                      <a:pt x="63" y="20"/>
                    </a:lnTo>
                    <a:lnTo>
                      <a:pt x="60" y="20"/>
                    </a:lnTo>
                    <a:lnTo>
                      <a:pt x="60" y="18"/>
                    </a:lnTo>
                    <a:lnTo>
                      <a:pt x="60" y="16"/>
                    </a:lnTo>
                    <a:lnTo>
                      <a:pt x="57" y="14"/>
                    </a:lnTo>
                    <a:lnTo>
                      <a:pt x="60" y="12"/>
                    </a:lnTo>
                    <a:lnTo>
                      <a:pt x="58" y="8"/>
                    </a:lnTo>
                    <a:lnTo>
                      <a:pt x="59" y="5"/>
                    </a:lnTo>
                    <a:lnTo>
                      <a:pt x="57" y="5"/>
                    </a:lnTo>
                    <a:lnTo>
                      <a:pt x="56" y="5"/>
                    </a:lnTo>
                    <a:lnTo>
                      <a:pt x="55" y="2"/>
                    </a:lnTo>
                    <a:lnTo>
                      <a:pt x="50" y="0"/>
                    </a:lnTo>
                    <a:lnTo>
                      <a:pt x="48" y="1"/>
                    </a:lnTo>
                    <a:lnTo>
                      <a:pt x="50" y="6"/>
                    </a:lnTo>
                    <a:lnTo>
                      <a:pt x="50" y="9"/>
                    </a:lnTo>
                    <a:lnTo>
                      <a:pt x="48" y="9"/>
                    </a:lnTo>
                    <a:lnTo>
                      <a:pt x="46" y="8"/>
                    </a:lnTo>
                    <a:lnTo>
                      <a:pt x="44" y="11"/>
                    </a:lnTo>
                    <a:lnTo>
                      <a:pt x="42" y="10"/>
                    </a:lnTo>
                    <a:lnTo>
                      <a:pt x="40" y="10"/>
                    </a:lnTo>
                    <a:lnTo>
                      <a:pt x="39" y="16"/>
                    </a:lnTo>
                    <a:lnTo>
                      <a:pt x="38" y="16"/>
                    </a:lnTo>
                    <a:lnTo>
                      <a:pt x="35" y="14"/>
                    </a:lnTo>
                    <a:lnTo>
                      <a:pt x="33" y="16"/>
                    </a:lnTo>
                    <a:lnTo>
                      <a:pt x="32" y="19"/>
                    </a:lnTo>
                    <a:lnTo>
                      <a:pt x="31" y="20"/>
                    </a:lnTo>
                    <a:lnTo>
                      <a:pt x="29" y="20"/>
                    </a:lnTo>
                    <a:lnTo>
                      <a:pt x="26" y="22"/>
                    </a:lnTo>
                    <a:lnTo>
                      <a:pt x="24" y="23"/>
                    </a:lnTo>
                    <a:lnTo>
                      <a:pt x="24" y="23"/>
                    </a:lnTo>
                    <a:lnTo>
                      <a:pt x="25" y="22"/>
                    </a:lnTo>
                    <a:lnTo>
                      <a:pt x="27" y="19"/>
                    </a:lnTo>
                    <a:lnTo>
                      <a:pt x="26" y="17"/>
                    </a:lnTo>
                    <a:lnTo>
                      <a:pt x="24" y="14"/>
                    </a:lnTo>
                    <a:lnTo>
                      <a:pt x="21" y="14"/>
                    </a:lnTo>
                    <a:lnTo>
                      <a:pt x="17" y="16"/>
                    </a:lnTo>
                    <a:lnTo>
                      <a:pt x="15" y="18"/>
                    </a:lnTo>
                    <a:lnTo>
                      <a:pt x="15" y="20"/>
                    </a:lnTo>
                    <a:lnTo>
                      <a:pt x="13" y="21"/>
                    </a:lnTo>
                    <a:lnTo>
                      <a:pt x="8" y="22"/>
                    </a:lnTo>
                    <a:lnTo>
                      <a:pt x="5" y="22"/>
                    </a:lnTo>
                    <a:lnTo>
                      <a:pt x="5" y="2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93" name="Freeform 159">
                <a:extLst>
                  <a:ext uri="{FF2B5EF4-FFF2-40B4-BE49-F238E27FC236}">
                    <a16:creationId xmlns:a16="http://schemas.microsoft.com/office/drawing/2014/main" id="{ACECB43B-6319-4A2D-BEC2-D49D32E4DA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55" y="2611"/>
                <a:ext cx="3" cy="2"/>
              </a:xfrm>
              <a:custGeom>
                <a:avLst/>
                <a:gdLst>
                  <a:gd name="T0" fmla="*/ 3 w 3"/>
                  <a:gd name="T1" fmla="*/ 2 h 2"/>
                  <a:gd name="T2" fmla="*/ 3 w 3"/>
                  <a:gd name="T3" fmla="*/ 2 h 2"/>
                  <a:gd name="T4" fmla="*/ 0 w 3"/>
                  <a:gd name="T5" fmla="*/ 0 h 2"/>
                  <a:gd name="T6" fmla="*/ 3 w 3"/>
                  <a:gd name="T7" fmla="*/ 2 h 2"/>
                  <a:gd name="T8" fmla="*/ 3 w 3"/>
                  <a:gd name="T9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2">
                    <a:moveTo>
                      <a:pt x="3" y="2"/>
                    </a:moveTo>
                    <a:lnTo>
                      <a:pt x="3" y="2"/>
                    </a:lnTo>
                    <a:lnTo>
                      <a:pt x="0" y="0"/>
                    </a:lnTo>
                    <a:lnTo>
                      <a:pt x="3" y="2"/>
                    </a:lnTo>
                    <a:lnTo>
                      <a:pt x="3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94" name="Freeform 160">
                <a:extLst>
                  <a:ext uri="{FF2B5EF4-FFF2-40B4-BE49-F238E27FC236}">
                    <a16:creationId xmlns:a16="http://schemas.microsoft.com/office/drawing/2014/main" id="{B8ECAD7E-B556-46F6-BC28-0D344304A2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59" y="2869"/>
                <a:ext cx="7" cy="11"/>
              </a:xfrm>
              <a:custGeom>
                <a:avLst/>
                <a:gdLst>
                  <a:gd name="T0" fmla="*/ 7 w 7"/>
                  <a:gd name="T1" fmla="*/ 0 h 11"/>
                  <a:gd name="T2" fmla="*/ 3 w 7"/>
                  <a:gd name="T3" fmla="*/ 2 h 11"/>
                  <a:gd name="T4" fmla="*/ 1 w 7"/>
                  <a:gd name="T5" fmla="*/ 4 h 11"/>
                  <a:gd name="T6" fmla="*/ 0 w 7"/>
                  <a:gd name="T7" fmla="*/ 10 h 11"/>
                  <a:gd name="T8" fmla="*/ 4 w 7"/>
                  <a:gd name="T9" fmla="*/ 11 h 11"/>
                  <a:gd name="T10" fmla="*/ 7 w 7"/>
                  <a:gd name="T11" fmla="*/ 3 h 11"/>
                  <a:gd name="T12" fmla="*/ 7 w 7"/>
                  <a:gd name="T13" fmla="*/ 0 h 11"/>
                  <a:gd name="T14" fmla="*/ 7 w 7"/>
                  <a:gd name="T15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" h="11">
                    <a:moveTo>
                      <a:pt x="7" y="0"/>
                    </a:moveTo>
                    <a:lnTo>
                      <a:pt x="3" y="2"/>
                    </a:lnTo>
                    <a:lnTo>
                      <a:pt x="1" y="4"/>
                    </a:lnTo>
                    <a:lnTo>
                      <a:pt x="0" y="10"/>
                    </a:lnTo>
                    <a:lnTo>
                      <a:pt x="4" y="11"/>
                    </a:lnTo>
                    <a:lnTo>
                      <a:pt x="7" y="3"/>
                    </a:lnTo>
                    <a:lnTo>
                      <a:pt x="7" y="0"/>
                    </a:lnTo>
                    <a:lnTo>
                      <a:pt x="7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95" name="Freeform 161">
                <a:extLst>
                  <a:ext uri="{FF2B5EF4-FFF2-40B4-BE49-F238E27FC236}">
                    <a16:creationId xmlns:a16="http://schemas.microsoft.com/office/drawing/2014/main" id="{EE3DDDAC-6263-4439-A1D9-416D4905C5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61" y="2655"/>
                <a:ext cx="16" cy="27"/>
              </a:xfrm>
              <a:custGeom>
                <a:avLst/>
                <a:gdLst>
                  <a:gd name="T0" fmla="*/ 2 w 16"/>
                  <a:gd name="T1" fmla="*/ 21 h 27"/>
                  <a:gd name="T2" fmla="*/ 7 w 16"/>
                  <a:gd name="T3" fmla="*/ 23 h 27"/>
                  <a:gd name="T4" fmla="*/ 8 w 16"/>
                  <a:gd name="T5" fmla="*/ 27 h 27"/>
                  <a:gd name="T6" fmla="*/ 9 w 16"/>
                  <a:gd name="T7" fmla="*/ 27 h 27"/>
                  <a:gd name="T8" fmla="*/ 12 w 16"/>
                  <a:gd name="T9" fmla="*/ 24 h 27"/>
                  <a:gd name="T10" fmla="*/ 11 w 16"/>
                  <a:gd name="T11" fmla="*/ 21 h 27"/>
                  <a:gd name="T12" fmla="*/ 10 w 16"/>
                  <a:gd name="T13" fmla="*/ 19 h 27"/>
                  <a:gd name="T14" fmla="*/ 10 w 16"/>
                  <a:gd name="T15" fmla="*/ 17 h 27"/>
                  <a:gd name="T16" fmla="*/ 12 w 16"/>
                  <a:gd name="T17" fmla="*/ 11 h 27"/>
                  <a:gd name="T18" fmla="*/ 12 w 16"/>
                  <a:gd name="T19" fmla="*/ 7 h 27"/>
                  <a:gd name="T20" fmla="*/ 15 w 16"/>
                  <a:gd name="T21" fmla="*/ 5 h 27"/>
                  <a:gd name="T22" fmla="*/ 16 w 16"/>
                  <a:gd name="T23" fmla="*/ 3 h 27"/>
                  <a:gd name="T24" fmla="*/ 14 w 16"/>
                  <a:gd name="T25" fmla="*/ 1 h 27"/>
                  <a:gd name="T26" fmla="*/ 11 w 16"/>
                  <a:gd name="T27" fmla="*/ 0 h 27"/>
                  <a:gd name="T28" fmla="*/ 8 w 16"/>
                  <a:gd name="T29" fmla="*/ 1 h 27"/>
                  <a:gd name="T30" fmla="*/ 7 w 16"/>
                  <a:gd name="T31" fmla="*/ 2 h 27"/>
                  <a:gd name="T32" fmla="*/ 8 w 16"/>
                  <a:gd name="T33" fmla="*/ 3 h 27"/>
                  <a:gd name="T34" fmla="*/ 6 w 16"/>
                  <a:gd name="T35" fmla="*/ 5 h 27"/>
                  <a:gd name="T36" fmla="*/ 6 w 16"/>
                  <a:gd name="T37" fmla="*/ 10 h 27"/>
                  <a:gd name="T38" fmla="*/ 5 w 16"/>
                  <a:gd name="T39" fmla="*/ 13 h 27"/>
                  <a:gd name="T40" fmla="*/ 2 w 16"/>
                  <a:gd name="T41" fmla="*/ 14 h 27"/>
                  <a:gd name="T42" fmla="*/ 0 w 16"/>
                  <a:gd name="T43" fmla="*/ 15 h 27"/>
                  <a:gd name="T44" fmla="*/ 0 w 16"/>
                  <a:gd name="T45" fmla="*/ 19 h 27"/>
                  <a:gd name="T46" fmla="*/ 2 w 16"/>
                  <a:gd name="T47" fmla="*/ 21 h 27"/>
                  <a:gd name="T48" fmla="*/ 2 w 16"/>
                  <a:gd name="T49" fmla="*/ 21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6" h="27">
                    <a:moveTo>
                      <a:pt x="2" y="21"/>
                    </a:moveTo>
                    <a:lnTo>
                      <a:pt x="7" y="23"/>
                    </a:lnTo>
                    <a:lnTo>
                      <a:pt x="8" y="27"/>
                    </a:lnTo>
                    <a:lnTo>
                      <a:pt x="9" y="27"/>
                    </a:lnTo>
                    <a:lnTo>
                      <a:pt x="12" y="24"/>
                    </a:lnTo>
                    <a:lnTo>
                      <a:pt x="11" y="21"/>
                    </a:lnTo>
                    <a:lnTo>
                      <a:pt x="10" y="19"/>
                    </a:lnTo>
                    <a:lnTo>
                      <a:pt x="10" y="17"/>
                    </a:lnTo>
                    <a:lnTo>
                      <a:pt x="12" y="11"/>
                    </a:lnTo>
                    <a:lnTo>
                      <a:pt x="12" y="7"/>
                    </a:lnTo>
                    <a:lnTo>
                      <a:pt x="15" y="5"/>
                    </a:lnTo>
                    <a:lnTo>
                      <a:pt x="16" y="3"/>
                    </a:lnTo>
                    <a:lnTo>
                      <a:pt x="14" y="1"/>
                    </a:lnTo>
                    <a:lnTo>
                      <a:pt x="11" y="0"/>
                    </a:lnTo>
                    <a:lnTo>
                      <a:pt x="8" y="1"/>
                    </a:lnTo>
                    <a:lnTo>
                      <a:pt x="7" y="2"/>
                    </a:lnTo>
                    <a:lnTo>
                      <a:pt x="8" y="3"/>
                    </a:lnTo>
                    <a:lnTo>
                      <a:pt x="6" y="5"/>
                    </a:lnTo>
                    <a:lnTo>
                      <a:pt x="6" y="10"/>
                    </a:lnTo>
                    <a:lnTo>
                      <a:pt x="5" y="13"/>
                    </a:lnTo>
                    <a:lnTo>
                      <a:pt x="2" y="14"/>
                    </a:lnTo>
                    <a:lnTo>
                      <a:pt x="0" y="15"/>
                    </a:lnTo>
                    <a:lnTo>
                      <a:pt x="0" y="19"/>
                    </a:lnTo>
                    <a:lnTo>
                      <a:pt x="2" y="21"/>
                    </a:lnTo>
                    <a:lnTo>
                      <a:pt x="2" y="2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96" name="Freeform 162">
                <a:extLst>
                  <a:ext uri="{FF2B5EF4-FFF2-40B4-BE49-F238E27FC236}">
                    <a16:creationId xmlns:a16="http://schemas.microsoft.com/office/drawing/2014/main" id="{8D229F34-B3AD-4A14-833B-8C597E98A8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63" y="2866"/>
                <a:ext cx="9" cy="17"/>
              </a:xfrm>
              <a:custGeom>
                <a:avLst/>
                <a:gdLst>
                  <a:gd name="T0" fmla="*/ 7 w 9"/>
                  <a:gd name="T1" fmla="*/ 0 h 17"/>
                  <a:gd name="T2" fmla="*/ 5 w 9"/>
                  <a:gd name="T3" fmla="*/ 1 h 17"/>
                  <a:gd name="T4" fmla="*/ 4 w 9"/>
                  <a:gd name="T5" fmla="*/ 7 h 17"/>
                  <a:gd name="T6" fmla="*/ 3 w 9"/>
                  <a:gd name="T7" fmla="*/ 10 h 17"/>
                  <a:gd name="T8" fmla="*/ 0 w 9"/>
                  <a:gd name="T9" fmla="*/ 15 h 17"/>
                  <a:gd name="T10" fmla="*/ 3 w 9"/>
                  <a:gd name="T11" fmla="*/ 17 h 17"/>
                  <a:gd name="T12" fmla="*/ 5 w 9"/>
                  <a:gd name="T13" fmla="*/ 14 h 17"/>
                  <a:gd name="T14" fmla="*/ 7 w 9"/>
                  <a:gd name="T15" fmla="*/ 14 h 17"/>
                  <a:gd name="T16" fmla="*/ 7 w 9"/>
                  <a:gd name="T17" fmla="*/ 12 h 17"/>
                  <a:gd name="T18" fmla="*/ 6 w 9"/>
                  <a:gd name="T19" fmla="*/ 8 h 17"/>
                  <a:gd name="T20" fmla="*/ 6 w 9"/>
                  <a:gd name="T21" fmla="*/ 6 h 17"/>
                  <a:gd name="T22" fmla="*/ 9 w 9"/>
                  <a:gd name="T23" fmla="*/ 3 h 17"/>
                  <a:gd name="T24" fmla="*/ 7 w 9"/>
                  <a:gd name="T25" fmla="*/ 0 h 17"/>
                  <a:gd name="T26" fmla="*/ 7 w 9"/>
                  <a:gd name="T27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9" h="17">
                    <a:moveTo>
                      <a:pt x="7" y="0"/>
                    </a:moveTo>
                    <a:lnTo>
                      <a:pt x="5" y="1"/>
                    </a:lnTo>
                    <a:lnTo>
                      <a:pt x="4" y="7"/>
                    </a:lnTo>
                    <a:lnTo>
                      <a:pt x="3" y="10"/>
                    </a:lnTo>
                    <a:lnTo>
                      <a:pt x="0" y="15"/>
                    </a:lnTo>
                    <a:lnTo>
                      <a:pt x="3" y="17"/>
                    </a:lnTo>
                    <a:lnTo>
                      <a:pt x="5" y="14"/>
                    </a:lnTo>
                    <a:lnTo>
                      <a:pt x="7" y="14"/>
                    </a:lnTo>
                    <a:lnTo>
                      <a:pt x="7" y="12"/>
                    </a:lnTo>
                    <a:lnTo>
                      <a:pt x="6" y="8"/>
                    </a:lnTo>
                    <a:lnTo>
                      <a:pt x="6" y="6"/>
                    </a:lnTo>
                    <a:lnTo>
                      <a:pt x="9" y="3"/>
                    </a:lnTo>
                    <a:lnTo>
                      <a:pt x="7" y="0"/>
                    </a:lnTo>
                    <a:lnTo>
                      <a:pt x="7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97" name="Freeform 163">
                <a:extLst>
                  <a:ext uri="{FF2B5EF4-FFF2-40B4-BE49-F238E27FC236}">
                    <a16:creationId xmlns:a16="http://schemas.microsoft.com/office/drawing/2014/main" id="{1731276F-3CEA-427A-83C6-BB0250A87F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68" y="2922"/>
                <a:ext cx="2" cy="2"/>
              </a:xfrm>
              <a:custGeom>
                <a:avLst/>
                <a:gdLst>
                  <a:gd name="T0" fmla="*/ 0 w 2"/>
                  <a:gd name="T1" fmla="*/ 1 h 2"/>
                  <a:gd name="T2" fmla="*/ 0 w 2"/>
                  <a:gd name="T3" fmla="*/ 2 h 2"/>
                  <a:gd name="T4" fmla="*/ 2 w 2"/>
                  <a:gd name="T5" fmla="*/ 0 h 2"/>
                  <a:gd name="T6" fmla="*/ 0 w 2"/>
                  <a:gd name="T7" fmla="*/ 1 h 2"/>
                  <a:gd name="T8" fmla="*/ 0 w 2"/>
                  <a:gd name="T9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0" y="1"/>
                    </a:moveTo>
                    <a:lnTo>
                      <a:pt x="0" y="2"/>
                    </a:lnTo>
                    <a:lnTo>
                      <a:pt x="2" y="0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98" name="Freeform 164">
                <a:extLst>
                  <a:ext uri="{FF2B5EF4-FFF2-40B4-BE49-F238E27FC236}">
                    <a16:creationId xmlns:a16="http://schemas.microsoft.com/office/drawing/2014/main" id="{7DBC0955-09A2-491A-A6AD-B593749FDE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69" y="2861"/>
                <a:ext cx="3" cy="3"/>
              </a:xfrm>
              <a:custGeom>
                <a:avLst/>
                <a:gdLst>
                  <a:gd name="T0" fmla="*/ 1 w 3"/>
                  <a:gd name="T1" fmla="*/ 0 h 3"/>
                  <a:gd name="T2" fmla="*/ 0 w 3"/>
                  <a:gd name="T3" fmla="*/ 1 h 3"/>
                  <a:gd name="T4" fmla="*/ 2 w 3"/>
                  <a:gd name="T5" fmla="*/ 3 h 3"/>
                  <a:gd name="T6" fmla="*/ 3 w 3"/>
                  <a:gd name="T7" fmla="*/ 0 h 3"/>
                  <a:gd name="T8" fmla="*/ 1 w 3"/>
                  <a:gd name="T9" fmla="*/ 0 h 3"/>
                  <a:gd name="T10" fmla="*/ 1 w 3"/>
                  <a:gd name="T11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" h="3">
                    <a:moveTo>
                      <a:pt x="1" y="0"/>
                    </a:moveTo>
                    <a:lnTo>
                      <a:pt x="0" y="1"/>
                    </a:lnTo>
                    <a:lnTo>
                      <a:pt x="2" y="3"/>
                    </a:lnTo>
                    <a:lnTo>
                      <a:pt x="3" y="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99" name="Freeform 165">
                <a:extLst>
                  <a:ext uri="{FF2B5EF4-FFF2-40B4-BE49-F238E27FC236}">
                    <a16:creationId xmlns:a16="http://schemas.microsoft.com/office/drawing/2014/main" id="{5F8CBBA5-B25C-4A57-96CB-D7A849F1EB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70" y="2918"/>
                <a:ext cx="2" cy="3"/>
              </a:xfrm>
              <a:custGeom>
                <a:avLst/>
                <a:gdLst>
                  <a:gd name="T0" fmla="*/ 0 w 2"/>
                  <a:gd name="T1" fmla="*/ 2 h 3"/>
                  <a:gd name="T2" fmla="*/ 0 w 2"/>
                  <a:gd name="T3" fmla="*/ 3 h 3"/>
                  <a:gd name="T4" fmla="*/ 2 w 2"/>
                  <a:gd name="T5" fmla="*/ 0 h 3"/>
                  <a:gd name="T6" fmla="*/ 0 w 2"/>
                  <a:gd name="T7" fmla="*/ 2 h 3"/>
                  <a:gd name="T8" fmla="*/ 0 w 2"/>
                  <a:gd name="T9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3">
                    <a:moveTo>
                      <a:pt x="0" y="2"/>
                    </a:moveTo>
                    <a:lnTo>
                      <a:pt x="0" y="3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200" name="Freeform 166">
                <a:extLst>
                  <a:ext uri="{FF2B5EF4-FFF2-40B4-BE49-F238E27FC236}">
                    <a16:creationId xmlns:a16="http://schemas.microsoft.com/office/drawing/2014/main" id="{78AF41D2-70D5-4AB8-B658-4133EAC0DC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71" y="2634"/>
                <a:ext cx="13" cy="9"/>
              </a:xfrm>
              <a:custGeom>
                <a:avLst/>
                <a:gdLst>
                  <a:gd name="T0" fmla="*/ 2 w 13"/>
                  <a:gd name="T1" fmla="*/ 0 h 9"/>
                  <a:gd name="T2" fmla="*/ 1 w 13"/>
                  <a:gd name="T3" fmla="*/ 0 h 9"/>
                  <a:gd name="T4" fmla="*/ 1 w 13"/>
                  <a:gd name="T5" fmla="*/ 4 h 9"/>
                  <a:gd name="T6" fmla="*/ 0 w 13"/>
                  <a:gd name="T7" fmla="*/ 7 h 9"/>
                  <a:gd name="T8" fmla="*/ 1 w 13"/>
                  <a:gd name="T9" fmla="*/ 7 h 9"/>
                  <a:gd name="T10" fmla="*/ 4 w 13"/>
                  <a:gd name="T11" fmla="*/ 4 h 9"/>
                  <a:gd name="T12" fmla="*/ 6 w 13"/>
                  <a:gd name="T13" fmla="*/ 4 h 9"/>
                  <a:gd name="T14" fmla="*/ 8 w 13"/>
                  <a:gd name="T15" fmla="*/ 8 h 9"/>
                  <a:gd name="T16" fmla="*/ 12 w 13"/>
                  <a:gd name="T17" fmla="*/ 9 h 9"/>
                  <a:gd name="T18" fmla="*/ 12 w 13"/>
                  <a:gd name="T19" fmla="*/ 7 h 9"/>
                  <a:gd name="T20" fmla="*/ 13 w 13"/>
                  <a:gd name="T21" fmla="*/ 7 h 9"/>
                  <a:gd name="T22" fmla="*/ 12 w 13"/>
                  <a:gd name="T23" fmla="*/ 6 h 9"/>
                  <a:gd name="T24" fmla="*/ 9 w 13"/>
                  <a:gd name="T25" fmla="*/ 4 h 9"/>
                  <a:gd name="T26" fmla="*/ 7 w 13"/>
                  <a:gd name="T27" fmla="*/ 1 h 9"/>
                  <a:gd name="T28" fmla="*/ 5 w 13"/>
                  <a:gd name="T29" fmla="*/ 0 h 9"/>
                  <a:gd name="T30" fmla="*/ 2 w 13"/>
                  <a:gd name="T31" fmla="*/ 0 h 9"/>
                  <a:gd name="T32" fmla="*/ 2 w 13"/>
                  <a:gd name="T33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3" h="9">
                    <a:moveTo>
                      <a:pt x="2" y="0"/>
                    </a:moveTo>
                    <a:lnTo>
                      <a:pt x="1" y="0"/>
                    </a:lnTo>
                    <a:lnTo>
                      <a:pt x="1" y="4"/>
                    </a:lnTo>
                    <a:lnTo>
                      <a:pt x="0" y="7"/>
                    </a:lnTo>
                    <a:lnTo>
                      <a:pt x="1" y="7"/>
                    </a:lnTo>
                    <a:lnTo>
                      <a:pt x="4" y="4"/>
                    </a:lnTo>
                    <a:lnTo>
                      <a:pt x="6" y="4"/>
                    </a:lnTo>
                    <a:lnTo>
                      <a:pt x="8" y="8"/>
                    </a:lnTo>
                    <a:lnTo>
                      <a:pt x="12" y="9"/>
                    </a:lnTo>
                    <a:lnTo>
                      <a:pt x="12" y="7"/>
                    </a:lnTo>
                    <a:lnTo>
                      <a:pt x="13" y="7"/>
                    </a:lnTo>
                    <a:lnTo>
                      <a:pt x="12" y="6"/>
                    </a:lnTo>
                    <a:lnTo>
                      <a:pt x="9" y="4"/>
                    </a:lnTo>
                    <a:lnTo>
                      <a:pt x="7" y="1"/>
                    </a:lnTo>
                    <a:lnTo>
                      <a:pt x="5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201" name="Freeform 167">
                <a:extLst>
                  <a:ext uri="{FF2B5EF4-FFF2-40B4-BE49-F238E27FC236}">
                    <a16:creationId xmlns:a16="http://schemas.microsoft.com/office/drawing/2014/main" id="{B6F116B2-87C8-40AC-881B-A014420E5B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73" y="2918"/>
                <a:ext cx="8" cy="5"/>
              </a:xfrm>
              <a:custGeom>
                <a:avLst/>
                <a:gdLst>
                  <a:gd name="T0" fmla="*/ 2 w 8"/>
                  <a:gd name="T1" fmla="*/ 2 h 5"/>
                  <a:gd name="T2" fmla="*/ 0 w 8"/>
                  <a:gd name="T3" fmla="*/ 4 h 5"/>
                  <a:gd name="T4" fmla="*/ 3 w 8"/>
                  <a:gd name="T5" fmla="*/ 5 h 5"/>
                  <a:gd name="T6" fmla="*/ 5 w 8"/>
                  <a:gd name="T7" fmla="*/ 4 h 5"/>
                  <a:gd name="T8" fmla="*/ 8 w 8"/>
                  <a:gd name="T9" fmla="*/ 2 h 5"/>
                  <a:gd name="T10" fmla="*/ 5 w 8"/>
                  <a:gd name="T11" fmla="*/ 0 h 5"/>
                  <a:gd name="T12" fmla="*/ 2 w 8"/>
                  <a:gd name="T13" fmla="*/ 2 h 5"/>
                  <a:gd name="T14" fmla="*/ 2 w 8"/>
                  <a:gd name="T15" fmla="*/ 2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" h="5">
                    <a:moveTo>
                      <a:pt x="2" y="2"/>
                    </a:moveTo>
                    <a:lnTo>
                      <a:pt x="0" y="4"/>
                    </a:lnTo>
                    <a:lnTo>
                      <a:pt x="3" y="5"/>
                    </a:lnTo>
                    <a:lnTo>
                      <a:pt x="5" y="4"/>
                    </a:lnTo>
                    <a:lnTo>
                      <a:pt x="8" y="2"/>
                    </a:lnTo>
                    <a:lnTo>
                      <a:pt x="5" y="0"/>
                    </a:lnTo>
                    <a:lnTo>
                      <a:pt x="2" y="2"/>
                    </a:lnTo>
                    <a:lnTo>
                      <a:pt x="2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202" name="Freeform 168">
                <a:extLst>
                  <a:ext uri="{FF2B5EF4-FFF2-40B4-BE49-F238E27FC236}">
                    <a16:creationId xmlns:a16="http://schemas.microsoft.com/office/drawing/2014/main" id="{3E6BC460-B88F-4F27-A2F1-D735C86C22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73" y="2651"/>
                <a:ext cx="11" cy="25"/>
              </a:xfrm>
              <a:custGeom>
                <a:avLst/>
                <a:gdLst>
                  <a:gd name="T0" fmla="*/ 5 w 11"/>
                  <a:gd name="T1" fmla="*/ 17 h 25"/>
                  <a:gd name="T2" fmla="*/ 5 w 11"/>
                  <a:gd name="T3" fmla="*/ 16 h 25"/>
                  <a:gd name="T4" fmla="*/ 8 w 11"/>
                  <a:gd name="T5" fmla="*/ 14 h 25"/>
                  <a:gd name="T6" fmla="*/ 10 w 11"/>
                  <a:gd name="T7" fmla="*/ 11 h 25"/>
                  <a:gd name="T8" fmla="*/ 11 w 11"/>
                  <a:gd name="T9" fmla="*/ 2 h 25"/>
                  <a:gd name="T10" fmla="*/ 11 w 11"/>
                  <a:gd name="T11" fmla="*/ 0 h 25"/>
                  <a:gd name="T12" fmla="*/ 8 w 11"/>
                  <a:gd name="T13" fmla="*/ 2 h 25"/>
                  <a:gd name="T14" fmla="*/ 8 w 11"/>
                  <a:gd name="T15" fmla="*/ 6 h 25"/>
                  <a:gd name="T16" fmla="*/ 4 w 11"/>
                  <a:gd name="T17" fmla="*/ 13 h 25"/>
                  <a:gd name="T18" fmla="*/ 3 w 11"/>
                  <a:gd name="T19" fmla="*/ 16 h 25"/>
                  <a:gd name="T20" fmla="*/ 2 w 11"/>
                  <a:gd name="T21" fmla="*/ 16 h 25"/>
                  <a:gd name="T22" fmla="*/ 0 w 11"/>
                  <a:gd name="T23" fmla="*/ 19 h 25"/>
                  <a:gd name="T24" fmla="*/ 0 w 11"/>
                  <a:gd name="T25" fmla="*/ 25 h 25"/>
                  <a:gd name="T26" fmla="*/ 3 w 11"/>
                  <a:gd name="T27" fmla="*/ 23 h 25"/>
                  <a:gd name="T28" fmla="*/ 5 w 11"/>
                  <a:gd name="T29" fmla="*/ 17 h 25"/>
                  <a:gd name="T30" fmla="*/ 5 w 11"/>
                  <a:gd name="T31" fmla="*/ 17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1" h="25">
                    <a:moveTo>
                      <a:pt x="5" y="17"/>
                    </a:moveTo>
                    <a:lnTo>
                      <a:pt x="5" y="16"/>
                    </a:lnTo>
                    <a:lnTo>
                      <a:pt x="8" y="14"/>
                    </a:lnTo>
                    <a:lnTo>
                      <a:pt x="10" y="11"/>
                    </a:lnTo>
                    <a:lnTo>
                      <a:pt x="11" y="2"/>
                    </a:lnTo>
                    <a:lnTo>
                      <a:pt x="11" y="0"/>
                    </a:lnTo>
                    <a:lnTo>
                      <a:pt x="8" y="2"/>
                    </a:lnTo>
                    <a:lnTo>
                      <a:pt x="8" y="6"/>
                    </a:lnTo>
                    <a:lnTo>
                      <a:pt x="4" y="13"/>
                    </a:lnTo>
                    <a:lnTo>
                      <a:pt x="3" y="16"/>
                    </a:lnTo>
                    <a:lnTo>
                      <a:pt x="2" y="16"/>
                    </a:lnTo>
                    <a:lnTo>
                      <a:pt x="0" y="19"/>
                    </a:lnTo>
                    <a:lnTo>
                      <a:pt x="0" y="25"/>
                    </a:lnTo>
                    <a:lnTo>
                      <a:pt x="3" y="23"/>
                    </a:lnTo>
                    <a:lnTo>
                      <a:pt x="5" y="17"/>
                    </a:lnTo>
                    <a:lnTo>
                      <a:pt x="5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203" name="Freeform 169">
                <a:extLst>
                  <a:ext uri="{FF2B5EF4-FFF2-40B4-BE49-F238E27FC236}">
                    <a16:creationId xmlns:a16="http://schemas.microsoft.com/office/drawing/2014/main" id="{5BAE1E77-716B-48D3-958F-5FEAB3A342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77" y="2921"/>
                <a:ext cx="51" cy="27"/>
              </a:xfrm>
              <a:custGeom>
                <a:avLst/>
                <a:gdLst>
                  <a:gd name="T0" fmla="*/ 0 w 51"/>
                  <a:gd name="T1" fmla="*/ 22 h 27"/>
                  <a:gd name="T2" fmla="*/ 0 w 51"/>
                  <a:gd name="T3" fmla="*/ 27 h 27"/>
                  <a:gd name="T4" fmla="*/ 3 w 51"/>
                  <a:gd name="T5" fmla="*/ 27 h 27"/>
                  <a:gd name="T6" fmla="*/ 8 w 51"/>
                  <a:gd name="T7" fmla="*/ 25 h 27"/>
                  <a:gd name="T8" fmla="*/ 11 w 51"/>
                  <a:gd name="T9" fmla="*/ 25 h 27"/>
                  <a:gd name="T10" fmla="*/ 19 w 51"/>
                  <a:gd name="T11" fmla="*/ 18 h 27"/>
                  <a:gd name="T12" fmla="*/ 20 w 51"/>
                  <a:gd name="T13" fmla="*/ 14 h 27"/>
                  <a:gd name="T14" fmla="*/ 25 w 51"/>
                  <a:gd name="T15" fmla="*/ 12 h 27"/>
                  <a:gd name="T16" fmla="*/ 33 w 51"/>
                  <a:gd name="T17" fmla="*/ 10 h 27"/>
                  <a:gd name="T18" fmla="*/ 35 w 51"/>
                  <a:gd name="T19" fmla="*/ 9 h 27"/>
                  <a:gd name="T20" fmla="*/ 37 w 51"/>
                  <a:gd name="T21" fmla="*/ 8 h 27"/>
                  <a:gd name="T22" fmla="*/ 43 w 51"/>
                  <a:gd name="T23" fmla="*/ 5 h 27"/>
                  <a:gd name="T24" fmla="*/ 45 w 51"/>
                  <a:gd name="T25" fmla="*/ 4 h 27"/>
                  <a:gd name="T26" fmla="*/ 49 w 51"/>
                  <a:gd name="T27" fmla="*/ 2 h 27"/>
                  <a:gd name="T28" fmla="*/ 51 w 51"/>
                  <a:gd name="T29" fmla="*/ 0 h 27"/>
                  <a:gd name="T30" fmla="*/ 45 w 51"/>
                  <a:gd name="T31" fmla="*/ 0 h 27"/>
                  <a:gd name="T32" fmla="*/ 43 w 51"/>
                  <a:gd name="T33" fmla="*/ 1 h 27"/>
                  <a:gd name="T34" fmla="*/ 37 w 51"/>
                  <a:gd name="T35" fmla="*/ 1 h 27"/>
                  <a:gd name="T36" fmla="*/ 34 w 51"/>
                  <a:gd name="T37" fmla="*/ 2 h 27"/>
                  <a:gd name="T38" fmla="*/ 32 w 51"/>
                  <a:gd name="T39" fmla="*/ 1 h 27"/>
                  <a:gd name="T40" fmla="*/ 21 w 51"/>
                  <a:gd name="T41" fmla="*/ 3 h 27"/>
                  <a:gd name="T42" fmla="*/ 19 w 51"/>
                  <a:gd name="T43" fmla="*/ 8 h 27"/>
                  <a:gd name="T44" fmla="*/ 15 w 51"/>
                  <a:gd name="T45" fmla="*/ 10 h 27"/>
                  <a:gd name="T46" fmla="*/ 9 w 51"/>
                  <a:gd name="T47" fmla="*/ 11 h 27"/>
                  <a:gd name="T48" fmla="*/ 4 w 51"/>
                  <a:gd name="T49" fmla="*/ 14 h 27"/>
                  <a:gd name="T50" fmla="*/ 1 w 51"/>
                  <a:gd name="T51" fmla="*/ 17 h 27"/>
                  <a:gd name="T52" fmla="*/ 0 w 51"/>
                  <a:gd name="T53" fmla="*/ 22 h 27"/>
                  <a:gd name="T54" fmla="*/ 0 w 51"/>
                  <a:gd name="T55" fmla="*/ 22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51" h="27">
                    <a:moveTo>
                      <a:pt x="0" y="22"/>
                    </a:moveTo>
                    <a:lnTo>
                      <a:pt x="0" y="27"/>
                    </a:lnTo>
                    <a:lnTo>
                      <a:pt x="3" y="27"/>
                    </a:lnTo>
                    <a:lnTo>
                      <a:pt x="8" y="25"/>
                    </a:lnTo>
                    <a:lnTo>
                      <a:pt x="11" y="25"/>
                    </a:lnTo>
                    <a:lnTo>
                      <a:pt x="19" y="18"/>
                    </a:lnTo>
                    <a:lnTo>
                      <a:pt x="20" y="14"/>
                    </a:lnTo>
                    <a:lnTo>
                      <a:pt x="25" y="12"/>
                    </a:lnTo>
                    <a:lnTo>
                      <a:pt x="33" y="10"/>
                    </a:lnTo>
                    <a:lnTo>
                      <a:pt x="35" y="9"/>
                    </a:lnTo>
                    <a:lnTo>
                      <a:pt x="37" y="8"/>
                    </a:lnTo>
                    <a:lnTo>
                      <a:pt x="43" y="5"/>
                    </a:lnTo>
                    <a:lnTo>
                      <a:pt x="45" y="4"/>
                    </a:lnTo>
                    <a:lnTo>
                      <a:pt x="49" y="2"/>
                    </a:lnTo>
                    <a:lnTo>
                      <a:pt x="51" y="0"/>
                    </a:lnTo>
                    <a:lnTo>
                      <a:pt x="45" y="0"/>
                    </a:lnTo>
                    <a:lnTo>
                      <a:pt x="43" y="1"/>
                    </a:lnTo>
                    <a:lnTo>
                      <a:pt x="37" y="1"/>
                    </a:lnTo>
                    <a:lnTo>
                      <a:pt x="34" y="2"/>
                    </a:lnTo>
                    <a:lnTo>
                      <a:pt x="32" y="1"/>
                    </a:lnTo>
                    <a:lnTo>
                      <a:pt x="21" y="3"/>
                    </a:lnTo>
                    <a:lnTo>
                      <a:pt x="19" y="8"/>
                    </a:lnTo>
                    <a:lnTo>
                      <a:pt x="15" y="10"/>
                    </a:lnTo>
                    <a:lnTo>
                      <a:pt x="9" y="11"/>
                    </a:lnTo>
                    <a:lnTo>
                      <a:pt x="4" y="14"/>
                    </a:lnTo>
                    <a:lnTo>
                      <a:pt x="1" y="17"/>
                    </a:lnTo>
                    <a:lnTo>
                      <a:pt x="0" y="22"/>
                    </a:lnTo>
                    <a:lnTo>
                      <a:pt x="0" y="2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204" name="Freeform 170">
                <a:extLst>
                  <a:ext uri="{FF2B5EF4-FFF2-40B4-BE49-F238E27FC236}">
                    <a16:creationId xmlns:a16="http://schemas.microsoft.com/office/drawing/2014/main" id="{09273525-CC6D-4ED5-8872-361B1F6006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80" y="2666"/>
                <a:ext cx="10" cy="8"/>
              </a:xfrm>
              <a:custGeom>
                <a:avLst/>
                <a:gdLst>
                  <a:gd name="T0" fmla="*/ 1 w 10"/>
                  <a:gd name="T1" fmla="*/ 8 h 8"/>
                  <a:gd name="T2" fmla="*/ 6 w 10"/>
                  <a:gd name="T3" fmla="*/ 8 h 8"/>
                  <a:gd name="T4" fmla="*/ 8 w 10"/>
                  <a:gd name="T5" fmla="*/ 8 h 8"/>
                  <a:gd name="T6" fmla="*/ 10 w 10"/>
                  <a:gd name="T7" fmla="*/ 6 h 8"/>
                  <a:gd name="T8" fmla="*/ 10 w 10"/>
                  <a:gd name="T9" fmla="*/ 2 h 8"/>
                  <a:gd name="T10" fmla="*/ 8 w 10"/>
                  <a:gd name="T11" fmla="*/ 0 h 8"/>
                  <a:gd name="T12" fmla="*/ 5 w 10"/>
                  <a:gd name="T13" fmla="*/ 0 h 8"/>
                  <a:gd name="T14" fmla="*/ 4 w 10"/>
                  <a:gd name="T15" fmla="*/ 1 h 8"/>
                  <a:gd name="T16" fmla="*/ 4 w 10"/>
                  <a:gd name="T17" fmla="*/ 2 h 8"/>
                  <a:gd name="T18" fmla="*/ 0 w 10"/>
                  <a:gd name="T19" fmla="*/ 3 h 8"/>
                  <a:gd name="T20" fmla="*/ 1 w 10"/>
                  <a:gd name="T21" fmla="*/ 8 h 8"/>
                  <a:gd name="T22" fmla="*/ 1 w 10"/>
                  <a:gd name="T23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" h="8">
                    <a:moveTo>
                      <a:pt x="1" y="8"/>
                    </a:moveTo>
                    <a:lnTo>
                      <a:pt x="6" y="8"/>
                    </a:lnTo>
                    <a:lnTo>
                      <a:pt x="8" y="8"/>
                    </a:lnTo>
                    <a:lnTo>
                      <a:pt x="10" y="6"/>
                    </a:lnTo>
                    <a:lnTo>
                      <a:pt x="10" y="2"/>
                    </a:lnTo>
                    <a:lnTo>
                      <a:pt x="8" y="0"/>
                    </a:lnTo>
                    <a:lnTo>
                      <a:pt x="5" y="0"/>
                    </a:lnTo>
                    <a:lnTo>
                      <a:pt x="4" y="1"/>
                    </a:lnTo>
                    <a:lnTo>
                      <a:pt x="4" y="2"/>
                    </a:lnTo>
                    <a:lnTo>
                      <a:pt x="0" y="3"/>
                    </a:lnTo>
                    <a:lnTo>
                      <a:pt x="1" y="8"/>
                    </a:lnTo>
                    <a:lnTo>
                      <a:pt x="1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205" name="Freeform 171">
                <a:extLst>
                  <a:ext uri="{FF2B5EF4-FFF2-40B4-BE49-F238E27FC236}">
                    <a16:creationId xmlns:a16="http://schemas.microsoft.com/office/drawing/2014/main" id="{C601ECF7-75EC-4215-B3E4-A6D1DBC0B3D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83" y="2920"/>
                <a:ext cx="2" cy="2"/>
              </a:xfrm>
              <a:custGeom>
                <a:avLst/>
                <a:gdLst>
                  <a:gd name="T0" fmla="*/ 0 w 2"/>
                  <a:gd name="T1" fmla="*/ 1 h 2"/>
                  <a:gd name="T2" fmla="*/ 0 w 2"/>
                  <a:gd name="T3" fmla="*/ 2 h 2"/>
                  <a:gd name="T4" fmla="*/ 2 w 2"/>
                  <a:gd name="T5" fmla="*/ 2 h 2"/>
                  <a:gd name="T6" fmla="*/ 2 w 2"/>
                  <a:gd name="T7" fmla="*/ 0 h 2"/>
                  <a:gd name="T8" fmla="*/ 0 w 2"/>
                  <a:gd name="T9" fmla="*/ 1 h 2"/>
                  <a:gd name="T10" fmla="*/ 0 w 2"/>
                  <a:gd name="T11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2">
                    <a:moveTo>
                      <a:pt x="0" y="1"/>
                    </a:moveTo>
                    <a:lnTo>
                      <a:pt x="0" y="2"/>
                    </a:lnTo>
                    <a:lnTo>
                      <a:pt x="2" y="2"/>
                    </a:lnTo>
                    <a:lnTo>
                      <a:pt x="2" y="0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206" name="Freeform 172">
                <a:extLst>
                  <a:ext uri="{FF2B5EF4-FFF2-40B4-BE49-F238E27FC236}">
                    <a16:creationId xmlns:a16="http://schemas.microsoft.com/office/drawing/2014/main" id="{D2AF7025-DC42-4E94-A63F-EA886F1367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84" y="2613"/>
                <a:ext cx="4" cy="6"/>
              </a:xfrm>
              <a:custGeom>
                <a:avLst/>
                <a:gdLst>
                  <a:gd name="T0" fmla="*/ 2 w 4"/>
                  <a:gd name="T1" fmla="*/ 6 h 6"/>
                  <a:gd name="T2" fmla="*/ 4 w 4"/>
                  <a:gd name="T3" fmla="*/ 4 h 6"/>
                  <a:gd name="T4" fmla="*/ 4 w 4"/>
                  <a:gd name="T5" fmla="*/ 2 h 6"/>
                  <a:gd name="T6" fmla="*/ 2 w 4"/>
                  <a:gd name="T7" fmla="*/ 0 h 6"/>
                  <a:gd name="T8" fmla="*/ 0 w 4"/>
                  <a:gd name="T9" fmla="*/ 4 h 6"/>
                  <a:gd name="T10" fmla="*/ 2 w 4"/>
                  <a:gd name="T11" fmla="*/ 6 h 6"/>
                  <a:gd name="T12" fmla="*/ 2 w 4"/>
                  <a:gd name="T1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6">
                    <a:moveTo>
                      <a:pt x="2" y="6"/>
                    </a:moveTo>
                    <a:lnTo>
                      <a:pt x="4" y="4"/>
                    </a:lnTo>
                    <a:lnTo>
                      <a:pt x="4" y="2"/>
                    </a:lnTo>
                    <a:lnTo>
                      <a:pt x="2" y="0"/>
                    </a:lnTo>
                    <a:lnTo>
                      <a:pt x="0" y="4"/>
                    </a:lnTo>
                    <a:lnTo>
                      <a:pt x="2" y="6"/>
                    </a:lnTo>
                    <a:lnTo>
                      <a:pt x="2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207" name="Freeform 173">
                <a:extLst>
                  <a:ext uri="{FF2B5EF4-FFF2-40B4-BE49-F238E27FC236}">
                    <a16:creationId xmlns:a16="http://schemas.microsoft.com/office/drawing/2014/main" id="{857CCC24-C66C-461C-9A32-3D9F143390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86" y="2633"/>
                <a:ext cx="20" cy="20"/>
              </a:xfrm>
              <a:custGeom>
                <a:avLst/>
                <a:gdLst>
                  <a:gd name="T0" fmla="*/ 14 w 20"/>
                  <a:gd name="T1" fmla="*/ 1 h 20"/>
                  <a:gd name="T2" fmla="*/ 11 w 20"/>
                  <a:gd name="T3" fmla="*/ 0 h 20"/>
                  <a:gd name="T4" fmla="*/ 9 w 20"/>
                  <a:gd name="T5" fmla="*/ 0 h 20"/>
                  <a:gd name="T6" fmla="*/ 9 w 20"/>
                  <a:gd name="T7" fmla="*/ 0 h 20"/>
                  <a:gd name="T8" fmla="*/ 6 w 20"/>
                  <a:gd name="T9" fmla="*/ 1 h 20"/>
                  <a:gd name="T10" fmla="*/ 3 w 20"/>
                  <a:gd name="T11" fmla="*/ 0 h 20"/>
                  <a:gd name="T12" fmla="*/ 0 w 20"/>
                  <a:gd name="T13" fmla="*/ 1 h 20"/>
                  <a:gd name="T14" fmla="*/ 1 w 20"/>
                  <a:gd name="T15" fmla="*/ 3 h 20"/>
                  <a:gd name="T16" fmla="*/ 3 w 20"/>
                  <a:gd name="T17" fmla="*/ 6 h 20"/>
                  <a:gd name="T18" fmla="*/ 6 w 20"/>
                  <a:gd name="T19" fmla="*/ 7 h 20"/>
                  <a:gd name="T20" fmla="*/ 7 w 20"/>
                  <a:gd name="T21" fmla="*/ 8 h 20"/>
                  <a:gd name="T22" fmla="*/ 9 w 20"/>
                  <a:gd name="T23" fmla="*/ 11 h 20"/>
                  <a:gd name="T24" fmla="*/ 9 w 20"/>
                  <a:gd name="T25" fmla="*/ 14 h 20"/>
                  <a:gd name="T26" fmla="*/ 10 w 20"/>
                  <a:gd name="T27" fmla="*/ 16 h 20"/>
                  <a:gd name="T28" fmla="*/ 12 w 20"/>
                  <a:gd name="T29" fmla="*/ 18 h 20"/>
                  <a:gd name="T30" fmla="*/ 14 w 20"/>
                  <a:gd name="T31" fmla="*/ 20 h 20"/>
                  <a:gd name="T32" fmla="*/ 20 w 20"/>
                  <a:gd name="T33" fmla="*/ 19 h 20"/>
                  <a:gd name="T34" fmla="*/ 19 w 20"/>
                  <a:gd name="T35" fmla="*/ 16 h 20"/>
                  <a:gd name="T36" fmla="*/ 18 w 20"/>
                  <a:gd name="T37" fmla="*/ 16 h 20"/>
                  <a:gd name="T38" fmla="*/ 17 w 20"/>
                  <a:gd name="T39" fmla="*/ 14 h 20"/>
                  <a:gd name="T40" fmla="*/ 17 w 20"/>
                  <a:gd name="T41" fmla="*/ 9 h 20"/>
                  <a:gd name="T42" fmla="*/ 17 w 20"/>
                  <a:gd name="T43" fmla="*/ 7 h 20"/>
                  <a:gd name="T44" fmla="*/ 17 w 20"/>
                  <a:gd name="T45" fmla="*/ 6 h 20"/>
                  <a:gd name="T46" fmla="*/ 17 w 20"/>
                  <a:gd name="T47" fmla="*/ 6 h 20"/>
                  <a:gd name="T48" fmla="*/ 17 w 20"/>
                  <a:gd name="T49" fmla="*/ 5 h 20"/>
                  <a:gd name="T50" fmla="*/ 15 w 20"/>
                  <a:gd name="T51" fmla="*/ 3 h 20"/>
                  <a:gd name="T52" fmla="*/ 14 w 20"/>
                  <a:gd name="T53" fmla="*/ 1 h 20"/>
                  <a:gd name="T54" fmla="*/ 14 w 20"/>
                  <a:gd name="T55" fmla="*/ 1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0" h="20">
                    <a:moveTo>
                      <a:pt x="14" y="1"/>
                    </a:moveTo>
                    <a:lnTo>
                      <a:pt x="11" y="0"/>
                    </a:lnTo>
                    <a:lnTo>
                      <a:pt x="9" y="0"/>
                    </a:lnTo>
                    <a:lnTo>
                      <a:pt x="9" y="0"/>
                    </a:lnTo>
                    <a:lnTo>
                      <a:pt x="6" y="1"/>
                    </a:lnTo>
                    <a:lnTo>
                      <a:pt x="3" y="0"/>
                    </a:lnTo>
                    <a:lnTo>
                      <a:pt x="0" y="1"/>
                    </a:lnTo>
                    <a:lnTo>
                      <a:pt x="1" y="3"/>
                    </a:lnTo>
                    <a:lnTo>
                      <a:pt x="3" y="6"/>
                    </a:lnTo>
                    <a:lnTo>
                      <a:pt x="6" y="7"/>
                    </a:lnTo>
                    <a:lnTo>
                      <a:pt x="7" y="8"/>
                    </a:lnTo>
                    <a:lnTo>
                      <a:pt x="9" y="11"/>
                    </a:lnTo>
                    <a:lnTo>
                      <a:pt x="9" y="14"/>
                    </a:lnTo>
                    <a:lnTo>
                      <a:pt x="10" y="16"/>
                    </a:lnTo>
                    <a:lnTo>
                      <a:pt x="12" y="18"/>
                    </a:lnTo>
                    <a:lnTo>
                      <a:pt x="14" y="20"/>
                    </a:lnTo>
                    <a:lnTo>
                      <a:pt x="20" y="19"/>
                    </a:lnTo>
                    <a:lnTo>
                      <a:pt x="19" y="16"/>
                    </a:lnTo>
                    <a:lnTo>
                      <a:pt x="18" y="16"/>
                    </a:lnTo>
                    <a:lnTo>
                      <a:pt x="17" y="14"/>
                    </a:lnTo>
                    <a:lnTo>
                      <a:pt x="17" y="9"/>
                    </a:lnTo>
                    <a:lnTo>
                      <a:pt x="17" y="7"/>
                    </a:lnTo>
                    <a:lnTo>
                      <a:pt x="17" y="6"/>
                    </a:lnTo>
                    <a:lnTo>
                      <a:pt x="17" y="6"/>
                    </a:lnTo>
                    <a:lnTo>
                      <a:pt x="17" y="5"/>
                    </a:lnTo>
                    <a:lnTo>
                      <a:pt x="15" y="3"/>
                    </a:lnTo>
                    <a:lnTo>
                      <a:pt x="14" y="1"/>
                    </a:lnTo>
                    <a:lnTo>
                      <a:pt x="14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208" name="Freeform 174">
                <a:extLst>
                  <a:ext uri="{FF2B5EF4-FFF2-40B4-BE49-F238E27FC236}">
                    <a16:creationId xmlns:a16="http://schemas.microsoft.com/office/drawing/2014/main" id="{BB86C015-A37B-4E32-8238-71CEBE9F97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87" y="2645"/>
                <a:ext cx="3" cy="3"/>
              </a:xfrm>
              <a:custGeom>
                <a:avLst/>
                <a:gdLst>
                  <a:gd name="T0" fmla="*/ 2 w 3"/>
                  <a:gd name="T1" fmla="*/ 3 h 3"/>
                  <a:gd name="T2" fmla="*/ 3 w 3"/>
                  <a:gd name="T3" fmla="*/ 0 h 3"/>
                  <a:gd name="T4" fmla="*/ 0 w 3"/>
                  <a:gd name="T5" fmla="*/ 0 h 3"/>
                  <a:gd name="T6" fmla="*/ 2 w 3"/>
                  <a:gd name="T7" fmla="*/ 3 h 3"/>
                  <a:gd name="T8" fmla="*/ 2 w 3"/>
                  <a:gd name="T9" fmla="*/ 3 h 3"/>
                  <a:gd name="T10" fmla="*/ 2 w 3"/>
                  <a:gd name="T11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" h="3">
                    <a:moveTo>
                      <a:pt x="2" y="3"/>
                    </a:moveTo>
                    <a:lnTo>
                      <a:pt x="3" y="0"/>
                    </a:lnTo>
                    <a:lnTo>
                      <a:pt x="0" y="0"/>
                    </a:lnTo>
                    <a:lnTo>
                      <a:pt x="2" y="3"/>
                    </a:lnTo>
                    <a:lnTo>
                      <a:pt x="2" y="3"/>
                    </a:lnTo>
                    <a:lnTo>
                      <a:pt x="2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209" name="Freeform 175">
                <a:extLst>
                  <a:ext uri="{FF2B5EF4-FFF2-40B4-BE49-F238E27FC236}">
                    <a16:creationId xmlns:a16="http://schemas.microsoft.com/office/drawing/2014/main" id="{9292B6D8-45F9-405D-8757-0BC9EB726B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87" y="2917"/>
                <a:ext cx="11" cy="5"/>
              </a:xfrm>
              <a:custGeom>
                <a:avLst/>
                <a:gdLst>
                  <a:gd name="T0" fmla="*/ 2 w 11"/>
                  <a:gd name="T1" fmla="*/ 0 h 5"/>
                  <a:gd name="T2" fmla="*/ 2 w 11"/>
                  <a:gd name="T3" fmla="*/ 1 h 5"/>
                  <a:gd name="T4" fmla="*/ 0 w 11"/>
                  <a:gd name="T5" fmla="*/ 5 h 5"/>
                  <a:gd name="T6" fmla="*/ 3 w 11"/>
                  <a:gd name="T7" fmla="*/ 5 h 5"/>
                  <a:gd name="T8" fmla="*/ 11 w 11"/>
                  <a:gd name="T9" fmla="*/ 4 h 5"/>
                  <a:gd name="T10" fmla="*/ 10 w 11"/>
                  <a:gd name="T11" fmla="*/ 0 h 5"/>
                  <a:gd name="T12" fmla="*/ 5 w 11"/>
                  <a:gd name="T13" fmla="*/ 0 h 5"/>
                  <a:gd name="T14" fmla="*/ 2 w 11"/>
                  <a:gd name="T15" fmla="*/ 0 h 5"/>
                  <a:gd name="T16" fmla="*/ 2 w 11"/>
                  <a:gd name="T1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5">
                    <a:moveTo>
                      <a:pt x="2" y="0"/>
                    </a:moveTo>
                    <a:lnTo>
                      <a:pt x="2" y="1"/>
                    </a:lnTo>
                    <a:lnTo>
                      <a:pt x="0" y="5"/>
                    </a:lnTo>
                    <a:lnTo>
                      <a:pt x="3" y="5"/>
                    </a:lnTo>
                    <a:lnTo>
                      <a:pt x="11" y="4"/>
                    </a:lnTo>
                    <a:lnTo>
                      <a:pt x="10" y="0"/>
                    </a:lnTo>
                    <a:lnTo>
                      <a:pt x="5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210" name="Freeform 176">
                <a:extLst>
                  <a:ext uri="{FF2B5EF4-FFF2-40B4-BE49-F238E27FC236}">
                    <a16:creationId xmlns:a16="http://schemas.microsoft.com/office/drawing/2014/main" id="{952D5C25-E05A-4A7C-965F-09F157CC1C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88" y="2648"/>
                <a:ext cx="10" cy="20"/>
              </a:xfrm>
              <a:custGeom>
                <a:avLst/>
                <a:gdLst>
                  <a:gd name="T0" fmla="*/ 5 w 10"/>
                  <a:gd name="T1" fmla="*/ 18 h 20"/>
                  <a:gd name="T2" fmla="*/ 8 w 10"/>
                  <a:gd name="T3" fmla="*/ 20 h 20"/>
                  <a:gd name="T4" fmla="*/ 8 w 10"/>
                  <a:gd name="T5" fmla="*/ 17 h 20"/>
                  <a:gd name="T6" fmla="*/ 10 w 10"/>
                  <a:gd name="T7" fmla="*/ 17 h 20"/>
                  <a:gd name="T8" fmla="*/ 10 w 10"/>
                  <a:gd name="T9" fmla="*/ 12 h 20"/>
                  <a:gd name="T10" fmla="*/ 9 w 10"/>
                  <a:gd name="T11" fmla="*/ 10 h 20"/>
                  <a:gd name="T12" fmla="*/ 9 w 10"/>
                  <a:gd name="T13" fmla="*/ 4 h 20"/>
                  <a:gd name="T14" fmla="*/ 8 w 10"/>
                  <a:gd name="T15" fmla="*/ 2 h 20"/>
                  <a:gd name="T16" fmla="*/ 6 w 10"/>
                  <a:gd name="T17" fmla="*/ 1 h 20"/>
                  <a:gd name="T18" fmla="*/ 2 w 10"/>
                  <a:gd name="T19" fmla="*/ 2 h 20"/>
                  <a:gd name="T20" fmla="*/ 0 w 10"/>
                  <a:gd name="T21" fmla="*/ 0 h 20"/>
                  <a:gd name="T22" fmla="*/ 0 w 10"/>
                  <a:gd name="T23" fmla="*/ 5 h 20"/>
                  <a:gd name="T24" fmla="*/ 0 w 10"/>
                  <a:gd name="T25" fmla="*/ 8 h 20"/>
                  <a:gd name="T26" fmla="*/ 4 w 10"/>
                  <a:gd name="T27" fmla="*/ 7 h 20"/>
                  <a:gd name="T28" fmla="*/ 6 w 10"/>
                  <a:gd name="T29" fmla="*/ 10 h 20"/>
                  <a:gd name="T30" fmla="*/ 6 w 10"/>
                  <a:gd name="T31" fmla="*/ 11 h 20"/>
                  <a:gd name="T32" fmla="*/ 5 w 10"/>
                  <a:gd name="T33" fmla="*/ 13 h 20"/>
                  <a:gd name="T34" fmla="*/ 6 w 10"/>
                  <a:gd name="T35" fmla="*/ 16 h 20"/>
                  <a:gd name="T36" fmla="*/ 5 w 10"/>
                  <a:gd name="T37" fmla="*/ 18 h 20"/>
                  <a:gd name="T38" fmla="*/ 5 w 10"/>
                  <a:gd name="T39" fmla="*/ 18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0" h="20">
                    <a:moveTo>
                      <a:pt x="5" y="18"/>
                    </a:moveTo>
                    <a:lnTo>
                      <a:pt x="8" y="20"/>
                    </a:lnTo>
                    <a:lnTo>
                      <a:pt x="8" y="17"/>
                    </a:lnTo>
                    <a:lnTo>
                      <a:pt x="10" y="17"/>
                    </a:lnTo>
                    <a:lnTo>
                      <a:pt x="10" y="12"/>
                    </a:lnTo>
                    <a:lnTo>
                      <a:pt x="9" y="10"/>
                    </a:lnTo>
                    <a:lnTo>
                      <a:pt x="9" y="4"/>
                    </a:lnTo>
                    <a:lnTo>
                      <a:pt x="8" y="2"/>
                    </a:lnTo>
                    <a:lnTo>
                      <a:pt x="6" y="1"/>
                    </a:lnTo>
                    <a:lnTo>
                      <a:pt x="2" y="2"/>
                    </a:lnTo>
                    <a:lnTo>
                      <a:pt x="0" y="0"/>
                    </a:lnTo>
                    <a:lnTo>
                      <a:pt x="0" y="5"/>
                    </a:lnTo>
                    <a:lnTo>
                      <a:pt x="0" y="8"/>
                    </a:lnTo>
                    <a:lnTo>
                      <a:pt x="4" y="7"/>
                    </a:lnTo>
                    <a:lnTo>
                      <a:pt x="6" y="10"/>
                    </a:lnTo>
                    <a:lnTo>
                      <a:pt x="6" y="11"/>
                    </a:lnTo>
                    <a:lnTo>
                      <a:pt x="5" y="13"/>
                    </a:lnTo>
                    <a:lnTo>
                      <a:pt x="6" y="16"/>
                    </a:lnTo>
                    <a:lnTo>
                      <a:pt x="5" y="18"/>
                    </a:lnTo>
                    <a:lnTo>
                      <a:pt x="5" y="1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211" name="Freeform 177">
                <a:extLst>
                  <a:ext uri="{FF2B5EF4-FFF2-40B4-BE49-F238E27FC236}">
                    <a16:creationId xmlns:a16="http://schemas.microsoft.com/office/drawing/2014/main" id="{4EAE8AE9-D0FF-4802-BC90-C72D08F77C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07" y="2909"/>
                <a:ext cx="14" cy="7"/>
              </a:xfrm>
              <a:custGeom>
                <a:avLst/>
                <a:gdLst>
                  <a:gd name="T0" fmla="*/ 3 w 14"/>
                  <a:gd name="T1" fmla="*/ 1 h 7"/>
                  <a:gd name="T2" fmla="*/ 0 w 14"/>
                  <a:gd name="T3" fmla="*/ 4 h 7"/>
                  <a:gd name="T4" fmla="*/ 0 w 14"/>
                  <a:gd name="T5" fmla="*/ 7 h 7"/>
                  <a:gd name="T6" fmla="*/ 3 w 14"/>
                  <a:gd name="T7" fmla="*/ 5 h 7"/>
                  <a:gd name="T8" fmla="*/ 8 w 14"/>
                  <a:gd name="T9" fmla="*/ 6 h 7"/>
                  <a:gd name="T10" fmla="*/ 11 w 14"/>
                  <a:gd name="T11" fmla="*/ 4 h 7"/>
                  <a:gd name="T12" fmla="*/ 14 w 14"/>
                  <a:gd name="T13" fmla="*/ 3 h 7"/>
                  <a:gd name="T14" fmla="*/ 11 w 14"/>
                  <a:gd name="T15" fmla="*/ 0 h 7"/>
                  <a:gd name="T16" fmla="*/ 8 w 14"/>
                  <a:gd name="T17" fmla="*/ 1 h 7"/>
                  <a:gd name="T18" fmla="*/ 5 w 14"/>
                  <a:gd name="T19" fmla="*/ 3 h 7"/>
                  <a:gd name="T20" fmla="*/ 3 w 14"/>
                  <a:gd name="T21" fmla="*/ 1 h 7"/>
                  <a:gd name="T22" fmla="*/ 3 w 14"/>
                  <a:gd name="T23" fmla="*/ 1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" h="7">
                    <a:moveTo>
                      <a:pt x="3" y="1"/>
                    </a:moveTo>
                    <a:lnTo>
                      <a:pt x="0" y="4"/>
                    </a:lnTo>
                    <a:lnTo>
                      <a:pt x="0" y="7"/>
                    </a:lnTo>
                    <a:lnTo>
                      <a:pt x="3" y="5"/>
                    </a:lnTo>
                    <a:lnTo>
                      <a:pt x="8" y="6"/>
                    </a:lnTo>
                    <a:lnTo>
                      <a:pt x="11" y="4"/>
                    </a:lnTo>
                    <a:lnTo>
                      <a:pt x="14" y="3"/>
                    </a:lnTo>
                    <a:lnTo>
                      <a:pt x="11" y="0"/>
                    </a:lnTo>
                    <a:lnTo>
                      <a:pt x="8" y="1"/>
                    </a:lnTo>
                    <a:lnTo>
                      <a:pt x="5" y="3"/>
                    </a:lnTo>
                    <a:lnTo>
                      <a:pt x="3" y="1"/>
                    </a:lnTo>
                    <a:lnTo>
                      <a:pt x="3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212" name="Freeform 178">
                <a:extLst>
                  <a:ext uri="{FF2B5EF4-FFF2-40B4-BE49-F238E27FC236}">
                    <a16:creationId xmlns:a16="http://schemas.microsoft.com/office/drawing/2014/main" id="{FBE0DE5A-9CB4-4A20-A4E9-B0742E56FC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11" y="2848"/>
                <a:ext cx="16" cy="10"/>
              </a:xfrm>
              <a:custGeom>
                <a:avLst/>
                <a:gdLst>
                  <a:gd name="T0" fmla="*/ 9 w 16"/>
                  <a:gd name="T1" fmla="*/ 10 h 10"/>
                  <a:gd name="T2" fmla="*/ 11 w 16"/>
                  <a:gd name="T3" fmla="*/ 9 h 10"/>
                  <a:gd name="T4" fmla="*/ 13 w 16"/>
                  <a:gd name="T5" fmla="*/ 8 h 10"/>
                  <a:gd name="T6" fmla="*/ 16 w 16"/>
                  <a:gd name="T7" fmla="*/ 5 h 10"/>
                  <a:gd name="T8" fmla="*/ 11 w 16"/>
                  <a:gd name="T9" fmla="*/ 0 h 10"/>
                  <a:gd name="T10" fmla="*/ 9 w 16"/>
                  <a:gd name="T11" fmla="*/ 0 h 10"/>
                  <a:gd name="T12" fmla="*/ 0 w 16"/>
                  <a:gd name="T13" fmla="*/ 0 h 10"/>
                  <a:gd name="T14" fmla="*/ 0 w 16"/>
                  <a:gd name="T15" fmla="*/ 2 h 10"/>
                  <a:gd name="T16" fmla="*/ 1 w 16"/>
                  <a:gd name="T17" fmla="*/ 6 h 10"/>
                  <a:gd name="T18" fmla="*/ 3 w 16"/>
                  <a:gd name="T19" fmla="*/ 8 h 10"/>
                  <a:gd name="T20" fmla="*/ 9 w 16"/>
                  <a:gd name="T21" fmla="*/ 10 h 10"/>
                  <a:gd name="T22" fmla="*/ 9 w 16"/>
                  <a:gd name="T23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" h="10">
                    <a:moveTo>
                      <a:pt x="9" y="10"/>
                    </a:moveTo>
                    <a:lnTo>
                      <a:pt x="11" y="9"/>
                    </a:lnTo>
                    <a:lnTo>
                      <a:pt x="13" y="8"/>
                    </a:lnTo>
                    <a:lnTo>
                      <a:pt x="16" y="5"/>
                    </a:lnTo>
                    <a:lnTo>
                      <a:pt x="11" y="0"/>
                    </a:lnTo>
                    <a:lnTo>
                      <a:pt x="9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1" y="6"/>
                    </a:lnTo>
                    <a:lnTo>
                      <a:pt x="3" y="8"/>
                    </a:lnTo>
                    <a:lnTo>
                      <a:pt x="9" y="10"/>
                    </a:lnTo>
                    <a:lnTo>
                      <a:pt x="9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213" name="Freeform 179">
                <a:extLst>
                  <a:ext uri="{FF2B5EF4-FFF2-40B4-BE49-F238E27FC236}">
                    <a16:creationId xmlns:a16="http://schemas.microsoft.com/office/drawing/2014/main" id="{08767724-8A02-420B-BEF5-CD6BD69206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29" y="2776"/>
                <a:ext cx="20" cy="40"/>
              </a:xfrm>
              <a:custGeom>
                <a:avLst/>
                <a:gdLst>
                  <a:gd name="T0" fmla="*/ 5 w 20"/>
                  <a:gd name="T1" fmla="*/ 29 h 40"/>
                  <a:gd name="T2" fmla="*/ 5 w 20"/>
                  <a:gd name="T3" fmla="*/ 31 h 40"/>
                  <a:gd name="T4" fmla="*/ 10 w 20"/>
                  <a:gd name="T5" fmla="*/ 39 h 40"/>
                  <a:gd name="T6" fmla="*/ 12 w 20"/>
                  <a:gd name="T7" fmla="*/ 40 h 40"/>
                  <a:gd name="T8" fmla="*/ 9 w 20"/>
                  <a:gd name="T9" fmla="*/ 35 h 40"/>
                  <a:gd name="T10" fmla="*/ 7 w 20"/>
                  <a:gd name="T11" fmla="*/ 29 h 40"/>
                  <a:gd name="T12" fmla="*/ 8 w 20"/>
                  <a:gd name="T13" fmla="*/ 28 h 40"/>
                  <a:gd name="T14" fmla="*/ 7 w 20"/>
                  <a:gd name="T15" fmla="*/ 25 h 40"/>
                  <a:gd name="T16" fmla="*/ 10 w 20"/>
                  <a:gd name="T17" fmla="*/ 23 h 40"/>
                  <a:gd name="T18" fmla="*/ 20 w 20"/>
                  <a:gd name="T19" fmla="*/ 26 h 40"/>
                  <a:gd name="T20" fmla="*/ 18 w 20"/>
                  <a:gd name="T21" fmla="*/ 25 h 40"/>
                  <a:gd name="T22" fmla="*/ 18 w 20"/>
                  <a:gd name="T23" fmla="*/ 22 h 40"/>
                  <a:gd name="T24" fmla="*/ 15 w 20"/>
                  <a:gd name="T25" fmla="*/ 21 h 40"/>
                  <a:gd name="T26" fmla="*/ 12 w 20"/>
                  <a:gd name="T27" fmla="*/ 20 h 40"/>
                  <a:gd name="T28" fmla="*/ 14 w 20"/>
                  <a:gd name="T29" fmla="*/ 17 h 40"/>
                  <a:gd name="T30" fmla="*/ 16 w 20"/>
                  <a:gd name="T31" fmla="*/ 16 h 40"/>
                  <a:gd name="T32" fmla="*/ 18 w 20"/>
                  <a:gd name="T33" fmla="*/ 13 h 40"/>
                  <a:gd name="T34" fmla="*/ 18 w 20"/>
                  <a:gd name="T35" fmla="*/ 11 h 40"/>
                  <a:gd name="T36" fmla="*/ 16 w 20"/>
                  <a:gd name="T37" fmla="*/ 8 h 40"/>
                  <a:gd name="T38" fmla="*/ 14 w 20"/>
                  <a:gd name="T39" fmla="*/ 10 h 40"/>
                  <a:gd name="T40" fmla="*/ 10 w 20"/>
                  <a:gd name="T41" fmla="*/ 11 h 40"/>
                  <a:gd name="T42" fmla="*/ 10 w 20"/>
                  <a:gd name="T43" fmla="*/ 14 h 40"/>
                  <a:gd name="T44" fmla="*/ 8 w 20"/>
                  <a:gd name="T45" fmla="*/ 16 h 40"/>
                  <a:gd name="T46" fmla="*/ 7 w 20"/>
                  <a:gd name="T47" fmla="*/ 18 h 40"/>
                  <a:gd name="T48" fmla="*/ 5 w 20"/>
                  <a:gd name="T49" fmla="*/ 18 h 40"/>
                  <a:gd name="T50" fmla="*/ 5 w 20"/>
                  <a:gd name="T51" fmla="*/ 16 h 40"/>
                  <a:gd name="T52" fmla="*/ 7 w 20"/>
                  <a:gd name="T53" fmla="*/ 13 h 40"/>
                  <a:gd name="T54" fmla="*/ 9 w 20"/>
                  <a:gd name="T55" fmla="*/ 11 h 40"/>
                  <a:gd name="T56" fmla="*/ 9 w 20"/>
                  <a:gd name="T57" fmla="*/ 8 h 40"/>
                  <a:gd name="T58" fmla="*/ 7 w 20"/>
                  <a:gd name="T59" fmla="*/ 0 h 40"/>
                  <a:gd name="T60" fmla="*/ 3 w 20"/>
                  <a:gd name="T61" fmla="*/ 5 h 40"/>
                  <a:gd name="T62" fmla="*/ 1 w 20"/>
                  <a:gd name="T63" fmla="*/ 11 h 40"/>
                  <a:gd name="T64" fmla="*/ 0 w 20"/>
                  <a:gd name="T65" fmla="*/ 13 h 40"/>
                  <a:gd name="T66" fmla="*/ 2 w 20"/>
                  <a:gd name="T67" fmla="*/ 16 h 40"/>
                  <a:gd name="T68" fmla="*/ 3 w 20"/>
                  <a:gd name="T69" fmla="*/ 19 h 40"/>
                  <a:gd name="T70" fmla="*/ 2 w 20"/>
                  <a:gd name="T71" fmla="*/ 21 h 40"/>
                  <a:gd name="T72" fmla="*/ 5 w 20"/>
                  <a:gd name="T73" fmla="*/ 27 h 40"/>
                  <a:gd name="T74" fmla="*/ 5 w 20"/>
                  <a:gd name="T75" fmla="*/ 29 h 40"/>
                  <a:gd name="T76" fmla="*/ 5 w 20"/>
                  <a:gd name="T77" fmla="*/ 29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0" h="40">
                    <a:moveTo>
                      <a:pt x="5" y="29"/>
                    </a:moveTo>
                    <a:lnTo>
                      <a:pt x="5" y="31"/>
                    </a:lnTo>
                    <a:lnTo>
                      <a:pt x="10" y="39"/>
                    </a:lnTo>
                    <a:lnTo>
                      <a:pt x="12" y="40"/>
                    </a:lnTo>
                    <a:lnTo>
                      <a:pt x="9" y="35"/>
                    </a:lnTo>
                    <a:lnTo>
                      <a:pt x="7" y="29"/>
                    </a:lnTo>
                    <a:lnTo>
                      <a:pt x="8" y="28"/>
                    </a:lnTo>
                    <a:lnTo>
                      <a:pt x="7" y="25"/>
                    </a:lnTo>
                    <a:lnTo>
                      <a:pt x="10" y="23"/>
                    </a:lnTo>
                    <a:lnTo>
                      <a:pt x="20" y="26"/>
                    </a:lnTo>
                    <a:lnTo>
                      <a:pt x="18" y="25"/>
                    </a:lnTo>
                    <a:lnTo>
                      <a:pt x="18" y="22"/>
                    </a:lnTo>
                    <a:lnTo>
                      <a:pt x="15" y="21"/>
                    </a:lnTo>
                    <a:lnTo>
                      <a:pt x="12" y="20"/>
                    </a:lnTo>
                    <a:lnTo>
                      <a:pt x="14" y="17"/>
                    </a:lnTo>
                    <a:lnTo>
                      <a:pt x="16" y="16"/>
                    </a:lnTo>
                    <a:lnTo>
                      <a:pt x="18" y="13"/>
                    </a:lnTo>
                    <a:lnTo>
                      <a:pt x="18" y="11"/>
                    </a:lnTo>
                    <a:lnTo>
                      <a:pt x="16" y="8"/>
                    </a:lnTo>
                    <a:lnTo>
                      <a:pt x="14" y="10"/>
                    </a:lnTo>
                    <a:lnTo>
                      <a:pt x="10" y="11"/>
                    </a:lnTo>
                    <a:lnTo>
                      <a:pt x="10" y="14"/>
                    </a:lnTo>
                    <a:lnTo>
                      <a:pt x="8" y="16"/>
                    </a:lnTo>
                    <a:lnTo>
                      <a:pt x="7" y="18"/>
                    </a:lnTo>
                    <a:lnTo>
                      <a:pt x="5" y="18"/>
                    </a:lnTo>
                    <a:lnTo>
                      <a:pt x="5" y="16"/>
                    </a:lnTo>
                    <a:lnTo>
                      <a:pt x="7" y="13"/>
                    </a:lnTo>
                    <a:lnTo>
                      <a:pt x="9" y="11"/>
                    </a:lnTo>
                    <a:lnTo>
                      <a:pt x="9" y="8"/>
                    </a:lnTo>
                    <a:lnTo>
                      <a:pt x="7" y="0"/>
                    </a:lnTo>
                    <a:lnTo>
                      <a:pt x="3" y="5"/>
                    </a:lnTo>
                    <a:lnTo>
                      <a:pt x="1" y="11"/>
                    </a:lnTo>
                    <a:lnTo>
                      <a:pt x="0" y="13"/>
                    </a:lnTo>
                    <a:lnTo>
                      <a:pt x="2" y="16"/>
                    </a:lnTo>
                    <a:lnTo>
                      <a:pt x="3" y="19"/>
                    </a:lnTo>
                    <a:lnTo>
                      <a:pt x="2" y="21"/>
                    </a:lnTo>
                    <a:lnTo>
                      <a:pt x="5" y="27"/>
                    </a:lnTo>
                    <a:lnTo>
                      <a:pt x="5" y="29"/>
                    </a:lnTo>
                    <a:lnTo>
                      <a:pt x="5" y="2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214" name="Freeform 180">
                <a:extLst>
                  <a:ext uri="{FF2B5EF4-FFF2-40B4-BE49-F238E27FC236}">
                    <a16:creationId xmlns:a16="http://schemas.microsoft.com/office/drawing/2014/main" id="{B28A85E3-190F-400B-AA32-1733AB45CF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37" y="2844"/>
                <a:ext cx="40" cy="14"/>
              </a:xfrm>
              <a:custGeom>
                <a:avLst/>
                <a:gdLst>
                  <a:gd name="T0" fmla="*/ 28 w 40"/>
                  <a:gd name="T1" fmla="*/ 9 h 14"/>
                  <a:gd name="T2" fmla="*/ 34 w 40"/>
                  <a:gd name="T3" fmla="*/ 12 h 14"/>
                  <a:gd name="T4" fmla="*/ 36 w 40"/>
                  <a:gd name="T5" fmla="*/ 13 h 14"/>
                  <a:gd name="T6" fmla="*/ 40 w 40"/>
                  <a:gd name="T7" fmla="*/ 14 h 14"/>
                  <a:gd name="T8" fmla="*/ 40 w 40"/>
                  <a:gd name="T9" fmla="*/ 9 h 14"/>
                  <a:gd name="T10" fmla="*/ 36 w 40"/>
                  <a:gd name="T11" fmla="*/ 8 h 14"/>
                  <a:gd name="T12" fmla="*/ 36 w 40"/>
                  <a:gd name="T13" fmla="*/ 4 h 14"/>
                  <a:gd name="T14" fmla="*/ 33 w 40"/>
                  <a:gd name="T15" fmla="*/ 3 h 14"/>
                  <a:gd name="T16" fmla="*/ 28 w 40"/>
                  <a:gd name="T17" fmla="*/ 3 h 14"/>
                  <a:gd name="T18" fmla="*/ 26 w 40"/>
                  <a:gd name="T19" fmla="*/ 2 h 14"/>
                  <a:gd name="T20" fmla="*/ 21 w 40"/>
                  <a:gd name="T21" fmla="*/ 0 h 14"/>
                  <a:gd name="T22" fmla="*/ 16 w 40"/>
                  <a:gd name="T23" fmla="*/ 2 h 14"/>
                  <a:gd name="T24" fmla="*/ 14 w 40"/>
                  <a:gd name="T25" fmla="*/ 1 h 14"/>
                  <a:gd name="T26" fmla="*/ 8 w 40"/>
                  <a:gd name="T27" fmla="*/ 1 h 14"/>
                  <a:gd name="T28" fmla="*/ 4 w 40"/>
                  <a:gd name="T29" fmla="*/ 1 h 14"/>
                  <a:gd name="T30" fmla="*/ 2 w 40"/>
                  <a:gd name="T31" fmla="*/ 2 h 14"/>
                  <a:gd name="T32" fmla="*/ 0 w 40"/>
                  <a:gd name="T33" fmla="*/ 4 h 14"/>
                  <a:gd name="T34" fmla="*/ 0 w 40"/>
                  <a:gd name="T35" fmla="*/ 10 h 14"/>
                  <a:gd name="T36" fmla="*/ 1 w 40"/>
                  <a:gd name="T37" fmla="*/ 8 h 14"/>
                  <a:gd name="T38" fmla="*/ 2 w 40"/>
                  <a:gd name="T39" fmla="*/ 4 h 14"/>
                  <a:gd name="T40" fmla="*/ 4 w 40"/>
                  <a:gd name="T41" fmla="*/ 6 h 14"/>
                  <a:gd name="T42" fmla="*/ 7 w 40"/>
                  <a:gd name="T43" fmla="*/ 9 h 14"/>
                  <a:gd name="T44" fmla="*/ 9 w 40"/>
                  <a:gd name="T45" fmla="*/ 9 h 14"/>
                  <a:gd name="T46" fmla="*/ 11 w 40"/>
                  <a:gd name="T47" fmla="*/ 6 h 14"/>
                  <a:gd name="T48" fmla="*/ 15 w 40"/>
                  <a:gd name="T49" fmla="*/ 8 h 14"/>
                  <a:gd name="T50" fmla="*/ 20 w 40"/>
                  <a:gd name="T51" fmla="*/ 9 h 14"/>
                  <a:gd name="T52" fmla="*/ 23 w 40"/>
                  <a:gd name="T53" fmla="*/ 8 h 14"/>
                  <a:gd name="T54" fmla="*/ 25 w 40"/>
                  <a:gd name="T55" fmla="*/ 8 h 14"/>
                  <a:gd name="T56" fmla="*/ 28 w 40"/>
                  <a:gd name="T57" fmla="*/ 9 h 14"/>
                  <a:gd name="T58" fmla="*/ 28 w 40"/>
                  <a:gd name="T59" fmla="*/ 9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40" h="14">
                    <a:moveTo>
                      <a:pt x="28" y="9"/>
                    </a:moveTo>
                    <a:lnTo>
                      <a:pt x="34" y="12"/>
                    </a:lnTo>
                    <a:lnTo>
                      <a:pt x="36" y="13"/>
                    </a:lnTo>
                    <a:lnTo>
                      <a:pt x="40" y="14"/>
                    </a:lnTo>
                    <a:lnTo>
                      <a:pt x="40" y="9"/>
                    </a:lnTo>
                    <a:lnTo>
                      <a:pt x="36" y="8"/>
                    </a:lnTo>
                    <a:lnTo>
                      <a:pt x="36" y="4"/>
                    </a:lnTo>
                    <a:lnTo>
                      <a:pt x="33" y="3"/>
                    </a:lnTo>
                    <a:lnTo>
                      <a:pt x="28" y="3"/>
                    </a:lnTo>
                    <a:lnTo>
                      <a:pt x="26" y="2"/>
                    </a:lnTo>
                    <a:lnTo>
                      <a:pt x="21" y="0"/>
                    </a:lnTo>
                    <a:lnTo>
                      <a:pt x="16" y="2"/>
                    </a:lnTo>
                    <a:lnTo>
                      <a:pt x="14" y="1"/>
                    </a:lnTo>
                    <a:lnTo>
                      <a:pt x="8" y="1"/>
                    </a:lnTo>
                    <a:lnTo>
                      <a:pt x="4" y="1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10"/>
                    </a:lnTo>
                    <a:lnTo>
                      <a:pt x="1" y="8"/>
                    </a:lnTo>
                    <a:lnTo>
                      <a:pt x="2" y="4"/>
                    </a:lnTo>
                    <a:lnTo>
                      <a:pt x="4" y="6"/>
                    </a:lnTo>
                    <a:lnTo>
                      <a:pt x="7" y="9"/>
                    </a:lnTo>
                    <a:lnTo>
                      <a:pt x="9" y="9"/>
                    </a:lnTo>
                    <a:lnTo>
                      <a:pt x="11" y="6"/>
                    </a:lnTo>
                    <a:lnTo>
                      <a:pt x="15" y="8"/>
                    </a:lnTo>
                    <a:lnTo>
                      <a:pt x="20" y="9"/>
                    </a:lnTo>
                    <a:lnTo>
                      <a:pt x="23" y="8"/>
                    </a:lnTo>
                    <a:lnTo>
                      <a:pt x="25" y="8"/>
                    </a:lnTo>
                    <a:lnTo>
                      <a:pt x="28" y="9"/>
                    </a:lnTo>
                    <a:lnTo>
                      <a:pt x="28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215" name="Freeform 181">
                <a:extLst>
                  <a:ext uri="{FF2B5EF4-FFF2-40B4-BE49-F238E27FC236}">
                    <a16:creationId xmlns:a16="http://schemas.microsoft.com/office/drawing/2014/main" id="{346AF474-B811-4E91-879C-0C51E8713D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40" y="2770"/>
                <a:ext cx="7" cy="8"/>
              </a:xfrm>
              <a:custGeom>
                <a:avLst/>
                <a:gdLst>
                  <a:gd name="T0" fmla="*/ 1 w 7"/>
                  <a:gd name="T1" fmla="*/ 8 h 8"/>
                  <a:gd name="T2" fmla="*/ 3 w 7"/>
                  <a:gd name="T3" fmla="*/ 8 h 8"/>
                  <a:gd name="T4" fmla="*/ 6 w 7"/>
                  <a:gd name="T5" fmla="*/ 6 h 8"/>
                  <a:gd name="T6" fmla="*/ 7 w 7"/>
                  <a:gd name="T7" fmla="*/ 3 h 8"/>
                  <a:gd name="T8" fmla="*/ 7 w 7"/>
                  <a:gd name="T9" fmla="*/ 1 h 8"/>
                  <a:gd name="T10" fmla="*/ 5 w 7"/>
                  <a:gd name="T11" fmla="*/ 0 h 8"/>
                  <a:gd name="T12" fmla="*/ 1 w 7"/>
                  <a:gd name="T13" fmla="*/ 2 h 8"/>
                  <a:gd name="T14" fmla="*/ 0 w 7"/>
                  <a:gd name="T15" fmla="*/ 6 h 8"/>
                  <a:gd name="T16" fmla="*/ 1 w 7"/>
                  <a:gd name="T17" fmla="*/ 8 h 8"/>
                  <a:gd name="T18" fmla="*/ 1 w 7"/>
                  <a:gd name="T19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" h="8">
                    <a:moveTo>
                      <a:pt x="1" y="8"/>
                    </a:moveTo>
                    <a:lnTo>
                      <a:pt x="3" y="8"/>
                    </a:lnTo>
                    <a:lnTo>
                      <a:pt x="6" y="6"/>
                    </a:lnTo>
                    <a:lnTo>
                      <a:pt x="7" y="3"/>
                    </a:lnTo>
                    <a:lnTo>
                      <a:pt x="7" y="1"/>
                    </a:lnTo>
                    <a:lnTo>
                      <a:pt x="5" y="0"/>
                    </a:lnTo>
                    <a:lnTo>
                      <a:pt x="1" y="2"/>
                    </a:lnTo>
                    <a:lnTo>
                      <a:pt x="0" y="6"/>
                    </a:lnTo>
                    <a:lnTo>
                      <a:pt x="1" y="8"/>
                    </a:lnTo>
                    <a:lnTo>
                      <a:pt x="1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216" name="Freeform 182">
                <a:extLst>
                  <a:ext uri="{FF2B5EF4-FFF2-40B4-BE49-F238E27FC236}">
                    <a16:creationId xmlns:a16="http://schemas.microsoft.com/office/drawing/2014/main" id="{29C787C5-7510-4A3A-9261-1E425D59D8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60" y="2203"/>
                <a:ext cx="169" cy="164"/>
              </a:xfrm>
              <a:custGeom>
                <a:avLst/>
                <a:gdLst>
                  <a:gd name="T0" fmla="*/ 23 w 169"/>
                  <a:gd name="T1" fmla="*/ 119 h 164"/>
                  <a:gd name="T2" fmla="*/ 35 w 169"/>
                  <a:gd name="T3" fmla="*/ 119 h 164"/>
                  <a:gd name="T4" fmla="*/ 41 w 169"/>
                  <a:gd name="T5" fmla="*/ 115 h 164"/>
                  <a:gd name="T6" fmla="*/ 48 w 169"/>
                  <a:gd name="T7" fmla="*/ 114 h 164"/>
                  <a:gd name="T8" fmla="*/ 60 w 169"/>
                  <a:gd name="T9" fmla="*/ 111 h 164"/>
                  <a:gd name="T10" fmla="*/ 77 w 169"/>
                  <a:gd name="T11" fmla="*/ 108 h 164"/>
                  <a:gd name="T12" fmla="*/ 74 w 169"/>
                  <a:gd name="T13" fmla="*/ 114 h 164"/>
                  <a:gd name="T14" fmla="*/ 79 w 169"/>
                  <a:gd name="T15" fmla="*/ 123 h 164"/>
                  <a:gd name="T16" fmla="*/ 88 w 169"/>
                  <a:gd name="T17" fmla="*/ 121 h 164"/>
                  <a:gd name="T18" fmla="*/ 99 w 169"/>
                  <a:gd name="T19" fmla="*/ 113 h 164"/>
                  <a:gd name="T20" fmla="*/ 97 w 169"/>
                  <a:gd name="T21" fmla="*/ 103 h 164"/>
                  <a:gd name="T22" fmla="*/ 100 w 169"/>
                  <a:gd name="T23" fmla="*/ 105 h 164"/>
                  <a:gd name="T24" fmla="*/ 116 w 169"/>
                  <a:gd name="T25" fmla="*/ 110 h 164"/>
                  <a:gd name="T26" fmla="*/ 125 w 169"/>
                  <a:gd name="T27" fmla="*/ 104 h 164"/>
                  <a:gd name="T28" fmla="*/ 130 w 169"/>
                  <a:gd name="T29" fmla="*/ 102 h 164"/>
                  <a:gd name="T30" fmla="*/ 137 w 169"/>
                  <a:gd name="T31" fmla="*/ 98 h 164"/>
                  <a:gd name="T32" fmla="*/ 140 w 169"/>
                  <a:gd name="T33" fmla="*/ 99 h 164"/>
                  <a:gd name="T34" fmla="*/ 151 w 169"/>
                  <a:gd name="T35" fmla="*/ 93 h 164"/>
                  <a:gd name="T36" fmla="*/ 150 w 169"/>
                  <a:gd name="T37" fmla="*/ 85 h 164"/>
                  <a:gd name="T38" fmla="*/ 156 w 169"/>
                  <a:gd name="T39" fmla="*/ 65 h 164"/>
                  <a:gd name="T40" fmla="*/ 157 w 169"/>
                  <a:gd name="T41" fmla="*/ 51 h 164"/>
                  <a:gd name="T42" fmla="*/ 164 w 169"/>
                  <a:gd name="T43" fmla="*/ 40 h 164"/>
                  <a:gd name="T44" fmla="*/ 169 w 169"/>
                  <a:gd name="T45" fmla="*/ 33 h 164"/>
                  <a:gd name="T46" fmla="*/ 162 w 169"/>
                  <a:gd name="T47" fmla="*/ 14 h 164"/>
                  <a:gd name="T48" fmla="*/ 157 w 169"/>
                  <a:gd name="T49" fmla="*/ 0 h 164"/>
                  <a:gd name="T50" fmla="*/ 159 w 169"/>
                  <a:gd name="T51" fmla="*/ 4 h 164"/>
                  <a:gd name="T52" fmla="*/ 152 w 169"/>
                  <a:gd name="T53" fmla="*/ 11 h 164"/>
                  <a:gd name="T54" fmla="*/ 146 w 169"/>
                  <a:gd name="T55" fmla="*/ 6 h 164"/>
                  <a:gd name="T56" fmla="*/ 140 w 169"/>
                  <a:gd name="T57" fmla="*/ 14 h 164"/>
                  <a:gd name="T58" fmla="*/ 139 w 169"/>
                  <a:gd name="T59" fmla="*/ 27 h 164"/>
                  <a:gd name="T60" fmla="*/ 142 w 169"/>
                  <a:gd name="T61" fmla="*/ 35 h 164"/>
                  <a:gd name="T62" fmla="*/ 134 w 169"/>
                  <a:gd name="T63" fmla="*/ 51 h 164"/>
                  <a:gd name="T64" fmla="*/ 126 w 169"/>
                  <a:gd name="T65" fmla="*/ 59 h 164"/>
                  <a:gd name="T66" fmla="*/ 117 w 169"/>
                  <a:gd name="T67" fmla="*/ 70 h 164"/>
                  <a:gd name="T68" fmla="*/ 102 w 169"/>
                  <a:gd name="T69" fmla="*/ 72 h 164"/>
                  <a:gd name="T70" fmla="*/ 105 w 169"/>
                  <a:gd name="T71" fmla="*/ 64 h 164"/>
                  <a:gd name="T72" fmla="*/ 97 w 169"/>
                  <a:gd name="T73" fmla="*/ 76 h 164"/>
                  <a:gd name="T74" fmla="*/ 88 w 169"/>
                  <a:gd name="T75" fmla="*/ 90 h 164"/>
                  <a:gd name="T76" fmla="*/ 79 w 169"/>
                  <a:gd name="T77" fmla="*/ 96 h 164"/>
                  <a:gd name="T78" fmla="*/ 64 w 169"/>
                  <a:gd name="T79" fmla="*/ 94 h 164"/>
                  <a:gd name="T80" fmla="*/ 48 w 169"/>
                  <a:gd name="T81" fmla="*/ 95 h 164"/>
                  <a:gd name="T82" fmla="*/ 30 w 169"/>
                  <a:gd name="T83" fmla="*/ 107 h 164"/>
                  <a:gd name="T84" fmla="*/ 20 w 169"/>
                  <a:gd name="T85" fmla="*/ 112 h 164"/>
                  <a:gd name="T86" fmla="*/ 12 w 169"/>
                  <a:gd name="T87" fmla="*/ 121 h 164"/>
                  <a:gd name="T88" fmla="*/ 5 w 169"/>
                  <a:gd name="T89" fmla="*/ 128 h 164"/>
                  <a:gd name="T90" fmla="*/ 0 w 169"/>
                  <a:gd name="T91" fmla="*/ 130 h 164"/>
                  <a:gd name="T92" fmla="*/ 2 w 169"/>
                  <a:gd name="T93" fmla="*/ 136 h 164"/>
                  <a:gd name="T94" fmla="*/ 5 w 169"/>
                  <a:gd name="T95" fmla="*/ 138 h 164"/>
                  <a:gd name="T96" fmla="*/ 10 w 169"/>
                  <a:gd name="T97" fmla="*/ 132 h 164"/>
                  <a:gd name="T98" fmla="*/ 13 w 169"/>
                  <a:gd name="T99" fmla="*/ 139 h 164"/>
                  <a:gd name="T100" fmla="*/ 10 w 169"/>
                  <a:gd name="T101" fmla="*/ 155 h 164"/>
                  <a:gd name="T102" fmla="*/ 12 w 169"/>
                  <a:gd name="T103" fmla="*/ 156 h 164"/>
                  <a:gd name="T104" fmla="*/ 15 w 169"/>
                  <a:gd name="T105" fmla="*/ 158 h 164"/>
                  <a:gd name="T106" fmla="*/ 20 w 169"/>
                  <a:gd name="T107" fmla="*/ 160 h 164"/>
                  <a:gd name="T108" fmla="*/ 23 w 169"/>
                  <a:gd name="T109" fmla="*/ 156 h 164"/>
                  <a:gd name="T110" fmla="*/ 28 w 169"/>
                  <a:gd name="T111" fmla="*/ 141 h 164"/>
                  <a:gd name="T112" fmla="*/ 32 w 169"/>
                  <a:gd name="T113" fmla="*/ 132 h 164"/>
                  <a:gd name="T114" fmla="*/ 28 w 169"/>
                  <a:gd name="T115" fmla="*/ 124 h 164"/>
                  <a:gd name="T116" fmla="*/ 19 w 169"/>
                  <a:gd name="T117" fmla="*/ 122 h 164"/>
                  <a:gd name="T118" fmla="*/ 18 w 169"/>
                  <a:gd name="T119" fmla="*/ 12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69" h="164">
                    <a:moveTo>
                      <a:pt x="18" y="120"/>
                    </a:moveTo>
                    <a:lnTo>
                      <a:pt x="19" y="119"/>
                    </a:lnTo>
                    <a:lnTo>
                      <a:pt x="21" y="120"/>
                    </a:lnTo>
                    <a:lnTo>
                      <a:pt x="23" y="119"/>
                    </a:lnTo>
                    <a:lnTo>
                      <a:pt x="27" y="119"/>
                    </a:lnTo>
                    <a:lnTo>
                      <a:pt x="29" y="117"/>
                    </a:lnTo>
                    <a:lnTo>
                      <a:pt x="35" y="121"/>
                    </a:lnTo>
                    <a:lnTo>
                      <a:pt x="35" y="119"/>
                    </a:lnTo>
                    <a:lnTo>
                      <a:pt x="36" y="115"/>
                    </a:lnTo>
                    <a:lnTo>
                      <a:pt x="37" y="113"/>
                    </a:lnTo>
                    <a:lnTo>
                      <a:pt x="39" y="115"/>
                    </a:lnTo>
                    <a:lnTo>
                      <a:pt x="41" y="115"/>
                    </a:lnTo>
                    <a:lnTo>
                      <a:pt x="47" y="113"/>
                    </a:lnTo>
                    <a:lnTo>
                      <a:pt x="48" y="113"/>
                    </a:lnTo>
                    <a:lnTo>
                      <a:pt x="47" y="114"/>
                    </a:lnTo>
                    <a:lnTo>
                      <a:pt x="48" y="114"/>
                    </a:lnTo>
                    <a:lnTo>
                      <a:pt x="49" y="112"/>
                    </a:lnTo>
                    <a:lnTo>
                      <a:pt x="52" y="112"/>
                    </a:lnTo>
                    <a:lnTo>
                      <a:pt x="54" y="112"/>
                    </a:lnTo>
                    <a:lnTo>
                      <a:pt x="60" y="111"/>
                    </a:lnTo>
                    <a:lnTo>
                      <a:pt x="64" y="107"/>
                    </a:lnTo>
                    <a:lnTo>
                      <a:pt x="69" y="106"/>
                    </a:lnTo>
                    <a:lnTo>
                      <a:pt x="74" y="110"/>
                    </a:lnTo>
                    <a:lnTo>
                      <a:pt x="77" y="108"/>
                    </a:lnTo>
                    <a:lnTo>
                      <a:pt x="79" y="108"/>
                    </a:lnTo>
                    <a:lnTo>
                      <a:pt x="80" y="110"/>
                    </a:lnTo>
                    <a:lnTo>
                      <a:pt x="78" y="113"/>
                    </a:lnTo>
                    <a:lnTo>
                      <a:pt x="74" y="114"/>
                    </a:lnTo>
                    <a:lnTo>
                      <a:pt x="75" y="116"/>
                    </a:lnTo>
                    <a:lnTo>
                      <a:pt x="74" y="119"/>
                    </a:lnTo>
                    <a:lnTo>
                      <a:pt x="75" y="122"/>
                    </a:lnTo>
                    <a:lnTo>
                      <a:pt x="79" y="123"/>
                    </a:lnTo>
                    <a:lnTo>
                      <a:pt x="80" y="125"/>
                    </a:lnTo>
                    <a:lnTo>
                      <a:pt x="82" y="127"/>
                    </a:lnTo>
                    <a:lnTo>
                      <a:pt x="86" y="127"/>
                    </a:lnTo>
                    <a:lnTo>
                      <a:pt x="88" y="121"/>
                    </a:lnTo>
                    <a:lnTo>
                      <a:pt x="91" y="119"/>
                    </a:lnTo>
                    <a:lnTo>
                      <a:pt x="91" y="116"/>
                    </a:lnTo>
                    <a:lnTo>
                      <a:pt x="94" y="115"/>
                    </a:lnTo>
                    <a:lnTo>
                      <a:pt x="99" y="113"/>
                    </a:lnTo>
                    <a:lnTo>
                      <a:pt x="97" y="111"/>
                    </a:lnTo>
                    <a:lnTo>
                      <a:pt x="95" y="110"/>
                    </a:lnTo>
                    <a:lnTo>
                      <a:pt x="95" y="108"/>
                    </a:lnTo>
                    <a:lnTo>
                      <a:pt x="97" y="103"/>
                    </a:lnTo>
                    <a:lnTo>
                      <a:pt x="99" y="102"/>
                    </a:lnTo>
                    <a:lnTo>
                      <a:pt x="98" y="105"/>
                    </a:lnTo>
                    <a:lnTo>
                      <a:pt x="100" y="107"/>
                    </a:lnTo>
                    <a:lnTo>
                      <a:pt x="100" y="105"/>
                    </a:lnTo>
                    <a:lnTo>
                      <a:pt x="104" y="108"/>
                    </a:lnTo>
                    <a:lnTo>
                      <a:pt x="102" y="110"/>
                    </a:lnTo>
                    <a:lnTo>
                      <a:pt x="108" y="108"/>
                    </a:lnTo>
                    <a:lnTo>
                      <a:pt x="116" y="110"/>
                    </a:lnTo>
                    <a:lnTo>
                      <a:pt x="119" y="107"/>
                    </a:lnTo>
                    <a:lnTo>
                      <a:pt x="120" y="104"/>
                    </a:lnTo>
                    <a:lnTo>
                      <a:pt x="122" y="102"/>
                    </a:lnTo>
                    <a:lnTo>
                      <a:pt x="125" y="104"/>
                    </a:lnTo>
                    <a:lnTo>
                      <a:pt x="125" y="106"/>
                    </a:lnTo>
                    <a:lnTo>
                      <a:pt x="126" y="110"/>
                    </a:lnTo>
                    <a:lnTo>
                      <a:pt x="129" y="106"/>
                    </a:lnTo>
                    <a:lnTo>
                      <a:pt x="130" y="102"/>
                    </a:lnTo>
                    <a:lnTo>
                      <a:pt x="132" y="99"/>
                    </a:lnTo>
                    <a:lnTo>
                      <a:pt x="134" y="98"/>
                    </a:lnTo>
                    <a:lnTo>
                      <a:pt x="138" y="100"/>
                    </a:lnTo>
                    <a:lnTo>
                      <a:pt x="137" y="98"/>
                    </a:lnTo>
                    <a:lnTo>
                      <a:pt x="140" y="94"/>
                    </a:lnTo>
                    <a:lnTo>
                      <a:pt x="142" y="94"/>
                    </a:lnTo>
                    <a:lnTo>
                      <a:pt x="142" y="96"/>
                    </a:lnTo>
                    <a:lnTo>
                      <a:pt x="140" y="99"/>
                    </a:lnTo>
                    <a:lnTo>
                      <a:pt x="139" y="104"/>
                    </a:lnTo>
                    <a:lnTo>
                      <a:pt x="147" y="100"/>
                    </a:lnTo>
                    <a:lnTo>
                      <a:pt x="148" y="95"/>
                    </a:lnTo>
                    <a:lnTo>
                      <a:pt x="151" y="93"/>
                    </a:lnTo>
                    <a:lnTo>
                      <a:pt x="154" y="91"/>
                    </a:lnTo>
                    <a:lnTo>
                      <a:pt x="152" y="90"/>
                    </a:lnTo>
                    <a:lnTo>
                      <a:pt x="151" y="88"/>
                    </a:lnTo>
                    <a:lnTo>
                      <a:pt x="150" y="85"/>
                    </a:lnTo>
                    <a:lnTo>
                      <a:pt x="150" y="80"/>
                    </a:lnTo>
                    <a:lnTo>
                      <a:pt x="152" y="74"/>
                    </a:lnTo>
                    <a:lnTo>
                      <a:pt x="155" y="71"/>
                    </a:lnTo>
                    <a:lnTo>
                      <a:pt x="156" y="65"/>
                    </a:lnTo>
                    <a:lnTo>
                      <a:pt x="156" y="61"/>
                    </a:lnTo>
                    <a:lnTo>
                      <a:pt x="155" y="57"/>
                    </a:lnTo>
                    <a:lnTo>
                      <a:pt x="155" y="53"/>
                    </a:lnTo>
                    <a:lnTo>
                      <a:pt x="157" y="51"/>
                    </a:lnTo>
                    <a:lnTo>
                      <a:pt x="160" y="50"/>
                    </a:lnTo>
                    <a:lnTo>
                      <a:pt x="163" y="52"/>
                    </a:lnTo>
                    <a:lnTo>
                      <a:pt x="163" y="48"/>
                    </a:lnTo>
                    <a:lnTo>
                      <a:pt x="164" y="40"/>
                    </a:lnTo>
                    <a:lnTo>
                      <a:pt x="166" y="40"/>
                    </a:lnTo>
                    <a:lnTo>
                      <a:pt x="168" y="37"/>
                    </a:lnTo>
                    <a:lnTo>
                      <a:pt x="168" y="35"/>
                    </a:lnTo>
                    <a:lnTo>
                      <a:pt x="169" y="33"/>
                    </a:lnTo>
                    <a:lnTo>
                      <a:pt x="168" y="25"/>
                    </a:lnTo>
                    <a:lnTo>
                      <a:pt x="166" y="19"/>
                    </a:lnTo>
                    <a:lnTo>
                      <a:pt x="165" y="17"/>
                    </a:lnTo>
                    <a:lnTo>
                      <a:pt x="162" y="14"/>
                    </a:lnTo>
                    <a:lnTo>
                      <a:pt x="162" y="12"/>
                    </a:lnTo>
                    <a:lnTo>
                      <a:pt x="160" y="5"/>
                    </a:lnTo>
                    <a:lnTo>
                      <a:pt x="159" y="2"/>
                    </a:lnTo>
                    <a:lnTo>
                      <a:pt x="157" y="0"/>
                    </a:lnTo>
                    <a:lnTo>
                      <a:pt x="154" y="0"/>
                    </a:lnTo>
                    <a:lnTo>
                      <a:pt x="152" y="3"/>
                    </a:lnTo>
                    <a:lnTo>
                      <a:pt x="154" y="5"/>
                    </a:lnTo>
                    <a:lnTo>
                      <a:pt x="159" y="4"/>
                    </a:lnTo>
                    <a:lnTo>
                      <a:pt x="159" y="6"/>
                    </a:lnTo>
                    <a:lnTo>
                      <a:pt x="156" y="10"/>
                    </a:lnTo>
                    <a:lnTo>
                      <a:pt x="154" y="8"/>
                    </a:lnTo>
                    <a:lnTo>
                      <a:pt x="152" y="11"/>
                    </a:lnTo>
                    <a:lnTo>
                      <a:pt x="151" y="10"/>
                    </a:lnTo>
                    <a:lnTo>
                      <a:pt x="149" y="4"/>
                    </a:lnTo>
                    <a:lnTo>
                      <a:pt x="147" y="4"/>
                    </a:lnTo>
                    <a:lnTo>
                      <a:pt x="146" y="6"/>
                    </a:lnTo>
                    <a:lnTo>
                      <a:pt x="146" y="9"/>
                    </a:lnTo>
                    <a:lnTo>
                      <a:pt x="145" y="12"/>
                    </a:lnTo>
                    <a:lnTo>
                      <a:pt x="142" y="12"/>
                    </a:lnTo>
                    <a:lnTo>
                      <a:pt x="140" y="14"/>
                    </a:lnTo>
                    <a:lnTo>
                      <a:pt x="141" y="18"/>
                    </a:lnTo>
                    <a:lnTo>
                      <a:pt x="142" y="18"/>
                    </a:lnTo>
                    <a:lnTo>
                      <a:pt x="142" y="21"/>
                    </a:lnTo>
                    <a:lnTo>
                      <a:pt x="139" y="27"/>
                    </a:lnTo>
                    <a:lnTo>
                      <a:pt x="142" y="27"/>
                    </a:lnTo>
                    <a:lnTo>
                      <a:pt x="142" y="28"/>
                    </a:lnTo>
                    <a:lnTo>
                      <a:pt x="143" y="31"/>
                    </a:lnTo>
                    <a:lnTo>
                      <a:pt x="142" y="35"/>
                    </a:lnTo>
                    <a:lnTo>
                      <a:pt x="141" y="36"/>
                    </a:lnTo>
                    <a:lnTo>
                      <a:pt x="139" y="42"/>
                    </a:lnTo>
                    <a:lnTo>
                      <a:pt x="136" y="47"/>
                    </a:lnTo>
                    <a:lnTo>
                      <a:pt x="134" y="51"/>
                    </a:lnTo>
                    <a:lnTo>
                      <a:pt x="134" y="53"/>
                    </a:lnTo>
                    <a:lnTo>
                      <a:pt x="132" y="56"/>
                    </a:lnTo>
                    <a:lnTo>
                      <a:pt x="129" y="57"/>
                    </a:lnTo>
                    <a:lnTo>
                      <a:pt x="126" y="59"/>
                    </a:lnTo>
                    <a:lnTo>
                      <a:pt x="125" y="62"/>
                    </a:lnTo>
                    <a:lnTo>
                      <a:pt x="123" y="65"/>
                    </a:lnTo>
                    <a:lnTo>
                      <a:pt x="120" y="68"/>
                    </a:lnTo>
                    <a:lnTo>
                      <a:pt x="117" y="70"/>
                    </a:lnTo>
                    <a:lnTo>
                      <a:pt x="107" y="73"/>
                    </a:lnTo>
                    <a:lnTo>
                      <a:pt x="104" y="76"/>
                    </a:lnTo>
                    <a:lnTo>
                      <a:pt x="102" y="76"/>
                    </a:lnTo>
                    <a:lnTo>
                      <a:pt x="102" y="72"/>
                    </a:lnTo>
                    <a:lnTo>
                      <a:pt x="99" y="70"/>
                    </a:lnTo>
                    <a:lnTo>
                      <a:pt x="102" y="69"/>
                    </a:lnTo>
                    <a:lnTo>
                      <a:pt x="104" y="67"/>
                    </a:lnTo>
                    <a:lnTo>
                      <a:pt x="105" y="64"/>
                    </a:lnTo>
                    <a:lnTo>
                      <a:pt x="103" y="64"/>
                    </a:lnTo>
                    <a:lnTo>
                      <a:pt x="97" y="68"/>
                    </a:lnTo>
                    <a:lnTo>
                      <a:pt x="97" y="73"/>
                    </a:lnTo>
                    <a:lnTo>
                      <a:pt x="97" y="76"/>
                    </a:lnTo>
                    <a:lnTo>
                      <a:pt x="94" y="81"/>
                    </a:lnTo>
                    <a:lnTo>
                      <a:pt x="89" y="85"/>
                    </a:lnTo>
                    <a:lnTo>
                      <a:pt x="87" y="88"/>
                    </a:lnTo>
                    <a:lnTo>
                      <a:pt x="88" y="90"/>
                    </a:lnTo>
                    <a:lnTo>
                      <a:pt x="88" y="93"/>
                    </a:lnTo>
                    <a:lnTo>
                      <a:pt x="82" y="95"/>
                    </a:lnTo>
                    <a:lnTo>
                      <a:pt x="80" y="95"/>
                    </a:lnTo>
                    <a:lnTo>
                      <a:pt x="79" y="96"/>
                    </a:lnTo>
                    <a:lnTo>
                      <a:pt x="77" y="95"/>
                    </a:lnTo>
                    <a:lnTo>
                      <a:pt x="77" y="91"/>
                    </a:lnTo>
                    <a:lnTo>
                      <a:pt x="72" y="93"/>
                    </a:lnTo>
                    <a:lnTo>
                      <a:pt x="64" y="94"/>
                    </a:lnTo>
                    <a:lnTo>
                      <a:pt x="63" y="95"/>
                    </a:lnTo>
                    <a:lnTo>
                      <a:pt x="57" y="96"/>
                    </a:lnTo>
                    <a:lnTo>
                      <a:pt x="52" y="96"/>
                    </a:lnTo>
                    <a:lnTo>
                      <a:pt x="48" y="95"/>
                    </a:lnTo>
                    <a:lnTo>
                      <a:pt x="43" y="96"/>
                    </a:lnTo>
                    <a:lnTo>
                      <a:pt x="40" y="99"/>
                    </a:lnTo>
                    <a:lnTo>
                      <a:pt x="38" y="100"/>
                    </a:lnTo>
                    <a:lnTo>
                      <a:pt x="30" y="107"/>
                    </a:lnTo>
                    <a:lnTo>
                      <a:pt x="28" y="108"/>
                    </a:lnTo>
                    <a:lnTo>
                      <a:pt x="24" y="111"/>
                    </a:lnTo>
                    <a:lnTo>
                      <a:pt x="22" y="112"/>
                    </a:lnTo>
                    <a:lnTo>
                      <a:pt x="20" y="112"/>
                    </a:lnTo>
                    <a:lnTo>
                      <a:pt x="17" y="114"/>
                    </a:lnTo>
                    <a:lnTo>
                      <a:pt x="17" y="117"/>
                    </a:lnTo>
                    <a:lnTo>
                      <a:pt x="18" y="120"/>
                    </a:lnTo>
                    <a:lnTo>
                      <a:pt x="12" y="121"/>
                    </a:lnTo>
                    <a:lnTo>
                      <a:pt x="11" y="123"/>
                    </a:lnTo>
                    <a:lnTo>
                      <a:pt x="9" y="124"/>
                    </a:lnTo>
                    <a:lnTo>
                      <a:pt x="5" y="127"/>
                    </a:lnTo>
                    <a:lnTo>
                      <a:pt x="5" y="128"/>
                    </a:lnTo>
                    <a:lnTo>
                      <a:pt x="3" y="127"/>
                    </a:lnTo>
                    <a:lnTo>
                      <a:pt x="2" y="129"/>
                    </a:lnTo>
                    <a:lnTo>
                      <a:pt x="2" y="129"/>
                    </a:lnTo>
                    <a:lnTo>
                      <a:pt x="0" y="130"/>
                    </a:lnTo>
                    <a:lnTo>
                      <a:pt x="1" y="132"/>
                    </a:lnTo>
                    <a:lnTo>
                      <a:pt x="4" y="133"/>
                    </a:lnTo>
                    <a:lnTo>
                      <a:pt x="5" y="137"/>
                    </a:lnTo>
                    <a:lnTo>
                      <a:pt x="2" y="136"/>
                    </a:lnTo>
                    <a:lnTo>
                      <a:pt x="2" y="133"/>
                    </a:lnTo>
                    <a:lnTo>
                      <a:pt x="1" y="136"/>
                    </a:lnTo>
                    <a:lnTo>
                      <a:pt x="3" y="139"/>
                    </a:lnTo>
                    <a:lnTo>
                      <a:pt x="5" y="138"/>
                    </a:lnTo>
                    <a:lnTo>
                      <a:pt x="8" y="138"/>
                    </a:lnTo>
                    <a:lnTo>
                      <a:pt x="8" y="134"/>
                    </a:lnTo>
                    <a:lnTo>
                      <a:pt x="6" y="132"/>
                    </a:lnTo>
                    <a:lnTo>
                      <a:pt x="10" y="132"/>
                    </a:lnTo>
                    <a:lnTo>
                      <a:pt x="11" y="134"/>
                    </a:lnTo>
                    <a:lnTo>
                      <a:pt x="13" y="137"/>
                    </a:lnTo>
                    <a:lnTo>
                      <a:pt x="11" y="139"/>
                    </a:lnTo>
                    <a:lnTo>
                      <a:pt x="13" y="139"/>
                    </a:lnTo>
                    <a:lnTo>
                      <a:pt x="13" y="141"/>
                    </a:lnTo>
                    <a:lnTo>
                      <a:pt x="10" y="147"/>
                    </a:lnTo>
                    <a:lnTo>
                      <a:pt x="8" y="149"/>
                    </a:lnTo>
                    <a:lnTo>
                      <a:pt x="10" y="155"/>
                    </a:lnTo>
                    <a:lnTo>
                      <a:pt x="9" y="157"/>
                    </a:lnTo>
                    <a:lnTo>
                      <a:pt x="8" y="160"/>
                    </a:lnTo>
                    <a:lnTo>
                      <a:pt x="13" y="162"/>
                    </a:lnTo>
                    <a:lnTo>
                      <a:pt x="12" y="156"/>
                    </a:lnTo>
                    <a:lnTo>
                      <a:pt x="13" y="154"/>
                    </a:lnTo>
                    <a:lnTo>
                      <a:pt x="15" y="154"/>
                    </a:lnTo>
                    <a:lnTo>
                      <a:pt x="13" y="156"/>
                    </a:lnTo>
                    <a:lnTo>
                      <a:pt x="15" y="158"/>
                    </a:lnTo>
                    <a:lnTo>
                      <a:pt x="15" y="160"/>
                    </a:lnTo>
                    <a:lnTo>
                      <a:pt x="14" y="164"/>
                    </a:lnTo>
                    <a:lnTo>
                      <a:pt x="17" y="163"/>
                    </a:lnTo>
                    <a:lnTo>
                      <a:pt x="20" y="160"/>
                    </a:lnTo>
                    <a:lnTo>
                      <a:pt x="19" y="158"/>
                    </a:lnTo>
                    <a:lnTo>
                      <a:pt x="21" y="157"/>
                    </a:lnTo>
                    <a:lnTo>
                      <a:pt x="23" y="158"/>
                    </a:lnTo>
                    <a:lnTo>
                      <a:pt x="23" y="156"/>
                    </a:lnTo>
                    <a:lnTo>
                      <a:pt x="24" y="154"/>
                    </a:lnTo>
                    <a:lnTo>
                      <a:pt x="24" y="150"/>
                    </a:lnTo>
                    <a:lnTo>
                      <a:pt x="26" y="147"/>
                    </a:lnTo>
                    <a:lnTo>
                      <a:pt x="28" y="141"/>
                    </a:lnTo>
                    <a:lnTo>
                      <a:pt x="28" y="140"/>
                    </a:lnTo>
                    <a:lnTo>
                      <a:pt x="30" y="138"/>
                    </a:lnTo>
                    <a:lnTo>
                      <a:pt x="32" y="136"/>
                    </a:lnTo>
                    <a:lnTo>
                      <a:pt x="32" y="132"/>
                    </a:lnTo>
                    <a:lnTo>
                      <a:pt x="31" y="130"/>
                    </a:lnTo>
                    <a:lnTo>
                      <a:pt x="26" y="130"/>
                    </a:lnTo>
                    <a:lnTo>
                      <a:pt x="28" y="128"/>
                    </a:lnTo>
                    <a:lnTo>
                      <a:pt x="28" y="124"/>
                    </a:lnTo>
                    <a:lnTo>
                      <a:pt x="26" y="124"/>
                    </a:lnTo>
                    <a:lnTo>
                      <a:pt x="23" y="125"/>
                    </a:lnTo>
                    <a:lnTo>
                      <a:pt x="21" y="124"/>
                    </a:lnTo>
                    <a:lnTo>
                      <a:pt x="19" y="122"/>
                    </a:lnTo>
                    <a:lnTo>
                      <a:pt x="18" y="121"/>
                    </a:lnTo>
                    <a:lnTo>
                      <a:pt x="18" y="120"/>
                    </a:lnTo>
                    <a:lnTo>
                      <a:pt x="18" y="120"/>
                    </a:lnTo>
                    <a:lnTo>
                      <a:pt x="18" y="12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217" name="Freeform 183">
                <a:extLst>
                  <a:ext uri="{FF2B5EF4-FFF2-40B4-BE49-F238E27FC236}">
                    <a16:creationId xmlns:a16="http://schemas.microsoft.com/office/drawing/2014/main" id="{6788F85F-CA16-404D-B550-48EC53C375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94" y="2316"/>
                <a:ext cx="35" cy="25"/>
              </a:xfrm>
              <a:custGeom>
                <a:avLst/>
                <a:gdLst>
                  <a:gd name="T0" fmla="*/ 20 w 35"/>
                  <a:gd name="T1" fmla="*/ 6 h 25"/>
                  <a:gd name="T2" fmla="*/ 14 w 35"/>
                  <a:gd name="T3" fmla="*/ 7 h 25"/>
                  <a:gd name="T4" fmla="*/ 12 w 35"/>
                  <a:gd name="T5" fmla="*/ 4 h 25"/>
                  <a:gd name="T6" fmla="*/ 9 w 35"/>
                  <a:gd name="T7" fmla="*/ 6 h 25"/>
                  <a:gd name="T8" fmla="*/ 9 w 35"/>
                  <a:gd name="T9" fmla="*/ 8 h 25"/>
                  <a:gd name="T10" fmla="*/ 7 w 35"/>
                  <a:gd name="T11" fmla="*/ 10 h 25"/>
                  <a:gd name="T12" fmla="*/ 3 w 35"/>
                  <a:gd name="T13" fmla="*/ 14 h 25"/>
                  <a:gd name="T14" fmla="*/ 0 w 35"/>
                  <a:gd name="T15" fmla="*/ 15 h 25"/>
                  <a:gd name="T16" fmla="*/ 3 w 35"/>
                  <a:gd name="T17" fmla="*/ 14 h 25"/>
                  <a:gd name="T18" fmla="*/ 5 w 35"/>
                  <a:gd name="T19" fmla="*/ 17 h 25"/>
                  <a:gd name="T20" fmla="*/ 5 w 35"/>
                  <a:gd name="T21" fmla="*/ 21 h 25"/>
                  <a:gd name="T22" fmla="*/ 7 w 35"/>
                  <a:gd name="T23" fmla="*/ 23 h 25"/>
                  <a:gd name="T24" fmla="*/ 10 w 35"/>
                  <a:gd name="T25" fmla="*/ 25 h 25"/>
                  <a:gd name="T26" fmla="*/ 18 w 35"/>
                  <a:gd name="T27" fmla="*/ 15 h 25"/>
                  <a:gd name="T28" fmla="*/ 21 w 35"/>
                  <a:gd name="T29" fmla="*/ 14 h 25"/>
                  <a:gd name="T30" fmla="*/ 23 w 35"/>
                  <a:gd name="T31" fmla="*/ 14 h 25"/>
                  <a:gd name="T32" fmla="*/ 27 w 35"/>
                  <a:gd name="T33" fmla="*/ 16 h 25"/>
                  <a:gd name="T34" fmla="*/ 29 w 35"/>
                  <a:gd name="T35" fmla="*/ 15 h 25"/>
                  <a:gd name="T36" fmla="*/ 31 w 35"/>
                  <a:gd name="T37" fmla="*/ 11 h 25"/>
                  <a:gd name="T38" fmla="*/ 35 w 35"/>
                  <a:gd name="T39" fmla="*/ 9 h 25"/>
                  <a:gd name="T40" fmla="*/ 35 w 35"/>
                  <a:gd name="T41" fmla="*/ 7 h 25"/>
                  <a:gd name="T42" fmla="*/ 35 w 35"/>
                  <a:gd name="T43" fmla="*/ 3 h 25"/>
                  <a:gd name="T44" fmla="*/ 35 w 35"/>
                  <a:gd name="T45" fmla="*/ 2 h 25"/>
                  <a:gd name="T46" fmla="*/ 31 w 35"/>
                  <a:gd name="T47" fmla="*/ 2 h 25"/>
                  <a:gd name="T48" fmla="*/ 29 w 35"/>
                  <a:gd name="T49" fmla="*/ 0 h 25"/>
                  <a:gd name="T50" fmla="*/ 27 w 35"/>
                  <a:gd name="T51" fmla="*/ 0 h 25"/>
                  <a:gd name="T52" fmla="*/ 23 w 35"/>
                  <a:gd name="T53" fmla="*/ 1 h 25"/>
                  <a:gd name="T54" fmla="*/ 21 w 35"/>
                  <a:gd name="T55" fmla="*/ 2 h 25"/>
                  <a:gd name="T56" fmla="*/ 20 w 35"/>
                  <a:gd name="T57" fmla="*/ 6 h 25"/>
                  <a:gd name="T58" fmla="*/ 20 w 35"/>
                  <a:gd name="T59" fmla="*/ 6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5" h="25">
                    <a:moveTo>
                      <a:pt x="20" y="6"/>
                    </a:moveTo>
                    <a:lnTo>
                      <a:pt x="14" y="7"/>
                    </a:lnTo>
                    <a:lnTo>
                      <a:pt x="12" y="4"/>
                    </a:lnTo>
                    <a:lnTo>
                      <a:pt x="9" y="6"/>
                    </a:lnTo>
                    <a:lnTo>
                      <a:pt x="9" y="8"/>
                    </a:lnTo>
                    <a:lnTo>
                      <a:pt x="7" y="10"/>
                    </a:lnTo>
                    <a:lnTo>
                      <a:pt x="3" y="14"/>
                    </a:lnTo>
                    <a:lnTo>
                      <a:pt x="0" y="15"/>
                    </a:lnTo>
                    <a:lnTo>
                      <a:pt x="3" y="14"/>
                    </a:lnTo>
                    <a:lnTo>
                      <a:pt x="5" y="17"/>
                    </a:lnTo>
                    <a:lnTo>
                      <a:pt x="5" y="21"/>
                    </a:lnTo>
                    <a:lnTo>
                      <a:pt x="7" y="23"/>
                    </a:lnTo>
                    <a:lnTo>
                      <a:pt x="10" y="25"/>
                    </a:lnTo>
                    <a:lnTo>
                      <a:pt x="18" y="15"/>
                    </a:lnTo>
                    <a:lnTo>
                      <a:pt x="21" y="14"/>
                    </a:lnTo>
                    <a:lnTo>
                      <a:pt x="23" y="14"/>
                    </a:lnTo>
                    <a:lnTo>
                      <a:pt x="27" y="16"/>
                    </a:lnTo>
                    <a:lnTo>
                      <a:pt x="29" y="15"/>
                    </a:lnTo>
                    <a:lnTo>
                      <a:pt x="31" y="11"/>
                    </a:lnTo>
                    <a:lnTo>
                      <a:pt x="35" y="9"/>
                    </a:lnTo>
                    <a:lnTo>
                      <a:pt x="35" y="7"/>
                    </a:lnTo>
                    <a:lnTo>
                      <a:pt x="35" y="3"/>
                    </a:lnTo>
                    <a:lnTo>
                      <a:pt x="35" y="2"/>
                    </a:lnTo>
                    <a:lnTo>
                      <a:pt x="31" y="2"/>
                    </a:lnTo>
                    <a:lnTo>
                      <a:pt x="29" y="0"/>
                    </a:lnTo>
                    <a:lnTo>
                      <a:pt x="27" y="0"/>
                    </a:lnTo>
                    <a:lnTo>
                      <a:pt x="23" y="1"/>
                    </a:lnTo>
                    <a:lnTo>
                      <a:pt x="21" y="2"/>
                    </a:lnTo>
                    <a:lnTo>
                      <a:pt x="20" y="6"/>
                    </a:lnTo>
                    <a:lnTo>
                      <a:pt x="20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218" name="Freeform 184">
                <a:extLst>
                  <a:ext uri="{FF2B5EF4-FFF2-40B4-BE49-F238E27FC236}">
                    <a16:creationId xmlns:a16="http://schemas.microsoft.com/office/drawing/2014/main" id="{69212753-AC70-4C48-B824-B72029232B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29" y="2313"/>
                <a:ext cx="4" cy="5"/>
              </a:xfrm>
              <a:custGeom>
                <a:avLst/>
                <a:gdLst>
                  <a:gd name="T0" fmla="*/ 4 w 4"/>
                  <a:gd name="T1" fmla="*/ 1 h 5"/>
                  <a:gd name="T2" fmla="*/ 4 w 4"/>
                  <a:gd name="T3" fmla="*/ 0 h 5"/>
                  <a:gd name="T4" fmla="*/ 2 w 4"/>
                  <a:gd name="T5" fmla="*/ 2 h 5"/>
                  <a:gd name="T6" fmla="*/ 0 w 4"/>
                  <a:gd name="T7" fmla="*/ 4 h 5"/>
                  <a:gd name="T8" fmla="*/ 0 w 4"/>
                  <a:gd name="T9" fmla="*/ 5 h 5"/>
                  <a:gd name="T10" fmla="*/ 3 w 4"/>
                  <a:gd name="T11" fmla="*/ 5 h 5"/>
                  <a:gd name="T12" fmla="*/ 3 w 4"/>
                  <a:gd name="T13" fmla="*/ 3 h 5"/>
                  <a:gd name="T14" fmla="*/ 4 w 4"/>
                  <a:gd name="T15" fmla="*/ 1 h 5"/>
                  <a:gd name="T16" fmla="*/ 4 w 4"/>
                  <a:gd name="T17" fmla="*/ 1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5">
                    <a:moveTo>
                      <a:pt x="4" y="1"/>
                    </a:move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5"/>
                    </a:lnTo>
                    <a:lnTo>
                      <a:pt x="3" y="5"/>
                    </a:lnTo>
                    <a:lnTo>
                      <a:pt x="3" y="3"/>
                    </a:lnTo>
                    <a:lnTo>
                      <a:pt x="4" y="1"/>
                    </a:lnTo>
                    <a:lnTo>
                      <a:pt x="4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219" name="Freeform 185">
                <a:extLst>
                  <a:ext uri="{FF2B5EF4-FFF2-40B4-BE49-F238E27FC236}">
                    <a16:creationId xmlns:a16="http://schemas.microsoft.com/office/drawing/2014/main" id="{0DBB4DCF-37C8-4BBF-A2A7-16ACD79A18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69" y="2907"/>
                <a:ext cx="20" cy="14"/>
              </a:xfrm>
              <a:custGeom>
                <a:avLst/>
                <a:gdLst>
                  <a:gd name="T0" fmla="*/ 13 w 20"/>
                  <a:gd name="T1" fmla="*/ 0 h 14"/>
                  <a:gd name="T2" fmla="*/ 7 w 20"/>
                  <a:gd name="T3" fmla="*/ 1 h 14"/>
                  <a:gd name="T4" fmla="*/ 5 w 20"/>
                  <a:gd name="T5" fmla="*/ 5 h 14"/>
                  <a:gd name="T6" fmla="*/ 4 w 20"/>
                  <a:gd name="T7" fmla="*/ 6 h 14"/>
                  <a:gd name="T8" fmla="*/ 0 w 20"/>
                  <a:gd name="T9" fmla="*/ 14 h 14"/>
                  <a:gd name="T10" fmla="*/ 12 w 20"/>
                  <a:gd name="T11" fmla="*/ 14 h 14"/>
                  <a:gd name="T12" fmla="*/ 14 w 20"/>
                  <a:gd name="T13" fmla="*/ 11 h 14"/>
                  <a:gd name="T14" fmla="*/ 15 w 20"/>
                  <a:gd name="T15" fmla="*/ 14 h 14"/>
                  <a:gd name="T16" fmla="*/ 17 w 20"/>
                  <a:gd name="T17" fmla="*/ 14 h 14"/>
                  <a:gd name="T18" fmla="*/ 16 w 20"/>
                  <a:gd name="T19" fmla="*/ 10 h 14"/>
                  <a:gd name="T20" fmla="*/ 14 w 20"/>
                  <a:gd name="T21" fmla="*/ 11 h 14"/>
                  <a:gd name="T22" fmla="*/ 16 w 20"/>
                  <a:gd name="T23" fmla="*/ 10 h 14"/>
                  <a:gd name="T24" fmla="*/ 17 w 20"/>
                  <a:gd name="T25" fmla="*/ 7 h 14"/>
                  <a:gd name="T26" fmla="*/ 20 w 20"/>
                  <a:gd name="T27" fmla="*/ 5 h 14"/>
                  <a:gd name="T28" fmla="*/ 17 w 20"/>
                  <a:gd name="T29" fmla="*/ 1 h 14"/>
                  <a:gd name="T30" fmla="*/ 15 w 20"/>
                  <a:gd name="T31" fmla="*/ 0 h 14"/>
                  <a:gd name="T32" fmla="*/ 13 w 20"/>
                  <a:gd name="T33" fmla="*/ 0 h 14"/>
                  <a:gd name="T34" fmla="*/ 13 w 20"/>
                  <a:gd name="T35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0" h="14">
                    <a:moveTo>
                      <a:pt x="13" y="0"/>
                    </a:moveTo>
                    <a:lnTo>
                      <a:pt x="7" y="1"/>
                    </a:lnTo>
                    <a:lnTo>
                      <a:pt x="5" y="5"/>
                    </a:lnTo>
                    <a:lnTo>
                      <a:pt x="4" y="6"/>
                    </a:lnTo>
                    <a:lnTo>
                      <a:pt x="0" y="14"/>
                    </a:lnTo>
                    <a:lnTo>
                      <a:pt x="12" y="14"/>
                    </a:lnTo>
                    <a:lnTo>
                      <a:pt x="14" y="11"/>
                    </a:lnTo>
                    <a:lnTo>
                      <a:pt x="15" y="14"/>
                    </a:lnTo>
                    <a:lnTo>
                      <a:pt x="17" y="14"/>
                    </a:lnTo>
                    <a:lnTo>
                      <a:pt x="16" y="10"/>
                    </a:lnTo>
                    <a:lnTo>
                      <a:pt x="14" y="11"/>
                    </a:lnTo>
                    <a:lnTo>
                      <a:pt x="16" y="10"/>
                    </a:lnTo>
                    <a:lnTo>
                      <a:pt x="17" y="7"/>
                    </a:lnTo>
                    <a:lnTo>
                      <a:pt x="20" y="5"/>
                    </a:lnTo>
                    <a:lnTo>
                      <a:pt x="17" y="1"/>
                    </a:lnTo>
                    <a:lnTo>
                      <a:pt x="15" y="0"/>
                    </a:lnTo>
                    <a:lnTo>
                      <a:pt x="13" y="0"/>
                    </a:lnTo>
                    <a:lnTo>
                      <a:pt x="1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220" name="Freeform 186">
                <a:extLst>
                  <a:ext uri="{FF2B5EF4-FFF2-40B4-BE49-F238E27FC236}">
                    <a16:creationId xmlns:a16="http://schemas.microsoft.com/office/drawing/2014/main" id="{C4B09ED7-31CC-49AB-826B-FDA5259C04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99" y="2137"/>
                <a:ext cx="81" cy="67"/>
              </a:xfrm>
              <a:custGeom>
                <a:avLst/>
                <a:gdLst>
                  <a:gd name="T0" fmla="*/ 3 w 81"/>
                  <a:gd name="T1" fmla="*/ 66 h 67"/>
                  <a:gd name="T2" fmla="*/ 6 w 81"/>
                  <a:gd name="T3" fmla="*/ 67 h 67"/>
                  <a:gd name="T4" fmla="*/ 10 w 81"/>
                  <a:gd name="T5" fmla="*/ 62 h 67"/>
                  <a:gd name="T6" fmla="*/ 17 w 81"/>
                  <a:gd name="T7" fmla="*/ 62 h 67"/>
                  <a:gd name="T8" fmla="*/ 12 w 81"/>
                  <a:gd name="T9" fmla="*/ 56 h 67"/>
                  <a:gd name="T10" fmla="*/ 7 w 81"/>
                  <a:gd name="T11" fmla="*/ 52 h 67"/>
                  <a:gd name="T12" fmla="*/ 11 w 81"/>
                  <a:gd name="T13" fmla="*/ 49 h 67"/>
                  <a:gd name="T14" fmla="*/ 16 w 81"/>
                  <a:gd name="T15" fmla="*/ 52 h 67"/>
                  <a:gd name="T16" fmla="*/ 24 w 81"/>
                  <a:gd name="T17" fmla="*/ 48 h 67"/>
                  <a:gd name="T18" fmla="*/ 29 w 81"/>
                  <a:gd name="T19" fmla="*/ 49 h 67"/>
                  <a:gd name="T20" fmla="*/ 40 w 81"/>
                  <a:gd name="T21" fmla="*/ 54 h 67"/>
                  <a:gd name="T22" fmla="*/ 47 w 81"/>
                  <a:gd name="T23" fmla="*/ 58 h 67"/>
                  <a:gd name="T24" fmla="*/ 51 w 81"/>
                  <a:gd name="T25" fmla="*/ 50 h 67"/>
                  <a:gd name="T26" fmla="*/ 57 w 81"/>
                  <a:gd name="T27" fmla="*/ 43 h 67"/>
                  <a:gd name="T28" fmla="*/ 61 w 81"/>
                  <a:gd name="T29" fmla="*/ 41 h 67"/>
                  <a:gd name="T30" fmla="*/ 74 w 81"/>
                  <a:gd name="T31" fmla="*/ 40 h 67"/>
                  <a:gd name="T32" fmla="*/ 78 w 81"/>
                  <a:gd name="T33" fmla="*/ 37 h 67"/>
                  <a:gd name="T34" fmla="*/ 79 w 81"/>
                  <a:gd name="T35" fmla="*/ 36 h 67"/>
                  <a:gd name="T36" fmla="*/ 78 w 81"/>
                  <a:gd name="T37" fmla="*/ 37 h 67"/>
                  <a:gd name="T38" fmla="*/ 75 w 81"/>
                  <a:gd name="T39" fmla="*/ 34 h 67"/>
                  <a:gd name="T40" fmla="*/ 72 w 81"/>
                  <a:gd name="T41" fmla="*/ 29 h 67"/>
                  <a:gd name="T42" fmla="*/ 76 w 81"/>
                  <a:gd name="T43" fmla="*/ 22 h 67"/>
                  <a:gd name="T44" fmla="*/ 74 w 81"/>
                  <a:gd name="T45" fmla="*/ 22 h 67"/>
                  <a:gd name="T46" fmla="*/ 62 w 81"/>
                  <a:gd name="T47" fmla="*/ 25 h 67"/>
                  <a:gd name="T48" fmla="*/ 59 w 81"/>
                  <a:gd name="T49" fmla="*/ 23 h 67"/>
                  <a:gd name="T50" fmla="*/ 53 w 81"/>
                  <a:gd name="T51" fmla="*/ 20 h 67"/>
                  <a:gd name="T52" fmla="*/ 44 w 81"/>
                  <a:gd name="T53" fmla="*/ 15 h 67"/>
                  <a:gd name="T54" fmla="*/ 34 w 81"/>
                  <a:gd name="T55" fmla="*/ 3 h 67"/>
                  <a:gd name="T56" fmla="*/ 28 w 81"/>
                  <a:gd name="T57" fmla="*/ 0 h 67"/>
                  <a:gd name="T58" fmla="*/ 25 w 81"/>
                  <a:gd name="T59" fmla="*/ 6 h 67"/>
                  <a:gd name="T60" fmla="*/ 27 w 81"/>
                  <a:gd name="T61" fmla="*/ 15 h 67"/>
                  <a:gd name="T62" fmla="*/ 26 w 81"/>
                  <a:gd name="T63" fmla="*/ 19 h 67"/>
                  <a:gd name="T64" fmla="*/ 24 w 81"/>
                  <a:gd name="T65" fmla="*/ 27 h 67"/>
                  <a:gd name="T66" fmla="*/ 23 w 81"/>
                  <a:gd name="T67" fmla="*/ 34 h 67"/>
                  <a:gd name="T68" fmla="*/ 20 w 81"/>
                  <a:gd name="T69" fmla="*/ 39 h 67"/>
                  <a:gd name="T70" fmla="*/ 12 w 81"/>
                  <a:gd name="T71" fmla="*/ 37 h 67"/>
                  <a:gd name="T72" fmla="*/ 8 w 81"/>
                  <a:gd name="T73" fmla="*/ 37 h 67"/>
                  <a:gd name="T74" fmla="*/ 8 w 81"/>
                  <a:gd name="T75" fmla="*/ 43 h 67"/>
                  <a:gd name="T76" fmla="*/ 1 w 81"/>
                  <a:gd name="T77" fmla="*/ 49 h 67"/>
                  <a:gd name="T78" fmla="*/ 3 w 81"/>
                  <a:gd name="T79" fmla="*/ 56 h 67"/>
                  <a:gd name="T80" fmla="*/ 3 w 81"/>
                  <a:gd name="T81" fmla="*/ 6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" h="67">
                    <a:moveTo>
                      <a:pt x="3" y="63"/>
                    </a:moveTo>
                    <a:lnTo>
                      <a:pt x="3" y="66"/>
                    </a:lnTo>
                    <a:lnTo>
                      <a:pt x="3" y="67"/>
                    </a:lnTo>
                    <a:lnTo>
                      <a:pt x="6" y="67"/>
                    </a:lnTo>
                    <a:lnTo>
                      <a:pt x="9" y="66"/>
                    </a:lnTo>
                    <a:lnTo>
                      <a:pt x="10" y="62"/>
                    </a:lnTo>
                    <a:lnTo>
                      <a:pt x="12" y="61"/>
                    </a:lnTo>
                    <a:lnTo>
                      <a:pt x="17" y="62"/>
                    </a:lnTo>
                    <a:lnTo>
                      <a:pt x="17" y="59"/>
                    </a:lnTo>
                    <a:lnTo>
                      <a:pt x="12" y="56"/>
                    </a:lnTo>
                    <a:lnTo>
                      <a:pt x="9" y="54"/>
                    </a:lnTo>
                    <a:lnTo>
                      <a:pt x="7" y="52"/>
                    </a:lnTo>
                    <a:lnTo>
                      <a:pt x="8" y="49"/>
                    </a:lnTo>
                    <a:lnTo>
                      <a:pt x="11" y="49"/>
                    </a:lnTo>
                    <a:lnTo>
                      <a:pt x="13" y="49"/>
                    </a:lnTo>
                    <a:lnTo>
                      <a:pt x="16" y="52"/>
                    </a:lnTo>
                    <a:lnTo>
                      <a:pt x="18" y="51"/>
                    </a:lnTo>
                    <a:lnTo>
                      <a:pt x="24" y="48"/>
                    </a:lnTo>
                    <a:lnTo>
                      <a:pt x="26" y="48"/>
                    </a:lnTo>
                    <a:lnTo>
                      <a:pt x="29" y="49"/>
                    </a:lnTo>
                    <a:lnTo>
                      <a:pt x="34" y="52"/>
                    </a:lnTo>
                    <a:lnTo>
                      <a:pt x="40" y="54"/>
                    </a:lnTo>
                    <a:lnTo>
                      <a:pt x="45" y="57"/>
                    </a:lnTo>
                    <a:lnTo>
                      <a:pt x="47" y="58"/>
                    </a:lnTo>
                    <a:lnTo>
                      <a:pt x="49" y="52"/>
                    </a:lnTo>
                    <a:lnTo>
                      <a:pt x="51" y="50"/>
                    </a:lnTo>
                    <a:lnTo>
                      <a:pt x="52" y="46"/>
                    </a:lnTo>
                    <a:lnTo>
                      <a:pt x="57" y="43"/>
                    </a:lnTo>
                    <a:lnTo>
                      <a:pt x="59" y="42"/>
                    </a:lnTo>
                    <a:lnTo>
                      <a:pt x="61" y="41"/>
                    </a:lnTo>
                    <a:lnTo>
                      <a:pt x="68" y="42"/>
                    </a:lnTo>
                    <a:lnTo>
                      <a:pt x="74" y="40"/>
                    </a:lnTo>
                    <a:lnTo>
                      <a:pt x="76" y="39"/>
                    </a:lnTo>
                    <a:lnTo>
                      <a:pt x="78" y="37"/>
                    </a:lnTo>
                    <a:lnTo>
                      <a:pt x="81" y="36"/>
                    </a:lnTo>
                    <a:lnTo>
                      <a:pt x="79" y="36"/>
                    </a:lnTo>
                    <a:lnTo>
                      <a:pt x="78" y="36"/>
                    </a:lnTo>
                    <a:lnTo>
                      <a:pt x="78" y="37"/>
                    </a:lnTo>
                    <a:lnTo>
                      <a:pt x="76" y="36"/>
                    </a:lnTo>
                    <a:lnTo>
                      <a:pt x="75" y="34"/>
                    </a:lnTo>
                    <a:lnTo>
                      <a:pt x="76" y="32"/>
                    </a:lnTo>
                    <a:lnTo>
                      <a:pt x="72" y="29"/>
                    </a:lnTo>
                    <a:lnTo>
                      <a:pt x="72" y="27"/>
                    </a:lnTo>
                    <a:lnTo>
                      <a:pt x="76" y="22"/>
                    </a:lnTo>
                    <a:lnTo>
                      <a:pt x="76" y="18"/>
                    </a:lnTo>
                    <a:lnTo>
                      <a:pt x="74" y="22"/>
                    </a:lnTo>
                    <a:lnTo>
                      <a:pt x="68" y="26"/>
                    </a:lnTo>
                    <a:lnTo>
                      <a:pt x="62" y="25"/>
                    </a:lnTo>
                    <a:lnTo>
                      <a:pt x="61" y="23"/>
                    </a:lnTo>
                    <a:lnTo>
                      <a:pt x="59" y="23"/>
                    </a:lnTo>
                    <a:lnTo>
                      <a:pt x="55" y="23"/>
                    </a:lnTo>
                    <a:lnTo>
                      <a:pt x="53" y="20"/>
                    </a:lnTo>
                    <a:lnTo>
                      <a:pt x="50" y="19"/>
                    </a:lnTo>
                    <a:lnTo>
                      <a:pt x="44" y="15"/>
                    </a:lnTo>
                    <a:lnTo>
                      <a:pt x="41" y="11"/>
                    </a:lnTo>
                    <a:lnTo>
                      <a:pt x="34" y="3"/>
                    </a:lnTo>
                    <a:lnTo>
                      <a:pt x="30" y="1"/>
                    </a:lnTo>
                    <a:lnTo>
                      <a:pt x="28" y="0"/>
                    </a:lnTo>
                    <a:lnTo>
                      <a:pt x="26" y="0"/>
                    </a:lnTo>
                    <a:lnTo>
                      <a:pt x="25" y="6"/>
                    </a:lnTo>
                    <a:lnTo>
                      <a:pt x="27" y="9"/>
                    </a:lnTo>
                    <a:lnTo>
                      <a:pt x="27" y="15"/>
                    </a:lnTo>
                    <a:lnTo>
                      <a:pt x="27" y="17"/>
                    </a:lnTo>
                    <a:lnTo>
                      <a:pt x="26" y="19"/>
                    </a:lnTo>
                    <a:lnTo>
                      <a:pt x="26" y="25"/>
                    </a:lnTo>
                    <a:lnTo>
                      <a:pt x="24" y="27"/>
                    </a:lnTo>
                    <a:lnTo>
                      <a:pt x="21" y="28"/>
                    </a:lnTo>
                    <a:lnTo>
                      <a:pt x="23" y="34"/>
                    </a:lnTo>
                    <a:lnTo>
                      <a:pt x="21" y="37"/>
                    </a:lnTo>
                    <a:lnTo>
                      <a:pt x="20" y="39"/>
                    </a:lnTo>
                    <a:lnTo>
                      <a:pt x="18" y="39"/>
                    </a:lnTo>
                    <a:lnTo>
                      <a:pt x="12" y="37"/>
                    </a:lnTo>
                    <a:lnTo>
                      <a:pt x="10" y="35"/>
                    </a:lnTo>
                    <a:lnTo>
                      <a:pt x="8" y="37"/>
                    </a:lnTo>
                    <a:lnTo>
                      <a:pt x="9" y="40"/>
                    </a:lnTo>
                    <a:lnTo>
                      <a:pt x="8" y="43"/>
                    </a:lnTo>
                    <a:lnTo>
                      <a:pt x="6" y="44"/>
                    </a:lnTo>
                    <a:lnTo>
                      <a:pt x="1" y="49"/>
                    </a:lnTo>
                    <a:lnTo>
                      <a:pt x="0" y="53"/>
                    </a:lnTo>
                    <a:lnTo>
                      <a:pt x="3" y="56"/>
                    </a:lnTo>
                    <a:lnTo>
                      <a:pt x="4" y="58"/>
                    </a:lnTo>
                    <a:lnTo>
                      <a:pt x="3" y="63"/>
                    </a:lnTo>
                    <a:lnTo>
                      <a:pt x="3" y="6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221" name="Freeform 187">
                <a:extLst>
                  <a:ext uri="{FF2B5EF4-FFF2-40B4-BE49-F238E27FC236}">
                    <a16:creationId xmlns:a16="http://schemas.microsoft.com/office/drawing/2014/main" id="{BFBC00F4-8D0C-4356-AA15-4FB6C296F4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60" y="2323"/>
                <a:ext cx="32" cy="44"/>
              </a:xfrm>
              <a:custGeom>
                <a:avLst/>
                <a:gdLst>
                  <a:gd name="T0" fmla="*/ 18 w 32"/>
                  <a:gd name="T1" fmla="*/ 0 h 44"/>
                  <a:gd name="T2" fmla="*/ 19 w 32"/>
                  <a:gd name="T3" fmla="*/ 2 h 44"/>
                  <a:gd name="T4" fmla="*/ 23 w 32"/>
                  <a:gd name="T5" fmla="*/ 5 h 44"/>
                  <a:gd name="T6" fmla="*/ 28 w 32"/>
                  <a:gd name="T7" fmla="*/ 4 h 44"/>
                  <a:gd name="T8" fmla="*/ 26 w 32"/>
                  <a:gd name="T9" fmla="*/ 10 h 44"/>
                  <a:gd name="T10" fmla="*/ 32 w 32"/>
                  <a:gd name="T11" fmla="*/ 12 h 44"/>
                  <a:gd name="T12" fmla="*/ 30 w 32"/>
                  <a:gd name="T13" fmla="*/ 18 h 44"/>
                  <a:gd name="T14" fmla="*/ 28 w 32"/>
                  <a:gd name="T15" fmla="*/ 21 h 44"/>
                  <a:gd name="T16" fmla="*/ 24 w 32"/>
                  <a:gd name="T17" fmla="*/ 30 h 44"/>
                  <a:gd name="T18" fmla="*/ 23 w 32"/>
                  <a:gd name="T19" fmla="*/ 36 h 44"/>
                  <a:gd name="T20" fmla="*/ 21 w 32"/>
                  <a:gd name="T21" fmla="*/ 37 h 44"/>
                  <a:gd name="T22" fmla="*/ 20 w 32"/>
                  <a:gd name="T23" fmla="*/ 40 h 44"/>
                  <a:gd name="T24" fmla="*/ 14 w 32"/>
                  <a:gd name="T25" fmla="*/ 44 h 44"/>
                  <a:gd name="T26" fmla="*/ 15 w 32"/>
                  <a:gd name="T27" fmla="*/ 38 h 44"/>
                  <a:gd name="T28" fmla="*/ 15 w 32"/>
                  <a:gd name="T29" fmla="*/ 34 h 44"/>
                  <a:gd name="T30" fmla="*/ 12 w 32"/>
                  <a:gd name="T31" fmla="*/ 36 h 44"/>
                  <a:gd name="T32" fmla="*/ 8 w 32"/>
                  <a:gd name="T33" fmla="*/ 40 h 44"/>
                  <a:gd name="T34" fmla="*/ 10 w 32"/>
                  <a:gd name="T35" fmla="*/ 35 h 44"/>
                  <a:gd name="T36" fmla="*/ 10 w 32"/>
                  <a:gd name="T37" fmla="*/ 27 h 44"/>
                  <a:gd name="T38" fmla="*/ 13 w 32"/>
                  <a:gd name="T39" fmla="*/ 19 h 44"/>
                  <a:gd name="T40" fmla="*/ 13 w 32"/>
                  <a:gd name="T41" fmla="*/ 17 h 44"/>
                  <a:gd name="T42" fmla="*/ 10 w 32"/>
                  <a:gd name="T43" fmla="*/ 12 h 44"/>
                  <a:gd name="T44" fmla="*/ 8 w 32"/>
                  <a:gd name="T45" fmla="*/ 14 h 44"/>
                  <a:gd name="T46" fmla="*/ 5 w 32"/>
                  <a:gd name="T47" fmla="*/ 18 h 44"/>
                  <a:gd name="T48" fmla="*/ 1 w 32"/>
                  <a:gd name="T49" fmla="*/ 16 h 44"/>
                  <a:gd name="T50" fmla="*/ 2 w 32"/>
                  <a:gd name="T51" fmla="*/ 16 h 44"/>
                  <a:gd name="T52" fmla="*/ 4 w 32"/>
                  <a:gd name="T53" fmla="*/ 13 h 44"/>
                  <a:gd name="T54" fmla="*/ 0 w 32"/>
                  <a:gd name="T55" fmla="*/ 10 h 44"/>
                  <a:gd name="T56" fmla="*/ 2 w 32"/>
                  <a:gd name="T57" fmla="*/ 9 h 44"/>
                  <a:gd name="T58" fmla="*/ 5 w 32"/>
                  <a:gd name="T59" fmla="*/ 8 h 44"/>
                  <a:gd name="T60" fmla="*/ 9 w 32"/>
                  <a:gd name="T61" fmla="*/ 4 h 44"/>
                  <a:gd name="T62" fmla="*/ 12 w 32"/>
                  <a:gd name="T63" fmla="*/ 1 h 44"/>
                  <a:gd name="T64" fmla="*/ 18 w 32"/>
                  <a:gd name="T65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2" h="44">
                    <a:moveTo>
                      <a:pt x="18" y="0"/>
                    </a:moveTo>
                    <a:lnTo>
                      <a:pt x="18" y="0"/>
                    </a:lnTo>
                    <a:lnTo>
                      <a:pt x="18" y="1"/>
                    </a:lnTo>
                    <a:lnTo>
                      <a:pt x="19" y="2"/>
                    </a:lnTo>
                    <a:lnTo>
                      <a:pt x="21" y="4"/>
                    </a:lnTo>
                    <a:lnTo>
                      <a:pt x="23" y="5"/>
                    </a:lnTo>
                    <a:lnTo>
                      <a:pt x="26" y="4"/>
                    </a:lnTo>
                    <a:lnTo>
                      <a:pt x="28" y="4"/>
                    </a:lnTo>
                    <a:lnTo>
                      <a:pt x="28" y="8"/>
                    </a:lnTo>
                    <a:lnTo>
                      <a:pt x="26" y="10"/>
                    </a:lnTo>
                    <a:lnTo>
                      <a:pt x="31" y="10"/>
                    </a:lnTo>
                    <a:lnTo>
                      <a:pt x="32" y="12"/>
                    </a:lnTo>
                    <a:lnTo>
                      <a:pt x="32" y="16"/>
                    </a:lnTo>
                    <a:lnTo>
                      <a:pt x="30" y="18"/>
                    </a:lnTo>
                    <a:lnTo>
                      <a:pt x="28" y="20"/>
                    </a:lnTo>
                    <a:lnTo>
                      <a:pt x="28" y="21"/>
                    </a:lnTo>
                    <a:lnTo>
                      <a:pt x="26" y="27"/>
                    </a:lnTo>
                    <a:lnTo>
                      <a:pt x="24" y="30"/>
                    </a:lnTo>
                    <a:lnTo>
                      <a:pt x="24" y="34"/>
                    </a:lnTo>
                    <a:lnTo>
                      <a:pt x="23" y="36"/>
                    </a:lnTo>
                    <a:lnTo>
                      <a:pt x="23" y="38"/>
                    </a:lnTo>
                    <a:lnTo>
                      <a:pt x="21" y="37"/>
                    </a:lnTo>
                    <a:lnTo>
                      <a:pt x="19" y="38"/>
                    </a:lnTo>
                    <a:lnTo>
                      <a:pt x="20" y="40"/>
                    </a:lnTo>
                    <a:lnTo>
                      <a:pt x="17" y="43"/>
                    </a:lnTo>
                    <a:lnTo>
                      <a:pt x="14" y="44"/>
                    </a:lnTo>
                    <a:lnTo>
                      <a:pt x="15" y="40"/>
                    </a:lnTo>
                    <a:lnTo>
                      <a:pt x="15" y="38"/>
                    </a:lnTo>
                    <a:lnTo>
                      <a:pt x="13" y="36"/>
                    </a:lnTo>
                    <a:lnTo>
                      <a:pt x="15" y="34"/>
                    </a:lnTo>
                    <a:lnTo>
                      <a:pt x="13" y="34"/>
                    </a:lnTo>
                    <a:lnTo>
                      <a:pt x="12" y="36"/>
                    </a:lnTo>
                    <a:lnTo>
                      <a:pt x="13" y="42"/>
                    </a:lnTo>
                    <a:lnTo>
                      <a:pt x="8" y="40"/>
                    </a:lnTo>
                    <a:lnTo>
                      <a:pt x="9" y="37"/>
                    </a:lnTo>
                    <a:lnTo>
                      <a:pt x="10" y="35"/>
                    </a:lnTo>
                    <a:lnTo>
                      <a:pt x="8" y="29"/>
                    </a:lnTo>
                    <a:lnTo>
                      <a:pt x="10" y="27"/>
                    </a:lnTo>
                    <a:lnTo>
                      <a:pt x="13" y="21"/>
                    </a:lnTo>
                    <a:lnTo>
                      <a:pt x="13" y="19"/>
                    </a:lnTo>
                    <a:lnTo>
                      <a:pt x="11" y="19"/>
                    </a:lnTo>
                    <a:lnTo>
                      <a:pt x="13" y="17"/>
                    </a:lnTo>
                    <a:lnTo>
                      <a:pt x="11" y="14"/>
                    </a:lnTo>
                    <a:lnTo>
                      <a:pt x="10" y="12"/>
                    </a:lnTo>
                    <a:lnTo>
                      <a:pt x="6" y="12"/>
                    </a:lnTo>
                    <a:lnTo>
                      <a:pt x="8" y="14"/>
                    </a:lnTo>
                    <a:lnTo>
                      <a:pt x="8" y="18"/>
                    </a:lnTo>
                    <a:lnTo>
                      <a:pt x="5" y="18"/>
                    </a:lnTo>
                    <a:lnTo>
                      <a:pt x="3" y="19"/>
                    </a:lnTo>
                    <a:lnTo>
                      <a:pt x="1" y="16"/>
                    </a:lnTo>
                    <a:lnTo>
                      <a:pt x="2" y="13"/>
                    </a:lnTo>
                    <a:lnTo>
                      <a:pt x="2" y="16"/>
                    </a:lnTo>
                    <a:lnTo>
                      <a:pt x="5" y="17"/>
                    </a:lnTo>
                    <a:lnTo>
                      <a:pt x="4" y="13"/>
                    </a:lnTo>
                    <a:lnTo>
                      <a:pt x="1" y="12"/>
                    </a:lnTo>
                    <a:lnTo>
                      <a:pt x="0" y="10"/>
                    </a:lnTo>
                    <a:lnTo>
                      <a:pt x="2" y="9"/>
                    </a:lnTo>
                    <a:lnTo>
                      <a:pt x="2" y="9"/>
                    </a:lnTo>
                    <a:lnTo>
                      <a:pt x="3" y="7"/>
                    </a:lnTo>
                    <a:lnTo>
                      <a:pt x="5" y="8"/>
                    </a:lnTo>
                    <a:lnTo>
                      <a:pt x="5" y="7"/>
                    </a:lnTo>
                    <a:lnTo>
                      <a:pt x="9" y="4"/>
                    </a:lnTo>
                    <a:lnTo>
                      <a:pt x="11" y="3"/>
                    </a:lnTo>
                    <a:lnTo>
                      <a:pt x="12" y="1"/>
                    </a:lnTo>
                    <a:lnTo>
                      <a:pt x="18" y="0"/>
                    </a:lnTo>
                    <a:lnTo>
                      <a:pt x="18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222" name="Freeform 188">
                <a:extLst>
                  <a:ext uri="{FF2B5EF4-FFF2-40B4-BE49-F238E27FC236}">
                    <a16:creationId xmlns:a16="http://schemas.microsoft.com/office/drawing/2014/main" id="{A181707F-FA3C-498C-A601-09FAA5BBAE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59" y="1480"/>
                <a:ext cx="116" cy="44"/>
              </a:xfrm>
              <a:custGeom>
                <a:avLst/>
                <a:gdLst>
                  <a:gd name="T0" fmla="*/ 27 w 116"/>
                  <a:gd name="T1" fmla="*/ 0 h 44"/>
                  <a:gd name="T2" fmla="*/ 22 w 116"/>
                  <a:gd name="T3" fmla="*/ 2 h 44"/>
                  <a:gd name="T4" fmla="*/ 18 w 116"/>
                  <a:gd name="T5" fmla="*/ 2 h 44"/>
                  <a:gd name="T6" fmla="*/ 10 w 116"/>
                  <a:gd name="T7" fmla="*/ 7 h 44"/>
                  <a:gd name="T8" fmla="*/ 12 w 116"/>
                  <a:gd name="T9" fmla="*/ 14 h 44"/>
                  <a:gd name="T10" fmla="*/ 3 w 116"/>
                  <a:gd name="T11" fmla="*/ 14 h 44"/>
                  <a:gd name="T12" fmla="*/ 5 w 116"/>
                  <a:gd name="T13" fmla="*/ 17 h 44"/>
                  <a:gd name="T14" fmla="*/ 4 w 116"/>
                  <a:gd name="T15" fmla="*/ 23 h 44"/>
                  <a:gd name="T16" fmla="*/ 0 w 116"/>
                  <a:gd name="T17" fmla="*/ 25 h 44"/>
                  <a:gd name="T18" fmla="*/ 5 w 116"/>
                  <a:gd name="T19" fmla="*/ 31 h 44"/>
                  <a:gd name="T20" fmla="*/ 13 w 116"/>
                  <a:gd name="T21" fmla="*/ 35 h 44"/>
                  <a:gd name="T22" fmla="*/ 16 w 116"/>
                  <a:gd name="T23" fmla="*/ 40 h 44"/>
                  <a:gd name="T24" fmla="*/ 27 w 116"/>
                  <a:gd name="T25" fmla="*/ 43 h 44"/>
                  <a:gd name="T26" fmla="*/ 33 w 116"/>
                  <a:gd name="T27" fmla="*/ 43 h 44"/>
                  <a:gd name="T28" fmla="*/ 35 w 116"/>
                  <a:gd name="T29" fmla="*/ 38 h 44"/>
                  <a:gd name="T30" fmla="*/ 41 w 116"/>
                  <a:gd name="T31" fmla="*/ 35 h 44"/>
                  <a:gd name="T32" fmla="*/ 43 w 116"/>
                  <a:gd name="T33" fmla="*/ 40 h 44"/>
                  <a:gd name="T34" fmla="*/ 63 w 116"/>
                  <a:gd name="T35" fmla="*/ 36 h 44"/>
                  <a:gd name="T36" fmla="*/ 72 w 116"/>
                  <a:gd name="T37" fmla="*/ 34 h 44"/>
                  <a:gd name="T38" fmla="*/ 72 w 116"/>
                  <a:gd name="T39" fmla="*/ 38 h 44"/>
                  <a:gd name="T40" fmla="*/ 80 w 116"/>
                  <a:gd name="T41" fmla="*/ 38 h 44"/>
                  <a:gd name="T42" fmla="*/ 91 w 116"/>
                  <a:gd name="T43" fmla="*/ 36 h 44"/>
                  <a:gd name="T44" fmla="*/ 90 w 116"/>
                  <a:gd name="T45" fmla="*/ 34 h 44"/>
                  <a:gd name="T46" fmla="*/ 81 w 116"/>
                  <a:gd name="T47" fmla="*/ 32 h 44"/>
                  <a:gd name="T48" fmla="*/ 74 w 116"/>
                  <a:gd name="T49" fmla="*/ 25 h 44"/>
                  <a:gd name="T50" fmla="*/ 73 w 116"/>
                  <a:gd name="T51" fmla="*/ 17 h 44"/>
                  <a:gd name="T52" fmla="*/ 73 w 116"/>
                  <a:gd name="T53" fmla="*/ 16 h 44"/>
                  <a:gd name="T54" fmla="*/ 82 w 116"/>
                  <a:gd name="T55" fmla="*/ 15 h 44"/>
                  <a:gd name="T56" fmla="*/ 83 w 116"/>
                  <a:gd name="T57" fmla="*/ 18 h 44"/>
                  <a:gd name="T58" fmla="*/ 77 w 116"/>
                  <a:gd name="T59" fmla="*/ 22 h 44"/>
                  <a:gd name="T60" fmla="*/ 84 w 116"/>
                  <a:gd name="T61" fmla="*/ 31 h 44"/>
                  <a:gd name="T62" fmla="*/ 93 w 116"/>
                  <a:gd name="T63" fmla="*/ 32 h 44"/>
                  <a:gd name="T64" fmla="*/ 104 w 116"/>
                  <a:gd name="T65" fmla="*/ 32 h 44"/>
                  <a:gd name="T66" fmla="*/ 108 w 116"/>
                  <a:gd name="T67" fmla="*/ 27 h 44"/>
                  <a:gd name="T68" fmla="*/ 108 w 116"/>
                  <a:gd name="T69" fmla="*/ 26 h 44"/>
                  <a:gd name="T70" fmla="*/ 112 w 116"/>
                  <a:gd name="T71" fmla="*/ 21 h 44"/>
                  <a:gd name="T72" fmla="*/ 112 w 116"/>
                  <a:gd name="T73" fmla="*/ 17 h 44"/>
                  <a:gd name="T74" fmla="*/ 107 w 116"/>
                  <a:gd name="T75" fmla="*/ 15 h 44"/>
                  <a:gd name="T76" fmla="*/ 92 w 116"/>
                  <a:gd name="T77" fmla="*/ 10 h 44"/>
                  <a:gd name="T78" fmla="*/ 82 w 116"/>
                  <a:gd name="T79" fmla="*/ 12 h 44"/>
                  <a:gd name="T80" fmla="*/ 76 w 116"/>
                  <a:gd name="T81" fmla="*/ 9 h 44"/>
                  <a:gd name="T82" fmla="*/ 65 w 116"/>
                  <a:gd name="T83" fmla="*/ 4 h 44"/>
                  <a:gd name="T84" fmla="*/ 64 w 116"/>
                  <a:gd name="T85" fmla="*/ 6 h 44"/>
                  <a:gd name="T86" fmla="*/ 56 w 116"/>
                  <a:gd name="T87" fmla="*/ 7 h 44"/>
                  <a:gd name="T88" fmla="*/ 55 w 116"/>
                  <a:gd name="T89" fmla="*/ 14 h 44"/>
                  <a:gd name="T90" fmla="*/ 55 w 116"/>
                  <a:gd name="T91" fmla="*/ 17 h 44"/>
                  <a:gd name="T92" fmla="*/ 49 w 116"/>
                  <a:gd name="T93" fmla="*/ 15 h 44"/>
                  <a:gd name="T94" fmla="*/ 43 w 116"/>
                  <a:gd name="T95" fmla="*/ 12 h 44"/>
                  <a:gd name="T96" fmla="*/ 41 w 116"/>
                  <a:gd name="T97" fmla="*/ 8 h 44"/>
                  <a:gd name="T98" fmla="*/ 30 w 116"/>
                  <a:gd name="T99" fmla="*/ 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16" h="44">
                    <a:moveTo>
                      <a:pt x="30" y="4"/>
                    </a:moveTo>
                    <a:lnTo>
                      <a:pt x="27" y="0"/>
                    </a:lnTo>
                    <a:lnTo>
                      <a:pt x="25" y="0"/>
                    </a:lnTo>
                    <a:lnTo>
                      <a:pt x="22" y="2"/>
                    </a:lnTo>
                    <a:lnTo>
                      <a:pt x="21" y="5"/>
                    </a:lnTo>
                    <a:lnTo>
                      <a:pt x="18" y="2"/>
                    </a:lnTo>
                    <a:lnTo>
                      <a:pt x="16" y="6"/>
                    </a:lnTo>
                    <a:lnTo>
                      <a:pt x="10" y="7"/>
                    </a:lnTo>
                    <a:lnTo>
                      <a:pt x="7" y="8"/>
                    </a:lnTo>
                    <a:lnTo>
                      <a:pt x="12" y="14"/>
                    </a:lnTo>
                    <a:lnTo>
                      <a:pt x="6" y="13"/>
                    </a:lnTo>
                    <a:lnTo>
                      <a:pt x="3" y="14"/>
                    </a:lnTo>
                    <a:lnTo>
                      <a:pt x="3" y="17"/>
                    </a:lnTo>
                    <a:lnTo>
                      <a:pt x="5" y="17"/>
                    </a:lnTo>
                    <a:lnTo>
                      <a:pt x="5" y="21"/>
                    </a:lnTo>
                    <a:lnTo>
                      <a:pt x="4" y="23"/>
                    </a:lnTo>
                    <a:lnTo>
                      <a:pt x="6" y="25"/>
                    </a:lnTo>
                    <a:lnTo>
                      <a:pt x="0" y="25"/>
                    </a:lnTo>
                    <a:lnTo>
                      <a:pt x="1" y="29"/>
                    </a:lnTo>
                    <a:lnTo>
                      <a:pt x="5" y="31"/>
                    </a:lnTo>
                    <a:lnTo>
                      <a:pt x="9" y="34"/>
                    </a:lnTo>
                    <a:lnTo>
                      <a:pt x="13" y="35"/>
                    </a:lnTo>
                    <a:lnTo>
                      <a:pt x="14" y="39"/>
                    </a:lnTo>
                    <a:lnTo>
                      <a:pt x="16" y="40"/>
                    </a:lnTo>
                    <a:lnTo>
                      <a:pt x="25" y="42"/>
                    </a:lnTo>
                    <a:lnTo>
                      <a:pt x="27" y="43"/>
                    </a:lnTo>
                    <a:lnTo>
                      <a:pt x="31" y="44"/>
                    </a:lnTo>
                    <a:lnTo>
                      <a:pt x="33" y="43"/>
                    </a:lnTo>
                    <a:lnTo>
                      <a:pt x="37" y="40"/>
                    </a:lnTo>
                    <a:lnTo>
                      <a:pt x="35" y="38"/>
                    </a:lnTo>
                    <a:lnTo>
                      <a:pt x="38" y="35"/>
                    </a:lnTo>
                    <a:lnTo>
                      <a:pt x="41" y="35"/>
                    </a:lnTo>
                    <a:lnTo>
                      <a:pt x="43" y="39"/>
                    </a:lnTo>
                    <a:lnTo>
                      <a:pt x="43" y="40"/>
                    </a:lnTo>
                    <a:lnTo>
                      <a:pt x="57" y="36"/>
                    </a:lnTo>
                    <a:lnTo>
                      <a:pt x="63" y="36"/>
                    </a:lnTo>
                    <a:lnTo>
                      <a:pt x="68" y="34"/>
                    </a:lnTo>
                    <a:lnTo>
                      <a:pt x="72" y="34"/>
                    </a:lnTo>
                    <a:lnTo>
                      <a:pt x="74" y="36"/>
                    </a:lnTo>
                    <a:lnTo>
                      <a:pt x="72" y="38"/>
                    </a:lnTo>
                    <a:lnTo>
                      <a:pt x="76" y="40"/>
                    </a:lnTo>
                    <a:lnTo>
                      <a:pt x="80" y="38"/>
                    </a:lnTo>
                    <a:lnTo>
                      <a:pt x="85" y="38"/>
                    </a:lnTo>
                    <a:lnTo>
                      <a:pt x="91" y="36"/>
                    </a:lnTo>
                    <a:lnTo>
                      <a:pt x="92" y="34"/>
                    </a:lnTo>
                    <a:lnTo>
                      <a:pt x="90" y="34"/>
                    </a:lnTo>
                    <a:lnTo>
                      <a:pt x="84" y="32"/>
                    </a:lnTo>
                    <a:lnTo>
                      <a:pt x="81" y="32"/>
                    </a:lnTo>
                    <a:lnTo>
                      <a:pt x="78" y="31"/>
                    </a:lnTo>
                    <a:lnTo>
                      <a:pt x="74" y="25"/>
                    </a:lnTo>
                    <a:lnTo>
                      <a:pt x="70" y="17"/>
                    </a:lnTo>
                    <a:lnTo>
                      <a:pt x="73" y="17"/>
                    </a:lnTo>
                    <a:lnTo>
                      <a:pt x="70" y="16"/>
                    </a:lnTo>
                    <a:lnTo>
                      <a:pt x="73" y="16"/>
                    </a:lnTo>
                    <a:lnTo>
                      <a:pt x="76" y="15"/>
                    </a:lnTo>
                    <a:lnTo>
                      <a:pt x="82" y="15"/>
                    </a:lnTo>
                    <a:lnTo>
                      <a:pt x="84" y="16"/>
                    </a:lnTo>
                    <a:lnTo>
                      <a:pt x="83" y="18"/>
                    </a:lnTo>
                    <a:lnTo>
                      <a:pt x="80" y="19"/>
                    </a:lnTo>
                    <a:lnTo>
                      <a:pt x="77" y="22"/>
                    </a:lnTo>
                    <a:lnTo>
                      <a:pt x="78" y="25"/>
                    </a:lnTo>
                    <a:lnTo>
                      <a:pt x="84" y="31"/>
                    </a:lnTo>
                    <a:lnTo>
                      <a:pt x="90" y="32"/>
                    </a:lnTo>
                    <a:lnTo>
                      <a:pt x="93" y="32"/>
                    </a:lnTo>
                    <a:lnTo>
                      <a:pt x="98" y="33"/>
                    </a:lnTo>
                    <a:lnTo>
                      <a:pt x="104" y="32"/>
                    </a:lnTo>
                    <a:lnTo>
                      <a:pt x="107" y="31"/>
                    </a:lnTo>
                    <a:lnTo>
                      <a:pt x="108" y="27"/>
                    </a:lnTo>
                    <a:lnTo>
                      <a:pt x="110" y="26"/>
                    </a:lnTo>
                    <a:lnTo>
                      <a:pt x="108" y="26"/>
                    </a:lnTo>
                    <a:lnTo>
                      <a:pt x="107" y="23"/>
                    </a:lnTo>
                    <a:lnTo>
                      <a:pt x="112" y="21"/>
                    </a:lnTo>
                    <a:lnTo>
                      <a:pt x="116" y="18"/>
                    </a:lnTo>
                    <a:lnTo>
                      <a:pt x="112" y="17"/>
                    </a:lnTo>
                    <a:lnTo>
                      <a:pt x="110" y="17"/>
                    </a:lnTo>
                    <a:lnTo>
                      <a:pt x="107" y="15"/>
                    </a:lnTo>
                    <a:lnTo>
                      <a:pt x="104" y="15"/>
                    </a:lnTo>
                    <a:lnTo>
                      <a:pt x="92" y="10"/>
                    </a:lnTo>
                    <a:lnTo>
                      <a:pt x="84" y="12"/>
                    </a:lnTo>
                    <a:lnTo>
                      <a:pt x="82" y="12"/>
                    </a:lnTo>
                    <a:lnTo>
                      <a:pt x="78" y="10"/>
                    </a:lnTo>
                    <a:lnTo>
                      <a:pt x="76" y="9"/>
                    </a:lnTo>
                    <a:lnTo>
                      <a:pt x="70" y="6"/>
                    </a:lnTo>
                    <a:lnTo>
                      <a:pt x="65" y="4"/>
                    </a:lnTo>
                    <a:lnTo>
                      <a:pt x="61" y="4"/>
                    </a:lnTo>
                    <a:lnTo>
                      <a:pt x="64" y="6"/>
                    </a:lnTo>
                    <a:lnTo>
                      <a:pt x="58" y="5"/>
                    </a:lnTo>
                    <a:lnTo>
                      <a:pt x="56" y="7"/>
                    </a:lnTo>
                    <a:lnTo>
                      <a:pt x="56" y="12"/>
                    </a:lnTo>
                    <a:lnTo>
                      <a:pt x="55" y="14"/>
                    </a:lnTo>
                    <a:lnTo>
                      <a:pt x="57" y="16"/>
                    </a:lnTo>
                    <a:lnTo>
                      <a:pt x="55" y="17"/>
                    </a:lnTo>
                    <a:lnTo>
                      <a:pt x="52" y="17"/>
                    </a:lnTo>
                    <a:lnTo>
                      <a:pt x="49" y="15"/>
                    </a:lnTo>
                    <a:lnTo>
                      <a:pt x="49" y="12"/>
                    </a:lnTo>
                    <a:lnTo>
                      <a:pt x="43" y="12"/>
                    </a:lnTo>
                    <a:lnTo>
                      <a:pt x="42" y="10"/>
                    </a:lnTo>
                    <a:lnTo>
                      <a:pt x="41" y="8"/>
                    </a:lnTo>
                    <a:lnTo>
                      <a:pt x="30" y="4"/>
                    </a:lnTo>
                    <a:lnTo>
                      <a:pt x="30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223" name="Freeform 189">
                <a:extLst>
                  <a:ext uri="{FF2B5EF4-FFF2-40B4-BE49-F238E27FC236}">
                    <a16:creationId xmlns:a16="http://schemas.microsoft.com/office/drawing/2014/main" id="{6045414D-FF4C-445F-A755-65AFB10FE7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99" y="1544"/>
                <a:ext cx="51" cy="19"/>
              </a:xfrm>
              <a:custGeom>
                <a:avLst/>
                <a:gdLst>
                  <a:gd name="T0" fmla="*/ 3 w 51"/>
                  <a:gd name="T1" fmla="*/ 12 h 19"/>
                  <a:gd name="T2" fmla="*/ 0 w 51"/>
                  <a:gd name="T3" fmla="*/ 12 h 19"/>
                  <a:gd name="T4" fmla="*/ 2 w 51"/>
                  <a:gd name="T5" fmla="*/ 14 h 19"/>
                  <a:gd name="T6" fmla="*/ 6 w 51"/>
                  <a:gd name="T7" fmla="*/ 13 h 19"/>
                  <a:gd name="T8" fmla="*/ 11 w 51"/>
                  <a:gd name="T9" fmla="*/ 12 h 19"/>
                  <a:gd name="T10" fmla="*/ 17 w 51"/>
                  <a:gd name="T11" fmla="*/ 13 h 19"/>
                  <a:gd name="T12" fmla="*/ 26 w 51"/>
                  <a:gd name="T13" fmla="*/ 15 h 19"/>
                  <a:gd name="T14" fmla="*/ 41 w 51"/>
                  <a:gd name="T15" fmla="*/ 18 h 19"/>
                  <a:gd name="T16" fmla="*/ 46 w 51"/>
                  <a:gd name="T17" fmla="*/ 19 h 19"/>
                  <a:gd name="T18" fmla="*/ 49 w 51"/>
                  <a:gd name="T19" fmla="*/ 18 h 19"/>
                  <a:gd name="T20" fmla="*/ 51 w 51"/>
                  <a:gd name="T21" fmla="*/ 15 h 19"/>
                  <a:gd name="T22" fmla="*/ 51 w 51"/>
                  <a:gd name="T23" fmla="*/ 12 h 19"/>
                  <a:gd name="T24" fmla="*/ 50 w 51"/>
                  <a:gd name="T25" fmla="*/ 10 h 19"/>
                  <a:gd name="T26" fmla="*/ 46 w 51"/>
                  <a:gd name="T27" fmla="*/ 8 h 19"/>
                  <a:gd name="T28" fmla="*/ 38 w 51"/>
                  <a:gd name="T29" fmla="*/ 2 h 19"/>
                  <a:gd name="T30" fmla="*/ 30 w 51"/>
                  <a:gd name="T31" fmla="*/ 0 h 19"/>
                  <a:gd name="T32" fmla="*/ 25 w 51"/>
                  <a:gd name="T33" fmla="*/ 0 h 19"/>
                  <a:gd name="T34" fmla="*/ 21 w 51"/>
                  <a:gd name="T35" fmla="*/ 1 h 19"/>
                  <a:gd name="T36" fmla="*/ 19 w 51"/>
                  <a:gd name="T37" fmla="*/ 1 h 19"/>
                  <a:gd name="T38" fmla="*/ 16 w 51"/>
                  <a:gd name="T39" fmla="*/ 2 h 19"/>
                  <a:gd name="T40" fmla="*/ 13 w 51"/>
                  <a:gd name="T41" fmla="*/ 4 h 19"/>
                  <a:gd name="T42" fmla="*/ 12 w 51"/>
                  <a:gd name="T43" fmla="*/ 8 h 19"/>
                  <a:gd name="T44" fmla="*/ 10 w 51"/>
                  <a:gd name="T45" fmla="*/ 10 h 19"/>
                  <a:gd name="T46" fmla="*/ 7 w 51"/>
                  <a:gd name="T47" fmla="*/ 12 h 19"/>
                  <a:gd name="T48" fmla="*/ 3 w 51"/>
                  <a:gd name="T49" fmla="*/ 12 h 19"/>
                  <a:gd name="T50" fmla="*/ 3 w 51"/>
                  <a:gd name="T51" fmla="*/ 12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51" h="19">
                    <a:moveTo>
                      <a:pt x="3" y="12"/>
                    </a:moveTo>
                    <a:lnTo>
                      <a:pt x="0" y="12"/>
                    </a:lnTo>
                    <a:lnTo>
                      <a:pt x="2" y="14"/>
                    </a:lnTo>
                    <a:lnTo>
                      <a:pt x="6" y="13"/>
                    </a:lnTo>
                    <a:lnTo>
                      <a:pt x="11" y="12"/>
                    </a:lnTo>
                    <a:lnTo>
                      <a:pt x="17" y="13"/>
                    </a:lnTo>
                    <a:lnTo>
                      <a:pt x="26" y="15"/>
                    </a:lnTo>
                    <a:lnTo>
                      <a:pt x="41" y="18"/>
                    </a:lnTo>
                    <a:lnTo>
                      <a:pt x="46" y="19"/>
                    </a:lnTo>
                    <a:lnTo>
                      <a:pt x="49" y="18"/>
                    </a:lnTo>
                    <a:lnTo>
                      <a:pt x="51" y="15"/>
                    </a:lnTo>
                    <a:lnTo>
                      <a:pt x="51" y="12"/>
                    </a:lnTo>
                    <a:lnTo>
                      <a:pt x="50" y="10"/>
                    </a:lnTo>
                    <a:lnTo>
                      <a:pt x="46" y="8"/>
                    </a:lnTo>
                    <a:lnTo>
                      <a:pt x="38" y="2"/>
                    </a:lnTo>
                    <a:lnTo>
                      <a:pt x="30" y="0"/>
                    </a:lnTo>
                    <a:lnTo>
                      <a:pt x="25" y="0"/>
                    </a:lnTo>
                    <a:lnTo>
                      <a:pt x="21" y="1"/>
                    </a:lnTo>
                    <a:lnTo>
                      <a:pt x="19" y="1"/>
                    </a:lnTo>
                    <a:lnTo>
                      <a:pt x="16" y="2"/>
                    </a:lnTo>
                    <a:lnTo>
                      <a:pt x="13" y="4"/>
                    </a:lnTo>
                    <a:lnTo>
                      <a:pt x="12" y="8"/>
                    </a:lnTo>
                    <a:lnTo>
                      <a:pt x="10" y="10"/>
                    </a:lnTo>
                    <a:lnTo>
                      <a:pt x="7" y="12"/>
                    </a:lnTo>
                    <a:lnTo>
                      <a:pt x="3" y="12"/>
                    </a:lnTo>
                    <a:lnTo>
                      <a:pt x="3" y="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224" name="Freeform 190">
                <a:extLst>
                  <a:ext uri="{FF2B5EF4-FFF2-40B4-BE49-F238E27FC236}">
                    <a16:creationId xmlns:a16="http://schemas.microsoft.com/office/drawing/2014/main" id="{EE97687D-690D-47F7-B999-C069179D7B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03" y="1533"/>
                <a:ext cx="14" cy="11"/>
              </a:xfrm>
              <a:custGeom>
                <a:avLst/>
                <a:gdLst>
                  <a:gd name="T0" fmla="*/ 5 w 14"/>
                  <a:gd name="T1" fmla="*/ 11 h 11"/>
                  <a:gd name="T2" fmla="*/ 9 w 14"/>
                  <a:gd name="T3" fmla="*/ 9 h 11"/>
                  <a:gd name="T4" fmla="*/ 13 w 14"/>
                  <a:gd name="T5" fmla="*/ 8 h 11"/>
                  <a:gd name="T6" fmla="*/ 14 w 14"/>
                  <a:gd name="T7" fmla="*/ 3 h 11"/>
                  <a:gd name="T8" fmla="*/ 11 w 14"/>
                  <a:gd name="T9" fmla="*/ 2 h 11"/>
                  <a:gd name="T10" fmla="*/ 8 w 14"/>
                  <a:gd name="T11" fmla="*/ 0 h 11"/>
                  <a:gd name="T12" fmla="*/ 3 w 14"/>
                  <a:gd name="T13" fmla="*/ 2 h 11"/>
                  <a:gd name="T14" fmla="*/ 0 w 14"/>
                  <a:gd name="T15" fmla="*/ 4 h 11"/>
                  <a:gd name="T16" fmla="*/ 0 w 14"/>
                  <a:gd name="T17" fmla="*/ 7 h 11"/>
                  <a:gd name="T18" fmla="*/ 3 w 14"/>
                  <a:gd name="T19" fmla="*/ 9 h 11"/>
                  <a:gd name="T20" fmla="*/ 5 w 14"/>
                  <a:gd name="T21" fmla="*/ 11 h 11"/>
                  <a:gd name="T22" fmla="*/ 5 w 14"/>
                  <a:gd name="T23" fmla="*/ 1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" h="11">
                    <a:moveTo>
                      <a:pt x="5" y="11"/>
                    </a:moveTo>
                    <a:lnTo>
                      <a:pt x="9" y="9"/>
                    </a:lnTo>
                    <a:lnTo>
                      <a:pt x="13" y="8"/>
                    </a:lnTo>
                    <a:lnTo>
                      <a:pt x="14" y="3"/>
                    </a:lnTo>
                    <a:lnTo>
                      <a:pt x="11" y="2"/>
                    </a:lnTo>
                    <a:lnTo>
                      <a:pt x="8" y="0"/>
                    </a:lnTo>
                    <a:lnTo>
                      <a:pt x="3" y="2"/>
                    </a:lnTo>
                    <a:lnTo>
                      <a:pt x="0" y="4"/>
                    </a:lnTo>
                    <a:lnTo>
                      <a:pt x="0" y="7"/>
                    </a:lnTo>
                    <a:lnTo>
                      <a:pt x="3" y="9"/>
                    </a:lnTo>
                    <a:lnTo>
                      <a:pt x="5" y="11"/>
                    </a:lnTo>
                    <a:lnTo>
                      <a:pt x="5" y="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225" name="Freeform 191">
                <a:extLst>
                  <a:ext uri="{FF2B5EF4-FFF2-40B4-BE49-F238E27FC236}">
                    <a16:creationId xmlns:a16="http://schemas.microsoft.com/office/drawing/2014/main" id="{51AB13DD-1A3B-4021-BFBE-0AA1E5C22A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85" y="1498"/>
                <a:ext cx="66" cy="23"/>
              </a:xfrm>
              <a:custGeom>
                <a:avLst/>
                <a:gdLst>
                  <a:gd name="T0" fmla="*/ 42 w 66"/>
                  <a:gd name="T1" fmla="*/ 23 h 23"/>
                  <a:gd name="T2" fmla="*/ 49 w 66"/>
                  <a:gd name="T3" fmla="*/ 23 h 23"/>
                  <a:gd name="T4" fmla="*/ 55 w 66"/>
                  <a:gd name="T5" fmla="*/ 21 h 23"/>
                  <a:gd name="T6" fmla="*/ 60 w 66"/>
                  <a:gd name="T7" fmla="*/ 20 h 23"/>
                  <a:gd name="T8" fmla="*/ 63 w 66"/>
                  <a:gd name="T9" fmla="*/ 17 h 23"/>
                  <a:gd name="T10" fmla="*/ 65 w 66"/>
                  <a:gd name="T11" fmla="*/ 15 h 23"/>
                  <a:gd name="T12" fmla="*/ 66 w 66"/>
                  <a:gd name="T13" fmla="*/ 13 h 23"/>
                  <a:gd name="T14" fmla="*/ 63 w 66"/>
                  <a:gd name="T15" fmla="*/ 12 h 23"/>
                  <a:gd name="T16" fmla="*/ 61 w 66"/>
                  <a:gd name="T17" fmla="*/ 13 h 23"/>
                  <a:gd name="T18" fmla="*/ 58 w 66"/>
                  <a:gd name="T19" fmla="*/ 12 h 23"/>
                  <a:gd name="T20" fmla="*/ 55 w 66"/>
                  <a:gd name="T21" fmla="*/ 11 h 23"/>
                  <a:gd name="T22" fmla="*/ 44 w 66"/>
                  <a:gd name="T23" fmla="*/ 8 h 23"/>
                  <a:gd name="T24" fmla="*/ 41 w 66"/>
                  <a:gd name="T25" fmla="*/ 9 h 23"/>
                  <a:gd name="T26" fmla="*/ 39 w 66"/>
                  <a:gd name="T27" fmla="*/ 11 h 23"/>
                  <a:gd name="T28" fmla="*/ 35 w 66"/>
                  <a:gd name="T29" fmla="*/ 11 h 23"/>
                  <a:gd name="T30" fmla="*/ 33 w 66"/>
                  <a:gd name="T31" fmla="*/ 8 h 23"/>
                  <a:gd name="T32" fmla="*/ 34 w 66"/>
                  <a:gd name="T33" fmla="*/ 6 h 23"/>
                  <a:gd name="T34" fmla="*/ 31 w 66"/>
                  <a:gd name="T35" fmla="*/ 5 h 23"/>
                  <a:gd name="T36" fmla="*/ 28 w 66"/>
                  <a:gd name="T37" fmla="*/ 5 h 23"/>
                  <a:gd name="T38" fmla="*/ 19 w 66"/>
                  <a:gd name="T39" fmla="*/ 4 h 23"/>
                  <a:gd name="T40" fmla="*/ 17 w 66"/>
                  <a:gd name="T41" fmla="*/ 7 h 23"/>
                  <a:gd name="T42" fmla="*/ 14 w 66"/>
                  <a:gd name="T43" fmla="*/ 7 h 23"/>
                  <a:gd name="T44" fmla="*/ 11 w 66"/>
                  <a:gd name="T45" fmla="*/ 7 h 23"/>
                  <a:gd name="T46" fmla="*/ 8 w 66"/>
                  <a:gd name="T47" fmla="*/ 5 h 23"/>
                  <a:gd name="T48" fmla="*/ 9 w 66"/>
                  <a:gd name="T49" fmla="*/ 3 h 23"/>
                  <a:gd name="T50" fmla="*/ 7 w 66"/>
                  <a:gd name="T51" fmla="*/ 0 h 23"/>
                  <a:gd name="T52" fmla="*/ 3 w 66"/>
                  <a:gd name="T53" fmla="*/ 3 h 23"/>
                  <a:gd name="T54" fmla="*/ 0 w 66"/>
                  <a:gd name="T55" fmla="*/ 11 h 23"/>
                  <a:gd name="T56" fmla="*/ 3 w 66"/>
                  <a:gd name="T57" fmla="*/ 12 h 23"/>
                  <a:gd name="T58" fmla="*/ 9 w 66"/>
                  <a:gd name="T59" fmla="*/ 13 h 23"/>
                  <a:gd name="T60" fmla="*/ 15 w 66"/>
                  <a:gd name="T61" fmla="*/ 16 h 23"/>
                  <a:gd name="T62" fmla="*/ 17 w 66"/>
                  <a:gd name="T63" fmla="*/ 17 h 23"/>
                  <a:gd name="T64" fmla="*/ 20 w 66"/>
                  <a:gd name="T65" fmla="*/ 17 h 23"/>
                  <a:gd name="T66" fmla="*/ 28 w 66"/>
                  <a:gd name="T67" fmla="*/ 22 h 23"/>
                  <a:gd name="T68" fmla="*/ 34 w 66"/>
                  <a:gd name="T69" fmla="*/ 23 h 23"/>
                  <a:gd name="T70" fmla="*/ 42 w 66"/>
                  <a:gd name="T71" fmla="*/ 23 h 23"/>
                  <a:gd name="T72" fmla="*/ 42 w 66"/>
                  <a:gd name="T73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66" h="23">
                    <a:moveTo>
                      <a:pt x="42" y="23"/>
                    </a:moveTo>
                    <a:lnTo>
                      <a:pt x="49" y="23"/>
                    </a:lnTo>
                    <a:lnTo>
                      <a:pt x="55" y="21"/>
                    </a:lnTo>
                    <a:lnTo>
                      <a:pt x="60" y="20"/>
                    </a:lnTo>
                    <a:lnTo>
                      <a:pt x="63" y="17"/>
                    </a:lnTo>
                    <a:lnTo>
                      <a:pt x="65" y="15"/>
                    </a:lnTo>
                    <a:lnTo>
                      <a:pt x="66" y="13"/>
                    </a:lnTo>
                    <a:lnTo>
                      <a:pt x="63" y="12"/>
                    </a:lnTo>
                    <a:lnTo>
                      <a:pt x="61" y="13"/>
                    </a:lnTo>
                    <a:lnTo>
                      <a:pt x="58" y="12"/>
                    </a:lnTo>
                    <a:lnTo>
                      <a:pt x="55" y="11"/>
                    </a:lnTo>
                    <a:lnTo>
                      <a:pt x="44" y="8"/>
                    </a:lnTo>
                    <a:lnTo>
                      <a:pt x="41" y="9"/>
                    </a:lnTo>
                    <a:lnTo>
                      <a:pt x="39" y="11"/>
                    </a:lnTo>
                    <a:lnTo>
                      <a:pt x="35" y="11"/>
                    </a:lnTo>
                    <a:lnTo>
                      <a:pt x="33" y="8"/>
                    </a:lnTo>
                    <a:lnTo>
                      <a:pt x="34" y="6"/>
                    </a:lnTo>
                    <a:lnTo>
                      <a:pt x="31" y="5"/>
                    </a:lnTo>
                    <a:lnTo>
                      <a:pt x="28" y="5"/>
                    </a:lnTo>
                    <a:lnTo>
                      <a:pt x="19" y="4"/>
                    </a:lnTo>
                    <a:lnTo>
                      <a:pt x="17" y="7"/>
                    </a:lnTo>
                    <a:lnTo>
                      <a:pt x="14" y="7"/>
                    </a:lnTo>
                    <a:lnTo>
                      <a:pt x="11" y="7"/>
                    </a:lnTo>
                    <a:lnTo>
                      <a:pt x="8" y="5"/>
                    </a:lnTo>
                    <a:lnTo>
                      <a:pt x="9" y="3"/>
                    </a:lnTo>
                    <a:lnTo>
                      <a:pt x="7" y="0"/>
                    </a:lnTo>
                    <a:lnTo>
                      <a:pt x="3" y="3"/>
                    </a:lnTo>
                    <a:lnTo>
                      <a:pt x="0" y="11"/>
                    </a:lnTo>
                    <a:lnTo>
                      <a:pt x="3" y="12"/>
                    </a:lnTo>
                    <a:lnTo>
                      <a:pt x="9" y="13"/>
                    </a:lnTo>
                    <a:lnTo>
                      <a:pt x="15" y="16"/>
                    </a:lnTo>
                    <a:lnTo>
                      <a:pt x="17" y="17"/>
                    </a:lnTo>
                    <a:lnTo>
                      <a:pt x="20" y="17"/>
                    </a:lnTo>
                    <a:lnTo>
                      <a:pt x="28" y="22"/>
                    </a:lnTo>
                    <a:lnTo>
                      <a:pt x="34" y="23"/>
                    </a:lnTo>
                    <a:lnTo>
                      <a:pt x="42" y="23"/>
                    </a:lnTo>
                    <a:lnTo>
                      <a:pt x="42" y="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226" name="Freeform 192">
                <a:extLst>
                  <a:ext uri="{FF2B5EF4-FFF2-40B4-BE49-F238E27FC236}">
                    <a16:creationId xmlns:a16="http://schemas.microsoft.com/office/drawing/2014/main" id="{04955075-257C-4633-948B-05D7169538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16" y="2863"/>
                <a:ext cx="56" cy="28"/>
              </a:xfrm>
              <a:custGeom>
                <a:avLst/>
                <a:gdLst>
                  <a:gd name="T0" fmla="*/ 34 w 56"/>
                  <a:gd name="T1" fmla="*/ 27 h 28"/>
                  <a:gd name="T2" fmla="*/ 35 w 56"/>
                  <a:gd name="T3" fmla="*/ 26 h 28"/>
                  <a:gd name="T4" fmla="*/ 38 w 56"/>
                  <a:gd name="T5" fmla="*/ 25 h 28"/>
                  <a:gd name="T6" fmla="*/ 40 w 56"/>
                  <a:gd name="T7" fmla="*/ 23 h 28"/>
                  <a:gd name="T8" fmla="*/ 43 w 56"/>
                  <a:gd name="T9" fmla="*/ 21 h 28"/>
                  <a:gd name="T10" fmla="*/ 44 w 56"/>
                  <a:gd name="T11" fmla="*/ 19 h 28"/>
                  <a:gd name="T12" fmla="*/ 49 w 56"/>
                  <a:gd name="T13" fmla="*/ 19 h 28"/>
                  <a:gd name="T14" fmla="*/ 52 w 56"/>
                  <a:gd name="T15" fmla="*/ 17 h 28"/>
                  <a:gd name="T16" fmla="*/ 51 w 56"/>
                  <a:gd name="T17" fmla="*/ 13 h 28"/>
                  <a:gd name="T18" fmla="*/ 52 w 56"/>
                  <a:gd name="T19" fmla="*/ 11 h 28"/>
                  <a:gd name="T20" fmla="*/ 54 w 56"/>
                  <a:gd name="T21" fmla="*/ 10 h 28"/>
                  <a:gd name="T22" fmla="*/ 56 w 56"/>
                  <a:gd name="T23" fmla="*/ 7 h 28"/>
                  <a:gd name="T24" fmla="*/ 55 w 56"/>
                  <a:gd name="T25" fmla="*/ 4 h 28"/>
                  <a:gd name="T26" fmla="*/ 55 w 56"/>
                  <a:gd name="T27" fmla="*/ 2 h 28"/>
                  <a:gd name="T28" fmla="*/ 52 w 56"/>
                  <a:gd name="T29" fmla="*/ 0 h 28"/>
                  <a:gd name="T30" fmla="*/ 49 w 56"/>
                  <a:gd name="T31" fmla="*/ 2 h 28"/>
                  <a:gd name="T32" fmla="*/ 47 w 56"/>
                  <a:gd name="T33" fmla="*/ 0 h 28"/>
                  <a:gd name="T34" fmla="*/ 44 w 56"/>
                  <a:gd name="T35" fmla="*/ 2 h 28"/>
                  <a:gd name="T36" fmla="*/ 46 w 56"/>
                  <a:gd name="T37" fmla="*/ 8 h 28"/>
                  <a:gd name="T38" fmla="*/ 45 w 56"/>
                  <a:gd name="T39" fmla="*/ 10 h 28"/>
                  <a:gd name="T40" fmla="*/ 41 w 56"/>
                  <a:gd name="T41" fmla="*/ 10 h 28"/>
                  <a:gd name="T42" fmla="*/ 39 w 56"/>
                  <a:gd name="T43" fmla="*/ 12 h 28"/>
                  <a:gd name="T44" fmla="*/ 35 w 56"/>
                  <a:gd name="T45" fmla="*/ 18 h 28"/>
                  <a:gd name="T46" fmla="*/ 32 w 56"/>
                  <a:gd name="T47" fmla="*/ 19 h 28"/>
                  <a:gd name="T48" fmla="*/ 30 w 56"/>
                  <a:gd name="T49" fmla="*/ 17 h 28"/>
                  <a:gd name="T50" fmla="*/ 27 w 56"/>
                  <a:gd name="T51" fmla="*/ 19 h 28"/>
                  <a:gd name="T52" fmla="*/ 24 w 56"/>
                  <a:gd name="T53" fmla="*/ 17 h 28"/>
                  <a:gd name="T54" fmla="*/ 23 w 56"/>
                  <a:gd name="T55" fmla="*/ 12 h 28"/>
                  <a:gd name="T56" fmla="*/ 22 w 56"/>
                  <a:gd name="T57" fmla="*/ 15 h 28"/>
                  <a:gd name="T58" fmla="*/ 22 w 56"/>
                  <a:gd name="T59" fmla="*/ 16 h 28"/>
                  <a:gd name="T60" fmla="*/ 21 w 56"/>
                  <a:gd name="T61" fmla="*/ 18 h 28"/>
                  <a:gd name="T62" fmla="*/ 19 w 56"/>
                  <a:gd name="T63" fmla="*/ 19 h 28"/>
                  <a:gd name="T64" fmla="*/ 17 w 56"/>
                  <a:gd name="T65" fmla="*/ 19 h 28"/>
                  <a:gd name="T66" fmla="*/ 17 w 56"/>
                  <a:gd name="T67" fmla="*/ 19 h 28"/>
                  <a:gd name="T68" fmla="*/ 13 w 56"/>
                  <a:gd name="T69" fmla="*/ 19 h 28"/>
                  <a:gd name="T70" fmla="*/ 11 w 56"/>
                  <a:gd name="T71" fmla="*/ 18 h 28"/>
                  <a:gd name="T72" fmla="*/ 5 w 56"/>
                  <a:gd name="T73" fmla="*/ 18 h 28"/>
                  <a:gd name="T74" fmla="*/ 0 w 56"/>
                  <a:gd name="T75" fmla="*/ 19 h 28"/>
                  <a:gd name="T76" fmla="*/ 2 w 56"/>
                  <a:gd name="T77" fmla="*/ 23 h 28"/>
                  <a:gd name="T78" fmla="*/ 5 w 56"/>
                  <a:gd name="T79" fmla="*/ 23 h 28"/>
                  <a:gd name="T80" fmla="*/ 10 w 56"/>
                  <a:gd name="T81" fmla="*/ 26 h 28"/>
                  <a:gd name="T82" fmla="*/ 12 w 56"/>
                  <a:gd name="T83" fmla="*/ 26 h 28"/>
                  <a:gd name="T84" fmla="*/ 15 w 56"/>
                  <a:gd name="T85" fmla="*/ 26 h 28"/>
                  <a:gd name="T86" fmla="*/ 18 w 56"/>
                  <a:gd name="T87" fmla="*/ 28 h 28"/>
                  <a:gd name="T88" fmla="*/ 28 w 56"/>
                  <a:gd name="T89" fmla="*/ 28 h 28"/>
                  <a:gd name="T90" fmla="*/ 30 w 56"/>
                  <a:gd name="T91" fmla="*/ 27 h 28"/>
                  <a:gd name="T92" fmla="*/ 34 w 56"/>
                  <a:gd name="T93" fmla="*/ 27 h 28"/>
                  <a:gd name="T94" fmla="*/ 34 w 56"/>
                  <a:gd name="T95" fmla="*/ 27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56" h="28">
                    <a:moveTo>
                      <a:pt x="34" y="27"/>
                    </a:moveTo>
                    <a:lnTo>
                      <a:pt x="35" y="26"/>
                    </a:lnTo>
                    <a:lnTo>
                      <a:pt x="38" y="25"/>
                    </a:lnTo>
                    <a:lnTo>
                      <a:pt x="40" y="23"/>
                    </a:lnTo>
                    <a:lnTo>
                      <a:pt x="43" y="21"/>
                    </a:lnTo>
                    <a:lnTo>
                      <a:pt x="44" y="19"/>
                    </a:lnTo>
                    <a:lnTo>
                      <a:pt x="49" y="19"/>
                    </a:lnTo>
                    <a:lnTo>
                      <a:pt x="52" y="17"/>
                    </a:lnTo>
                    <a:lnTo>
                      <a:pt x="51" y="13"/>
                    </a:lnTo>
                    <a:lnTo>
                      <a:pt x="52" y="11"/>
                    </a:lnTo>
                    <a:lnTo>
                      <a:pt x="54" y="10"/>
                    </a:lnTo>
                    <a:lnTo>
                      <a:pt x="56" y="7"/>
                    </a:lnTo>
                    <a:lnTo>
                      <a:pt x="55" y="4"/>
                    </a:lnTo>
                    <a:lnTo>
                      <a:pt x="55" y="2"/>
                    </a:lnTo>
                    <a:lnTo>
                      <a:pt x="52" y="0"/>
                    </a:lnTo>
                    <a:lnTo>
                      <a:pt x="49" y="2"/>
                    </a:lnTo>
                    <a:lnTo>
                      <a:pt x="47" y="0"/>
                    </a:lnTo>
                    <a:lnTo>
                      <a:pt x="44" y="2"/>
                    </a:lnTo>
                    <a:lnTo>
                      <a:pt x="46" y="8"/>
                    </a:lnTo>
                    <a:lnTo>
                      <a:pt x="45" y="10"/>
                    </a:lnTo>
                    <a:lnTo>
                      <a:pt x="41" y="10"/>
                    </a:lnTo>
                    <a:lnTo>
                      <a:pt x="39" y="12"/>
                    </a:lnTo>
                    <a:lnTo>
                      <a:pt x="35" y="18"/>
                    </a:lnTo>
                    <a:lnTo>
                      <a:pt x="32" y="19"/>
                    </a:lnTo>
                    <a:lnTo>
                      <a:pt x="30" y="17"/>
                    </a:lnTo>
                    <a:lnTo>
                      <a:pt x="27" y="19"/>
                    </a:lnTo>
                    <a:lnTo>
                      <a:pt x="24" y="17"/>
                    </a:lnTo>
                    <a:lnTo>
                      <a:pt x="23" y="12"/>
                    </a:lnTo>
                    <a:lnTo>
                      <a:pt x="22" y="15"/>
                    </a:lnTo>
                    <a:lnTo>
                      <a:pt x="22" y="16"/>
                    </a:lnTo>
                    <a:lnTo>
                      <a:pt x="21" y="18"/>
                    </a:lnTo>
                    <a:lnTo>
                      <a:pt x="19" y="19"/>
                    </a:lnTo>
                    <a:lnTo>
                      <a:pt x="17" y="19"/>
                    </a:lnTo>
                    <a:lnTo>
                      <a:pt x="17" y="19"/>
                    </a:lnTo>
                    <a:lnTo>
                      <a:pt x="13" y="19"/>
                    </a:lnTo>
                    <a:lnTo>
                      <a:pt x="11" y="18"/>
                    </a:lnTo>
                    <a:lnTo>
                      <a:pt x="5" y="18"/>
                    </a:lnTo>
                    <a:lnTo>
                      <a:pt x="0" y="19"/>
                    </a:lnTo>
                    <a:lnTo>
                      <a:pt x="2" y="23"/>
                    </a:lnTo>
                    <a:lnTo>
                      <a:pt x="5" y="23"/>
                    </a:lnTo>
                    <a:lnTo>
                      <a:pt x="10" y="26"/>
                    </a:lnTo>
                    <a:lnTo>
                      <a:pt x="12" y="26"/>
                    </a:lnTo>
                    <a:lnTo>
                      <a:pt x="15" y="26"/>
                    </a:lnTo>
                    <a:lnTo>
                      <a:pt x="18" y="28"/>
                    </a:lnTo>
                    <a:lnTo>
                      <a:pt x="28" y="28"/>
                    </a:lnTo>
                    <a:lnTo>
                      <a:pt x="30" y="27"/>
                    </a:lnTo>
                    <a:lnTo>
                      <a:pt x="34" y="27"/>
                    </a:lnTo>
                    <a:lnTo>
                      <a:pt x="34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227" name="Freeform 193">
                <a:extLst>
                  <a:ext uri="{FF2B5EF4-FFF2-40B4-BE49-F238E27FC236}">
                    <a16:creationId xmlns:a16="http://schemas.microsoft.com/office/drawing/2014/main" id="{563A6892-74EC-4EE3-AC92-6C1A94F6B3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48" y="2843"/>
                <a:ext cx="33" cy="28"/>
              </a:xfrm>
              <a:custGeom>
                <a:avLst/>
                <a:gdLst>
                  <a:gd name="T0" fmla="*/ 28 w 33"/>
                  <a:gd name="T1" fmla="*/ 15 h 28"/>
                  <a:gd name="T2" fmla="*/ 25 w 33"/>
                  <a:gd name="T3" fmla="*/ 13 h 28"/>
                  <a:gd name="T4" fmla="*/ 20 w 33"/>
                  <a:gd name="T5" fmla="*/ 9 h 28"/>
                  <a:gd name="T6" fmla="*/ 17 w 33"/>
                  <a:gd name="T7" fmla="*/ 6 h 28"/>
                  <a:gd name="T8" fmla="*/ 14 w 33"/>
                  <a:gd name="T9" fmla="*/ 5 h 28"/>
                  <a:gd name="T10" fmla="*/ 12 w 33"/>
                  <a:gd name="T11" fmla="*/ 3 h 28"/>
                  <a:gd name="T12" fmla="*/ 4 w 33"/>
                  <a:gd name="T13" fmla="*/ 0 h 28"/>
                  <a:gd name="T14" fmla="*/ 0 w 33"/>
                  <a:gd name="T15" fmla="*/ 0 h 28"/>
                  <a:gd name="T16" fmla="*/ 4 w 33"/>
                  <a:gd name="T17" fmla="*/ 1 h 28"/>
                  <a:gd name="T18" fmla="*/ 6 w 33"/>
                  <a:gd name="T19" fmla="*/ 2 h 28"/>
                  <a:gd name="T20" fmla="*/ 17 w 33"/>
                  <a:gd name="T21" fmla="*/ 10 h 28"/>
                  <a:gd name="T22" fmla="*/ 20 w 33"/>
                  <a:gd name="T23" fmla="*/ 11 h 28"/>
                  <a:gd name="T24" fmla="*/ 22 w 33"/>
                  <a:gd name="T25" fmla="*/ 12 h 28"/>
                  <a:gd name="T26" fmla="*/ 26 w 33"/>
                  <a:gd name="T27" fmla="*/ 18 h 28"/>
                  <a:gd name="T28" fmla="*/ 28 w 33"/>
                  <a:gd name="T29" fmla="*/ 20 h 28"/>
                  <a:gd name="T30" fmla="*/ 28 w 33"/>
                  <a:gd name="T31" fmla="*/ 26 h 28"/>
                  <a:gd name="T32" fmla="*/ 30 w 33"/>
                  <a:gd name="T33" fmla="*/ 28 h 28"/>
                  <a:gd name="T34" fmla="*/ 32 w 33"/>
                  <a:gd name="T35" fmla="*/ 27 h 28"/>
                  <a:gd name="T36" fmla="*/ 33 w 33"/>
                  <a:gd name="T37" fmla="*/ 21 h 28"/>
                  <a:gd name="T38" fmla="*/ 31 w 33"/>
                  <a:gd name="T39" fmla="*/ 18 h 28"/>
                  <a:gd name="T40" fmla="*/ 29 w 33"/>
                  <a:gd name="T41" fmla="*/ 16 h 28"/>
                  <a:gd name="T42" fmla="*/ 28 w 33"/>
                  <a:gd name="T43" fmla="*/ 15 h 28"/>
                  <a:gd name="T44" fmla="*/ 28 w 33"/>
                  <a:gd name="T45" fmla="*/ 15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3" h="28">
                    <a:moveTo>
                      <a:pt x="28" y="15"/>
                    </a:moveTo>
                    <a:lnTo>
                      <a:pt x="25" y="13"/>
                    </a:lnTo>
                    <a:lnTo>
                      <a:pt x="20" y="9"/>
                    </a:lnTo>
                    <a:lnTo>
                      <a:pt x="17" y="6"/>
                    </a:lnTo>
                    <a:lnTo>
                      <a:pt x="14" y="5"/>
                    </a:lnTo>
                    <a:lnTo>
                      <a:pt x="12" y="3"/>
                    </a:lnTo>
                    <a:lnTo>
                      <a:pt x="4" y="0"/>
                    </a:lnTo>
                    <a:lnTo>
                      <a:pt x="0" y="0"/>
                    </a:lnTo>
                    <a:lnTo>
                      <a:pt x="4" y="1"/>
                    </a:lnTo>
                    <a:lnTo>
                      <a:pt x="6" y="2"/>
                    </a:lnTo>
                    <a:lnTo>
                      <a:pt x="17" y="10"/>
                    </a:lnTo>
                    <a:lnTo>
                      <a:pt x="20" y="11"/>
                    </a:lnTo>
                    <a:lnTo>
                      <a:pt x="22" y="12"/>
                    </a:lnTo>
                    <a:lnTo>
                      <a:pt x="26" y="18"/>
                    </a:lnTo>
                    <a:lnTo>
                      <a:pt x="28" y="20"/>
                    </a:lnTo>
                    <a:lnTo>
                      <a:pt x="28" y="26"/>
                    </a:lnTo>
                    <a:lnTo>
                      <a:pt x="30" y="28"/>
                    </a:lnTo>
                    <a:lnTo>
                      <a:pt x="32" y="27"/>
                    </a:lnTo>
                    <a:lnTo>
                      <a:pt x="33" y="21"/>
                    </a:lnTo>
                    <a:lnTo>
                      <a:pt x="31" y="18"/>
                    </a:lnTo>
                    <a:lnTo>
                      <a:pt x="29" y="16"/>
                    </a:lnTo>
                    <a:lnTo>
                      <a:pt x="28" y="15"/>
                    </a:lnTo>
                    <a:lnTo>
                      <a:pt x="28" y="1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228" name="Freeform 194">
                <a:extLst>
                  <a:ext uri="{FF2B5EF4-FFF2-40B4-BE49-F238E27FC236}">
                    <a16:creationId xmlns:a16="http://schemas.microsoft.com/office/drawing/2014/main" id="{156E1A91-DE47-45D6-8A78-F9FF469DD8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53" y="3135"/>
                <a:ext cx="3" cy="2"/>
              </a:xfrm>
              <a:custGeom>
                <a:avLst/>
                <a:gdLst>
                  <a:gd name="T0" fmla="*/ 2 w 3"/>
                  <a:gd name="T1" fmla="*/ 2 h 2"/>
                  <a:gd name="T2" fmla="*/ 3 w 3"/>
                  <a:gd name="T3" fmla="*/ 1 h 2"/>
                  <a:gd name="T4" fmla="*/ 0 w 3"/>
                  <a:gd name="T5" fmla="*/ 0 h 2"/>
                  <a:gd name="T6" fmla="*/ 2 w 3"/>
                  <a:gd name="T7" fmla="*/ 2 h 2"/>
                  <a:gd name="T8" fmla="*/ 2 w 3"/>
                  <a:gd name="T9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2">
                    <a:moveTo>
                      <a:pt x="2" y="2"/>
                    </a:moveTo>
                    <a:lnTo>
                      <a:pt x="3" y="1"/>
                    </a:lnTo>
                    <a:lnTo>
                      <a:pt x="0" y="0"/>
                    </a:lnTo>
                    <a:lnTo>
                      <a:pt x="2" y="2"/>
                    </a:lnTo>
                    <a:lnTo>
                      <a:pt x="2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229" name="Freeform 195">
                <a:extLst>
                  <a:ext uri="{FF2B5EF4-FFF2-40B4-BE49-F238E27FC236}">
                    <a16:creationId xmlns:a16="http://schemas.microsoft.com/office/drawing/2014/main" id="{8E633E47-8754-45A8-AD07-8F55D531AE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79" y="3153"/>
                <a:ext cx="6" cy="13"/>
              </a:xfrm>
              <a:custGeom>
                <a:avLst/>
                <a:gdLst>
                  <a:gd name="T0" fmla="*/ 2 w 6"/>
                  <a:gd name="T1" fmla="*/ 13 h 13"/>
                  <a:gd name="T2" fmla="*/ 2 w 6"/>
                  <a:gd name="T3" fmla="*/ 11 h 13"/>
                  <a:gd name="T4" fmla="*/ 6 w 6"/>
                  <a:gd name="T5" fmla="*/ 3 h 13"/>
                  <a:gd name="T6" fmla="*/ 5 w 6"/>
                  <a:gd name="T7" fmla="*/ 0 h 13"/>
                  <a:gd name="T8" fmla="*/ 3 w 6"/>
                  <a:gd name="T9" fmla="*/ 3 h 13"/>
                  <a:gd name="T10" fmla="*/ 1 w 6"/>
                  <a:gd name="T11" fmla="*/ 5 h 13"/>
                  <a:gd name="T12" fmla="*/ 1 w 6"/>
                  <a:gd name="T13" fmla="*/ 8 h 13"/>
                  <a:gd name="T14" fmla="*/ 0 w 6"/>
                  <a:gd name="T15" fmla="*/ 10 h 13"/>
                  <a:gd name="T16" fmla="*/ 1 w 6"/>
                  <a:gd name="T17" fmla="*/ 13 h 13"/>
                  <a:gd name="T18" fmla="*/ 2 w 6"/>
                  <a:gd name="T19" fmla="*/ 13 h 13"/>
                  <a:gd name="T20" fmla="*/ 2 w 6"/>
                  <a:gd name="T21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" h="13">
                    <a:moveTo>
                      <a:pt x="2" y="13"/>
                    </a:moveTo>
                    <a:lnTo>
                      <a:pt x="2" y="11"/>
                    </a:lnTo>
                    <a:lnTo>
                      <a:pt x="6" y="3"/>
                    </a:lnTo>
                    <a:lnTo>
                      <a:pt x="5" y="0"/>
                    </a:lnTo>
                    <a:lnTo>
                      <a:pt x="3" y="3"/>
                    </a:lnTo>
                    <a:lnTo>
                      <a:pt x="1" y="5"/>
                    </a:lnTo>
                    <a:lnTo>
                      <a:pt x="1" y="8"/>
                    </a:lnTo>
                    <a:lnTo>
                      <a:pt x="0" y="10"/>
                    </a:lnTo>
                    <a:lnTo>
                      <a:pt x="1" y="13"/>
                    </a:lnTo>
                    <a:lnTo>
                      <a:pt x="2" y="13"/>
                    </a:lnTo>
                    <a:lnTo>
                      <a:pt x="2" y="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230" name="Freeform 196">
                <a:extLst>
                  <a:ext uri="{FF2B5EF4-FFF2-40B4-BE49-F238E27FC236}">
                    <a16:creationId xmlns:a16="http://schemas.microsoft.com/office/drawing/2014/main" id="{ADD8995A-D31D-4A16-A098-3AB6009120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86" y="3192"/>
                <a:ext cx="0" cy="3"/>
              </a:xfrm>
              <a:custGeom>
                <a:avLst/>
                <a:gdLst>
                  <a:gd name="T0" fmla="*/ 3 h 3"/>
                  <a:gd name="T1" fmla="*/ 3 h 3"/>
                  <a:gd name="T2" fmla="*/ 0 h 3"/>
                  <a:gd name="T3" fmla="*/ 3 h 3"/>
                  <a:gd name="T4" fmla="*/ 3 h 3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</a:cxnLst>
                <a:rect l="0" t="0" r="r" b="b"/>
                <a:pathLst>
                  <a:path h="3">
                    <a:moveTo>
                      <a:pt x="0" y="3"/>
                    </a:moveTo>
                    <a:lnTo>
                      <a:pt x="0" y="3"/>
                    </a:lnTo>
                    <a:lnTo>
                      <a:pt x="0" y="0"/>
                    </a:lnTo>
                    <a:lnTo>
                      <a:pt x="0" y="3"/>
                    </a:lnTo>
                    <a:lnTo>
                      <a:pt x="0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231" name="Freeform 197">
                <a:extLst>
                  <a:ext uri="{FF2B5EF4-FFF2-40B4-BE49-F238E27FC236}">
                    <a16:creationId xmlns:a16="http://schemas.microsoft.com/office/drawing/2014/main" id="{ED3661A8-8A6D-4AE5-A95C-CBD18C1B0A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83" y="2917"/>
                <a:ext cx="3" cy="4"/>
              </a:xfrm>
              <a:custGeom>
                <a:avLst/>
                <a:gdLst>
                  <a:gd name="T0" fmla="*/ 0 w 3"/>
                  <a:gd name="T1" fmla="*/ 1 h 4"/>
                  <a:gd name="T2" fmla="*/ 2 w 3"/>
                  <a:gd name="T3" fmla="*/ 0 h 4"/>
                  <a:gd name="T4" fmla="*/ 3 w 3"/>
                  <a:gd name="T5" fmla="*/ 4 h 4"/>
                  <a:gd name="T6" fmla="*/ 1 w 3"/>
                  <a:gd name="T7" fmla="*/ 4 h 4"/>
                  <a:gd name="T8" fmla="*/ 0 w 3"/>
                  <a:gd name="T9" fmla="*/ 1 h 4"/>
                  <a:gd name="T10" fmla="*/ 0 w 3"/>
                  <a:gd name="T11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" h="4">
                    <a:moveTo>
                      <a:pt x="0" y="1"/>
                    </a:moveTo>
                    <a:lnTo>
                      <a:pt x="2" y="0"/>
                    </a:lnTo>
                    <a:lnTo>
                      <a:pt x="3" y="4"/>
                    </a:lnTo>
                    <a:lnTo>
                      <a:pt x="1" y="4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232" name="Freeform 198">
                <a:extLst>
                  <a:ext uri="{FF2B5EF4-FFF2-40B4-BE49-F238E27FC236}">
                    <a16:creationId xmlns:a16="http://schemas.microsoft.com/office/drawing/2014/main" id="{C875B250-692B-4F6D-A8B9-275B051351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25" y="1978"/>
                <a:ext cx="41" cy="151"/>
              </a:xfrm>
              <a:custGeom>
                <a:avLst/>
                <a:gdLst>
                  <a:gd name="T0" fmla="*/ 0 w 41"/>
                  <a:gd name="T1" fmla="*/ 36 h 151"/>
                  <a:gd name="T2" fmla="*/ 0 w 41"/>
                  <a:gd name="T3" fmla="*/ 45 h 151"/>
                  <a:gd name="T4" fmla="*/ 2 w 41"/>
                  <a:gd name="T5" fmla="*/ 50 h 151"/>
                  <a:gd name="T6" fmla="*/ 8 w 41"/>
                  <a:gd name="T7" fmla="*/ 58 h 151"/>
                  <a:gd name="T8" fmla="*/ 6 w 41"/>
                  <a:gd name="T9" fmla="*/ 64 h 151"/>
                  <a:gd name="T10" fmla="*/ 7 w 41"/>
                  <a:gd name="T11" fmla="*/ 77 h 151"/>
                  <a:gd name="T12" fmla="*/ 4 w 41"/>
                  <a:gd name="T13" fmla="*/ 97 h 151"/>
                  <a:gd name="T14" fmla="*/ 3 w 41"/>
                  <a:gd name="T15" fmla="*/ 106 h 151"/>
                  <a:gd name="T16" fmla="*/ 7 w 41"/>
                  <a:gd name="T17" fmla="*/ 114 h 151"/>
                  <a:gd name="T18" fmla="*/ 4 w 41"/>
                  <a:gd name="T19" fmla="*/ 122 h 151"/>
                  <a:gd name="T20" fmla="*/ 4 w 41"/>
                  <a:gd name="T21" fmla="*/ 127 h 151"/>
                  <a:gd name="T22" fmla="*/ 4 w 41"/>
                  <a:gd name="T23" fmla="*/ 132 h 151"/>
                  <a:gd name="T24" fmla="*/ 2 w 41"/>
                  <a:gd name="T25" fmla="*/ 141 h 151"/>
                  <a:gd name="T26" fmla="*/ 4 w 41"/>
                  <a:gd name="T27" fmla="*/ 151 h 151"/>
                  <a:gd name="T28" fmla="*/ 8 w 41"/>
                  <a:gd name="T29" fmla="*/ 145 h 151"/>
                  <a:gd name="T30" fmla="*/ 12 w 41"/>
                  <a:gd name="T31" fmla="*/ 137 h 151"/>
                  <a:gd name="T32" fmla="*/ 20 w 41"/>
                  <a:gd name="T33" fmla="*/ 140 h 151"/>
                  <a:gd name="T34" fmla="*/ 24 w 41"/>
                  <a:gd name="T35" fmla="*/ 148 h 151"/>
                  <a:gd name="T36" fmla="*/ 26 w 41"/>
                  <a:gd name="T37" fmla="*/ 142 h 151"/>
                  <a:gd name="T38" fmla="*/ 23 w 41"/>
                  <a:gd name="T39" fmla="*/ 136 h 151"/>
                  <a:gd name="T40" fmla="*/ 18 w 41"/>
                  <a:gd name="T41" fmla="*/ 128 h 151"/>
                  <a:gd name="T42" fmla="*/ 11 w 41"/>
                  <a:gd name="T43" fmla="*/ 119 h 151"/>
                  <a:gd name="T44" fmla="*/ 17 w 41"/>
                  <a:gd name="T45" fmla="*/ 100 h 151"/>
                  <a:gd name="T46" fmla="*/ 19 w 41"/>
                  <a:gd name="T47" fmla="*/ 93 h 151"/>
                  <a:gd name="T48" fmla="*/ 23 w 41"/>
                  <a:gd name="T49" fmla="*/ 92 h 151"/>
                  <a:gd name="T50" fmla="*/ 32 w 41"/>
                  <a:gd name="T51" fmla="*/ 92 h 151"/>
                  <a:gd name="T52" fmla="*/ 40 w 41"/>
                  <a:gd name="T53" fmla="*/ 99 h 151"/>
                  <a:gd name="T54" fmla="*/ 41 w 41"/>
                  <a:gd name="T55" fmla="*/ 99 h 151"/>
                  <a:gd name="T56" fmla="*/ 36 w 41"/>
                  <a:gd name="T57" fmla="*/ 94 h 151"/>
                  <a:gd name="T58" fmla="*/ 28 w 41"/>
                  <a:gd name="T59" fmla="*/ 74 h 151"/>
                  <a:gd name="T60" fmla="*/ 23 w 41"/>
                  <a:gd name="T61" fmla="*/ 56 h 151"/>
                  <a:gd name="T62" fmla="*/ 21 w 41"/>
                  <a:gd name="T63" fmla="*/ 47 h 151"/>
                  <a:gd name="T64" fmla="*/ 19 w 41"/>
                  <a:gd name="T65" fmla="*/ 41 h 151"/>
                  <a:gd name="T66" fmla="*/ 20 w 41"/>
                  <a:gd name="T67" fmla="*/ 36 h 151"/>
                  <a:gd name="T68" fmla="*/ 21 w 41"/>
                  <a:gd name="T69" fmla="*/ 36 h 151"/>
                  <a:gd name="T70" fmla="*/ 21 w 41"/>
                  <a:gd name="T71" fmla="*/ 28 h 151"/>
                  <a:gd name="T72" fmla="*/ 19 w 41"/>
                  <a:gd name="T73" fmla="*/ 19 h 151"/>
                  <a:gd name="T74" fmla="*/ 23 w 41"/>
                  <a:gd name="T75" fmla="*/ 28 h 151"/>
                  <a:gd name="T76" fmla="*/ 21 w 41"/>
                  <a:gd name="T77" fmla="*/ 20 h 151"/>
                  <a:gd name="T78" fmla="*/ 17 w 41"/>
                  <a:gd name="T79" fmla="*/ 8 h 151"/>
                  <a:gd name="T80" fmla="*/ 16 w 41"/>
                  <a:gd name="T81" fmla="*/ 0 h 151"/>
                  <a:gd name="T82" fmla="*/ 10 w 41"/>
                  <a:gd name="T83" fmla="*/ 2 h 151"/>
                  <a:gd name="T84" fmla="*/ 12 w 41"/>
                  <a:gd name="T85" fmla="*/ 6 h 151"/>
                  <a:gd name="T86" fmla="*/ 11 w 41"/>
                  <a:gd name="T87" fmla="*/ 14 h 151"/>
                  <a:gd name="T88" fmla="*/ 9 w 41"/>
                  <a:gd name="T89" fmla="*/ 19 h 151"/>
                  <a:gd name="T90" fmla="*/ 2 w 41"/>
                  <a:gd name="T91" fmla="*/ 17 h 151"/>
                  <a:gd name="T92" fmla="*/ 3 w 41"/>
                  <a:gd name="T93" fmla="*/ 25 h 151"/>
                  <a:gd name="T94" fmla="*/ 2 w 41"/>
                  <a:gd name="T95" fmla="*/ 33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41" h="151">
                    <a:moveTo>
                      <a:pt x="2" y="33"/>
                    </a:moveTo>
                    <a:lnTo>
                      <a:pt x="0" y="36"/>
                    </a:lnTo>
                    <a:lnTo>
                      <a:pt x="0" y="39"/>
                    </a:lnTo>
                    <a:lnTo>
                      <a:pt x="0" y="45"/>
                    </a:lnTo>
                    <a:lnTo>
                      <a:pt x="2" y="48"/>
                    </a:lnTo>
                    <a:lnTo>
                      <a:pt x="2" y="50"/>
                    </a:lnTo>
                    <a:lnTo>
                      <a:pt x="4" y="53"/>
                    </a:lnTo>
                    <a:lnTo>
                      <a:pt x="8" y="58"/>
                    </a:lnTo>
                    <a:lnTo>
                      <a:pt x="8" y="60"/>
                    </a:lnTo>
                    <a:lnTo>
                      <a:pt x="6" y="64"/>
                    </a:lnTo>
                    <a:lnTo>
                      <a:pt x="4" y="68"/>
                    </a:lnTo>
                    <a:lnTo>
                      <a:pt x="7" y="77"/>
                    </a:lnTo>
                    <a:lnTo>
                      <a:pt x="6" y="88"/>
                    </a:lnTo>
                    <a:lnTo>
                      <a:pt x="4" y="97"/>
                    </a:lnTo>
                    <a:lnTo>
                      <a:pt x="2" y="102"/>
                    </a:lnTo>
                    <a:lnTo>
                      <a:pt x="3" y="106"/>
                    </a:lnTo>
                    <a:lnTo>
                      <a:pt x="6" y="108"/>
                    </a:lnTo>
                    <a:lnTo>
                      <a:pt x="7" y="114"/>
                    </a:lnTo>
                    <a:lnTo>
                      <a:pt x="7" y="116"/>
                    </a:lnTo>
                    <a:lnTo>
                      <a:pt x="4" y="122"/>
                    </a:lnTo>
                    <a:lnTo>
                      <a:pt x="3" y="124"/>
                    </a:lnTo>
                    <a:lnTo>
                      <a:pt x="4" y="127"/>
                    </a:lnTo>
                    <a:lnTo>
                      <a:pt x="4" y="130"/>
                    </a:lnTo>
                    <a:lnTo>
                      <a:pt x="4" y="132"/>
                    </a:lnTo>
                    <a:lnTo>
                      <a:pt x="2" y="137"/>
                    </a:lnTo>
                    <a:lnTo>
                      <a:pt x="2" y="141"/>
                    </a:lnTo>
                    <a:lnTo>
                      <a:pt x="3" y="149"/>
                    </a:lnTo>
                    <a:lnTo>
                      <a:pt x="4" y="151"/>
                    </a:lnTo>
                    <a:lnTo>
                      <a:pt x="7" y="148"/>
                    </a:lnTo>
                    <a:lnTo>
                      <a:pt x="8" y="145"/>
                    </a:lnTo>
                    <a:lnTo>
                      <a:pt x="10" y="140"/>
                    </a:lnTo>
                    <a:lnTo>
                      <a:pt x="12" y="137"/>
                    </a:lnTo>
                    <a:lnTo>
                      <a:pt x="16" y="139"/>
                    </a:lnTo>
                    <a:lnTo>
                      <a:pt x="20" y="140"/>
                    </a:lnTo>
                    <a:lnTo>
                      <a:pt x="23" y="142"/>
                    </a:lnTo>
                    <a:lnTo>
                      <a:pt x="24" y="148"/>
                    </a:lnTo>
                    <a:lnTo>
                      <a:pt x="25" y="145"/>
                    </a:lnTo>
                    <a:lnTo>
                      <a:pt x="26" y="142"/>
                    </a:lnTo>
                    <a:lnTo>
                      <a:pt x="25" y="136"/>
                    </a:lnTo>
                    <a:lnTo>
                      <a:pt x="23" y="136"/>
                    </a:lnTo>
                    <a:lnTo>
                      <a:pt x="19" y="136"/>
                    </a:lnTo>
                    <a:lnTo>
                      <a:pt x="18" y="128"/>
                    </a:lnTo>
                    <a:lnTo>
                      <a:pt x="12" y="123"/>
                    </a:lnTo>
                    <a:lnTo>
                      <a:pt x="11" y="119"/>
                    </a:lnTo>
                    <a:lnTo>
                      <a:pt x="12" y="114"/>
                    </a:lnTo>
                    <a:lnTo>
                      <a:pt x="17" y="100"/>
                    </a:lnTo>
                    <a:lnTo>
                      <a:pt x="18" y="94"/>
                    </a:lnTo>
                    <a:lnTo>
                      <a:pt x="19" y="93"/>
                    </a:lnTo>
                    <a:lnTo>
                      <a:pt x="26" y="91"/>
                    </a:lnTo>
                    <a:lnTo>
                      <a:pt x="23" y="92"/>
                    </a:lnTo>
                    <a:lnTo>
                      <a:pt x="26" y="91"/>
                    </a:lnTo>
                    <a:lnTo>
                      <a:pt x="32" y="92"/>
                    </a:lnTo>
                    <a:lnTo>
                      <a:pt x="34" y="94"/>
                    </a:lnTo>
                    <a:lnTo>
                      <a:pt x="40" y="99"/>
                    </a:lnTo>
                    <a:lnTo>
                      <a:pt x="41" y="102"/>
                    </a:lnTo>
                    <a:lnTo>
                      <a:pt x="41" y="99"/>
                    </a:lnTo>
                    <a:lnTo>
                      <a:pt x="38" y="98"/>
                    </a:lnTo>
                    <a:lnTo>
                      <a:pt x="36" y="94"/>
                    </a:lnTo>
                    <a:lnTo>
                      <a:pt x="32" y="80"/>
                    </a:lnTo>
                    <a:lnTo>
                      <a:pt x="28" y="74"/>
                    </a:lnTo>
                    <a:lnTo>
                      <a:pt x="26" y="58"/>
                    </a:lnTo>
                    <a:lnTo>
                      <a:pt x="23" y="56"/>
                    </a:lnTo>
                    <a:lnTo>
                      <a:pt x="24" y="53"/>
                    </a:lnTo>
                    <a:lnTo>
                      <a:pt x="21" y="47"/>
                    </a:lnTo>
                    <a:lnTo>
                      <a:pt x="20" y="46"/>
                    </a:lnTo>
                    <a:lnTo>
                      <a:pt x="19" y="41"/>
                    </a:lnTo>
                    <a:lnTo>
                      <a:pt x="20" y="38"/>
                    </a:lnTo>
                    <a:lnTo>
                      <a:pt x="20" y="36"/>
                    </a:lnTo>
                    <a:lnTo>
                      <a:pt x="21" y="32"/>
                    </a:lnTo>
                    <a:lnTo>
                      <a:pt x="21" y="36"/>
                    </a:lnTo>
                    <a:lnTo>
                      <a:pt x="23" y="30"/>
                    </a:lnTo>
                    <a:lnTo>
                      <a:pt x="21" y="28"/>
                    </a:lnTo>
                    <a:lnTo>
                      <a:pt x="19" y="24"/>
                    </a:lnTo>
                    <a:lnTo>
                      <a:pt x="19" y="19"/>
                    </a:lnTo>
                    <a:lnTo>
                      <a:pt x="21" y="22"/>
                    </a:lnTo>
                    <a:lnTo>
                      <a:pt x="23" y="28"/>
                    </a:lnTo>
                    <a:lnTo>
                      <a:pt x="21" y="22"/>
                    </a:lnTo>
                    <a:lnTo>
                      <a:pt x="21" y="20"/>
                    </a:lnTo>
                    <a:lnTo>
                      <a:pt x="18" y="14"/>
                    </a:lnTo>
                    <a:lnTo>
                      <a:pt x="17" y="8"/>
                    </a:lnTo>
                    <a:lnTo>
                      <a:pt x="17" y="3"/>
                    </a:lnTo>
                    <a:lnTo>
                      <a:pt x="16" y="0"/>
                    </a:lnTo>
                    <a:lnTo>
                      <a:pt x="12" y="0"/>
                    </a:lnTo>
                    <a:lnTo>
                      <a:pt x="10" y="2"/>
                    </a:lnTo>
                    <a:lnTo>
                      <a:pt x="11" y="4"/>
                    </a:lnTo>
                    <a:lnTo>
                      <a:pt x="12" y="6"/>
                    </a:lnTo>
                    <a:lnTo>
                      <a:pt x="14" y="10"/>
                    </a:lnTo>
                    <a:lnTo>
                      <a:pt x="11" y="14"/>
                    </a:lnTo>
                    <a:lnTo>
                      <a:pt x="11" y="17"/>
                    </a:lnTo>
                    <a:lnTo>
                      <a:pt x="9" y="19"/>
                    </a:lnTo>
                    <a:lnTo>
                      <a:pt x="8" y="15"/>
                    </a:lnTo>
                    <a:lnTo>
                      <a:pt x="2" y="17"/>
                    </a:lnTo>
                    <a:lnTo>
                      <a:pt x="2" y="22"/>
                    </a:lnTo>
                    <a:lnTo>
                      <a:pt x="3" y="25"/>
                    </a:lnTo>
                    <a:lnTo>
                      <a:pt x="2" y="28"/>
                    </a:lnTo>
                    <a:lnTo>
                      <a:pt x="2" y="33"/>
                    </a:lnTo>
                    <a:lnTo>
                      <a:pt x="2" y="3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233" name="Freeform 199">
                <a:extLst>
                  <a:ext uri="{FF2B5EF4-FFF2-40B4-BE49-F238E27FC236}">
                    <a16:creationId xmlns:a16="http://schemas.microsoft.com/office/drawing/2014/main" id="{BD78BE68-2796-4291-B022-AA8D543173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82" y="1643"/>
                <a:ext cx="22" cy="12"/>
              </a:xfrm>
              <a:custGeom>
                <a:avLst/>
                <a:gdLst>
                  <a:gd name="T0" fmla="*/ 9 w 22"/>
                  <a:gd name="T1" fmla="*/ 0 h 12"/>
                  <a:gd name="T2" fmla="*/ 7 w 22"/>
                  <a:gd name="T3" fmla="*/ 0 h 12"/>
                  <a:gd name="T4" fmla="*/ 5 w 22"/>
                  <a:gd name="T5" fmla="*/ 0 h 12"/>
                  <a:gd name="T6" fmla="*/ 2 w 22"/>
                  <a:gd name="T7" fmla="*/ 3 h 12"/>
                  <a:gd name="T8" fmla="*/ 0 w 22"/>
                  <a:gd name="T9" fmla="*/ 5 h 12"/>
                  <a:gd name="T10" fmla="*/ 5 w 22"/>
                  <a:gd name="T11" fmla="*/ 8 h 12"/>
                  <a:gd name="T12" fmla="*/ 8 w 22"/>
                  <a:gd name="T13" fmla="*/ 9 h 12"/>
                  <a:gd name="T14" fmla="*/ 13 w 22"/>
                  <a:gd name="T15" fmla="*/ 10 h 12"/>
                  <a:gd name="T16" fmla="*/ 19 w 22"/>
                  <a:gd name="T17" fmla="*/ 12 h 12"/>
                  <a:gd name="T18" fmla="*/ 22 w 22"/>
                  <a:gd name="T19" fmla="*/ 6 h 12"/>
                  <a:gd name="T20" fmla="*/ 20 w 22"/>
                  <a:gd name="T21" fmla="*/ 3 h 12"/>
                  <a:gd name="T22" fmla="*/ 17 w 22"/>
                  <a:gd name="T23" fmla="*/ 3 h 12"/>
                  <a:gd name="T24" fmla="*/ 9 w 22"/>
                  <a:gd name="T25" fmla="*/ 0 h 12"/>
                  <a:gd name="T26" fmla="*/ 9 w 22"/>
                  <a:gd name="T27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2" h="12">
                    <a:moveTo>
                      <a:pt x="9" y="0"/>
                    </a:moveTo>
                    <a:lnTo>
                      <a:pt x="7" y="0"/>
                    </a:lnTo>
                    <a:lnTo>
                      <a:pt x="5" y="0"/>
                    </a:lnTo>
                    <a:lnTo>
                      <a:pt x="2" y="3"/>
                    </a:lnTo>
                    <a:lnTo>
                      <a:pt x="0" y="5"/>
                    </a:lnTo>
                    <a:lnTo>
                      <a:pt x="5" y="8"/>
                    </a:lnTo>
                    <a:lnTo>
                      <a:pt x="8" y="9"/>
                    </a:lnTo>
                    <a:lnTo>
                      <a:pt x="13" y="10"/>
                    </a:lnTo>
                    <a:lnTo>
                      <a:pt x="19" y="12"/>
                    </a:lnTo>
                    <a:lnTo>
                      <a:pt x="22" y="6"/>
                    </a:lnTo>
                    <a:lnTo>
                      <a:pt x="20" y="3"/>
                    </a:lnTo>
                    <a:lnTo>
                      <a:pt x="17" y="3"/>
                    </a:lnTo>
                    <a:lnTo>
                      <a:pt x="9" y="0"/>
                    </a:lnTo>
                    <a:lnTo>
                      <a:pt x="9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234" name="Freeform 200">
                <a:extLst>
                  <a:ext uri="{FF2B5EF4-FFF2-40B4-BE49-F238E27FC236}">
                    <a16:creationId xmlns:a16="http://schemas.microsoft.com/office/drawing/2014/main" id="{B8C6FD65-65B1-4FDF-9A99-8DE7B88B60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30" y="1604"/>
                <a:ext cx="53" cy="19"/>
              </a:xfrm>
              <a:custGeom>
                <a:avLst/>
                <a:gdLst>
                  <a:gd name="T0" fmla="*/ 19 w 53"/>
                  <a:gd name="T1" fmla="*/ 15 h 19"/>
                  <a:gd name="T2" fmla="*/ 24 w 53"/>
                  <a:gd name="T3" fmla="*/ 15 h 19"/>
                  <a:gd name="T4" fmla="*/ 26 w 53"/>
                  <a:gd name="T5" fmla="*/ 18 h 19"/>
                  <a:gd name="T6" fmla="*/ 30 w 53"/>
                  <a:gd name="T7" fmla="*/ 17 h 19"/>
                  <a:gd name="T8" fmla="*/ 39 w 53"/>
                  <a:gd name="T9" fmla="*/ 15 h 19"/>
                  <a:gd name="T10" fmla="*/ 42 w 53"/>
                  <a:gd name="T11" fmla="*/ 14 h 19"/>
                  <a:gd name="T12" fmla="*/ 48 w 53"/>
                  <a:gd name="T13" fmla="*/ 13 h 19"/>
                  <a:gd name="T14" fmla="*/ 51 w 53"/>
                  <a:gd name="T15" fmla="*/ 13 h 19"/>
                  <a:gd name="T16" fmla="*/ 53 w 53"/>
                  <a:gd name="T17" fmla="*/ 11 h 19"/>
                  <a:gd name="T18" fmla="*/ 53 w 53"/>
                  <a:gd name="T19" fmla="*/ 8 h 19"/>
                  <a:gd name="T20" fmla="*/ 51 w 53"/>
                  <a:gd name="T21" fmla="*/ 6 h 19"/>
                  <a:gd name="T22" fmla="*/ 45 w 53"/>
                  <a:gd name="T23" fmla="*/ 3 h 19"/>
                  <a:gd name="T24" fmla="*/ 42 w 53"/>
                  <a:gd name="T25" fmla="*/ 1 h 19"/>
                  <a:gd name="T26" fmla="*/ 34 w 53"/>
                  <a:gd name="T27" fmla="*/ 0 h 19"/>
                  <a:gd name="T28" fmla="*/ 27 w 53"/>
                  <a:gd name="T29" fmla="*/ 1 h 19"/>
                  <a:gd name="T30" fmla="*/ 23 w 53"/>
                  <a:gd name="T31" fmla="*/ 1 h 19"/>
                  <a:gd name="T32" fmla="*/ 14 w 53"/>
                  <a:gd name="T33" fmla="*/ 3 h 19"/>
                  <a:gd name="T34" fmla="*/ 9 w 53"/>
                  <a:gd name="T35" fmla="*/ 8 h 19"/>
                  <a:gd name="T36" fmla="*/ 6 w 53"/>
                  <a:gd name="T37" fmla="*/ 9 h 19"/>
                  <a:gd name="T38" fmla="*/ 0 w 53"/>
                  <a:gd name="T39" fmla="*/ 13 h 19"/>
                  <a:gd name="T40" fmla="*/ 4 w 53"/>
                  <a:gd name="T41" fmla="*/ 19 h 19"/>
                  <a:gd name="T42" fmla="*/ 8 w 53"/>
                  <a:gd name="T43" fmla="*/ 18 h 19"/>
                  <a:gd name="T44" fmla="*/ 14 w 53"/>
                  <a:gd name="T45" fmla="*/ 18 h 19"/>
                  <a:gd name="T46" fmla="*/ 19 w 53"/>
                  <a:gd name="T47" fmla="*/ 15 h 19"/>
                  <a:gd name="T48" fmla="*/ 19 w 53"/>
                  <a:gd name="T49" fmla="*/ 15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53" h="19">
                    <a:moveTo>
                      <a:pt x="19" y="15"/>
                    </a:moveTo>
                    <a:lnTo>
                      <a:pt x="24" y="15"/>
                    </a:lnTo>
                    <a:lnTo>
                      <a:pt x="26" y="18"/>
                    </a:lnTo>
                    <a:lnTo>
                      <a:pt x="30" y="17"/>
                    </a:lnTo>
                    <a:lnTo>
                      <a:pt x="39" y="15"/>
                    </a:lnTo>
                    <a:lnTo>
                      <a:pt x="42" y="14"/>
                    </a:lnTo>
                    <a:lnTo>
                      <a:pt x="48" y="13"/>
                    </a:lnTo>
                    <a:lnTo>
                      <a:pt x="51" y="13"/>
                    </a:lnTo>
                    <a:lnTo>
                      <a:pt x="53" y="11"/>
                    </a:lnTo>
                    <a:lnTo>
                      <a:pt x="53" y="8"/>
                    </a:lnTo>
                    <a:lnTo>
                      <a:pt x="51" y="6"/>
                    </a:lnTo>
                    <a:lnTo>
                      <a:pt x="45" y="3"/>
                    </a:lnTo>
                    <a:lnTo>
                      <a:pt x="42" y="1"/>
                    </a:lnTo>
                    <a:lnTo>
                      <a:pt x="34" y="0"/>
                    </a:lnTo>
                    <a:lnTo>
                      <a:pt x="27" y="1"/>
                    </a:lnTo>
                    <a:lnTo>
                      <a:pt x="23" y="1"/>
                    </a:lnTo>
                    <a:lnTo>
                      <a:pt x="14" y="3"/>
                    </a:lnTo>
                    <a:lnTo>
                      <a:pt x="9" y="8"/>
                    </a:lnTo>
                    <a:lnTo>
                      <a:pt x="6" y="9"/>
                    </a:lnTo>
                    <a:lnTo>
                      <a:pt x="0" y="13"/>
                    </a:lnTo>
                    <a:lnTo>
                      <a:pt x="4" y="19"/>
                    </a:lnTo>
                    <a:lnTo>
                      <a:pt x="8" y="18"/>
                    </a:lnTo>
                    <a:lnTo>
                      <a:pt x="14" y="18"/>
                    </a:lnTo>
                    <a:lnTo>
                      <a:pt x="19" y="15"/>
                    </a:lnTo>
                    <a:lnTo>
                      <a:pt x="19" y="1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235" name="Freeform 201">
                <a:extLst>
                  <a:ext uri="{FF2B5EF4-FFF2-40B4-BE49-F238E27FC236}">
                    <a16:creationId xmlns:a16="http://schemas.microsoft.com/office/drawing/2014/main" id="{266E7798-5CDE-493F-A740-699A1D4A56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65" y="3392"/>
                <a:ext cx="106" cy="103"/>
              </a:xfrm>
              <a:custGeom>
                <a:avLst/>
                <a:gdLst>
                  <a:gd name="T0" fmla="*/ 18 w 106"/>
                  <a:gd name="T1" fmla="*/ 68 h 103"/>
                  <a:gd name="T2" fmla="*/ 12 w 106"/>
                  <a:gd name="T3" fmla="*/ 74 h 103"/>
                  <a:gd name="T4" fmla="*/ 8 w 106"/>
                  <a:gd name="T5" fmla="*/ 77 h 103"/>
                  <a:gd name="T6" fmla="*/ 9 w 106"/>
                  <a:gd name="T7" fmla="*/ 82 h 103"/>
                  <a:gd name="T8" fmla="*/ 3 w 106"/>
                  <a:gd name="T9" fmla="*/ 82 h 103"/>
                  <a:gd name="T10" fmla="*/ 3 w 106"/>
                  <a:gd name="T11" fmla="*/ 85 h 103"/>
                  <a:gd name="T12" fmla="*/ 3 w 106"/>
                  <a:gd name="T13" fmla="*/ 87 h 103"/>
                  <a:gd name="T14" fmla="*/ 1 w 106"/>
                  <a:gd name="T15" fmla="*/ 88 h 103"/>
                  <a:gd name="T16" fmla="*/ 0 w 106"/>
                  <a:gd name="T17" fmla="*/ 91 h 103"/>
                  <a:gd name="T18" fmla="*/ 1 w 106"/>
                  <a:gd name="T19" fmla="*/ 93 h 103"/>
                  <a:gd name="T20" fmla="*/ 2 w 106"/>
                  <a:gd name="T21" fmla="*/ 95 h 103"/>
                  <a:gd name="T22" fmla="*/ 12 w 106"/>
                  <a:gd name="T23" fmla="*/ 95 h 103"/>
                  <a:gd name="T24" fmla="*/ 17 w 106"/>
                  <a:gd name="T25" fmla="*/ 98 h 103"/>
                  <a:gd name="T26" fmla="*/ 25 w 106"/>
                  <a:gd name="T27" fmla="*/ 99 h 103"/>
                  <a:gd name="T28" fmla="*/ 28 w 106"/>
                  <a:gd name="T29" fmla="*/ 102 h 103"/>
                  <a:gd name="T30" fmla="*/ 33 w 106"/>
                  <a:gd name="T31" fmla="*/ 103 h 103"/>
                  <a:gd name="T32" fmla="*/ 43 w 106"/>
                  <a:gd name="T33" fmla="*/ 101 h 103"/>
                  <a:gd name="T34" fmla="*/ 47 w 106"/>
                  <a:gd name="T35" fmla="*/ 96 h 103"/>
                  <a:gd name="T36" fmla="*/ 55 w 106"/>
                  <a:gd name="T37" fmla="*/ 90 h 103"/>
                  <a:gd name="T38" fmla="*/ 59 w 106"/>
                  <a:gd name="T39" fmla="*/ 82 h 103"/>
                  <a:gd name="T40" fmla="*/ 63 w 106"/>
                  <a:gd name="T41" fmla="*/ 73 h 103"/>
                  <a:gd name="T42" fmla="*/ 63 w 106"/>
                  <a:gd name="T43" fmla="*/ 68 h 103"/>
                  <a:gd name="T44" fmla="*/ 70 w 106"/>
                  <a:gd name="T45" fmla="*/ 60 h 103"/>
                  <a:gd name="T46" fmla="*/ 90 w 106"/>
                  <a:gd name="T47" fmla="*/ 54 h 103"/>
                  <a:gd name="T48" fmla="*/ 86 w 106"/>
                  <a:gd name="T49" fmla="*/ 51 h 103"/>
                  <a:gd name="T50" fmla="*/ 85 w 106"/>
                  <a:gd name="T51" fmla="*/ 46 h 103"/>
                  <a:gd name="T52" fmla="*/ 89 w 106"/>
                  <a:gd name="T53" fmla="*/ 42 h 103"/>
                  <a:gd name="T54" fmla="*/ 96 w 106"/>
                  <a:gd name="T55" fmla="*/ 33 h 103"/>
                  <a:gd name="T56" fmla="*/ 102 w 106"/>
                  <a:gd name="T57" fmla="*/ 27 h 103"/>
                  <a:gd name="T58" fmla="*/ 106 w 106"/>
                  <a:gd name="T59" fmla="*/ 21 h 103"/>
                  <a:gd name="T60" fmla="*/ 103 w 106"/>
                  <a:gd name="T61" fmla="*/ 16 h 103"/>
                  <a:gd name="T62" fmla="*/ 103 w 106"/>
                  <a:gd name="T63" fmla="*/ 13 h 103"/>
                  <a:gd name="T64" fmla="*/ 105 w 106"/>
                  <a:gd name="T65" fmla="*/ 11 h 103"/>
                  <a:gd name="T66" fmla="*/ 103 w 106"/>
                  <a:gd name="T67" fmla="*/ 9 h 103"/>
                  <a:gd name="T68" fmla="*/ 99 w 106"/>
                  <a:gd name="T69" fmla="*/ 12 h 103"/>
                  <a:gd name="T70" fmla="*/ 99 w 106"/>
                  <a:gd name="T71" fmla="*/ 9 h 103"/>
                  <a:gd name="T72" fmla="*/ 97 w 106"/>
                  <a:gd name="T73" fmla="*/ 9 h 103"/>
                  <a:gd name="T74" fmla="*/ 90 w 106"/>
                  <a:gd name="T75" fmla="*/ 12 h 103"/>
                  <a:gd name="T76" fmla="*/ 89 w 106"/>
                  <a:gd name="T77" fmla="*/ 8 h 103"/>
                  <a:gd name="T78" fmla="*/ 86 w 106"/>
                  <a:gd name="T79" fmla="*/ 5 h 103"/>
                  <a:gd name="T80" fmla="*/ 86 w 106"/>
                  <a:gd name="T81" fmla="*/ 0 h 103"/>
                  <a:gd name="T82" fmla="*/ 81 w 106"/>
                  <a:gd name="T83" fmla="*/ 2 h 103"/>
                  <a:gd name="T84" fmla="*/ 77 w 106"/>
                  <a:gd name="T85" fmla="*/ 7 h 103"/>
                  <a:gd name="T86" fmla="*/ 75 w 106"/>
                  <a:gd name="T87" fmla="*/ 17 h 103"/>
                  <a:gd name="T88" fmla="*/ 68 w 106"/>
                  <a:gd name="T89" fmla="*/ 21 h 103"/>
                  <a:gd name="T90" fmla="*/ 64 w 106"/>
                  <a:gd name="T91" fmla="*/ 33 h 103"/>
                  <a:gd name="T92" fmla="*/ 61 w 106"/>
                  <a:gd name="T93" fmla="*/ 36 h 103"/>
                  <a:gd name="T94" fmla="*/ 56 w 106"/>
                  <a:gd name="T95" fmla="*/ 41 h 103"/>
                  <a:gd name="T96" fmla="*/ 51 w 106"/>
                  <a:gd name="T97" fmla="*/ 45 h 103"/>
                  <a:gd name="T98" fmla="*/ 43 w 106"/>
                  <a:gd name="T99" fmla="*/ 51 h 103"/>
                  <a:gd name="T100" fmla="*/ 31 w 106"/>
                  <a:gd name="T101" fmla="*/ 56 h 103"/>
                  <a:gd name="T102" fmla="*/ 24 w 106"/>
                  <a:gd name="T103" fmla="*/ 61 h 103"/>
                  <a:gd name="T104" fmla="*/ 19 w 106"/>
                  <a:gd name="T105" fmla="*/ 65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06" h="103">
                    <a:moveTo>
                      <a:pt x="19" y="65"/>
                    </a:moveTo>
                    <a:lnTo>
                      <a:pt x="18" y="68"/>
                    </a:lnTo>
                    <a:lnTo>
                      <a:pt x="16" y="69"/>
                    </a:lnTo>
                    <a:lnTo>
                      <a:pt x="12" y="74"/>
                    </a:lnTo>
                    <a:lnTo>
                      <a:pt x="9" y="73"/>
                    </a:lnTo>
                    <a:lnTo>
                      <a:pt x="8" y="77"/>
                    </a:lnTo>
                    <a:lnTo>
                      <a:pt x="7" y="79"/>
                    </a:lnTo>
                    <a:lnTo>
                      <a:pt x="9" y="82"/>
                    </a:lnTo>
                    <a:lnTo>
                      <a:pt x="5" y="80"/>
                    </a:lnTo>
                    <a:lnTo>
                      <a:pt x="3" y="82"/>
                    </a:lnTo>
                    <a:lnTo>
                      <a:pt x="5" y="84"/>
                    </a:lnTo>
                    <a:lnTo>
                      <a:pt x="3" y="85"/>
                    </a:lnTo>
                    <a:lnTo>
                      <a:pt x="5" y="85"/>
                    </a:lnTo>
                    <a:lnTo>
                      <a:pt x="3" y="87"/>
                    </a:lnTo>
                    <a:lnTo>
                      <a:pt x="5" y="87"/>
                    </a:lnTo>
                    <a:lnTo>
                      <a:pt x="1" y="88"/>
                    </a:lnTo>
                    <a:lnTo>
                      <a:pt x="0" y="91"/>
                    </a:lnTo>
                    <a:lnTo>
                      <a:pt x="0" y="91"/>
                    </a:lnTo>
                    <a:lnTo>
                      <a:pt x="2" y="90"/>
                    </a:lnTo>
                    <a:lnTo>
                      <a:pt x="1" y="93"/>
                    </a:lnTo>
                    <a:lnTo>
                      <a:pt x="3" y="93"/>
                    </a:lnTo>
                    <a:lnTo>
                      <a:pt x="2" y="95"/>
                    </a:lnTo>
                    <a:lnTo>
                      <a:pt x="10" y="96"/>
                    </a:lnTo>
                    <a:lnTo>
                      <a:pt x="12" y="95"/>
                    </a:lnTo>
                    <a:lnTo>
                      <a:pt x="16" y="95"/>
                    </a:lnTo>
                    <a:lnTo>
                      <a:pt x="17" y="98"/>
                    </a:lnTo>
                    <a:lnTo>
                      <a:pt x="21" y="97"/>
                    </a:lnTo>
                    <a:lnTo>
                      <a:pt x="25" y="99"/>
                    </a:lnTo>
                    <a:lnTo>
                      <a:pt x="25" y="102"/>
                    </a:lnTo>
                    <a:lnTo>
                      <a:pt x="28" y="102"/>
                    </a:lnTo>
                    <a:lnTo>
                      <a:pt x="30" y="102"/>
                    </a:lnTo>
                    <a:lnTo>
                      <a:pt x="33" y="103"/>
                    </a:lnTo>
                    <a:lnTo>
                      <a:pt x="38" y="103"/>
                    </a:lnTo>
                    <a:lnTo>
                      <a:pt x="43" y="101"/>
                    </a:lnTo>
                    <a:lnTo>
                      <a:pt x="45" y="98"/>
                    </a:lnTo>
                    <a:lnTo>
                      <a:pt x="47" y="96"/>
                    </a:lnTo>
                    <a:lnTo>
                      <a:pt x="52" y="90"/>
                    </a:lnTo>
                    <a:lnTo>
                      <a:pt x="55" y="90"/>
                    </a:lnTo>
                    <a:lnTo>
                      <a:pt x="56" y="87"/>
                    </a:lnTo>
                    <a:lnTo>
                      <a:pt x="59" y="82"/>
                    </a:lnTo>
                    <a:lnTo>
                      <a:pt x="60" y="79"/>
                    </a:lnTo>
                    <a:lnTo>
                      <a:pt x="63" y="73"/>
                    </a:lnTo>
                    <a:lnTo>
                      <a:pt x="64" y="71"/>
                    </a:lnTo>
                    <a:lnTo>
                      <a:pt x="63" y="68"/>
                    </a:lnTo>
                    <a:lnTo>
                      <a:pt x="65" y="63"/>
                    </a:lnTo>
                    <a:lnTo>
                      <a:pt x="70" y="60"/>
                    </a:lnTo>
                    <a:lnTo>
                      <a:pt x="80" y="55"/>
                    </a:lnTo>
                    <a:lnTo>
                      <a:pt x="90" y="54"/>
                    </a:lnTo>
                    <a:lnTo>
                      <a:pt x="88" y="52"/>
                    </a:lnTo>
                    <a:lnTo>
                      <a:pt x="86" y="51"/>
                    </a:lnTo>
                    <a:lnTo>
                      <a:pt x="85" y="47"/>
                    </a:lnTo>
                    <a:lnTo>
                      <a:pt x="85" y="46"/>
                    </a:lnTo>
                    <a:lnTo>
                      <a:pt x="87" y="44"/>
                    </a:lnTo>
                    <a:lnTo>
                      <a:pt x="89" y="42"/>
                    </a:lnTo>
                    <a:lnTo>
                      <a:pt x="93" y="39"/>
                    </a:lnTo>
                    <a:lnTo>
                      <a:pt x="96" y="33"/>
                    </a:lnTo>
                    <a:lnTo>
                      <a:pt x="102" y="27"/>
                    </a:lnTo>
                    <a:lnTo>
                      <a:pt x="102" y="27"/>
                    </a:lnTo>
                    <a:lnTo>
                      <a:pt x="104" y="24"/>
                    </a:lnTo>
                    <a:lnTo>
                      <a:pt x="106" y="21"/>
                    </a:lnTo>
                    <a:lnTo>
                      <a:pt x="105" y="18"/>
                    </a:lnTo>
                    <a:lnTo>
                      <a:pt x="103" y="16"/>
                    </a:lnTo>
                    <a:lnTo>
                      <a:pt x="105" y="12"/>
                    </a:lnTo>
                    <a:lnTo>
                      <a:pt x="103" y="13"/>
                    </a:lnTo>
                    <a:lnTo>
                      <a:pt x="103" y="12"/>
                    </a:lnTo>
                    <a:lnTo>
                      <a:pt x="105" y="11"/>
                    </a:lnTo>
                    <a:lnTo>
                      <a:pt x="106" y="9"/>
                    </a:lnTo>
                    <a:lnTo>
                      <a:pt x="103" y="9"/>
                    </a:lnTo>
                    <a:lnTo>
                      <a:pt x="103" y="11"/>
                    </a:lnTo>
                    <a:lnTo>
                      <a:pt x="99" y="12"/>
                    </a:lnTo>
                    <a:lnTo>
                      <a:pt x="101" y="12"/>
                    </a:lnTo>
                    <a:lnTo>
                      <a:pt x="99" y="9"/>
                    </a:lnTo>
                    <a:lnTo>
                      <a:pt x="103" y="7"/>
                    </a:lnTo>
                    <a:lnTo>
                      <a:pt x="97" y="9"/>
                    </a:lnTo>
                    <a:lnTo>
                      <a:pt x="93" y="12"/>
                    </a:lnTo>
                    <a:lnTo>
                      <a:pt x="90" y="12"/>
                    </a:lnTo>
                    <a:lnTo>
                      <a:pt x="89" y="10"/>
                    </a:lnTo>
                    <a:lnTo>
                      <a:pt x="89" y="8"/>
                    </a:lnTo>
                    <a:lnTo>
                      <a:pt x="89" y="4"/>
                    </a:lnTo>
                    <a:lnTo>
                      <a:pt x="86" y="5"/>
                    </a:lnTo>
                    <a:lnTo>
                      <a:pt x="85" y="3"/>
                    </a:lnTo>
                    <a:lnTo>
                      <a:pt x="86" y="0"/>
                    </a:lnTo>
                    <a:lnTo>
                      <a:pt x="84" y="2"/>
                    </a:lnTo>
                    <a:lnTo>
                      <a:pt x="81" y="2"/>
                    </a:lnTo>
                    <a:lnTo>
                      <a:pt x="78" y="4"/>
                    </a:lnTo>
                    <a:lnTo>
                      <a:pt x="77" y="7"/>
                    </a:lnTo>
                    <a:lnTo>
                      <a:pt x="77" y="12"/>
                    </a:lnTo>
                    <a:lnTo>
                      <a:pt x="75" y="17"/>
                    </a:lnTo>
                    <a:lnTo>
                      <a:pt x="72" y="19"/>
                    </a:lnTo>
                    <a:lnTo>
                      <a:pt x="68" y="21"/>
                    </a:lnTo>
                    <a:lnTo>
                      <a:pt x="65" y="29"/>
                    </a:lnTo>
                    <a:lnTo>
                      <a:pt x="64" y="33"/>
                    </a:lnTo>
                    <a:lnTo>
                      <a:pt x="63" y="34"/>
                    </a:lnTo>
                    <a:lnTo>
                      <a:pt x="61" y="36"/>
                    </a:lnTo>
                    <a:lnTo>
                      <a:pt x="59" y="39"/>
                    </a:lnTo>
                    <a:lnTo>
                      <a:pt x="56" y="41"/>
                    </a:lnTo>
                    <a:lnTo>
                      <a:pt x="53" y="42"/>
                    </a:lnTo>
                    <a:lnTo>
                      <a:pt x="51" y="45"/>
                    </a:lnTo>
                    <a:lnTo>
                      <a:pt x="45" y="48"/>
                    </a:lnTo>
                    <a:lnTo>
                      <a:pt x="43" y="51"/>
                    </a:lnTo>
                    <a:lnTo>
                      <a:pt x="39" y="52"/>
                    </a:lnTo>
                    <a:lnTo>
                      <a:pt x="31" y="56"/>
                    </a:lnTo>
                    <a:lnTo>
                      <a:pt x="26" y="57"/>
                    </a:lnTo>
                    <a:lnTo>
                      <a:pt x="24" y="61"/>
                    </a:lnTo>
                    <a:lnTo>
                      <a:pt x="21" y="63"/>
                    </a:lnTo>
                    <a:lnTo>
                      <a:pt x="19" y="65"/>
                    </a:lnTo>
                    <a:lnTo>
                      <a:pt x="19" y="6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236" name="Freeform 202">
                <a:extLst>
                  <a:ext uri="{FF2B5EF4-FFF2-40B4-BE49-F238E27FC236}">
                    <a16:creationId xmlns:a16="http://schemas.microsoft.com/office/drawing/2014/main" id="{425D45A4-69E9-4BB7-8B86-3D08A28284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50" y="3297"/>
                <a:ext cx="80" cy="113"/>
              </a:xfrm>
              <a:custGeom>
                <a:avLst/>
                <a:gdLst>
                  <a:gd name="T0" fmla="*/ 27 w 80"/>
                  <a:gd name="T1" fmla="*/ 37 h 113"/>
                  <a:gd name="T2" fmla="*/ 28 w 80"/>
                  <a:gd name="T3" fmla="*/ 34 h 113"/>
                  <a:gd name="T4" fmla="*/ 28 w 80"/>
                  <a:gd name="T5" fmla="*/ 30 h 113"/>
                  <a:gd name="T6" fmla="*/ 26 w 80"/>
                  <a:gd name="T7" fmla="*/ 26 h 113"/>
                  <a:gd name="T8" fmla="*/ 25 w 80"/>
                  <a:gd name="T9" fmla="*/ 21 h 113"/>
                  <a:gd name="T10" fmla="*/ 22 w 80"/>
                  <a:gd name="T11" fmla="*/ 13 h 113"/>
                  <a:gd name="T12" fmla="*/ 17 w 80"/>
                  <a:gd name="T13" fmla="*/ 10 h 113"/>
                  <a:gd name="T14" fmla="*/ 11 w 80"/>
                  <a:gd name="T15" fmla="*/ 8 h 113"/>
                  <a:gd name="T16" fmla="*/ 3 w 80"/>
                  <a:gd name="T17" fmla="*/ 1 h 113"/>
                  <a:gd name="T18" fmla="*/ 5 w 80"/>
                  <a:gd name="T19" fmla="*/ 8 h 113"/>
                  <a:gd name="T20" fmla="*/ 9 w 80"/>
                  <a:gd name="T21" fmla="*/ 17 h 113"/>
                  <a:gd name="T22" fmla="*/ 9 w 80"/>
                  <a:gd name="T23" fmla="*/ 17 h 113"/>
                  <a:gd name="T24" fmla="*/ 17 w 80"/>
                  <a:gd name="T25" fmla="*/ 26 h 113"/>
                  <a:gd name="T26" fmla="*/ 22 w 80"/>
                  <a:gd name="T27" fmla="*/ 26 h 113"/>
                  <a:gd name="T28" fmla="*/ 21 w 80"/>
                  <a:gd name="T29" fmla="*/ 29 h 113"/>
                  <a:gd name="T30" fmla="*/ 20 w 80"/>
                  <a:gd name="T31" fmla="*/ 30 h 113"/>
                  <a:gd name="T32" fmla="*/ 24 w 80"/>
                  <a:gd name="T33" fmla="*/ 37 h 113"/>
                  <a:gd name="T34" fmla="*/ 27 w 80"/>
                  <a:gd name="T35" fmla="*/ 43 h 113"/>
                  <a:gd name="T36" fmla="*/ 28 w 80"/>
                  <a:gd name="T37" fmla="*/ 47 h 113"/>
                  <a:gd name="T38" fmla="*/ 28 w 80"/>
                  <a:gd name="T39" fmla="*/ 53 h 113"/>
                  <a:gd name="T40" fmla="*/ 26 w 80"/>
                  <a:gd name="T41" fmla="*/ 62 h 113"/>
                  <a:gd name="T42" fmla="*/ 25 w 80"/>
                  <a:gd name="T43" fmla="*/ 69 h 113"/>
                  <a:gd name="T44" fmla="*/ 18 w 80"/>
                  <a:gd name="T45" fmla="*/ 72 h 113"/>
                  <a:gd name="T46" fmla="*/ 14 w 80"/>
                  <a:gd name="T47" fmla="*/ 77 h 113"/>
                  <a:gd name="T48" fmla="*/ 18 w 80"/>
                  <a:gd name="T49" fmla="*/ 80 h 113"/>
                  <a:gd name="T50" fmla="*/ 24 w 80"/>
                  <a:gd name="T51" fmla="*/ 83 h 113"/>
                  <a:gd name="T52" fmla="*/ 29 w 80"/>
                  <a:gd name="T53" fmla="*/ 86 h 113"/>
                  <a:gd name="T54" fmla="*/ 34 w 80"/>
                  <a:gd name="T55" fmla="*/ 90 h 113"/>
                  <a:gd name="T56" fmla="*/ 34 w 80"/>
                  <a:gd name="T57" fmla="*/ 98 h 113"/>
                  <a:gd name="T58" fmla="*/ 29 w 80"/>
                  <a:gd name="T59" fmla="*/ 104 h 113"/>
                  <a:gd name="T60" fmla="*/ 27 w 80"/>
                  <a:gd name="T61" fmla="*/ 107 h 113"/>
                  <a:gd name="T62" fmla="*/ 29 w 80"/>
                  <a:gd name="T63" fmla="*/ 111 h 113"/>
                  <a:gd name="T64" fmla="*/ 34 w 80"/>
                  <a:gd name="T65" fmla="*/ 112 h 113"/>
                  <a:gd name="T66" fmla="*/ 43 w 80"/>
                  <a:gd name="T67" fmla="*/ 109 h 113"/>
                  <a:gd name="T68" fmla="*/ 48 w 80"/>
                  <a:gd name="T69" fmla="*/ 100 h 113"/>
                  <a:gd name="T70" fmla="*/ 52 w 80"/>
                  <a:gd name="T71" fmla="*/ 96 h 113"/>
                  <a:gd name="T72" fmla="*/ 56 w 80"/>
                  <a:gd name="T73" fmla="*/ 90 h 113"/>
                  <a:gd name="T74" fmla="*/ 56 w 80"/>
                  <a:gd name="T75" fmla="*/ 78 h 113"/>
                  <a:gd name="T76" fmla="*/ 61 w 80"/>
                  <a:gd name="T77" fmla="*/ 73 h 113"/>
                  <a:gd name="T78" fmla="*/ 69 w 80"/>
                  <a:gd name="T79" fmla="*/ 72 h 113"/>
                  <a:gd name="T80" fmla="*/ 71 w 80"/>
                  <a:gd name="T81" fmla="*/ 71 h 113"/>
                  <a:gd name="T82" fmla="*/ 73 w 80"/>
                  <a:gd name="T83" fmla="*/ 66 h 113"/>
                  <a:gd name="T84" fmla="*/ 77 w 80"/>
                  <a:gd name="T85" fmla="*/ 61 h 113"/>
                  <a:gd name="T86" fmla="*/ 78 w 80"/>
                  <a:gd name="T87" fmla="*/ 52 h 113"/>
                  <a:gd name="T88" fmla="*/ 74 w 80"/>
                  <a:gd name="T89" fmla="*/ 48 h 113"/>
                  <a:gd name="T90" fmla="*/ 67 w 80"/>
                  <a:gd name="T91" fmla="*/ 54 h 113"/>
                  <a:gd name="T92" fmla="*/ 60 w 80"/>
                  <a:gd name="T93" fmla="*/ 55 h 113"/>
                  <a:gd name="T94" fmla="*/ 47 w 80"/>
                  <a:gd name="T95" fmla="*/ 51 h 113"/>
                  <a:gd name="T96" fmla="*/ 44 w 80"/>
                  <a:gd name="T97" fmla="*/ 46 h 113"/>
                  <a:gd name="T98" fmla="*/ 44 w 80"/>
                  <a:gd name="T99" fmla="*/ 40 h 113"/>
                  <a:gd name="T100" fmla="*/ 41 w 80"/>
                  <a:gd name="T101" fmla="*/ 35 h 113"/>
                  <a:gd name="T102" fmla="*/ 37 w 80"/>
                  <a:gd name="T103" fmla="*/ 36 h 113"/>
                  <a:gd name="T104" fmla="*/ 36 w 80"/>
                  <a:gd name="T105" fmla="*/ 43 h 113"/>
                  <a:gd name="T106" fmla="*/ 30 w 80"/>
                  <a:gd name="T107" fmla="*/ 38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80" h="113">
                    <a:moveTo>
                      <a:pt x="30" y="38"/>
                    </a:moveTo>
                    <a:lnTo>
                      <a:pt x="27" y="37"/>
                    </a:lnTo>
                    <a:lnTo>
                      <a:pt x="28" y="36"/>
                    </a:lnTo>
                    <a:lnTo>
                      <a:pt x="28" y="34"/>
                    </a:lnTo>
                    <a:lnTo>
                      <a:pt x="28" y="34"/>
                    </a:lnTo>
                    <a:lnTo>
                      <a:pt x="28" y="30"/>
                    </a:lnTo>
                    <a:lnTo>
                      <a:pt x="28" y="28"/>
                    </a:lnTo>
                    <a:lnTo>
                      <a:pt x="26" y="26"/>
                    </a:lnTo>
                    <a:lnTo>
                      <a:pt x="22" y="20"/>
                    </a:lnTo>
                    <a:lnTo>
                      <a:pt x="25" y="21"/>
                    </a:lnTo>
                    <a:lnTo>
                      <a:pt x="24" y="17"/>
                    </a:lnTo>
                    <a:lnTo>
                      <a:pt x="22" y="13"/>
                    </a:lnTo>
                    <a:lnTo>
                      <a:pt x="20" y="12"/>
                    </a:lnTo>
                    <a:lnTo>
                      <a:pt x="17" y="10"/>
                    </a:lnTo>
                    <a:lnTo>
                      <a:pt x="14" y="9"/>
                    </a:lnTo>
                    <a:lnTo>
                      <a:pt x="11" y="8"/>
                    </a:lnTo>
                    <a:lnTo>
                      <a:pt x="7" y="5"/>
                    </a:lnTo>
                    <a:lnTo>
                      <a:pt x="3" y="1"/>
                    </a:lnTo>
                    <a:lnTo>
                      <a:pt x="0" y="0"/>
                    </a:lnTo>
                    <a:lnTo>
                      <a:pt x="5" y="8"/>
                    </a:lnTo>
                    <a:lnTo>
                      <a:pt x="7" y="13"/>
                    </a:lnTo>
                    <a:lnTo>
                      <a:pt x="9" y="17"/>
                    </a:lnTo>
                    <a:lnTo>
                      <a:pt x="11" y="13"/>
                    </a:lnTo>
                    <a:lnTo>
                      <a:pt x="9" y="17"/>
                    </a:lnTo>
                    <a:lnTo>
                      <a:pt x="17" y="28"/>
                    </a:lnTo>
                    <a:lnTo>
                      <a:pt x="17" y="26"/>
                    </a:lnTo>
                    <a:lnTo>
                      <a:pt x="20" y="27"/>
                    </a:lnTo>
                    <a:lnTo>
                      <a:pt x="22" y="26"/>
                    </a:lnTo>
                    <a:lnTo>
                      <a:pt x="24" y="28"/>
                    </a:lnTo>
                    <a:lnTo>
                      <a:pt x="21" y="29"/>
                    </a:lnTo>
                    <a:lnTo>
                      <a:pt x="24" y="31"/>
                    </a:lnTo>
                    <a:lnTo>
                      <a:pt x="20" y="30"/>
                    </a:lnTo>
                    <a:lnTo>
                      <a:pt x="20" y="31"/>
                    </a:lnTo>
                    <a:lnTo>
                      <a:pt x="24" y="37"/>
                    </a:lnTo>
                    <a:lnTo>
                      <a:pt x="29" y="39"/>
                    </a:lnTo>
                    <a:lnTo>
                      <a:pt x="27" y="43"/>
                    </a:lnTo>
                    <a:lnTo>
                      <a:pt x="28" y="45"/>
                    </a:lnTo>
                    <a:lnTo>
                      <a:pt x="28" y="47"/>
                    </a:lnTo>
                    <a:lnTo>
                      <a:pt x="28" y="51"/>
                    </a:lnTo>
                    <a:lnTo>
                      <a:pt x="28" y="53"/>
                    </a:lnTo>
                    <a:lnTo>
                      <a:pt x="28" y="55"/>
                    </a:lnTo>
                    <a:lnTo>
                      <a:pt x="26" y="62"/>
                    </a:lnTo>
                    <a:lnTo>
                      <a:pt x="26" y="66"/>
                    </a:lnTo>
                    <a:lnTo>
                      <a:pt x="25" y="69"/>
                    </a:lnTo>
                    <a:lnTo>
                      <a:pt x="22" y="71"/>
                    </a:lnTo>
                    <a:lnTo>
                      <a:pt x="18" y="72"/>
                    </a:lnTo>
                    <a:lnTo>
                      <a:pt x="14" y="73"/>
                    </a:lnTo>
                    <a:lnTo>
                      <a:pt x="14" y="77"/>
                    </a:lnTo>
                    <a:lnTo>
                      <a:pt x="16" y="79"/>
                    </a:lnTo>
                    <a:lnTo>
                      <a:pt x="18" y="80"/>
                    </a:lnTo>
                    <a:lnTo>
                      <a:pt x="21" y="81"/>
                    </a:lnTo>
                    <a:lnTo>
                      <a:pt x="24" y="83"/>
                    </a:lnTo>
                    <a:lnTo>
                      <a:pt x="26" y="85"/>
                    </a:lnTo>
                    <a:lnTo>
                      <a:pt x="29" y="86"/>
                    </a:lnTo>
                    <a:lnTo>
                      <a:pt x="31" y="87"/>
                    </a:lnTo>
                    <a:lnTo>
                      <a:pt x="34" y="90"/>
                    </a:lnTo>
                    <a:lnTo>
                      <a:pt x="35" y="91"/>
                    </a:lnTo>
                    <a:lnTo>
                      <a:pt x="34" y="98"/>
                    </a:lnTo>
                    <a:lnTo>
                      <a:pt x="31" y="102"/>
                    </a:lnTo>
                    <a:lnTo>
                      <a:pt x="29" y="104"/>
                    </a:lnTo>
                    <a:lnTo>
                      <a:pt x="29" y="105"/>
                    </a:lnTo>
                    <a:lnTo>
                      <a:pt x="27" y="107"/>
                    </a:lnTo>
                    <a:lnTo>
                      <a:pt x="28" y="107"/>
                    </a:lnTo>
                    <a:lnTo>
                      <a:pt x="29" y="111"/>
                    </a:lnTo>
                    <a:lnTo>
                      <a:pt x="33" y="109"/>
                    </a:lnTo>
                    <a:lnTo>
                      <a:pt x="34" y="112"/>
                    </a:lnTo>
                    <a:lnTo>
                      <a:pt x="36" y="113"/>
                    </a:lnTo>
                    <a:lnTo>
                      <a:pt x="43" y="109"/>
                    </a:lnTo>
                    <a:lnTo>
                      <a:pt x="45" y="106"/>
                    </a:lnTo>
                    <a:lnTo>
                      <a:pt x="48" y="100"/>
                    </a:lnTo>
                    <a:lnTo>
                      <a:pt x="48" y="99"/>
                    </a:lnTo>
                    <a:lnTo>
                      <a:pt x="52" y="96"/>
                    </a:lnTo>
                    <a:lnTo>
                      <a:pt x="54" y="92"/>
                    </a:lnTo>
                    <a:lnTo>
                      <a:pt x="56" y="90"/>
                    </a:lnTo>
                    <a:lnTo>
                      <a:pt x="59" y="83"/>
                    </a:lnTo>
                    <a:lnTo>
                      <a:pt x="56" y="78"/>
                    </a:lnTo>
                    <a:lnTo>
                      <a:pt x="59" y="75"/>
                    </a:lnTo>
                    <a:lnTo>
                      <a:pt x="61" y="73"/>
                    </a:lnTo>
                    <a:lnTo>
                      <a:pt x="64" y="72"/>
                    </a:lnTo>
                    <a:lnTo>
                      <a:pt x="69" y="72"/>
                    </a:lnTo>
                    <a:lnTo>
                      <a:pt x="71" y="74"/>
                    </a:lnTo>
                    <a:lnTo>
                      <a:pt x="71" y="71"/>
                    </a:lnTo>
                    <a:lnTo>
                      <a:pt x="71" y="66"/>
                    </a:lnTo>
                    <a:lnTo>
                      <a:pt x="73" y="66"/>
                    </a:lnTo>
                    <a:lnTo>
                      <a:pt x="76" y="63"/>
                    </a:lnTo>
                    <a:lnTo>
                      <a:pt x="77" y="61"/>
                    </a:lnTo>
                    <a:lnTo>
                      <a:pt x="77" y="55"/>
                    </a:lnTo>
                    <a:lnTo>
                      <a:pt x="78" y="52"/>
                    </a:lnTo>
                    <a:lnTo>
                      <a:pt x="80" y="49"/>
                    </a:lnTo>
                    <a:lnTo>
                      <a:pt x="74" y="48"/>
                    </a:lnTo>
                    <a:lnTo>
                      <a:pt x="69" y="51"/>
                    </a:lnTo>
                    <a:lnTo>
                      <a:pt x="67" y="54"/>
                    </a:lnTo>
                    <a:lnTo>
                      <a:pt x="63" y="55"/>
                    </a:lnTo>
                    <a:lnTo>
                      <a:pt x="60" y="55"/>
                    </a:lnTo>
                    <a:lnTo>
                      <a:pt x="50" y="51"/>
                    </a:lnTo>
                    <a:lnTo>
                      <a:pt x="47" y="51"/>
                    </a:lnTo>
                    <a:lnTo>
                      <a:pt x="45" y="48"/>
                    </a:lnTo>
                    <a:lnTo>
                      <a:pt x="44" y="46"/>
                    </a:lnTo>
                    <a:lnTo>
                      <a:pt x="43" y="43"/>
                    </a:lnTo>
                    <a:lnTo>
                      <a:pt x="44" y="40"/>
                    </a:lnTo>
                    <a:lnTo>
                      <a:pt x="43" y="38"/>
                    </a:lnTo>
                    <a:lnTo>
                      <a:pt x="41" y="35"/>
                    </a:lnTo>
                    <a:lnTo>
                      <a:pt x="37" y="34"/>
                    </a:lnTo>
                    <a:lnTo>
                      <a:pt x="37" y="36"/>
                    </a:lnTo>
                    <a:lnTo>
                      <a:pt x="38" y="42"/>
                    </a:lnTo>
                    <a:lnTo>
                      <a:pt x="36" y="43"/>
                    </a:lnTo>
                    <a:lnTo>
                      <a:pt x="33" y="38"/>
                    </a:lnTo>
                    <a:lnTo>
                      <a:pt x="30" y="38"/>
                    </a:lnTo>
                    <a:lnTo>
                      <a:pt x="30" y="3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237" name="Freeform 203">
                <a:extLst>
                  <a:ext uri="{FF2B5EF4-FFF2-40B4-BE49-F238E27FC236}">
                    <a16:creationId xmlns:a16="http://schemas.microsoft.com/office/drawing/2014/main" id="{E2D45C62-977E-4D27-9E96-1D9F4B927E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91" y="1740"/>
                <a:ext cx="94" cy="62"/>
              </a:xfrm>
              <a:custGeom>
                <a:avLst/>
                <a:gdLst>
                  <a:gd name="T0" fmla="*/ 52 w 94"/>
                  <a:gd name="T1" fmla="*/ 19 h 62"/>
                  <a:gd name="T2" fmla="*/ 56 w 94"/>
                  <a:gd name="T3" fmla="*/ 22 h 62"/>
                  <a:gd name="T4" fmla="*/ 63 w 94"/>
                  <a:gd name="T5" fmla="*/ 26 h 62"/>
                  <a:gd name="T6" fmla="*/ 69 w 94"/>
                  <a:gd name="T7" fmla="*/ 27 h 62"/>
                  <a:gd name="T8" fmla="*/ 74 w 94"/>
                  <a:gd name="T9" fmla="*/ 35 h 62"/>
                  <a:gd name="T10" fmla="*/ 73 w 94"/>
                  <a:gd name="T11" fmla="*/ 43 h 62"/>
                  <a:gd name="T12" fmla="*/ 79 w 94"/>
                  <a:gd name="T13" fmla="*/ 40 h 62"/>
                  <a:gd name="T14" fmla="*/ 87 w 94"/>
                  <a:gd name="T15" fmla="*/ 40 h 62"/>
                  <a:gd name="T16" fmla="*/ 89 w 94"/>
                  <a:gd name="T17" fmla="*/ 45 h 62"/>
                  <a:gd name="T18" fmla="*/ 94 w 94"/>
                  <a:gd name="T19" fmla="*/ 48 h 62"/>
                  <a:gd name="T20" fmla="*/ 84 w 94"/>
                  <a:gd name="T21" fmla="*/ 54 h 62"/>
                  <a:gd name="T22" fmla="*/ 72 w 94"/>
                  <a:gd name="T23" fmla="*/ 50 h 62"/>
                  <a:gd name="T24" fmla="*/ 67 w 94"/>
                  <a:gd name="T25" fmla="*/ 49 h 62"/>
                  <a:gd name="T26" fmla="*/ 65 w 94"/>
                  <a:gd name="T27" fmla="*/ 44 h 62"/>
                  <a:gd name="T28" fmla="*/ 56 w 94"/>
                  <a:gd name="T29" fmla="*/ 41 h 62"/>
                  <a:gd name="T30" fmla="*/ 54 w 94"/>
                  <a:gd name="T31" fmla="*/ 39 h 62"/>
                  <a:gd name="T32" fmla="*/ 48 w 94"/>
                  <a:gd name="T33" fmla="*/ 41 h 62"/>
                  <a:gd name="T34" fmla="*/ 47 w 94"/>
                  <a:gd name="T35" fmla="*/ 47 h 62"/>
                  <a:gd name="T36" fmla="*/ 42 w 94"/>
                  <a:gd name="T37" fmla="*/ 52 h 62"/>
                  <a:gd name="T38" fmla="*/ 37 w 94"/>
                  <a:gd name="T39" fmla="*/ 54 h 62"/>
                  <a:gd name="T40" fmla="*/ 30 w 94"/>
                  <a:gd name="T41" fmla="*/ 60 h 62"/>
                  <a:gd name="T42" fmla="*/ 25 w 94"/>
                  <a:gd name="T43" fmla="*/ 62 h 62"/>
                  <a:gd name="T44" fmla="*/ 21 w 94"/>
                  <a:gd name="T45" fmla="*/ 58 h 62"/>
                  <a:gd name="T46" fmla="*/ 21 w 94"/>
                  <a:gd name="T47" fmla="*/ 50 h 62"/>
                  <a:gd name="T48" fmla="*/ 19 w 94"/>
                  <a:gd name="T49" fmla="*/ 48 h 62"/>
                  <a:gd name="T50" fmla="*/ 13 w 94"/>
                  <a:gd name="T51" fmla="*/ 50 h 62"/>
                  <a:gd name="T52" fmla="*/ 5 w 94"/>
                  <a:gd name="T53" fmla="*/ 52 h 62"/>
                  <a:gd name="T54" fmla="*/ 0 w 94"/>
                  <a:gd name="T55" fmla="*/ 52 h 62"/>
                  <a:gd name="T56" fmla="*/ 3 w 94"/>
                  <a:gd name="T57" fmla="*/ 46 h 62"/>
                  <a:gd name="T58" fmla="*/ 11 w 94"/>
                  <a:gd name="T59" fmla="*/ 41 h 62"/>
                  <a:gd name="T60" fmla="*/ 11 w 94"/>
                  <a:gd name="T61" fmla="*/ 36 h 62"/>
                  <a:gd name="T62" fmla="*/ 14 w 94"/>
                  <a:gd name="T63" fmla="*/ 22 h 62"/>
                  <a:gd name="T64" fmla="*/ 14 w 94"/>
                  <a:gd name="T65" fmla="*/ 17 h 62"/>
                  <a:gd name="T66" fmla="*/ 14 w 94"/>
                  <a:gd name="T67" fmla="*/ 9 h 62"/>
                  <a:gd name="T68" fmla="*/ 19 w 94"/>
                  <a:gd name="T69" fmla="*/ 1 h 62"/>
                  <a:gd name="T70" fmla="*/ 27 w 94"/>
                  <a:gd name="T71" fmla="*/ 4 h 62"/>
                  <a:gd name="T72" fmla="*/ 27 w 94"/>
                  <a:gd name="T73" fmla="*/ 10 h 62"/>
                  <a:gd name="T74" fmla="*/ 30 w 94"/>
                  <a:gd name="T75" fmla="*/ 14 h 62"/>
                  <a:gd name="T76" fmla="*/ 35 w 94"/>
                  <a:gd name="T77" fmla="*/ 11 h 62"/>
                  <a:gd name="T78" fmla="*/ 42 w 94"/>
                  <a:gd name="T79" fmla="*/ 15 h 62"/>
                  <a:gd name="T80" fmla="*/ 50 w 94"/>
                  <a:gd name="T81" fmla="*/ 17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94" h="62">
                    <a:moveTo>
                      <a:pt x="50" y="17"/>
                    </a:moveTo>
                    <a:lnTo>
                      <a:pt x="52" y="19"/>
                    </a:lnTo>
                    <a:lnTo>
                      <a:pt x="54" y="21"/>
                    </a:lnTo>
                    <a:lnTo>
                      <a:pt x="56" y="22"/>
                    </a:lnTo>
                    <a:lnTo>
                      <a:pt x="61" y="26"/>
                    </a:lnTo>
                    <a:lnTo>
                      <a:pt x="63" y="26"/>
                    </a:lnTo>
                    <a:lnTo>
                      <a:pt x="67" y="26"/>
                    </a:lnTo>
                    <a:lnTo>
                      <a:pt x="69" y="27"/>
                    </a:lnTo>
                    <a:lnTo>
                      <a:pt x="74" y="31"/>
                    </a:lnTo>
                    <a:lnTo>
                      <a:pt x="74" y="35"/>
                    </a:lnTo>
                    <a:lnTo>
                      <a:pt x="76" y="39"/>
                    </a:lnTo>
                    <a:lnTo>
                      <a:pt x="73" y="43"/>
                    </a:lnTo>
                    <a:lnTo>
                      <a:pt x="76" y="41"/>
                    </a:lnTo>
                    <a:lnTo>
                      <a:pt x="79" y="40"/>
                    </a:lnTo>
                    <a:lnTo>
                      <a:pt x="85" y="43"/>
                    </a:lnTo>
                    <a:lnTo>
                      <a:pt x="87" y="40"/>
                    </a:lnTo>
                    <a:lnTo>
                      <a:pt x="90" y="43"/>
                    </a:lnTo>
                    <a:lnTo>
                      <a:pt x="89" y="45"/>
                    </a:lnTo>
                    <a:lnTo>
                      <a:pt x="91" y="46"/>
                    </a:lnTo>
                    <a:lnTo>
                      <a:pt x="94" y="48"/>
                    </a:lnTo>
                    <a:lnTo>
                      <a:pt x="91" y="49"/>
                    </a:lnTo>
                    <a:lnTo>
                      <a:pt x="84" y="54"/>
                    </a:lnTo>
                    <a:lnTo>
                      <a:pt x="78" y="52"/>
                    </a:lnTo>
                    <a:lnTo>
                      <a:pt x="72" y="50"/>
                    </a:lnTo>
                    <a:lnTo>
                      <a:pt x="70" y="49"/>
                    </a:lnTo>
                    <a:lnTo>
                      <a:pt x="67" y="49"/>
                    </a:lnTo>
                    <a:lnTo>
                      <a:pt x="64" y="49"/>
                    </a:lnTo>
                    <a:lnTo>
                      <a:pt x="65" y="44"/>
                    </a:lnTo>
                    <a:lnTo>
                      <a:pt x="60" y="43"/>
                    </a:lnTo>
                    <a:lnTo>
                      <a:pt x="56" y="41"/>
                    </a:lnTo>
                    <a:lnTo>
                      <a:pt x="56" y="38"/>
                    </a:lnTo>
                    <a:lnTo>
                      <a:pt x="54" y="39"/>
                    </a:lnTo>
                    <a:lnTo>
                      <a:pt x="51" y="39"/>
                    </a:lnTo>
                    <a:lnTo>
                      <a:pt x="48" y="41"/>
                    </a:lnTo>
                    <a:lnTo>
                      <a:pt x="48" y="45"/>
                    </a:lnTo>
                    <a:lnTo>
                      <a:pt x="47" y="47"/>
                    </a:lnTo>
                    <a:lnTo>
                      <a:pt x="45" y="48"/>
                    </a:lnTo>
                    <a:lnTo>
                      <a:pt x="42" y="52"/>
                    </a:lnTo>
                    <a:lnTo>
                      <a:pt x="39" y="52"/>
                    </a:lnTo>
                    <a:lnTo>
                      <a:pt x="37" y="54"/>
                    </a:lnTo>
                    <a:lnTo>
                      <a:pt x="36" y="56"/>
                    </a:lnTo>
                    <a:lnTo>
                      <a:pt x="30" y="60"/>
                    </a:lnTo>
                    <a:lnTo>
                      <a:pt x="28" y="61"/>
                    </a:lnTo>
                    <a:lnTo>
                      <a:pt x="25" y="62"/>
                    </a:lnTo>
                    <a:lnTo>
                      <a:pt x="22" y="61"/>
                    </a:lnTo>
                    <a:lnTo>
                      <a:pt x="21" y="58"/>
                    </a:lnTo>
                    <a:lnTo>
                      <a:pt x="21" y="56"/>
                    </a:lnTo>
                    <a:lnTo>
                      <a:pt x="21" y="50"/>
                    </a:lnTo>
                    <a:lnTo>
                      <a:pt x="20" y="47"/>
                    </a:lnTo>
                    <a:lnTo>
                      <a:pt x="19" y="48"/>
                    </a:lnTo>
                    <a:lnTo>
                      <a:pt x="16" y="49"/>
                    </a:lnTo>
                    <a:lnTo>
                      <a:pt x="13" y="50"/>
                    </a:lnTo>
                    <a:lnTo>
                      <a:pt x="8" y="49"/>
                    </a:lnTo>
                    <a:lnTo>
                      <a:pt x="5" y="52"/>
                    </a:lnTo>
                    <a:lnTo>
                      <a:pt x="3" y="52"/>
                    </a:lnTo>
                    <a:lnTo>
                      <a:pt x="0" y="52"/>
                    </a:lnTo>
                    <a:lnTo>
                      <a:pt x="0" y="48"/>
                    </a:lnTo>
                    <a:lnTo>
                      <a:pt x="3" y="46"/>
                    </a:lnTo>
                    <a:lnTo>
                      <a:pt x="5" y="44"/>
                    </a:lnTo>
                    <a:lnTo>
                      <a:pt x="11" y="41"/>
                    </a:lnTo>
                    <a:lnTo>
                      <a:pt x="13" y="39"/>
                    </a:lnTo>
                    <a:lnTo>
                      <a:pt x="11" y="36"/>
                    </a:lnTo>
                    <a:lnTo>
                      <a:pt x="11" y="28"/>
                    </a:lnTo>
                    <a:lnTo>
                      <a:pt x="14" y="22"/>
                    </a:lnTo>
                    <a:lnTo>
                      <a:pt x="13" y="20"/>
                    </a:lnTo>
                    <a:lnTo>
                      <a:pt x="14" y="17"/>
                    </a:lnTo>
                    <a:lnTo>
                      <a:pt x="13" y="14"/>
                    </a:lnTo>
                    <a:lnTo>
                      <a:pt x="14" y="9"/>
                    </a:lnTo>
                    <a:lnTo>
                      <a:pt x="17" y="4"/>
                    </a:lnTo>
                    <a:lnTo>
                      <a:pt x="19" y="1"/>
                    </a:lnTo>
                    <a:lnTo>
                      <a:pt x="22" y="0"/>
                    </a:lnTo>
                    <a:lnTo>
                      <a:pt x="27" y="4"/>
                    </a:lnTo>
                    <a:lnTo>
                      <a:pt x="29" y="6"/>
                    </a:lnTo>
                    <a:lnTo>
                      <a:pt x="27" y="10"/>
                    </a:lnTo>
                    <a:lnTo>
                      <a:pt x="29" y="12"/>
                    </a:lnTo>
                    <a:lnTo>
                      <a:pt x="30" y="14"/>
                    </a:lnTo>
                    <a:lnTo>
                      <a:pt x="34" y="13"/>
                    </a:lnTo>
                    <a:lnTo>
                      <a:pt x="35" y="11"/>
                    </a:lnTo>
                    <a:lnTo>
                      <a:pt x="40" y="12"/>
                    </a:lnTo>
                    <a:lnTo>
                      <a:pt x="42" y="15"/>
                    </a:lnTo>
                    <a:lnTo>
                      <a:pt x="46" y="17"/>
                    </a:lnTo>
                    <a:lnTo>
                      <a:pt x="50" y="17"/>
                    </a:lnTo>
                    <a:lnTo>
                      <a:pt x="50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238" name="Freeform 204">
                <a:extLst>
                  <a:ext uri="{FF2B5EF4-FFF2-40B4-BE49-F238E27FC236}">
                    <a16:creationId xmlns:a16="http://schemas.microsoft.com/office/drawing/2014/main" id="{77B46D1F-07FF-4500-94D6-1AF3B6AE35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77" y="2670"/>
                <a:ext cx="29" cy="55"/>
              </a:xfrm>
              <a:custGeom>
                <a:avLst/>
                <a:gdLst>
                  <a:gd name="T0" fmla="*/ 11 w 29"/>
                  <a:gd name="T1" fmla="*/ 55 h 55"/>
                  <a:gd name="T2" fmla="*/ 14 w 29"/>
                  <a:gd name="T3" fmla="*/ 52 h 55"/>
                  <a:gd name="T4" fmla="*/ 18 w 29"/>
                  <a:gd name="T5" fmla="*/ 51 h 55"/>
                  <a:gd name="T6" fmla="*/ 21 w 29"/>
                  <a:gd name="T7" fmla="*/ 51 h 55"/>
                  <a:gd name="T8" fmla="*/ 27 w 29"/>
                  <a:gd name="T9" fmla="*/ 47 h 55"/>
                  <a:gd name="T10" fmla="*/ 29 w 29"/>
                  <a:gd name="T11" fmla="*/ 41 h 55"/>
                  <a:gd name="T12" fmla="*/ 29 w 29"/>
                  <a:gd name="T13" fmla="*/ 35 h 55"/>
                  <a:gd name="T14" fmla="*/ 28 w 29"/>
                  <a:gd name="T15" fmla="*/ 33 h 55"/>
                  <a:gd name="T16" fmla="*/ 28 w 29"/>
                  <a:gd name="T17" fmla="*/ 33 h 55"/>
                  <a:gd name="T18" fmla="*/ 27 w 29"/>
                  <a:gd name="T19" fmla="*/ 30 h 55"/>
                  <a:gd name="T20" fmla="*/ 24 w 29"/>
                  <a:gd name="T21" fmla="*/ 26 h 55"/>
                  <a:gd name="T22" fmla="*/ 22 w 29"/>
                  <a:gd name="T23" fmla="*/ 22 h 55"/>
                  <a:gd name="T24" fmla="*/ 20 w 29"/>
                  <a:gd name="T25" fmla="*/ 19 h 55"/>
                  <a:gd name="T26" fmla="*/ 18 w 29"/>
                  <a:gd name="T27" fmla="*/ 13 h 55"/>
                  <a:gd name="T28" fmla="*/ 15 w 29"/>
                  <a:gd name="T29" fmla="*/ 11 h 55"/>
                  <a:gd name="T30" fmla="*/ 12 w 29"/>
                  <a:gd name="T31" fmla="*/ 6 h 55"/>
                  <a:gd name="T32" fmla="*/ 4 w 29"/>
                  <a:gd name="T33" fmla="*/ 0 h 55"/>
                  <a:gd name="T34" fmla="*/ 3 w 29"/>
                  <a:gd name="T35" fmla="*/ 3 h 55"/>
                  <a:gd name="T36" fmla="*/ 6 w 29"/>
                  <a:gd name="T37" fmla="*/ 4 h 55"/>
                  <a:gd name="T38" fmla="*/ 9 w 29"/>
                  <a:gd name="T39" fmla="*/ 5 h 55"/>
                  <a:gd name="T40" fmla="*/ 9 w 29"/>
                  <a:gd name="T41" fmla="*/ 5 h 55"/>
                  <a:gd name="T42" fmla="*/ 6 w 29"/>
                  <a:gd name="T43" fmla="*/ 5 h 55"/>
                  <a:gd name="T44" fmla="*/ 4 w 29"/>
                  <a:gd name="T45" fmla="*/ 7 h 55"/>
                  <a:gd name="T46" fmla="*/ 4 w 29"/>
                  <a:gd name="T47" fmla="*/ 9 h 55"/>
                  <a:gd name="T48" fmla="*/ 2 w 29"/>
                  <a:gd name="T49" fmla="*/ 13 h 55"/>
                  <a:gd name="T50" fmla="*/ 3 w 29"/>
                  <a:gd name="T51" fmla="*/ 15 h 55"/>
                  <a:gd name="T52" fmla="*/ 2 w 29"/>
                  <a:gd name="T53" fmla="*/ 20 h 55"/>
                  <a:gd name="T54" fmla="*/ 1 w 29"/>
                  <a:gd name="T55" fmla="*/ 23 h 55"/>
                  <a:gd name="T56" fmla="*/ 1 w 29"/>
                  <a:gd name="T57" fmla="*/ 26 h 55"/>
                  <a:gd name="T58" fmla="*/ 0 w 29"/>
                  <a:gd name="T59" fmla="*/ 23 h 55"/>
                  <a:gd name="T60" fmla="*/ 0 w 29"/>
                  <a:gd name="T61" fmla="*/ 29 h 55"/>
                  <a:gd name="T62" fmla="*/ 1 w 29"/>
                  <a:gd name="T63" fmla="*/ 33 h 55"/>
                  <a:gd name="T64" fmla="*/ 1 w 29"/>
                  <a:gd name="T65" fmla="*/ 38 h 55"/>
                  <a:gd name="T66" fmla="*/ 1 w 29"/>
                  <a:gd name="T67" fmla="*/ 41 h 55"/>
                  <a:gd name="T68" fmla="*/ 3 w 29"/>
                  <a:gd name="T69" fmla="*/ 46 h 55"/>
                  <a:gd name="T70" fmla="*/ 3 w 29"/>
                  <a:gd name="T71" fmla="*/ 48 h 55"/>
                  <a:gd name="T72" fmla="*/ 5 w 29"/>
                  <a:gd name="T73" fmla="*/ 52 h 55"/>
                  <a:gd name="T74" fmla="*/ 9 w 29"/>
                  <a:gd name="T75" fmla="*/ 54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9" h="55">
                    <a:moveTo>
                      <a:pt x="9" y="54"/>
                    </a:moveTo>
                    <a:lnTo>
                      <a:pt x="11" y="55"/>
                    </a:lnTo>
                    <a:lnTo>
                      <a:pt x="13" y="54"/>
                    </a:lnTo>
                    <a:lnTo>
                      <a:pt x="14" y="52"/>
                    </a:lnTo>
                    <a:lnTo>
                      <a:pt x="17" y="51"/>
                    </a:lnTo>
                    <a:lnTo>
                      <a:pt x="18" y="51"/>
                    </a:lnTo>
                    <a:lnTo>
                      <a:pt x="21" y="51"/>
                    </a:lnTo>
                    <a:lnTo>
                      <a:pt x="21" y="51"/>
                    </a:lnTo>
                    <a:lnTo>
                      <a:pt x="27" y="47"/>
                    </a:lnTo>
                    <a:lnTo>
                      <a:pt x="27" y="47"/>
                    </a:lnTo>
                    <a:lnTo>
                      <a:pt x="28" y="43"/>
                    </a:lnTo>
                    <a:lnTo>
                      <a:pt x="29" y="41"/>
                    </a:lnTo>
                    <a:lnTo>
                      <a:pt x="29" y="39"/>
                    </a:lnTo>
                    <a:lnTo>
                      <a:pt x="29" y="35"/>
                    </a:lnTo>
                    <a:lnTo>
                      <a:pt x="28" y="33"/>
                    </a:lnTo>
                    <a:lnTo>
                      <a:pt x="28" y="33"/>
                    </a:lnTo>
                    <a:lnTo>
                      <a:pt x="28" y="33"/>
                    </a:lnTo>
                    <a:lnTo>
                      <a:pt x="28" y="33"/>
                    </a:lnTo>
                    <a:lnTo>
                      <a:pt x="28" y="32"/>
                    </a:lnTo>
                    <a:lnTo>
                      <a:pt x="27" y="30"/>
                    </a:lnTo>
                    <a:lnTo>
                      <a:pt x="27" y="30"/>
                    </a:lnTo>
                    <a:lnTo>
                      <a:pt x="24" y="26"/>
                    </a:lnTo>
                    <a:lnTo>
                      <a:pt x="23" y="25"/>
                    </a:lnTo>
                    <a:lnTo>
                      <a:pt x="22" y="22"/>
                    </a:lnTo>
                    <a:lnTo>
                      <a:pt x="20" y="20"/>
                    </a:lnTo>
                    <a:lnTo>
                      <a:pt x="20" y="19"/>
                    </a:lnTo>
                    <a:lnTo>
                      <a:pt x="19" y="16"/>
                    </a:lnTo>
                    <a:lnTo>
                      <a:pt x="18" y="13"/>
                    </a:lnTo>
                    <a:lnTo>
                      <a:pt x="15" y="13"/>
                    </a:lnTo>
                    <a:lnTo>
                      <a:pt x="15" y="11"/>
                    </a:lnTo>
                    <a:lnTo>
                      <a:pt x="14" y="8"/>
                    </a:lnTo>
                    <a:lnTo>
                      <a:pt x="12" y="6"/>
                    </a:lnTo>
                    <a:lnTo>
                      <a:pt x="6" y="3"/>
                    </a:lnTo>
                    <a:lnTo>
                      <a:pt x="4" y="0"/>
                    </a:lnTo>
                    <a:lnTo>
                      <a:pt x="3" y="0"/>
                    </a:lnTo>
                    <a:lnTo>
                      <a:pt x="3" y="3"/>
                    </a:lnTo>
                    <a:lnTo>
                      <a:pt x="6" y="4"/>
                    </a:lnTo>
                    <a:lnTo>
                      <a:pt x="6" y="4"/>
                    </a:lnTo>
                    <a:lnTo>
                      <a:pt x="9" y="5"/>
                    </a:lnTo>
                    <a:lnTo>
                      <a:pt x="9" y="5"/>
                    </a:lnTo>
                    <a:lnTo>
                      <a:pt x="10" y="5"/>
                    </a:lnTo>
                    <a:lnTo>
                      <a:pt x="9" y="5"/>
                    </a:lnTo>
                    <a:lnTo>
                      <a:pt x="9" y="5"/>
                    </a:lnTo>
                    <a:lnTo>
                      <a:pt x="6" y="5"/>
                    </a:lnTo>
                    <a:lnTo>
                      <a:pt x="4" y="4"/>
                    </a:lnTo>
                    <a:lnTo>
                      <a:pt x="4" y="7"/>
                    </a:lnTo>
                    <a:lnTo>
                      <a:pt x="5" y="9"/>
                    </a:lnTo>
                    <a:lnTo>
                      <a:pt x="4" y="9"/>
                    </a:lnTo>
                    <a:lnTo>
                      <a:pt x="3" y="12"/>
                    </a:lnTo>
                    <a:lnTo>
                      <a:pt x="2" y="13"/>
                    </a:lnTo>
                    <a:lnTo>
                      <a:pt x="2" y="15"/>
                    </a:lnTo>
                    <a:lnTo>
                      <a:pt x="3" y="15"/>
                    </a:lnTo>
                    <a:lnTo>
                      <a:pt x="2" y="19"/>
                    </a:lnTo>
                    <a:lnTo>
                      <a:pt x="2" y="20"/>
                    </a:lnTo>
                    <a:lnTo>
                      <a:pt x="1" y="22"/>
                    </a:lnTo>
                    <a:lnTo>
                      <a:pt x="1" y="23"/>
                    </a:lnTo>
                    <a:lnTo>
                      <a:pt x="1" y="25"/>
                    </a:lnTo>
                    <a:lnTo>
                      <a:pt x="1" y="26"/>
                    </a:lnTo>
                    <a:lnTo>
                      <a:pt x="0" y="26"/>
                    </a:lnTo>
                    <a:lnTo>
                      <a:pt x="0" y="23"/>
                    </a:lnTo>
                    <a:lnTo>
                      <a:pt x="0" y="26"/>
                    </a:lnTo>
                    <a:lnTo>
                      <a:pt x="0" y="29"/>
                    </a:lnTo>
                    <a:lnTo>
                      <a:pt x="1" y="31"/>
                    </a:lnTo>
                    <a:lnTo>
                      <a:pt x="1" y="33"/>
                    </a:lnTo>
                    <a:lnTo>
                      <a:pt x="1" y="35"/>
                    </a:lnTo>
                    <a:lnTo>
                      <a:pt x="1" y="38"/>
                    </a:lnTo>
                    <a:lnTo>
                      <a:pt x="2" y="40"/>
                    </a:lnTo>
                    <a:lnTo>
                      <a:pt x="1" y="41"/>
                    </a:lnTo>
                    <a:lnTo>
                      <a:pt x="2" y="43"/>
                    </a:lnTo>
                    <a:lnTo>
                      <a:pt x="3" y="46"/>
                    </a:lnTo>
                    <a:lnTo>
                      <a:pt x="3" y="47"/>
                    </a:lnTo>
                    <a:lnTo>
                      <a:pt x="3" y="48"/>
                    </a:lnTo>
                    <a:lnTo>
                      <a:pt x="4" y="50"/>
                    </a:lnTo>
                    <a:lnTo>
                      <a:pt x="5" y="52"/>
                    </a:lnTo>
                    <a:lnTo>
                      <a:pt x="9" y="54"/>
                    </a:lnTo>
                    <a:lnTo>
                      <a:pt x="9" y="5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239" name="Freeform 205">
                <a:extLst>
                  <a:ext uri="{FF2B5EF4-FFF2-40B4-BE49-F238E27FC236}">
                    <a16:creationId xmlns:a16="http://schemas.microsoft.com/office/drawing/2014/main" id="{E8F804E6-8A12-4E24-ABEA-07499C84A6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88" y="2132"/>
                <a:ext cx="10" cy="23"/>
              </a:xfrm>
              <a:custGeom>
                <a:avLst/>
                <a:gdLst>
                  <a:gd name="T0" fmla="*/ 4 w 10"/>
                  <a:gd name="T1" fmla="*/ 3 h 23"/>
                  <a:gd name="T2" fmla="*/ 5 w 10"/>
                  <a:gd name="T3" fmla="*/ 3 h 23"/>
                  <a:gd name="T4" fmla="*/ 6 w 10"/>
                  <a:gd name="T5" fmla="*/ 3 h 23"/>
                  <a:gd name="T6" fmla="*/ 8 w 10"/>
                  <a:gd name="T7" fmla="*/ 3 h 23"/>
                  <a:gd name="T8" fmla="*/ 9 w 10"/>
                  <a:gd name="T9" fmla="*/ 6 h 23"/>
                  <a:gd name="T10" fmla="*/ 9 w 10"/>
                  <a:gd name="T11" fmla="*/ 8 h 23"/>
                  <a:gd name="T12" fmla="*/ 9 w 10"/>
                  <a:gd name="T13" fmla="*/ 7 h 23"/>
                  <a:gd name="T14" fmla="*/ 9 w 10"/>
                  <a:gd name="T15" fmla="*/ 6 h 23"/>
                  <a:gd name="T16" fmla="*/ 9 w 10"/>
                  <a:gd name="T17" fmla="*/ 4 h 23"/>
                  <a:gd name="T18" fmla="*/ 10 w 10"/>
                  <a:gd name="T19" fmla="*/ 4 h 23"/>
                  <a:gd name="T20" fmla="*/ 10 w 10"/>
                  <a:gd name="T21" fmla="*/ 7 h 23"/>
                  <a:gd name="T22" fmla="*/ 10 w 10"/>
                  <a:gd name="T23" fmla="*/ 12 h 23"/>
                  <a:gd name="T24" fmla="*/ 9 w 10"/>
                  <a:gd name="T25" fmla="*/ 14 h 23"/>
                  <a:gd name="T26" fmla="*/ 8 w 10"/>
                  <a:gd name="T27" fmla="*/ 16 h 23"/>
                  <a:gd name="T28" fmla="*/ 6 w 10"/>
                  <a:gd name="T29" fmla="*/ 17 h 23"/>
                  <a:gd name="T30" fmla="*/ 6 w 10"/>
                  <a:gd name="T31" fmla="*/ 16 h 23"/>
                  <a:gd name="T32" fmla="*/ 6 w 10"/>
                  <a:gd name="T33" fmla="*/ 19 h 23"/>
                  <a:gd name="T34" fmla="*/ 8 w 10"/>
                  <a:gd name="T35" fmla="*/ 22 h 23"/>
                  <a:gd name="T36" fmla="*/ 6 w 10"/>
                  <a:gd name="T37" fmla="*/ 20 h 23"/>
                  <a:gd name="T38" fmla="*/ 5 w 10"/>
                  <a:gd name="T39" fmla="*/ 21 h 23"/>
                  <a:gd name="T40" fmla="*/ 4 w 10"/>
                  <a:gd name="T41" fmla="*/ 21 h 23"/>
                  <a:gd name="T42" fmla="*/ 4 w 10"/>
                  <a:gd name="T43" fmla="*/ 22 h 23"/>
                  <a:gd name="T44" fmla="*/ 2 w 10"/>
                  <a:gd name="T45" fmla="*/ 23 h 23"/>
                  <a:gd name="T46" fmla="*/ 1 w 10"/>
                  <a:gd name="T47" fmla="*/ 21 h 23"/>
                  <a:gd name="T48" fmla="*/ 1 w 10"/>
                  <a:gd name="T49" fmla="*/ 20 h 23"/>
                  <a:gd name="T50" fmla="*/ 1 w 10"/>
                  <a:gd name="T51" fmla="*/ 19 h 23"/>
                  <a:gd name="T52" fmla="*/ 0 w 10"/>
                  <a:gd name="T53" fmla="*/ 19 h 23"/>
                  <a:gd name="T54" fmla="*/ 0 w 10"/>
                  <a:gd name="T55" fmla="*/ 17 h 23"/>
                  <a:gd name="T56" fmla="*/ 1 w 10"/>
                  <a:gd name="T57" fmla="*/ 19 h 23"/>
                  <a:gd name="T58" fmla="*/ 2 w 10"/>
                  <a:gd name="T59" fmla="*/ 19 h 23"/>
                  <a:gd name="T60" fmla="*/ 3 w 10"/>
                  <a:gd name="T61" fmla="*/ 20 h 23"/>
                  <a:gd name="T62" fmla="*/ 3 w 10"/>
                  <a:gd name="T63" fmla="*/ 17 h 23"/>
                  <a:gd name="T64" fmla="*/ 2 w 10"/>
                  <a:gd name="T65" fmla="*/ 16 h 23"/>
                  <a:gd name="T66" fmla="*/ 1 w 10"/>
                  <a:gd name="T67" fmla="*/ 17 h 23"/>
                  <a:gd name="T68" fmla="*/ 1 w 10"/>
                  <a:gd name="T69" fmla="*/ 15 h 23"/>
                  <a:gd name="T70" fmla="*/ 2 w 10"/>
                  <a:gd name="T71" fmla="*/ 14 h 23"/>
                  <a:gd name="T72" fmla="*/ 2 w 10"/>
                  <a:gd name="T73" fmla="*/ 13 h 23"/>
                  <a:gd name="T74" fmla="*/ 3 w 10"/>
                  <a:gd name="T75" fmla="*/ 13 h 23"/>
                  <a:gd name="T76" fmla="*/ 3 w 10"/>
                  <a:gd name="T77" fmla="*/ 12 h 23"/>
                  <a:gd name="T78" fmla="*/ 2 w 10"/>
                  <a:gd name="T79" fmla="*/ 13 h 23"/>
                  <a:gd name="T80" fmla="*/ 1 w 10"/>
                  <a:gd name="T81" fmla="*/ 13 h 23"/>
                  <a:gd name="T82" fmla="*/ 0 w 10"/>
                  <a:gd name="T83" fmla="*/ 12 h 23"/>
                  <a:gd name="T84" fmla="*/ 1 w 10"/>
                  <a:gd name="T85" fmla="*/ 12 h 23"/>
                  <a:gd name="T86" fmla="*/ 2 w 10"/>
                  <a:gd name="T87" fmla="*/ 11 h 23"/>
                  <a:gd name="T88" fmla="*/ 1 w 10"/>
                  <a:gd name="T89" fmla="*/ 10 h 23"/>
                  <a:gd name="T90" fmla="*/ 1 w 10"/>
                  <a:gd name="T91" fmla="*/ 8 h 23"/>
                  <a:gd name="T92" fmla="*/ 1 w 10"/>
                  <a:gd name="T93" fmla="*/ 7 h 23"/>
                  <a:gd name="T94" fmla="*/ 1 w 10"/>
                  <a:gd name="T95" fmla="*/ 6 h 23"/>
                  <a:gd name="T96" fmla="*/ 1 w 10"/>
                  <a:gd name="T97" fmla="*/ 5 h 23"/>
                  <a:gd name="T98" fmla="*/ 2 w 10"/>
                  <a:gd name="T99" fmla="*/ 4 h 23"/>
                  <a:gd name="T100" fmla="*/ 3 w 10"/>
                  <a:gd name="T101" fmla="*/ 3 h 23"/>
                  <a:gd name="T102" fmla="*/ 4 w 10"/>
                  <a:gd name="T103" fmla="*/ 3 h 23"/>
                  <a:gd name="T104" fmla="*/ 3 w 10"/>
                  <a:gd name="T105" fmla="*/ 2 h 23"/>
                  <a:gd name="T106" fmla="*/ 3 w 10"/>
                  <a:gd name="T107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0" h="23">
                    <a:moveTo>
                      <a:pt x="4" y="0"/>
                    </a:moveTo>
                    <a:lnTo>
                      <a:pt x="4" y="0"/>
                    </a:lnTo>
                    <a:lnTo>
                      <a:pt x="4" y="3"/>
                    </a:lnTo>
                    <a:lnTo>
                      <a:pt x="4" y="3"/>
                    </a:lnTo>
                    <a:lnTo>
                      <a:pt x="4" y="3"/>
                    </a:lnTo>
                    <a:lnTo>
                      <a:pt x="5" y="3"/>
                    </a:lnTo>
                    <a:lnTo>
                      <a:pt x="5" y="3"/>
                    </a:lnTo>
                    <a:lnTo>
                      <a:pt x="5" y="3"/>
                    </a:lnTo>
                    <a:lnTo>
                      <a:pt x="5" y="3"/>
                    </a:lnTo>
                    <a:lnTo>
                      <a:pt x="5" y="3"/>
                    </a:lnTo>
                    <a:lnTo>
                      <a:pt x="5" y="3"/>
                    </a:lnTo>
                    <a:lnTo>
                      <a:pt x="6" y="3"/>
                    </a:lnTo>
                    <a:lnTo>
                      <a:pt x="6" y="3"/>
                    </a:lnTo>
                    <a:lnTo>
                      <a:pt x="8" y="3"/>
                    </a:lnTo>
                    <a:lnTo>
                      <a:pt x="8" y="3"/>
                    </a:lnTo>
                    <a:lnTo>
                      <a:pt x="8" y="3"/>
                    </a:lnTo>
                    <a:lnTo>
                      <a:pt x="8" y="3"/>
                    </a:lnTo>
                    <a:lnTo>
                      <a:pt x="8" y="3"/>
                    </a:lnTo>
                    <a:lnTo>
                      <a:pt x="9" y="3"/>
                    </a:lnTo>
                    <a:lnTo>
                      <a:pt x="9" y="6"/>
                    </a:lnTo>
                    <a:lnTo>
                      <a:pt x="8" y="6"/>
                    </a:lnTo>
                    <a:lnTo>
                      <a:pt x="9" y="7"/>
                    </a:lnTo>
                    <a:lnTo>
                      <a:pt x="9" y="7"/>
                    </a:lnTo>
                    <a:lnTo>
                      <a:pt x="9" y="8"/>
                    </a:lnTo>
                    <a:lnTo>
                      <a:pt x="9" y="8"/>
                    </a:lnTo>
                    <a:lnTo>
                      <a:pt x="9" y="8"/>
                    </a:lnTo>
                    <a:lnTo>
                      <a:pt x="9" y="8"/>
                    </a:lnTo>
                    <a:lnTo>
                      <a:pt x="9" y="7"/>
                    </a:lnTo>
                    <a:lnTo>
                      <a:pt x="9" y="7"/>
                    </a:lnTo>
                    <a:lnTo>
                      <a:pt x="9" y="6"/>
                    </a:lnTo>
                    <a:lnTo>
                      <a:pt x="9" y="6"/>
                    </a:lnTo>
                    <a:lnTo>
                      <a:pt x="9" y="6"/>
                    </a:lnTo>
                    <a:lnTo>
                      <a:pt x="9" y="5"/>
                    </a:lnTo>
                    <a:lnTo>
                      <a:pt x="9" y="5"/>
                    </a:lnTo>
                    <a:lnTo>
                      <a:pt x="9" y="5"/>
                    </a:lnTo>
                    <a:lnTo>
                      <a:pt x="9" y="4"/>
                    </a:lnTo>
                    <a:lnTo>
                      <a:pt x="9" y="4"/>
                    </a:lnTo>
                    <a:lnTo>
                      <a:pt x="9" y="4"/>
                    </a:lnTo>
                    <a:lnTo>
                      <a:pt x="10" y="4"/>
                    </a:lnTo>
                    <a:lnTo>
                      <a:pt x="10" y="4"/>
                    </a:lnTo>
                    <a:lnTo>
                      <a:pt x="10" y="5"/>
                    </a:lnTo>
                    <a:lnTo>
                      <a:pt x="10" y="6"/>
                    </a:lnTo>
                    <a:lnTo>
                      <a:pt x="10" y="6"/>
                    </a:lnTo>
                    <a:lnTo>
                      <a:pt x="10" y="7"/>
                    </a:lnTo>
                    <a:lnTo>
                      <a:pt x="10" y="7"/>
                    </a:lnTo>
                    <a:lnTo>
                      <a:pt x="10" y="8"/>
                    </a:lnTo>
                    <a:lnTo>
                      <a:pt x="10" y="8"/>
                    </a:lnTo>
                    <a:lnTo>
                      <a:pt x="10" y="12"/>
                    </a:lnTo>
                    <a:lnTo>
                      <a:pt x="10" y="12"/>
                    </a:lnTo>
                    <a:lnTo>
                      <a:pt x="10" y="13"/>
                    </a:lnTo>
                    <a:lnTo>
                      <a:pt x="10" y="13"/>
                    </a:lnTo>
                    <a:lnTo>
                      <a:pt x="9" y="14"/>
                    </a:lnTo>
                    <a:lnTo>
                      <a:pt x="9" y="14"/>
                    </a:lnTo>
                    <a:lnTo>
                      <a:pt x="9" y="15"/>
                    </a:lnTo>
                    <a:lnTo>
                      <a:pt x="8" y="15"/>
                    </a:lnTo>
                    <a:lnTo>
                      <a:pt x="8" y="16"/>
                    </a:lnTo>
                    <a:lnTo>
                      <a:pt x="8" y="16"/>
                    </a:lnTo>
                    <a:lnTo>
                      <a:pt x="8" y="17"/>
                    </a:lnTo>
                    <a:lnTo>
                      <a:pt x="8" y="17"/>
                    </a:lnTo>
                    <a:lnTo>
                      <a:pt x="6" y="17"/>
                    </a:lnTo>
                    <a:lnTo>
                      <a:pt x="6" y="17"/>
                    </a:lnTo>
                    <a:lnTo>
                      <a:pt x="6" y="17"/>
                    </a:lnTo>
                    <a:lnTo>
                      <a:pt x="6" y="17"/>
                    </a:lnTo>
                    <a:lnTo>
                      <a:pt x="6" y="16"/>
                    </a:lnTo>
                    <a:lnTo>
                      <a:pt x="6" y="16"/>
                    </a:lnTo>
                    <a:lnTo>
                      <a:pt x="6" y="17"/>
                    </a:lnTo>
                    <a:lnTo>
                      <a:pt x="6" y="17"/>
                    </a:lnTo>
                    <a:lnTo>
                      <a:pt x="6" y="19"/>
                    </a:lnTo>
                    <a:lnTo>
                      <a:pt x="6" y="20"/>
                    </a:lnTo>
                    <a:lnTo>
                      <a:pt x="6" y="20"/>
                    </a:lnTo>
                    <a:lnTo>
                      <a:pt x="8" y="21"/>
                    </a:lnTo>
                    <a:lnTo>
                      <a:pt x="8" y="22"/>
                    </a:lnTo>
                    <a:lnTo>
                      <a:pt x="6" y="22"/>
                    </a:lnTo>
                    <a:lnTo>
                      <a:pt x="6" y="21"/>
                    </a:lnTo>
                    <a:lnTo>
                      <a:pt x="6" y="21"/>
                    </a:lnTo>
                    <a:lnTo>
                      <a:pt x="6" y="20"/>
                    </a:lnTo>
                    <a:lnTo>
                      <a:pt x="6" y="21"/>
                    </a:lnTo>
                    <a:lnTo>
                      <a:pt x="6" y="21"/>
                    </a:lnTo>
                    <a:lnTo>
                      <a:pt x="6" y="21"/>
                    </a:lnTo>
                    <a:lnTo>
                      <a:pt x="5" y="21"/>
                    </a:lnTo>
                    <a:lnTo>
                      <a:pt x="5" y="21"/>
                    </a:lnTo>
                    <a:lnTo>
                      <a:pt x="5" y="20"/>
                    </a:lnTo>
                    <a:lnTo>
                      <a:pt x="4" y="20"/>
                    </a:lnTo>
                    <a:lnTo>
                      <a:pt x="4" y="21"/>
                    </a:lnTo>
                    <a:lnTo>
                      <a:pt x="4" y="21"/>
                    </a:lnTo>
                    <a:lnTo>
                      <a:pt x="4" y="21"/>
                    </a:lnTo>
                    <a:lnTo>
                      <a:pt x="4" y="22"/>
                    </a:lnTo>
                    <a:lnTo>
                      <a:pt x="4" y="22"/>
                    </a:lnTo>
                    <a:lnTo>
                      <a:pt x="4" y="23"/>
                    </a:lnTo>
                    <a:lnTo>
                      <a:pt x="4" y="23"/>
                    </a:lnTo>
                    <a:lnTo>
                      <a:pt x="4" y="23"/>
                    </a:lnTo>
                    <a:lnTo>
                      <a:pt x="2" y="23"/>
                    </a:lnTo>
                    <a:lnTo>
                      <a:pt x="2" y="23"/>
                    </a:lnTo>
                    <a:lnTo>
                      <a:pt x="1" y="23"/>
                    </a:lnTo>
                    <a:lnTo>
                      <a:pt x="1" y="22"/>
                    </a:lnTo>
                    <a:lnTo>
                      <a:pt x="1" y="21"/>
                    </a:lnTo>
                    <a:lnTo>
                      <a:pt x="1" y="21"/>
                    </a:lnTo>
                    <a:lnTo>
                      <a:pt x="1" y="21"/>
                    </a:lnTo>
                    <a:lnTo>
                      <a:pt x="1" y="20"/>
                    </a:lnTo>
                    <a:lnTo>
                      <a:pt x="1" y="20"/>
                    </a:lnTo>
                    <a:lnTo>
                      <a:pt x="1" y="20"/>
                    </a:lnTo>
                    <a:lnTo>
                      <a:pt x="1" y="20"/>
                    </a:lnTo>
                    <a:lnTo>
                      <a:pt x="1" y="19"/>
                    </a:lnTo>
                    <a:lnTo>
                      <a:pt x="1" y="19"/>
                    </a:lnTo>
                    <a:lnTo>
                      <a:pt x="0" y="19"/>
                    </a:lnTo>
                    <a:lnTo>
                      <a:pt x="0" y="19"/>
                    </a:lnTo>
                    <a:lnTo>
                      <a:pt x="0" y="19"/>
                    </a:lnTo>
                    <a:lnTo>
                      <a:pt x="0" y="19"/>
                    </a:lnTo>
                    <a:lnTo>
                      <a:pt x="0" y="19"/>
                    </a:lnTo>
                    <a:lnTo>
                      <a:pt x="0" y="17"/>
                    </a:lnTo>
                    <a:lnTo>
                      <a:pt x="0" y="17"/>
                    </a:lnTo>
                    <a:lnTo>
                      <a:pt x="0" y="17"/>
                    </a:lnTo>
                    <a:lnTo>
                      <a:pt x="0" y="17"/>
                    </a:lnTo>
                    <a:lnTo>
                      <a:pt x="0" y="17"/>
                    </a:lnTo>
                    <a:lnTo>
                      <a:pt x="0" y="19"/>
                    </a:lnTo>
                    <a:lnTo>
                      <a:pt x="1" y="19"/>
                    </a:lnTo>
                    <a:lnTo>
                      <a:pt x="2" y="19"/>
                    </a:lnTo>
                    <a:lnTo>
                      <a:pt x="2" y="19"/>
                    </a:lnTo>
                    <a:lnTo>
                      <a:pt x="2" y="19"/>
                    </a:lnTo>
                    <a:lnTo>
                      <a:pt x="2" y="19"/>
                    </a:lnTo>
                    <a:lnTo>
                      <a:pt x="2" y="20"/>
                    </a:lnTo>
                    <a:lnTo>
                      <a:pt x="2" y="20"/>
                    </a:lnTo>
                    <a:lnTo>
                      <a:pt x="2" y="20"/>
                    </a:lnTo>
                    <a:lnTo>
                      <a:pt x="3" y="20"/>
                    </a:lnTo>
                    <a:lnTo>
                      <a:pt x="3" y="20"/>
                    </a:lnTo>
                    <a:lnTo>
                      <a:pt x="3" y="19"/>
                    </a:lnTo>
                    <a:lnTo>
                      <a:pt x="3" y="17"/>
                    </a:lnTo>
                    <a:lnTo>
                      <a:pt x="3" y="17"/>
                    </a:lnTo>
                    <a:lnTo>
                      <a:pt x="3" y="16"/>
                    </a:lnTo>
                    <a:lnTo>
                      <a:pt x="3" y="16"/>
                    </a:lnTo>
                    <a:lnTo>
                      <a:pt x="2" y="16"/>
                    </a:lnTo>
                    <a:lnTo>
                      <a:pt x="2" y="16"/>
                    </a:lnTo>
                    <a:lnTo>
                      <a:pt x="2" y="16"/>
                    </a:lnTo>
                    <a:lnTo>
                      <a:pt x="2" y="16"/>
                    </a:lnTo>
                    <a:lnTo>
                      <a:pt x="2" y="17"/>
                    </a:lnTo>
                    <a:lnTo>
                      <a:pt x="1" y="17"/>
                    </a:lnTo>
                    <a:lnTo>
                      <a:pt x="1" y="16"/>
                    </a:lnTo>
                    <a:lnTo>
                      <a:pt x="1" y="16"/>
                    </a:lnTo>
                    <a:lnTo>
                      <a:pt x="1" y="15"/>
                    </a:lnTo>
                    <a:lnTo>
                      <a:pt x="1" y="15"/>
                    </a:lnTo>
                    <a:lnTo>
                      <a:pt x="1" y="15"/>
                    </a:lnTo>
                    <a:lnTo>
                      <a:pt x="2" y="15"/>
                    </a:lnTo>
                    <a:lnTo>
                      <a:pt x="2" y="14"/>
                    </a:lnTo>
                    <a:lnTo>
                      <a:pt x="2" y="14"/>
                    </a:lnTo>
                    <a:lnTo>
                      <a:pt x="2" y="14"/>
                    </a:lnTo>
                    <a:lnTo>
                      <a:pt x="2" y="14"/>
                    </a:lnTo>
                    <a:lnTo>
                      <a:pt x="2" y="13"/>
                    </a:lnTo>
                    <a:lnTo>
                      <a:pt x="2" y="13"/>
                    </a:lnTo>
                    <a:lnTo>
                      <a:pt x="3" y="13"/>
                    </a:lnTo>
                    <a:lnTo>
                      <a:pt x="3" y="13"/>
                    </a:lnTo>
                    <a:lnTo>
                      <a:pt x="3" y="13"/>
                    </a:lnTo>
                    <a:lnTo>
                      <a:pt x="3" y="13"/>
                    </a:lnTo>
                    <a:lnTo>
                      <a:pt x="3" y="12"/>
                    </a:lnTo>
                    <a:lnTo>
                      <a:pt x="4" y="12"/>
                    </a:lnTo>
                    <a:lnTo>
                      <a:pt x="4" y="12"/>
                    </a:lnTo>
                    <a:lnTo>
                      <a:pt x="3" y="12"/>
                    </a:lnTo>
                    <a:lnTo>
                      <a:pt x="3" y="12"/>
                    </a:lnTo>
                    <a:lnTo>
                      <a:pt x="2" y="12"/>
                    </a:lnTo>
                    <a:lnTo>
                      <a:pt x="2" y="12"/>
                    </a:lnTo>
                    <a:lnTo>
                      <a:pt x="2" y="13"/>
                    </a:lnTo>
                    <a:lnTo>
                      <a:pt x="2" y="13"/>
                    </a:lnTo>
                    <a:lnTo>
                      <a:pt x="1" y="13"/>
                    </a:lnTo>
                    <a:lnTo>
                      <a:pt x="1" y="13"/>
                    </a:lnTo>
                    <a:lnTo>
                      <a:pt x="1" y="13"/>
                    </a:lnTo>
                    <a:lnTo>
                      <a:pt x="0" y="13"/>
                    </a:lnTo>
                    <a:lnTo>
                      <a:pt x="0" y="13"/>
                    </a:lnTo>
                    <a:lnTo>
                      <a:pt x="0" y="13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1" y="12"/>
                    </a:lnTo>
                    <a:lnTo>
                      <a:pt x="1" y="12"/>
                    </a:lnTo>
                    <a:lnTo>
                      <a:pt x="1" y="11"/>
                    </a:lnTo>
                    <a:lnTo>
                      <a:pt x="2" y="11"/>
                    </a:lnTo>
                    <a:lnTo>
                      <a:pt x="2" y="11"/>
                    </a:lnTo>
                    <a:lnTo>
                      <a:pt x="2" y="11"/>
                    </a:lnTo>
                    <a:lnTo>
                      <a:pt x="2" y="10"/>
                    </a:lnTo>
                    <a:lnTo>
                      <a:pt x="2" y="10"/>
                    </a:lnTo>
                    <a:lnTo>
                      <a:pt x="2" y="10"/>
                    </a:lnTo>
                    <a:lnTo>
                      <a:pt x="1" y="10"/>
                    </a:lnTo>
                    <a:lnTo>
                      <a:pt x="1" y="10"/>
                    </a:lnTo>
                    <a:lnTo>
                      <a:pt x="1" y="8"/>
                    </a:lnTo>
                    <a:lnTo>
                      <a:pt x="1" y="8"/>
                    </a:lnTo>
                    <a:lnTo>
                      <a:pt x="1" y="8"/>
                    </a:lnTo>
                    <a:lnTo>
                      <a:pt x="1" y="8"/>
                    </a:lnTo>
                    <a:lnTo>
                      <a:pt x="1" y="7"/>
                    </a:lnTo>
                    <a:lnTo>
                      <a:pt x="1" y="7"/>
                    </a:lnTo>
                    <a:lnTo>
                      <a:pt x="1" y="7"/>
                    </a:lnTo>
                    <a:lnTo>
                      <a:pt x="1" y="6"/>
                    </a:lnTo>
                    <a:lnTo>
                      <a:pt x="1" y="6"/>
                    </a:lnTo>
                    <a:lnTo>
                      <a:pt x="1" y="6"/>
                    </a:lnTo>
                    <a:lnTo>
                      <a:pt x="1" y="6"/>
                    </a:lnTo>
                    <a:lnTo>
                      <a:pt x="1" y="6"/>
                    </a:lnTo>
                    <a:lnTo>
                      <a:pt x="1" y="6"/>
                    </a:lnTo>
                    <a:lnTo>
                      <a:pt x="1" y="5"/>
                    </a:lnTo>
                    <a:lnTo>
                      <a:pt x="1" y="5"/>
                    </a:lnTo>
                    <a:lnTo>
                      <a:pt x="2" y="5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3" y="3"/>
                    </a:lnTo>
                    <a:lnTo>
                      <a:pt x="3" y="3"/>
                    </a:lnTo>
                    <a:lnTo>
                      <a:pt x="3" y="3"/>
                    </a:lnTo>
                    <a:lnTo>
                      <a:pt x="3" y="3"/>
                    </a:lnTo>
                    <a:lnTo>
                      <a:pt x="4" y="3"/>
                    </a:lnTo>
                    <a:lnTo>
                      <a:pt x="4" y="3"/>
                    </a:lnTo>
                    <a:lnTo>
                      <a:pt x="4" y="3"/>
                    </a:lnTo>
                    <a:lnTo>
                      <a:pt x="4" y="3"/>
                    </a:lnTo>
                    <a:lnTo>
                      <a:pt x="3" y="3"/>
                    </a:lnTo>
                    <a:lnTo>
                      <a:pt x="3" y="3"/>
                    </a:lnTo>
                    <a:lnTo>
                      <a:pt x="3" y="3"/>
                    </a:lnTo>
                    <a:lnTo>
                      <a:pt x="3" y="2"/>
                    </a:lnTo>
                    <a:lnTo>
                      <a:pt x="3" y="2"/>
                    </a:lnTo>
                    <a:lnTo>
                      <a:pt x="3" y="2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</p:grpSp>
        <p:sp>
          <p:nvSpPr>
            <p:cNvPr id="7" name="Freeform 207">
              <a:extLst>
                <a:ext uri="{FF2B5EF4-FFF2-40B4-BE49-F238E27FC236}">
                  <a16:creationId xmlns:a16="http://schemas.microsoft.com/office/drawing/2014/main" id="{09FB67DB-EA93-4577-A443-38479F2DB98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51275" y="2009775"/>
              <a:ext cx="671512" cy="342900"/>
            </a:xfrm>
            <a:custGeom>
              <a:avLst/>
              <a:gdLst>
                <a:gd name="T0" fmla="*/ 381 w 423"/>
                <a:gd name="T1" fmla="*/ 10 h 216"/>
                <a:gd name="T2" fmla="*/ 322 w 423"/>
                <a:gd name="T3" fmla="*/ 16 h 216"/>
                <a:gd name="T4" fmla="*/ 317 w 423"/>
                <a:gd name="T5" fmla="*/ 5 h 216"/>
                <a:gd name="T6" fmla="*/ 267 w 423"/>
                <a:gd name="T7" fmla="*/ 1 h 216"/>
                <a:gd name="T8" fmla="*/ 230 w 423"/>
                <a:gd name="T9" fmla="*/ 2 h 216"/>
                <a:gd name="T10" fmla="*/ 215 w 423"/>
                <a:gd name="T11" fmla="*/ 22 h 216"/>
                <a:gd name="T12" fmla="*/ 162 w 423"/>
                <a:gd name="T13" fmla="*/ 6 h 216"/>
                <a:gd name="T14" fmla="*/ 151 w 423"/>
                <a:gd name="T15" fmla="*/ 10 h 216"/>
                <a:gd name="T16" fmla="*/ 133 w 423"/>
                <a:gd name="T17" fmla="*/ 22 h 216"/>
                <a:gd name="T18" fmla="*/ 164 w 423"/>
                <a:gd name="T19" fmla="*/ 40 h 216"/>
                <a:gd name="T20" fmla="*/ 127 w 423"/>
                <a:gd name="T21" fmla="*/ 35 h 216"/>
                <a:gd name="T22" fmla="*/ 87 w 423"/>
                <a:gd name="T23" fmla="*/ 28 h 216"/>
                <a:gd name="T24" fmla="*/ 86 w 423"/>
                <a:gd name="T25" fmla="*/ 40 h 216"/>
                <a:gd name="T26" fmla="*/ 37 w 423"/>
                <a:gd name="T27" fmla="*/ 40 h 216"/>
                <a:gd name="T28" fmla="*/ 15 w 423"/>
                <a:gd name="T29" fmla="*/ 50 h 216"/>
                <a:gd name="T30" fmla="*/ 42 w 423"/>
                <a:gd name="T31" fmla="*/ 52 h 216"/>
                <a:gd name="T32" fmla="*/ 35 w 423"/>
                <a:gd name="T33" fmla="*/ 62 h 216"/>
                <a:gd name="T34" fmla="*/ 60 w 423"/>
                <a:gd name="T35" fmla="*/ 68 h 216"/>
                <a:gd name="T36" fmla="*/ 66 w 423"/>
                <a:gd name="T37" fmla="*/ 70 h 216"/>
                <a:gd name="T38" fmla="*/ 73 w 423"/>
                <a:gd name="T39" fmla="*/ 75 h 216"/>
                <a:gd name="T40" fmla="*/ 121 w 423"/>
                <a:gd name="T41" fmla="*/ 67 h 216"/>
                <a:gd name="T42" fmla="*/ 85 w 423"/>
                <a:gd name="T43" fmla="*/ 84 h 216"/>
                <a:gd name="T44" fmla="*/ 133 w 423"/>
                <a:gd name="T45" fmla="*/ 77 h 216"/>
                <a:gd name="T46" fmla="*/ 156 w 423"/>
                <a:gd name="T47" fmla="*/ 79 h 216"/>
                <a:gd name="T48" fmla="*/ 202 w 423"/>
                <a:gd name="T49" fmla="*/ 57 h 216"/>
                <a:gd name="T50" fmla="*/ 211 w 423"/>
                <a:gd name="T51" fmla="*/ 75 h 216"/>
                <a:gd name="T52" fmla="*/ 182 w 423"/>
                <a:gd name="T53" fmla="*/ 84 h 216"/>
                <a:gd name="T54" fmla="*/ 129 w 423"/>
                <a:gd name="T55" fmla="*/ 99 h 216"/>
                <a:gd name="T56" fmla="*/ 150 w 423"/>
                <a:gd name="T57" fmla="*/ 115 h 216"/>
                <a:gd name="T58" fmla="*/ 88 w 423"/>
                <a:gd name="T59" fmla="*/ 93 h 216"/>
                <a:gd name="T60" fmla="*/ 83 w 423"/>
                <a:gd name="T61" fmla="*/ 111 h 216"/>
                <a:gd name="T62" fmla="*/ 105 w 423"/>
                <a:gd name="T63" fmla="*/ 134 h 216"/>
                <a:gd name="T64" fmla="*/ 127 w 423"/>
                <a:gd name="T65" fmla="*/ 142 h 216"/>
                <a:gd name="T66" fmla="*/ 78 w 423"/>
                <a:gd name="T67" fmla="*/ 138 h 216"/>
                <a:gd name="T68" fmla="*/ 79 w 423"/>
                <a:gd name="T69" fmla="*/ 161 h 216"/>
                <a:gd name="T70" fmla="*/ 99 w 423"/>
                <a:gd name="T71" fmla="*/ 161 h 216"/>
                <a:gd name="T72" fmla="*/ 95 w 423"/>
                <a:gd name="T73" fmla="*/ 176 h 216"/>
                <a:gd name="T74" fmla="*/ 58 w 423"/>
                <a:gd name="T75" fmla="*/ 167 h 216"/>
                <a:gd name="T76" fmla="*/ 58 w 423"/>
                <a:gd name="T77" fmla="*/ 188 h 216"/>
                <a:gd name="T78" fmla="*/ 48 w 423"/>
                <a:gd name="T79" fmla="*/ 204 h 216"/>
                <a:gd name="T80" fmla="*/ 83 w 423"/>
                <a:gd name="T81" fmla="*/ 211 h 216"/>
                <a:gd name="T82" fmla="*/ 119 w 423"/>
                <a:gd name="T83" fmla="*/ 209 h 216"/>
                <a:gd name="T84" fmla="*/ 144 w 423"/>
                <a:gd name="T85" fmla="*/ 207 h 216"/>
                <a:gd name="T86" fmla="*/ 190 w 423"/>
                <a:gd name="T87" fmla="*/ 203 h 216"/>
                <a:gd name="T88" fmla="*/ 161 w 423"/>
                <a:gd name="T89" fmla="*/ 186 h 216"/>
                <a:gd name="T90" fmla="*/ 152 w 423"/>
                <a:gd name="T91" fmla="*/ 183 h 216"/>
                <a:gd name="T92" fmla="*/ 190 w 423"/>
                <a:gd name="T93" fmla="*/ 164 h 216"/>
                <a:gd name="T94" fmla="*/ 224 w 423"/>
                <a:gd name="T95" fmla="*/ 156 h 216"/>
                <a:gd name="T96" fmla="*/ 229 w 423"/>
                <a:gd name="T97" fmla="*/ 136 h 216"/>
                <a:gd name="T98" fmla="*/ 194 w 423"/>
                <a:gd name="T99" fmla="*/ 132 h 216"/>
                <a:gd name="T100" fmla="*/ 199 w 423"/>
                <a:gd name="T101" fmla="*/ 128 h 216"/>
                <a:gd name="T102" fmla="*/ 239 w 423"/>
                <a:gd name="T103" fmla="*/ 132 h 216"/>
                <a:gd name="T104" fmla="*/ 203 w 423"/>
                <a:gd name="T105" fmla="*/ 121 h 216"/>
                <a:gd name="T106" fmla="*/ 235 w 423"/>
                <a:gd name="T107" fmla="*/ 119 h 216"/>
                <a:gd name="T108" fmla="*/ 252 w 423"/>
                <a:gd name="T109" fmla="*/ 108 h 216"/>
                <a:gd name="T110" fmla="*/ 292 w 423"/>
                <a:gd name="T111" fmla="*/ 100 h 216"/>
                <a:gd name="T112" fmla="*/ 299 w 423"/>
                <a:gd name="T113" fmla="*/ 93 h 216"/>
                <a:gd name="T114" fmla="*/ 339 w 423"/>
                <a:gd name="T115" fmla="*/ 72 h 216"/>
                <a:gd name="T116" fmla="*/ 350 w 423"/>
                <a:gd name="T117" fmla="*/ 57 h 216"/>
                <a:gd name="T118" fmla="*/ 305 w 423"/>
                <a:gd name="T119" fmla="*/ 64 h 216"/>
                <a:gd name="T120" fmla="*/ 323 w 423"/>
                <a:gd name="T121" fmla="*/ 53 h 216"/>
                <a:gd name="T122" fmla="*/ 360 w 423"/>
                <a:gd name="T123" fmla="*/ 49 h 216"/>
                <a:gd name="T124" fmla="*/ 408 w 423"/>
                <a:gd name="T125" fmla="*/ 36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23" h="216">
                  <a:moveTo>
                    <a:pt x="421" y="25"/>
                  </a:moveTo>
                  <a:lnTo>
                    <a:pt x="419" y="23"/>
                  </a:lnTo>
                  <a:lnTo>
                    <a:pt x="416" y="22"/>
                  </a:lnTo>
                  <a:lnTo>
                    <a:pt x="415" y="22"/>
                  </a:lnTo>
                  <a:lnTo>
                    <a:pt x="411" y="22"/>
                  </a:lnTo>
                  <a:lnTo>
                    <a:pt x="409" y="22"/>
                  </a:lnTo>
                  <a:lnTo>
                    <a:pt x="406" y="22"/>
                  </a:lnTo>
                  <a:lnTo>
                    <a:pt x="402" y="21"/>
                  </a:lnTo>
                  <a:lnTo>
                    <a:pt x="400" y="21"/>
                  </a:lnTo>
                  <a:lnTo>
                    <a:pt x="397" y="22"/>
                  </a:lnTo>
                  <a:lnTo>
                    <a:pt x="394" y="23"/>
                  </a:lnTo>
                  <a:lnTo>
                    <a:pt x="391" y="23"/>
                  </a:lnTo>
                  <a:lnTo>
                    <a:pt x="394" y="23"/>
                  </a:lnTo>
                  <a:lnTo>
                    <a:pt x="395" y="19"/>
                  </a:lnTo>
                  <a:lnTo>
                    <a:pt x="392" y="18"/>
                  </a:lnTo>
                  <a:lnTo>
                    <a:pt x="390" y="15"/>
                  </a:lnTo>
                  <a:lnTo>
                    <a:pt x="386" y="14"/>
                  </a:lnTo>
                  <a:lnTo>
                    <a:pt x="390" y="13"/>
                  </a:lnTo>
                  <a:lnTo>
                    <a:pt x="390" y="10"/>
                  </a:lnTo>
                  <a:lnTo>
                    <a:pt x="386" y="9"/>
                  </a:lnTo>
                  <a:lnTo>
                    <a:pt x="383" y="9"/>
                  </a:lnTo>
                  <a:lnTo>
                    <a:pt x="381" y="10"/>
                  </a:lnTo>
                  <a:lnTo>
                    <a:pt x="377" y="12"/>
                  </a:lnTo>
                  <a:lnTo>
                    <a:pt x="375" y="12"/>
                  </a:lnTo>
                  <a:lnTo>
                    <a:pt x="372" y="10"/>
                  </a:lnTo>
                  <a:lnTo>
                    <a:pt x="369" y="9"/>
                  </a:lnTo>
                  <a:lnTo>
                    <a:pt x="373" y="8"/>
                  </a:lnTo>
                  <a:lnTo>
                    <a:pt x="369" y="7"/>
                  </a:lnTo>
                  <a:lnTo>
                    <a:pt x="366" y="8"/>
                  </a:lnTo>
                  <a:lnTo>
                    <a:pt x="364" y="10"/>
                  </a:lnTo>
                  <a:lnTo>
                    <a:pt x="361" y="12"/>
                  </a:lnTo>
                  <a:lnTo>
                    <a:pt x="358" y="9"/>
                  </a:lnTo>
                  <a:lnTo>
                    <a:pt x="356" y="10"/>
                  </a:lnTo>
                  <a:lnTo>
                    <a:pt x="352" y="10"/>
                  </a:lnTo>
                  <a:lnTo>
                    <a:pt x="350" y="12"/>
                  </a:lnTo>
                  <a:lnTo>
                    <a:pt x="347" y="13"/>
                  </a:lnTo>
                  <a:lnTo>
                    <a:pt x="344" y="14"/>
                  </a:lnTo>
                  <a:lnTo>
                    <a:pt x="342" y="14"/>
                  </a:lnTo>
                  <a:lnTo>
                    <a:pt x="339" y="15"/>
                  </a:lnTo>
                  <a:lnTo>
                    <a:pt x="335" y="16"/>
                  </a:lnTo>
                  <a:lnTo>
                    <a:pt x="333" y="16"/>
                  </a:lnTo>
                  <a:lnTo>
                    <a:pt x="327" y="16"/>
                  </a:lnTo>
                  <a:lnTo>
                    <a:pt x="324" y="16"/>
                  </a:lnTo>
                  <a:lnTo>
                    <a:pt x="322" y="16"/>
                  </a:lnTo>
                  <a:lnTo>
                    <a:pt x="318" y="17"/>
                  </a:lnTo>
                  <a:lnTo>
                    <a:pt x="321" y="15"/>
                  </a:lnTo>
                  <a:lnTo>
                    <a:pt x="324" y="15"/>
                  </a:lnTo>
                  <a:lnTo>
                    <a:pt x="326" y="14"/>
                  </a:lnTo>
                  <a:lnTo>
                    <a:pt x="330" y="14"/>
                  </a:lnTo>
                  <a:lnTo>
                    <a:pt x="333" y="13"/>
                  </a:lnTo>
                  <a:lnTo>
                    <a:pt x="335" y="13"/>
                  </a:lnTo>
                  <a:lnTo>
                    <a:pt x="339" y="12"/>
                  </a:lnTo>
                  <a:lnTo>
                    <a:pt x="341" y="12"/>
                  </a:lnTo>
                  <a:lnTo>
                    <a:pt x="348" y="9"/>
                  </a:lnTo>
                  <a:lnTo>
                    <a:pt x="349" y="7"/>
                  </a:lnTo>
                  <a:lnTo>
                    <a:pt x="347" y="6"/>
                  </a:lnTo>
                  <a:lnTo>
                    <a:pt x="343" y="6"/>
                  </a:lnTo>
                  <a:lnTo>
                    <a:pt x="341" y="6"/>
                  </a:lnTo>
                  <a:lnTo>
                    <a:pt x="338" y="6"/>
                  </a:lnTo>
                  <a:lnTo>
                    <a:pt x="335" y="6"/>
                  </a:lnTo>
                  <a:lnTo>
                    <a:pt x="332" y="6"/>
                  </a:lnTo>
                  <a:lnTo>
                    <a:pt x="329" y="6"/>
                  </a:lnTo>
                  <a:lnTo>
                    <a:pt x="326" y="7"/>
                  </a:lnTo>
                  <a:lnTo>
                    <a:pt x="323" y="5"/>
                  </a:lnTo>
                  <a:lnTo>
                    <a:pt x="321" y="4"/>
                  </a:lnTo>
                  <a:lnTo>
                    <a:pt x="317" y="5"/>
                  </a:lnTo>
                  <a:lnTo>
                    <a:pt x="315" y="5"/>
                  </a:lnTo>
                  <a:lnTo>
                    <a:pt x="312" y="4"/>
                  </a:lnTo>
                  <a:lnTo>
                    <a:pt x="306" y="5"/>
                  </a:lnTo>
                  <a:lnTo>
                    <a:pt x="303" y="2"/>
                  </a:lnTo>
                  <a:lnTo>
                    <a:pt x="299" y="0"/>
                  </a:lnTo>
                  <a:lnTo>
                    <a:pt x="293" y="0"/>
                  </a:lnTo>
                  <a:lnTo>
                    <a:pt x="291" y="1"/>
                  </a:lnTo>
                  <a:lnTo>
                    <a:pt x="288" y="1"/>
                  </a:lnTo>
                  <a:lnTo>
                    <a:pt x="284" y="1"/>
                  </a:lnTo>
                  <a:lnTo>
                    <a:pt x="282" y="2"/>
                  </a:lnTo>
                  <a:lnTo>
                    <a:pt x="279" y="4"/>
                  </a:lnTo>
                  <a:lnTo>
                    <a:pt x="282" y="6"/>
                  </a:lnTo>
                  <a:lnTo>
                    <a:pt x="286" y="7"/>
                  </a:lnTo>
                  <a:lnTo>
                    <a:pt x="288" y="8"/>
                  </a:lnTo>
                  <a:lnTo>
                    <a:pt x="284" y="8"/>
                  </a:lnTo>
                  <a:lnTo>
                    <a:pt x="282" y="7"/>
                  </a:lnTo>
                  <a:lnTo>
                    <a:pt x="279" y="7"/>
                  </a:lnTo>
                  <a:lnTo>
                    <a:pt x="275" y="5"/>
                  </a:lnTo>
                  <a:lnTo>
                    <a:pt x="277" y="1"/>
                  </a:lnTo>
                  <a:lnTo>
                    <a:pt x="273" y="1"/>
                  </a:lnTo>
                  <a:lnTo>
                    <a:pt x="270" y="1"/>
                  </a:lnTo>
                  <a:lnTo>
                    <a:pt x="267" y="1"/>
                  </a:lnTo>
                  <a:lnTo>
                    <a:pt x="264" y="1"/>
                  </a:lnTo>
                  <a:lnTo>
                    <a:pt x="262" y="1"/>
                  </a:lnTo>
                  <a:lnTo>
                    <a:pt x="258" y="2"/>
                  </a:lnTo>
                  <a:lnTo>
                    <a:pt x="255" y="4"/>
                  </a:lnTo>
                  <a:lnTo>
                    <a:pt x="253" y="5"/>
                  </a:lnTo>
                  <a:lnTo>
                    <a:pt x="249" y="6"/>
                  </a:lnTo>
                  <a:lnTo>
                    <a:pt x="253" y="8"/>
                  </a:lnTo>
                  <a:lnTo>
                    <a:pt x="255" y="10"/>
                  </a:lnTo>
                  <a:lnTo>
                    <a:pt x="258" y="12"/>
                  </a:lnTo>
                  <a:lnTo>
                    <a:pt x="264" y="14"/>
                  </a:lnTo>
                  <a:lnTo>
                    <a:pt x="261" y="14"/>
                  </a:lnTo>
                  <a:lnTo>
                    <a:pt x="258" y="13"/>
                  </a:lnTo>
                  <a:lnTo>
                    <a:pt x="255" y="13"/>
                  </a:lnTo>
                  <a:lnTo>
                    <a:pt x="253" y="12"/>
                  </a:lnTo>
                  <a:lnTo>
                    <a:pt x="249" y="10"/>
                  </a:lnTo>
                  <a:lnTo>
                    <a:pt x="247" y="9"/>
                  </a:lnTo>
                  <a:lnTo>
                    <a:pt x="245" y="7"/>
                  </a:lnTo>
                  <a:lnTo>
                    <a:pt x="241" y="5"/>
                  </a:lnTo>
                  <a:lnTo>
                    <a:pt x="239" y="4"/>
                  </a:lnTo>
                  <a:lnTo>
                    <a:pt x="236" y="4"/>
                  </a:lnTo>
                  <a:lnTo>
                    <a:pt x="232" y="2"/>
                  </a:lnTo>
                  <a:lnTo>
                    <a:pt x="230" y="2"/>
                  </a:lnTo>
                  <a:lnTo>
                    <a:pt x="228" y="4"/>
                  </a:lnTo>
                  <a:lnTo>
                    <a:pt x="226" y="4"/>
                  </a:lnTo>
                  <a:lnTo>
                    <a:pt x="215" y="2"/>
                  </a:lnTo>
                  <a:lnTo>
                    <a:pt x="213" y="2"/>
                  </a:lnTo>
                  <a:lnTo>
                    <a:pt x="210" y="4"/>
                  </a:lnTo>
                  <a:lnTo>
                    <a:pt x="206" y="4"/>
                  </a:lnTo>
                  <a:lnTo>
                    <a:pt x="201" y="4"/>
                  </a:lnTo>
                  <a:lnTo>
                    <a:pt x="197" y="6"/>
                  </a:lnTo>
                  <a:lnTo>
                    <a:pt x="201" y="7"/>
                  </a:lnTo>
                  <a:lnTo>
                    <a:pt x="203" y="7"/>
                  </a:lnTo>
                  <a:lnTo>
                    <a:pt x="206" y="9"/>
                  </a:lnTo>
                  <a:lnTo>
                    <a:pt x="210" y="12"/>
                  </a:lnTo>
                  <a:lnTo>
                    <a:pt x="212" y="12"/>
                  </a:lnTo>
                  <a:lnTo>
                    <a:pt x="215" y="12"/>
                  </a:lnTo>
                  <a:lnTo>
                    <a:pt x="212" y="14"/>
                  </a:lnTo>
                  <a:lnTo>
                    <a:pt x="215" y="15"/>
                  </a:lnTo>
                  <a:lnTo>
                    <a:pt x="218" y="16"/>
                  </a:lnTo>
                  <a:lnTo>
                    <a:pt x="221" y="17"/>
                  </a:lnTo>
                  <a:lnTo>
                    <a:pt x="223" y="18"/>
                  </a:lnTo>
                  <a:lnTo>
                    <a:pt x="221" y="18"/>
                  </a:lnTo>
                  <a:lnTo>
                    <a:pt x="218" y="21"/>
                  </a:lnTo>
                  <a:lnTo>
                    <a:pt x="215" y="22"/>
                  </a:lnTo>
                  <a:lnTo>
                    <a:pt x="212" y="23"/>
                  </a:lnTo>
                  <a:lnTo>
                    <a:pt x="214" y="21"/>
                  </a:lnTo>
                  <a:lnTo>
                    <a:pt x="216" y="18"/>
                  </a:lnTo>
                  <a:lnTo>
                    <a:pt x="213" y="17"/>
                  </a:lnTo>
                  <a:lnTo>
                    <a:pt x="211" y="16"/>
                  </a:lnTo>
                  <a:lnTo>
                    <a:pt x="207" y="16"/>
                  </a:lnTo>
                  <a:lnTo>
                    <a:pt x="205" y="14"/>
                  </a:lnTo>
                  <a:lnTo>
                    <a:pt x="202" y="12"/>
                  </a:lnTo>
                  <a:lnTo>
                    <a:pt x="199" y="9"/>
                  </a:lnTo>
                  <a:lnTo>
                    <a:pt x="196" y="9"/>
                  </a:lnTo>
                  <a:lnTo>
                    <a:pt x="194" y="8"/>
                  </a:lnTo>
                  <a:lnTo>
                    <a:pt x="190" y="7"/>
                  </a:lnTo>
                  <a:lnTo>
                    <a:pt x="187" y="9"/>
                  </a:lnTo>
                  <a:lnTo>
                    <a:pt x="185" y="8"/>
                  </a:lnTo>
                  <a:lnTo>
                    <a:pt x="182" y="6"/>
                  </a:lnTo>
                  <a:lnTo>
                    <a:pt x="179" y="7"/>
                  </a:lnTo>
                  <a:lnTo>
                    <a:pt x="176" y="8"/>
                  </a:lnTo>
                  <a:lnTo>
                    <a:pt x="175" y="6"/>
                  </a:lnTo>
                  <a:lnTo>
                    <a:pt x="171" y="5"/>
                  </a:lnTo>
                  <a:lnTo>
                    <a:pt x="169" y="6"/>
                  </a:lnTo>
                  <a:lnTo>
                    <a:pt x="165" y="6"/>
                  </a:lnTo>
                  <a:lnTo>
                    <a:pt x="162" y="6"/>
                  </a:lnTo>
                  <a:lnTo>
                    <a:pt x="159" y="7"/>
                  </a:lnTo>
                  <a:lnTo>
                    <a:pt x="161" y="9"/>
                  </a:lnTo>
                  <a:lnTo>
                    <a:pt x="164" y="9"/>
                  </a:lnTo>
                  <a:lnTo>
                    <a:pt x="168" y="10"/>
                  </a:lnTo>
                  <a:lnTo>
                    <a:pt x="164" y="10"/>
                  </a:lnTo>
                  <a:lnTo>
                    <a:pt x="168" y="14"/>
                  </a:lnTo>
                  <a:lnTo>
                    <a:pt x="170" y="14"/>
                  </a:lnTo>
                  <a:lnTo>
                    <a:pt x="173" y="15"/>
                  </a:lnTo>
                  <a:lnTo>
                    <a:pt x="177" y="15"/>
                  </a:lnTo>
                  <a:lnTo>
                    <a:pt x="179" y="15"/>
                  </a:lnTo>
                  <a:lnTo>
                    <a:pt x="182" y="15"/>
                  </a:lnTo>
                  <a:lnTo>
                    <a:pt x="180" y="16"/>
                  </a:lnTo>
                  <a:lnTo>
                    <a:pt x="177" y="15"/>
                  </a:lnTo>
                  <a:lnTo>
                    <a:pt x="175" y="16"/>
                  </a:lnTo>
                  <a:lnTo>
                    <a:pt x="171" y="15"/>
                  </a:lnTo>
                  <a:lnTo>
                    <a:pt x="168" y="15"/>
                  </a:lnTo>
                  <a:lnTo>
                    <a:pt x="164" y="14"/>
                  </a:lnTo>
                  <a:lnTo>
                    <a:pt x="162" y="15"/>
                  </a:lnTo>
                  <a:lnTo>
                    <a:pt x="159" y="13"/>
                  </a:lnTo>
                  <a:lnTo>
                    <a:pt x="156" y="12"/>
                  </a:lnTo>
                  <a:lnTo>
                    <a:pt x="153" y="10"/>
                  </a:lnTo>
                  <a:lnTo>
                    <a:pt x="151" y="10"/>
                  </a:lnTo>
                  <a:lnTo>
                    <a:pt x="147" y="10"/>
                  </a:lnTo>
                  <a:lnTo>
                    <a:pt x="144" y="10"/>
                  </a:lnTo>
                  <a:lnTo>
                    <a:pt x="144" y="13"/>
                  </a:lnTo>
                  <a:lnTo>
                    <a:pt x="147" y="14"/>
                  </a:lnTo>
                  <a:lnTo>
                    <a:pt x="150" y="16"/>
                  </a:lnTo>
                  <a:lnTo>
                    <a:pt x="153" y="18"/>
                  </a:lnTo>
                  <a:lnTo>
                    <a:pt x="150" y="19"/>
                  </a:lnTo>
                  <a:lnTo>
                    <a:pt x="147" y="18"/>
                  </a:lnTo>
                  <a:lnTo>
                    <a:pt x="144" y="17"/>
                  </a:lnTo>
                  <a:lnTo>
                    <a:pt x="141" y="16"/>
                  </a:lnTo>
                  <a:lnTo>
                    <a:pt x="138" y="16"/>
                  </a:lnTo>
                  <a:lnTo>
                    <a:pt x="135" y="15"/>
                  </a:lnTo>
                  <a:lnTo>
                    <a:pt x="133" y="16"/>
                  </a:lnTo>
                  <a:lnTo>
                    <a:pt x="132" y="18"/>
                  </a:lnTo>
                  <a:lnTo>
                    <a:pt x="135" y="19"/>
                  </a:lnTo>
                  <a:lnTo>
                    <a:pt x="137" y="21"/>
                  </a:lnTo>
                  <a:lnTo>
                    <a:pt x="141" y="21"/>
                  </a:lnTo>
                  <a:lnTo>
                    <a:pt x="143" y="22"/>
                  </a:lnTo>
                  <a:lnTo>
                    <a:pt x="141" y="22"/>
                  </a:lnTo>
                  <a:lnTo>
                    <a:pt x="139" y="22"/>
                  </a:lnTo>
                  <a:lnTo>
                    <a:pt x="136" y="21"/>
                  </a:lnTo>
                  <a:lnTo>
                    <a:pt x="133" y="22"/>
                  </a:lnTo>
                  <a:lnTo>
                    <a:pt x="130" y="21"/>
                  </a:lnTo>
                  <a:lnTo>
                    <a:pt x="127" y="23"/>
                  </a:lnTo>
                  <a:lnTo>
                    <a:pt x="127" y="26"/>
                  </a:lnTo>
                  <a:lnTo>
                    <a:pt x="130" y="27"/>
                  </a:lnTo>
                  <a:lnTo>
                    <a:pt x="133" y="28"/>
                  </a:lnTo>
                  <a:lnTo>
                    <a:pt x="136" y="30"/>
                  </a:lnTo>
                  <a:lnTo>
                    <a:pt x="138" y="31"/>
                  </a:lnTo>
                  <a:lnTo>
                    <a:pt x="142" y="32"/>
                  </a:lnTo>
                  <a:lnTo>
                    <a:pt x="144" y="32"/>
                  </a:lnTo>
                  <a:lnTo>
                    <a:pt x="147" y="33"/>
                  </a:lnTo>
                  <a:lnTo>
                    <a:pt x="150" y="34"/>
                  </a:lnTo>
                  <a:lnTo>
                    <a:pt x="153" y="35"/>
                  </a:lnTo>
                  <a:lnTo>
                    <a:pt x="155" y="36"/>
                  </a:lnTo>
                  <a:lnTo>
                    <a:pt x="159" y="36"/>
                  </a:lnTo>
                  <a:lnTo>
                    <a:pt x="161" y="36"/>
                  </a:lnTo>
                  <a:lnTo>
                    <a:pt x="164" y="39"/>
                  </a:lnTo>
                  <a:lnTo>
                    <a:pt x="168" y="40"/>
                  </a:lnTo>
                  <a:lnTo>
                    <a:pt x="170" y="41"/>
                  </a:lnTo>
                  <a:lnTo>
                    <a:pt x="173" y="44"/>
                  </a:lnTo>
                  <a:lnTo>
                    <a:pt x="170" y="44"/>
                  </a:lnTo>
                  <a:lnTo>
                    <a:pt x="167" y="42"/>
                  </a:lnTo>
                  <a:lnTo>
                    <a:pt x="164" y="40"/>
                  </a:lnTo>
                  <a:lnTo>
                    <a:pt x="161" y="39"/>
                  </a:lnTo>
                  <a:lnTo>
                    <a:pt x="159" y="39"/>
                  </a:lnTo>
                  <a:lnTo>
                    <a:pt x="155" y="39"/>
                  </a:lnTo>
                  <a:lnTo>
                    <a:pt x="153" y="36"/>
                  </a:lnTo>
                  <a:lnTo>
                    <a:pt x="151" y="36"/>
                  </a:lnTo>
                  <a:lnTo>
                    <a:pt x="147" y="35"/>
                  </a:lnTo>
                  <a:lnTo>
                    <a:pt x="142" y="34"/>
                  </a:lnTo>
                  <a:lnTo>
                    <a:pt x="139" y="33"/>
                  </a:lnTo>
                  <a:lnTo>
                    <a:pt x="136" y="32"/>
                  </a:lnTo>
                  <a:lnTo>
                    <a:pt x="134" y="32"/>
                  </a:lnTo>
                  <a:lnTo>
                    <a:pt x="130" y="30"/>
                  </a:lnTo>
                  <a:lnTo>
                    <a:pt x="128" y="28"/>
                  </a:lnTo>
                  <a:lnTo>
                    <a:pt x="125" y="28"/>
                  </a:lnTo>
                  <a:lnTo>
                    <a:pt x="122" y="31"/>
                  </a:lnTo>
                  <a:lnTo>
                    <a:pt x="125" y="32"/>
                  </a:lnTo>
                  <a:lnTo>
                    <a:pt x="127" y="35"/>
                  </a:lnTo>
                  <a:lnTo>
                    <a:pt x="130" y="35"/>
                  </a:lnTo>
                  <a:lnTo>
                    <a:pt x="133" y="35"/>
                  </a:lnTo>
                  <a:lnTo>
                    <a:pt x="136" y="36"/>
                  </a:lnTo>
                  <a:lnTo>
                    <a:pt x="134" y="36"/>
                  </a:lnTo>
                  <a:lnTo>
                    <a:pt x="130" y="35"/>
                  </a:lnTo>
                  <a:lnTo>
                    <a:pt x="127" y="35"/>
                  </a:lnTo>
                  <a:lnTo>
                    <a:pt x="125" y="35"/>
                  </a:lnTo>
                  <a:lnTo>
                    <a:pt x="121" y="35"/>
                  </a:lnTo>
                  <a:lnTo>
                    <a:pt x="121" y="32"/>
                  </a:lnTo>
                  <a:lnTo>
                    <a:pt x="119" y="31"/>
                  </a:lnTo>
                  <a:lnTo>
                    <a:pt x="117" y="28"/>
                  </a:lnTo>
                  <a:lnTo>
                    <a:pt x="113" y="27"/>
                  </a:lnTo>
                  <a:lnTo>
                    <a:pt x="111" y="26"/>
                  </a:lnTo>
                  <a:lnTo>
                    <a:pt x="109" y="25"/>
                  </a:lnTo>
                  <a:lnTo>
                    <a:pt x="105" y="26"/>
                  </a:lnTo>
                  <a:lnTo>
                    <a:pt x="102" y="25"/>
                  </a:lnTo>
                  <a:lnTo>
                    <a:pt x="99" y="24"/>
                  </a:lnTo>
                  <a:lnTo>
                    <a:pt x="96" y="23"/>
                  </a:lnTo>
                  <a:lnTo>
                    <a:pt x="99" y="23"/>
                  </a:lnTo>
                  <a:lnTo>
                    <a:pt x="100" y="23"/>
                  </a:lnTo>
                  <a:lnTo>
                    <a:pt x="96" y="22"/>
                  </a:lnTo>
                  <a:lnTo>
                    <a:pt x="93" y="22"/>
                  </a:lnTo>
                  <a:lnTo>
                    <a:pt x="91" y="22"/>
                  </a:lnTo>
                  <a:lnTo>
                    <a:pt x="87" y="23"/>
                  </a:lnTo>
                  <a:lnTo>
                    <a:pt x="84" y="24"/>
                  </a:lnTo>
                  <a:lnTo>
                    <a:pt x="87" y="26"/>
                  </a:lnTo>
                  <a:lnTo>
                    <a:pt x="90" y="28"/>
                  </a:lnTo>
                  <a:lnTo>
                    <a:pt x="87" y="28"/>
                  </a:lnTo>
                  <a:lnTo>
                    <a:pt x="84" y="30"/>
                  </a:lnTo>
                  <a:lnTo>
                    <a:pt x="82" y="30"/>
                  </a:lnTo>
                  <a:lnTo>
                    <a:pt x="78" y="31"/>
                  </a:lnTo>
                  <a:lnTo>
                    <a:pt x="75" y="31"/>
                  </a:lnTo>
                  <a:lnTo>
                    <a:pt x="73" y="31"/>
                  </a:lnTo>
                  <a:lnTo>
                    <a:pt x="69" y="32"/>
                  </a:lnTo>
                  <a:lnTo>
                    <a:pt x="73" y="34"/>
                  </a:lnTo>
                  <a:lnTo>
                    <a:pt x="75" y="34"/>
                  </a:lnTo>
                  <a:lnTo>
                    <a:pt x="77" y="34"/>
                  </a:lnTo>
                  <a:lnTo>
                    <a:pt x="81" y="35"/>
                  </a:lnTo>
                  <a:lnTo>
                    <a:pt x="83" y="36"/>
                  </a:lnTo>
                  <a:lnTo>
                    <a:pt x="86" y="36"/>
                  </a:lnTo>
                  <a:lnTo>
                    <a:pt x="92" y="36"/>
                  </a:lnTo>
                  <a:lnTo>
                    <a:pt x="95" y="38"/>
                  </a:lnTo>
                  <a:lnTo>
                    <a:pt x="98" y="39"/>
                  </a:lnTo>
                  <a:lnTo>
                    <a:pt x="98" y="41"/>
                  </a:lnTo>
                  <a:lnTo>
                    <a:pt x="96" y="39"/>
                  </a:lnTo>
                  <a:lnTo>
                    <a:pt x="94" y="39"/>
                  </a:lnTo>
                  <a:lnTo>
                    <a:pt x="95" y="41"/>
                  </a:lnTo>
                  <a:lnTo>
                    <a:pt x="93" y="39"/>
                  </a:lnTo>
                  <a:lnTo>
                    <a:pt x="90" y="38"/>
                  </a:lnTo>
                  <a:lnTo>
                    <a:pt x="86" y="40"/>
                  </a:lnTo>
                  <a:lnTo>
                    <a:pt x="90" y="42"/>
                  </a:lnTo>
                  <a:lnTo>
                    <a:pt x="86" y="41"/>
                  </a:lnTo>
                  <a:lnTo>
                    <a:pt x="84" y="39"/>
                  </a:lnTo>
                  <a:lnTo>
                    <a:pt x="81" y="38"/>
                  </a:lnTo>
                  <a:lnTo>
                    <a:pt x="78" y="36"/>
                  </a:lnTo>
                  <a:lnTo>
                    <a:pt x="75" y="36"/>
                  </a:lnTo>
                  <a:lnTo>
                    <a:pt x="71" y="36"/>
                  </a:lnTo>
                  <a:lnTo>
                    <a:pt x="69" y="39"/>
                  </a:lnTo>
                  <a:lnTo>
                    <a:pt x="66" y="40"/>
                  </a:lnTo>
                  <a:lnTo>
                    <a:pt x="69" y="41"/>
                  </a:lnTo>
                  <a:lnTo>
                    <a:pt x="66" y="40"/>
                  </a:lnTo>
                  <a:lnTo>
                    <a:pt x="64" y="40"/>
                  </a:lnTo>
                  <a:lnTo>
                    <a:pt x="64" y="36"/>
                  </a:lnTo>
                  <a:lnTo>
                    <a:pt x="61" y="35"/>
                  </a:lnTo>
                  <a:lnTo>
                    <a:pt x="58" y="35"/>
                  </a:lnTo>
                  <a:lnTo>
                    <a:pt x="56" y="35"/>
                  </a:lnTo>
                  <a:lnTo>
                    <a:pt x="52" y="35"/>
                  </a:lnTo>
                  <a:lnTo>
                    <a:pt x="50" y="35"/>
                  </a:lnTo>
                  <a:lnTo>
                    <a:pt x="47" y="35"/>
                  </a:lnTo>
                  <a:lnTo>
                    <a:pt x="44" y="36"/>
                  </a:lnTo>
                  <a:lnTo>
                    <a:pt x="41" y="38"/>
                  </a:lnTo>
                  <a:lnTo>
                    <a:pt x="37" y="40"/>
                  </a:lnTo>
                  <a:lnTo>
                    <a:pt x="35" y="41"/>
                  </a:lnTo>
                  <a:lnTo>
                    <a:pt x="37" y="42"/>
                  </a:lnTo>
                  <a:lnTo>
                    <a:pt x="35" y="44"/>
                  </a:lnTo>
                  <a:lnTo>
                    <a:pt x="32" y="43"/>
                  </a:lnTo>
                  <a:lnTo>
                    <a:pt x="30" y="41"/>
                  </a:lnTo>
                  <a:lnTo>
                    <a:pt x="26" y="42"/>
                  </a:lnTo>
                  <a:lnTo>
                    <a:pt x="25" y="41"/>
                  </a:lnTo>
                  <a:lnTo>
                    <a:pt x="22" y="41"/>
                  </a:lnTo>
                  <a:lnTo>
                    <a:pt x="19" y="42"/>
                  </a:lnTo>
                  <a:lnTo>
                    <a:pt x="17" y="43"/>
                  </a:lnTo>
                  <a:lnTo>
                    <a:pt x="14" y="43"/>
                  </a:lnTo>
                  <a:lnTo>
                    <a:pt x="11" y="45"/>
                  </a:lnTo>
                  <a:lnTo>
                    <a:pt x="8" y="45"/>
                  </a:lnTo>
                  <a:lnTo>
                    <a:pt x="5" y="45"/>
                  </a:lnTo>
                  <a:lnTo>
                    <a:pt x="2" y="49"/>
                  </a:lnTo>
                  <a:lnTo>
                    <a:pt x="0" y="50"/>
                  </a:lnTo>
                  <a:lnTo>
                    <a:pt x="0" y="51"/>
                  </a:lnTo>
                  <a:lnTo>
                    <a:pt x="4" y="51"/>
                  </a:lnTo>
                  <a:lnTo>
                    <a:pt x="6" y="53"/>
                  </a:lnTo>
                  <a:lnTo>
                    <a:pt x="9" y="53"/>
                  </a:lnTo>
                  <a:lnTo>
                    <a:pt x="11" y="53"/>
                  </a:lnTo>
                  <a:lnTo>
                    <a:pt x="15" y="50"/>
                  </a:lnTo>
                  <a:lnTo>
                    <a:pt x="17" y="49"/>
                  </a:lnTo>
                  <a:lnTo>
                    <a:pt x="21" y="49"/>
                  </a:lnTo>
                  <a:lnTo>
                    <a:pt x="24" y="49"/>
                  </a:lnTo>
                  <a:lnTo>
                    <a:pt x="26" y="50"/>
                  </a:lnTo>
                  <a:lnTo>
                    <a:pt x="28" y="50"/>
                  </a:lnTo>
                  <a:lnTo>
                    <a:pt x="32" y="51"/>
                  </a:lnTo>
                  <a:lnTo>
                    <a:pt x="28" y="51"/>
                  </a:lnTo>
                  <a:lnTo>
                    <a:pt x="26" y="52"/>
                  </a:lnTo>
                  <a:lnTo>
                    <a:pt x="24" y="52"/>
                  </a:lnTo>
                  <a:lnTo>
                    <a:pt x="21" y="53"/>
                  </a:lnTo>
                  <a:lnTo>
                    <a:pt x="17" y="55"/>
                  </a:lnTo>
                  <a:lnTo>
                    <a:pt x="15" y="57"/>
                  </a:lnTo>
                  <a:lnTo>
                    <a:pt x="17" y="57"/>
                  </a:lnTo>
                  <a:lnTo>
                    <a:pt x="21" y="59"/>
                  </a:lnTo>
                  <a:lnTo>
                    <a:pt x="24" y="58"/>
                  </a:lnTo>
                  <a:lnTo>
                    <a:pt x="26" y="57"/>
                  </a:lnTo>
                  <a:lnTo>
                    <a:pt x="27" y="57"/>
                  </a:lnTo>
                  <a:lnTo>
                    <a:pt x="31" y="56"/>
                  </a:lnTo>
                  <a:lnTo>
                    <a:pt x="33" y="55"/>
                  </a:lnTo>
                  <a:lnTo>
                    <a:pt x="36" y="55"/>
                  </a:lnTo>
                  <a:lnTo>
                    <a:pt x="39" y="53"/>
                  </a:lnTo>
                  <a:lnTo>
                    <a:pt x="42" y="52"/>
                  </a:lnTo>
                  <a:lnTo>
                    <a:pt x="44" y="52"/>
                  </a:lnTo>
                  <a:lnTo>
                    <a:pt x="48" y="52"/>
                  </a:lnTo>
                  <a:lnTo>
                    <a:pt x="50" y="52"/>
                  </a:lnTo>
                  <a:lnTo>
                    <a:pt x="53" y="52"/>
                  </a:lnTo>
                  <a:lnTo>
                    <a:pt x="57" y="53"/>
                  </a:lnTo>
                  <a:lnTo>
                    <a:pt x="59" y="53"/>
                  </a:lnTo>
                  <a:lnTo>
                    <a:pt x="61" y="55"/>
                  </a:lnTo>
                  <a:lnTo>
                    <a:pt x="59" y="53"/>
                  </a:lnTo>
                  <a:lnTo>
                    <a:pt x="57" y="53"/>
                  </a:lnTo>
                  <a:lnTo>
                    <a:pt x="53" y="53"/>
                  </a:lnTo>
                  <a:lnTo>
                    <a:pt x="50" y="53"/>
                  </a:lnTo>
                  <a:lnTo>
                    <a:pt x="48" y="53"/>
                  </a:lnTo>
                  <a:lnTo>
                    <a:pt x="44" y="53"/>
                  </a:lnTo>
                  <a:lnTo>
                    <a:pt x="41" y="56"/>
                  </a:lnTo>
                  <a:lnTo>
                    <a:pt x="39" y="56"/>
                  </a:lnTo>
                  <a:lnTo>
                    <a:pt x="35" y="58"/>
                  </a:lnTo>
                  <a:lnTo>
                    <a:pt x="32" y="58"/>
                  </a:lnTo>
                  <a:lnTo>
                    <a:pt x="30" y="59"/>
                  </a:lnTo>
                  <a:lnTo>
                    <a:pt x="27" y="60"/>
                  </a:lnTo>
                  <a:lnTo>
                    <a:pt x="30" y="61"/>
                  </a:lnTo>
                  <a:lnTo>
                    <a:pt x="33" y="61"/>
                  </a:lnTo>
                  <a:lnTo>
                    <a:pt x="35" y="62"/>
                  </a:lnTo>
                  <a:lnTo>
                    <a:pt x="39" y="62"/>
                  </a:lnTo>
                  <a:lnTo>
                    <a:pt x="41" y="62"/>
                  </a:lnTo>
                  <a:lnTo>
                    <a:pt x="37" y="62"/>
                  </a:lnTo>
                  <a:lnTo>
                    <a:pt x="35" y="64"/>
                  </a:lnTo>
                  <a:lnTo>
                    <a:pt x="32" y="64"/>
                  </a:lnTo>
                  <a:lnTo>
                    <a:pt x="30" y="62"/>
                  </a:lnTo>
                  <a:lnTo>
                    <a:pt x="26" y="62"/>
                  </a:lnTo>
                  <a:lnTo>
                    <a:pt x="24" y="64"/>
                  </a:lnTo>
                  <a:lnTo>
                    <a:pt x="22" y="66"/>
                  </a:lnTo>
                  <a:lnTo>
                    <a:pt x="24" y="68"/>
                  </a:lnTo>
                  <a:lnTo>
                    <a:pt x="26" y="69"/>
                  </a:lnTo>
                  <a:lnTo>
                    <a:pt x="28" y="70"/>
                  </a:lnTo>
                  <a:lnTo>
                    <a:pt x="31" y="70"/>
                  </a:lnTo>
                  <a:lnTo>
                    <a:pt x="34" y="70"/>
                  </a:lnTo>
                  <a:lnTo>
                    <a:pt x="36" y="70"/>
                  </a:lnTo>
                  <a:lnTo>
                    <a:pt x="40" y="69"/>
                  </a:lnTo>
                  <a:lnTo>
                    <a:pt x="42" y="69"/>
                  </a:lnTo>
                  <a:lnTo>
                    <a:pt x="45" y="69"/>
                  </a:lnTo>
                  <a:lnTo>
                    <a:pt x="48" y="68"/>
                  </a:lnTo>
                  <a:lnTo>
                    <a:pt x="54" y="68"/>
                  </a:lnTo>
                  <a:lnTo>
                    <a:pt x="57" y="68"/>
                  </a:lnTo>
                  <a:lnTo>
                    <a:pt x="60" y="68"/>
                  </a:lnTo>
                  <a:lnTo>
                    <a:pt x="62" y="68"/>
                  </a:lnTo>
                  <a:lnTo>
                    <a:pt x="73" y="67"/>
                  </a:lnTo>
                  <a:lnTo>
                    <a:pt x="75" y="66"/>
                  </a:lnTo>
                  <a:lnTo>
                    <a:pt x="78" y="65"/>
                  </a:lnTo>
                  <a:lnTo>
                    <a:pt x="81" y="64"/>
                  </a:lnTo>
                  <a:lnTo>
                    <a:pt x="84" y="62"/>
                  </a:lnTo>
                  <a:lnTo>
                    <a:pt x="86" y="62"/>
                  </a:lnTo>
                  <a:lnTo>
                    <a:pt x="90" y="61"/>
                  </a:lnTo>
                  <a:lnTo>
                    <a:pt x="92" y="61"/>
                  </a:lnTo>
                  <a:lnTo>
                    <a:pt x="95" y="60"/>
                  </a:lnTo>
                  <a:lnTo>
                    <a:pt x="98" y="62"/>
                  </a:lnTo>
                  <a:lnTo>
                    <a:pt x="95" y="62"/>
                  </a:lnTo>
                  <a:lnTo>
                    <a:pt x="92" y="64"/>
                  </a:lnTo>
                  <a:lnTo>
                    <a:pt x="90" y="64"/>
                  </a:lnTo>
                  <a:lnTo>
                    <a:pt x="86" y="65"/>
                  </a:lnTo>
                  <a:lnTo>
                    <a:pt x="84" y="66"/>
                  </a:lnTo>
                  <a:lnTo>
                    <a:pt x="81" y="68"/>
                  </a:lnTo>
                  <a:lnTo>
                    <a:pt x="78" y="68"/>
                  </a:lnTo>
                  <a:lnTo>
                    <a:pt x="75" y="69"/>
                  </a:lnTo>
                  <a:lnTo>
                    <a:pt x="71" y="70"/>
                  </a:lnTo>
                  <a:lnTo>
                    <a:pt x="69" y="70"/>
                  </a:lnTo>
                  <a:lnTo>
                    <a:pt x="66" y="70"/>
                  </a:lnTo>
                  <a:lnTo>
                    <a:pt x="64" y="72"/>
                  </a:lnTo>
                  <a:lnTo>
                    <a:pt x="60" y="72"/>
                  </a:lnTo>
                  <a:lnTo>
                    <a:pt x="58" y="70"/>
                  </a:lnTo>
                  <a:lnTo>
                    <a:pt x="54" y="70"/>
                  </a:lnTo>
                  <a:lnTo>
                    <a:pt x="49" y="70"/>
                  </a:lnTo>
                  <a:lnTo>
                    <a:pt x="43" y="70"/>
                  </a:lnTo>
                  <a:lnTo>
                    <a:pt x="40" y="72"/>
                  </a:lnTo>
                  <a:lnTo>
                    <a:pt x="37" y="72"/>
                  </a:lnTo>
                  <a:lnTo>
                    <a:pt x="35" y="73"/>
                  </a:lnTo>
                  <a:lnTo>
                    <a:pt x="36" y="75"/>
                  </a:lnTo>
                  <a:lnTo>
                    <a:pt x="41" y="77"/>
                  </a:lnTo>
                  <a:lnTo>
                    <a:pt x="44" y="78"/>
                  </a:lnTo>
                  <a:lnTo>
                    <a:pt x="48" y="79"/>
                  </a:lnTo>
                  <a:lnTo>
                    <a:pt x="50" y="81"/>
                  </a:lnTo>
                  <a:lnTo>
                    <a:pt x="53" y="81"/>
                  </a:lnTo>
                  <a:lnTo>
                    <a:pt x="56" y="82"/>
                  </a:lnTo>
                  <a:lnTo>
                    <a:pt x="59" y="83"/>
                  </a:lnTo>
                  <a:lnTo>
                    <a:pt x="61" y="83"/>
                  </a:lnTo>
                  <a:lnTo>
                    <a:pt x="65" y="82"/>
                  </a:lnTo>
                  <a:lnTo>
                    <a:pt x="67" y="79"/>
                  </a:lnTo>
                  <a:lnTo>
                    <a:pt x="70" y="77"/>
                  </a:lnTo>
                  <a:lnTo>
                    <a:pt x="73" y="75"/>
                  </a:lnTo>
                  <a:lnTo>
                    <a:pt x="75" y="74"/>
                  </a:lnTo>
                  <a:lnTo>
                    <a:pt x="78" y="72"/>
                  </a:lnTo>
                  <a:lnTo>
                    <a:pt x="82" y="70"/>
                  </a:lnTo>
                  <a:lnTo>
                    <a:pt x="84" y="69"/>
                  </a:lnTo>
                  <a:lnTo>
                    <a:pt x="87" y="69"/>
                  </a:lnTo>
                  <a:lnTo>
                    <a:pt x="90" y="69"/>
                  </a:lnTo>
                  <a:lnTo>
                    <a:pt x="92" y="68"/>
                  </a:lnTo>
                  <a:lnTo>
                    <a:pt x="95" y="68"/>
                  </a:lnTo>
                  <a:lnTo>
                    <a:pt x="101" y="68"/>
                  </a:lnTo>
                  <a:lnTo>
                    <a:pt x="104" y="67"/>
                  </a:lnTo>
                  <a:lnTo>
                    <a:pt x="108" y="67"/>
                  </a:lnTo>
                  <a:lnTo>
                    <a:pt x="111" y="67"/>
                  </a:lnTo>
                  <a:lnTo>
                    <a:pt x="113" y="67"/>
                  </a:lnTo>
                  <a:lnTo>
                    <a:pt x="117" y="66"/>
                  </a:lnTo>
                  <a:lnTo>
                    <a:pt x="119" y="66"/>
                  </a:lnTo>
                  <a:lnTo>
                    <a:pt x="122" y="66"/>
                  </a:lnTo>
                  <a:lnTo>
                    <a:pt x="125" y="65"/>
                  </a:lnTo>
                  <a:lnTo>
                    <a:pt x="127" y="65"/>
                  </a:lnTo>
                  <a:lnTo>
                    <a:pt x="130" y="65"/>
                  </a:lnTo>
                  <a:lnTo>
                    <a:pt x="127" y="66"/>
                  </a:lnTo>
                  <a:lnTo>
                    <a:pt x="125" y="67"/>
                  </a:lnTo>
                  <a:lnTo>
                    <a:pt x="121" y="67"/>
                  </a:lnTo>
                  <a:lnTo>
                    <a:pt x="119" y="67"/>
                  </a:lnTo>
                  <a:lnTo>
                    <a:pt x="113" y="68"/>
                  </a:lnTo>
                  <a:lnTo>
                    <a:pt x="110" y="68"/>
                  </a:lnTo>
                  <a:lnTo>
                    <a:pt x="107" y="68"/>
                  </a:lnTo>
                  <a:lnTo>
                    <a:pt x="104" y="69"/>
                  </a:lnTo>
                  <a:lnTo>
                    <a:pt x="101" y="69"/>
                  </a:lnTo>
                  <a:lnTo>
                    <a:pt x="99" y="69"/>
                  </a:lnTo>
                  <a:lnTo>
                    <a:pt x="95" y="69"/>
                  </a:lnTo>
                  <a:lnTo>
                    <a:pt x="93" y="70"/>
                  </a:lnTo>
                  <a:lnTo>
                    <a:pt x="90" y="70"/>
                  </a:lnTo>
                  <a:lnTo>
                    <a:pt x="86" y="72"/>
                  </a:lnTo>
                  <a:lnTo>
                    <a:pt x="83" y="73"/>
                  </a:lnTo>
                  <a:lnTo>
                    <a:pt x="81" y="75"/>
                  </a:lnTo>
                  <a:lnTo>
                    <a:pt x="78" y="77"/>
                  </a:lnTo>
                  <a:lnTo>
                    <a:pt x="75" y="78"/>
                  </a:lnTo>
                  <a:lnTo>
                    <a:pt x="73" y="81"/>
                  </a:lnTo>
                  <a:lnTo>
                    <a:pt x="71" y="84"/>
                  </a:lnTo>
                  <a:lnTo>
                    <a:pt x="74" y="84"/>
                  </a:lnTo>
                  <a:lnTo>
                    <a:pt x="77" y="85"/>
                  </a:lnTo>
                  <a:lnTo>
                    <a:pt x="79" y="85"/>
                  </a:lnTo>
                  <a:lnTo>
                    <a:pt x="83" y="84"/>
                  </a:lnTo>
                  <a:lnTo>
                    <a:pt x="85" y="84"/>
                  </a:lnTo>
                  <a:lnTo>
                    <a:pt x="83" y="85"/>
                  </a:lnTo>
                  <a:lnTo>
                    <a:pt x="85" y="85"/>
                  </a:lnTo>
                  <a:lnTo>
                    <a:pt x="88" y="86"/>
                  </a:lnTo>
                  <a:lnTo>
                    <a:pt x="92" y="86"/>
                  </a:lnTo>
                  <a:lnTo>
                    <a:pt x="94" y="86"/>
                  </a:lnTo>
                  <a:lnTo>
                    <a:pt x="98" y="86"/>
                  </a:lnTo>
                  <a:lnTo>
                    <a:pt x="100" y="86"/>
                  </a:lnTo>
                  <a:lnTo>
                    <a:pt x="103" y="86"/>
                  </a:lnTo>
                  <a:lnTo>
                    <a:pt x="105" y="85"/>
                  </a:lnTo>
                  <a:lnTo>
                    <a:pt x="109" y="85"/>
                  </a:lnTo>
                  <a:lnTo>
                    <a:pt x="111" y="84"/>
                  </a:lnTo>
                  <a:lnTo>
                    <a:pt x="112" y="82"/>
                  </a:lnTo>
                  <a:lnTo>
                    <a:pt x="112" y="78"/>
                  </a:lnTo>
                  <a:lnTo>
                    <a:pt x="116" y="77"/>
                  </a:lnTo>
                  <a:lnTo>
                    <a:pt x="118" y="77"/>
                  </a:lnTo>
                  <a:lnTo>
                    <a:pt x="116" y="81"/>
                  </a:lnTo>
                  <a:lnTo>
                    <a:pt x="118" y="81"/>
                  </a:lnTo>
                  <a:lnTo>
                    <a:pt x="121" y="79"/>
                  </a:lnTo>
                  <a:lnTo>
                    <a:pt x="124" y="79"/>
                  </a:lnTo>
                  <a:lnTo>
                    <a:pt x="127" y="79"/>
                  </a:lnTo>
                  <a:lnTo>
                    <a:pt x="129" y="78"/>
                  </a:lnTo>
                  <a:lnTo>
                    <a:pt x="133" y="77"/>
                  </a:lnTo>
                  <a:lnTo>
                    <a:pt x="135" y="76"/>
                  </a:lnTo>
                  <a:lnTo>
                    <a:pt x="138" y="77"/>
                  </a:lnTo>
                  <a:lnTo>
                    <a:pt x="135" y="78"/>
                  </a:lnTo>
                  <a:lnTo>
                    <a:pt x="133" y="79"/>
                  </a:lnTo>
                  <a:lnTo>
                    <a:pt x="129" y="79"/>
                  </a:lnTo>
                  <a:lnTo>
                    <a:pt x="126" y="81"/>
                  </a:lnTo>
                  <a:lnTo>
                    <a:pt x="124" y="82"/>
                  </a:lnTo>
                  <a:lnTo>
                    <a:pt x="120" y="83"/>
                  </a:lnTo>
                  <a:lnTo>
                    <a:pt x="120" y="85"/>
                  </a:lnTo>
                  <a:lnTo>
                    <a:pt x="122" y="85"/>
                  </a:lnTo>
                  <a:lnTo>
                    <a:pt x="126" y="85"/>
                  </a:lnTo>
                  <a:lnTo>
                    <a:pt x="129" y="85"/>
                  </a:lnTo>
                  <a:lnTo>
                    <a:pt x="132" y="84"/>
                  </a:lnTo>
                  <a:lnTo>
                    <a:pt x="135" y="84"/>
                  </a:lnTo>
                  <a:lnTo>
                    <a:pt x="137" y="84"/>
                  </a:lnTo>
                  <a:lnTo>
                    <a:pt x="141" y="84"/>
                  </a:lnTo>
                  <a:lnTo>
                    <a:pt x="143" y="83"/>
                  </a:lnTo>
                  <a:lnTo>
                    <a:pt x="146" y="83"/>
                  </a:lnTo>
                  <a:lnTo>
                    <a:pt x="149" y="82"/>
                  </a:lnTo>
                  <a:lnTo>
                    <a:pt x="152" y="82"/>
                  </a:lnTo>
                  <a:lnTo>
                    <a:pt x="154" y="81"/>
                  </a:lnTo>
                  <a:lnTo>
                    <a:pt x="156" y="79"/>
                  </a:lnTo>
                  <a:lnTo>
                    <a:pt x="160" y="79"/>
                  </a:lnTo>
                  <a:lnTo>
                    <a:pt x="163" y="78"/>
                  </a:lnTo>
                  <a:lnTo>
                    <a:pt x="165" y="77"/>
                  </a:lnTo>
                  <a:lnTo>
                    <a:pt x="169" y="76"/>
                  </a:lnTo>
                  <a:lnTo>
                    <a:pt x="171" y="74"/>
                  </a:lnTo>
                  <a:lnTo>
                    <a:pt x="175" y="72"/>
                  </a:lnTo>
                  <a:lnTo>
                    <a:pt x="172" y="69"/>
                  </a:lnTo>
                  <a:lnTo>
                    <a:pt x="176" y="67"/>
                  </a:lnTo>
                  <a:lnTo>
                    <a:pt x="173" y="66"/>
                  </a:lnTo>
                  <a:lnTo>
                    <a:pt x="170" y="65"/>
                  </a:lnTo>
                  <a:lnTo>
                    <a:pt x="172" y="66"/>
                  </a:lnTo>
                  <a:lnTo>
                    <a:pt x="176" y="66"/>
                  </a:lnTo>
                  <a:lnTo>
                    <a:pt x="178" y="67"/>
                  </a:lnTo>
                  <a:lnTo>
                    <a:pt x="181" y="67"/>
                  </a:lnTo>
                  <a:lnTo>
                    <a:pt x="182" y="64"/>
                  </a:lnTo>
                  <a:lnTo>
                    <a:pt x="185" y="62"/>
                  </a:lnTo>
                  <a:lnTo>
                    <a:pt x="187" y="61"/>
                  </a:lnTo>
                  <a:lnTo>
                    <a:pt x="190" y="59"/>
                  </a:lnTo>
                  <a:lnTo>
                    <a:pt x="193" y="59"/>
                  </a:lnTo>
                  <a:lnTo>
                    <a:pt x="196" y="58"/>
                  </a:lnTo>
                  <a:lnTo>
                    <a:pt x="199" y="57"/>
                  </a:lnTo>
                  <a:lnTo>
                    <a:pt x="202" y="57"/>
                  </a:lnTo>
                  <a:lnTo>
                    <a:pt x="205" y="57"/>
                  </a:lnTo>
                  <a:lnTo>
                    <a:pt x="202" y="58"/>
                  </a:lnTo>
                  <a:lnTo>
                    <a:pt x="199" y="59"/>
                  </a:lnTo>
                  <a:lnTo>
                    <a:pt x="196" y="59"/>
                  </a:lnTo>
                  <a:lnTo>
                    <a:pt x="194" y="60"/>
                  </a:lnTo>
                  <a:lnTo>
                    <a:pt x="190" y="62"/>
                  </a:lnTo>
                  <a:lnTo>
                    <a:pt x="188" y="65"/>
                  </a:lnTo>
                  <a:lnTo>
                    <a:pt x="185" y="66"/>
                  </a:lnTo>
                  <a:lnTo>
                    <a:pt x="182" y="68"/>
                  </a:lnTo>
                  <a:lnTo>
                    <a:pt x="179" y="69"/>
                  </a:lnTo>
                  <a:lnTo>
                    <a:pt x="178" y="73"/>
                  </a:lnTo>
                  <a:lnTo>
                    <a:pt x="179" y="75"/>
                  </a:lnTo>
                  <a:lnTo>
                    <a:pt x="182" y="75"/>
                  </a:lnTo>
                  <a:lnTo>
                    <a:pt x="185" y="75"/>
                  </a:lnTo>
                  <a:lnTo>
                    <a:pt x="188" y="74"/>
                  </a:lnTo>
                  <a:lnTo>
                    <a:pt x="190" y="74"/>
                  </a:lnTo>
                  <a:lnTo>
                    <a:pt x="194" y="74"/>
                  </a:lnTo>
                  <a:lnTo>
                    <a:pt x="196" y="74"/>
                  </a:lnTo>
                  <a:lnTo>
                    <a:pt x="199" y="74"/>
                  </a:lnTo>
                  <a:lnTo>
                    <a:pt x="202" y="74"/>
                  </a:lnTo>
                  <a:lnTo>
                    <a:pt x="209" y="74"/>
                  </a:lnTo>
                  <a:lnTo>
                    <a:pt x="211" y="75"/>
                  </a:lnTo>
                  <a:lnTo>
                    <a:pt x="209" y="76"/>
                  </a:lnTo>
                  <a:lnTo>
                    <a:pt x="202" y="76"/>
                  </a:lnTo>
                  <a:lnTo>
                    <a:pt x="198" y="76"/>
                  </a:lnTo>
                  <a:lnTo>
                    <a:pt x="196" y="76"/>
                  </a:lnTo>
                  <a:lnTo>
                    <a:pt x="193" y="76"/>
                  </a:lnTo>
                  <a:lnTo>
                    <a:pt x="189" y="77"/>
                  </a:lnTo>
                  <a:lnTo>
                    <a:pt x="182" y="78"/>
                  </a:lnTo>
                  <a:lnTo>
                    <a:pt x="180" y="78"/>
                  </a:lnTo>
                  <a:lnTo>
                    <a:pt x="178" y="79"/>
                  </a:lnTo>
                  <a:lnTo>
                    <a:pt x="175" y="79"/>
                  </a:lnTo>
                  <a:lnTo>
                    <a:pt x="169" y="82"/>
                  </a:lnTo>
                  <a:lnTo>
                    <a:pt x="165" y="83"/>
                  </a:lnTo>
                  <a:lnTo>
                    <a:pt x="169" y="84"/>
                  </a:lnTo>
                  <a:lnTo>
                    <a:pt x="172" y="83"/>
                  </a:lnTo>
                  <a:lnTo>
                    <a:pt x="176" y="83"/>
                  </a:lnTo>
                  <a:lnTo>
                    <a:pt x="178" y="83"/>
                  </a:lnTo>
                  <a:lnTo>
                    <a:pt x="181" y="83"/>
                  </a:lnTo>
                  <a:lnTo>
                    <a:pt x="184" y="83"/>
                  </a:lnTo>
                  <a:lnTo>
                    <a:pt x="187" y="84"/>
                  </a:lnTo>
                  <a:lnTo>
                    <a:pt x="190" y="84"/>
                  </a:lnTo>
                  <a:lnTo>
                    <a:pt x="188" y="84"/>
                  </a:lnTo>
                  <a:lnTo>
                    <a:pt x="182" y="84"/>
                  </a:lnTo>
                  <a:lnTo>
                    <a:pt x="179" y="85"/>
                  </a:lnTo>
                  <a:lnTo>
                    <a:pt x="173" y="85"/>
                  </a:lnTo>
                  <a:lnTo>
                    <a:pt x="171" y="85"/>
                  </a:lnTo>
                  <a:lnTo>
                    <a:pt x="168" y="85"/>
                  </a:lnTo>
                  <a:lnTo>
                    <a:pt x="164" y="85"/>
                  </a:lnTo>
                  <a:lnTo>
                    <a:pt x="162" y="85"/>
                  </a:lnTo>
                  <a:lnTo>
                    <a:pt x="159" y="87"/>
                  </a:lnTo>
                  <a:lnTo>
                    <a:pt x="156" y="87"/>
                  </a:lnTo>
                  <a:lnTo>
                    <a:pt x="153" y="89"/>
                  </a:lnTo>
                  <a:lnTo>
                    <a:pt x="151" y="89"/>
                  </a:lnTo>
                  <a:lnTo>
                    <a:pt x="145" y="89"/>
                  </a:lnTo>
                  <a:lnTo>
                    <a:pt x="142" y="90"/>
                  </a:lnTo>
                  <a:lnTo>
                    <a:pt x="139" y="90"/>
                  </a:lnTo>
                  <a:lnTo>
                    <a:pt x="136" y="90"/>
                  </a:lnTo>
                  <a:lnTo>
                    <a:pt x="133" y="91"/>
                  </a:lnTo>
                  <a:lnTo>
                    <a:pt x="130" y="91"/>
                  </a:lnTo>
                  <a:lnTo>
                    <a:pt x="127" y="91"/>
                  </a:lnTo>
                  <a:lnTo>
                    <a:pt x="124" y="91"/>
                  </a:lnTo>
                  <a:lnTo>
                    <a:pt x="121" y="93"/>
                  </a:lnTo>
                  <a:lnTo>
                    <a:pt x="124" y="95"/>
                  </a:lnTo>
                  <a:lnTo>
                    <a:pt x="127" y="98"/>
                  </a:lnTo>
                  <a:lnTo>
                    <a:pt x="129" y="99"/>
                  </a:lnTo>
                  <a:lnTo>
                    <a:pt x="133" y="101"/>
                  </a:lnTo>
                  <a:lnTo>
                    <a:pt x="135" y="102"/>
                  </a:lnTo>
                  <a:lnTo>
                    <a:pt x="138" y="103"/>
                  </a:lnTo>
                  <a:lnTo>
                    <a:pt x="141" y="103"/>
                  </a:lnTo>
                  <a:lnTo>
                    <a:pt x="144" y="104"/>
                  </a:lnTo>
                  <a:lnTo>
                    <a:pt x="142" y="107"/>
                  </a:lnTo>
                  <a:lnTo>
                    <a:pt x="141" y="110"/>
                  </a:lnTo>
                  <a:lnTo>
                    <a:pt x="144" y="111"/>
                  </a:lnTo>
                  <a:lnTo>
                    <a:pt x="146" y="111"/>
                  </a:lnTo>
                  <a:lnTo>
                    <a:pt x="149" y="112"/>
                  </a:lnTo>
                  <a:lnTo>
                    <a:pt x="152" y="113"/>
                  </a:lnTo>
                  <a:lnTo>
                    <a:pt x="154" y="113"/>
                  </a:lnTo>
                  <a:lnTo>
                    <a:pt x="158" y="112"/>
                  </a:lnTo>
                  <a:lnTo>
                    <a:pt x="161" y="112"/>
                  </a:lnTo>
                  <a:lnTo>
                    <a:pt x="163" y="111"/>
                  </a:lnTo>
                  <a:lnTo>
                    <a:pt x="165" y="112"/>
                  </a:lnTo>
                  <a:lnTo>
                    <a:pt x="163" y="113"/>
                  </a:lnTo>
                  <a:lnTo>
                    <a:pt x="162" y="113"/>
                  </a:lnTo>
                  <a:lnTo>
                    <a:pt x="159" y="113"/>
                  </a:lnTo>
                  <a:lnTo>
                    <a:pt x="156" y="115"/>
                  </a:lnTo>
                  <a:lnTo>
                    <a:pt x="153" y="116"/>
                  </a:lnTo>
                  <a:lnTo>
                    <a:pt x="150" y="115"/>
                  </a:lnTo>
                  <a:lnTo>
                    <a:pt x="147" y="115"/>
                  </a:lnTo>
                  <a:lnTo>
                    <a:pt x="144" y="113"/>
                  </a:lnTo>
                  <a:lnTo>
                    <a:pt x="141" y="115"/>
                  </a:lnTo>
                  <a:lnTo>
                    <a:pt x="138" y="112"/>
                  </a:lnTo>
                  <a:lnTo>
                    <a:pt x="135" y="109"/>
                  </a:lnTo>
                  <a:lnTo>
                    <a:pt x="134" y="107"/>
                  </a:lnTo>
                  <a:lnTo>
                    <a:pt x="130" y="105"/>
                  </a:lnTo>
                  <a:lnTo>
                    <a:pt x="128" y="103"/>
                  </a:lnTo>
                  <a:lnTo>
                    <a:pt x="125" y="102"/>
                  </a:lnTo>
                  <a:lnTo>
                    <a:pt x="122" y="101"/>
                  </a:lnTo>
                  <a:lnTo>
                    <a:pt x="120" y="100"/>
                  </a:lnTo>
                  <a:lnTo>
                    <a:pt x="117" y="98"/>
                  </a:lnTo>
                  <a:lnTo>
                    <a:pt x="115" y="96"/>
                  </a:lnTo>
                  <a:lnTo>
                    <a:pt x="111" y="94"/>
                  </a:lnTo>
                  <a:lnTo>
                    <a:pt x="109" y="94"/>
                  </a:lnTo>
                  <a:lnTo>
                    <a:pt x="105" y="94"/>
                  </a:lnTo>
                  <a:lnTo>
                    <a:pt x="103" y="93"/>
                  </a:lnTo>
                  <a:lnTo>
                    <a:pt x="100" y="93"/>
                  </a:lnTo>
                  <a:lnTo>
                    <a:pt x="96" y="94"/>
                  </a:lnTo>
                  <a:lnTo>
                    <a:pt x="94" y="94"/>
                  </a:lnTo>
                  <a:lnTo>
                    <a:pt x="91" y="94"/>
                  </a:lnTo>
                  <a:lnTo>
                    <a:pt x="88" y="93"/>
                  </a:lnTo>
                  <a:lnTo>
                    <a:pt x="83" y="92"/>
                  </a:lnTo>
                  <a:lnTo>
                    <a:pt x="79" y="92"/>
                  </a:lnTo>
                  <a:lnTo>
                    <a:pt x="77" y="92"/>
                  </a:lnTo>
                  <a:lnTo>
                    <a:pt x="74" y="94"/>
                  </a:lnTo>
                  <a:lnTo>
                    <a:pt x="73" y="96"/>
                  </a:lnTo>
                  <a:lnTo>
                    <a:pt x="73" y="100"/>
                  </a:lnTo>
                  <a:lnTo>
                    <a:pt x="75" y="102"/>
                  </a:lnTo>
                  <a:lnTo>
                    <a:pt x="77" y="102"/>
                  </a:lnTo>
                  <a:lnTo>
                    <a:pt x="79" y="102"/>
                  </a:lnTo>
                  <a:lnTo>
                    <a:pt x="83" y="103"/>
                  </a:lnTo>
                  <a:lnTo>
                    <a:pt x="86" y="103"/>
                  </a:lnTo>
                  <a:lnTo>
                    <a:pt x="88" y="105"/>
                  </a:lnTo>
                  <a:lnTo>
                    <a:pt x="86" y="104"/>
                  </a:lnTo>
                  <a:lnTo>
                    <a:pt x="83" y="104"/>
                  </a:lnTo>
                  <a:lnTo>
                    <a:pt x="81" y="103"/>
                  </a:lnTo>
                  <a:lnTo>
                    <a:pt x="78" y="103"/>
                  </a:lnTo>
                  <a:lnTo>
                    <a:pt x="75" y="104"/>
                  </a:lnTo>
                  <a:lnTo>
                    <a:pt x="75" y="107"/>
                  </a:lnTo>
                  <a:lnTo>
                    <a:pt x="75" y="110"/>
                  </a:lnTo>
                  <a:lnTo>
                    <a:pt x="77" y="110"/>
                  </a:lnTo>
                  <a:lnTo>
                    <a:pt x="81" y="111"/>
                  </a:lnTo>
                  <a:lnTo>
                    <a:pt x="83" y="111"/>
                  </a:lnTo>
                  <a:lnTo>
                    <a:pt x="86" y="111"/>
                  </a:lnTo>
                  <a:lnTo>
                    <a:pt x="90" y="112"/>
                  </a:lnTo>
                  <a:lnTo>
                    <a:pt x="92" y="113"/>
                  </a:lnTo>
                  <a:lnTo>
                    <a:pt x="95" y="116"/>
                  </a:lnTo>
                  <a:lnTo>
                    <a:pt x="96" y="118"/>
                  </a:lnTo>
                  <a:lnTo>
                    <a:pt x="100" y="119"/>
                  </a:lnTo>
                  <a:lnTo>
                    <a:pt x="102" y="122"/>
                  </a:lnTo>
                  <a:lnTo>
                    <a:pt x="103" y="125"/>
                  </a:lnTo>
                  <a:lnTo>
                    <a:pt x="104" y="127"/>
                  </a:lnTo>
                  <a:lnTo>
                    <a:pt x="108" y="128"/>
                  </a:lnTo>
                  <a:lnTo>
                    <a:pt x="111" y="129"/>
                  </a:lnTo>
                  <a:lnTo>
                    <a:pt x="113" y="132"/>
                  </a:lnTo>
                  <a:lnTo>
                    <a:pt x="117" y="132"/>
                  </a:lnTo>
                  <a:lnTo>
                    <a:pt x="113" y="133"/>
                  </a:lnTo>
                  <a:lnTo>
                    <a:pt x="111" y="132"/>
                  </a:lnTo>
                  <a:lnTo>
                    <a:pt x="108" y="130"/>
                  </a:lnTo>
                  <a:lnTo>
                    <a:pt x="104" y="129"/>
                  </a:lnTo>
                  <a:lnTo>
                    <a:pt x="102" y="128"/>
                  </a:lnTo>
                  <a:lnTo>
                    <a:pt x="99" y="130"/>
                  </a:lnTo>
                  <a:lnTo>
                    <a:pt x="100" y="133"/>
                  </a:lnTo>
                  <a:lnTo>
                    <a:pt x="103" y="134"/>
                  </a:lnTo>
                  <a:lnTo>
                    <a:pt x="105" y="134"/>
                  </a:lnTo>
                  <a:lnTo>
                    <a:pt x="109" y="135"/>
                  </a:lnTo>
                  <a:lnTo>
                    <a:pt x="111" y="135"/>
                  </a:lnTo>
                  <a:lnTo>
                    <a:pt x="115" y="135"/>
                  </a:lnTo>
                  <a:lnTo>
                    <a:pt x="117" y="135"/>
                  </a:lnTo>
                  <a:lnTo>
                    <a:pt x="120" y="135"/>
                  </a:lnTo>
                  <a:lnTo>
                    <a:pt x="122" y="135"/>
                  </a:lnTo>
                  <a:lnTo>
                    <a:pt x="128" y="136"/>
                  </a:lnTo>
                  <a:lnTo>
                    <a:pt x="132" y="136"/>
                  </a:lnTo>
                  <a:lnTo>
                    <a:pt x="134" y="136"/>
                  </a:lnTo>
                  <a:lnTo>
                    <a:pt x="137" y="133"/>
                  </a:lnTo>
                  <a:lnTo>
                    <a:pt x="139" y="132"/>
                  </a:lnTo>
                  <a:lnTo>
                    <a:pt x="143" y="132"/>
                  </a:lnTo>
                  <a:lnTo>
                    <a:pt x="139" y="135"/>
                  </a:lnTo>
                  <a:lnTo>
                    <a:pt x="138" y="137"/>
                  </a:lnTo>
                  <a:lnTo>
                    <a:pt x="135" y="137"/>
                  </a:lnTo>
                  <a:lnTo>
                    <a:pt x="133" y="138"/>
                  </a:lnTo>
                  <a:lnTo>
                    <a:pt x="129" y="138"/>
                  </a:lnTo>
                  <a:lnTo>
                    <a:pt x="126" y="138"/>
                  </a:lnTo>
                  <a:lnTo>
                    <a:pt x="124" y="137"/>
                  </a:lnTo>
                  <a:lnTo>
                    <a:pt x="121" y="139"/>
                  </a:lnTo>
                  <a:lnTo>
                    <a:pt x="124" y="141"/>
                  </a:lnTo>
                  <a:lnTo>
                    <a:pt x="127" y="142"/>
                  </a:lnTo>
                  <a:lnTo>
                    <a:pt x="129" y="141"/>
                  </a:lnTo>
                  <a:lnTo>
                    <a:pt x="133" y="142"/>
                  </a:lnTo>
                  <a:lnTo>
                    <a:pt x="129" y="144"/>
                  </a:lnTo>
                  <a:lnTo>
                    <a:pt x="132" y="146"/>
                  </a:lnTo>
                  <a:lnTo>
                    <a:pt x="128" y="145"/>
                  </a:lnTo>
                  <a:lnTo>
                    <a:pt x="126" y="143"/>
                  </a:lnTo>
                  <a:lnTo>
                    <a:pt x="122" y="142"/>
                  </a:lnTo>
                  <a:lnTo>
                    <a:pt x="120" y="142"/>
                  </a:lnTo>
                  <a:lnTo>
                    <a:pt x="118" y="139"/>
                  </a:lnTo>
                  <a:lnTo>
                    <a:pt x="115" y="139"/>
                  </a:lnTo>
                  <a:lnTo>
                    <a:pt x="111" y="138"/>
                  </a:lnTo>
                  <a:lnTo>
                    <a:pt x="109" y="137"/>
                  </a:lnTo>
                  <a:lnTo>
                    <a:pt x="105" y="137"/>
                  </a:lnTo>
                  <a:lnTo>
                    <a:pt x="103" y="137"/>
                  </a:lnTo>
                  <a:lnTo>
                    <a:pt x="100" y="137"/>
                  </a:lnTo>
                  <a:lnTo>
                    <a:pt x="98" y="136"/>
                  </a:lnTo>
                  <a:lnTo>
                    <a:pt x="95" y="136"/>
                  </a:lnTo>
                  <a:lnTo>
                    <a:pt x="92" y="136"/>
                  </a:lnTo>
                  <a:lnTo>
                    <a:pt x="90" y="136"/>
                  </a:lnTo>
                  <a:lnTo>
                    <a:pt x="86" y="137"/>
                  </a:lnTo>
                  <a:lnTo>
                    <a:pt x="81" y="138"/>
                  </a:lnTo>
                  <a:lnTo>
                    <a:pt x="78" y="138"/>
                  </a:lnTo>
                  <a:lnTo>
                    <a:pt x="75" y="139"/>
                  </a:lnTo>
                  <a:lnTo>
                    <a:pt x="71" y="139"/>
                  </a:lnTo>
                  <a:lnTo>
                    <a:pt x="69" y="141"/>
                  </a:lnTo>
                  <a:lnTo>
                    <a:pt x="67" y="144"/>
                  </a:lnTo>
                  <a:lnTo>
                    <a:pt x="68" y="146"/>
                  </a:lnTo>
                  <a:lnTo>
                    <a:pt x="66" y="146"/>
                  </a:lnTo>
                  <a:lnTo>
                    <a:pt x="62" y="149"/>
                  </a:lnTo>
                  <a:lnTo>
                    <a:pt x="60" y="151"/>
                  </a:lnTo>
                  <a:lnTo>
                    <a:pt x="60" y="154"/>
                  </a:lnTo>
                  <a:lnTo>
                    <a:pt x="62" y="156"/>
                  </a:lnTo>
                  <a:lnTo>
                    <a:pt x="65" y="158"/>
                  </a:lnTo>
                  <a:lnTo>
                    <a:pt x="62" y="160"/>
                  </a:lnTo>
                  <a:lnTo>
                    <a:pt x="65" y="160"/>
                  </a:lnTo>
                  <a:lnTo>
                    <a:pt x="68" y="160"/>
                  </a:lnTo>
                  <a:lnTo>
                    <a:pt x="71" y="160"/>
                  </a:lnTo>
                  <a:lnTo>
                    <a:pt x="74" y="156"/>
                  </a:lnTo>
                  <a:lnTo>
                    <a:pt x="77" y="158"/>
                  </a:lnTo>
                  <a:lnTo>
                    <a:pt x="79" y="156"/>
                  </a:lnTo>
                  <a:lnTo>
                    <a:pt x="83" y="154"/>
                  </a:lnTo>
                  <a:lnTo>
                    <a:pt x="81" y="156"/>
                  </a:lnTo>
                  <a:lnTo>
                    <a:pt x="77" y="159"/>
                  </a:lnTo>
                  <a:lnTo>
                    <a:pt x="79" y="161"/>
                  </a:lnTo>
                  <a:lnTo>
                    <a:pt x="83" y="161"/>
                  </a:lnTo>
                  <a:lnTo>
                    <a:pt x="85" y="160"/>
                  </a:lnTo>
                  <a:lnTo>
                    <a:pt x="88" y="160"/>
                  </a:lnTo>
                  <a:lnTo>
                    <a:pt x="91" y="158"/>
                  </a:lnTo>
                  <a:lnTo>
                    <a:pt x="93" y="155"/>
                  </a:lnTo>
                  <a:lnTo>
                    <a:pt x="95" y="152"/>
                  </a:lnTo>
                  <a:lnTo>
                    <a:pt x="96" y="150"/>
                  </a:lnTo>
                  <a:lnTo>
                    <a:pt x="99" y="147"/>
                  </a:lnTo>
                  <a:lnTo>
                    <a:pt x="98" y="150"/>
                  </a:lnTo>
                  <a:lnTo>
                    <a:pt x="96" y="152"/>
                  </a:lnTo>
                  <a:lnTo>
                    <a:pt x="100" y="153"/>
                  </a:lnTo>
                  <a:lnTo>
                    <a:pt x="96" y="154"/>
                  </a:lnTo>
                  <a:lnTo>
                    <a:pt x="98" y="156"/>
                  </a:lnTo>
                  <a:lnTo>
                    <a:pt x="100" y="156"/>
                  </a:lnTo>
                  <a:lnTo>
                    <a:pt x="103" y="156"/>
                  </a:lnTo>
                  <a:lnTo>
                    <a:pt x="105" y="159"/>
                  </a:lnTo>
                  <a:lnTo>
                    <a:pt x="103" y="158"/>
                  </a:lnTo>
                  <a:lnTo>
                    <a:pt x="100" y="158"/>
                  </a:lnTo>
                  <a:lnTo>
                    <a:pt x="98" y="158"/>
                  </a:lnTo>
                  <a:lnTo>
                    <a:pt x="95" y="158"/>
                  </a:lnTo>
                  <a:lnTo>
                    <a:pt x="95" y="161"/>
                  </a:lnTo>
                  <a:lnTo>
                    <a:pt x="99" y="161"/>
                  </a:lnTo>
                  <a:lnTo>
                    <a:pt x="101" y="161"/>
                  </a:lnTo>
                  <a:lnTo>
                    <a:pt x="104" y="161"/>
                  </a:lnTo>
                  <a:lnTo>
                    <a:pt x="101" y="161"/>
                  </a:lnTo>
                  <a:lnTo>
                    <a:pt x="99" y="162"/>
                  </a:lnTo>
                  <a:lnTo>
                    <a:pt x="95" y="162"/>
                  </a:lnTo>
                  <a:lnTo>
                    <a:pt x="93" y="162"/>
                  </a:lnTo>
                  <a:lnTo>
                    <a:pt x="90" y="162"/>
                  </a:lnTo>
                  <a:lnTo>
                    <a:pt x="87" y="164"/>
                  </a:lnTo>
                  <a:lnTo>
                    <a:pt x="87" y="167"/>
                  </a:lnTo>
                  <a:lnTo>
                    <a:pt x="93" y="166"/>
                  </a:lnTo>
                  <a:lnTo>
                    <a:pt x="95" y="166"/>
                  </a:lnTo>
                  <a:lnTo>
                    <a:pt x="95" y="167"/>
                  </a:lnTo>
                  <a:lnTo>
                    <a:pt x="93" y="167"/>
                  </a:lnTo>
                  <a:lnTo>
                    <a:pt x="91" y="169"/>
                  </a:lnTo>
                  <a:lnTo>
                    <a:pt x="93" y="169"/>
                  </a:lnTo>
                  <a:lnTo>
                    <a:pt x="91" y="171"/>
                  </a:lnTo>
                  <a:lnTo>
                    <a:pt x="93" y="173"/>
                  </a:lnTo>
                  <a:lnTo>
                    <a:pt x="95" y="175"/>
                  </a:lnTo>
                  <a:lnTo>
                    <a:pt x="95" y="175"/>
                  </a:lnTo>
                  <a:lnTo>
                    <a:pt x="95" y="175"/>
                  </a:lnTo>
                  <a:lnTo>
                    <a:pt x="95" y="175"/>
                  </a:lnTo>
                  <a:lnTo>
                    <a:pt x="95" y="176"/>
                  </a:lnTo>
                  <a:lnTo>
                    <a:pt x="94" y="176"/>
                  </a:lnTo>
                  <a:lnTo>
                    <a:pt x="91" y="176"/>
                  </a:lnTo>
                  <a:lnTo>
                    <a:pt x="88" y="177"/>
                  </a:lnTo>
                  <a:lnTo>
                    <a:pt x="91" y="177"/>
                  </a:lnTo>
                  <a:lnTo>
                    <a:pt x="94" y="179"/>
                  </a:lnTo>
                  <a:lnTo>
                    <a:pt x="95" y="178"/>
                  </a:lnTo>
                  <a:lnTo>
                    <a:pt x="95" y="181"/>
                  </a:lnTo>
                  <a:lnTo>
                    <a:pt x="93" y="181"/>
                  </a:lnTo>
                  <a:lnTo>
                    <a:pt x="90" y="180"/>
                  </a:lnTo>
                  <a:lnTo>
                    <a:pt x="87" y="179"/>
                  </a:lnTo>
                  <a:lnTo>
                    <a:pt x="84" y="179"/>
                  </a:lnTo>
                  <a:lnTo>
                    <a:pt x="84" y="177"/>
                  </a:lnTo>
                  <a:lnTo>
                    <a:pt x="83" y="173"/>
                  </a:lnTo>
                  <a:lnTo>
                    <a:pt x="79" y="171"/>
                  </a:lnTo>
                  <a:lnTo>
                    <a:pt x="77" y="169"/>
                  </a:lnTo>
                  <a:lnTo>
                    <a:pt x="74" y="168"/>
                  </a:lnTo>
                  <a:lnTo>
                    <a:pt x="71" y="167"/>
                  </a:lnTo>
                  <a:lnTo>
                    <a:pt x="69" y="167"/>
                  </a:lnTo>
                  <a:lnTo>
                    <a:pt x="66" y="167"/>
                  </a:lnTo>
                  <a:lnTo>
                    <a:pt x="64" y="167"/>
                  </a:lnTo>
                  <a:lnTo>
                    <a:pt x="60" y="167"/>
                  </a:lnTo>
                  <a:lnTo>
                    <a:pt x="58" y="167"/>
                  </a:lnTo>
                  <a:lnTo>
                    <a:pt x="54" y="168"/>
                  </a:lnTo>
                  <a:lnTo>
                    <a:pt x="52" y="169"/>
                  </a:lnTo>
                  <a:lnTo>
                    <a:pt x="51" y="171"/>
                  </a:lnTo>
                  <a:lnTo>
                    <a:pt x="52" y="175"/>
                  </a:lnTo>
                  <a:lnTo>
                    <a:pt x="54" y="176"/>
                  </a:lnTo>
                  <a:lnTo>
                    <a:pt x="58" y="177"/>
                  </a:lnTo>
                  <a:lnTo>
                    <a:pt x="57" y="179"/>
                  </a:lnTo>
                  <a:lnTo>
                    <a:pt x="58" y="183"/>
                  </a:lnTo>
                  <a:lnTo>
                    <a:pt x="61" y="183"/>
                  </a:lnTo>
                  <a:lnTo>
                    <a:pt x="64" y="181"/>
                  </a:lnTo>
                  <a:lnTo>
                    <a:pt x="67" y="181"/>
                  </a:lnTo>
                  <a:lnTo>
                    <a:pt x="69" y="183"/>
                  </a:lnTo>
                  <a:lnTo>
                    <a:pt x="67" y="183"/>
                  </a:lnTo>
                  <a:lnTo>
                    <a:pt x="64" y="184"/>
                  </a:lnTo>
                  <a:lnTo>
                    <a:pt x="67" y="186"/>
                  </a:lnTo>
                  <a:lnTo>
                    <a:pt x="69" y="187"/>
                  </a:lnTo>
                  <a:lnTo>
                    <a:pt x="73" y="187"/>
                  </a:lnTo>
                  <a:lnTo>
                    <a:pt x="69" y="188"/>
                  </a:lnTo>
                  <a:lnTo>
                    <a:pt x="67" y="187"/>
                  </a:lnTo>
                  <a:lnTo>
                    <a:pt x="64" y="187"/>
                  </a:lnTo>
                  <a:lnTo>
                    <a:pt x="61" y="189"/>
                  </a:lnTo>
                  <a:lnTo>
                    <a:pt x="58" y="188"/>
                  </a:lnTo>
                  <a:lnTo>
                    <a:pt x="56" y="188"/>
                  </a:lnTo>
                  <a:lnTo>
                    <a:pt x="52" y="189"/>
                  </a:lnTo>
                  <a:lnTo>
                    <a:pt x="50" y="188"/>
                  </a:lnTo>
                  <a:lnTo>
                    <a:pt x="47" y="190"/>
                  </a:lnTo>
                  <a:lnTo>
                    <a:pt x="44" y="192"/>
                  </a:lnTo>
                  <a:lnTo>
                    <a:pt x="41" y="193"/>
                  </a:lnTo>
                  <a:lnTo>
                    <a:pt x="35" y="195"/>
                  </a:lnTo>
                  <a:lnTo>
                    <a:pt x="33" y="196"/>
                  </a:lnTo>
                  <a:lnTo>
                    <a:pt x="33" y="199"/>
                  </a:lnTo>
                  <a:lnTo>
                    <a:pt x="34" y="202"/>
                  </a:lnTo>
                  <a:lnTo>
                    <a:pt x="31" y="205"/>
                  </a:lnTo>
                  <a:lnTo>
                    <a:pt x="36" y="209"/>
                  </a:lnTo>
                  <a:lnTo>
                    <a:pt x="40" y="209"/>
                  </a:lnTo>
                  <a:lnTo>
                    <a:pt x="42" y="209"/>
                  </a:lnTo>
                  <a:lnTo>
                    <a:pt x="44" y="205"/>
                  </a:lnTo>
                  <a:lnTo>
                    <a:pt x="45" y="207"/>
                  </a:lnTo>
                  <a:lnTo>
                    <a:pt x="47" y="205"/>
                  </a:lnTo>
                  <a:lnTo>
                    <a:pt x="45" y="203"/>
                  </a:lnTo>
                  <a:lnTo>
                    <a:pt x="44" y="199"/>
                  </a:lnTo>
                  <a:lnTo>
                    <a:pt x="47" y="198"/>
                  </a:lnTo>
                  <a:lnTo>
                    <a:pt x="47" y="202"/>
                  </a:lnTo>
                  <a:lnTo>
                    <a:pt x="48" y="204"/>
                  </a:lnTo>
                  <a:lnTo>
                    <a:pt x="49" y="206"/>
                  </a:lnTo>
                  <a:lnTo>
                    <a:pt x="48" y="210"/>
                  </a:lnTo>
                  <a:lnTo>
                    <a:pt x="50" y="210"/>
                  </a:lnTo>
                  <a:lnTo>
                    <a:pt x="53" y="211"/>
                  </a:lnTo>
                  <a:lnTo>
                    <a:pt x="56" y="210"/>
                  </a:lnTo>
                  <a:lnTo>
                    <a:pt x="59" y="211"/>
                  </a:lnTo>
                  <a:lnTo>
                    <a:pt x="61" y="211"/>
                  </a:lnTo>
                  <a:lnTo>
                    <a:pt x="60" y="207"/>
                  </a:lnTo>
                  <a:lnTo>
                    <a:pt x="60" y="205"/>
                  </a:lnTo>
                  <a:lnTo>
                    <a:pt x="62" y="207"/>
                  </a:lnTo>
                  <a:lnTo>
                    <a:pt x="66" y="210"/>
                  </a:lnTo>
                  <a:lnTo>
                    <a:pt x="69" y="210"/>
                  </a:lnTo>
                  <a:lnTo>
                    <a:pt x="71" y="210"/>
                  </a:lnTo>
                  <a:lnTo>
                    <a:pt x="73" y="207"/>
                  </a:lnTo>
                  <a:lnTo>
                    <a:pt x="75" y="205"/>
                  </a:lnTo>
                  <a:lnTo>
                    <a:pt x="73" y="203"/>
                  </a:lnTo>
                  <a:lnTo>
                    <a:pt x="75" y="204"/>
                  </a:lnTo>
                  <a:lnTo>
                    <a:pt x="78" y="206"/>
                  </a:lnTo>
                  <a:lnTo>
                    <a:pt x="75" y="207"/>
                  </a:lnTo>
                  <a:lnTo>
                    <a:pt x="77" y="210"/>
                  </a:lnTo>
                  <a:lnTo>
                    <a:pt x="81" y="210"/>
                  </a:lnTo>
                  <a:lnTo>
                    <a:pt x="83" y="211"/>
                  </a:lnTo>
                  <a:lnTo>
                    <a:pt x="86" y="211"/>
                  </a:lnTo>
                  <a:lnTo>
                    <a:pt x="88" y="212"/>
                  </a:lnTo>
                  <a:lnTo>
                    <a:pt x="92" y="212"/>
                  </a:lnTo>
                  <a:lnTo>
                    <a:pt x="94" y="212"/>
                  </a:lnTo>
                  <a:lnTo>
                    <a:pt x="98" y="212"/>
                  </a:lnTo>
                  <a:lnTo>
                    <a:pt x="100" y="212"/>
                  </a:lnTo>
                  <a:lnTo>
                    <a:pt x="103" y="211"/>
                  </a:lnTo>
                  <a:lnTo>
                    <a:pt x="98" y="210"/>
                  </a:lnTo>
                  <a:lnTo>
                    <a:pt x="95" y="207"/>
                  </a:lnTo>
                  <a:lnTo>
                    <a:pt x="95" y="205"/>
                  </a:lnTo>
                  <a:lnTo>
                    <a:pt x="98" y="206"/>
                  </a:lnTo>
                  <a:lnTo>
                    <a:pt x="100" y="209"/>
                  </a:lnTo>
                  <a:lnTo>
                    <a:pt x="103" y="209"/>
                  </a:lnTo>
                  <a:lnTo>
                    <a:pt x="105" y="207"/>
                  </a:lnTo>
                  <a:lnTo>
                    <a:pt x="105" y="205"/>
                  </a:lnTo>
                  <a:lnTo>
                    <a:pt x="104" y="202"/>
                  </a:lnTo>
                  <a:lnTo>
                    <a:pt x="108" y="203"/>
                  </a:lnTo>
                  <a:lnTo>
                    <a:pt x="109" y="206"/>
                  </a:lnTo>
                  <a:lnTo>
                    <a:pt x="111" y="207"/>
                  </a:lnTo>
                  <a:lnTo>
                    <a:pt x="113" y="209"/>
                  </a:lnTo>
                  <a:lnTo>
                    <a:pt x="117" y="209"/>
                  </a:lnTo>
                  <a:lnTo>
                    <a:pt x="119" y="209"/>
                  </a:lnTo>
                  <a:lnTo>
                    <a:pt x="119" y="206"/>
                  </a:lnTo>
                  <a:lnTo>
                    <a:pt x="117" y="203"/>
                  </a:lnTo>
                  <a:lnTo>
                    <a:pt x="117" y="201"/>
                  </a:lnTo>
                  <a:lnTo>
                    <a:pt x="119" y="203"/>
                  </a:lnTo>
                  <a:lnTo>
                    <a:pt x="121" y="205"/>
                  </a:lnTo>
                  <a:lnTo>
                    <a:pt x="121" y="209"/>
                  </a:lnTo>
                  <a:lnTo>
                    <a:pt x="125" y="210"/>
                  </a:lnTo>
                  <a:lnTo>
                    <a:pt x="130" y="210"/>
                  </a:lnTo>
                  <a:lnTo>
                    <a:pt x="133" y="206"/>
                  </a:lnTo>
                  <a:lnTo>
                    <a:pt x="134" y="204"/>
                  </a:lnTo>
                  <a:lnTo>
                    <a:pt x="130" y="203"/>
                  </a:lnTo>
                  <a:lnTo>
                    <a:pt x="128" y="202"/>
                  </a:lnTo>
                  <a:lnTo>
                    <a:pt x="127" y="198"/>
                  </a:lnTo>
                  <a:lnTo>
                    <a:pt x="129" y="201"/>
                  </a:lnTo>
                  <a:lnTo>
                    <a:pt x="133" y="203"/>
                  </a:lnTo>
                  <a:lnTo>
                    <a:pt x="135" y="203"/>
                  </a:lnTo>
                  <a:lnTo>
                    <a:pt x="138" y="202"/>
                  </a:lnTo>
                  <a:lnTo>
                    <a:pt x="135" y="204"/>
                  </a:lnTo>
                  <a:lnTo>
                    <a:pt x="135" y="206"/>
                  </a:lnTo>
                  <a:lnTo>
                    <a:pt x="138" y="207"/>
                  </a:lnTo>
                  <a:lnTo>
                    <a:pt x="141" y="207"/>
                  </a:lnTo>
                  <a:lnTo>
                    <a:pt x="144" y="207"/>
                  </a:lnTo>
                  <a:lnTo>
                    <a:pt x="146" y="206"/>
                  </a:lnTo>
                  <a:lnTo>
                    <a:pt x="150" y="207"/>
                  </a:lnTo>
                  <a:lnTo>
                    <a:pt x="153" y="209"/>
                  </a:lnTo>
                  <a:lnTo>
                    <a:pt x="151" y="211"/>
                  </a:lnTo>
                  <a:lnTo>
                    <a:pt x="149" y="214"/>
                  </a:lnTo>
                  <a:lnTo>
                    <a:pt x="150" y="216"/>
                  </a:lnTo>
                  <a:lnTo>
                    <a:pt x="155" y="215"/>
                  </a:lnTo>
                  <a:lnTo>
                    <a:pt x="158" y="215"/>
                  </a:lnTo>
                  <a:lnTo>
                    <a:pt x="161" y="214"/>
                  </a:lnTo>
                  <a:lnTo>
                    <a:pt x="163" y="214"/>
                  </a:lnTo>
                  <a:lnTo>
                    <a:pt x="165" y="213"/>
                  </a:lnTo>
                  <a:lnTo>
                    <a:pt x="168" y="212"/>
                  </a:lnTo>
                  <a:lnTo>
                    <a:pt x="170" y="212"/>
                  </a:lnTo>
                  <a:lnTo>
                    <a:pt x="173" y="212"/>
                  </a:lnTo>
                  <a:lnTo>
                    <a:pt x="175" y="209"/>
                  </a:lnTo>
                  <a:lnTo>
                    <a:pt x="178" y="207"/>
                  </a:lnTo>
                  <a:lnTo>
                    <a:pt x="180" y="204"/>
                  </a:lnTo>
                  <a:lnTo>
                    <a:pt x="182" y="205"/>
                  </a:lnTo>
                  <a:lnTo>
                    <a:pt x="182" y="207"/>
                  </a:lnTo>
                  <a:lnTo>
                    <a:pt x="186" y="206"/>
                  </a:lnTo>
                  <a:lnTo>
                    <a:pt x="188" y="205"/>
                  </a:lnTo>
                  <a:lnTo>
                    <a:pt x="190" y="203"/>
                  </a:lnTo>
                  <a:lnTo>
                    <a:pt x="193" y="201"/>
                  </a:lnTo>
                  <a:lnTo>
                    <a:pt x="194" y="198"/>
                  </a:lnTo>
                  <a:lnTo>
                    <a:pt x="193" y="195"/>
                  </a:lnTo>
                  <a:lnTo>
                    <a:pt x="190" y="193"/>
                  </a:lnTo>
                  <a:lnTo>
                    <a:pt x="188" y="192"/>
                  </a:lnTo>
                  <a:lnTo>
                    <a:pt x="185" y="193"/>
                  </a:lnTo>
                  <a:lnTo>
                    <a:pt x="182" y="195"/>
                  </a:lnTo>
                  <a:lnTo>
                    <a:pt x="180" y="197"/>
                  </a:lnTo>
                  <a:lnTo>
                    <a:pt x="177" y="197"/>
                  </a:lnTo>
                  <a:lnTo>
                    <a:pt x="178" y="194"/>
                  </a:lnTo>
                  <a:lnTo>
                    <a:pt x="175" y="194"/>
                  </a:lnTo>
                  <a:lnTo>
                    <a:pt x="171" y="194"/>
                  </a:lnTo>
                  <a:lnTo>
                    <a:pt x="175" y="192"/>
                  </a:lnTo>
                  <a:lnTo>
                    <a:pt x="177" y="189"/>
                  </a:lnTo>
                  <a:lnTo>
                    <a:pt x="175" y="186"/>
                  </a:lnTo>
                  <a:lnTo>
                    <a:pt x="171" y="186"/>
                  </a:lnTo>
                  <a:lnTo>
                    <a:pt x="169" y="185"/>
                  </a:lnTo>
                  <a:lnTo>
                    <a:pt x="165" y="186"/>
                  </a:lnTo>
                  <a:lnTo>
                    <a:pt x="163" y="187"/>
                  </a:lnTo>
                  <a:lnTo>
                    <a:pt x="162" y="188"/>
                  </a:lnTo>
                  <a:lnTo>
                    <a:pt x="159" y="189"/>
                  </a:lnTo>
                  <a:lnTo>
                    <a:pt x="161" y="186"/>
                  </a:lnTo>
                  <a:lnTo>
                    <a:pt x="158" y="186"/>
                  </a:lnTo>
                  <a:lnTo>
                    <a:pt x="155" y="185"/>
                  </a:lnTo>
                  <a:lnTo>
                    <a:pt x="150" y="184"/>
                  </a:lnTo>
                  <a:lnTo>
                    <a:pt x="146" y="185"/>
                  </a:lnTo>
                  <a:lnTo>
                    <a:pt x="144" y="186"/>
                  </a:lnTo>
                  <a:lnTo>
                    <a:pt x="141" y="187"/>
                  </a:lnTo>
                  <a:lnTo>
                    <a:pt x="138" y="187"/>
                  </a:lnTo>
                  <a:lnTo>
                    <a:pt x="136" y="185"/>
                  </a:lnTo>
                  <a:lnTo>
                    <a:pt x="134" y="184"/>
                  </a:lnTo>
                  <a:lnTo>
                    <a:pt x="136" y="184"/>
                  </a:lnTo>
                  <a:lnTo>
                    <a:pt x="139" y="184"/>
                  </a:lnTo>
                  <a:lnTo>
                    <a:pt x="142" y="184"/>
                  </a:lnTo>
                  <a:lnTo>
                    <a:pt x="145" y="181"/>
                  </a:lnTo>
                  <a:lnTo>
                    <a:pt x="142" y="181"/>
                  </a:lnTo>
                  <a:lnTo>
                    <a:pt x="139" y="179"/>
                  </a:lnTo>
                  <a:lnTo>
                    <a:pt x="141" y="177"/>
                  </a:lnTo>
                  <a:lnTo>
                    <a:pt x="138" y="173"/>
                  </a:lnTo>
                  <a:lnTo>
                    <a:pt x="141" y="176"/>
                  </a:lnTo>
                  <a:lnTo>
                    <a:pt x="144" y="178"/>
                  </a:lnTo>
                  <a:lnTo>
                    <a:pt x="146" y="180"/>
                  </a:lnTo>
                  <a:lnTo>
                    <a:pt x="150" y="181"/>
                  </a:lnTo>
                  <a:lnTo>
                    <a:pt x="152" y="183"/>
                  </a:lnTo>
                  <a:lnTo>
                    <a:pt x="155" y="184"/>
                  </a:lnTo>
                  <a:lnTo>
                    <a:pt x="158" y="184"/>
                  </a:lnTo>
                  <a:lnTo>
                    <a:pt x="161" y="184"/>
                  </a:lnTo>
                  <a:lnTo>
                    <a:pt x="163" y="184"/>
                  </a:lnTo>
                  <a:lnTo>
                    <a:pt x="164" y="184"/>
                  </a:lnTo>
                  <a:lnTo>
                    <a:pt x="167" y="184"/>
                  </a:lnTo>
                  <a:lnTo>
                    <a:pt x="170" y="184"/>
                  </a:lnTo>
                  <a:lnTo>
                    <a:pt x="172" y="184"/>
                  </a:lnTo>
                  <a:lnTo>
                    <a:pt x="176" y="184"/>
                  </a:lnTo>
                  <a:lnTo>
                    <a:pt x="178" y="181"/>
                  </a:lnTo>
                  <a:lnTo>
                    <a:pt x="181" y="184"/>
                  </a:lnTo>
                  <a:lnTo>
                    <a:pt x="184" y="181"/>
                  </a:lnTo>
                  <a:lnTo>
                    <a:pt x="187" y="180"/>
                  </a:lnTo>
                  <a:lnTo>
                    <a:pt x="189" y="179"/>
                  </a:lnTo>
                  <a:lnTo>
                    <a:pt x="190" y="176"/>
                  </a:lnTo>
                  <a:lnTo>
                    <a:pt x="194" y="175"/>
                  </a:lnTo>
                  <a:lnTo>
                    <a:pt x="190" y="171"/>
                  </a:lnTo>
                  <a:lnTo>
                    <a:pt x="192" y="169"/>
                  </a:lnTo>
                  <a:lnTo>
                    <a:pt x="188" y="167"/>
                  </a:lnTo>
                  <a:lnTo>
                    <a:pt x="185" y="166"/>
                  </a:lnTo>
                  <a:lnTo>
                    <a:pt x="188" y="163"/>
                  </a:lnTo>
                  <a:lnTo>
                    <a:pt x="190" y="164"/>
                  </a:lnTo>
                  <a:lnTo>
                    <a:pt x="194" y="164"/>
                  </a:lnTo>
                  <a:lnTo>
                    <a:pt x="196" y="164"/>
                  </a:lnTo>
                  <a:lnTo>
                    <a:pt x="202" y="164"/>
                  </a:lnTo>
                  <a:lnTo>
                    <a:pt x="205" y="166"/>
                  </a:lnTo>
                  <a:lnTo>
                    <a:pt x="207" y="164"/>
                  </a:lnTo>
                  <a:lnTo>
                    <a:pt x="211" y="164"/>
                  </a:lnTo>
                  <a:lnTo>
                    <a:pt x="213" y="163"/>
                  </a:lnTo>
                  <a:lnTo>
                    <a:pt x="216" y="163"/>
                  </a:lnTo>
                  <a:lnTo>
                    <a:pt x="219" y="164"/>
                  </a:lnTo>
                  <a:lnTo>
                    <a:pt x="222" y="162"/>
                  </a:lnTo>
                  <a:lnTo>
                    <a:pt x="222" y="159"/>
                  </a:lnTo>
                  <a:lnTo>
                    <a:pt x="219" y="159"/>
                  </a:lnTo>
                  <a:lnTo>
                    <a:pt x="216" y="159"/>
                  </a:lnTo>
                  <a:lnTo>
                    <a:pt x="214" y="159"/>
                  </a:lnTo>
                  <a:lnTo>
                    <a:pt x="211" y="159"/>
                  </a:lnTo>
                  <a:lnTo>
                    <a:pt x="209" y="156"/>
                  </a:lnTo>
                  <a:lnTo>
                    <a:pt x="211" y="155"/>
                  </a:lnTo>
                  <a:lnTo>
                    <a:pt x="213" y="156"/>
                  </a:lnTo>
                  <a:lnTo>
                    <a:pt x="216" y="156"/>
                  </a:lnTo>
                  <a:lnTo>
                    <a:pt x="219" y="156"/>
                  </a:lnTo>
                  <a:lnTo>
                    <a:pt x="222" y="156"/>
                  </a:lnTo>
                  <a:lnTo>
                    <a:pt x="224" y="156"/>
                  </a:lnTo>
                  <a:lnTo>
                    <a:pt x="228" y="154"/>
                  </a:lnTo>
                  <a:lnTo>
                    <a:pt x="230" y="152"/>
                  </a:lnTo>
                  <a:lnTo>
                    <a:pt x="228" y="151"/>
                  </a:lnTo>
                  <a:lnTo>
                    <a:pt x="224" y="150"/>
                  </a:lnTo>
                  <a:lnTo>
                    <a:pt x="222" y="150"/>
                  </a:lnTo>
                  <a:lnTo>
                    <a:pt x="219" y="150"/>
                  </a:lnTo>
                  <a:lnTo>
                    <a:pt x="215" y="149"/>
                  </a:lnTo>
                  <a:lnTo>
                    <a:pt x="213" y="147"/>
                  </a:lnTo>
                  <a:lnTo>
                    <a:pt x="210" y="147"/>
                  </a:lnTo>
                  <a:lnTo>
                    <a:pt x="213" y="146"/>
                  </a:lnTo>
                  <a:lnTo>
                    <a:pt x="216" y="147"/>
                  </a:lnTo>
                  <a:lnTo>
                    <a:pt x="219" y="147"/>
                  </a:lnTo>
                  <a:lnTo>
                    <a:pt x="224" y="147"/>
                  </a:lnTo>
                  <a:lnTo>
                    <a:pt x="228" y="147"/>
                  </a:lnTo>
                  <a:lnTo>
                    <a:pt x="231" y="147"/>
                  </a:lnTo>
                  <a:lnTo>
                    <a:pt x="233" y="146"/>
                  </a:lnTo>
                  <a:lnTo>
                    <a:pt x="236" y="145"/>
                  </a:lnTo>
                  <a:lnTo>
                    <a:pt x="233" y="144"/>
                  </a:lnTo>
                  <a:lnTo>
                    <a:pt x="235" y="141"/>
                  </a:lnTo>
                  <a:lnTo>
                    <a:pt x="235" y="138"/>
                  </a:lnTo>
                  <a:lnTo>
                    <a:pt x="232" y="137"/>
                  </a:lnTo>
                  <a:lnTo>
                    <a:pt x="229" y="136"/>
                  </a:lnTo>
                  <a:lnTo>
                    <a:pt x="227" y="136"/>
                  </a:lnTo>
                  <a:lnTo>
                    <a:pt x="223" y="136"/>
                  </a:lnTo>
                  <a:lnTo>
                    <a:pt x="221" y="136"/>
                  </a:lnTo>
                  <a:lnTo>
                    <a:pt x="218" y="137"/>
                  </a:lnTo>
                  <a:lnTo>
                    <a:pt x="215" y="136"/>
                  </a:lnTo>
                  <a:lnTo>
                    <a:pt x="212" y="137"/>
                  </a:lnTo>
                  <a:lnTo>
                    <a:pt x="215" y="136"/>
                  </a:lnTo>
                  <a:lnTo>
                    <a:pt x="218" y="136"/>
                  </a:lnTo>
                  <a:lnTo>
                    <a:pt x="221" y="134"/>
                  </a:lnTo>
                  <a:lnTo>
                    <a:pt x="218" y="133"/>
                  </a:lnTo>
                  <a:lnTo>
                    <a:pt x="215" y="133"/>
                  </a:lnTo>
                  <a:lnTo>
                    <a:pt x="213" y="133"/>
                  </a:lnTo>
                  <a:lnTo>
                    <a:pt x="206" y="133"/>
                  </a:lnTo>
                  <a:lnTo>
                    <a:pt x="201" y="134"/>
                  </a:lnTo>
                  <a:lnTo>
                    <a:pt x="197" y="134"/>
                  </a:lnTo>
                  <a:lnTo>
                    <a:pt x="195" y="134"/>
                  </a:lnTo>
                  <a:lnTo>
                    <a:pt x="192" y="136"/>
                  </a:lnTo>
                  <a:lnTo>
                    <a:pt x="189" y="138"/>
                  </a:lnTo>
                  <a:lnTo>
                    <a:pt x="187" y="139"/>
                  </a:lnTo>
                  <a:lnTo>
                    <a:pt x="188" y="137"/>
                  </a:lnTo>
                  <a:lnTo>
                    <a:pt x="192" y="135"/>
                  </a:lnTo>
                  <a:lnTo>
                    <a:pt x="194" y="132"/>
                  </a:lnTo>
                  <a:lnTo>
                    <a:pt x="192" y="132"/>
                  </a:lnTo>
                  <a:lnTo>
                    <a:pt x="188" y="132"/>
                  </a:lnTo>
                  <a:lnTo>
                    <a:pt x="185" y="132"/>
                  </a:lnTo>
                  <a:lnTo>
                    <a:pt x="182" y="132"/>
                  </a:lnTo>
                  <a:lnTo>
                    <a:pt x="179" y="132"/>
                  </a:lnTo>
                  <a:lnTo>
                    <a:pt x="185" y="130"/>
                  </a:lnTo>
                  <a:lnTo>
                    <a:pt x="188" y="132"/>
                  </a:lnTo>
                  <a:lnTo>
                    <a:pt x="192" y="132"/>
                  </a:lnTo>
                  <a:lnTo>
                    <a:pt x="194" y="132"/>
                  </a:lnTo>
                  <a:lnTo>
                    <a:pt x="197" y="133"/>
                  </a:lnTo>
                  <a:lnTo>
                    <a:pt x="199" y="132"/>
                  </a:lnTo>
                  <a:lnTo>
                    <a:pt x="203" y="132"/>
                  </a:lnTo>
                  <a:lnTo>
                    <a:pt x="209" y="130"/>
                  </a:lnTo>
                  <a:lnTo>
                    <a:pt x="211" y="130"/>
                  </a:lnTo>
                  <a:lnTo>
                    <a:pt x="214" y="130"/>
                  </a:lnTo>
                  <a:lnTo>
                    <a:pt x="216" y="130"/>
                  </a:lnTo>
                  <a:lnTo>
                    <a:pt x="214" y="129"/>
                  </a:lnTo>
                  <a:lnTo>
                    <a:pt x="211" y="129"/>
                  </a:lnTo>
                  <a:lnTo>
                    <a:pt x="209" y="128"/>
                  </a:lnTo>
                  <a:lnTo>
                    <a:pt x="205" y="128"/>
                  </a:lnTo>
                  <a:lnTo>
                    <a:pt x="203" y="128"/>
                  </a:lnTo>
                  <a:lnTo>
                    <a:pt x="199" y="128"/>
                  </a:lnTo>
                  <a:lnTo>
                    <a:pt x="196" y="128"/>
                  </a:lnTo>
                  <a:lnTo>
                    <a:pt x="194" y="127"/>
                  </a:lnTo>
                  <a:lnTo>
                    <a:pt x="192" y="127"/>
                  </a:lnTo>
                  <a:lnTo>
                    <a:pt x="188" y="127"/>
                  </a:lnTo>
                  <a:lnTo>
                    <a:pt x="192" y="127"/>
                  </a:lnTo>
                  <a:lnTo>
                    <a:pt x="194" y="127"/>
                  </a:lnTo>
                  <a:lnTo>
                    <a:pt x="197" y="127"/>
                  </a:lnTo>
                  <a:lnTo>
                    <a:pt x="201" y="127"/>
                  </a:lnTo>
                  <a:lnTo>
                    <a:pt x="203" y="127"/>
                  </a:lnTo>
                  <a:lnTo>
                    <a:pt x="206" y="127"/>
                  </a:lnTo>
                  <a:lnTo>
                    <a:pt x="210" y="127"/>
                  </a:lnTo>
                  <a:lnTo>
                    <a:pt x="212" y="127"/>
                  </a:lnTo>
                  <a:lnTo>
                    <a:pt x="214" y="127"/>
                  </a:lnTo>
                  <a:lnTo>
                    <a:pt x="218" y="127"/>
                  </a:lnTo>
                  <a:lnTo>
                    <a:pt x="220" y="130"/>
                  </a:lnTo>
                  <a:lnTo>
                    <a:pt x="223" y="132"/>
                  </a:lnTo>
                  <a:lnTo>
                    <a:pt x="226" y="132"/>
                  </a:lnTo>
                  <a:lnTo>
                    <a:pt x="229" y="132"/>
                  </a:lnTo>
                  <a:lnTo>
                    <a:pt x="231" y="132"/>
                  </a:lnTo>
                  <a:lnTo>
                    <a:pt x="233" y="132"/>
                  </a:lnTo>
                  <a:lnTo>
                    <a:pt x="236" y="133"/>
                  </a:lnTo>
                  <a:lnTo>
                    <a:pt x="239" y="132"/>
                  </a:lnTo>
                  <a:lnTo>
                    <a:pt x="237" y="129"/>
                  </a:lnTo>
                  <a:lnTo>
                    <a:pt x="235" y="127"/>
                  </a:lnTo>
                  <a:lnTo>
                    <a:pt x="237" y="126"/>
                  </a:lnTo>
                  <a:lnTo>
                    <a:pt x="235" y="126"/>
                  </a:lnTo>
                  <a:lnTo>
                    <a:pt x="231" y="126"/>
                  </a:lnTo>
                  <a:lnTo>
                    <a:pt x="229" y="126"/>
                  </a:lnTo>
                  <a:lnTo>
                    <a:pt x="223" y="126"/>
                  </a:lnTo>
                  <a:lnTo>
                    <a:pt x="220" y="126"/>
                  </a:lnTo>
                  <a:lnTo>
                    <a:pt x="218" y="125"/>
                  </a:lnTo>
                  <a:lnTo>
                    <a:pt x="214" y="125"/>
                  </a:lnTo>
                  <a:lnTo>
                    <a:pt x="212" y="125"/>
                  </a:lnTo>
                  <a:lnTo>
                    <a:pt x="206" y="125"/>
                  </a:lnTo>
                  <a:lnTo>
                    <a:pt x="203" y="125"/>
                  </a:lnTo>
                  <a:lnTo>
                    <a:pt x="201" y="125"/>
                  </a:lnTo>
                  <a:lnTo>
                    <a:pt x="197" y="124"/>
                  </a:lnTo>
                  <a:lnTo>
                    <a:pt x="195" y="124"/>
                  </a:lnTo>
                  <a:lnTo>
                    <a:pt x="192" y="122"/>
                  </a:lnTo>
                  <a:lnTo>
                    <a:pt x="195" y="122"/>
                  </a:lnTo>
                  <a:lnTo>
                    <a:pt x="198" y="122"/>
                  </a:lnTo>
                  <a:lnTo>
                    <a:pt x="201" y="122"/>
                  </a:lnTo>
                  <a:lnTo>
                    <a:pt x="201" y="119"/>
                  </a:lnTo>
                  <a:lnTo>
                    <a:pt x="203" y="121"/>
                  </a:lnTo>
                  <a:lnTo>
                    <a:pt x="206" y="122"/>
                  </a:lnTo>
                  <a:lnTo>
                    <a:pt x="210" y="122"/>
                  </a:lnTo>
                  <a:lnTo>
                    <a:pt x="212" y="122"/>
                  </a:lnTo>
                  <a:lnTo>
                    <a:pt x="214" y="122"/>
                  </a:lnTo>
                  <a:lnTo>
                    <a:pt x="218" y="121"/>
                  </a:lnTo>
                  <a:lnTo>
                    <a:pt x="214" y="119"/>
                  </a:lnTo>
                  <a:lnTo>
                    <a:pt x="212" y="119"/>
                  </a:lnTo>
                  <a:lnTo>
                    <a:pt x="210" y="119"/>
                  </a:lnTo>
                  <a:lnTo>
                    <a:pt x="206" y="118"/>
                  </a:lnTo>
                  <a:lnTo>
                    <a:pt x="204" y="117"/>
                  </a:lnTo>
                  <a:lnTo>
                    <a:pt x="206" y="118"/>
                  </a:lnTo>
                  <a:lnTo>
                    <a:pt x="210" y="117"/>
                  </a:lnTo>
                  <a:lnTo>
                    <a:pt x="212" y="118"/>
                  </a:lnTo>
                  <a:lnTo>
                    <a:pt x="215" y="118"/>
                  </a:lnTo>
                  <a:lnTo>
                    <a:pt x="218" y="120"/>
                  </a:lnTo>
                  <a:lnTo>
                    <a:pt x="221" y="119"/>
                  </a:lnTo>
                  <a:lnTo>
                    <a:pt x="223" y="120"/>
                  </a:lnTo>
                  <a:lnTo>
                    <a:pt x="226" y="121"/>
                  </a:lnTo>
                  <a:lnTo>
                    <a:pt x="229" y="121"/>
                  </a:lnTo>
                  <a:lnTo>
                    <a:pt x="231" y="121"/>
                  </a:lnTo>
                  <a:lnTo>
                    <a:pt x="231" y="119"/>
                  </a:lnTo>
                  <a:lnTo>
                    <a:pt x="235" y="119"/>
                  </a:lnTo>
                  <a:lnTo>
                    <a:pt x="237" y="119"/>
                  </a:lnTo>
                  <a:lnTo>
                    <a:pt x="240" y="119"/>
                  </a:lnTo>
                  <a:lnTo>
                    <a:pt x="244" y="119"/>
                  </a:lnTo>
                  <a:lnTo>
                    <a:pt x="246" y="119"/>
                  </a:lnTo>
                  <a:lnTo>
                    <a:pt x="246" y="116"/>
                  </a:lnTo>
                  <a:lnTo>
                    <a:pt x="248" y="118"/>
                  </a:lnTo>
                  <a:lnTo>
                    <a:pt x="252" y="118"/>
                  </a:lnTo>
                  <a:lnTo>
                    <a:pt x="255" y="118"/>
                  </a:lnTo>
                  <a:lnTo>
                    <a:pt x="257" y="116"/>
                  </a:lnTo>
                  <a:lnTo>
                    <a:pt x="257" y="113"/>
                  </a:lnTo>
                  <a:lnTo>
                    <a:pt x="254" y="111"/>
                  </a:lnTo>
                  <a:lnTo>
                    <a:pt x="252" y="110"/>
                  </a:lnTo>
                  <a:lnTo>
                    <a:pt x="248" y="110"/>
                  </a:lnTo>
                  <a:lnTo>
                    <a:pt x="246" y="109"/>
                  </a:lnTo>
                  <a:lnTo>
                    <a:pt x="243" y="109"/>
                  </a:lnTo>
                  <a:lnTo>
                    <a:pt x="239" y="109"/>
                  </a:lnTo>
                  <a:lnTo>
                    <a:pt x="237" y="109"/>
                  </a:lnTo>
                  <a:lnTo>
                    <a:pt x="233" y="107"/>
                  </a:lnTo>
                  <a:lnTo>
                    <a:pt x="239" y="107"/>
                  </a:lnTo>
                  <a:lnTo>
                    <a:pt x="243" y="105"/>
                  </a:lnTo>
                  <a:lnTo>
                    <a:pt x="245" y="105"/>
                  </a:lnTo>
                  <a:lnTo>
                    <a:pt x="252" y="108"/>
                  </a:lnTo>
                  <a:lnTo>
                    <a:pt x="254" y="108"/>
                  </a:lnTo>
                  <a:lnTo>
                    <a:pt x="257" y="108"/>
                  </a:lnTo>
                  <a:lnTo>
                    <a:pt x="260" y="108"/>
                  </a:lnTo>
                  <a:lnTo>
                    <a:pt x="260" y="110"/>
                  </a:lnTo>
                  <a:lnTo>
                    <a:pt x="263" y="112"/>
                  </a:lnTo>
                  <a:lnTo>
                    <a:pt x="265" y="112"/>
                  </a:lnTo>
                  <a:lnTo>
                    <a:pt x="269" y="112"/>
                  </a:lnTo>
                  <a:lnTo>
                    <a:pt x="271" y="112"/>
                  </a:lnTo>
                  <a:lnTo>
                    <a:pt x="274" y="111"/>
                  </a:lnTo>
                  <a:lnTo>
                    <a:pt x="277" y="111"/>
                  </a:lnTo>
                  <a:lnTo>
                    <a:pt x="280" y="110"/>
                  </a:lnTo>
                  <a:lnTo>
                    <a:pt x="282" y="110"/>
                  </a:lnTo>
                  <a:lnTo>
                    <a:pt x="286" y="108"/>
                  </a:lnTo>
                  <a:lnTo>
                    <a:pt x="287" y="105"/>
                  </a:lnTo>
                  <a:lnTo>
                    <a:pt x="283" y="105"/>
                  </a:lnTo>
                  <a:lnTo>
                    <a:pt x="281" y="105"/>
                  </a:lnTo>
                  <a:lnTo>
                    <a:pt x="283" y="103"/>
                  </a:lnTo>
                  <a:lnTo>
                    <a:pt x="287" y="103"/>
                  </a:lnTo>
                  <a:lnTo>
                    <a:pt x="290" y="103"/>
                  </a:lnTo>
                  <a:lnTo>
                    <a:pt x="291" y="102"/>
                  </a:lnTo>
                  <a:lnTo>
                    <a:pt x="290" y="102"/>
                  </a:lnTo>
                  <a:lnTo>
                    <a:pt x="292" y="100"/>
                  </a:lnTo>
                  <a:lnTo>
                    <a:pt x="290" y="98"/>
                  </a:lnTo>
                  <a:lnTo>
                    <a:pt x="284" y="99"/>
                  </a:lnTo>
                  <a:lnTo>
                    <a:pt x="281" y="100"/>
                  </a:lnTo>
                  <a:lnTo>
                    <a:pt x="278" y="100"/>
                  </a:lnTo>
                  <a:lnTo>
                    <a:pt x="275" y="100"/>
                  </a:lnTo>
                  <a:lnTo>
                    <a:pt x="272" y="101"/>
                  </a:lnTo>
                  <a:lnTo>
                    <a:pt x="270" y="101"/>
                  </a:lnTo>
                  <a:lnTo>
                    <a:pt x="266" y="100"/>
                  </a:lnTo>
                  <a:lnTo>
                    <a:pt x="272" y="100"/>
                  </a:lnTo>
                  <a:lnTo>
                    <a:pt x="270" y="98"/>
                  </a:lnTo>
                  <a:lnTo>
                    <a:pt x="266" y="96"/>
                  </a:lnTo>
                  <a:lnTo>
                    <a:pt x="269" y="96"/>
                  </a:lnTo>
                  <a:lnTo>
                    <a:pt x="272" y="96"/>
                  </a:lnTo>
                  <a:lnTo>
                    <a:pt x="274" y="99"/>
                  </a:lnTo>
                  <a:lnTo>
                    <a:pt x="278" y="99"/>
                  </a:lnTo>
                  <a:lnTo>
                    <a:pt x="280" y="98"/>
                  </a:lnTo>
                  <a:lnTo>
                    <a:pt x="283" y="98"/>
                  </a:lnTo>
                  <a:lnTo>
                    <a:pt x="286" y="96"/>
                  </a:lnTo>
                  <a:lnTo>
                    <a:pt x="289" y="96"/>
                  </a:lnTo>
                  <a:lnTo>
                    <a:pt x="291" y="96"/>
                  </a:lnTo>
                  <a:lnTo>
                    <a:pt x="298" y="96"/>
                  </a:lnTo>
                  <a:lnTo>
                    <a:pt x="299" y="93"/>
                  </a:lnTo>
                  <a:lnTo>
                    <a:pt x="296" y="93"/>
                  </a:lnTo>
                  <a:lnTo>
                    <a:pt x="293" y="92"/>
                  </a:lnTo>
                  <a:lnTo>
                    <a:pt x="293" y="89"/>
                  </a:lnTo>
                  <a:lnTo>
                    <a:pt x="291" y="86"/>
                  </a:lnTo>
                  <a:lnTo>
                    <a:pt x="293" y="86"/>
                  </a:lnTo>
                  <a:lnTo>
                    <a:pt x="296" y="89"/>
                  </a:lnTo>
                  <a:lnTo>
                    <a:pt x="296" y="92"/>
                  </a:lnTo>
                  <a:lnTo>
                    <a:pt x="299" y="92"/>
                  </a:lnTo>
                  <a:lnTo>
                    <a:pt x="303" y="91"/>
                  </a:lnTo>
                  <a:lnTo>
                    <a:pt x="305" y="91"/>
                  </a:lnTo>
                  <a:lnTo>
                    <a:pt x="308" y="90"/>
                  </a:lnTo>
                  <a:lnTo>
                    <a:pt x="310" y="87"/>
                  </a:lnTo>
                  <a:lnTo>
                    <a:pt x="313" y="85"/>
                  </a:lnTo>
                  <a:lnTo>
                    <a:pt x="316" y="83"/>
                  </a:lnTo>
                  <a:lnTo>
                    <a:pt x="318" y="81"/>
                  </a:lnTo>
                  <a:lnTo>
                    <a:pt x="322" y="79"/>
                  </a:lnTo>
                  <a:lnTo>
                    <a:pt x="325" y="78"/>
                  </a:lnTo>
                  <a:lnTo>
                    <a:pt x="327" y="77"/>
                  </a:lnTo>
                  <a:lnTo>
                    <a:pt x="331" y="75"/>
                  </a:lnTo>
                  <a:lnTo>
                    <a:pt x="333" y="75"/>
                  </a:lnTo>
                  <a:lnTo>
                    <a:pt x="337" y="73"/>
                  </a:lnTo>
                  <a:lnTo>
                    <a:pt x="339" y="72"/>
                  </a:lnTo>
                  <a:lnTo>
                    <a:pt x="342" y="70"/>
                  </a:lnTo>
                  <a:lnTo>
                    <a:pt x="344" y="70"/>
                  </a:lnTo>
                  <a:lnTo>
                    <a:pt x="348" y="68"/>
                  </a:lnTo>
                  <a:lnTo>
                    <a:pt x="350" y="66"/>
                  </a:lnTo>
                  <a:lnTo>
                    <a:pt x="352" y="65"/>
                  </a:lnTo>
                  <a:lnTo>
                    <a:pt x="356" y="64"/>
                  </a:lnTo>
                  <a:lnTo>
                    <a:pt x="359" y="62"/>
                  </a:lnTo>
                  <a:lnTo>
                    <a:pt x="361" y="62"/>
                  </a:lnTo>
                  <a:lnTo>
                    <a:pt x="365" y="61"/>
                  </a:lnTo>
                  <a:lnTo>
                    <a:pt x="367" y="60"/>
                  </a:lnTo>
                  <a:lnTo>
                    <a:pt x="371" y="59"/>
                  </a:lnTo>
                  <a:lnTo>
                    <a:pt x="373" y="58"/>
                  </a:lnTo>
                  <a:lnTo>
                    <a:pt x="375" y="56"/>
                  </a:lnTo>
                  <a:lnTo>
                    <a:pt x="375" y="53"/>
                  </a:lnTo>
                  <a:lnTo>
                    <a:pt x="369" y="53"/>
                  </a:lnTo>
                  <a:lnTo>
                    <a:pt x="366" y="53"/>
                  </a:lnTo>
                  <a:lnTo>
                    <a:pt x="364" y="53"/>
                  </a:lnTo>
                  <a:lnTo>
                    <a:pt x="361" y="55"/>
                  </a:lnTo>
                  <a:lnTo>
                    <a:pt x="358" y="55"/>
                  </a:lnTo>
                  <a:lnTo>
                    <a:pt x="356" y="56"/>
                  </a:lnTo>
                  <a:lnTo>
                    <a:pt x="352" y="56"/>
                  </a:lnTo>
                  <a:lnTo>
                    <a:pt x="350" y="57"/>
                  </a:lnTo>
                  <a:lnTo>
                    <a:pt x="347" y="57"/>
                  </a:lnTo>
                  <a:lnTo>
                    <a:pt x="340" y="58"/>
                  </a:lnTo>
                  <a:lnTo>
                    <a:pt x="338" y="58"/>
                  </a:lnTo>
                  <a:lnTo>
                    <a:pt x="334" y="59"/>
                  </a:lnTo>
                  <a:lnTo>
                    <a:pt x="332" y="60"/>
                  </a:lnTo>
                  <a:lnTo>
                    <a:pt x="330" y="60"/>
                  </a:lnTo>
                  <a:lnTo>
                    <a:pt x="326" y="61"/>
                  </a:lnTo>
                  <a:lnTo>
                    <a:pt x="324" y="61"/>
                  </a:lnTo>
                  <a:lnTo>
                    <a:pt x="321" y="62"/>
                  </a:lnTo>
                  <a:lnTo>
                    <a:pt x="318" y="62"/>
                  </a:lnTo>
                  <a:lnTo>
                    <a:pt x="315" y="64"/>
                  </a:lnTo>
                  <a:lnTo>
                    <a:pt x="313" y="64"/>
                  </a:lnTo>
                  <a:lnTo>
                    <a:pt x="309" y="65"/>
                  </a:lnTo>
                  <a:lnTo>
                    <a:pt x="306" y="65"/>
                  </a:lnTo>
                  <a:lnTo>
                    <a:pt x="304" y="66"/>
                  </a:lnTo>
                  <a:lnTo>
                    <a:pt x="300" y="67"/>
                  </a:lnTo>
                  <a:lnTo>
                    <a:pt x="299" y="67"/>
                  </a:lnTo>
                  <a:lnTo>
                    <a:pt x="303" y="66"/>
                  </a:lnTo>
                  <a:lnTo>
                    <a:pt x="299" y="66"/>
                  </a:lnTo>
                  <a:lnTo>
                    <a:pt x="297" y="65"/>
                  </a:lnTo>
                  <a:lnTo>
                    <a:pt x="299" y="65"/>
                  </a:lnTo>
                  <a:lnTo>
                    <a:pt x="305" y="64"/>
                  </a:lnTo>
                  <a:lnTo>
                    <a:pt x="308" y="62"/>
                  </a:lnTo>
                  <a:lnTo>
                    <a:pt x="312" y="62"/>
                  </a:lnTo>
                  <a:lnTo>
                    <a:pt x="314" y="62"/>
                  </a:lnTo>
                  <a:lnTo>
                    <a:pt x="317" y="61"/>
                  </a:lnTo>
                  <a:lnTo>
                    <a:pt x="321" y="61"/>
                  </a:lnTo>
                  <a:lnTo>
                    <a:pt x="323" y="60"/>
                  </a:lnTo>
                  <a:lnTo>
                    <a:pt x="326" y="59"/>
                  </a:lnTo>
                  <a:lnTo>
                    <a:pt x="330" y="58"/>
                  </a:lnTo>
                  <a:lnTo>
                    <a:pt x="332" y="58"/>
                  </a:lnTo>
                  <a:lnTo>
                    <a:pt x="334" y="57"/>
                  </a:lnTo>
                  <a:lnTo>
                    <a:pt x="338" y="56"/>
                  </a:lnTo>
                  <a:lnTo>
                    <a:pt x="340" y="56"/>
                  </a:lnTo>
                  <a:lnTo>
                    <a:pt x="343" y="55"/>
                  </a:lnTo>
                  <a:lnTo>
                    <a:pt x="347" y="53"/>
                  </a:lnTo>
                  <a:lnTo>
                    <a:pt x="343" y="53"/>
                  </a:lnTo>
                  <a:lnTo>
                    <a:pt x="340" y="52"/>
                  </a:lnTo>
                  <a:lnTo>
                    <a:pt x="338" y="52"/>
                  </a:lnTo>
                  <a:lnTo>
                    <a:pt x="334" y="52"/>
                  </a:lnTo>
                  <a:lnTo>
                    <a:pt x="332" y="52"/>
                  </a:lnTo>
                  <a:lnTo>
                    <a:pt x="329" y="53"/>
                  </a:lnTo>
                  <a:lnTo>
                    <a:pt x="325" y="53"/>
                  </a:lnTo>
                  <a:lnTo>
                    <a:pt x="323" y="53"/>
                  </a:lnTo>
                  <a:lnTo>
                    <a:pt x="320" y="53"/>
                  </a:lnTo>
                  <a:lnTo>
                    <a:pt x="317" y="53"/>
                  </a:lnTo>
                  <a:lnTo>
                    <a:pt x="321" y="53"/>
                  </a:lnTo>
                  <a:lnTo>
                    <a:pt x="317" y="50"/>
                  </a:lnTo>
                  <a:lnTo>
                    <a:pt x="312" y="49"/>
                  </a:lnTo>
                  <a:lnTo>
                    <a:pt x="314" y="49"/>
                  </a:lnTo>
                  <a:lnTo>
                    <a:pt x="317" y="50"/>
                  </a:lnTo>
                  <a:lnTo>
                    <a:pt x="321" y="51"/>
                  </a:lnTo>
                  <a:lnTo>
                    <a:pt x="323" y="52"/>
                  </a:lnTo>
                  <a:lnTo>
                    <a:pt x="325" y="52"/>
                  </a:lnTo>
                  <a:lnTo>
                    <a:pt x="329" y="52"/>
                  </a:lnTo>
                  <a:lnTo>
                    <a:pt x="332" y="51"/>
                  </a:lnTo>
                  <a:lnTo>
                    <a:pt x="334" y="51"/>
                  </a:lnTo>
                  <a:lnTo>
                    <a:pt x="338" y="51"/>
                  </a:lnTo>
                  <a:lnTo>
                    <a:pt x="340" y="51"/>
                  </a:lnTo>
                  <a:lnTo>
                    <a:pt x="343" y="51"/>
                  </a:lnTo>
                  <a:lnTo>
                    <a:pt x="346" y="50"/>
                  </a:lnTo>
                  <a:lnTo>
                    <a:pt x="349" y="50"/>
                  </a:lnTo>
                  <a:lnTo>
                    <a:pt x="351" y="50"/>
                  </a:lnTo>
                  <a:lnTo>
                    <a:pt x="355" y="49"/>
                  </a:lnTo>
                  <a:lnTo>
                    <a:pt x="357" y="50"/>
                  </a:lnTo>
                  <a:lnTo>
                    <a:pt x="360" y="49"/>
                  </a:lnTo>
                  <a:lnTo>
                    <a:pt x="363" y="49"/>
                  </a:lnTo>
                  <a:lnTo>
                    <a:pt x="360" y="49"/>
                  </a:lnTo>
                  <a:lnTo>
                    <a:pt x="355" y="49"/>
                  </a:lnTo>
                  <a:lnTo>
                    <a:pt x="357" y="48"/>
                  </a:lnTo>
                  <a:lnTo>
                    <a:pt x="360" y="48"/>
                  </a:lnTo>
                  <a:lnTo>
                    <a:pt x="363" y="47"/>
                  </a:lnTo>
                  <a:lnTo>
                    <a:pt x="366" y="47"/>
                  </a:lnTo>
                  <a:lnTo>
                    <a:pt x="368" y="47"/>
                  </a:lnTo>
                  <a:lnTo>
                    <a:pt x="372" y="47"/>
                  </a:lnTo>
                  <a:lnTo>
                    <a:pt x="374" y="47"/>
                  </a:lnTo>
                  <a:lnTo>
                    <a:pt x="377" y="47"/>
                  </a:lnTo>
                  <a:lnTo>
                    <a:pt x="380" y="47"/>
                  </a:lnTo>
                  <a:lnTo>
                    <a:pt x="383" y="44"/>
                  </a:lnTo>
                  <a:lnTo>
                    <a:pt x="385" y="44"/>
                  </a:lnTo>
                  <a:lnTo>
                    <a:pt x="389" y="42"/>
                  </a:lnTo>
                  <a:lnTo>
                    <a:pt x="391" y="42"/>
                  </a:lnTo>
                  <a:lnTo>
                    <a:pt x="394" y="41"/>
                  </a:lnTo>
                  <a:lnTo>
                    <a:pt x="397" y="40"/>
                  </a:lnTo>
                  <a:lnTo>
                    <a:pt x="400" y="40"/>
                  </a:lnTo>
                  <a:lnTo>
                    <a:pt x="402" y="39"/>
                  </a:lnTo>
                  <a:lnTo>
                    <a:pt x="406" y="38"/>
                  </a:lnTo>
                  <a:lnTo>
                    <a:pt x="408" y="36"/>
                  </a:lnTo>
                  <a:lnTo>
                    <a:pt x="414" y="33"/>
                  </a:lnTo>
                  <a:lnTo>
                    <a:pt x="417" y="32"/>
                  </a:lnTo>
                  <a:lnTo>
                    <a:pt x="419" y="31"/>
                  </a:lnTo>
                  <a:lnTo>
                    <a:pt x="423" y="28"/>
                  </a:lnTo>
                  <a:lnTo>
                    <a:pt x="421" y="25"/>
                  </a:lnTo>
                  <a:close/>
                  <a:moveTo>
                    <a:pt x="99" y="166"/>
                  </a:moveTo>
                  <a:lnTo>
                    <a:pt x="101" y="166"/>
                  </a:lnTo>
                  <a:lnTo>
                    <a:pt x="99" y="167"/>
                  </a:lnTo>
                  <a:lnTo>
                    <a:pt x="98" y="167"/>
                  </a:lnTo>
                  <a:lnTo>
                    <a:pt x="101" y="166"/>
                  </a:lnTo>
                  <a:lnTo>
                    <a:pt x="96" y="166"/>
                  </a:lnTo>
                  <a:lnTo>
                    <a:pt x="99" y="1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90000"/>
                </a:lnSpc>
              </a:pPr>
              <a:endParaRPr lang="en-US"/>
            </a:p>
          </p:txBody>
        </p:sp>
        <p:sp>
          <p:nvSpPr>
            <p:cNvPr id="8" name="Freeform 208">
              <a:extLst>
                <a:ext uri="{FF2B5EF4-FFF2-40B4-BE49-F238E27FC236}">
                  <a16:creationId xmlns:a16="http://schemas.microsoft.com/office/drawing/2014/main" id="{5BBB452F-967C-4EDE-9442-85C10173DBA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43250" y="3273425"/>
              <a:ext cx="1382712" cy="246063"/>
            </a:xfrm>
            <a:custGeom>
              <a:avLst/>
              <a:gdLst>
                <a:gd name="T0" fmla="*/ 25 w 871"/>
                <a:gd name="T1" fmla="*/ 26 h 155"/>
                <a:gd name="T2" fmla="*/ 29 w 871"/>
                <a:gd name="T3" fmla="*/ 31 h 155"/>
                <a:gd name="T4" fmla="*/ 26 w 871"/>
                <a:gd name="T5" fmla="*/ 29 h 155"/>
                <a:gd name="T6" fmla="*/ 26 w 871"/>
                <a:gd name="T7" fmla="*/ 24 h 155"/>
                <a:gd name="T8" fmla="*/ 5 w 871"/>
                <a:gd name="T9" fmla="*/ 5 h 155"/>
                <a:gd name="T10" fmla="*/ 0 w 871"/>
                <a:gd name="T11" fmla="*/ 0 h 155"/>
                <a:gd name="T12" fmla="*/ 4 w 871"/>
                <a:gd name="T13" fmla="*/ 5 h 155"/>
                <a:gd name="T14" fmla="*/ 5 w 871"/>
                <a:gd name="T15" fmla="*/ 5 h 155"/>
                <a:gd name="T16" fmla="*/ 29 w 871"/>
                <a:gd name="T17" fmla="*/ 30 h 155"/>
                <a:gd name="T18" fmla="*/ 28 w 871"/>
                <a:gd name="T19" fmla="*/ 27 h 155"/>
                <a:gd name="T20" fmla="*/ 411 w 871"/>
                <a:gd name="T21" fmla="*/ 9 h 155"/>
                <a:gd name="T22" fmla="*/ 411 w 871"/>
                <a:gd name="T23" fmla="*/ 9 h 155"/>
                <a:gd name="T24" fmla="*/ 464 w 871"/>
                <a:gd name="T25" fmla="*/ 50 h 155"/>
                <a:gd name="T26" fmla="*/ 464 w 871"/>
                <a:gd name="T27" fmla="*/ 50 h 155"/>
                <a:gd name="T28" fmla="*/ 503 w 871"/>
                <a:gd name="T29" fmla="*/ 16 h 155"/>
                <a:gd name="T30" fmla="*/ 503 w 871"/>
                <a:gd name="T31" fmla="*/ 16 h 155"/>
                <a:gd name="T32" fmla="*/ 503 w 871"/>
                <a:gd name="T33" fmla="*/ 16 h 155"/>
                <a:gd name="T34" fmla="*/ 497 w 871"/>
                <a:gd name="T35" fmla="*/ 44 h 155"/>
                <a:gd name="T36" fmla="*/ 491 w 871"/>
                <a:gd name="T37" fmla="*/ 46 h 155"/>
                <a:gd name="T38" fmla="*/ 495 w 871"/>
                <a:gd name="T39" fmla="*/ 41 h 155"/>
                <a:gd name="T40" fmla="*/ 500 w 871"/>
                <a:gd name="T41" fmla="*/ 40 h 155"/>
                <a:gd name="T42" fmla="*/ 500 w 871"/>
                <a:gd name="T43" fmla="*/ 41 h 155"/>
                <a:gd name="T44" fmla="*/ 499 w 871"/>
                <a:gd name="T45" fmla="*/ 42 h 155"/>
                <a:gd name="T46" fmla="*/ 557 w 871"/>
                <a:gd name="T47" fmla="*/ 61 h 155"/>
                <a:gd name="T48" fmla="*/ 555 w 871"/>
                <a:gd name="T49" fmla="*/ 63 h 155"/>
                <a:gd name="T50" fmla="*/ 556 w 871"/>
                <a:gd name="T51" fmla="*/ 64 h 155"/>
                <a:gd name="T52" fmla="*/ 561 w 871"/>
                <a:gd name="T53" fmla="*/ 66 h 155"/>
                <a:gd name="T54" fmla="*/ 558 w 871"/>
                <a:gd name="T55" fmla="*/ 64 h 155"/>
                <a:gd name="T56" fmla="*/ 559 w 871"/>
                <a:gd name="T57" fmla="*/ 64 h 155"/>
                <a:gd name="T58" fmla="*/ 587 w 871"/>
                <a:gd name="T59" fmla="*/ 72 h 155"/>
                <a:gd name="T60" fmla="*/ 583 w 871"/>
                <a:gd name="T61" fmla="*/ 67 h 155"/>
                <a:gd name="T62" fmla="*/ 579 w 871"/>
                <a:gd name="T63" fmla="*/ 67 h 155"/>
                <a:gd name="T64" fmla="*/ 573 w 871"/>
                <a:gd name="T65" fmla="*/ 68 h 155"/>
                <a:gd name="T66" fmla="*/ 568 w 871"/>
                <a:gd name="T67" fmla="*/ 66 h 155"/>
                <a:gd name="T68" fmla="*/ 568 w 871"/>
                <a:gd name="T69" fmla="*/ 68 h 155"/>
                <a:gd name="T70" fmla="*/ 573 w 871"/>
                <a:gd name="T71" fmla="*/ 69 h 155"/>
                <a:gd name="T72" fmla="*/ 579 w 871"/>
                <a:gd name="T73" fmla="*/ 72 h 155"/>
                <a:gd name="T74" fmla="*/ 584 w 871"/>
                <a:gd name="T75" fmla="*/ 70 h 155"/>
                <a:gd name="T76" fmla="*/ 584 w 871"/>
                <a:gd name="T77" fmla="*/ 74 h 155"/>
                <a:gd name="T78" fmla="*/ 658 w 871"/>
                <a:gd name="T79" fmla="*/ 95 h 155"/>
                <a:gd name="T80" fmla="*/ 659 w 871"/>
                <a:gd name="T81" fmla="*/ 95 h 155"/>
                <a:gd name="T82" fmla="*/ 658 w 871"/>
                <a:gd name="T83" fmla="*/ 95 h 155"/>
                <a:gd name="T84" fmla="*/ 733 w 871"/>
                <a:gd name="T85" fmla="*/ 50 h 155"/>
                <a:gd name="T86" fmla="*/ 735 w 871"/>
                <a:gd name="T87" fmla="*/ 48 h 155"/>
                <a:gd name="T88" fmla="*/ 729 w 871"/>
                <a:gd name="T89" fmla="*/ 138 h 155"/>
                <a:gd name="T90" fmla="*/ 729 w 871"/>
                <a:gd name="T91" fmla="*/ 138 h 155"/>
                <a:gd name="T92" fmla="*/ 729 w 871"/>
                <a:gd name="T93" fmla="*/ 138 h 155"/>
                <a:gd name="T94" fmla="*/ 696 w 871"/>
                <a:gd name="T95" fmla="*/ 154 h 155"/>
                <a:gd name="T96" fmla="*/ 691 w 871"/>
                <a:gd name="T97" fmla="*/ 155 h 155"/>
                <a:gd name="T98" fmla="*/ 694 w 871"/>
                <a:gd name="T99" fmla="*/ 152 h 155"/>
                <a:gd name="T100" fmla="*/ 700 w 871"/>
                <a:gd name="T101" fmla="*/ 151 h 155"/>
                <a:gd name="T102" fmla="*/ 706 w 871"/>
                <a:gd name="T103" fmla="*/ 150 h 155"/>
                <a:gd name="T104" fmla="*/ 711 w 871"/>
                <a:gd name="T105" fmla="*/ 149 h 155"/>
                <a:gd name="T106" fmla="*/ 711 w 871"/>
                <a:gd name="T107" fmla="*/ 150 h 155"/>
                <a:gd name="T108" fmla="*/ 716 w 871"/>
                <a:gd name="T109" fmla="*/ 147 h 155"/>
                <a:gd name="T110" fmla="*/ 713 w 871"/>
                <a:gd name="T111" fmla="*/ 151 h 155"/>
                <a:gd name="T112" fmla="*/ 708 w 871"/>
                <a:gd name="T113" fmla="*/ 152 h 155"/>
                <a:gd name="T114" fmla="*/ 703 w 871"/>
                <a:gd name="T115" fmla="*/ 154 h 155"/>
                <a:gd name="T116" fmla="*/ 700 w 871"/>
                <a:gd name="T117" fmla="*/ 154 h 155"/>
                <a:gd name="T118" fmla="*/ 871 w 871"/>
                <a:gd name="T119" fmla="*/ 73 h 155"/>
                <a:gd name="T120" fmla="*/ 871 w 871"/>
                <a:gd name="T121" fmla="*/ 73 h 155"/>
                <a:gd name="T122" fmla="*/ 871 w 871"/>
                <a:gd name="T123" fmla="*/ 73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71" h="155">
                  <a:moveTo>
                    <a:pt x="26" y="24"/>
                  </a:moveTo>
                  <a:lnTo>
                    <a:pt x="25" y="26"/>
                  </a:lnTo>
                  <a:lnTo>
                    <a:pt x="27" y="30"/>
                  </a:lnTo>
                  <a:lnTo>
                    <a:pt x="29" y="31"/>
                  </a:lnTo>
                  <a:lnTo>
                    <a:pt x="27" y="31"/>
                  </a:lnTo>
                  <a:lnTo>
                    <a:pt x="26" y="29"/>
                  </a:lnTo>
                  <a:lnTo>
                    <a:pt x="25" y="25"/>
                  </a:lnTo>
                  <a:lnTo>
                    <a:pt x="26" y="24"/>
                  </a:lnTo>
                  <a:lnTo>
                    <a:pt x="26" y="24"/>
                  </a:lnTo>
                  <a:close/>
                  <a:moveTo>
                    <a:pt x="5" y="5"/>
                  </a:moveTo>
                  <a:lnTo>
                    <a:pt x="2" y="1"/>
                  </a:lnTo>
                  <a:lnTo>
                    <a:pt x="0" y="0"/>
                  </a:lnTo>
                  <a:lnTo>
                    <a:pt x="2" y="3"/>
                  </a:lnTo>
                  <a:lnTo>
                    <a:pt x="4" y="5"/>
                  </a:lnTo>
                  <a:lnTo>
                    <a:pt x="5" y="5"/>
                  </a:lnTo>
                  <a:lnTo>
                    <a:pt x="5" y="5"/>
                  </a:lnTo>
                  <a:close/>
                  <a:moveTo>
                    <a:pt x="28" y="27"/>
                  </a:moveTo>
                  <a:lnTo>
                    <a:pt x="29" y="30"/>
                  </a:lnTo>
                  <a:lnTo>
                    <a:pt x="27" y="27"/>
                  </a:lnTo>
                  <a:lnTo>
                    <a:pt x="28" y="27"/>
                  </a:lnTo>
                  <a:lnTo>
                    <a:pt x="28" y="27"/>
                  </a:lnTo>
                  <a:close/>
                  <a:moveTo>
                    <a:pt x="411" y="9"/>
                  </a:moveTo>
                  <a:lnTo>
                    <a:pt x="409" y="12"/>
                  </a:lnTo>
                  <a:lnTo>
                    <a:pt x="411" y="9"/>
                  </a:lnTo>
                  <a:lnTo>
                    <a:pt x="411" y="9"/>
                  </a:lnTo>
                  <a:close/>
                  <a:moveTo>
                    <a:pt x="464" y="50"/>
                  </a:moveTo>
                  <a:lnTo>
                    <a:pt x="461" y="52"/>
                  </a:lnTo>
                  <a:lnTo>
                    <a:pt x="464" y="50"/>
                  </a:lnTo>
                  <a:lnTo>
                    <a:pt x="464" y="50"/>
                  </a:lnTo>
                  <a:close/>
                  <a:moveTo>
                    <a:pt x="503" y="16"/>
                  </a:moveTo>
                  <a:lnTo>
                    <a:pt x="500" y="17"/>
                  </a:lnTo>
                  <a:lnTo>
                    <a:pt x="503" y="16"/>
                  </a:lnTo>
                  <a:lnTo>
                    <a:pt x="503" y="16"/>
                  </a:lnTo>
                  <a:lnTo>
                    <a:pt x="503" y="16"/>
                  </a:lnTo>
                  <a:close/>
                  <a:moveTo>
                    <a:pt x="499" y="42"/>
                  </a:moveTo>
                  <a:lnTo>
                    <a:pt x="497" y="44"/>
                  </a:lnTo>
                  <a:lnTo>
                    <a:pt x="495" y="47"/>
                  </a:lnTo>
                  <a:lnTo>
                    <a:pt x="491" y="46"/>
                  </a:lnTo>
                  <a:lnTo>
                    <a:pt x="493" y="43"/>
                  </a:lnTo>
                  <a:lnTo>
                    <a:pt x="495" y="41"/>
                  </a:lnTo>
                  <a:lnTo>
                    <a:pt x="498" y="40"/>
                  </a:lnTo>
                  <a:lnTo>
                    <a:pt x="500" y="40"/>
                  </a:lnTo>
                  <a:lnTo>
                    <a:pt x="503" y="41"/>
                  </a:lnTo>
                  <a:lnTo>
                    <a:pt x="500" y="41"/>
                  </a:lnTo>
                  <a:lnTo>
                    <a:pt x="499" y="42"/>
                  </a:lnTo>
                  <a:lnTo>
                    <a:pt x="499" y="42"/>
                  </a:lnTo>
                  <a:close/>
                  <a:moveTo>
                    <a:pt x="556" y="64"/>
                  </a:moveTo>
                  <a:lnTo>
                    <a:pt x="557" y="61"/>
                  </a:lnTo>
                  <a:lnTo>
                    <a:pt x="554" y="60"/>
                  </a:lnTo>
                  <a:lnTo>
                    <a:pt x="555" y="63"/>
                  </a:lnTo>
                  <a:lnTo>
                    <a:pt x="556" y="64"/>
                  </a:lnTo>
                  <a:lnTo>
                    <a:pt x="556" y="64"/>
                  </a:lnTo>
                  <a:close/>
                  <a:moveTo>
                    <a:pt x="559" y="64"/>
                  </a:moveTo>
                  <a:lnTo>
                    <a:pt x="561" y="66"/>
                  </a:lnTo>
                  <a:lnTo>
                    <a:pt x="558" y="67"/>
                  </a:lnTo>
                  <a:lnTo>
                    <a:pt x="558" y="64"/>
                  </a:lnTo>
                  <a:lnTo>
                    <a:pt x="559" y="64"/>
                  </a:lnTo>
                  <a:lnTo>
                    <a:pt x="559" y="64"/>
                  </a:lnTo>
                  <a:close/>
                  <a:moveTo>
                    <a:pt x="584" y="74"/>
                  </a:moveTo>
                  <a:lnTo>
                    <a:pt x="587" y="72"/>
                  </a:lnTo>
                  <a:lnTo>
                    <a:pt x="587" y="68"/>
                  </a:lnTo>
                  <a:lnTo>
                    <a:pt x="583" y="67"/>
                  </a:lnTo>
                  <a:lnTo>
                    <a:pt x="581" y="66"/>
                  </a:lnTo>
                  <a:lnTo>
                    <a:pt x="579" y="67"/>
                  </a:lnTo>
                  <a:lnTo>
                    <a:pt x="575" y="67"/>
                  </a:lnTo>
                  <a:lnTo>
                    <a:pt x="573" y="68"/>
                  </a:lnTo>
                  <a:lnTo>
                    <a:pt x="571" y="66"/>
                  </a:lnTo>
                  <a:lnTo>
                    <a:pt x="568" y="66"/>
                  </a:lnTo>
                  <a:lnTo>
                    <a:pt x="565" y="67"/>
                  </a:lnTo>
                  <a:lnTo>
                    <a:pt x="568" y="68"/>
                  </a:lnTo>
                  <a:lnTo>
                    <a:pt x="571" y="69"/>
                  </a:lnTo>
                  <a:lnTo>
                    <a:pt x="573" y="69"/>
                  </a:lnTo>
                  <a:lnTo>
                    <a:pt x="576" y="70"/>
                  </a:lnTo>
                  <a:lnTo>
                    <a:pt x="579" y="72"/>
                  </a:lnTo>
                  <a:lnTo>
                    <a:pt x="581" y="73"/>
                  </a:lnTo>
                  <a:lnTo>
                    <a:pt x="584" y="70"/>
                  </a:lnTo>
                  <a:lnTo>
                    <a:pt x="583" y="74"/>
                  </a:lnTo>
                  <a:lnTo>
                    <a:pt x="584" y="74"/>
                  </a:lnTo>
                  <a:lnTo>
                    <a:pt x="584" y="74"/>
                  </a:lnTo>
                  <a:close/>
                  <a:moveTo>
                    <a:pt x="658" y="95"/>
                  </a:moveTo>
                  <a:lnTo>
                    <a:pt x="661" y="95"/>
                  </a:lnTo>
                  <a:lnTo>
                    <a:pt x="659" y="95"/>
                  </a:lnTo>
                  <a:lnTo>
                    <a:pt x="658" y="95"/>
                  </a:lnTo>
                  <a:lnTo>
                    <a:pt x="658" y="95"/>
                  </a:lnTo>
                  <a:close/>
                  <a:moveTo>
                    <a:pt x="735" y="48"/>
                  </a:moveTo>
                  <a:lnTo>
                    <a:pt x="733" y="50"/>
                  </a:lnTo>
                  <a:lnTo>
                    <a:pt x="734" y="48"/>
                  </a:lnTo>
                  <a:lnTo>
                    <a:pt x="735" y="48"/>
                  </a:lnTo>
                  <a:lnTo>
                    <a:pt x="735" y="48"/>
                  </a:lnTo>
                  <a:close/>
                  <a:moveTo>
                    <a:pt x="729" y="138"/>
                  </a:moveTo>
                  <a:lnTo>
                    <a:pt x="728" y="141"/>
                  </a:lnTo>
                  <a:lnTo>
                    <a:pt x="729" y="138"/>
                  </a:lnTo>
                  <a:lnTo>
                    <a:pt x="729" y="138"/>
                  </a:lnTo>
                  <a:lnTo>
                    <a:pt x="729" y="138"/>
                  </a:lnTo>
                  <a:close/>
                  <a:moveTo>
                    <a:pt x="700" y="154"/>
                  </a:moveTo>
                  <a:lnTo>
                    <a:pt x="696" y="154"/>
                  </a:lnTo>
                  <a:lnTo>
                    <a:pt x="694" y="155"/>
                  </a:lnTo>
                  <a:lnTo>
                    <a:pt x="691" y="155"/>
                  </a:lnTo>
                  <a:lnTo>
                    <a:pt x="692" y="153"/>
                  </a:lnTo>
                  <a:lnTo>
                    <a:pt x="694" y="152"/>
                  </a:lnTo>
                  <a:lnTo>
                    <a:pt x="698" y="150"/>
                  </a:lnTo>
                  <a:lnTo>
                    <a:pt x="700" y="151"/>
                  </a:lnTo>
                  <a:lnTo>
                    <a:pt x="703" y="150"/>
                  </a:lnTo>
                  <a:lnTo>
                    <a:pt x="706" y="150"/>
                  </a:lnTo>
                  <a:lnTo>
                    <a:pt x="708" y="150"/>
                  </a:lnTo>
                  <a:lnTo>
                    <a:pt x="711" y="149"/>
                  </a:lnTo>
                  <a:lnTo>
                    <a:pt x="713" y="147"/>
                  </a:lnTo>
                  <a:lnTo>
                    <a:pt x="711" y="150"/>
                  </a:lnTo>
                  <a:lnTo>
                    <a:pt x="713" y="149"/>
                  </a:lnTo>
                  <a:lnTo>
                    <a:pt x="716" y="147"/>
                  </a:lnTo>
                  <a:lnTo>
                    <a:pt x="719" y="149"/>
                  </a:lnTo>
                  <a:lnTo>
                    <a:pt x="713" y="151"/>
                  </a:lnTo>
                  <a:lnTo>
                    <a:pt x="711" y="152"/>
                  </a:lnTo>
                  <a:lnTo>
                    <a:pt x="708" y="152"/>
                  </a:lnTo>
                  <a:lnTo>
                    <a:pt x="706" y="153"/>
                  </a:lnTo>
                  <a:lnTo>
                    <a:pt x="703" y="154"/>
                  </a:lnTo>
                  <a:lnTo>
                    <a:pt x="700" y="154"/>
                  </a:lnTo>
                  <a:lnTo>
                    <a:pt x="700" y="154"/>
                  </a:lnTo>
                  <a:lnTo>
                    <a:pt x="700" y="154"/>
                  </a:lnTo>
                  <a:close/>
                  <a:moveTo>
                    <a:pt x="871" y="73"/>
                  </a:moveTo>
                  <a:lnTo>
                    <a:pt x="867" y="74"/>
                  </a:lnTo>
                  <a:lnTo>
                    <a:pt x="871" y="73"/>
                  </a:lnTo>
                  <a:lnTo>
                    <a:pt x="871" y="73"/>
                  </a:lnTo>
                  <a:lnTo>
                    <a:pt x="871" y="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90000"/>
                </a:lnSpc>
              </a:pPr>
              <a:endParaRPr lang="en-US"/>
            </a:p>
          </p:txBody>
        </p:sp>
        <p:sp>
          <p:nvSpPr>
            <p:cNvPr id="9" name="Freeform 209">
              <a:extLst>
                <a:ext uri="{FF2B5EF4-FFF2-40B4-BE49-F238E27FC236}">
                  <a16:creationId xmlns:a16="http://schemas.microsoft.com/office/drawing/2014/main" id="{0C101803-4D1A-4137-B686-6F779CCB904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84438" y="3016250"/>
              <a:ext cx="534987" cy="109538"/>
            </a:xfrm>
            <a:custGeom>
              <a:avLst/>
              <a:gdLst>
                <a:gd name="T0" fmla="*/ 22 w 337"/>
                <a:gd name="T1" fmla="*/ 23 h 69"/>
                <a:gd name="T2" fmla="*/ 27 w 337"/>
                <a:gd name="T3" fmla="*/ 21 h 69"/>
                <a:gd name="T4" fmla="*/ 27 w 337"/>
                <a:gd name="T5" fmla="*/ 17 h 69"/>
                <a:gd name="T6" fmla="*/ 27 w 337"/>
                <a:gd name="T7" fmla="*/ 17 h 69"/>
                <a:gd name="T8" fmla="*/ 33 w 337"/>
                <a:gd name="T9" fmla="*/ 18 h 69"/>
                <a:gd name="T10" fmla="*/ 33 w 337"/>
                <a:gd name="T11" fmla="*/ 15 h 69"/>
                <a:gd name="T12" fmla="*/ 32 w 337"/>
                <a:gd name="T13" fmla="*/ 9 h 69"/>
                <a:gd name="T14" fmla="*/ 26 w 337"/>
                <a:gd name="T15" fmla="*/ 11 h 69"/>
                <a:gd name="T16" fmla="*/ 21 w 337"/>
                <a:gd name="T17" fmla="*/ 7 h 69"/>
                <a:gd name="T18" fmla="*/ 22 w 337"/>
                <a:gd name="T19" fmla="*/ 13 h 69"/>
                <a:gd name="T20" fmla="*/ 18 w 337"/>
                <a:gd name="T21" fmla="*/ 13 h 69"/>
                <a:gd name="T22" fmla="*/ 14 w 337"/>
                <a:gd name="T23" fmla="*/ 9 h 69"/>
                <a:gd name="T24" fmla="*/ 14 w 337"/>
                <a:gd name="T25" fmla="*/ 13 h 69"/>
                <a:gd name="T26" fmla="*/ 13 w 337"/>
                <a:gd name="T27" fmla="*/ 18 h 69"/>
                <a:gd name="T28" fmla="*/ 13 w 337"/>
                <a:gd name="T29" fmla="*/ 20 h 69"/>
                <a:gd name="T30" fmla="*/ 10 w 337"/>
                <a:gd name="T31" fmla="*/ 14 h 69"/>
                <a:gd name="T32" fmla="*/ 3 w 337"/>
                <a:gd name="T33" fmla="*/ 17 h 69"/>
                <a:gd name="T34" fmla="*/ 3 w 337"/>
                <a:gd name="T35" fmla="*/ 22 h 69"/>
                <a:gd name="T36" fmla="*/ 6 w 337"/>
                <a:gd name="T37" fmla="*/ 28 h 69"/>
                <a:gd name="T38" fmla="*/ 9 w 337"/>
                <a:gd name="T39" fmla="*/ 25 h 69"/>
                <a:gd name="T40" fmla="*/ 9 w 337"/>
                <a:gd name="T41" fmla="*/ 24 h 69"/>
                <a:gd name="T42" fmla="*/ 12 w 337"/>
                <a:gd name="T43" fmla="*/ 25 h 69"/>
                <a:gd name="T44" fmla="*/ 12 w 337"/>
                <a:gd name="T45" fmla="*/ 26 h 69"/>
                <a:gd name="T46" fmla="*/ 8 w 337"/>
                <a:gd name="T47" fmla="*/ 32 h 69"/>
                <a:gd name="T48" fmla="*/ 14 w 337"/>
                <a:gd name="T49" fmla="*/ 30 h 69"/>
                <a:gd name="T50" fmla="*/ 14 w 337"/>
                <a:gd name="T51" fmla="*/ 26 h 69"/>
                <a:gd name="T52" fmla="*/ 19 w 337"/>
                <a:gd name="T53" fmla="*/ 24 h 69"/>
                <a:gd name="T54" fmla="*/ 278 w 337"/>
                <a:gd name="T55" fmla="*/ 0 h 69"/>
                <a:gd name="T56" fmla="*/ 278 w 337"/>
                <a:gd name="T57" fmla="*/ 3 h 69"/>
                <a:gd name="T58" fmla="*/ 278 w 337"/>
                <a:gd name="T59" fmla="*/ 0 h 69"/>
                <a:gd name="T60" fmla="*/ 252 w 337"/>
                <a:gd name="T61" fmla="*/ 8 h 69"/>
                <a:gd name="T62" fmla="*/ 251 w 337"/>
                <a:gd name="T63" fmla="*/ 5 h 69"/>
                <a:gd name="T64" fmla="*/ 302 w 337"/>
                <a:gd name="T65" fmla="*/ 31 h 69"/>
                <a:gd name="T66" fmla="*/ 303 w 337"/>
                <a:gd name="T67" fmla="*/ 37 h 69"/>
                <a:gd name="T68" fmla="*/ 299 w 337"/>
                <a:gd name="T69" fmla="*/ 33 h 69"/>
                <a:gd name="T70" fmla="*/ 302 w 337"/>
                <a:gd name="T71" fmla="*/ 31 h 69"/>
                <a:gd name="T72" fmla="*/ 303 w 337"/>
                <a:gd name="T73" fmla="*/ 38 h 69"/>
                <a:gd name="T74" fmla="*/ 300 w 337"/>
                <a:gd name="T75" fmla="*/ 42 h 69"/>
                <a:gd name="T76" fmla="*/ 300 w 337"/>
                <a:gd name="T77" fmla="*/ 38 h 69"/>
                <a:gd name="T78" fmla="*/ 303 w 337"/>
                <a:gd name="T79" fmla="*/ 38 h 69"/>
                <a:gd name="T80" fmla="*/ 311 w 337"/>
                <a:gd name="T81" fmla="*/ 40 h 69"/>
                <a:gd name="T82" fmla="*/ 309 w 337"/>
                <a:gd name="T83" fmla="*/ 43 h 69"/>
                <a:gd name="T84" fmla="*/ 307 w 337"/>
                <a:gd name="T85" fmla="*/ 39 h 69"/>
                <a:gd name="T86" fmla="*/ 307 w 337"/>
                <a:gd name="T87" fmla="*/ 37 h 69"/>
                <a:gd name="T88" fmla="*/ 305 w 337"/>
                <a:gd name="T89" fmla="*/ 42 h 69"/>
                <a:gd name="T90" fmla="*/ 309 w 337"/>
                <a:gd name="T91" fmla="*/ 46 h 69"/>
                <a:gd name="T92" fmla="*/ 304 w 337"/>
                <a:gd name="T93" fmla="*/ 45 h 69"/>
                <a:gd name="T94" fmla="*/ 305 w 337"/>
                <a:gd name="T95" fmla="*/ 40 h 69"/>
                <a:gd name="T96" fmla="*/ 307 w 337"/>
                <a:gd name="T97" fmla="*/ 40 h 69"/>
                <a:gd name="T98" fmla="*/ 337 w 337"/>
                <a:gd name="T99" fmla="*/ 68 h 69"/>
                <a:gd name="T100" fmla="*/ 336 w 337"/>
                <a:gd name="T101" fmla="*/ 67 h 69"/>
                <a:gd name="T102" fmla="*/ 337 w 337"/>
                <a:gd name="T103" fmla="*/ 65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37" h="69">
                  <a:moveTo>
                    <a:pt x="19" y="24"/>
                  </a:moveTo>
                  <a:lnTo>
                    <a:pt x="22" y="23"/>
                  </a:lnTo>
                  <a:lnTo>
                    <a:pt x="25" y="22"/>
                  </a:lnTo>
                  <a:lnTo>
                    <a:pt x="27" y="21"/>
                  </a:lnTo>
                  <a:lnTo>
                    <a:pt x="30" y="20"/>
                  </a:lnTo>
                  <a:lnTo>
                    <a:pt x="27" y="17"/>
                  </a:lnTo>
                  <a:lnTo>
                    <a:pt x="25" y="18"/>
                  </a:lnTo>
                  <a:lnTo>
                    <a:pt x="27" y="17"/>
                  </a:lnTo>
                  <a:lnTo>
                    <a:pt x="30" y="17"/>
                  </a:lnTo>
                  <a:lnTo>
                    <a:pt x="33" y="18"/>
                  </a:lnTo>
                  <a:lnTo>
                    <a:pt x="35" y="16"/>
                  </a:lnTo>
                  <a:lnTo>
                    <a:pt x="33" y="15"/>
                  </a:lnTo>
                  <a:lnTo>
                    <a:pt x="32" y="12"/>
                  </a:lnTo>
                  <a:lnTo>
                    <a:pt x="32" y="9"/>
                  </a:lnTo>
                  <a:lnTo>
                    <a:pt x="30" y="9"/>
                  </a:lnTo>
                  <a:lnTo>
                    <a:pt x="26" y="11"/>
                  </a:lnTo>
                  <a:lnTo>
                    <a:pt x="24" y="8"/>
                  </a:lnTo>
                  <a:lnTo>
                    <a:pt x="21" y="7"/>
                  </a:lnTo>
                  <a:lnTo>
                    <a:pt x="23" y="9"/>
                  </a:lnTo>
                  <a:lnTo>
                    <a:pt x="22" y="13"/>
                  </a:lnTo>
                  <a:lnTo>
                    <a:pt x="19" y="11"/>
                  </a:lnTo>
                  <a:lnTo>
                    <a:pt x="18" y="13"/>
                  </a:lnTo>
                  <a:lnTo>
                    <a:pt x="17" y="11"/>
                  </a:lnTo>
                  <a:lnTo>
                    <a:pt x="14" y="9"/>
                  </a:lnTo>
                  <a:lnTo>
                    <a:pt x="12" y="12"/>
                  </a:lnTo>
                  <a:lnTo>
                    <a:pt x="14" y="13"/>
                  </a:lnTo>
                  <a:lnTo>
                    <a:pt x="15" y="16"/>
                  </a:lnTo>
                  <a:lnTo>
                    <a:pt x="13" y="18"/>
                  </a:lnTo>
                  <a:lnTo>
                    <a:pt x="16" y="21"/>
                  </a:lnTo>
                  <a:lnTo>
                    <a:pt x="13" y="20"/>
                  </a:lnTo>
                  <a:lnTo>
                    <a:pt x="12" y="16"/>
                  </a:lnTo>
                  <a:lnTo>
                    <a:pt x="10" y="14"/>
                  </a:lnTo>
                  <a:lnTo>
                    <a:pt x="7" y="14"/>
                  </a:lnTo>
                  <a:lnTo>
                    <a:pt x="3" y="17"/>
                  </a:lnTo>
                  <a:lnTo>
                    <a:pt x="0" y="20"/>
                  </a:lnTo>
                  <a:lnTo>
                    <a:pt x="3" y="22"/>
                  </a:lnTo>
                  <a:lnTo>
                    <a:pt x="4" y="25"/>
                  </a:lnTo>
                  <a:lnTo>
                    <a:pt x="6" y="28"/>
                  </a:lnTo>
                  <a:lnTo>
                    <a:pt x="8" y="28"/>
                  </a:lnTo>
                  <a:lnTo>
                    <a:pt x="9" y="25"/>
                  </a:lnTo>
                  <a:lnTo>
                    <a:pt x="7" y="24"/>
                  </a:lnTo>
                  <a:lnTo>
                    <a:pt x="9" y="24"/>
                  </a:lnTo>
                  <a:lnTo>
                    <a:pt x="9" y="26"/>
                  </a:lnTo>
                  <a:lnTo>
                    <a:pt x="12" y="25"/>
                  </a:lnTo>
                  <a:lnTo>
                    <a:pt x="14" y="24"/>
                  </a:lnTo>
                  <a:lnTo>
                    <a:pt x="12" y="26"/>
                  </a:lnTo>
                  <a:lnTo>
                    <a:pt x="10" y="29"/>
                  </a:lnTo>
                  <a:lnTo>
                    <a:pt x="8" y="32"/>
                  </a:lnTo>
                  <a:lnTo>
                    <a:pt x="12" y="32"/>
                  </a:lnTo>
                  <a:lnTo>
                    <a:pt x="14" y="30"/>
                  </a:lnTo>
                  <a:lnTo>
                    <a:pt x="17" y="28"/>
                  </a:lnTo>
                  <a:lnTo>
                    <a:pt x="14" y="26"/>
                  </a:lnTo>
                  <a:lnTo>
                    <a:pt x="17" y="25"/>
                  </a:lnTo>
                  <a:lnTo>
                    <a:pt x="19" y="24"/>
                  </a:lnTo>
                  <a:lnTo>
                    <a:pt x="19" y="24"/>
                  </a:lnTo>
                  <a:close/>
                  <a:moveTo>
                    <a:pt x="278" y="0"/>
                  </a:moveTo>
                  <a:lnTo>
                    <a:pt x="280" y="3"/>
                  </a:lnTo>
                  <a:lnTo>
                    <a:pt x="278" y="3"/>
                  </a:lnTo>
                  <a:lnTo>
                    <a:pt x="278" y="0"/>
                  </a:lnTo>
                  <a:lnTo>
                    <a:pt x="278" y="0"/>
                  </a:lnTo>
                  <a:close/>
                  <a:moveTo>
                    <a:pt x="251" y="5"/>
                  </a:moveTo>
                  <a:lnTo>
                    <a:pt x="252" y="8"/>
                  </a:lnTo>
                  <a:lnTo>
                    <a:pt x="251" y="5"/>
                  </a:lnTo>
                  <a:lnTo>
                    <a:pt x="251" y="5"/>
                  </a:lnTo>
                  <a:lnTo>
                    <a:pt x="251" y="5"/>
                  </a:lnTo>
                  <a:close/>
                  <a:moveTo>
                    <a:pt x="302" y="31"/>
                  </a:moveTo>
                  <a:lnTo>
                    <a:pt x="304" y="33"/>
                  </a:lnTo>
                  <a:lnTo>
                    <a:pt x="303" y="37"/>
                  </a:lnTo>
                  <a:lnTo>
                    <a:pt x="299" y="37"/>
                  </a:lnTo>
                  <a:lnTo>
                    <a:pt x="299" y="33"/>
                  </a:lnTo>
                  <a:lnTo>
                    <a:pt x="299" y="31"/>
                  </a:lnTo>
                  <a:lnTo>
                    <a:pt x="302" y="31"/>
                  </a:lnTo>
                  <a:lnTo>
                    <a:pt x="302" y="31"/>
                  </a:lnTo>
                  <a:close/>
                  <a:moveTo>
                    <a:pt x="303" y="38"/>
                  </a:moveTo>
                  <a:lnTo>
                    <a:pt x="304" y="40"/>
                  </a:lnTo>
                  <a:lnTo>
                    <a:pt x="300" y="42"/>
                  </a:lnTo>
                  <a:lnTo>
                    <a:pt x="298" y="40"/>
                  </a:lnTo>
                  <a:lnTo>
                    <a:pt x="300" y="38"/>
                  </a:lnTo>
                  <a:lnTo>
                    <a:pt x="303" y="38"/>
                  </a:lnTo>
                  <a:lnTo>
                    <a:pt x="303" y="38"/>
                  </a:lnTo>
                  <a:close/>
                  <a:moveTo>
                    <a:pt x="307" y="37"/>
                  </a:moveTo>
                  <a:lnTo>
                    <a:pt x="311" y="40"/>
                  </a:lnTo>
                  <a:lnTo>
                    <a:pt x="313" y="42"/>
                  </a:lnTo>
                  <a:lnTo>
                    <a:pt x="309" y="43"/>
                  </a:lnTo>
                  <a:lnTo>
                    <a:pt x="307" y="41"/>
                  </a:lnTo>
                  <a:lnTo>
                    <a:pt x="307" y="39"/>
                  </a:lnTo>
                  <a:lnTo>
                    <a:pt x="307" y="37"/>
                  </a:lnTo>
                  <a:lnTo>
                    <a:pt x="307" y="37"/>
                  </a:lnTo>
                  <a:close/>
                  <a:moveTo>
                    <a:pt x="307" y="40"/>
                  </a:moveTo>
                  <a:lnTo>
                    <a:pt x="305" y="42"/>
                  </a:lnTo>
                  <a:lnTo>
                    <a:pt x="308" y="42"/>
                  </a:lnTo>
                  <a:lnTo>
                    <a:pt x="309" y="46"/>
                  </a:lnTo>
                  <a:lnTo>
                    <a:pt x="307" y="47"/>
                  </a:lnTo>
                  <a:lnTo>
                    <a:pt x="304" y="45"/>
                  </a:lnTo>
                  <a:lnTo>
                    <a:pt x="303" y="42"/>
                  </a:lnTo>
                  <a:lnTo>
                    <a:pt x="305" y="40"/>
                  </a:lnTo>
                  <a:lnTo>
                    <a:pt x="307" y="40"/>
                  </a:lnTo>
                  <a:lnTo>
                    <a:pt x="307" y="40"/>
                  </a:lnTo>
                  <a:close/>
                  <a:moveTo>
                    <a:pt x="337" y="65"/>
                  </a:moveTo>
                  <a:lnTo>
                    <a:pt x="337" y="68"/>
                  </a:lnTo>
                  <a:lnTo>
                    <a:pt x="333" y="69"/>
                  </a:lnTo>
                  <a:lnTo>
                    <a:pt x="336" y="67"/>
                  </a:lnTo>
                  <a:lnTo>
                    <a:pt x="337" y="65"/>
                  </a:lnTo>
                  <a:lnTo>
                    <a:pt x="337" y="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90000"/>
                </a:lnSpc>
              </a:pPr>
              <a:endParaRPr lang="en-US"/>
            </a:p>
          </p:txBody>
        </p:sp>
        <p:sp>
          <p:nvSpPr>
            <p:cNvPr id="10" name="Freeform 210">
              <a:extLst>
                <a:ext uri="{FF2B5EF4-FFF2-40B4-BE49-F238E27FC236}">
                  <a16:creationId xmlns:a16="http://schemas.microsoft.com/office/drawing/2014/main" id="{5B336565-924E-4550-9E60-A2D00953E6E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46325" y="2619375"/>
              <a:ext cx="2997200" cy="390525"/>
            </a:xfrm>
            <a:custGeom>
              <a:avLst/>
              <a:gdLst>
                <a:gd name="T0" fmla="*/ 1622 w 1888"/>
                <a:gd name="T1" fmla="*/ 198 h 246"/>
                <a:gd name="T2" fmla="*/ 1619 w 1888"/>
                <a:gd name="T3" fmla="*/ 198 h 246"/>
                <a:gd name="T4" fmla="*/ 1575 w 1888"/>
                <a:gd name="T5" fmla="*/ 198 h 246"/>
                <a:gd name="T6" fmla="*/ 1569 w 1888"/>
                <a:gd name="T7" fmla="*/ 201 h 246"/>
                <a:gd name="T8" fmla="*/ 1569 w 1888"/>
                <a:gd name="T9" fmla="*/ 199 h 246"/>
                <a:gd name="T10" fmla="*/ 1575 w 1888"/>
                <a:gd name="T11" fmla="*/ 197 h 246"/>
                <a:gd name="T12" fmla="*/ 1575 w 1888"/>
                <a:gd name="T13" fmla="*/ 198 h 246"/>
                <a:gd name="T14" fmla="*/ 1550 w 1888"/>
                <a:gd name="T15" fmla="*/ 203 h 246"/>
                <a:gd name="T16" fmla="*/ 1550 w 1888"/>
                <a:gd name="T17" fmla="*/ 199 h 246"/>
                <a:gd name="T18" fmla="*/ 1553 w 1888"/>
                <a:gd name="T19" fmla="*/ 201 h 246"/>
                <a:gd name="T20" fmla="*/ 1570 w 1888"/>
                <a:gd name="T21" fmla="*/ 203 h 246"/>
                <a:gd name="T22" fmla="*/ 1573 w 1888"/>
                <a:gd name="T23" fmla="*/ 201 h 246"/>
                <a:gd name="T24" fmla="*/ 1575 w 1888"/>
                <a:gd name="T25" fmla="*/ 204 h 246"/>
                <a:gd name="T26" fmla="*/ 1578 w 1888"/>
                <a:gd name="T27" fmla="*/ 203 h 246"/>
                <a:gd name="T28" fmla="*/ 1577 w 1888"/>
                <a:gd name="T29" fmla="*/ 204 h 246"/>
                <a:gd name="T30" fmla="*/ 1579 w 1888"/>
                <a:gd name="T31" fmla="*/ 203 h 246"/>
                <a:gd name="T32" fmla="*/ 1587 w 1888"/>
                <a:gd name="T33" fmla="*/ 212 h 246"/>
                <a:gd name="T34" fmla="*/ 1588 w 1888"/>
                <a:gd name="T35" fmla="*/ 210 h 246"/>
                <a:gd name="T36" fmla="*/ 1704 w 1888"/>
                <a:gd name="T37" fmla="*/ 93 h 246"/>
                <a:gd name="T38" fmla="*/ 1706 w 1888"/>
                <a:gd name="T39" fmla="*/ 88 h 246"/>
                <a:gd name="T40" fmla="*/ 1704 w 1888"/>
                <a:gd name="T41" fmla="*/ 93 h 246"/>
                <a:gd name="T42" fmla="*/ 1703 w 1888"/>
                <a:gd name="T43" fmla="*/ 94 h 246"/>
                <a:gd name="T44" fmla="*/ 1703 w 1888"/>
                <a:gd name="T45" fmla="*/ 94 h 246"/>
                <a:gd name="T46" fmla="*/ 1700 w 1888"/>
                <a:gd name="T47" fmla="*/ 97 h 246"/>
                <a:gd name="T48" fmla="*/ 1700 w 1888"/>
                <a:gd name="T49" fmla="*/ 95 h 246"/>
                <a:gd name="T50" fmla="*/ 1700 w 1888"/>
                <a:gd name="T51" fmla="*/ 97 h 246"/>
                <a:gd name="T52" fmla="*/ 1687 w 1888"/>
                <a:gd name="T53" fmla="*/ 96 h 246"/>
                <a:gd name="T54" fmla="*/ 1688 w 1888"/>
                <a:gd name="T55" fmla="*/ 92 h 246"/>
                <a:gd name="T56" fmla="*/ 1693 w 1888"/>
                <a:gd name="T57" fmla="*/ 92 h 246"/>
                <a:gd name="T58" fmla="*/ 1690 w 1888"/>
                <a:gd name="T59" fmla="*/ 95 h 246"/>
                <a:gd name="T60" fmla="*/ 1690 w 1888"/>
                <a:gd name="T61" fmla="*/ 97 h 246"/>
                <a:gd name="T62" fmla="*/ 1662 w 1888"/>
                <a:gd name="T63" fmla="*/ 103 h 246"/>
                <a:gd name="T64" fmla="*/ 1664 w 1888"/>
                <a:gd name="T65" fmla="*/ 104 h 246"/>
                <a:gd name="T66" fmla="*/ 1888 w 1888"/>
                <a:gd name="T67" fmla="*/ 0 h 246"/>
                <a:gd name="T68" fmla="*/ 1888 w 1888"/>
                <a:gd name="T69" fmla="*/ 0 h 246"/>
                <a:gd name="T70" fmla="*/ 1888 w 1888"/>
                <a:gd name="T71" fmla="*/ 0 h 246"/>
                <a:gd name="T72" fmla="*/ 3 w 1888"/>
                <a:gd name="T73" fmla="*/ 242 h 246"/>
                <a:gd name="T74" fmla="*/ 5 w 1888"/>
                <a:gd name="T75" fmla="*/ 244 h 246"/>
                <a:gd name="T76" fmla="*/ 0 w 1888"/>
                <a:gd name="T77" fmla="*/ 244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888" h="246">
                  <a:moveTo>
                    <a:pt x="1619" y="198"/>
                  </a:moveTo>
                  <a:lnTo>
                    <a:pt x="1622" y="198"/>
                  </a:lnTo>
                  <a:lnTo>
                    <a:pt x="1619" y="199"/>
                  </a:lnTo>
                  <a:lnTo>
                    <a:pt x="1619" y="198"/>
                  </a:lnTo>
                  <a:lnTo>
                    <a:pt x="1619" y="198"/>
                  </a:lnTo>
                  <a:close/>
                  <a:moveTo>
                    <a:pt x="1575" y="198"/>
                  </a:moveTo>
                  <a:lnTo>
                    <a:pt x="1571" y="199"/>
                  </a:lnTo>
                  <a:lnTo>
                    <a:pt x="1569" y="201"/>
                  </a:lnTo>
                  <a:lnTo>
                    <a:pt x="1565" y="202"/>
                  </a:lnTo>
                  <a:lnTo>
                    <a:pt x="1569" y="199"/>
                  </a:lnTo>
                  <a:lnTo>
                    <a:pt x="1571" y="198"/>
                  </a:lnTo>
                  <a:lnTo>
                    <a:pt x="1575" y="197"/>
                  </a:lnTo>
                  <a:lnTo>
                    <a:pt x="1575" y="198"/>
                  </a:lnTo>
                  <a:lnTo>
                    <a:pt x="1575" y="198"/>
                  </a:lnTo>
                  <a:close/>
                  <a:moveTo>
                    <a:pt x="1553" y="201"/>
                  </a:moveTo>
                  <a:lnTo>
                    <a:pt x="1550" y="203"/>
                  </a:lnTo>
                  <a:lnTo>
                    <a:pt x="1547" y="202"/>
                  </a:lnTo>
                  <a:lnTo>
                    <a:pt x="1550" y="199"/>
                  </a:lnTo>
                  <a:lnTo>
                    <a:pt x="1553" y="201"/>
                  </a:lnTo>
                  <a:lnTo>
                    <a:pt x="1553" y="201"/>
                  </a:lnTo>
                  <a:close/>
                  <a:moveTo>
                    <a:pt x="1573" y="201"/>
                  </a:moveTo>
                  <a:lnTo>
                    <a:pt x="1570" y="203"/>
                  </a:lnTo>
                  <a:lnTo>
                    <a:pt x="1573" y="201"/>
                  </a:lnTo>
                  <a:lnTo>
                    <a:pt x="1573" y="201"/>
                  </a:lnTo>
                  <a:close/>
                  <a:moveTo>
                    <a:pt x="1578" y="203"/>
                  </a:moveTo>
                  <a:lnTo>
                    <a:pt x="1575" y="204"/>
                  </a:lnTo>
                  <a:lnTo>
                    <a:pt x="1578" y="203"/>
                  </a:lnTo>
                  <a:lnTo>
                    <a:pt x="1578" y="203"/>
                  </a:lnTo>
                  <a:close/>
                  <a:moveTo>
                    <a:pt x="1579" y="203"/>
                  </a:moveTo>
                  <a:lnTo>
                    <a:pt x="1577" y="204"/>
                  </a:lnTo>
                  <a:lnTo>
                    <a:pt x="1579" y="203"/>
                  </a:lnTo>
                  <a:lnTo>
                    <a:pt x="1579" y="203"/>
                  </a:lnTo>
                  <a:close/>
                  <a:moveTo>
                    <a:pt x="1588" y="210"/>
                  </a:moveTo>
                  <a:lnTo>
                    <a:pt x="1587" y="212"/>
                  </a:lnTo>
                  <a:lnTo>
                    <a:pt x="1586" y="210"/>
                  </a:lnTo>
                  <a:lnTo>
                    <a:pt x="1588" y="210"/>
                  </a:lnTo>
                  <a:lnTo>
                    <a:pt x="1588" y="210"/>
                  </a:lnTo>
                  <a:close/>
                  <a:moveTo>
                    <a:pt x="1704" y="93"/>
                  </a:moveTo>
                  <a:lnTo>
                    <a:pt x="1704" y="90"/>
                  </a:lnTo>
                  <a:lnTo>
                    <a:pt x="1706" y="88"/>
                  </a:lnTo>
                  <a:lnTo>
                    <a:pt x="1706" y="92"/>
                  </a:lnTo>
                  <a:lnTo>
                    <a:pt x="1704" y="93"/>
                  </a:lnTo>
                  <a:lnTo>
                    <a:pt x="1704" y="93"/>
                  </a:lnTo>
                  <a:close/>
                  <a:moveTo>
                    <a:pt x="1703" y="94"/>
                  </a:moveTo>
                  <a:lnTo>
                    <a:pt x="1701" y="91"/>
                  </a:lnTo>
                  <a:lnTo>
                    <a:pt x="1703" y="94"/>
                  </a:lnTo>
                  <a:lnTo>
                    <a:pt x="1703" y="94"/>
                  </a:lnTo>
                  <a:close/>
                  <a:moveTo>
                    <a:pt x="1700" y="97"/>
                  </a:moveTo>
                  <a:lnTo>
                    <a:pt x="1698" y="94"/>
                  </a:lnTo>
                  <a:lnTo>
                    <a:pt x="1700" y="95"/>
                  </a:lnTo>
                  <a:lnTo>
                    <a:pt x="1700" y="97"/>
                  </a:lnTo>
                  <a:lnTo>
                    <a:pt x="1700" y="97"/>
                  </a:lnTo>
                  <a:close/>
                  <a:moveTo>
                    <a:pt x="1690" y="97"/>
                  </a:moveTo>
                  <a:lnTo>
                    <a:pt x="1687" y="96"/>
                  </a:lnTo>
                  <a:lnTo>
                    <a:pt x="1687" y="94"/>
                  </a:lnTo>
                  <a:lnTo>
                    <a:pt x="1688" y="92"/>
                  </a:lnTo>
                  <a:lnTo>
                    <a:pt x="1691" y="90"/>
                  </a:lnTo>
                  <a:lnTo>
                    <a:pt x="1693" y="92"/>
                  </a:lnTo>
                  <a:lnTo>
                    <a:pt x="1693" y="94"/>
                  </a:lnTo>
                  <a:lnTo>
                    <a:pt x="1690" y="95"/>
                  </a:lnTo>
                  <a:lnTo>
                    <a:pt x="1690" y="97"/>
                  </a:lnTo>
                  <a:lnTo>
                    <a:pt x="1690" y="97"/>
                  </a:lnTo>
                  <a:close/>
                  <a:moveTo>
                    <a:pt x="1664" y="104"/>
                  </a:moveTo>
                  <a:lnTo>
                    <a:pt x="1662" y="103"/>
                  </a:lnTo>
                  <a:lnTo>
                    <a:pt x="1664" y="103"/>
                  </a:lnTo>
                  <a:lnTo>
                    <a:pt x="1664" y="104"/>
                  </a:lnTo>
                  <a:lnTo>
                    <a:pt x="1664" y="104"/>
                  </a:lnTo>
                  <a:close/>
                  <a:moveTo>
                    <a:pt x="1888" y="0"/>
                  </a:moveTo>
                  <a:lnTo>
                    <a:pt x="1885" y="2"/>
                  </a:lnTo>
                  <a:lnTo>
                    <a:pt x="1888" y="0"/>
                  </a:lnTo>
                  <a:lnTo>
                    <a:pt x="1888" y="0"/>
                  </a:lnTo>
                  <a:lnTo>
                    <a:pt x="1888" y="0"/>
                  </a:lnTo>
                  <a:close/>
                  <a:moveTo>
                    <a:pt x="0" y="244"/>
                  </a:moveTo>
                  <a:lnTo>
                    <a:pt x="3" y="242"/>
                  </a:lnTo>
                  <a:lnTo>
                    <a:pt x="6" y="241"/>
                  </a:lnTo>
                  <a:lnTo>
                    <a:pt x="5" y="244"/>
                  </a:lnTo>
                  <a:lnTo>
                    <a:pt x="2" y="246"/>
                  </a:lnTo>
                  <a:lnTo>
                    <a:pt x="0" y="244"/>
                  </a:lnTo>
                  <a:lnTo>
                    <a:pt x="0" y="2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90000"/>
                </a:lnSpc>
              </a:pPr>
              <a:endParaRPr lang="en-US"/>
            </a:p>
          </p:txBody>
        </p:sp>
        <p:sp>
          <p:nvSpPr>
            <p:cNvPr id="11" name="Freeform 211">
              <a:extLst>
                <a:ext uri="{FF2B5EF4-FFF2-40B4-BE49-F238E27FC236}">
                  <a16:creationId xmlns:a16="http://schemas.microsoft.com/office/drawing/2014/main" id="{0823EA6E-69D3-4AD5-90CC-291E0409C29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65600" y="2620963"/>
              <a:ext cx="331787" cy="258763"/>
            </a:xfrm>
            <a:custGeom>
              <a:avLst/>
              <a:gdLst>
                <a:gd name="T0" fmla="*/ 8 w 209"/>
                <a:gd name="T1" fmla="*/ 139 h 163"/>
                <a:gd name="T2" fmla="*/ 3 w 209"/>
                <a:gd name="T3" fmla="*/ 138 h 163"/>
                <a:gd name="T4" fmla="*/ 3 w 209"/>
                <a:gd name="T5" fmla="*/ 141 h 163"/>
                <a:gd name="T6" fmla="*/ 7 w 209"/>
                <a:gd name="T7" fmla="*/ 144 h 163"/>
                <a:gd name="T8" fmla="*/ 11 w 209"/>
                <a:gd name="T9" fmla="*/ 143 h 163"/>
                <a:gd name="T10" fmla="*/ 33 w 209"/>
                <a:gd name="T11" fmla="*/ 33 h 163"/>
                <a:gd name="T12" fmla="*/ 29 w 209"/>
                <a:gd name="T13" fmla="*/ 29 h 163"/>
                <a:gd name="T14" fmla="*/ 31 w 209"/>
                <a:gd name="T15" fmla="*/ 24 h 163"/>
                <a:gd name="T16" fmla="*/ 34 w 209"/>
                <a:gd name="T17" fmla="*/ 27 h 163"/>
                <a:gd name="T18" fmla="*/ 37 w 209"/>
                <a:gd name="T19" fmla="*/ 33 h 163"/>
                <a:gd name="T20" fmla="*/ 33 w 209"/>
                <a:gd name="T21" fmla="*/ 33 h 163"/>
                <a:gd name="T22" fmla="*/ 97 w 209"/>
                <a:gd name="T23" fmla="*/ 159 h 163"/>
                <a:gd name="T24" fmla="*/ 97 w 209"/>
                <a:gd name="T25" fmla="*/ 163 h 163"/>
                <a:gd name="T26" fmla="*/ 91 w 209"/>
                <a:gd name="T27" fmla="*/ 161 h 163"/>
                <a:gd name="T28" fmla="*/ 88 w 209"/>
                <a:gd name="T29" fmla="*/ 158 h 163"/>
                <a:gd name="T30" fmla="*/ 93 w 209"/>
                <a:gd name="T31" fmla="*/ 156 h 163"/>
                <a:gd name="T32" fmla="*/ 94 w 209"/>
                <a:gd name="T33" fmla="*/ 158 h 163"/>
                <a:gd name="T34" fmla="*/ 49 w 209"/>
                <a:gd name="T35" fmla="*/ 40 h 163"/>
                <a:gd name="T36" fmla="*/ 43 w 209"/>
                <a:gd name="T37" fmla="*/ 39 h 163"/>
                <a:gd name="T38" fmla="*/ 40 w 209"/>
                <a:gd name="T39" fmla="*/ 39 h 163"/>
                <a:gd name="T40" fmla="*/ 37 w 209"/>
                <a:gd name="T41" fmla="*/ 42 h 163"/>
                <a:gd name="T42" fmla="*/ 41 w 209"/>
                <a:gd name="T43" fmla="*/ 46 h 163"/>
                <a:gd name="T44" fmla="*/ 47 w 209"/>
                <a:gd name="T45" fmla="*/ 46 h 163"/>
                <a:gd name="T46" fmla="*/ 52 w 209"/>
                <a:gd name="T47" fmla="*/ 46 h 163"/>
                <a:gd name="T48" fmla="*/ 56 w 209"/>
                <a:gd name="T49" fmla="*/ 43 h 163"/>
                <a:gd name="T50" fmla="*/ 52 w 209"/>
                <a:gd name="T51" fmla="*/ 41 h 163"/>
                <a:gd name="T52" fmla="*/ 132 w 209"/>
                <a:gd name="T53" fmla="*/ 0 h 163"/>
                <a:gd name="T54" fmla="*/ 128 w 209"/>
                <a:gd name="T55" fmla="*/ 4 h 163"/>
                <a:gd name="T56" fmla="*/ 128 w 209"/>
                <a:gd name="T57" fmla="*/ 0 h 163"/>
                <a:gd name="T58" fmla="*/ 132 w 209"/>
                <a:gd name="T59" fmla="*/ 0 h 163"/>
                <a:gd name="T60" fmla="*/ 124 w 209"/>
                <a:gd name="T61" fmla="*/ 22 h 163"/>
                <a:gd name="T62" fmla="*/ 132 w 209"/>
                <a:gd name="T63" fmla="*/ 23 h 163"/>
                <a:gd name="T64" fmla="*/ 126 w 209"/>
                <a:gd name="T65" fmla="*/ 23 h 163"/>
                <a:gd name="T66" fmla="*/ 124 w 209"/>
                <a:gd name="T67" fmla="*/ 22 h 163"/>
                <a:gd name="T68" fmla="*/ 185 w 209"/>
                <a:gd name="T69" fmla="*/ 49 h 163"/>
                <a:gd name="T70" fmla="*/ 185 w 209"/>
                <a:gd name="T71" fmla="*/ 52 h 163"/>
                <a:gd name="T72" fmla="*/ 185 w 209"/>
                <a:gd name="T73" fmla="*/ 49 h 163"/>
                <a:gd name="T74" fmla="*/ 192 w 209"/>
                <a:gd name="T75" fmla="*/ 58 h 163"/>
                <a:gd name="T76" fmla="*/ 192 w 209"/>
                <a:gd name="T77" fmla="*/ 56 h 163"/>
                <a:gd name="T78" fmla="*/ 192 w 209"/>
                <a:gd name="T79" fmla="*/ 58 h 163"/>
                <a:gd name="T80" fmla="*/ 202 w 209"/>
                <a:gd name="T81" fmla="*/ 61 h 163"/>
                <a:gd name="T82" fmla="*/ 203 w 209"/>
                <a:gd name="T83" fmla="*/ 62 h 163"/>
                <a:gd name="T84" fmla="*/ 200 w 209"/>
                <a:gd name="T85" fmla="*/ 62 h 163"/>
                <a:gd name="T86" fmla="*/ 208 w 209"/>
                <a:gd name="T87" fmla="*/ 93 h 163"/>
                <a:gd name="T88" fmla="*/ 207 w 209"/>
                <a:gd name="T89" fmla="*/ 94 h 163"/>
                <a:gd name="T90" fmla="*/ 208 w 209"/>
                <a:gd name="T91" fmla="*/ 93 h 163"/>
                <a:gd name="T92" fmla="*/ 166 w 209"/>
                <a:gd name="T93" fmla="*/ 119 h 163"/>
                <a:gd name="T94" fmla="*/ 163 w 209"/>
                <a:gd name="T95" fmla="*/ 117 h 163"/>
                <a:gd name="T96" fmla="*/ 167 w 209"/>
                <a:gd name="T97" fmla="*/ 116 h 163"/>
                <a:gd name="T98" fmla="*/ 179 w 209"/>
                <a:gd name="T99" fmla="*/ 139 h 163"/>
                <a:gd name="T100" fmla="*/ 182 w 209"/>
                <a:gd name="T101" fmla="*/ 145 h 163"/>
                <a:gd name="T102" fmla="*/ 177 w 209"/>
                <a:gd name="T103" fmla="*/ 139 h 163"/>
                <a:gd name="T104" fmla="*/ 179 w 209"/>
                <a:gd name="T105" fmla="*/ 139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09" h="163">
                  <a:moveTo>
                    <a:pt x="11" y="143"/>
                  </a:moveTo>
                  <a:lnTo>
                    <a:pt x="8" y="139"/>
                  </a:lnTo>
                  <a:lnTo>
                    <a:pt x="6" y="138"/>
                  </a:lnTo>
                  <a:lnTo>
                    <a:pt x="3" y="138"/>
                  </a:lnTo>
                  <a:lnTo>
                    <a:pt x="0" y="138"/>
                  </a:lnTo>
                  <a:lnTo>
                    <a:pt x="3" y="141"/>
                  </a:lnTo>
                  <a:lnTo>
                    <a:pt x="5" y="143"/>
                  </a:lnTo>
                  <a:lnTo>
                    <a:pt x="7" y="144"/>
                  </a:lnTo>
                  <a:lnTo>
                    <a:pt x="11" y="145"/>
                  </a:lnTo>
                  <a:lnTo>
                    <a:pt x="11" y="143"/>
                  </a:lnTo>
                  <a:lnTo>
                    <a:pt x="11" y="143"/>
                  </a:lnTo>
                  <a:close/>
                  <a:moveTo>
                    <a:pt x="33" y="33"/>
                  </a:moveTo>
                  <a:lnTo>
                    <a:pt x="31" y="31"/>
                  </a:lnTo>
                  <a:lnTo>
                    <a:pt x="29" y="29"/>
                  </a:lnTo>
                  <a:lnTo>
                    <a:pt x="29" y="26"/>
                  </a:lnTo>
                  <a:lnTo>
                    <a:pt x="31" y="24"/>
                  </a:lnTo>
                  <a:lnTo>
                    <a:pt x="33" y="25"/>
                  </a:lnTo>
                  <a:lnTo>
                    <a:pt x="34" y="27"/>
                  </a:lnTo>
                  <a:lnTo>
                    <a:pt x="35" y="30"/>
                  </a:lnTo>
                  <a:lnTo>
                    <a:pt x="37" y="33"/>
                  </a:lnTo>
                  <a:lnTo>
                    <a:pt x="33" y="33"/>
                  </a:lnTo>
                  <a:lnTo>
                    <a:pt x="33" y="33"/>
                  </a:lnTo>
                  <a:close/>
                  <a:moveTo>
                    <a:pt x="94" y="158"/>
                  </a:moveTo>
                  <a:lnTo>
                    <a:pt x="97" y="159"/>
                  </a:lnTo>
                  <a:lnTo>
                    <a:pt x="99" y="161"/>
                  </a:lnTo>
                  <a:lnTo>
                    <a:pt x="97" y="163"/>
                  </a:lnTo>
                  <a:lnTo>
                    <a:pt x="93" y="162"/>
                  </a:lnTo>
                  <a:lnTo>
                    <a:pt x="91" y="161"/>
                  </a:lnTo>
                  <a:lnTo>
                    <a:pt x="90" y="159"/>
                  </a:lnTo>
                  <a:lnTo>
                    <a:pt x="88" y="158"/>
                  </a:lnTo>
                  <a:lnTo>
                    <a:pt x="90" y="156"/>
                  </a:lnTo>
                  <a:lnTo>
                    <a:pt x="93" y="156"/>
                  </a:lnTo>
                  <a:lnTo>
                    <a:pt x="94" y="158"/>
                  </a:lnTo>
                  <a:lnTo>
                    <a:pt x="94" y="158"/>
                  </a:lnTo>
                  <a:close/>
                  <a:moveTo>
                    <a:pt x="52" y="41"/>
                  </a:moveTo>
                  <a:lnTo>
                    <a:pt x="49" y="40"/>
                  </a:lnTo>
                  <a:lnTo>
                    <a:pt x="47" y="40"/>
                  </a:lnTo>
                  <a:lnTo>
                    <a:pt x="43" y="39"/>
                  </a:lnTo>
                  <a:lnTo>
                    <a:pt x="42" y="36"/>
                  </a:lnTo>
                  <a:lnTo>
                    <a:pt x="40" y="39"/>
                  </a:lnTo>
                  <a:lnTo>
                    <a:pt x="38" y="39"/>
                  </a:lnTo>
                  <a:lnTo>
                    <a:pt x="37" y="42"/>
                  </a:lnTo>
                  <a:lnTo>
                    <a:pt x="39" y="44"/>
                  </a:lnTo>
                  <a:lnTo>
                    <a:pt x="41" y="46"/>
                  </a:lnTo>
                  <a:lnTo>
                    <a:pt x="45" y="46"/>
                  </a:lnTo>
                  <a:lnTo>
                    <a:pt x="47" y="46"/>
                  </a:lnTo>
                  <a:lnTo>
                    <a:pt x="50" y="46"/>
                  </a:lnTo>
                  <a:lnTo>
                    <a:pt x="52" y="46"/>
                  </a:lnTo>
                  <a:lnTo>
                    <a:pt x="55" y="47"/>
                  </a:lnTo>
                  <a:lnTo>
                    <a:pt x="56" y="43"/>
                  </a:lnTo>
                  <a:lnTo>
                    <a:pt x="55" y="41"/>
                  </a:lnTo>
                  <a:lnTo>
                    <a:pt x="52" y="41"/>
                  </a:lnTo>
                  <a:lnTo>
                    <a:pt x="52" y="41"/>
                  </a:lnTo>
                  <a:close/>
                  <a:moveTo>
                    <a:pt x="132" y="0"/>
                  </a:moveTo>
                  <a:lnTo>
                    <a:pt x="132" y="2"/>
                  </a:lnTo>
                  <a:lnTo>
                    <a:pt x="128" y="4"/>
                  </a:lnTo>
                  <a:lnTo>
                    <a:pt x="126" y="4"/>
                  </a:lnTo>
                  <a:lnTo>
                    <a:pt x="128" y="0"/>
                  </a:lnTo>
                  <a:lnTo>
                    <a:pt x="132" y="1"/>
                  </a:lnTo>
                  <a:lnTo>
                    <a:pt x="132" y="0"/>
                  </a:lnTo>
                  <a:lnTo>
                    <a:pt x="132" y="0"/>
                  </a:lnTo>
                  <a:close/>
                  <a:moveTo>
                    <a:pt x="124" y="22"/>
                  </a:moveTo>
                  <a:lnTo>
                    <a:pt x="126" y="22"/>
                  </a:lnTo>
                  <a:lnTo>
                    <a:pt x="132" y="23"/>
                  </a:lnTo>
                  <a:lnTo>
                    <a:pt x="129" y="23"/>
                  </a:lnTo>
                  <a:lnTo>
                    <a:pt x="126" y="23"/>
                  </a:lnTo>
                  <a:lnTo>
                    <a:pt x="124" y="22"/>
                  </a:lnTo>
                  <a:lnTo>
                    <a:pt x="124" y="22"/>
                  </a:lnTo>
                  <a:lnTo>
                    <a:pt x="124" y="22"/>
                  </a:lnTo>
                  <a:close/>
                  <a:moveTo>
                    <a:pt x="185" y="49"/>
                  </a:moveTo>
                  <a:lnTo>
                    <a:pt x="187" y="52"/>
                  </a:lnTo>
                  <a:lnTo>
                    <a:pt x="185" y="52"/>
                  </a:lnTo>
                  <a:lnTo>
                    <a:pt x="185" y="50"/>
                  </a:lnTo>
                  <a:lnTo>
                    <a:pt x="185" y="49"/>
                  </a:lnTo>
                  <a:lnTo>
                    <a:pt x="185" y="49"/>
                  </a:lnTo>
                  <a:close/>
                  <a:moveTo>
                    <a:pt x="192" y="58"/>
                  </a:moveTo>
                  <a:lnTo>
                    <a:pt x="190" y="58"/>
                  </a:lnTo>
                  <a:lnTo>
                    <a:pt x="192" y="56"/>
                  </a:lnTo>
                  <a:lnTo>
                    <a:pt x="192" y="58"/>
                  </a:lnTo>
                  <a:lnTo>
                    <a:pt x="192" y="58"/>
                  </a:lnTo>
                  <a:close/>
                  <a:moveTo>
                    <a:pt x="200" y="62"/>
                  </a:moveTo>
                  <a:lnTo>
                    <a:pt x="202" y="61"/>
                  </a:lnTo>
                  <a:lnTo>
                    <a:pt x="204" y="60"/>
                  </a:lnTo>
                  <a:lnTo>
                    <a:pt x="203" y="62"/>
                  </a:lnTo>
                  <a:lnTo>
                    <a:pt x="200" y="64"/>
                  </a:lnTo>
                  <a:lnTo>
                    <a:pt x="200" y="62"/>
                  </a:lnTo>
                  <a:lnTo>
                    <a:pt x="200" y="62"/>
                  </a:lnTo>
                  <a:close/>
                  <a:moveTo>
                    <a:pt x="208" y="93"/>
                  </a:moveTo>
                  <a:lnTo>
                    <a:pt x="209" y="95"/>
                  </a:lnTo>
                  <a:lnTo>
                    <a:pt x="207" y="94"/>
                  </a:lnTo>
                  <a:lnTo>
                    <a:pt x="208" y="93"/>
                  </a:lnTo>
                  <a:lnTo>
                    <a:pt x="208" y="93"/>
                  </a:lnTo>
                  <a:close/>
                  <a:moveTo>
                    <a:pt x="167" y="116"/>
                  </a:moveTo>
                  <a:lnTo>
                    <a:pt x="166" y="119"/>
                  </a:lnTo>
                  <a:lnTo>
                    <a:pt x="163" y="120"/>
                  </a:lnTo>
                  <a:lnTo>
                    <a:pt x="163" y="117"/>
                  </a:lnTo>
                  <a:lnTo>
                    <a:pt x="166" y="116"/>
                  </a:lnTo>
                  <a:lnTo>
                    <a:pt x="167" y="116"/>
                  </a:lnTo>
                  <a:lnTo>
                    <a:pt x="167" y="116"/>
                  </a:lnTo>
                  <a:close/>
                  <a:moveTo>
                    <a:pt x="179" y="139"/>
                  </a:moveTo>
                  <a:lnTo>
                    <a:pt x="180" y="142"/>
                  </a:lnTo>
                  <a:lnTo>
                    <a:pt x="182" y="145"/>
                  </a:lnTo>
                  <a:lnTo>
                    <a:pt x="178" y="143"/>
                  </a:lnTo>
                  <a:lnTo>
                    <a:pt x="177" y="139"/>
                  </a:lnTo>
                  <a:lnTo>
                    <a:pt x="179" y="139"/>
                  </a:lnTo>
                  <a:lnTo>
                    <a:pt x="179" y="1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90000"/>
                </a:lnSpc>
              </a:pPr>
              <a:endParaRPr lang="en-US"/>
            </a:p>
          </p:txBody>
        </p:sp>
        <p:sp>
          <p:nvSpPr>
            <p:cNvPr id="12" name="Freeform 212">
              <a:extLst>
                <a:ext uri="{FF2B5EF4-FFF2-40B4-BE49-F238E27FC236}">
                  <a16:creationId xmlns:a16="http://schemas.microsoft.com/office/drawing/2014/main" id="{A2BF80C5-77D7-4B29-ABE7-2EB04025FA3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86175" y="2614613"/>
              <a:ext cx="381000" cy="269875"/>
            </a:xfrm>
            <a:custGeom>
              <a:avLst/>
              <a:gdLst>
                <a:gd name="T0" fmla="*/ 58 w 240"/>
                <a:gd name="T1" fmla="*/ 62 h 170"/>
                <a:gd name="T2" fmla="*/ 120 w 240"/>
                <a:gd name="T3" fmla="*/ 146 h 170"/>
                <a:gd name="T4" fmla="*/ 120 w 240"/>
                <a:gd name="T5" fmla="*/ 146 h 170"/>
                <a:gd name="T6" fmla="*/ 117 w 240"/>
                <a:gd name="T7" fmla="*/ 164 h 170"/>
                <a:gd name="T8" fmla="*/ 101 w 240"/>
                <a:gd name="T9" fmla="*/ 170 h 170"/>
                <a:gd name="T10" fmla="*/ 101 w 240"/>
                <a:gd name="T11" fmla="*/ 170 h 170"/>
                <a:gd name="T12" fmla="*/ 43 w 240"/>
                <a:gd name="T13" fmla="*/ 34 h 170"/>
                <a:gd name="T14" fmla="*/ 51 w 240"/>
                <a:gd name="T15" fmla="*/ 27 h 170"/>
                <a:gd name="T16" fmla="*/ 59 w 240"/>
                <a:gd name="T17" fmla="*/ 25 h 170"/>
                <a:gd name="T18" fmla="*/ 50 w 240"/>
                <a:gd name="T19" fmla="*/ 23 h 170"/>
                <a:gd name="T20" fmla="*/ 47 w 240"/>
                <a:gd name="T21" fmla="*/ 16 h 170"/>
                <a:gd name="T22" fmla="*/ 44 w 240"/>
                <a:gd name="T23" fmla="*/ 13 h 170"/>
                <a:gd name="T24" fmla="*/ 36 w 240"/>
                <a:gd name="T25" fmla="*/ 9 h 170"/>
                <a:gd name="T26" fmla="*/ 28 w 240"/>
                <a:gd name="T27" fmla="*/ 5 h 170"/>
                <a:gd name="T28" fmla="*/ 23 w 240"/>
                <a:gd name="T29" fmla="*/ 0 h 170"/>
                <a:gd name="T30" fmla="*/ 16 w 240"/>
                <a:gd name="T31" fmla="*/ 4 h 170"/>
                <a:gd name="T32" fmla="*/ 17 w 240"/>
                <a:gd name="T33" fmla="*/ 9 h 170"/>
                <a:gd name="T34" fmla="*/ 15 w 240"/>
                <a:gd name="T35" fmla="*/ 12 h 170"/>
                <a:gd name="T36" fmla="*/ 8 w 240"/>
                <a:gd name="T37" fmla="*/ 17 h 170"/>
                <a:gd name="T38" fmla="*/ 0 w 240"/>
                <a:gd name="T39" fmla="*/ 19 h 170"/>
                <a:gd name="T40" fmla="*/ 6 w 240"/>
                <a:gd name="T41" fmla="*/ 25 h 170"/>
                <a:gd name="T42" fmla="*/ 11 w 240"/>
                <a:gd name="T43" fmla="*/ 26 h 170"/>
                <a:gd name="T44" fmla="*/ 17 w 240"/>
                <a:gd name="T45" fmla="*/ 27 h 170"/>
                <a:gd name="T46" fmla="*/ 25 w 240"/>
                <a:gd name="T47" fmla="*/ 30 h 170"/>
                <a:gd name="T48" fmla="*/ 33 w 240"/>
                <a:gd name="T49" fmla="*/ 31 h 170"/>
                <a:gd name="T50" fmla="*/ 41 w 240"/>
                <a:gd name="T51" fmla="*/ 34 h 170"/>
                <a:gd name="T52" fmla="*/ 234 w 240"/>
                <a:gd name="T53" fmla="*/ 1 h 170"/>
                <a:gd name="T54" fmla="*/ 231 w 240"/>
                <a:gd name="T55" fmla="*/ 0 h 170"/>
                <a:gd name="T56" fmla="*/ 219 w 240"/>
                <a:gd name="T57" fmla="*/ 2 h 170"/>
                <a:gd name="T58" fmla="*/ 240 w 240"/>
                <a:gd name="T59" fmla="*/ 37 h 170"/>
                <a:gd name="T60" fmla="*/ 240 w 240"/>
                <a:gd name="T61" fmla="*/ 37 h 170"/>
                <a:gd name="T62" fmla="*/ 179 w 240"/>
                <a:gd name="T63" fmla="*/ 44 h 170"/>
                <a:gd name="T64" fmla="*/ 177 w 240"/>
                <a:gd name="T65" fmla="*/ 51 h 170"/>
                <a:gd name="T66" fmla="*/ 173 w 240"/>
                <a:gd name="T67" fmla="*/ 44 h 170"/>
                <a:gd name="T68" fmla="*/ 177 w 240"/>
                <a:gd name="T69" fmla="*/ 38 h 170"/>
                <a:gd name="T70" fmla="*/ 179 w 240"/>
                <a:gd name="T71" fmla="*/ 40 h 170"/>
                <a:gd name="T72" fmla="*/ 222 w 240"/>
                <a:gd name="T73" fmla="*/ 83 h 170"/>
                <a:gd name="T74" fmla="*/ 226 w 240"/>
                <a:gd name="T75" fmla="*/ 85 h 170"/>
                <a:gd name="T76" fmla="*/ 222 w 240"/>
                <a:gd name="T77" fmla="*/ 94 h 170"/>
                <a:gd name="T78" fmla="*/ 213 w 240"/>
                <a:gd name="T79" fmla="*/ 90 h 170"/>
                <a:gd name="T80" fmla="*/ 219 w 240"/>
                <a:gd name="T81" fmla="*/ 96 h 170"/>
                <a:gd name="T82" fmla="*/ 215 w 240"/>
                <a:gd name="T83" fmla="*/ 98 h 170"/>
                <a:gd name="T84" fmla="*/ 211 w 240"/>
                <a:gd name="T85" fmla="*/ 94 h 170"/>
                <a:gd name="T86" fmla="*/ 206 w 240"/>
                <a:gd name="T87" fmla="*/ 88 h 170"/>
                <a:gd name="T88" fmla="*/ 213 w 240"/>
                <a:gd name="T89" fmla="*/ 9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0" h="170">
                  <a:moveTo>
                    <a:pt x="58" y="62"/>
                  </a:moveTo>
                  <a:lnTo>
                    <a:pt x="54" y="63"/>
                  </a:lnTo>
                  <a:lnTo>
                    <a:pt x="58" y="62"/>
                  </a:lnTo>
                  <a:lnTo>
                    <a:pt x="58" y="62"/>
                  </a:lnTo>
                  <a:lnTo>
                    <a:pt x="58" y="62"/>
                  </a:lnTo>
                  <a:close/>
                  <a:moveTo>
                    <a:pt x="120" y="146"/>
                  </a:moveTo>
                  <a:lnTo>
                    <a:pt x="118" y="146"/>
                  </a:lnTo>
                  <a:lnTo>
                    <a:pt x="120" y="146"/>
                  </a:lnTo>
                  <a:lnTo>
                    <a:pt x="120" y="146"/>
                  </a:lnTo>
                  <a:close/>
                  <a:moveTo>
                    <a:pt x="117" y="164"/>
                  </a:moveTo>
                  <a:lnTo>
                    <a:pt x="113" y="164"/>
                  </a:lnTo>
                  <a:lnTo>
                    <a:pt x="117" y="164"/>
                  </a:lnTo>
                  <a:lnTo>
                    <a:pt x="117" y="164"/>
                  </a:lnTo>
                  <a:lnTo>
                    <a:pt x="117" y="164"/>
                  </a:lnTo>
                  <a:close/>
                  <a:moveTo>
                    <a:pt x="101" y="170"/>
                  </a:moveTo>
                  <a:lnTo>
                    <a:pt x="97" y="170"/>
                  </a:lnTo>
                  <a:lnTo>
                    <a:pt x="101" y="170"/>
                  </a:lnTo>
                  <a:lnTo>
                    <a:pt x="101" y="170"/>
                  </a:lnTo>
                  <a:lnTo>
                    <a:pt x="101" y="170"/>
                  </a:lnTo>
                  <a:close/>
                  <a:moveTo>
                    <a:pt x="41" y="34"/>
                  </a:moveTo>
                  <a:lnTo>
                    <a:pt x="43" y="34"/>
                  </a:lnTo>
                  <a:lnTo>
                    <a:pt x="46" y="31"/>
                  </a:lnTo>
                  <a:lnTo>
                    <a:pt x="49" y="30"/>
                  </a:lnTo>
                  <a:lnTo>
                    <a:pt x="51" y="27"/>
                  </a:lnTo>
                  <a:lnTo>
                    <a:pt x="53" y="27"/>
                  </a:lnTo>
                  <a:lnTo>
                    <a:pt x="57" y="27"/>
                  </a:lnTo>
                  <a:lnTo>
                    <a:pt x="59" y="25"/>
                  </a:lnTo>
                  <a:lnTo>
                    <a:pt x="55" y="23"/>
                  </a:lnTo>
                  <a:lnTo>
                    <a:pt x="53" y="25"/>
                  </a:lnTo>
                  <a:lnTo>
                    <a:pt x="50" y="23"/>
                  </a:lnTo>
                  <a:lnTo>
                    <a:pt x="49" y="21"/>
                  </a:lnTo>
                  <a:lnTo>
                    <a:pt x="49" y="19"/>
                  </a:lnTo>
                  <a:lnTo>
                    <a:pt x="47" y="16"/>
                  </a:lnTo>
                  <a:lnTo>
                    <a:pt x="46" y="19"/>
                  </a:lnTo>
                  <a:lnTo>
                    <a:pt x="45" y="16"/>
                  </a:lnTo>
                  <a:lnTo>
                    <a:pt x="44" y="13"/>
                  </a:lnTo>
                  <a:lnTo>
                    <a:pt x="42" y="11"/>
                  </a:lnTo>
                  <a:lnTo>
                    <a:pt x="38" y="10"/>
                  </a:lnTo>
                  <a:lnTo>
                    <a:pt x="36" y="9"/>
                  </a:lnTo>
                  <a:lnTo>
                    <a:pt x="33" y="6"/>
                  </a:lnTo>
                  <a:lnTo>
                    <a:pt x="30" y="4"/>
                  </a:lnTo>
                  <a:lnTo>
                    <a:pt x="28" y="5"/>
                  </a:lnTo>
                  <a:lnTo>
                    <a:pt x="28" y="3"/>
                  </a:lnTo>
                  <a:lnTo>
                    <a:pt x="26" y="2"/>
                  </a:lnTo>
                  <a:lnTo>
                    <a:pt x="23" y="0"/>
                  </a:lnTo>
                  <a:lnTo>
                    <a:pt x="20" y="0"/>
                  </a:lnTo>
                  <a:lnTo>
                    <a:pt x="17" y="2"/>
                  </a:lnTo>
                  <a:lnTo>
                    <a:pt x="16" y="4"/>
                  </a:lnTo>
                  <a:lnTo>
                    <a:pt x="17" y="8"/>
                  </a:lnTo>
                  <a:lnTo>
                    <a:pt x="20" y="10"/>
                  </a:lnTo>
                  <a:lnTo>
                    <a:pt x="17" y="9"/>
                  </a:lnTo>
                  <a:lnTo>
                    <a:pt x="15" y="6"/>
                  </a:lnTo>
                  <a:lnTo>
                    <a:pt x="15" y="10"/>
                  </a:lnTo>
                  <a:lnTo>
                    <a:pt x="15" y="12"/>
                  </a:lnTo>
                  <a:lnTo>
                    <a:pt x="12" y="13"/>
                  </a:lnTo>
                  <a:lnTo>
                    <a:pt x="10" y="17"/>
                  </a:lnTo>
                  <a:lnTo>
                    <a:pt x="8" y="17"/>
                  </a:lnTo>
                  <a:lnTo>
                    <a:pt x="6" y="18"/>
                  </a:lnTo>
                  <a:lnTo>
                    <a:pt x="2" y="17"/>
                  </a:lnTo>
                  <a:lnTo>
                    <a:pt x="0" y="19"/>
                  </a:lnTo>
                  <a:lnTo>
                    <a:pt x="0" y="21"/>
                  </a:lnTo>
                  <a:lnTo>
                    <a:pt x="3" y="25"/>
                  </a:lnTo>
                  <a:lnTo>
                    <a:pt x="6" y="25"/>
                  </a:lnTo>
                  <a:lnTo>
                    <a:pt x="8" y="22"/>
                  </a:lnTo>
                  <a:lnTo>
                    <a:pt x="9" y="25"/>
                  </a:lnTo>
                  <a:lnTo>
                    <a:pt x="11" y="26"/>
                  </a:lnTo>
                  <a:lnTo>
                    <a:pt x="15" y="27"/>
                  </a:lnTo>
                  <a:lnTo>
                    <a:pt x="16" y="25"/>
                  </a:lnTo>
                  <a:lnTo>
                    <a:pt x="17" y="27"/>
                  </a:lnTo>
                  <a:lnTo>
                    <a:pt x="19" y="29"/>
                  </a:lnTo>
                  <a:lnTo>
                    <a:pt x="23" y="29"/>
                  </a:lnTo>
                  <a:lnTo>
                    <a:pt x="25" y="30"/>
                  </a:lnTo>
                  <a:lnTo>
                    <a:pt x="28" y="33"/>
                  </a:lnTo>
                  <a:lnTo>
                    <a:pt x="30" y="33"/>
                  </a:lnTo>
                  <a:lnTo>
                    <a:pt x="33" y="31"/>
                  </a:lnTo>
                  <a:lnTo>
                    <a:pt x="36" y="33"/>
                  </a:lnTo>
                  <a:lnTo>
                    <a:pt x="38" y="34"/>
                  </a:lnTo>
                  <a:lnTo>
                    <a:pt x="41" y="34"/>
                  </a:lnTo>
                  <a:lnTo>
                    <a:pt x="41" y="34"/>
                  </a:lnTo>
                  <a:close/>
                  <a:moveTo>
                    <a:pt x="231" y="0"/>
                  </a:moveTo>
                  <a:lnTo>
                    <a:pt x="234" y="1"/>
                  </a:lnTo>
                  <a:lnTo>
                    <a:pt x="231" y="1"/>
                  </a:lnTo>
                  <a:lnTo>
                    <a:pt x="231" y="0"/>
                  </a:lnTo>
                  <a:lnTo>
                    <a:pt x="231" y="0"/>
                  </a:lnTo>
                  <a:close/>
                  <a:moveTo>
                    <a:pt x="219" y="2"/>
                  </a:moveTo>
                  <a:lnTo>
                    <a:pt x="215" y="3"/>
                  </a:lnTo>
                  <a:lnTo>
                    <a:pt x="219" y="2"/>
                  </a:lnTo>
                  <a:lnTo>
                    <a:pt x="219" y="2"/>
                  </a:lnTo>
                  <a:lnTo>
                    <a:pt x="219" y="2"/>
                  </a:lnTo>
                  <a:close/>
                  <a:moveTo>
                    <a:pt x="240" y="37"/>
                  </a:moveTo>
                  <a:lnTo>
                    <a:pt x="237" y="37"/>
                  </a:lnTo>
                  <a:lnTo>
                    <a:pt x="239" y="36"/>
                  </a:lnTo>
                  <a:lnTo>
                    <a:pt x="240" y="37"/>
                  </a:lnTo>
                  <a:lnTo>
                    <a:pt x="240" y="37"/>
                  </a:lnTo>
                  <a:close/>
                  <a:moveTo>
                    <a:pt x="179" y="40"/>
                  </a:moveTo>
                  <a:lnTo>
                    <a:pt x="179" y="44"/>
                  </a:lnTo>
                  <a:lnTo>
                    <a:pt x="180" y="46"/>
                  </a:lnTo>
                  <a:lnTo>
                    <a:pt x="179" y="50"/>
                  </a:lnTo>
                  <a:lnTo>
                    <a:pt x="177" y="51"/>
                  </a:lnTo>
                  <a:lnTo>
                    <a:pt x="173" y="50"/>
                  </a:lnTo>
                  <a:lnTo>
                    <a:pt x="172" y="47"/>
                  </a:lnTo>
                  <a:lnTo>
                    <a:pt x="173" y="44"/>
                  </a:lnTo>
                  <a:lnTo>
                    <a:pt x="173" y="42"/>
                  </a:lnTo>
                  <a:lnTo>
                    <a:pt x="174" y="38"/>
                  </a:lnTo>
                  <a:lnTo>
                    <a:pt x="177" y="38"/>
                  </a:lnTo>
                  <a:lnTo>
                    <a:pt x="179" y="40"/>
                  </a:lnTo>
                  <a:lnTo>
                    <a:pt x="179" y="40"/>
                  </a:lnTo>
                  <a:lnTo>
                    <a:pt x="179" y="40"/>
                  </a:lnTo>
                  <a:close/>
                  <a:moveTo>
                    <a:pt x="226" y="85"/>
                  </a:moveTo>
                  <a:lnTo>
                    <a:pt x="224" y="86"/>
                  </a:lnTo>
                  <a:lnTo>
                    <a:pt x="222" y="83"/>
                  </a:lnTo>
                  <a:lnTo>
                    <a:pt x="225" y="85"/>
                  </a:lnTo>
                  <a:lnTo>
                    <a:pt x="226" y="85"/>
                  </a:lnTo>
                  <a:lnTo>
                    <a:pt x="226" y="85"/>
                  </a:lnTo>
                  <a:close/>
                  <a:moveTo>
                    <a:pt x="222" y="95"/>
                  </a:moveTo>
                  <a:lnTo>
                    <a:pt x="219" y="95"/>
                  </a:lnTo>
                  <a:lnTo>
                    <a:pt x="222" y="94"/>
                  </a:lnTo>
                  <a:lnTo>
                    <a:pt x="222" y="95"/>
                  </a:lnTo>
                  <a:lnTo>
                    <a:pt x="222" y="95"/>
                  </a:lnTo>
                  <a:close/>
                  <a:moveTo>
                    <a:pt x="213" y="90"/>
                  </a:moveTo>
                  <a:lnTo>
                    <a:pt x="216" y="93"/>
                  </a:lnTo>
                  <a:lnTo>
                    <a:pt x="215" y="95"/>
                  </a:lnTo>
                  <a:lnTo>
                    <a:pt x="219" y="96"/>
                  </a:lnTo>
                  <a:lnTo>
                    <a:pt x="221" y="97"/>
                  </a:lnTo>
                  <a:lnTo>
                    <a:pt x="219" y="98"/>
                  </a:lnTo>
                  <a:lnTo>
                    <a:pt x="215" y="98"/>
                  </a:lnTo>
                  <a:lnTo>
                    <a:pt x="215" y="96"/>
                  </a:lnTo>
                  <a:lnTo>
                    <a:pt x="213" y="97"/>
                  </a:lnTo>
                  <a:lnTo>
                    <a:pt x="211" y="94"/>
                  </a:lnTo>
                  <a:lnTo>
                    <a:pt x="209" y="91"/>
                  </a:lnTo>
                  <a:lnTo>
                    <a:pt x="207" y="90"/>
                  </a:lnTo>
                  <a:lnTo>
                    <a:pt x="206" y="88"/>
                  </a:lnTo>
                  <a:lnTo>
                    <a:pt x="208" y="88"/>
                  </a:lnTo>
                  <a:lnTo>
                    <a:pt x="212" y="89"/>
                  </a:lnTo>
                  <a:lnTo>
                    <a:pt x="213" y="90"/>
                  </a:lnTo>
                  <a:lnTo>
                    <a:pt x="213" y="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90000"/>
                </a:lnSpc>
              </a:pPr>
              <a:endParaRPr lang="en-US"/>
            </a:p>
          </p:txBody>
        </p:sp>
        <p:sp>
          <p:nvSpPr>
            <p:cNvPr id="13" name="Freeform 213">
              <a:extLst>
                <a:ext uri="{FF2B5EF4-FFF2-40B4-BE49-F238E27FC236}">
                  <a16:creationId xmlns:a16="http://schemas.microsoft.com/office/drawing/2014/main" id="{A2579010-E89C-4064-964A-3989EF74F9F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08350" y="2622550"/>
              <a:ext cx="468312" cy="306388"/>
            </a:xfrm>
            <a:custGeom>
              <a:avLst/>
              <a:gdLst>
                <a:gd name="T0" fmla="*/ 65 w 295"/>
                <a:gd name="T1" fmla="*/ 175 h 193"/>
                <a:gd name="T2" fmla="*/ 59 w 295"/>
                <a:gd name="T3" fmla="*/ 178 h 193"/>
                <a:gd name="T4" fmla="*/ 59 w 295"/>
                <a:gd name="T5" fmla="*/ 177 h 193"/>
                <a:gd name="T6" fmla="*/ 65 w 295"/>
                <a:gd name="T7" fmla="*/ 174 h 193"/>
                <a:gd name="T8" fmla="*/ 68 w 295"/>
                <a:gd name="T9" fmla="*/ 174 h 193"/>
                <a:gd name="T10" fmla="*/ 60 w 295"/>
                <a:gd name="T11" fmla="*/ 178 h 193"/>
                <a:gd name="T12" fmla="*/ 60 w 295"/>
                <a:gd name="T13" fmla="*/ 178 h 193"/>
                <a:gd name="T14" fmla="*/ 63 w 295"/>
                <a:gd name="T15" fmla="*/ 177 h 193"/>
                <a:gd name="T16" fmla="*/ 59 w 295"/>
                <a:gd name="T17" fmla="*/ 182 h 193"/>
                <a:gd name="T18" fmla="*/ 63 w 295"/>
                <a:gd name="T19" fmla="*/ 178 h 193"/>
                <a:gd name="T20" fmla="*/ 63 w 295"/>
                <a:gd name="T21" fmla="*/ 177 h 193"/>
                <a:gd name="T22" fmla="*/ 6 w 295"/>
                <a:gd name="T23" fmla="*/ 192 h 193"/>
                <a:gd name="T24" fmla="*/ 0 w 295"/>
                <a:gd name="T25" fmla="*/ 192 h 193"/>
                <a:gd name="T26" fmla="*/ 3 w 295"/>
                <a:gd name="T27" fmla="*/ 191 h 193"/>
                <a:gd name="T28" fmla="*/ 227 w 295"/>
                <a:gd name="T29" fmla="*/ 16 h 193"/>
                <a:gd name="T30" fmla="*/ 228 w 295"/>
                <a:gd name="T31" fmla="*/ 21 h 193"/>
                <a:gd name="T32" fmla="*/ 223 w 295"/>
                <a:gd name="T33" fmla="*/ 22 h 193"/>
                <a:gd name="T34" fmla="*/ 225 w 295"/>
                <a:gd name="T35" fmla="*/ 15 h 193"/>
                <a:gd name="T36" fmla="*/ 227 w 295"/>
                <a:gd name="T37" fmla="*/ 16 h 193"/>
                <a:gd name="T38" fmla="*/ 208 w 295"/>
                <a:gd name="T39" fmla="*/ 24 h 193"/>
                <a:gd name="T40" fmla="*/ 203 w 295"/>
                <a:gd name="T41" fmla="*/ 25 h 193"/>
                <a:gd name="T42" fmla="*/ 203 w 295"/>
                <a:gd name="T43" fmla="*/ 22 h 193"/>
                <a:gd name="T44" fmla="*/ 208 w 295"/>
                <a:gd name="T45" fmla="*/ 22 h 193"/>
                <a:gd name="T46" fmla="*/ 168 w 295"/>
                <a:gd name="T47" fmla="*/ 26 h 193"/>
                <a:gd name="T48" fmla="*/ 169 w 295"/>
                <a:gd name="T49" fmla="*/ 30 h 193"/>
                <a:gd name="T50" fmla="*/ 164 w 295"/>
                <a:gd name="T51" fmla="*/ 29 h 193"/>
                <a:gd name="T52" fmla="*/ 168 w 295"/>
                <a:gd name="T53" fmla="*/ 26 h 193"/>
                <a:gd name="T54" fmla="*/ 293 w 295"/>
                <a:gd name="T55" fmla="*/ 3 h 193"/>
                <a:gd name="T56" fmla="*/ 293 w 295"/>
                <a:gd name="T57" fmla="*/ 7 h 193"/>
                <a:gd name="T58" fmla="*/ 290 w 295"/>
                <a:gd name="T59" fmla="*/ 6 h 193"/>
                <a:gd name="T60" fmla="*/ 289 w 295"/>
                <a:gd name="T61" fmla="*/ 5 h 193"/>
                <a:gd name="T62" fmla="*/ 287 w 295"/>
                <a:gd name="T63" fmla="*/ 3 h 193"/>
                <a:gd name="T64" fmla="*/ 292 w 295"/>
                <a:gd name="T65" fmla="*/ 3 h 193"/>
                <a:gd name="T66" fmla="*/ 293 w 295"/>
                <a:gd name="T67" fmla="*/ 3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95" h="193">
                  <a:moveTo>
                    <a:pt x="68" y="174"/>
                  </a:moveTo>
                  <a:lnTo>
                    <a:pt x="65" y="175"/>
                  </a:lnTo>
                  <a:lnTo>
                    <a:pt x="62" y="177"/>
                  </a:lnTo>
                  <a:lnTo>
                    <a:pt x="59" y="178"/>
                  </a:lnTo>
                  <a:lnTo>
                    <a:pt x="57" y="178"/>
                  </a:lnTo>
                  <a:lnTo>
                    <a:pt x="59" y="177"/>
                  </a:lnTo>
                  <a:lnTo>
                    <a:pt x="62" y="175"/>
                  </a:lnTo>
                  <a:lnTo>
                    <a:pt x="65" y="174"/>
                  </a:lnTo>
                  <a:lnTo>
                    <a:pt x="68" y="174"/>
                  </a:lnTo>
                  <a:lnTo>
                    <a:pt x="68" y="174"/>
                  </a:lnTo>
                  <a:lnTo>
                    <a:pt x="68" y="174"/>
                  </a:lnTo>
                  <a:close/>
                  <a:moveTo>
                    <a:pt x="60" y="178"/>
                  </a:moveTo>
                  <a:lnTo>
                    <a:pt x="58" y="180"/>
                  </a:lnTo>
                  <a:lnTo>
                    <a:pt x="60" y="178"/>
                  </a:lnTo>
                  <a:lnTo>
                    <a:pt x="60" y="178"/>
                  </a:lnTo>
                  <a:close/>
                  <a:moveTo>
                    <a:pt x="63" y="177"/>
                  </a:moveTo>
                  <a:lnTo>
                    <a:pt x="62" y="180"/>
                  </a:lnTo>
                  <a:lnTo>
                    <a:pt x="59" y="182"/>
                  </a:lnTo>
                  <a:lnTo>
                    <a:pt x="60" y="179"/>
                  </a:lnTo>
                  <a:lnTo>
                    <a:pt x="63" y="178"/>
                  </a:lnTo>
                  <a:lnTo>
                    <a:pt x="63" y="177"/>
                  </a:lnTo>
                  <a:lnTo>
                    <a:pt x="63" y="177"/>
                  </a:lnTo>
                  <a:close/>
                  <a:moveTo>
                    <a:pt x="3" y="191"/>
                  </a:moveTo>
                  <a:lnTo>
                    <a:pt x="6" y="192"/>
                  </a:lnTo>
                  <a:lnTo>
                    <a:pt x="3" y="193"/>
                  </a:lnTo>
                  <a:lnTo>
                    <a:pt x="0" y="192"/>
                  </a:lnTo>
                  <a:lnTo>
                    <a:pt x="3" y="191"/>
                  </a:lnTo>
                  <a:lnTo>
                    <a:pt x="3" y="191"/>
                  </a:lnTo>
                  <a:lnTo>
                    <a:pt x="3" y="191"/>
                  </a:lnTo>
                  <a:close/>
                  <a:moveTo>
                    <a:pt x="227" y="16"/>
                  </a:moveTo>
                  <a:lnTo>
                    <a:pt x="229" y="18"/>
                  </a:lnTo>
                  <a:lnTo>
                    <a:pt x="228" y="21"/>
                  </a:lnTo>
                  <a:lnTo>
                    <a:pt x="225" y="23"/>
                  </a:lnTo>
                  <a:lnTo>
                    <a:pt x="223" y="22"/>
                  </a:lnTo>
                  <a:lnTo>
                    <a:pt x="223" y="16"/>
                  </a:lnTo>
                  <a:lnTo>
                    <a:pt x="225" y="15"/>
                  </a:lnTo>
                  <a:lnTo>
                    <a:pt x="227" y="16"/>
                  </a:lnTo>
                  <a:lnTo>
                    <a:pt x="227" y="16"/>
                  </a:lnTo>
                  <a:close/>
                  <a:moveTo>
                    <a:pt x="208" y="22"/>
                  </a:moveTo>
                  <a:lnTo>
                    <a:pt x="208" y="24"/>
                  </a:lnTo>
                  <a:lnTo>
                    <a:pt x="205" y="26"/>
                  </a:lnTo>
                  <a:lnTo>
                    <a:pt x="203" y="25"/>
                  </a:lnTo>
                  <a:lnTo>
                    <a:pt x="199" y="24"/>
                  </a:lnTo>
                  <a:lnTo>
                    <a:pt x="203" y="22"/>
                  </a:lnTo>
                  <a:lnTo>
                    <a:pt x="205" y="21"/>
                  </a:lnTo>
                  <a:lnTo>
                    <a:pt x="208" y="22"/>
                  </a:lnTo>
                  <a:lnTo>
                    <a:pt x="208" y="22"/>
                  </a:lnTo>
                  <a:close/>
                  <a:moveTo>
                    <a:pt x="168" y="26"/>
                  </a:moveTo>
                  <a:lnTo>
                    <a:pt x="170" y="28"/>
                  </a:lnTo>
                  <a:lnTo>
                    <a:pt x="169" y="30"/>
                  </a:lnTo>
                  <a:lnTo>
                    <a:pt x="167" y="30"/>
                  </a:lnTo>
                  <a:lnTo>
                    <a:pt x="164" y="29"/>
                  </a:lnTo>
                  <a:lnTo>
                    <a:pt x="163" y="26"/>
                  </a:lnTo>
                  <a:lnTo>
                    <a:pt x="168" y="26"/>
                  </a:lnTo>
                  <a:lnTo>
                    <a:pt x="168" y="26"/>
                  </a:lnTo>
                  <a:close/>
                  <a:moveTo>
                    <a:pt x="293" y="3"/>
                  </a:moveTo>
                  <a:lnTo>
                    <a:pt x="295" y="5"/>
                  </a:lnTo>
                  <a:lnTo>
                    <a:pt x="293" y="7"/>
                  </a:lnTo>
                  <a:lnTo>
                    <a:pt x="290" y="8"/>
                  </a:lnTo>
                  <a:lnTo>
                    <a:pt x="290" y="6"/>
                  </a:lnTo>
                  <a:lnTo>
                    <a:pt x="290" y="3"/>
                  </a:lnTo>
                  <a:lnTo>
                    <a:pt x="289" y="5"/>
                  </a:lnTo>
                  <a:lnTo>
                    <a:pt x="285" y="5"/>
                  </a:lnTo>
                  <a:lnTo>
                    <a:pt x="287" y="3"/>
                  </a:lnTo>
                  <a:lnTo>
                    <a:pt x="290" y="0"/>
                  </a:lnTo>
                  <a:lnTo>
                    <a:pt x="292" y="3"/>
                  </a:lnTo>
                  <a:lnTo>
                    <a:pt x="293" y="3"/>
                  </a:lnTo>
                  <a:lnTo>
                    <a:pt x="29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90000"/>
                </a:lnSpc>
              </a:pPr>
              <a:endParaRPr lang="en-US"/>
            </a:p>
          </p:txBody>
        </p:sp>
        <p:sp>
          <p:nvSpPr>
            <p:cNvPr id="14" name="Freeform 214">
              <a:extLst>
                <a:ext uri="{FF2B5EF4-FFF2-40B4-BE49-F238E27FC236}">
                  <a16:creationId xmlns:a16="http://schemas.microsoft.com/office/drawing/2014/main" id="{458904B7-FB9B-487B-A761-A7031ADCE58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46688" y="2574925"/>
              <a:ext cx="36512" cy="15875"/>
            </a:xfrm>
            <a:custGeom>
              <a:avLst/>
              <a:gdLst>
                <a:gd name="T0" fmla="*/ 6 w 23"/>
                <a:gd name="T1" fmla="*/ 0 h 10"/>
                <a:gd name="T2" fmla="*/ 4 w 23"/>
                <a:gd name="T3" fmla="*/ 2 h 10"/>
                <a:gd name="T4" fmla="*/ 0 w 23"/>
                <a:gd name="T5" fmla="*/ 3 h 10"/>
                <a:gd name="T6" fmla="*/ 0 w 23"/>
                <a:gd name="T7" fmla="*/ 1 h 10"/>
                <a:gd name="T8" fmla="*/ 2 w 23"/>
                <a:gd name="T9" fmla="*/ 0 h 10"/>
                <a:gd name="T10" fmla="*/ 5 w 23"/>
                <a:gd name="T11" fmla="*/ 0 h 10"/>
                <a:gd name="T12" fmla="*/ 6 w 23"/>
                <a:gd name="T13" fmla="*/ 0 h 10"/>
                <a:gd name="T14" fmla="*/ 6 w 23"/>
                <a:gd name="T15" fmla="*/ 0 h 10"/>
                <a:gd name="T16" fmla="*/ 23 w 23"/>
                <a:gd name="T17" fmla="*/ 9 h 10"/>
                <a:gd name="T18" fmla="*/ 19 w 23"/>
                <a:gd name="T19" fmla="*/ 10 h 10"/>
                <a:gd name="T20" fmla="*/ 22 w 23"/>
                <a:gd name="T21" fmla="*/ 9 h 10"/>
                <a:gd name="T22" fmla="*/ 23 w 23"/>
                <a:gd name="T23" fmla="*/ 9 h 10"/>
                <a:gd name="T24" fmla="*/ 23 w 23"/>
                <a:gd name="T25" fmla="*/ 9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" h="10">
                  <a:moveTo>
                    <a:pt x="6" y="0"/>
                  </a:moveTo>
                  <a:lnTo>
                    <a:pt x="4" y="2"/>
                  </a:lnTo>
                  <a:lnTo>
                    <a:pt x="0" y="3"/>
                  </a:lnTo>
                  <a:lnTo>
                    <a:pt x="0" y="1"/>
                  </a:lnTo>
                  <a:lnTo>
                    <a:pt x="2" y="0"/>
                  </a:lnTo>
                  <a:lnTo>
                    <a:pt x="5" y="0"/>
                  </a:lnTo>
                  <a:lnTo>
                    <a:pt x="6" y="0"/>
                  </a:lnTo>
                  <a:lnTo>
                    <a:pt x="6" y="0"/>
                  </a:lnTo>
                  <a:close/>
                  <a:moveTo>
                    <a:pt x="23" y="9"/>
                  </a:moveTo>
                  <a:lnTo>
                    <a:pt x="19" y="10"/>
                  </a:lnTo>
                  <a:lnTo>
                    <a:pt x="22" y="9"/>
                  </a:lnTo>
                  <a:lnTo>
                    <a:pt x="23" y="9"/>
                  </a:lnTo>
                  <a:lnTo>
                    <a:pt x="23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90000"/>
                </a:lnSpc>
              </a:pPr>
              <a:endParaRPr lang="en-US"/>
            </a:p>
          </p:txBody>
        </p:sp>
        <p:sp>
          <p:nvSpPr>
            <p:cNvPr id="15" name="Freeform 215">
              <a:extLst>
                <a:ext uri="{FF2B5EF4-FFF2-40B4-BE49-F238E27FC236}">
                  <a16:creationId xmlns:a16="http://schemas.microsoft.com/office/drawing/2014/main" id="{1DCD93EB-88A5-4C54-B6AD-55B91DFCD12B}"/>
                </a:ext>
              </a:extLst>
            </p:cNvPr>
            <p:cNvSpPr>
              <a:spLocks/>
            </p:cNvSpPr>
            <p:nvPr/>
          </p:nvSpPr>
          <p:spPr bwMode="auto">
            <a:xfrm>
              <a:off x="3892550" y="2454275"/>
              <a:ext cx="623887" cy="447675"/>
            </a:xfrm>
            <a:custGeom>
              <a:avLst/>
              <a:gdLst>
                <a:gd name="T0" fmla="*/ 17 w 393"/>
                <a:gd name="T1" fmla="*/ 72 h 282"/>
                <a:gd name="T2" fmla="*/ 43 w 393"/>
                <a:gd name="T3" fmla="*/ 88 h 282"/>
                <a:gd name="T4" fmla="*/ 79 w 393"/>
                <a:gd name="T5" fmla="*/ 98 h 282"/>
                <a:gd name="T6" fmla="*/ 108 w 393"/>
                <a:gd name="T7" fmla="*/ 95 h 282"/>
                <a:gd name="T8" fmla="*/ 139 w 393"/>
                <a:gd name="T9" fmla="*/ 100 h 282"/>
                <a:gd name="T10" fmla="*/ 159 w 393"/>
                <a:gd name="T11" fmla="*/ 89 h 282"/>
                <a:gd name="T12" fmla="*/ 185 w 393"/>
                <a:gd name="T13" fmla="*/ 110 h 282"/>
                <a:gd name="T14" fmla="*/ 207 w 393"/>
                <a:gd name="T15" fmla="*/ 120 h 282"/>
                <a:gd name="T16" fmla="*/ 234 w 393"/>
                <a:gd name="T17" fmla="*/ 144 h 282"/>
                <a:gd name="T18" fmla="*/ 258 w 393"/>
                <a:gd name="T19" fmla="*/ 169 h 282"/>
                <a:gd name="T20" fmla="*/ 265 w 393"/>
                <a:gd name="T21" fmla="*/ 184 h 282"/>
                <a:gd name="T22" fmla="*/ 227 w 393"/>
                <a:gd name="T23" fmla="*/ 180 h 282"/>
                <a:gd name="T24" fmla="*/ 195 w 393"/>
                <a:gd name="T25" fmla="*/ 209 h 282"/>
                <a:gd name="T26" fmla="*/ 168 w 393"/>
                <a:gd name="T27" fmla="*/ 212 h 282"/>
                <a:gd name="T28" fmla="*/ 203 w 393"/>
                <a:gd name="T29" fmla="*/ 226 h 282"/>
                <a:gd name="T30" fmla="*/ 229 w 393"/>
                <a:gd name="T31" fmla="*/ 224 h 282"/>
                <a:gd name="T32" fmla="*/ 249 w 393"/>
                <a:gd name="T33" fmla="*/ 252 h 282"/>
                <a:gd name="T34" fmla="*/ 301 w 393"/>
                <a:gd name="T35" fmla="*/ 275 h 282"/>
                <a:gd name="T36" fmla="*/ 312 w 393"/>
                <a:gd name="T37" fmla="*/ 261 h 282"/>
                <a:gd name="T38" fmla="*/ 306 w 393"/>
                <a:gd name="T39" fmla="*/ 246 h 282"/>
                <a:gd name="T40" fmla="*/ 340 w 393"/>
                <a:gd name="T41" fmla="*/ 267 h 282"/>
                <a:gd name="T42" fmla="*/ 349 w 393"/>
                <a:gd name="T43" fmla="*/ 249 h 282"/>
                <a:gd name="T44" fmla="*/ 331 w 393"/>
                <a:gd name="T45" fmla="*/ 220 h 282"/>
                <a:gd name="T46" fmla="*/ 303 w 393"/>
                <a:gd name="T47" fmla="*/ 201 h 282"/>
                <a:gd name="T48" fmla="*/ 305 w 393"/>
                <a:gd name="T49" fmla="*/ 184 h 282"/>
                <a:gd name="T50" fmla="*/ 329 w 393"/>
                <a:gd name="T51" fmla="*/ 189 h 282"/>
                <a:gd name="T52" fmla="*/ 339 w 393"/>
                <a:gd name="T53" fmla="*/ 194 h 282"/>
                <a:gd name="T54" fmla="*/ 350 w 393"/>
                <a:gd name="T55" fmla="*/ 208 h 282"/>
                <a:gd name="T56" fmla="*/ 369 w 393"/>
                <a:gd name="T57" fmla="*/ 200 h 282"/>
                <a:gd name="T58" fmla="*/ 379 w 393"/>
                <a:gd name="T59" fmla="*/ 186 h 282"/>
                <a:gd name="T60" fmla="*/ 386 w 393"/>
                <a:gd name="T61" fmla="*/ 172 h 282"/>
                <a:gd name="T62" fmla="*/ 363 w 393"/>
                <a:gd name="T63" fmla="*/ 171 h 282"/>
                <a:gd name="T64" fmla="*/ 350 w 393"/>
                <a:gd name="T65" fmla="*/ 164 h 282"/>
                <a:gd name="T66" fmla="*/ 342 w 393"/>
                <a:gd name="T67" fmla="*/ 152 h 282"/>
                <a:gd name="T68" fmla="*/ 320 w 393"/>
                <a:gd name="T69" fmla="*/ 148 h 282"/>
                <a:gd name="T70" fmla="*/ 312 w 393"/>
                <a:gd name="T71" fmla="*/ 136 h 282"/>
                <a:gd name="T72" fmla="*/ 297 w 393"/>
                <a:gd name="T73" fmla="*/ 129 h 282"/>
                <a:gd name="T74" fmla="*/ 300 w 393"/>
                <a:gd name="T75" fmla="*/ 119 h 282"/>
                <a:gd name="T76" fmla="*/ 291 w 393"/>
                <a:gd name="T77" fmla="*/ 114 h 282"/>
                <a:gd name="T78" fmla="*/ 289 w 393"/>
                <a:gd name="T79" fmla="*/ 109 h 282"/>
                <a:gd name="T80" fmla="*/ 312 w 393"/>
                <a:gd name="T81" fmla="*/ 100 h 282"/>
                <a:gd name="T82" fmla="*/ 284 w 393"/>
                <a:gd name="T83" fmla="*/ 100 h 282"/>
                <a:gd name="T84" fmla="*/ 282 w 393"/>
                <a:gd name="T85" fmla="*/ 92 h 282"/>
                <a:gd name="T86" fmla="*/ 274 w 393"/>
                <a:gd name="T87" fmla="*/ 77 h 282"/>
                <a:gd name="T88" fmla="*/ 253 w 393"/>
                <a:gd name="T89" fmla="*/ 84 h 282"/>
                <a:gd name="T90" fmla="*/ 238 w 393"/>
                <a:gd name="T91" fmla="*/ 78 h 282"/>
                <a:gd name="T92" fmla="*/ 228 w 393"/>
                <a:gd name="T93" fmla="*/ 73 h 282"/>
                <a:gd name="T94" fmla="*/ 220 w 393"/>
                <a:gd name="T95" fmla="*/ 59 h 282"/>
                <a:gd name="T96" fmla="*/ 205 w 393"/>
                <a:gd name="T97" fmla="*/ 57 h 282"/>
                <a:gd name="T98" fmla="*/ 201 w 393"/>
                <a:gd name="T99" fmla="*/ 45 h 282"/>
                <a:gd name="T100" fmla="*/ 184 w 393"/>
                <a:gd name="T101" fmla="*/ 32 h 282"/>
                <a:gd name="T102" fmla="*/ 166 w 393"/>
                <a:gd name="T103" fmla="*/ 41 h 282"/>
                <a:gd name="T104" fmla="*/ 156 w 393"/>
                <a:gd name="T105" fmla="*/ 44 h 282"/>
                <a:gd name="T106" fmla="*/ 137 w 393"/>
                <a:gd name="T107" fmla="*/ 43 h 282"/>
                <a:gd name="T108" fmla="*/ 127 w 393"/>
                <a:gd name="T109" fmla="*/ 34 h 282"/>
                <a:gd name="T110" fmla="*/ 95 w 393"/>
                <a:gd name="T111" fmla="*/ 4 h 282"/>
                <a:gd name="T112" fmla="*/ 83 w 393"/>
                <a:gd name="T113" fmla="*/ 20 h 282"/>
                <a:gd name="T114" fmla="*/ 67 w 393"/>
                <a:gd name="T115" fmla="*/ 24 h 282"/>
                <a:gd name="T116" fmla="*/ 69 w 393"/>
                <a:gd name="T117" fmla="*/ 42 h 282"/>
                <a:gd name="T118" fmla="*/ 69 w 393"/>
                <a:gd name="T119" fmla="*/ 72 h 282"/>
                <a:gd name="T120" fmla="*/ 64 w 393"/>
                <a:gd name="T121" fmla="*/ 61 h 282"/>
                <a:gd name="T122" fmla="*/ 70 w 393"/>
                <a:gd name="T123" fmla="*/ 2 h 282"/>
                <a:gd name="T124" fmla="*/ 9 w 393"/>
                <a:gd name="T125" fmla="*/ 23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93" h="282">
                  <a:moveTo>
                    <a:pt x="0" y="61"/>
                  </a:moveTo>
                  <a:lnTo>
                    <a:pt x="1" y="64"/>
                  </a:lnTo>
                  <a:lnTo>
                    <a:pt x="5" y="66"/>
                  </a:lnTo>
                  <a:lnTo>
                    <a:pt x="7" y="66"/>
                  </a:lnTo>
                  <a:lnTo>
                    <a:pt x="10" y="66"/>
                  </a:lnTo>
                  <a:lnTo>
                    <a:pt x="18" y="67"/>
                  </a:lnTo>
                  <a:lnTo>
                    <a:pt x="21" y="67"/>
                  </a:lnTo>
                  <a:lnTo>
                    <a:pt x="24" y="67"/>
                  </a:lnTo>
                  <a:lnTo>
                    <a:pt x="26" y="68"/>
                  </a:lnTo>
                  <a:lnTo>
                    <a:pt x="30" y="67"/>
                  </a:lnTo>
                  <a:lnTo>
                    <a:pt x="31" y="69"/>
                  </a:lnTo>
                  <a:lnTo>
                    <a:pt x="33" y="70"/>
                  </a:lnTo>
                  <a:lnTo>
                    <a:pt x="36" y="72"/>
                  </a:lnTo>
                  <a:lnTo>
                    <a:pt x="39" y="72"/>
                  </a:lnTo>
                  <a:lnTo>
                    <a:pt x="36" y="75"/>
                  </a:lnTo>
                  <a:lnTo>
                    <a:pt x="33" y="75"/>
                  </a:lnTo>
                  <a:lnTo>
                    <a:pt x="31" y="73"/>
                  </a:lnTo>
                  <a:lnTo>
                    <a:pt x="27" y="75"/>
                  </a:lnTo>
                  <a:lnTo>
                    <a:pt x="25" y="75"/>
                  </a:lnTo>
                  <a:lnTo>
                    <a:pt x="22" y="72"/>
                  </a:lnTo>
                  <a:lnTo>
                    <a:pt x="19" y="72"/>
                  </a:lnTo>
                  <a:lnTo>
                    <a:pt x="17" y="72"/>
                  </a:lnTo>
                  <a:lnTo>
                    <a:pt x="14" y="72"/>
                  </a:lnTo>
                  <a:lnTo>
                    <a:pt x="11" y="72"/>
                  </a:lnTo>
                  <a:lnTo>
                    <a:pt x="8" y="71"/>
                  </a:lnTo>
                  <a:lnTo>
                    <a:pt x="10" y="73"/>
                  </a:lnTo>
                  <a:lnTo>
                    <a:pt x="8" y="75"/>
                  </a:lnTo>
                  <a:lnTo>
                    <a:pt x="9" y="78"/>
                  </a:lnTo>
                  <a:lnTo>
                    <a:pt x="11" y="80"/>
                  </a:lnTo>
                  <a:lnTo>
                    <a:pt x="14" y="83"/>
                  </a:lnTo>
                  <a:lnTo>
                    <a:pt x="16" y="85"/>
                  </a:lnTo>
                  <a:lnTo>
                    <a:pt x="18" y="87"/>
                  </a:lnTo>
                  <a:lnTo>
                    <a:pt x="22" y="87"/>
                  </a:lnTo>
                  <a:lnTo>
                    <a:pt x="24" y="87"/>
                  </a:lnTo>
                  <a:lnTo>
                    <a:pt x="27" y="89"/>
                  </a:lnTo>
                  <a:lnTo>
                    <a:pt x="24" y="89"/>
                  </a:lnTo>
                  <a:lnTo>
                    <a:pt x="27" y="90"/>
                  </a:lnTo>
                  <a:lnTo>
                    <a:pt x="30" y="92"/>
                  </a:lnTo>
                  <a:lnTo>
                    <a:pt x="35" y="89"/>
                  </a:lnTo>
                  <a:lnTo>
                    <a:pt x="38" y="90"/>
                  </a:lnTo>
                  <a:lnTo>
                    <a:pt x="41" y="90"/>
                  </a:lnTo>
                  <a:lnTo>
                    <a:pt x="39" y="88"/>
                  </a:lnTo>
                  <a:lnTo>
                    <a:pt x="41" y="86"/>
                  </a:lnTo>
                  <a:lnTo>
                    <a:pt x="43" y="88"/>
                  </a:lnTo>
                  <a:lnTo>
                    <a:pt x="47" y="88"/>
                  </a:lnTo>
                  <a:lnTo>
                    <a:pt x="49" y="86"/>
                  </a:lnTo>
                  <a:lnTo>
                    <a:pt x="48" y="89"/>
                  </a:lnTo>
                  <a:lnTo>
                    <a:pt x="48" y="92"/>
                  </a:lnTo>
                  <a:lnTo>
                    <a:pt x="50" y="94"/>
                  </a:lnTo>
                  <a:lnTo>
                    <a:pt x="53" y="96"/>
                  </a:lnTo>
                  <a:lnTo>
                    <a:pt x="57" y="97"/>
                  </a:lnTo>
                  <a:lnTo>
                    <a:pt x="59" y="97"/>
                  </a:lnTo>
                  <a:lnTo>
                    <a:pt x="62" y="97"/>
                  </a:lnTo>
                  <a:lnTo>
                    <a:pt x="62" y="97"/>
                  </a:lnTo>
                  <a:lnTo>
                    <a:pt x="65" y="97"/>
                  </a:lnTo>
                  <a:lnTo>
                    <a:pt x="62" y="96"/>
                  </a:lnTo>
                  <a:lnTo>
                    <a:pt x="59" y="96"/>
                  </a:lnTo>
                  <a:lnTo>
                    <a:pt x="57" y="96"/>
                  </a:lnTo>
                  <a:lnTo>
                    <a:pt x="59" y="95"/>
                  </a:lnTo>
                  <a:lnTo>
                    <a:pt x="62" y="95"/>
                  </a:lnTo>
                  <a:lnTo>
                    <a:pt x="65" y="95"/>
                  </a:lnTo>
                  <a:lnTo>
                    <a:pt x="68" y="96"/>
                  </a:lnTo>
                  <a:lnTo>
                    <a:pt x="70" y="95"/>
                  </a:lnTo>
                  <a:lnTo>
                    <a:pt x="74" y="97"/>
                  </a:lnTo>
                  <a:lnTo>
                    <a:pt x="76" y="97"/>
                  </a:lnTo>
                  <a:lnTo>
                    <a:pt x="79" y="98"/>
                  </a:lnTo>
                  <a:lnTo>
                    <a:pt x="82" y="98"/>
                  </a:lnTo>
                  <a:lnTo>
                    <a:pt x="85" y="98"/>
                  </a:lnTo>
                  <a:lnTo>
                    <a:pt x="87" y="100"/>
                  </a:lnTo>
                  <a:lnTo>
                    <a:pt x="90" y="98"/>
                  </a:lnTo>
                  <a:lnTo>
                    <a:pt x="92" y="97"/>
                  </a:lnTo>
                  <a:lnTo>
                    <a:pt x="95" y="97"/>
                  </a:lnTo>
                  <a:lnTo>
                    <a:pt x="99" y="100"/>
                  </a:lnTo>
                  <a:lnTo>
                    <a:pt x="101" y="100"/>
                  </a:lnTo>
                  <a:lnTo>
                    <a:pt x="103" y="102"/>
                  </a:lnTo>
                  <a:lnTo>
                    <a:pt x="107" y="102"/>
                  </a:lnTo>
                  <a:lnTo>
                    <a:pt x="109" y="101"/>
                  </a:lnTo>
                  <a:lnTo>
                    <a:pt x="112" y="101"/>
                  </a:lnTo>
                  <a:lnTo>
                    <a:pt x="111" y="98"/>
                  </a:lnTo>
                  <a:lnTo>
                    <a:pt x="110" y="97"/>
                  </a:lnTo>
                  <a:lnTo>
                    <a:pt x="108" y="96"/>
                  </a:lnTo>
                  <a:lnTo>
                    <a:pt x="102" y="94"/>
                  </a:lnTo>
                  <a:lnTo>
                    <a:pt x="99" y="93"/>
                  </a:lnTo>
                  <a:lnTo>
                    <a:pt x="96" y="90"/>
                  </a:lnTo>
                  <a:lnTo>
                    <a:pt x="99" y="92"/>
                  </a:lnTo>
                  <a:lnTo>
                    <a:pt x="102" y="93"/>
                  </a:lnTo>
                  <a:lnTo>
                    <a:pt x="104" y="94"/>
                  </a:lnTo>
                  <a:lnTo>
                    <a:pt x="108" y="95"/>
                  </a:lnTo>
                  <a:lnTo>
                    <a:pt x="110" y="96"/>
                  </a:lnTo>
                  <a:lnTo>
                    <a:pt x="112" y="97"/>
                  </a:lnTo>
                  <a:lnTo>
                    <a:pt x="115" y="98"/>
                  </a:lnTo>
                  <a:lnTo>
                    <a:pt x="118" y="100"/>
                  </a:lnTo>
                  <a:lnTo>
                    <a:pt x="120" y="102"/>
                  </a:lnTo>
                  <a:lnTo>
                    <a:pt x="124" y="104"/>
                  </a:lnTo>
                  <a:lnTo>
                    <a:pt x="126" y="104"/>
                  </a:lnTo>
                  <a:lnTo>
                    <a:pt x="125" y="101"/>
                  </a:lnTo>
                  <a:lnTo>
                    <a:pt x="123" y="100"/>
                  </a:lnTo>
                  <a:lnTo>
                    <a:pt x="120" y="97"/>
                  </a:lnTo>
                  <a:lnTo>
                    <a:pt x="118" y="97"/>
                  </a:lnTo>
                  <a:lnTo>
                    <a:pt x="115" y="96"/>
                  </a:lnTo>
                  <a:lnTo>
                    <a:pt x="118" y="95"/>
                  </a:lnTo>
                  <a:lnTo>
                    <a:pt x="120" y="95"/>
                  </a:lnTo>
                  <a:lnTo>
                    <a:pt x="123" y="96"/>
                  </a:lnTo>
                  <a:lnTo>
                    <a:pt x="126" y="96"/>
                  </a:lnTo>
                  <a:lnTo>
                    <a:pt x="128" y="96"/>
                  </a:lnTo>
                  <a:lnTo>
                    <a:pt x="132" y="97"/>
                  </a:lnTo>
                  <a:lnTo>
                    <a:pt x="132" y="97"/>
                  </a:lnTo>
                  <a:lnTo>
                    <a:pt x="135" y="97"/>
                  </a:lnTo>
                  <a:lnTo>
                    <a:pt x="137" y="100"/>
                  </a:lnTo>
                  <a:lnTo>
                    <a:pt x="139" y="100"/>
                  </a:lnTo>
                  <a:lnTo>
                    <a:pt x="143" y="102"/>
                  </a:lnTo>
                  <a:lnTo>
                    <a:pt x="145" y="101"/>
                  </a:lnTo>
                  <a:lnTo>
                    <a:pt x="151" y="101"/>
                  </a:lnTo>
                  <a:lnTo>
                    <a:pt x="153" y="101"/>
                  </a:lnTo>
                  <a:lnTo>
                    <a:pt x="155" y="98"/>
                  </a:lnTo>
                  <a:lnTo>
                    <a:pt x="155" y="97"/>
                  </a:lnTo>
                  <a:lnTo>
                    <a:pt x="154" y="95"/>
                  </a:lnTo>
                  <a:lnTo>
                    <a:pt x="153" y="92"/>
                  </a:lnTo>
                  <a:lnTo>
                    <a:pt x="151" y="89"/>
                  </a:lnTo>
                  <a:lnTo>
                    <a:pt x="147" y="90"/>
                  </a:lnTo>
                  <a:lnTo>
                    <a:pt x="145" y="88"/>
                  </a:lnTo>
                  <a:lnTo>
                    <a:pt x="145" y="86"/>
                  </a:lnTo>
                  <a:lnTo>
                    <a:pt x="147" y="87"/>
                  </a:lnTo>
                  <a:lnTo>
                    <a:pt x="149" y="85"/>
                  </a:lnTo>
                  <a:lnTo>
                    <a:pt x="149" y="81"/>
                  </a:lnTo>
                  <a:lnTo>
                    <a:pt x="152" y="83"/>
                  </a:lnTo>
                  <a:lnTo>
                    <a:pt x="154" y="84"/>
                  </a:lnTo>
                  <a:lnTo>
                    <a:pt x="152" y="84"/>
                  </a:lnTo>
                  <a:lnTo>
                    <a:pt x="150" y="86"/>
                  </a:lnTo>
                  <a:lnTo>
                    <a:pt x="153" y="86"/>
                  </a:lnTo>
                  <a:lnTo>
                    <a:pt x="155" y="88"/>
                  </a:lnTo>
                  <a:lnTo>
                    <a:pt x="159" y="89"/>
                  </a:lnTo>
                  <a:lnTo>
                    <a:pt x="159" y="92"/>
                  </a:lnTo>
                  <a:lnTo>
                    <a:pt x="162" y="93"/>
                  </a:lnTo>
                  <a:lnTo>
                    <a:pt x="164" y="92"/>
                  </a:lnTo>
                  <a:lnTo>
                    <a:pt x="167" y="92"/>
                  </a:lnTo>
                  <a:lnTo>
                    <a:pt x="169" y="95"/>
                  </a:lnTo>
                  <a:lnTo>
                    <a:pt x="169" y="97"/>
                  </a:lnTo>
                  <a:lnTo>
                    <a:pt x="169" y="101"/>
                  </a:lnTo>
                  <a:lnTo>
                    <a:pt x="169" y="103"/>
                  </a:lnTo>
                  <a:lnTo>
                    <a:pt x="172" y="103"/>
                  </a:lnTo>
                  <a:lnTo>
                    <a:pt x="175" y="101"/>
                  </a:lnTo>
                  <a:lnTo>
                    <a:pt x="178" y="100"/>
                  </a:lnTo>
                  <a:lnTo>
                    <a:pt x="175" y="101"/>
                  </a:lnTo>
                  <a:lnTo>
                    <a:pt x="178" y="101"/>
                  </a:lnTo>
                  <a:lnTo>
                    <a:pt x="180" y="102"/>
                  </a:lnTo>
                  <a:lnTo>
                    <a:pt x="180" y="105"/>
                  </a:lnTo>
                  <a:lnTo>
                    <a:pt x="178" y="105"/>
                  </a:lnTo>
                  <a:lnTo>
                    <a:pt x="178" y="107"/>
                  </a:lnTo>
                  <a:lnTo>
                    <a:pt x="181" y="109"/>
                  </a:lnTo>
                  <a:lnTo>
                    <a:pt x="184" y="107"/>
                  </a:lnTo>
                  <a:lnTo>
                    <a:pt x="187" y="105"/>
                  </a:lnTo>
                  <a:lnTo>
                    <a:pt x="184" y="107"/>
                  </a:lnTo>
                  <a:lnTo>
                    <a:pt x="185" y="110"/>
                  </a:lnTo>
                  <a:lnTo>
                    <a:pt x="188" y="112"/>
                  </a:lnTo>
                  <a:lnTo>
                    <a:pt x="190" y="113"/>
                  </a:lnTo>
                  <a:lnTo>
                    <a:pt x="193" y="113"/>
                  </a:lnTo>
                  <a:lnTo>
                    <a:pt x="196" y="115"/>
                  </a:lnTo>
                  <a:lnTo>
                    <a:pt x="197" y="118"/>
                  </a:lnTo>
                  <a:lnTo>
                    <a:pt x="193" y="121"/>
                  </a:lnTo>
                  <a:lnTo>
                    <a:pt x="189" y="121"/>
                  </a:lnTo>
                  <a:lnTo>
                    <a:pt x="187" y="121"/>
                  </a:lnTo>
                  <a:lnTo>
                    <a:pt x="184" y="121"/>
                  </a:lnTo>
                  <a:lnTo>
                    <a:pt x="184" y="123"/>
                  </a:lnTo>
                  <a:lnTo>
                    <a:pt x="184" y="127"/>
                  </a:lnTo>
                  <a:lnTo>
                    <a:pt x="184" y="129"/>
                  </a:lnTo>
                  <a:lnTo>
                    <a:pt x="186" y="130"/>
                  </a:lnTo>
                  <a:lnTo>
                    <a:pt x="188" y="129"/>
                  </a:lnTo>
                  <a:lnTo>
                    <a:pt x="192" y="128"/>
                  </a:lnTo>
                  <a:lnTo>
                    <a:pt x="194" y="126"/>
                  </a:lnTo>
                  <a:lnTo>
                    <a:pt x="197" y="124"/>
                  </a:lnTo>
                  <a:lnTo>
                    <a:pt x="197" y="122"/>
                  </a:lnTo>
                  <a:lnTo>
                    <a:pt x="201" y="122"/>
                  </a:lnTo>
                  <a:lnTo>
                    <a:pt x="203" y="124"/>
                  </a:lnTo>
                  <a:lnTo>
                    <a:pt x="205" y="122"/>
                  </a:lnTo>
                  <a:lnTo>
                    <a:pt x="207" y="120"/>
                  </a:lnTo>
                  <a:lnTo>
                    <a:pt x="211" y="121"/>
                  </a:lnTo>
                  <a:lnTo>
                    <a:pt x="207" y="121"/>
                  </a:lnTo>
                  <a:lnTo>
                    <a:pt x="210" y="124"/>
                  </a:lnTo>
                  <a:lnTo>
                    <a:pt x="207" y="126"/>
                  </a:lnTo>
                  <a:lnTo>
                    <a:pt x="210" y="127"/>
                  </a:lnTo>
                  <a:lnTo>
                    <a:pt x="211" y="130"/>
                  </a:lnTo>
                  <a:lnTo>
                    <a:pt x="213" y="132"/>
                  </a:lnTo>
                  <a:lnTo>
                    <a:pt x="217" y="134"/>
                  </a:lnTo>
                  <a:lnTo>
                    <a:pt x="219" y="134"/>
                  </a:lnTo>
                  <a:lnTo>
                    <a:pt x="219" y="130"/>
                  </a:lnTo>
                  <a:lnTo>
                    <a:pt x="222" y="129"/>
                  </a:lnTo>
                  <a:lnTo>
                    <a:pt x="222" y="132"/>
                  </a:lnTo>
                  <a:lnTo>
                    <a:pt x="221" y="135"/>
                  </a:lnTo>
                  <a:lnTo>
                    <a:pt x="221" y="137"/>
                  </a:lnTo>
                  <a:lnTo>
                    <a:pt x="224" y="138"/>
                  </a:lnTo>
                  <a:lnTo>
                    <a:pt x="224" y="139"/>
                  </a:lnTo>
                  <a:lnTo>
                    <a:pt x="227" y="139"/>
                  </a:lnTo>
                  <a:lnTo>
                    <a:pt x="229" y="137"/>
                  </a:lnTo>
                  <a:lnTo>
                    <a:pt x="228" y="139"/>
                  </a:lnTo>
                  <a:lnTo>
                    <a:pt x="230" y="140"/>
                  </a:lnTo>
                  <a:lnTo>
                    <a:pt x="234" y="141"/>
                  </a:lnTo>
                  <a:lnTo>
                    <a:pt x="234" y="144"/>
                  </a:lnTo>
                  <a:lnTo>
                    <a:pt x="235" y="146"/>
                  </a:lnTo>
                  <a:lnTo>
                    <a:pt x="236" y="149"/>
                  </a:lnTo>
                  <a:lnTo>
                    <a:pt x="238" y="151"/>
                  </a:lnTo>
                  <a:lnTo>
                    <a:pt x="238" y="153"/>
                  </a:lnTo>
                  <a:lnTo>
                    <a:pt x="240" y="156"/>
                  </a:lnTo>
                  <a:lnTo>
                    <a:pt x="240" y="158"/>
                  </a:lnTo>
                  <a:lnTo>
                    <a:pt x="241" y="161"/>
                  </a:lnTo>
                  <a:lnTo>
                    <a:pt x="243" y="164"/>
                  </a:lnTo>
                  <a:lnTo>
                    <a:pt x="240" y="166"/>
                  </a:lnTo>
                  <a:lnTo>
                    <a:pt x="238" y="167"/>
                  </a:lnTo>
                  <a:lnTo>
                    <a:pt x="236" y="170"/>
                  </a:lnTo>
                  <a:lnTo>
                    <a:pt x="234" y="172"/>
                  </a:lnTo>
                  <a:lnTo>
                    <a:pt x="234" y="174"/>
                  </a:lnTo>
                  <a:lnTo>
                    <a:pt x="236" y="175"/>
                  </a:lnTo>
                  <a:lnTo>
                    <a:pt x="241" y="175"/>
                  </a:lnTo>
                  <a:lnTo>
                    <a:pt x="247" y="177"/>
                  </a:lnTo>
                  <a:lnTo>
                    <a:pt x="249" y="177"/>
                  </a:lnTo>
                  <a:lnTo>
                    <a:pt x="253" y="178"/>
                  </a:lnTo>
                  <a:lnTo>
                    <a:pt x="255" y="177"/>
                  </a:lnTo>
                  <a:lnTo>
                    <a:pt x="256" y="174"/>
                  </a:lnTo>
                  <a:lnTo>
                    <a:pt x="258" y="171"/>
                  </a:lnTo>
                  <a:lnTo>
                    <a:pt x="258" y="169"/>
                  </a:lnTo>
                  <a:lnTo>
                    <a:pt x="261" y="170"/>
                  </a:lnTo>
                  <a:lnTo>
                    <a:pt x="264" y="171"/>
                  </a:lnTo>
                  <a:lnTo>
                    <a:pt x="265" y="173"/>
                  </a:lnTo>
                  <a:lnTo>
                    <a:pt x="269" y="174"/>
                  </a:lnTo>
                  <a:lnTo>
                    <a:pt x="271" y="175"/>
                  </a:lnTo>
                  <a:lnTo>
                    <a:pt x="274" y="175"/>
                  </a:lnTo>
                  <a:lnTo>
                    <a:pt x="277" y="177"/>
                  </a:lnTo>
                  <a:lnTo>
                    <a:pt x="279" y="178"/>
                  </a:lnTo>
                  <a:lnTo>
                    <a:pt x="282" y="180"/>
                  </a:lnTo>
                  <a:lnTo>
                    <a:pt x="284" y="179"/>
                  </a:lnTo>
                  <a:lnTo>
                    <a:pt x="282" y="180"/>
                  </a:lnTo>
                  <a:lnTo>
                    <a:pt x="279" y="182"/>
                  </a:lnTo>
                  <a:lnTo>
                    <a:pt x="282" y="181"/>
                  </a:lnTo>
                  <a:lnTo>
                    <a:pt x="284" y="183"/>
                  </a:lnTo>
                  <a:lnTo>
                    <a:pt x="282" y="184"/>
                  </a:lnTo>
                  <a:lnTo>
                    <a:pt x="279" y="187"/>
                  </a:lnTo>
                  <a:lnTo>
                    <a:pt x="277" y="187"/>
                  </a:lnTo>
                  <a:lnTo>
                    <a:pt x="274" y="186"/>
                  </a:lnTo>
                  <a:lnTo>
                    <a:pt x="274" y="186"/>
                  </a:lnTo>
                  <a:lnTo>
                    <a:pt x="271" y="187"/>
                  </a:lnTo>
                  <a:lnTo>
                    <a:pt x="269" y="187"/>
                  </a:lnTo>
                  <a:lnTo>
                    <a:pt x="265" y="184"/>
                  </a:lnTo>
                  <a:lnTo>
                    <a:pt x="264" y="187"/>
                  </a:lnTo>
                  <a:lnTo>
                    <a:pt x="262" y="189"/>
                  </a:lnTo>
                  <a:lnTo>
                    <a:pt x="260" y="191"/>
                  </a:lnTo>
                  <a:lnTo>
                    <a:pt x="256" y="192"/>
                  </a:lnTo>
                  <a:lnTo>
                    <a:pt x="256" y="191"/>
                  </a:lnTo>
                  <a:lnTo>
                    <a:pt x="260" y="190"/>
                  </a:lnTo>
                  <a:lnTo>
                    <a:pt x="256" y="190"/>
                  </a:lnTo>
                  <a:lnTo>
                    <a:pt x="258" y="187"/>
                  </a:lnTo>
                  <a:lnTo>
                    <a:pt x="258" y="184"/>
                  </a:lnTo>
                  <a:lnTo>
                    <a:pt x="257" y="182"/>
                  </a:lnTo>
                  <a:lnTo>
                    <a:pt x="256" y="179"/>
                  </a:lnTo>
                  <a:lnTo>
                    <a:pt x="253" y="179"/>
                  </a:lnTo>
                  <a:lnTo>
                    <a:pt x="251" y="178"/>
                  </a:lnTo>
                  <a:lnTo>
                    <a:pt x="247" y="177"/>
                  </a:lnTo>
                  <a:lnTo>
                    <a:pt x="245" y="177"/>
                  </a:lnTo>
                  <a:lnTo>
                    <a:pt x="241" y="177"/>
                  </a:lnTo>
                  <a:lnTo>
                    <a:pt x="239" y="177"/>
                  </a:lnTo>
                  <a:lnTo>
                    <a:pt x="237" y="177"/>
                  </a:lnTo>
                  <a:lnTo>
                    <a:pt x="234" y="175"/>
                  </a:lnTo>
                  <a:lnTo>
                    <a:pt x="231" y="175"/>
                  </a:lnTo>
                  <a:lnTo>
                    <a:pt x="228" y="177"/>
                  </a:lnTo>
                  <a:lnTo>
                    <a:pt x="227" y="180"/>
                  </a:lnTo>
                  <a:lnTo>
                    <a:pt x="223" y="181"/>
                  </a:lnTo>
                  <a:lnTo>
                    <a:pt x="218" y="184"/>
                  </a:lnTo>
                  <a:lnTo>
                    <a:pt x="215" y="187"/>
                  </a:lnTo>
                  <a:lnTo>
                    <a:pt x="213" y="189"/>
                  </a:lnTo>
                  <a:lnTo>
                    <a:pt x="215" y="191"/>
                  </a:lnTo>
                  <a:lnTo>
                    <a:pt x="218" y="194"/>
                  </a:lnTo>
                  <a:lnTo>
                    <a:pt x="221" y="196"/>
                  </a:lnTo>
                  <a:lnTo>
                    <a:pt x="223" y="198"/>
                  </a:lnTo>
                  <a:lnTo>
                    <a:pt x="224" y="201"/>
                  </a:lnTo>
                  <a:lnTo>
                    <a:pt x="224" y="204"/>
                  </a:lnTo>
                  <a:lnTo>
                    <a:pt x="222" y="203"/>
                  </a:lnTo>
                  <a:lnTo>
                    <a:pt x="219" y="203"/>
                  </a:lnTo>
                  <a:lnTo>
                    <a:pt x="217" y="204"/>
                  </a:lnTo>
                  <a:lnTo>
                    <a:pt x="213" y="206"/>
                  </a:lnTo>
                  <a:lnTo>
                    <a:pt x="211" y="207"/>
                  </a:lnTo>
                  <a:lnTo>
                    <a:pt x="209" y="206"/>
                  </a:lnTo>
                  <a:lnTo>
                    <a:pt x="205" y="206"/>
                  </a:lnTo>
                  <a:lnTo>
                    <a:pt x="204" y="206"/>
                  </a:lnTo>
                  <a:lnTo>
                    <a:pt x="203" y="208"/>
                  </a:lnTo>
                  <a:lnTo>
                    <a:pt x="201" y="208"/>
                  </a:lnTo>
                  <a:lnTo>
                    <a:pt x="197" y="208"/>
                  </a:lnTo>
                  <a:lnTo>
                    <a:pt x="195" y="209"/>
                  </a:lnTo>
                  <a:lnTo>
                    <a:pt x="197" y="211"/>
                  </a:lnTo>
                  <a:lnTo>
                    <a:pt x="201" y="213"/>
                  </a:lnTo>
                  <a:lnTo>
                    <a:pt x="203" y="213"/>
                  </a:lnTo>
                  <a:lnTo>
                    <a:pt x="202" y="215"/>
                  </a:lnTo>
                  <a:lnTo>
                    <a:pt x="200" y="217"/>
                  </a:lnTo>
                  <a:lnTo>
                    <a:pt x="200" y="218"/>
                  </a:lnTo>
                  <a:lnTo>
                    <a:pt x="197" y="215"/>
                  </a:lnTo>
                  <a:lnTo>
                    <a:pt x="200" y="214"/>
                  </a:lnTo>
                  <a:lnTo>
                    <a:pt x="198" y="212"/>
                  </a:lnTo>
                  <a:lnTo>
                    <a:pt x="196" y="211"/>
                  </a:lnTo>
                  <a:lnTo>
                    <a:pt x="193" y="208"/>
                  </a:lnTo>
                  <a:lnTo>
                    <a:pt x="190" y="208"/>
                  </a:lnTo>
                  <a:lnTo>
                    <a:pt x="187" y="207"/>
                  </a:lnTo>
                  <a:lnTo>
                    <a:pt x="185" y="206"/>
                  </a:lnTo>
                  <a:lnTo>
                    <a:pt x="183" y="205"/>
                  </a:lnTo>
                  <a:lnTo>
                    <a:pt x="179" y="205"/>
                  </a:lnTo>
                  <a:lnTo>
                    <a:pt x="177" y="205"/>
                  </a:lnTo>
                  <a:lnTo>
                    <a:pt x="176" y="204"/>
                  </a:lnTo>
                  <a:lnTo>
                    <a:pt x="173" y="205"/>
                  </a:lnTo>
                  <a:lnTo>
                    <a:pt x="171" y="208"/>
                  </a:lnTo>
                  <a:lnTo>
                    <a:pt x="173" y="211"/>
                  </a:lnTo>
                  <a:lnTo>
                    <a:pt x="168" y="212"/>
                  </a:lnTo>
                  <a:lnTo>
                    <a:pt x="166" y="213"/>
                  </a:lnTo>
                  <a:lnTo>
                    <a:pt x="162" y="215"/>
                  </a:lnTo>
                  <a:lnTo>
                    <a:pt x="163" y="217"/>
                  </a:lnTo>
                  <a:lnTo>
                    <a:pt x="161" y="221"/>
                  </a:lnTo>
                  <a:lnTo>
                    <a:pt x="162" y="223"/>
                  </a:lnTo>
                  <a:lnTo>
                    <a:pt x="164" y="225"/>
                  </a:lnTo>
                  <a:lnTo>
                    <a:pt x="167" y="229"/>
                  </a:lnTo>
                  <a:lnTo>
                    <a:pt x="169" y="228"/>
                  </a:lnTo>
                  <a:lnTo>
                    <a:pt x="172" y="230"/>
                  </a:lnTo>
                  <a:lnTo>
                    <a:pt x="175" y="231"/>
                  </a:lnTo>
                  <a:lnTo>
                    <a:pt x="177" y="231"/>
                  </a:lnTo>
                  <a:lnTo>
                    <a:pt x="180" y="231"/>
                  </a:lnTo>
                  <a:lnTo>
                    <a:pt x="183" y="230"/>
                  </a:lnTo>
                  <a:lnTo>
                    <a:pt x="186" y="230"/>
                  </a:lnTo>
                  <a:lnTo>
                    <a:pt x="188" y="230"/>
                  </a:lnTo>
                  <a:lnTo>
                    <a:pt x="190" y="229"/>
                  </a:lnTo>
                  <a:lnTo>
                    <a:pt x="194" y="228"/>
                  </a:lnTo>
                  <a:lnTo>
                    <a:pt x="196" y="226"/>
                  </a:lnTo>
                  <a:lnTo>
                    <a:pt x="195" y="224"/>
                  </a:lnTo>
                  <a:lnTo>
                    <a:pt x="197" y="224"/>
                  </a:lnTo>
                  <a:lnTo>
                    <a:pt x="201" y="225"/>
                  </a:lnTo>
                  <a:lnTo>
                    <a:pt x="203" y="226"/>
                  </a:lnTo>
                  <a:lnTo>
                    <a:pt x="205" y="226"/>
                  </a:lnTo>
                  <a:lnTo>
                    <a:pt x="209" y="228"/>
                  </a:lnTo>
                  <a:lnTo>
                    <a:pt x="211" y="226"/>
                  </a:lnTo>
                  <a:lnTo>
                    <a:pt x="213" y="224"/>
                  </a:lnTo>
                  <a:lnTo>
                    <a:pt x="210" y="222"/>
                  </a:lnTo>
                  <a:lnTo>
                    <a:pt x="207" y="220"/>
                  </a:lnTo>
                  <a:lnTo>
                    <a:pt x="210" y="217"/>
                  </a:lnTo>
                  <a:lnTo>
                    <a:pt x="210" y="220"/>
                  </a:lnTo>
                  <a:lnTo>
                    <a:pt x="212" y="223"/>
                  </a:lnTo>
                  <a:lnTo>
                    <a:pt x="214" y="222"/>
                  </a:lnTo>
                  <a:lnTo>
                    <a:pt x="218" y="222"/>
                  </a:lnTo>
                  <a:lnTo>
                    <a:pt x="218" y="224"/>
                  </a:lnTo>
                  <a:lnTo>
                    <a:pt x="220" y="225"/>
                  </a:lnTo>
                  <a:lnTo>
                    <a:pt x="218" y="226"/>
                  </a:lnTo>
                  <a:lnTo>
                    <a:pt x="218" y="229"/>
                  </a:lnTo>
                  <a:lnTo>
                    <a:pt x="220" y="226"/>
                  </a:lnTo>
                  <a:lnTo>
                    <a:pt x="220" y="223"/>
                  </a:lnTo>
                  <a:lnTo>
                    <a:pt x="223" y="224"/>
                  </a:lnTo>
                  <a:lnTo>
                    <a:pt x="226" y="223"/>
                  </a:lnTo>
                  <a:lnTo>
                    <a:pt x="228" y="225"/>
                  </a:lnTo>
                  <a:lnTo>
                    <a:pt x="229" y="222"/>
                  </a:lnTo>
                  <a:lnTo>
                    <a:pt x="229" y="224"/>
                  </a:lnTo>
                  <a:lnTo>
                    <a:pt x="227" y="226"/>
                  </a:lnTo>
                  <a:lnTo>
                    <a:pt x="229" y="229"/>
                  </a:lnTo>
                  <a:lnTo>
                    <a:pt x="231" y="231"/>
                  </a:lnTo>
                  <a:lnTo>
                    <a:pt x="235" y="233"/>
                  </a:lnTo>
                  <a:lnTo>
                    <a:pt x="235" y="235"/>
                  </a:lnTo>
                  <a:lnTo>
                    <a:pt x="238" y="237"/>
                  </a:lnTo>
                  <a:lnTo>
                    <a:pt x="238" y="239"/>
                  </a:lnTo>
                  <a:lnTo>
                    <a:pt x="240" y="240"/>
                  </a:lnTo>
                  <a:lnTo>
                    <a:pt x="244" y="239"/>
                  </a:lnTo>
                  <a:lnTo>
                    <a:pt x="241" y="241"/>
                  </a:lnTo>
                  <a:lnTo>
                    <a:pt x="244" y="242"/>
                  </a:lnTo>
                  <a:lnTo>
                    <a:pt x="247" y="242"/>
                  </a:lnTo>
                  <a:lnTo>
                    <a:pt x="249" y="242"/>
                  </a:lnTo>
                  <a:lnTo>
                    <a:pt x="253" y="243"/>
                  </a:lnTo>
                  <a:lnTo>
                    <a:pt x="255" y="244"/>
                  </a:lnTo>
                  <a:lnTo>
                    <a:pt x="257" y="244"/>
                  </a:lnTo>
                  <a:lnTo>
                    <a:pt x="255" y="248"/>
                  </a:lnTo>
                  <a:lnTo>
                    <a:pt x="252" y="249"/>
                  </a:lnTo>
                  <a:lnTo>
                    <a:pt x="249" y="249"/>
                  </a:lnTo>
                  <a:lnTo>
                    <a:pt x="247" y="248"/>
                  </a:lnTo>
                  <a:lnTo>
                    <a:pt x="249" y="250"/>
                  </a:lnTo>
                  <a:lnTo>
                    <a:pt x="249" y="252"/>
                  </a:lnTo>
                  <a:lnTo>
                    <a:pt x="253" y="255"/>
                  </a:lnTo>
                  <a:lnTo>
                    <a:pt x="255" y="256"/>
                  </a:lnTo>
                  <a:lnTo>
                    <a:pt x="257" y="257"/>
                  </a:lnTo>
                  <a:lnTo>
                    <a:pt x="257" y="257"/>
                  </a:lnTo>
                  <a:lnTo>
                    <a:pt x="261" y="256"/>
                  </a:lnTo>
                  <a:lnTo>
                    <a:pt x="261" y="258"/>
                  </a:lnTo>
                  <a:lnTo>
                    <a:pt x="264" y="260"/>
                  </a:lnTo>
                  <a:lnTo>
                    <a:pt x="266" y="260"/>
                  </a:lnTo>
                  <a:lnTo>
                    <a:pt x="270" y="263"/>
                  </a:lnTo>
                  <a:lnTo>
                    <a:pt x="272" y="264"/>
                  </a:lnTo>
                  <a:lnTo>
                    <a:pt x="274" y="263"/>
                  </a:lnTo>
                  <a:lnTo>
                    <a:pt x="277" y="264"/>
                  </a:lnTo>
                  <a:lnTo>
                    <a:pt x="279" y="263"/>
                  </a:lnTo>
                  <a:lnTo>
                    <a:pt x="282" y="263"/>
                  </a:lnTo>
                  <a:lnTo>
                    <a:pt x="280" y="266"/>
                  </a:lnTo>
                  <a:lnTo>
                    <a:pt x="283" y="268"/>
                  </a:lnTo>
                  <a:lnTo>
                    <a:pt x="286" y="271"/>
                  </a:lnTo>
                  <a:lnTo>
                    <a:pt x="288" y="271"/>
                  </a:lnTo>
                  <a:lnTo>
                    <a:pt x="291" y="273"/>
                  </a:lnTo>
                  <a:lnTo>
                    <a:pt x="294" y="274"/>
                  </a:lnTo>
                  <a:lnTo>
                    <a:pt x="296" y="274"/>
                  </a:lnTo>
                  <a:lnTo>
                    <a:pt x="301" y="275"/>
                  </a:lnTo>
                  <a:lnTo>
                    <a:pt x="305" y="276"/>
                  </a:lnTo>
                  <a:lnTo>
                    <a:pt x="307" y="275"/>
                  </a:lnTo>
                  <a:lnTo>
                    <a:pt x="309" y="276"/>
                  </a:lnTo>
                  <a:lnTo>
                    <a:pt x="313" y="277"/>
                  </a:lnTo>
                  <a:lnTo>
                    <a:pt x="315" y="278"/>
                  </a:lnTo>
                  <a:lnTo>
                    <a:pt x="318" y="278"/>
                  </a:lnTo>
                  <a:lnTo>
                    <a:pt x="321" y="281"/>
                  </a:lnTo>
                  <a:lnTo>
                    <a:pt x="323" y="282"/>
                  </a:lnTo>
                  <a:lnTo>
                    <a:pt x="324" y="282"/>
                  </a:lnTo>
                  <a:lnTo>
                    <a:pt x="328" y="282"/>
                  </a:lnTo>
                  <a:lnTo>
                    <a:pt x="328" y="280"/>
                  </a:lnTo>
                  <a:lnTo>
                    <a:pt x="326" y="276"/>
                  </a:lnTo>
                  <a:lnTo>
                    <a:pt x="329" y="275"/>
                  </a:lnTo>
                  <a:lnTo>
                    <a:pt x="326" y="274"/>
                  </a:lnTo>
                  <a:lnTo>
                    <a:pt x="323" y="273"/>
                  </a:lnTo>
                  <a:lnTo>
                    <a:pt x="323" y="271"/>
                  </a:lnTo>
                  <a:lnTo>
                    <a:pt x="322" y="271"/>
                  </a:lnTo>
                  <a:lnTo>
                    <a:pt x="322" y="268"/>
                  </a:lnTo>
                  <a:lnTo>
                    <a:pt x="318" y="266"/>
                  </a:lnTo>
                  <a:lnTo>
                    <a:pt x="316" y="265"/>
                  </a:lnTo>
                  <a:lnTo>
                    <a:pt x="314" y="263"/>
                  </a:lnTo>
                  <a:lnTo>
                    <a:pt x="312" y="261"/>
                  </a:lnTo>
                  <a:lnTo>
                    <a:pt x="309" y="258"/>
                  </a:lnTo>
                  <a:lnTo>
                    <a:pt x="306" y="259"/>
                  </a:lnTo>
                  <a:lnTo>
                    <a:pt x="307" y="257"/>
                  </a:lnTo>
                  <a:lnTo>
                    <a:pt x="305" y="259"/>
                  </a:lnTo>
                  <a:lnTo>
                    <a:pt x="307" y="256"/>
                  </a:lnTo>
                  <a:lnTo>
                    <a:pt x="305" y="256"/>
                  </a:lnTo>
                  <a:lnTo>
                    <a:pt x="301" y="255"/>
                  </a:lnTo>
                  <a:lnTo>
                    <a:pt x="299" y="254"/>
                  </a:lnTo>
                  <a:lnTo>
                    <a:pt x="297" y="251"/>
                  </a:lnTo>
                  <a:lnTo>
                    <a:pt x="296" y="248"/>
                  </a:lnTo>
                  <a:lnTo>
                    <a:pt x="292" y="247"/>
                  </a:lnTo>
                  <a:lnTo>
                    <a:pt x="290" y="244"/>
                  </a:lnTo>
                  <a:lnTo>
                    <a:pt x="288" y="242"/>
                  </a:lnTo>
                  <a:lnTo>
                    <a:pt x="291" y="242"/>
                  </a:lnTo>
                  <a:lnTo>
                    <a:pt x="294" y="242"/>
                  </a:lnTo>
                  <a:lnTo>
                    <a:pt x="296" y="243"/>
                  </a:lnTo>
                  <a:lnTo>
                    <a:pt x="299" y="244"/>
                  </a:lnTo>
                  <a:lnTo>
                    <a:pt x="301" y="247"/>
                  </a:lnTo>
                  <a:lnTo>
                    <a:pt x="304" y="249"/>
                  </a:lnTo>
                  <a:lnTo>
                    <a:pt x="305" y="247"/>
                  </a:lnTo>
                  <a:lnTo>
                    <a:pt x="304" y="243"/>
                  </a:lnTo>
                  <a:lnTo>
                    <a:pt x="306" y="246"/>
                  </a:lnTo>
                  <a:lnTo>
                    <a:pt x="308" y="249"/>
                  </a:lnTo>
                  <a:lnTo>
                    <a:pt x="312" y="250"/>
                  </a:lnTo>
                  <a:lnTo>
                    <a:pt x="314" y="252"/>
                  </a:lnTo>
                  <a:lnTo>
                    <a:pt x="315" y="249"/>
                  </a:lnTo>
                  <a:lnTo>
                    <a:pt x="315" y="252"/>
                  </a:lnTo>
                  <a:lnTo>
                    <a:pt x="316" y="255"/>
                  </a:lnTo>
                  <a:lnTo>
                    <a:pt x="320" y="257"/>
                  </a:lnTo>
                  <a:lnTo>
                    <a:pt x="321" y="255"/>
                  </a:lnTo>
                  <a:lnTo>
                    <a:pt x="318" y="251"/>
                  </a:lnTo>
                  <a:lnTo>
                    <a:pt x="321" y="254"/>
                  </a:lnTo>
                  <a:lnTo>
                    <a:pt x="322" y="257"/>
                  </a:lnTo>
                  <a:lnTo>
                    <a:pt x="325" y="258"/>
                  </a:lnTo>
                  <a:lnTo>
                    <a:pt x="326" y="259"/>
                  </a:lnTo>
                  <a:lnTo>
                    <a:pt x="326" y="257"/>
                  </a:lnTo>
                  <a:lnTo>
                    <a:pt x="329" y="258"/>
                  </a:lnTo>
                  <a:lnTo>
                    <a:pt x="331" y="260"/>
                  </a:lnTo>
                  <a:lnTo>
                    <a:pt x="332" y="258"/>
                  </a:lnTo>
                  <a:lnTo>
                    <a:pt x="333" y="260"/>
                  </a:lnTo>
                  <a:lnTo>
                    <a:pt x="337" y="261"/>
                  </a:lnTo>
                  <a:lnTo>
                    <a:pt x="339" y="261"/>
                  </a:lnTo>
                  <a:lnTo>
                    <a:pt x="338" y="264"/>
                  </a:lnTo>
                  <a:lnTo>
                    <a:pt x="340" y="267"/>
                  </a:lnTo>
                  <a:lnTo>
                    <a:pt x="342" y="266"/>
                  </a:lnTo>
                  <a:lnTo>
                    <a:pt x="342" y="264"/>
                  </a:lnTo>
                  <a:lnTo>
                    <a:pt x="340" y="261"/>
                  </a:lnTo>
                  <a:lnTo>
                    <a:pt x="339" y="258"/>
                  </a:lnTo>
                  <a:lnTo>
                    <a:pt x="341" y="259"/>
                  </a:lnTo>
                  <a:lnTo>
                    <a:pt x="345" y="260"/>
                  </a:lnTo>
                  <a:lnTo>
                    <a:pt x="347" y="260"/>
                  </a:lnTo>
                  <a:lnTo>
                    <a:pt x="346" y="257"/>
                  </a:lnTo>
                  <a:lnTo>
                    <a:pt x="345" y="255"/>
                  </a:lnTo>
                  <a:lnTo>
                    <a:pt x="341" y="252"/>
                  </a:lnTo>
                  <a:lnTo>
                    <a:pt x="345" y="252"/>
                  </a:lnTo>
                  <a:lnTo>
                    <a:pt x="343" y="250"/>
                  </a:lnTo>
                  <a:lnTo>
                    <a:pt x="341" y="248"/>
                  </a:lnTo>
                  <a:lnTo>
                    <a:pt x="342" y="244"/>
                  </a:lnTo>
                  <a:lnTo>
                    <a:pt x="340" y="242"/>
                  </a:lnTo>
                  <a:lnTo>
                    <a:pt x="342" y="243"/>
                  </a:lnTo>
                  <a:lnTo>
                    <a:pt x="345" y="247"/>
                  </a:lnTo>
                  <a:lnTo>
                    <a:pt x="346" y="249"/>
                  </a:lnTo>
                  <a:lnTo>
                    <a:pt x="347" y="252"/>
                  </a:lnTo>
                  <a:lnTo>
                    <a:pt x="349" y="252"/>
                  </a:lnTo>
                  <a:lnTo>
                    <a:pt x="349" y="251"/>
                  </a:lnTo>
                  <a:lnTo>
                    <a:pt x="349" y="249"/>
                  </a:lnTo>
                  <a:lnTo>
                    <a:pt x="349" y="246"/>
                  </a:lnTo>
                  <a:lnTo>
                    <a:pt x="349" y="243"/>
                  </a:lnTo>
                  <a:lnTo>
                    <a:pt x="347" y="242"/>
                  </a:lnTo>
                  <a:lnTo>
                    <a:pt x="343" y="241"/>
                  </a:lnTo>
                  <a:lnTo>
                    <a:pt x="345" y="239"/>
                  </a:lnTo>
                  <a:lnTo>
                    <a:pt x="347" y="237"/>
                  </a:lnTo>
                  <a:lnTo>
                    <a:pt x="345" y="237"/>
                  </a:lnTo>
                  <a:lnTo>
                    <a:pt x="341" y="235"/>
                  </a:lnTo>
                  <a:lnTo>
                    <a:pt x="340" y="233"/>
                  </a:lnTo>
                  <a:lnTo>
                    <a:pt x="338" y="233"/>
                  </a:lnTo>
                  <a:lnTo>
                    <a:pt x="338" y="231"/>
                  </a:lnTo>
                  <a:lnTo>
                    <a:pt x="335" y="231"/>
                  </a:lnTo>
                  <a:lnTo>
                    <a:pt x="338" y="230"/>
                  </a:lnTo>
                  <a:lnTo>
                    <a:pt x="340" y="228"/>
                  </a:lnTo>
                  <a:lnTo>
                    <a:pt x="340" y="225"/>
                  </a:lnTo>
                  <a:lnTo>
                    <a:pt x="337" y="226"/>
                  </a:lnTo>
                  <a:lnTo>
                    <a:pt x="334" y="225"/>
                  </a:lnTo>
                  <a:lnTo>
                    <a:pt x="334" y="223"/>
                  </a:lnTo>
                  <a:lnTo>
                    <a:pt x="334" y="220"/>
                  </a:lnTo>
                  <a:lnTo>
                    <a:pt x="332" y="218"/>
                  </a:lnTo>
                  <a:lnTo>
                    <a:pt x="330" y="217"/>
                  </a:lnTo>
                  <a:lnTo>
                    <a:pt x="331" y="220"/>
                  </a:lnTo>
                  <a:lnTo>
                    <a:pt x="331" y="222"/>
                  </a:lnTo>
                  <a:lnTo>
                    <a:pt x="330" y="220"/>
                  </a:lnTo>
                  <a:lnTo>
                    <a:pt x="326" y="221"/>
                  </a:lnTo>
                  <a:lnTo>
                    <a:pt x="326" y="222"/>
                  </a:lnTo>
                  <a:lnTo>
                    <a:pt x="326" y="218"/>
                  </a:lnTo>
                  <a:lnTo>
                    <a:pt x="324" y="216"/>
                  </a:lnTo>
                  <a:lnTo>
                    <a:pt x="322" y="215"/>
                  </a:lnTo>
                  <a:lnTo>
                    <a:pt x="320" y="217"/>
                  </a:lnTo>
                  <a:lnTo>
                    <a:pt x="318" y="215"/>
                  </a:lnTo>
                  <a:lnTo>
                    <a:pt x="316" y="213"/>
                  </a:lnTo>
                  <a:lnTo>
                    <a:pt x="318" y="211"/>
                  </a:lnTo>
                  <a:lnTo>
                    <a:pt x="316" y="213"/>
                  </a:lnTo>
                  <a:lnTo>
                    <a:pt x="316" y="211"/>
                  </a:lnTo>
                  <a:lnTo>
                    <a:pt x="313" y="209"/>
                  </a:lnTo>
                  <a:lnTo>
                    <a:pt x="312" y="206"/>
                  </a:lnTo>
                  <a:lnTo>
                    <a:pt x="314" y="205"/>
                  </a:lnTo>
                  <a:lnTo>
                    <a:pt x="314" y="204"/>
                  </a:lnTo>
                  <a:lnTo>
                    <a:pt x="312" y="204"/>
                  </a:lnTo>
                  <a:lnTo>
                    <a:pt x="311" y="201"/>
                  </a:lnTo>
                  <a:lnTo>
                    <a:pt x="308" y="200"/>
                  </a:lnTo>
                  <a:lnTo>
                    <a:pt x="305" y="200"/>
                  </a:lnTo>
                  <a:lnTo>
                    <a:pt x="303" y="201"/>
                  </a:lnTo>
                  <a:lnTo>
                    <a:pt x="303" y="199"/>
                  </a:lnTo>
                  <a:lnTo>
                    <a:pt x="304" y="197"/>
                  </a:lnTo>
                  <a:lnTo>
                    <a:pt x="300" y="197"/>
                  </a:lnTo>
                  <a:lnTo>
                    <a:pt x="299" y="195"/>
                  </a:lnTo>
                  <a:lnTo>
                    <a:pt x="297" y="191"/>
                  </a:lnTo>
                  <a:lnTo>
                    <a:pt x="299" y="192"/>
                  </a:lnTo>
                  <a:lnTo>
                    <a:pt x="300" y="190"/>
                  </a:lnTo>
                  <a:lnTo>
                    <a:pt x="297" y="190"/>
                  </a:lnTo>
                  <a:lnTo>
                    <a:pt x="295" y="188"/>
                  </a:lnTo>
                  <a:lnTo>
                    <a:pt x="292" y="188"/>
                  </a:lnTo>
                  <a:lnTo>
                    <a:pt x="295" y="187"/>
                  </a:lnTo>
                  <a:lnTo>
                    <a:pt x="297" y="187"/>
                  </a:lnTo>
                  <a:lnTo>
                    <a:pt x="300" y="189"/>
                  </a:lnTo>
                  <a:lnTo>
                    <a:pt x="301" y="191"/>
                  </a:lnTo>
                  <a:lnTo>
                    <a:pt x="304" y="195"/>
                  </a:lnTo>
                  <a:lnTo>
                    <a:pt x="306" y="194"/>
                  </a:lnTo>
                  <a:lnTo>
                    <a:pt x="309" y="194"/>
                  </a:lnTo>
                  <a:lnTo>
                    <a:pt x="312" y="194"/>
                  </a:lnTo>
                  <a:lnTo>
                    <a:pt x="313" y="191"/>
                  </a:lnTo>
                  <a:lnTo>
                    <a:pt x="311" y="189"/>
                  </a:lnTo>
                  <a:lnTo>
                    <a:pt x="307" y="188"/>
                  </a:lnTo>
                  <a:lnTo>
                    <a:pt x="305" y="184"/>
                  </a:lnTo>
                  <a:lnTo>
                    <a:pt x="304" y="182"/>
                  </a:lnTo>
                  <a:lnTo>
                    <a:pt x="306" y="182"/>
                  </a:lnTo>
                  <a:lnTo>
                    <a:pt x="307" y="182"/>
                  </a:lnTo>
                  <a:lnTo>
                    <a:pt x="309" y="186"/>
                  </a:lnTo>
                  <a:lnTo>
                    <a:pt x="313" y="184"/>
                  </a:lnTo>
                  <a:lnTo>
                    <a:pt x="309" y="182"/>
                  </a:lnTo>
                  <a:lnTo>
                    <a:pt x="313" y="183"/>
                  </a:lnTo>
                  <a:lnTo>
                    <a:pt x="312" y="181"/>
                  </a:lnTo>
                  <a:lnTo>
                    <a:pt x="309" y="179"/>
                  </a:lnTo>
                  <a:lnTo>
                    <a:pt x="306" y="179"/>
                  </a:lnTo>
                  <a:lnTo>
                    <a:pt x="309" y="179"/>
                  </a:lnTo>
                  <a:lnTo>
                    <a:pt x="312" y="179"/>
                  </a:lnTo>
                  <a:lnTo>
                    <a:pt x="314" y="180"/>
                  </a:lnTo>
                  <a:lnTo>
                    <a:pt x="314" y="178"/>
                  </a:lnTo>
                  <a:lnTo>
                    <a:pt x="316" y="179"/>
                  </a:lnTo>
                  <a:lnTo>
                    <a:pt x="318" y="181"/>
                  </a:lnTo>
                  <a:lnTo>
                    <a:pt x="321" y="183"/>
                  </a:lnTo>
                  <a:lnTo>
                    <a:pt x="322" y="186"/>
                  </a:lnTo>
                  <a:lnTo>
                    <a:pt x="324" y="186"/>
                  </a:lnTo>
                  <a:lnTo>
                    <a:pt x="326" y="186"/>
                  </a:lnTo>
                  <a:lnTo>
                    <a:pt x="326" y="188"/>
                  </a:lnTo>
                  <a:lnTo>
                    <a:pt x="329" y="189"/>
                  </a:lnTo>
                  <a:lnTo>
                    <a:pt x="332" y="188"/>
                  </a:lnTo>
                  <a:lnTo>
                    <a:pt x="334" y="186"/>
                  </a:lnTo>
                  <a:lnTo>
                    <a:pt x="335" y="183"/>
                  </a:lnTo>
                  <a:lnTo>
                    <a:pt x="335" y="183"/>
                  </a:lnTo>
                  <a:lnTo>
                    <a:pt x="335" y="186"/>
                  </a:lnTo>
                  <a:lnTo>
                    <a:pt x="333" y="188"/>
                  </a:lnTo>
                  <a:lnTo>
                    <a:pt x="330" y="190"/>
                  </a:lnTo>
                  <a:lnTo>
                    <a:pt x="330" y="192"/>
                  </a:lnTo>
                  <a:lnTo>
                    <a:pt x="331" y="192"/>
                  </a:lnTo>
                  <a:lnTo>
                    <a:pt x="333" y="192"/>
                  </a:lnTo>
                  <a:lnTo>
                    <a:pt x="335" y="192"/>
                  </a:lnTo>
                  <a:lnTo>
                    <a:pt x="339" y="191"/>
                  </a:lnTo>
                  <a:lnTo>
                    <a:pt x="341" y="191"/>
                  </a:lnTo>
                  <a:lnTo>
                    <a:pt x="345" y="189"/>
                  </a:lnTo>
                  <a:lnTo>
                    <a:pt x="346" y="187"/>
                  </a:lnTo>
                  <a:lnTo>
                    <a:pt x="348" y="184"/>
                  </a:lnTo>
                  <a:lnTo>
                    <a:pt x="350" y="184"/>
                  </a:lnTo>
                  <a:lnTo>
                    <a:pt x="348" y="186"/>
                  </a:lnTo>
                  <a:lnTo>
                    <a:pt x="346" y="189"/>
                  </a:lnTo>
                  <a:lnTo>
                    <a:pt x="345" y="191"/>
                  </a:lnTo>
                  <a:lnTo>
                    <a:pt x="342" y="192"/>
                  </a:lnTo>
                  <a:lnTo>
                    <a:pt x="339" y="194"/>
                  </a:lnTo>
                  <a:lnTo>
                    <a:pt x="337" y="196"/>
                  </a:lnTo>
                  <a:lnTo>
                    <a:pt x="337" y="198"/>
                  </a:lnTo>
                  <a:lnTo>
                    <a:pt x="340" y="199"/>
                  </a:lnTo>
                  <a:lnTo>
                    <a:pt x="342" y="198"/>
                  </a:lnTo>
                  <a:lnTo>
                    <a:pt x="346" y="198"/>
                  </a:lnTo>
                  <a:lnTo>
                    <a:pt x="342" y="198"/>
                  </a:lnTo>
                  <a:lnTo>
                    <a:pt x="340" y="200"/>
                  </a:lnTo>
                  <a:lnTo>
                    <a:pt x="342" y="201"/>
                  </a:lnTo>
                  <a:lnTo>
                    <a:pt x="346" y="199"/>
                  </a:lnTo>
                  <a:lnTo>
                    <a:pt x="343" y="203"/>
                  </a:lnTo>
                  <a:lnTo>
                    <a:pt x="341" y="203"/>
                  </a:lnTo>
                  <a:lnTo>
                    <a:pt x="341" y="205"/>
                  </a:lnTo>
                  <a:lnTo>
                    <a:pt x="345" y="205"/>
                  </a:lnTo>
                  <a:lnTo>
                    <a:pt x="347" y="205"/>
                  </a:lnTo>
                  <a:lnTo>
                    <a:pt x="349" y="204"/>
                  </a:lnTo>
                  <a:lnTo>
                    <a:pt x="347" y="206"/>
                  </a:lnTo>
                  <a:lnTo>
                    <a:pt x="345" y="206"/>
                  </a:lnTo>
                  <a:lnTo>
                    <a:pt x="347" y="207"/>
                  </a:lnTo>
                  <a:lnTo>
                    <a:pt x="345" y="207"/>
                  </a:lnTo>
                  <a:lnTo>
                    <a:pt x="347" y="208"/>
                  </a:lnTo>
                  <a:lnTo>
                    <a:pt x="348" y="212"/>
                  </a:lnTo>
                  <a:lnTo>
                    <a:pt x="350" y="208"/>
                  </a:lnTo>
                  <a:lnTo>
                    <a:pt x="351" y="206"/>
                  </a:lnTo>
                  <a:lnTo>
                    <a:pt x="351" y="208"/>
                  </a:lnTo>
                  <a:lnTo>
                    <a:pt x="354" y="209"/>
                  </a:lnTo>
                  <a:lnTo>
                    <a:pt x="354" y="213"/>
                  </a:lnTo>
                  <a:lnTo>
                    <a:pt x="357" y="212"/>
                  </a:lnTo>
                  <a:lnTo>
                    <a:pt x="359" y="213"/>
                  </a:lnTo>
                  <a:lnTo>
                    <a:pt x="362" y="216"/>
                  </a:lnTo>
                  <a:lnTo>
                    <a:pt x="364" y="214"/>
                  </a:lnTo>
                  <a:lnTo>
                    <a:pt x="364" y="211"/>
                  </a:lnTo>
                  <a:lnTo>
                    <a:pt x="365" y="208"/>
                  </a:lnTo>
                  <a:lnTo>
                    <a:pt x="364" y="206"/>
                  </a:lnTo>
                  <a:lnTo>
                    <a:pt x="366" y="205"/>
                  </a:lnTo>
                  <a:lnTo>
                    <a:pt x="364" y="204"/>
                  </a:lnTo>
                  <a:lnTo>
                    <a:pt x="366" y="200"/>
                  </a:lnTo>
                  <a:lnTo>
                    <a:pt x="363" y="200"/>
                  </a:lnTo>
                  <a:lnTo>
                    <a:pt x="360" y="199"/>
                  </a:lnTo>
                  <a:lnTo>
                    <a:pt x="363" y="199"/>
                  </a:lnTo>
                  <a:lnTo>
                    <a:pt x="364" y="196"/>
                  </a:lnTo>
                  <a:lnTo>
                    <a:pt x="363" y="194"/>
                  </a:lnTo>
                  <a:lnTo>
                    <a:pt x="365" y="196"/>
                  </a:lnTo>
                  <a:lnTo>
                    <a:pt x="367" y="199"/>
                  </a:lnTo>
                  <a:lnTo>
                    <a:pt x="369" y="200"/>
                  </a:lnTo>
                  <a:lnTo>
                    <a:pt x="371" y="201"/>
                  </a:lnTo>
                  <a:lnTo>
                    <a:pt x="371" y="198"/>
                  </a:lnTo>
                  <a:lnTo>
                    <a:pt x="374" y="200"/>
                  </a:lnTo>
                  <a:lnTo>
                    <a:pt x="372" y="197"/>
                  </a:lnTo>
                  <a:lnTo>
                    <a:pt x="375" y="198"/>
                  </a:lnTo>
                  <a:lnTo>
                    <a:pt x="373" y="196"/>
                  </a:lnTo>
                  <a:lnTo>
                    <a:pt x="375" y="196"/>
                  </a:lnTo>
                  <a:lnTo>
                    <a:pt x="379" y="196"/>
                  </a:lnTo>
                  <a:lnTo>
                    <a:pt x="377" y="194"/>
                  </a:lnTo>
                  <a:lnTo>
                    <a:pt x="375" y="191"/>
                  </a:lnTo>
                  <a:lnTo>
                    <a:pt x="372" y="191"/>
                  </a:lnTo>
                  <a:lnTo>
                    <a:pt x="371" y="189"/>
                  </a:lnTo>
                  <a:lnTo>
                    <a:pt x="374" y="191"/>
                  </a:lnTo>
                  <a:lnTo>
                    <a:pt x="376" y="191"/>
                  </a:lnTo>
                  <a:lnTo>
                    <a:pt x="379" y="192"/>
                  </a:lnTo>
                  <a:lnTo>
                    <a:pt x="382" y="191"/>
                  </a:lnTo>
                  <a:lnTo>
                    <a:pt x="382" y="189"/>
                  </a:lnTo>
                  <a:lnTo>
                    <a:pt x="379" y="188"/>
                  </a:lnTo>
                  <a:lnTo>
                    <a:pt x="376" y="187"/>
                  </a:lnTo>
                  <a:lnTo>
                    <a:pt x="373" y="187"/>
                  </a:lnTo>
                  <a:lnTo>
                    <a:pt x="376" y="187"/>
                  </a:lnTo>
                  <a:lnTo>
                    <a:pt x="379" y="186"/>
                  </a:lnTo>
                  <a:lnTo>
                    <a:pt x="377" y="182"/>
                  </a:lnTo>
                  <a:lnTo>
                    <a:pt x="374" y="182"/>
                  </a:lnTo>
                  <a:lnTo>
                    <a:pt x="377" y="182"/>
                  </a:lnTo>
                  <a:lnTo>
                    <a:pt x="379" y="182"/>
                  </a:lnTo>
                  <a:lnTo>
                    <a:pt x="382" y="184"/>
                  </a:lnTo>
                  <a:lnTo>
                    <a:pt x="384" y="186"/>
                  </a:lnTo>
                  <a:lnTo>
                    <a:pt x="388" y="184"/>
                  </a:lnTo>
                  <a:lnTo>
                    <a:pt x="390" y="183"/>
                  </a:lnTo>
                  <a:lnTo>
                    <a:pt x="388" y="182"/>
                  </a:lnTo>
                  <a:lnTo>
                    <a:pt x="384" y="182"/>
                  </a:lnTo>
                  <a:lnTo>
                    <a:pt x="388" y="181"/>
                  </a:lnTo>
                  <a:lnTo>
                    <a:pt x="388" y="179"/>
                  </a:lnTo>
                  <a:lnTo>
                    <a:pt x="384" y="178"/>
                  </a:lnTo>
                  <a:lnTo>
                    <a:pt x="382" y="178"/>
                  </a:lnTo>
                  <a:lnTo>
                    <a:pt x="384" y="177"/>
                  </a:lnTo>
                  <a:lnTo>
                    <a:pt x="388" y="177"/>
                  </a:lnTo>
                  <a:lnTo>
                    <a:pt x="390" y="179"/>
                  </a:lnTo>
                  <a:lnTo>
                    <a:pt x="392" y="179"/>
                  </a:lnTo>
                  <a:lnTo>
                    <a:pt x="393" y="178"/>
                  </a:lnTo>
                  <a:lnTo>
                    <a:pt x="392" y="175"/>
                  </a:lnTo>
                  <a:lnTo>
                    <a:pt x="389" y="173"/>
                  </a:lnTo>
                  <a:lnTo>
                    <a:pt x="386" y="172"/>
                  </a:lnTo>
                  <a:lnTo>
                    <a:pt x="383" y="172"/>
                  </a:lnTo>
                  <a:lnTo>
                    <a:pt x="386" y="171"/>
                  </a:lnTo>
                  <a:lnTo>
                    <a:pt x="383" y="171"/>
                  </a:lnTo>
                  <a:lnTo>
                    <a:pt x="383" y="167"/>
                  </a:lnTo>
                  <a:lnTo>
                    <a:pt x="381" y="169"/>
                  </a:lnTo>
                  <a:lnTo>
                    <a:pt x="377" y="171"/>
                  </a:lnTo>
                  <a:lnTo>
                    <a:pt x="379" y="173"/>
                  </a:lnTo>
                  <a:lnTo>
                    <a:pt x="376" y="171"/>
                  </a:lnTo>
                  <a:lnTo>
                    <a:pt x="374" y="170"/>
                  </a:lnTo>
                  <a:lnTo>
                    <a:pt x="373" y="173"/>
                  </a:lnTo>
                  <a:lnTo>
                    <a:pt x="372" y="175"/>
                  </a:lnTo>
                  <a:lnTo>
                    <a:pt x="372" y="177"/>
                  </a:lnTo>
                  <a:lnTo>
                    <a:pt x="372" y="174"/>
                  </a:lnTo>
                  <a:lnTo>
                    <a:pt x="372" y="171"/>
                  </a:lnTo>
                  <a:lnTo>
                    <a:pt x="369" y="170"/>
                  </a:lnTo>
                  <a:lnTo>
                    <a:pt x="366" y="171"/>
                  </a:lnTo>
                  <a:lnTo>
                    <a:pt x="365" y="174"/>
                  </a:lnTo>
                  <a:lnTo>
                    <a:pt x="364" y="171"/>
                  </a:lnTo>
                  <a:lnTo>
                    <a:pt x="362" y="173"/>
                  </a:lnTo>
                  <a:lnTo>
                    <a:pt x="358" y="173"/>
                  </a:lnTo>
                  <a:lnTo>
                    <a:pt x="362" y="173"/>
                  </a:lnTo>
                  <a:lnTo>
                    <a:pt x="363" y="171"/>
                  </a:lnTo>
                  <a:lnTo>
                    <a:pt x="366" y="170"/>
                  </a:lnTo>
                  <a:lnTo>
                    <a:pt x="366" y="167"/>
                  </a:lnTo>
                  <a:lnTo>
                    <a:pt x="369" y="165"/>
                  </a:lnTo>
                  <a:lnTo>
                    <a:pt x="371" y="162"/>
                  </a:lnTo>
                  <a:lnTo>
                    <a:pt x="367" y="162"/>
                  </a:lnTo>
                  <a:lnTo>
                    <a:pt x="365" y="164"/>
                  </a:lnTo>
                  <a:lnTo>
                    <a:pt x="364" y="166"/>
                  </a:lnTo>
                  <a:lnTo>
                    <a:pt x="362" y="167"/>
                  </a:lnTo>
                  <a:lnTo>
                    <a:pt x="364" y="165"/>
                  </a:lnTo>
                  <a:lnTo>
                    <a:pt x="360" y="164"/>
                  </a:lnTo>
                  <a:lnTo>
                    <a:pt x="358" y="164"/>
                  </a:lnTo>
                  <a:lnTo>
                    <a:pt x="356" y="165"/>
                  </a:lnTo>
                  <a:lnTo>
                    <a:pt x="352" y="165"/>
                  </a:lnTo>
                  <a:lnTo>
                    <a:pt x="350" y="165"/>
                  </a:lnTo>
                  <a:lnTo>
                    <a:pt x="348" y="169"/>
                  </a:lnTo>
                  <a:lnTo>
                    <a:pt x="347" y="169"/>
                  </a:lnTo>
                  <a:lnTo>
                    <a:pt x="348" y="166"/>
                  </a:lnTo>
                  <a:lnTo>
                    <a:pt x="350" y="165"/>
                  </a:lnTo>
                  <a:lnTo>
                    <a:pt x="352" y="164"/>
                  </a:lnTo>
                  <a:lnTo>
                    <a:pt x="356" y="164"/>
                  </a:lnTo>
                  <a:lnTo>
                    <a:pt x="352" y="163"/>
                  </a:lnTo>
                  <a:lnTo>
                    <a:pt x="350" y="164"/>
                  </a:lnTo>
                  <a:lnTo>
                    <a:pt x="347" y="164"/>
                  </a:lnTo>
                  <a:lnTo>
                    <a:pt x="350" y="163"/>
                  </a:lnTo>
                  <a:lnTo>
                    <a:pt x="352" y="163"/>
                  </a:lnTo>
                  <a:lnTo>
                    <a:pt x="350" y="162"/>
                  </a:lnTo>
                  <a:lnTo>
                    <a:pt x="347" y="161"/>
                  </a:lnTo>
                  <a:lnTo>
                    <a:pt x="350" y="161"/>
                  </a:lnTo>
                  <a:lnTo>
                    <a:pt x="356" y="162"/>
                  </a:lnTo>
                  <a:lnTo>
                    <a:pt x="357" y="160"/>
                  </a:lnTo>
                  <a:lnTo>
                    <a:pt x="354" y="158"/>
                  </a:lnTo>
                  <a:lnTo>
                    <a:pt x="351" y="158"/>
                  </a:lnTo>
                  <a:lnTo>
                    <a:pt x="354" y="157"/>
                  </a:lnTo>
                  <a:lnTo>
                    <a:pt x="355" y="155"/>
                  </a:lnTo>
                  <a:lnTo>
                    <a:pt x="356" y="155"/>
                  </a:lnTo>
                  <a:lnTo>
                    <a:pt x="352" y="155"/>
                  </a:lnTo>
                  <a:lnTo>
                    <a:pt x="352" y="152"/>
                  </a:lnTo>
                  <a:lnTo>
                    <a:pt x="349" y="153"/>
                  </a:lnTo>
                  <a:lnTo>
                    <a:pt x="349" y="151"/>
                  </a:lnTo>
                  <a:lnTo>
                    <a:pt x="347" y="151"/>
                  </a:lnTo>
                  <a:lnTo>
                    <a:pt x="346" y="153"/>
                  </a:lnTo>
                  <a:lnTo>
                    <a:pt x="343" y="152"/>
                  </a:lnTo>
                  <a:lnTo>
                    <a:pt x="340" y="154"/>
                  </a:lnTo>
                  <a:lnTo>
                    <a:pt x="342" y="152"/>
                  </a:lnTo>
                  <a:lnTo>
                    <a:pt x="342" y="148"/>
                  </a:lnTo>
                  <a:lnTo>
                    <a:pt x="346" y="147"/>
                  </a:lnTo>
                  <a:lnTo>
                    <a:pt x="342" y="145"/>
                  </a:lnTo>
                  <a:lnTo>
                    <a:pt x="340" y="147"/>
                  </a:lnTo>
                  <a:lnTo>
                    <a:pt x="338" y="147"/>
                  </a:lnTo>
                  <a:lnTo>
                    <a:pt x="335" y="151"/>
                  </a:lnTo>
                  <a:lnTo>
                    <a:pt x="338" y="153"/>
                  </a:lnTo>
                  <a:lnTo>
                    <a:pt x="335" y="152"/>
                  </a:lnTo>
                  <a:lnTo>
                    <a:pt x="335" y="148"/>
                  </a:lnTo>
                  <a:lnTo>
                    <a:pt x="337" y="146"/>
                  </a:lnTo>
                  <a:lnTo>
                    <a:pt x="334" y="146"/>
                  </a:lnTo>
                  <a:lnTo>
                    <a:pt x="330" y="152"/>
                  </a:lnTo>
                  <a:lnTo>
                    <a:pt x="329" y="154"/>
                  </a:lnTo>
                  <a:lnTo>
                    <a:pt x="329" y="152"/>
                  </a:lnTo>
                  <a:lnTo>
                    <a:pt x="330" y="148"/>
                  </a:lnTo>
                  <a:lnTo>
                    <a:pt x="329" y="147"/>
                  </a:lnTo>
                  <a:lnTo>
                    <a:pt x="331" y="144"/>
                  </a:lnTo>
                  <a:lnTo>
                    <a:pt x="328" y="145"/>
                  </a:lnTo>
                  <a:lnTo>
                    <a:pt x="325" y="147"/>
                  </a:lnTo>
                  <a:lnTo>
                    <a:pt x="324" y="149"/>
                  </a:lnTo>
                  <a:lnTo>
                    <a:pt x="322" y="149"/>
                  </a:lnTo>
                  <a:lnTo>
                    <a:pt x="320" y="148"/>
                  </a:lnTo>
                  <a:lnTo>
                    <a:pt x="322" y="149"/>
                  </a:lnTo>
                  <a:lnTo>
                    <a:pt x="324" y="146"/>
                  </a:lnTo>
                  <a:lnTo>
                    <a:pt x="325" y="144"/>
                  </a:lnTo>
                  <a:lnTo>
                    <a:pt x="322" y="144"/>
                  </a:lnTo>
                  <a:lnTo>
                    <a:pt x="320" y="146"/>
                  </a:lnTo>
                  <a:lnTo>
                    <a:pt x="320" y="143"/>
                  </a:lnTo>
                  <a:lnTo>
                    <a:pt x="317" y="144"/>
                  </a:lnTo>
                  <a:lnTo>
                    <a:pt x="317" y="141"/>
                  </a:lnTo>
                  <a:lnTo>
                    <a:pt x="315" y="139"/>
                  </a:lnTo>
                  <a:lnTo>
                    <a:pt x="313" y="139"/>
                  </a:lnTo>
                  <a:lnTo>
                    <a:pt x="311" y="143"/>
                  </a:lnTo>
                  <a:lnTo>
                    <a:pt x="308" y="143"/>
                  </a:lnTo>
                  <a:lnTo>
                    <a:pt x="311" y="141"/>
                  </a:lnTo>
                  <a:lnTo>
                    <a:pt x="312" y="139"/>
                  </a:lnTo>
                  <a:lnTo>
                    <a:pt x="314" y="138"/>
                  </a:lnTo>
                  <a:lnTo>
                    <a:pt x="312" y="137"/>
                  </a:lnTo>
                  <a:lnTo>
                    <a:pt x="309" y="138"/>
                  </a:lnTo>
                  <a:lnTo>
                    <a:pt x="306" y="140"/>
                  </a:lnTo>
                  <a:lnTo>
                    <a:pt x="304" y="139"/>
                  </a:lnTo>
                  <a:lnTo>
                    <a:pt x="306" y="138"/>
                  </a:lnTo>
                  <a:lnTo>
                    <a:pt x="309" y="137"/>
                  </a:lnTo>
                  <a:lnTo>
                    <a:pt x="312" y="136"/>
                  </a:lnTo>
                  <a:lnTo>
                    <a:pt x="314" y="137"/>
                  </a:lnTo>
                  <a:lnTo>
                    <a:pt x="317" y="136"/>
                  </a:lnTo>
                  <a:lnTo>
                    <a:pt x="314" y="135"/>
                  </a:lnTo>
                  <a:lnTo>
                    <a:pt x="312" y="136"/>
                  </a:lnTo>
                  <a:lnTo>
                    <a:pt x="309" y="135"/>
                  </a:lnTo>
                  <a:lnTo>
                    <a:pt x="307" y="137"/>
                  </a:lnTo>
                  <a:lnTo>
                    <a:pt x="306" y="134"/>
                  </a:lnTo>
                  <a:lnTo>
                    <a:pt x="304" y="132"/>
                  </a:lnTo>
                  <a:lnTo>
                    <a:pt x="303" y="136"/>
                  </a:lnTo>
                  <a:lnTo>
                    <a:pt x="303" y="132"/>
                  </a:lnTo>
                  <a:lnTo>
                    <a:pt x="300" y="134"/>
                  </a:lnTo>
                  <a:lnTo>
                    <a:pt x="297" y="131"/>
                  </a:lnTo>
                  <a:lnTo>
                    <a:pt x="295" y="132"/>
                  </a:lnTo>
                  <a:lnTo>
                    <a:pt x="292" y="132"/>
                  </a:lnTo>
                  <a:lnTo>
                    <a:pt x="295" y="131"/>
                  </a:lnTo>
                  <a:lnTo>
                    <a:pt x="292" y="131"/>
                  </a:lnTo>
                  <a:lnTo>
                    <a:pt x="289" y="131"/>
                  </a:lnTo>
                  <a:lnTo>
                    <a:pt x="292" y="130"/>
                  </a:lnTo>
                  <a:lnTo>
                    <a:pt x="295" y="130"/>
                  </a:lnTo>
                  <a:lnTo>
                    <a:pt x="297" y="130"/>
                  </a:lnTo>
                  <a:lnTo>
                    <a:pt x="300" y="130"/>
                  </a:lnTo>
                  <a:lnTo>
                    <a:pt x="297" y="129"/>
                  </a:lnTo>
                  <a:lnTo>
                    <a:pt x="292" y="128"/>
                  </a:lnTo>
                  <a:lnTo>
                    <a:pt x="289" y="128"/>
                  </a:lnTo>
                  <a:lnTo>
                    <a:pt x="287" y="127"/>
                  </a:lnTo>
                  <a:lnTo>
                    <a:pt x="283" y="127"/>
                  </a:lnTo>
                  <a:lnTo>
                    <a:pt x="287" y="126"/>
                  </a:lnTo>
                  <a:lnTo>
                    <a:pt x="289" y="127"/>
                  </a:lnTo>
                  <a:lnTo>
                    <a:pt x="295" y="127"/>
                  </a:lnTo>
                  <a:lnTo>
                    <a:pt x="297" y="126"/>
                  </a:lnTo>
                  <a:lnTo>
                    <a:pt x="300" y="127"/>
                  </a:lnTo>
                  <a:lnTo>
                    <a:pt x="303" y="127"/>
                  </a:lnTo>
                  <a:lnTo>
                    <a:pt x="304" y="127"/>
                  </a:lnTo>
                  <a:lnTo>
                    <a:pt x="300" y="126"/>
                  </a:lnTo>
                  <a:lnTo>
                    <a:pt x="298" y="124"/>
                  </a:lnTo>
                  <a:lnTo>
                    <a:pt x="295" y="124"/>
                  </a:lnTo>
                  <a:lnTo>
                    <a:pt x="298" y="124"/>
                  </a:lnTo>
                  <a:lnTo>
                    <a:pt x="300" y="126"/>
                  </a:lnTo>
                  <a:lnTo>
                    <a:pt x="298" y="122"/>
                  </a:lnTo>
                  <a:lnTo>
                    <a:pt x="295" y="122"/>
                  </a:lnTo>
                  <a:lnTo>
                    <a:pt x="298" y="122"/>
                  </a:lnTo>
                  <a:lnTo>
                    <a:pt x="300" y="122"/>
                  </a:lnTo>
                  <a:lnTo>
                    <a:pt x="304" y="121"/>
                  </a:lnTo>
                  <a:lnTo>
                    <a:pt x="300" y="119"/>
                  </a:lnTo>
                  <a:lnTo>
                    <a:pt x="298" y="118"/>
                  </a:lnTo>
                  <a:lnTo>
                    <a:pt x="296" y="118"/>
                  </a:lnTo>
                  <a:lnTo>
                    <a:pt x="292" y="119"/>
                  </a:lnTo>
                  <a:lnTo>
                    <a:pt x="290" y="120"/>
                  </a:lnTo>
                  <a:lnTo>
                    <a:pt x="288" y="122"/>
                  </a:lnTo>
                  <a:lnTo>
                    <a:pt x="289" y="120"/>
                  </a:lnTo>
                  <a:lnTo>
                    <a:pt x="291" y="119"/>
                  </a:lnTo>
                  <a:lnTo>
                    <a:pt x="295" y="118"/>
                  </a:lnTo>
                  <a:lnTo>
                    <a:pt x="291" y="117"/>
                  </a:lnTo>
                  <a:lnTo>
                    <a:pt x="289" y="117"/>
                  </a:lnTo>
                  <a:lnTo>
                    <a:pt x="288" y="117"/>
                  </a:lnTo>
                  <a:lnTo>
                    <a:pt x="291" y="117"/>
                  </a:lnTo>
                  <a:lnTo>
                    <a:pt x="294" y="117"/>
                  </a:lnTo>
                  <a:lnTo>
                    <a:pt x="297" y="117"/>
                  </a:lnTo>
                  <a:lnTo>
                    <a:pt x="299" y="118"/>
                  </a:lnTo>
                  <a:lnTo>
                    <a:pt x="297" y="115"/>
                  </a:lnTo>
                  <a:lnTo>
                    <a:pt x="294" y="115"/>
                  </a:lnTo>
                  <a:lnTo>
                    <a:pt x="291" y="114"/>
                  </a:lnTo>
                  <a:lnTo>
                    <a:pt x="288" y="114"/>
                  </a:lnTo>
                  <a:lnTo>
                    <a:pt x="286" y="114"/>
                  </a:lnTo>
                  <a:lnTo>
                    <a:pt x="288" y="113"/>
                  </a:lnTo>
                  <a:lnTo>
                    <a:pt x="291" y="114"/>
                  </a:lnTo>
                  <a:lnTo>
                    <a:pt x="294" y="114"/>
                  </a:lnTo>
                  <a:lnTo>
                    <a:pt x="297" y="114"/>
                  </a:lnTo>
                  <a:lnTo>
                    <a:pt x="299" y="114"/>
                  </a:lnTo>
                  <a:lnTo>
                    <a:pt x="303" y="117"/>
                  </a:lnTo>
                  <a:lnTo>
                    <a:pt x="305" y="118"/>
                  </a:lnTo>
                  <a:lnTo>
                    <a:pt x="308" y="118"/>
                  </a:lnTo>
                  <a:lnTo>
                    <a:pt x="311" y="118"/>
                  </a:lnTo>
                  <a:lnTo>
                    <a:pt x="314" y="118"/>
                  </a:lnTo>
                  <a:lnTo>
                    <a:pt x="316" y="118"/>
                  </a:lnTo>
                  <a:lnTo>
                    <a:pt x="318" y="119"/>
                  </a:lnTo>
                  <a:lnTo>
                    <a:pt x="320" y="115"/>
                  </a:lnTo>
                  <a:lnTo>
                    <a:pt x="317" y="113"/>
                  </a:lnTo>
                  <a:lnTo>
                    <a:pt x="314" y="112"/>
                  </a:lnTo>
                  <a:lnTo>
                    <a:pt x="312" y="111"/>
                  </a:lnTo>
                  <a:lnTo>
                    <a:pt x="308" y="111"/>
                  </a:lnTo>
                  <a:lnTo>
                    <a:pt x="306" y="110"/>
                  </a:lnTo>
                  <a:lnTo>
                    <a:pt x="303" y="111"/>
                  </a:lnTo>
                  <a:lnTo>
                    <a:pt x="300" y="110"/>
                  </a:lnTo>
                  <a:lnTo>
                    <a:pt x="297" y="109"/>
                  </a:lnTo>
                  <a:lnTo>
                    <a:pt x="295" y="109"/>
                  </a:lnTo>
                  <a:lnTo>
                    <a:pt x="292" y="107"/>
                  </a:lnTo>
                  <a:lnTo>
                    <a:pt x="289" y="109"/>
                  </a:lnTo>
                  <a:lnTo>
                    <a:pt x="287" y="109"/>
                  </a:lnTo>
                  <a:lnTo>
                    <a:pt x="283" y="110"/>
                  </a:lnTo>
                  <a:lnTo>
                    <a:pt x="280" y="109"/>
                  </a:lnTo>
                  <a:lnTo>
                    <a:pt x="278" y="109"/>
                  </a:lnTo>
                  <a:lnTo>
                    <a:pt x="275" y="110"/>
                  </a:lnTo>
                  <a:lnTo>
                    <a:pt x="274" y="110"/>
                  </a:lnTo>
                  <a:lnTo>
                    <a:pt x="274" y="109"/>
                  </a:lnTo>
                  <a:lnTo>
                    <a:pt x="277" y="109"/>
                  </a:lnTo>
                  <a:lnTo>
                    <a:pt x="280" y="109"/>
                  </a:lnTo>
                  <a:lnTo>
                    <a:pt x="282" y="109"/>
                  </a:lnTo>
                  <a:lnTo>
                    <a:pt x="284" y="109"/>
                  </a:lnTo>
                  <a:lnTo>
                    <a:pt x="290" y="106"/>
                  </a:lnTo>
                  <a:lnTo>
                    <a:pt x="294" y="106"/>
                  </a:lnTo>
                  <a:lnTo>
                    <a:pt x="296" y="106"/>
                  </a:lnTo>
                  <a:lnTo>
                    <a:pt x="298" y="104"/>
                  </a:lnTo>
                  <a:lnTo>
                    <a:pt x="301" y="103"/>
                  </a:lnTo>
                  <a:lnTo>
                    <a:pt x="304" y="103"/>
                  </a:lnTo>
                  <a:lnTo>
                    <a:pt x="307" y="104"/>
                  </a:lnTo>
                  <a:lnTo>
                    <a:pt x="309" y="104"/>
                  </a:lnTo>
                  <a:lnTo>
                    <a:pt x="313" y="104"/>
                  </a:lnTo>
                  <a:lnTo>
                    <a:pt x="313" y="102"/>
                  </a:lnTo>
                  <a:lnTo>
                    <a:pt x="312" y="100"/>
                  </a:lnTo>
                  <a:lnTo>
                    <a:pt x="311" y="97"/>
                  </a:lnTo>
                  <a:lnTo>
                    <a:pt x="308" y="95"/>
                  </a:lnTo>
                  <a:lnTo>
                    <a:pt x="306" y="93"/>
                  </a:lnTo>
                  <a:lnTo>
                    <a:pt x="303" y="90"/>
                  </a:lnTo>
                  <a:lnTo>
                    <a:pt x="300" y="89"/>
                  </a:lnTo>
                  <a:lnTo>
                    <a:pt x="297" y="92"/>
                  </a:lnTo>
                  <a:lnTo>
                    <a:pt x="299" y="95"/>
                  </a:lnTo>
                  <a:lnTo>
                    <a:pt x="296" y="96"/>
                  </a:lnTo>
                  <a:lnTo>
                    <a:pt x="294" y="97"/>
                  </a:lnTo>
                  <a:lnTo>
                    <a:pt x="290" y="98"/>
                  </a:lnTo>
                  <a:lnTo>
                    <a:pt x="288" y="100"/>
                  </a:lnTo>
                  <a:lnTo>
                    <a:pt x="284" y="101"/>
                  </a:lnTo>
                  <a:lnTo>
                    <a:pt x="282" y="103"/>
                  </a:lnTo>
                  <a:lnTo>
                    <a:pt x="280" y="102"/>
                  </a:lnTo>
                  <a:lnTo>
                    <a:pt x="277" y="103"/>
                  </a:lnTo>
                  <a:lnTo>
                    <a:pt x="274" y="105"/>
                  </a:lnTo>
                  <a:lnTo>
                    <a:pt x="274" y="107"/>
                  </a:lnTo>
                  <a:lnTo>
                    <a:pt x="274" y="106"/>
                  </a:lnTo>
                  <a:lnTo>
                    <a:pt x="275" y="103"/>
                  </a:lnTo>
                  <a:lnTo>
                    <a:pt x="279" y="102"/>
                  </a:lnTo>
                  <a:lnTo>
                    <a:pt x="281" y="102"/>
                  </a:lnTo>
                  <a:lnTo>
                    <a:pt x="284" y="100"/>
                  </a:lnTo>
                  <a:lnTo>
                    <a:pt x="287" y="98"/>
                  </a:lnTo>
                  <a:lnTo>
                    <a:pt x="288" y="97"/>
                  </a:lnTo>
                  <a:lnTo>
                    <a:pt x="291" y="96"/>
                  </a:lnTo>
                  <a:lnTo>
                    <a:pt x="292" y="94"/>
                  </a:lnTo>
                  <a:lnTo>
                    <a:pt x="290" y="93"/>
                  </a:lnTo>
                  <a:lnTo>
                    <a:pt x="287" y="93"/>
                  </a:lnTo>
                  <a:lnTo>
                    <a:pt x="284" y="93"/>
                  </a:lnTo>
                  <a:lnTo>
                    <a:pt x="281" y="94"/>
                  </a:lnTo>
                  <a:lnTo>
                    <a:pt x="279" y="94"/>
                  </a:lnTo>
                  <a:lnTo>
                    <a:pt x="277" y="97"/>
                  </a:lnTo>
                  <a:lnTo>
                    <a:pt x="278" y="97"/>
                  </a:lnTo>
                  <a:lnTo>
                    <a:pt x="274" y="98"/>
                  </a:lnTo>
                  <a:lnTo>
                    <a:pt x="274" y="98"/>
                  </a:lnTo>
                  <a:lnTo>
                    <a:pt x="269" y="102"/>
                  </a:lnTo>
                  <a:lnTo>
                    <a:pt x="271" y="98"/>
                  </a:lnTo>
                  <a:lnTo>
                    <a:pt x="274" y="98"/>
                  </a:lnTo>
                  <a:lnTo>
                    <a:pt x="277" y="97"/>
                  </a:lnTo>
                  <a:lnTo>
                    <a:pt x="274" y="96"/>
                  </a:lnTo>
                  <a:lnTo>
                    <a:pt x="274" y="96"/>
                  </a:lnTo>
                  <a:lnTo>
                    <a:pt x="277" y="94"/>
                  </a:lnTo>
                  <a:lnTo>
                    <a:pt x="280" y="93"/>
                  </a:lnTo>
                  <a:lnTo>
                    <a:pt x="282" y="92"/>
                  </a:lnTo>
                  <a:lnTo>
                    <a:pt x="288" y="90"/>
                  </a:lnTo>
                  <a:lnTo>
                    <a:pt x="291" y="90"/>
                  </a:lnTo>
                  <a:lnTo>
                    <a:pt x="292" y="87"/>
                  </a:lnTo>
                  <a:lnTo>
                    <a:pt x="295" y="88"/>
                  </a:lnTo>
                  <a:lnTo>
                    <a:pt x="297" y="86"/>
                  </a:lnTo>
                  <a:lnTo>
                    <a:pt x="296" y="83"/>
                  </a:lnTo>
                  <a:lnTo>
                    <a:pt x="290" y="81"/>
                  </a:lnTo>
                  <a:lnTo>
                    <a:pt x="288" y="80"/>
                  </a:lnTo>
                  <a:lnTo>
                    <a:pt x="286" y="79"/>
                  </a:lnTo>
                  <a:lnTo>
                    <a:pt x="282" y="78"/>
                  </a:lnTo>
                  <a:lnTo>
                    <a:pt x="280" y="79"/>
                  </a:lnTo>
                  <a:lnTo>
                    <a:pt x="277" y="80"/>
                  </a:lnTo>
                  <a:lnTo>
                    <a:pt x="274" y="83"/>
                  </a:lnTo>
                  <a:lnTo>
                    <a:pt x="271" y="83"/>
                  </a:lnTo>
                  <a:lnTo>
                    <a:pt x="269" y="83"/>
                  </a:lnTo>
                  <a:lnTo>
                    <a:pt x="270" y="86"/>
                  </a:lnTo>
                  <a:lnTo>
                    <a:pt x="267" y="83"/>
                  </a:lnTo>
                  <a:lnTo>
                    <a:pt x="270" y="83"/>
                  </a:lnTo>
                  <a:lnTo>
                    <a:pt x="273" y="80"/>
                  </a:lnTo>
                  <a:lnTo>
                    <a:pt x="274" y="80"/>
                  </a:lnTo>
                  <a:lnTo>
                    <a:pt x="277" y="78"/>
                  </a:lnTo>
                  <a:lnTo>
                    <a:pt x="274" y="77"/>
                  </a:lnTo>
                  <a:lnTo>
                    <a:pt x="271" y="78"/>
                  </a:lnTo>
                  <a:lnTo>
                    <a:pt x="269" y="78"/>
                  </a:lnTo>
                  <a:lnTo>
                    <a:pt x="265" y="79"/>
                  </a:lnTo>
                  <a:lnTo>
                    <a:pt x="263" y="81"/>
                  </a:lnTo>
                  <a:lnTo>
                    <a:pt x="261" y="83"/>
                  </a:lnTo>
                  <a:lnTo>
                    <a:pt x="260" y="85"/>
                  </a:lnTo>
                  <a:lnTo>
                    <a:pt x="258" y="87"/>
                  </a:lnTo>
                  <a:lnTo>
                    <a:pt x="257" y="90"/>
                  </a:lnTo>
                  <a:lnTo>
                    <a:pt x="256" y="93"/>
                  </a:lnTo>
                  <a:lnTo>
                    <a:pt x="255" y="95"/>
                  </a:lnTo>
                  <a:lnTo>
                    <a:pt x="256" y="93"/>
                  </a:lnTo>
                  <a:lnTo>
                    <a:pt x="256" y="89"/>
                  </a:lnTo>
                  <a:lnTo>
                    <a:pt x="257" y="87"/>
                  </a:lnTo>
                  <a:lnTo>
                    <a:pt x="258" y="85"/>
                  </a:lnTo>
                  <a:lnTo>
                    <a:pt x="255" y="84"/>
                  </a:lnTo>
                  <a:lnTo>
                    <a:pt x="253" y="86"/>
                  </a:lnTo>
                  <a:lnTo>
                    <a:pt x="252" y="88"/>
                  </a:lnTo>
                  <a:lnTo>
                    <a:pt x="249" y="90"/>
                  </a:lnTo>
                  <a:lnTo>
                    <a:pt x="251" y="87"/>
                  </a:lnTo>
                  <a:lnTo>
                    <a:pt x="247" y="87"/>
                  </a:lnTo>
                  <a:lnTo>
                    <a:pt x="251" y="87"/>
                  </a:lnTo>
                  <a:lnTo>
                    <a:pt x="253" y="84"/>
                  </a:lnTo>
                  <a:lnTo>
                    <a:pt x="255" y="83"/>
                  </a:lnTo>
                  <a:lnTo>
                    <a:pt x="258" y="84"/>
                  </a:lnTo>
                  <a:lnTo>
                    <a:pt x="261" y="81"/>
                  </a:lnTo>
                  <a:lnTo>
                    <a:pt x="263" y="79"/>
                  </a:lnTo>
                  <a:lnTo>
                    <a:pt x="265" y="77"/>
                  </a:lnTo>
                  <a:lnTo>
                    <a:pt x="266" y="73"/>
                  </a:lnTo>
                  <a:lnTo>
                    <a:pt x="265" y="71"/>
                  </a:lnTo>
                  <a:lnTo>
                    <a:pt x="263" y="70"/>
                  </a:lnTo>
                  <a:lnTo>
                    <a:pt x="261" y="71"/>
                  </a:lnTo>
                  <a:lnTo>
                    <a:pt x="257" y="72"/>
                  </a:lnTo>
                  <a:lnTo>
                    <a:pt x="257" y="76"/>
                  </a:lnTo>
                  <a:lnTo>
                    <a:pt x="254" y="76"/>
                  </a:lnTo>
                  <a:lnTo>
                    <a:pt x="252" y="77"/>
                  </a:lnTo>
                  <a:lnTo>
                    <a:pt x="248" y="78"/>
                  </a:lnTo>
                  <a:lnTo>
                    <a:pt x="246" y="78"/>
                  </a:lnTo>
                  <a:lnTo>
                    <a:pt x="243" y="80"/>
                  </a:lnTo>
                  <a:lnTo>
                    <a:pt x="240" y="83"/>
                  </a:lnTo>
                  <a:lnTo>
                    <a:pt x="238" y="83"/>
                  </a:lnTo>
                  <a:lnTo>
                    <a:pt x="240" y="81"/>
                  </a:lnTo>
                  <a:lnTo>
                    <a:pt x="243" y="78"/>
                  </a:lnTo>
                  <a:lnTo>
                    <a:pt x="240" y="77"/>
                  </a:lnTo>
                  <a:lnTo>
                    <a:pt x="238" y="78"/>
                  </a:lnTo>
                  <a:lnTo>
                    <a:pt x="240" y="77"/>
                  </a:lnTo>
                  <a:lnTo>
                    <a:pt x="244" y="73"/>
                  </a:lnTo>
                  <a:lnTo>
                    <a:pt x="246" y="71"/>
                  </a:lnTo>
                  <a:lnTo>
                    <a:pt x="248" y="70"/>
                  </a:lnTo>
                  <a:lnTo>
                    <a:pt x="251" y="71"/>
                  </a:lnTo>
                  <a:lnTo>
                    <a:pt x="254" y="71"/>
                  </a:lnTo>
                  <a:lnTo>
                    <a:pt x="256" y="69"/>
                  </a:lnTo>
                  <a:lnTo>
                    <a:pt x="258" y="67"/>
                  </a:lnTo>
                  <a:lnTo>
                    <a:pt x="257" y="64"/>
                  </a:lnTo>
                  <a:lnTo>
                    <a:pt x="254" y="61"/>
                  </a:lnTo>
                  <a:lnTo>
                    <a:pt x="252" y="60"/>
                  </a:lnTo>
                  <a:lnTo>
                    <a:pt x="248" y="59"/>
                  </a:lnTo>
                  <a:lnTo>
                    <a:pt x="246" y="59"/>
                  </a:lnTo>
                  <a:lnTo>
                    <a:pt x="244" y="58"/>
                  </a:lnTo>
                  <a:lnTo>
                    <a:pt x="240" y="57"/>
                  </a:lnTo>
                  <a:lnTo>
                    <a:pt x="238" y="59"/>
                  </a:lnTo>
                  <a:lnTo>
                    <a:pt x="236" y="60"/>
                  </a:lnTo>
                  <a:lnTo>
                    <a:pt x="234" y="63"/>
                  </a:lnTo>
                  <a:lnTo>
                    <a:pt x="234" y="66"/>
                  </a:lnTo>
                  <a:lnTo>
                    <a:pt x="231" y="68"/>
                  </a:lnTo>
                  <a:lnTo>
                    <a:pt x="230" y="70"/>
                  </a:lnTo>
                  <a:lnTo>
                    <a:pt x="228" y="73"/>
                  </a:lnTo>
                  <a:lnTo>
                    <a:pt x="229" y="70"/>
                  </a:lnTo>
                  <a:lnTo>
                    <a:pt x="229" y="68"/>
                  </a:lnTo>
                  <a:lnTo>
                    <a:pt x="232" y="67"/>
                  </a:lnTo>
                  <a:lnTo>
                    <a:pt x="229" y="64"/>
                  </a:lnTo>
                  <a:lnTo>
                    <a:pt x="227" y="66"/>
                  </a:lnTo>
                  <a:lnTo>
                    <a:pt x="224" y="68"/>
                  </a:lnTo>
                  <a:lnTo>
                    <a:pt x="223" y="71"/>
                  </a:lnTo>
                  <a:lnTo>
                    <a:pt x="221" y="71"/>
                  </a:lnTo>
                  <a:lnTo>
                    <a:pt x="223" y="69"/>
                  </a:lnTo>
                  <a:lnTo>
                    <a:pt x="224" y="66"/>
                  </a:lnTo>
                  <a:lnTo>
                    <a:pt x="227" y="63"/>
                  </a:lnTo>
                  <a:lnTo>
                    <a:pt x="224" y="61"/>
                  </a:lnTo>
                  <a:lnTo>
                    <a:pt x="224" y="58"/>
                  </a:lnTo>
                  <a:lnTo>
                    <a:pt x="221" y="60"/>
                  </a:lnTo>
                  <a:lnTo>
                    <a:pt x="220" y="62"/>
                  </a:lnTo>
                  <a:lnTo>
                    <a:pt x="219" y="64"/>
                  </a:lnTo>
                  <a:lnTo>
                    <a:pt x="217" y="68"/>
                  </a:lnTo>
                  <a:lnTo>
                    <a:pt x="218" y="64"/>
                  </a:lnTo>
                  <a:lnTo>
                    <a:pt x="219" y="62"/>
                  </a:lnTo>
                  <a:lnTo>
                    <a:pt x="217" y="62"/>
                  </a:lnTo>
                  <a:lnTo>
                    <a:pt x="219" y="61"/>
                  </a:lnTo>
                  <a:lnTo>
                    <a:pt x="220" y="59"/>
                  </a:lnTo>
                  <a:lnTo>
                    <a:pt x="222" y="57"/>
                  </a:lnTo>
                  <a:lnTo>
                    <a:pt x="223" y="53"/>
                  </a:lnTo>
                  <a:lnTo>
                    <a:pt x="220" y="53"/>
                  </a:lnTo>
                  <a:lnTo>
                    <a:pt x="218" y="57"/>
                  </a:lnTo>
                  <a:lnTo>
                    <a:pt x="218" y="59"/>
                  </a:lnTo>
                  <a:lnTo>
                    <a:pt x="218" y="57"/>
                  </a:lnTo>
                  <a:lnTo>
                    <a:pt x="214" y="55"/>
                  </a:lnTo>
                  <a:lnTo>
                    <a:pt x="212" y="57"/>
                  </a:lnTo>
                  <a:lnTo>
                    <a:pt x="210" y="60"/>
                  </a:lnTo>
                  <a:lnTo>
                    <a:pt x="211" y="62"/>
                  </a:lnTo>
                  <a:lnTo>
                    <a:pt x="209" y="66"/>
                  </a:lnTo>
                  <a:lnTo>
                    <a:pt x="206" y="68"/>
                  </a:lnTo>
                  <a:lnTo>
                    <a:pt x="209" y="64"/>
                  </a:lnTo>
                  <a:lnTo>
                    <a:pt x="209" y="62"/>
                  </a:lnTo>
                  <a:lnTo>
                    <a:pt x="206" y="60"/>
                  </a:lnTo>
                  <a:lnTo>
                    <a:pt x="205" y="60"/>
                  </a:lnTo>
                  <a:lnTo>
                    <a:pt x="209" y="59"/>
                  </a:lnTo>
                  <a:lnTo>
                    <a:pt x="211" y="57"/>
                  </a:lnTo>
                  <a:lnTo>
                    <a:pt x="209" y="57"/>
                  </a:lnTo>
                  <a:lnTo>
                    <a:pt x="205" y="58"/>
                  </a:lnTo>
                  <a:lnTo>
                    <a:pt x="203" y="59"/>
                  </a:lnTo>
                  <a:lnTo>
                    <a:pt x="205" y="57"/>
                  </a:lnTo>
                  <a:lnTo>
                    <a:pt x="203" y="55"/>
                  </a:lnTo>
                  <a:lnTo>
                    <a:pt x="205" y="55"/>
                  </a:lnTo>
                  <a:lnTo>
                    <a:pt x="209" y="54"/>
                  </a:lnTo>
                  <a:lnTo>
                    <a:pt x="211" y="53"/>
                  </a:lnTo>
                  <a:lnTo>
                    <a:pt x="213" y="52"/>
                  </a:lnTo>
                  <a:lnTo>
                    <a:pt x="217" y="52"/>
                  </a:lnTo>
                  <a:lnTo>
                    <a:pt x="218" y="49"/>
                  </a:lnTo>
                  <a:lnTo>
                    <a:pt x="217" y="46"/>
                  </a:lnTo>
                  <a:lnTo>
                    <a:pt x="213" y="45"/>
                  </a:lnTo>
                  <a:lnTo>
                    <a:pt x="211" y="45"/>
                  </a:lnTo>
                  <a:lnTo>
                    <a:pt x="209" y="45"/>
                  </a:lnTo>
                  <a:lnTo>
                    <a:pt x="205" y="44"/>
                  </a:lnTo>
                  <a:lnTo>
                    <a:pt x="203" y="47"/>
                  </a:lnTo>
                  <a:lnTo>
                    <a:pt x="201" y="47"/>
                  </a:lnTo>
                  <a:lnTo>
                    <a:pt x="197" y="49"/>
                  </a:lnTo>
                  <a:lnTo>
                    <a:pt x="197" y="52"/>
                  </a:lnTo>
                  <a:lnTo>
                    <a:pt x="195" y="54"/>
                  </a:lnTo>
                  <a:lnTo>
                    <a:pt x="192" y="55"/>
                  </a:lnTo>
                  <a:lnTo>
                    <a:pt x="195" y="53"/>
                  </a:lnTo>
                  <a:lnTo>
                    <a:pt x="196" y="51"/>
                  </a:lnTo>
                  <a:lnTo>
                    <a:pt x="197" y="47"/>
                  </a:lnTo>
                  <a:lnTo>
                    <a:pt x="201" y="45"/>
                  </a:lnTo>
                  <a:lnTo>
                    <a:pt x="197" y="44"/>
                  </a:lnTo>
                  <a:lnTo>
                    <a:pt x="195" y="45"/>
                  </a:lnTo>
                  <a:lnTo>
                    <a:pt x="192" y="46"/>
                  </a:lnTo>
                  <a:lnTo>
                    <a:pt x="189" y="49"/>
                  </a:lnTo>
                  <a:lnTo>
                    <a:pt x="187" y="51"/>
                  </a:lnTo>
                  <a:lnTo>
                    <a:pt x="189" y="47"/>
                  </a:lnTo>
                  <a:lnTo>
                    <a:pt x="192" y="45"/>
                  </a:lnTo>
                  <a:lnTo>
                    <a:pt x="195" y="44"/>
                  </a:lnTo>
                  <a:lnTo>
                    <a:pt x="197" y="44"/>
                  </a:lnTo>
                  <a:lnTo>
                    <a:pt x="201" y="44"/>
                  </a:lnTo>
                  <a:lnTo>
                    <a:pt x="203" y="44"/>
                  </a:lnTo>
                  <a:lnTo>
                    <a:pt x="205" y="42"/>
                  </a:lnTo>
                  <a:lnTo>
                    <a:pt x="205" y="38"/>
                  </a:lnTo>
                  <a:lnTo>
                    <a:pt x="203" y="36"/>
                  </a:lnTo>
                  <a:lnTo>
                    <a:pt x="201" y="35"/>
                  </a:lnTo>
                  <a:lnTo>
                    <a:pt x="197" y="34"/>
                  </a:lnTo>
                  <a:lnTo>
                    <a:pt x="195" y="33"/>
                  </a:lnTo>
                  <a:lnTo>
                    <a:pt x="192" y="33"/>
                  </a:lnTo>
                  <a:lnTo>
                    <a:pt x="192" y="35"/>
                  </a:lnTo>
                  <a:lnTo>
                    <a:pt x="189" y="33"/>
                  </a:lnTo>
                  <a:lnTo>
                    <a:pt x="187" y="32"/>
                  </a:lnTo>
                  <a:lnTo>
                    <a:pt x="184" y="32"/>
                  </a:lnTo>
                  <a:lnTo>
                    <a:pt x="181" y="29"/>
                  </a:lnTo>
                  <a:lnTo>
                    <a:pt x="178" y="28"/>
                  </a:lnTo>
                  <a:lnTo>
                    <a:pt x="173" y="28"/>
                  </a:lnTo>
                  <a:lnTo>
                    <a:pt x="170" y="28"/>
                  </a:lnTo>
                  <a:lnTo>
                    <a:pt x="168" y="29"/>
                  </a:lnTo>
                  <a:lnTo>
                    <a:pt x="164" y="29"/>
                  </a:lnTo>
                  <a:lnTo>
                    <a:pt x="162" y="30"/>
                  </a:lnTo>
                  <a:lnTo>
                    <a:pt x="159" y="33"/>
                  </a:lnTo>
                  <a:lnTo>
                    <a:pt x="156" y="35"/>
                  </a:lnTo>
                  <a:lnTo>
                    <a:pt x="159" y="38"/>
                  </a:lnTo>
                  <a:lnTo>
                    <a:pt x="162" y="38"/>
                  </a:lnTo>
                  <a:lnTo>
                    <a:pt x="164" y="40"/>
                  </a:lnTo>
                  <a:lnTo>
                    <a:pt x="167" y="41"/>
                  </a:lnTo>
                  <a:lnTo>
                    <a:pt x="170" y="42"/>
                  </a:lnTo>
                  <a:lnTo>
                    <a:pt x="172" y="43"/>
                  </a:lnTo>
                  <a:lnTo>
                    <a:pt x="176" y="43"/>
                  </a:lnTo>
                  <a:lnTo>
                    <a:pt x="178" y="44"/>
                  </a:lnTo>
                  <a:lnTo>
                    <a:pt x="176" y="44"/>
                  </a:lnTo>
                  <a:lnTo>
                    <a:pt x="173" y="43"/>
                  </a:lnTo>
                  <a:lnTo>
                    <a:pt x="171" y="43"/>
                  </a:lnTo>
                  <a:lnTo>
                    <a:pt x="168" y="42"/>
                  </a:lnTo>
                  <a:lnTo>
                    <a:pt x="166" y="41"/>
                  </a:lnTo>
                  <a:lnTo>
                    <a:pt x="162" y="41"/>
                  </a:lnTo>
                  <a:lnTo>
                    <a:pt x="160" y="40"/>
                  </a:lnTo>
                  <a:lnTo>
                    <a:pt x="159" y="42"/>
                  </a:lnTo>
                  <a:lnTo>
                    <a:pt x="158" y="40"/>
                  </a:lnTo>
                  <a:lnTo>
                    <a:pt x="154" y="40"/>
                  </a:lnTo>
                  <a:lnTo>
                    <a:pt x="152" y="42"/>
                  </a:lnTo>
                  <a:lnTo>
                    <a:pt x="155" y="44"/>
                  </a:lnTo>
                  <a:lnTo>
                    <a:pt x="159" y="44"/>
                  </a:lnTo>
                  <a:lnTo>
                    <a:pt x="160" y="47"/>
                  </a:lnTo>
                  <a:lnTo>
                    <a:pt x="162" y="49"/>
                  </a:lnTo>
                  <a:lnTo>
                    <a:pt x="166" y="51"/>
                  </a:lnTo>
                  <a:lnTo>
                    <a:pt x="168" y="52"/>
                  </a:lnTo>
                  <a:lnTo>
                    <a:pt x="166" y="52"/>
                  </a:lnTo>
                  <a:lnTo>
                    <a:pt x="163" y="50"/>
                  </a:lnTo>
                  <a:lnTo>
                    <a:pt x="160" y="50"/>
                  </a:lnTo>
                  <a:lnTo>
                    <a:pt x="162" y="52"/>
                  </a:lnTo>
                  <a:lnTo>
                    <a:pt x="166" y="53"/>
                  </a:lnTo>
                  <a:lnTo>
                    <a:pt x="162" y="52"/>
                  </a:lnTo>
                  <a:lnTo>
                    <a:pt x="162" y="52"/>
                  </a:lnTo>
                  <a:lnTo>
                    <a:pt x="160" y="50"/>
                  </a:lnTo>
                  <a:lnTo>
                    <a:pt x="159" y="47"/>
                  </a:lnTo>
                  <a:lnTo>
                    <a:pt x="156" y="44"/>
                  </a:lnTo>
                  <a:lnTo>
                    <a:pt x="153" y="44"/>
                  </a:lnTo>
                  <a:lnTo>
                    <a:pt x="152" y="46"/>
                  </a:lnTo>
                  <a:lnTo>
                    <a:pt x="155" y="49"/>
                  </a:lnTo>
                  <a:lnTo>
                    <a:pt x="158" y="51"/>
                  </a:lnTo>
                  <a:lnTo>
                    <a:pt x="154" y="50"/>
                  </a:lnTo>
                  <a:lnTo>
                    <a:pt x="152" y="49"/>
                  </a:lnTo>
                  <a:lnTo>
                    <a:pt x="149" y="49"/>
                  </a:lnTo>
                  <a:lnTo>
                    <a:pt x="150" y="46"/>
                  </a:lnTo>
                  <a:lnTo>
                    <a:pt x="151" y="43"/>
                  </a:lnTo>
                  <a:lnTo>
                    <a:pt x="152" y="41"/>
                  </a:lnTo>
                  <a:lnTo>
                    <a:pt x="149" y="38"/>
                  </a:lnTo>
                  <a:lnTo>
                    <a:pt x="146" y="37"/>
                  </a:lnTo>
                  <a:lnTo>
                    <a:pt x="144" y="40"/>
                  </a:lnTo>
                  <a:lnTo>
                    <a:pt x="141" y="42"/>
                  </a:lnTo>
                  <a:lnTo>
                    <a:pt x="143" y="38"/>
                  </a:lnTo>
                  <a:lnTo>
                    <a:pt x="141" y="36"/>
                  </a:lnTo>
                  <a:lnTo>
                    <a:pt x="138" y="37"/>
                  </a:lnTo>
                  <a:lnTo>
                    <a:pt x="137" y="37"/>
                  </a:lnTo>
                  <a:lnTo>
                    <a:pt x="135" y="40"/>
                  </a:lnTo>
                  <a:lnTo>
                    <a:pt x="137" y="42"/>
                  </a:lnTo>
                  <a:lnTo>
                    <a:pt x="139" y="44"/>
                  </a:lnTo>
                  <a:lnTo>
                    <a:pt x="137" y="43"/>
                  </a:lnTo>
                  <a:lnTo>
                    <a:pt x="137" y="43"/>
                  </a:lnTo>
                  <a:lnTo>
                    <a:pt x="135" y="41"/>
                  </a:lnTo>
                  <a:lnTo>
                    <a:pt x="133" y="43"/>
                  </a:lnTo>
                  <a:lnTo>
                    <a:pt x="133" y="45"/>
                  </a:lnTo>
                  <a:lnTo>
                    <a:pt x="129" y="47"/>
                  </a:lnTo>
                  <a:lnTo>
                    <a:pt x="127" y="47"/>
                  </a:lnTo>
                  <a:lnTo>
                    <a:pt x="124" y="51"/>
                  </a:lnTo>
                  <a:lnTo>
                    <a:pt x="126" y="47"/>
                  </a:lnTo>
                  <a:lnTo>
                    <a:pt x="123" y="46"/>
                  </a:lnTo>
                  <a:lnTo>
                    <a:pt x="126" y="45"/>
                  </a:lnTo>
                  <a:lnTo>
                    <a:pt x="128" y="46"/>
                  </a:lnTo>
                  <a:lnTo>
                    <a:pt x="126" y="44"/>
                  </a:lnTo>
                  <a:lnTo>
                    <a:pt x="126" y="41"/>
                  </a:lnTo>
                  <a:lnTo>
                    <a:pt x="128" y="38"/>
                  </a:lnTo>
                  <a:lnTo>
                    <a:pt x="130" y="36"/>
                  </a:lnTo>
                  <a:lnTo>
                    <a:pt x="127" y="35"/>
                  </a:lnTo>
                  <a:lnTo>
                    <a:pt x="125" y="37"/>
                  </a:lnTo>
                  <a:lnTo>
                    <a:pt x="123" y="40"/>
                  </a:lnTo>
                  <a:lnTo>
                    <a:pt x="119" y="42"/>
                  </a:lnTo>
                  <a:lnTo>
                    <a:pt x="123" y="38"/>
                  </a:lnTo>
                  <a:lnTo>
                    <a:pt x="125" y="36"/>
                  </a:lnTo>
                  <a:lnTo>
                    <a:pt x="127" y="34"/>
                  </a:lnTo>
                  <a:lnTo>
                    <a:pt x="130" y="33"/>
                  </a:lnTo>
                  <a:lnTo>
                    <a:pt x="132" y="30"/>
                  </a:lnTo>
                  <a:lnTo>
                    <a:pt x="133" y="27"/>
                  </a:lnTo>
                  <a:lnTo>
                    <a:pt x="130" y="26"/>
                  </a:lnTo>
                  <a:lnTo>
                    <a:pt x="128" y="24"/>
                  </a:lnTo>
                  <a:lnTo>
                    <a:pt x="129" y="21"/>
                  </a:lnTo>
                  <a:lnTo>
                    <a:pt x="129" y="18"/>
                  </a:lnTo>
                  <a:lnTo>
                    <a:pt x="126" y="17"/>
                  </a:lnTo>
                  <a:lnTo>
                    <a:pt x="124" y="16"/>
                  </a:lnTo>
                  <a:lnTo>
                    <a:pt x="120" y="15"/>
                  </a:lnTo>
                  <a:lnTo>
                    <a:pt x="121" y="12"/>
                  </a:lnTo>
                  <a:lnTo>
                    <a:pt x="120" y="9"/>
                  </a:lnTo>
                  <a:lnTo>
                    <a:pt x="119" y="7"/>
                  </a:lnTo>
                  <a:lnTo>
                    <a:pt x="117" y="4"/>
                  </a:lnTo>
                  <a:lnTo>
                    <a:pt x="115" y="3"/>
                  </a:lnTo>
                  <a:lnTo>
                    <a:pt x="111" y="3"/>
                  </a:lnTo>
                  <a:lnTo>
                    <a:pt x="109" y="2"/>
                  </a:lnTo>
                  <a:lnTo>
                    <a:pt x="106" y="3"/>
                  </a:lnTo>
                  <a:lnTo>
                    <a:pt x="103" y="3"/>
                  </a:lnTo>
                  <a:lnTo>
                    <a:pt x="100" y="2"/>
                  </a:lnTo>
                  <a:lnTo>
                    <a:pt x="98" y="3"/>
                  </a:lnTo>
                  <a:lnTo>
                    <a:pt x="95" y="4"/>
                  </a:lnTo>
                  <a:lnTo>
                    <a:pt x="92" y="4"/>
                  </a:lnTo>
                  <a:lnTo>
                    <a:pt x="90" y="6"/>
                  </a:lnTo>
                  <a:lnTo>
                    <a:pt x="86" y="7"/>
                  </a:lnTo>
                  <a:lnTo>
                    <a:pt x="84" y="8"/>
                  </a:lnTo>
                  <a:lnTo>
                    <a:pt x="86" y="10"/>
                  </a:lnTo>
                  <a:lnTo>
                    <a:pt x="87" y="12"/>
                  </a:lnTo>
                  <a:lnTo>
                    <a:pt x="84" y="10"/>
                  </a:lnTo>
                  <a:lnTo>
                    <a:pt x="82" y="10"/>
                  </a:lnTo>
                  <a:lnTo>
                    <a:pt x="78" y="10"/>
                  </a:lnTo>
                  <a:lnTo>
                    <a:pt x="76" y="10"/>
                  </a:lnTo>
                  <a:lnTo>
                    <a:pt x="74" y="13"/>
                  </a:lnTo>
                  <a:lnTo>
                    <a:pt x="77" y="16"/>
                  </a:lnTo>
                  <a:lnTo>
                    <a:pt x="74" y="15"/>
                  </a:lnTo>
                  <a:lnTo>
                    <a:pt x="72" y="11"/>
                  </a:lnTo>
                  <a:lnTo>
                    <a:pt x="68" y="12"/>
                  </a:lnTo>
                  <a:lnTo>
                    <a:pt x="66" y="16"/>
                  </a:lnTo>
                  <a:lnTo>
                    <a:pt x="69" y="17"/>
                  </a:lnTo>
                  <a:lnTo>
                    <a:pt x="72" y="18"/>
                  </a:lnTo>
                  <a:lnTo>
                    <a:pt x="75" y="19"/>
                  </a:lnTo>
                  <a:lnTo>
                    <a:pt x="77" y="19"/>
                  </a:lnTo>
                  <a:lnTo>
                    <a:pt x="81" y="20"/>
                  </a:lnTo>
                  <a:lnTo>
                    <a:pt x="83" y="20"/>
                  </a:lnTo>
                  <a:lnTo>
                    <a:pt x="86" y="21"/>
                  </a:lnTo>
                  <a:lnTo>
                    <a:pt x="83" y="21"/>
                  </a:lnTo>
                  <a:lnTo>
                    <a:pt x="79" y="21"/>
                  </a:lnTo>
                  <a:lnTo>
                    <a:pt x="77" y="20"/>
                  </a:lnTo>
                  <a:lnTo>
                    <a:pt x="74" y="20"/>
                  </a:lnTo>
                  <a:lnTo>
                    <a:pt x="72" y="19"/>
                  </a:lnTo>
                  <a:lnTo>
                    <a:pt x="69" y="19"/>
                  </a:lnTo>
                  <a:lnTo>
                    <a:pt x="66" y="18"/>
                  </a:lnTo>
                  <a:lnTo>
                    <a:pt x="64" y="18"/>
                  </a:lnTo>
                  <a:lnTo>
                    <a:pt x="61" y="21"/>
                  </a:lnTo>
                  <a:lnTo>
                    <a:pt x="65" y="21"/>
                  </a:lnTo>
                  <a:lnTo>
                    <a:pt x="67" y="21"/>
                  </a:lnTo>
                  <a:lnTo>
                    <a:pt x="69" y="23"/>
                  </a:lnTo>
                  <a:lnTo>
                    <a:pt x="73" y="25"/>
                  </a:lnTo>
                  <a:lnTo>
                    <a:pt x="75" y="25"/>
                  </a:lnTo>
                  <a:lnTo>
                    <a:pt x="78" y="26"/>
                  </a:lnTo>
                  <a:lnTo>
                    <a:pt x="81" y="27"/>
                  </a:lnTo>
                  <a:lnTo>
                    <a:pt x="78" y="27"/>
                  </a:lnTo>
                  <a:lnTo>
                    <a:pt x="75" y="26"/>
                  </a:lnTo>
                  <a:lnTo>
                    <a:pt x="73" y="25"/>
                  </a:lnTo>
                  <a:lnTo>
                    <a:pt x="69" y="25"/>
                  </a:lnTo>
                  <a:lnTo>
                    <a:pt x="67" y="24"/>
                  </a:lnTo>
                  <a:lnTo>
                    <a:pt x="65" y="23"/>
                  </a:lnTo>
                  <a:lnTo>
                    <a:pt x="61" y="23"/>
                  </a:lnTo>
                  <a:lnTo>
                    <a:pt x="60" y="25"/>
                  </a:lnTo>
                  <a:lnTo>
                    <a:pt x="59" y="28"/>
                  </a:lnTo>
                  <a:lnTo>
                    <a:pt x="59" y="30"/>
                  </a:lnTo>
                  <a:lnTo>
                    <a:pt x="61" y="33"/>
                  </a:lnTo>
                  <a:lnTo>
                    <a:pt x="61" y="35"/>
                  </a:lnTo>
                  <a:lnTo>
                    <a:pt x="64" y="37"/>
                  </a:lnTo>
                  <a:lnTo>
                    <a:pt x="67" y="37"/>
                  </a:lnTo>
                  <a:lnTo>
                    <a:pt x="69" y="37"/>
                  </a:lnTo>
                  <a:lnTo>
                    <a:pt x="73" y="38"/>
                  </a:lnTo>
                  <a:lnTo>
                    <a:pt x="75" y="38"/>
                  </a:lnTo>
                  <a:lnTo>
                    <a:pt x="73" y="38"/>
                  </a:lnTo>
                  <a:lnTo>
                    <a:pt x="69" y="40"/>
                  </a:lnTo>
                  <a:lnTo>
                    <a:pt x="73" y="42"/>
                  </a:lnTo>
                  <a:lnTo>
                    <a:pt x="75" y="44"/>
                  </a:lnTo>
                  <a:lnTo>
                    <a:pt x="78" y="46"/>
                  </a:lnTo>
                  <a:lnTo>
                    <a:pt x="79" y="49"/>
                  </a:lnTo>
                  <a:lnTo>
                    <a:pt x="77" y="46"/>
                  </a:lnTo>
                  <a:lnTo>
                    <a:pt x="74" y="44"/>
                  </a:lnTo>
                  <a:lnTo>
                    <a:pt x="72" y="43"/>
                  </a:lnTo>
                  <a:lnTo>
                    <a:pt x="69" y="42"/>
                  </a:lnTo>
                  <a:lnTo>
                    <a:pt x="66" y="41"/>
                  </a:lnTo>
                  <a:lnTo>
                    <a:pt x="64" y="41"/>
                  </a:lnTo>
                  <a:lnTo>
                    <a:pt x="62" y="44"/>
                  </a:lnTo>
                  <a:lnTo>
                    <a:pt x="60" y="46"/>
                  </a:lnTo>
                  <a:lnTo>
                    <a:pt x="58" y="47"/>
                  </a:lnTo>
                  <a:lnTo>
                    <a:pt x="55" y="47"/>
                  </a:lnTo>
                  <a:lnTo>
                    <a:pt x="58" y="49"/>
                  </a:lnTo>
                  <a:lnTo>
                    <a:pt x="60" y="50"/>
                  </a:lnTo>
                  <a:lnTo>
                    <a:pt x="62" y="53"/>
                  </a:lnTo>
                  <a:lnTo>
                    <a:pt x="64" y="55"/>
                  </a:lnTo>
                  <a:lnTo>
                    <a:pt x="67" y="57"/>
                  </a:lnTo>
                  <a:lnTo>
                    <a:pt x="69" y="57"/>
                  </a:lnTo>
                  <a:lnTo>
                    <a:pt x="73" y="57"/>
                  </a:lnTo>
                  <a:lnTo>
                    <a:pt x="74" y="59"/>
                  </a:lnTo>
                  <a:lnTo>
                    <a:pt x="75" y="61"/>
                  </a:lnTo>
                  <a:lnTo>
                    <a:pt x="73" y="62"/>
                  </a:lnTo>
                  <a:lnTo>
                    <a:pt x="72" y="66"/>
                  </a:lnTo>
                  <a:lnTo>
                    <a:pt x="73" y="68"/>
                  </a:lnTo>
                  <a:lnTo>
                    <a:pt x="72" y="70"/>
                  </a:lnTo>
                  <a:lnTo>
                    <a:pt x="72" y="73"/>
                  </a:lnTo>
                  <a:lnTo>
                    <a:pt x="69" y="75"/>
                  </a:lnTo>
                  <a:lnTo>
                    <a:pt x="69" y="72"/>
                  </a:lnTo>
                  <a:lnTo>
                    <a:pt x="67" y="70"/>
                  </a:lnTo>
                  <a:lnTo>
                    <a:pt x="68" y="69"/>
                  </a:lnTo>
                  <a:lnTo>
                    <a:pt x="66" y="69"/>
                  </a:lnTo>
                  <a:lnTo>
                    <a:pt x="62" y="69"/>
                  </a:lnTo>
                  <a:lnTo>
                    <a:pt x="60" y="69"/>
                  </a:lnTo>
                  <a:lnTo>
                    <a:pt x="57" y="70"/>
                  </a:lnTo>
                  <a:lnTo>
                    <a:pt x="55" y="71"/>
                  </a:lnTo>
                  <a:lnTo>
                    <a:pt x="51" y="72"/>
                  </a:lnTo>
                  <a:lnTo>
                    <a:pt x="49" y="73"/>
                  </a:lnTo>
                  <a:lnTo>
                    <a:pt x="45" y="72"/>
                  </a:lnTo>
                  <a:lnTo>
                    <a:pt x="49" y="72"/>
                  </a:lnTo>
                  <a:lnTo>
                    <a:pt x="51" y="71"/>
                  </a:lnTo>
                  <a:lnTo>
                    <a:pt x="55" y="69"/>
                  </a:lnTo>
                  <a:lnTo>
                    <a:pt x="57" y="68"/>
                  </a:lnTo>
                  <a:lnTo>
                    <a:pt x="60" y="68"/>
                  </a:lnTo>
                  <a:lnTo>
                    <a:pt x="62" y="67"/>
                  </a:lnTo>
                  <a:lnTo>
                    <a:pt x="65" y="66"/>
                  </a:lnTo>
                  <a:lnTo>
                    <a:pt x="68" y="66"/>
                  </a:lnTo>
                  <a:lnTo>
                    <a:pt x="70" y="64"/>
                  </a:lnTo>
                  <a:lnTo>
                    <a:pt x="68" y="62"/>
                  </a:lnTo>
                  <a:lnTo>
                    <a:pt x="66" y="62"/>
                  </a:lnTo>
                  <a:lnTo>
                    <a:pt x="64" y="61"/>
                  </a:lnTo>
                  <a:lnTo>
                    <a:pt x="60" y="59"/>
                  </a:lnTo>
                  <a:lnTo>
                    <a:pt x="58" y="57"/>
                  </a:lnTo>
                  <a:lnTo>
                    <a:pt x="56" y="54"/>
                  </a:lnTo>
                  <a:lnTo>
                    <a:pt x="52" y="52"/>
                  </a:lnTo>
                  <a:lnTo>
                    <a:pt x="50" y="49"/>
                  </a:lnTo>
                  <a:lnTo>
                    <a:pt x="49" y="46"/>
                  </a:lnTo>
                  <a:lnTo>
                    <a:pt x="49" y="41"/>
                  </a:lnTo>
                  <a:lnTo>
                    <a:pt x="51" y="38"/>
                  </a:lnTo>
                  <a:lnTo>
                    <a:pt x="51" y="35"/>
                  </a:lnTo>
                  <a:lnTo>
                    <a:pt x="48" y="33"/>
                  </a:lnTo>
                  <a:lnTo>
                    <a:pt x="45" y="30"/>
                  </a:lnTo>
                  <a:lnTo>
                    <a:pt x="45" y="28"/>
                  </a:lnTo>
                  <a:lnTo>
                    <a:pt x="47" y="25"/>
                  </a:lnTo>
                  <a:lnTo>
                    <a:pt x="49" y="23"/>
                  </a:lnTo>
                  <a:lnTo>
                    <a:pt x="51" y="20"/>
                  </a:lnTo>
                  <a:lnTo>
                    <a:pt x="52" y="17"/>
                  </a:lnTo>
                  <a:lnTo>
                    <a:pt x="55" y="15"/>
                  </a:lnTo>
                  <a:lnTo>
                    <a:pt x="57" y="11"/>
                  </a:lnTo>
                  <a:lnTo>
                    <a:pt x="62" y="8"/>
                  </a:lnTo>
                  <a:lnTo>
                    <a:pt x="66" y="7"/>
                  </a:lnTo>
                  <a:lnTo>
                    <a:pt x="68" y="4"/>
                  </a:lnTo>
                  <a:lnTo>
                    <a:pt x="70" y="2"/>
                  </a:lnTo>
                  <a:lnTo>
                    <a:pt x="68" y="1"/>
                  </a:lnTo>
                  <a:lnTo>
                    <a:pt x="66" y="0"/>
                  </a:lnTo>
                  <a:lnTo>
                    <a:pt x="62" y="0"/>
                  </a:lnTo>
                  <a:lnTo>
                    <a:pt x="57" y="0"/>
                  </a:lnTo>
                  <a:lnTo>
                    <a:pt x="53" y="0"/>
                  </a:lnTo>
                  <a:lnTo>
                    <a:pt x="51" y="0"/>
                  </a:lnTo>
                  <a:lnTo>
                    <a:pt x="48" y="0"/>
                  </a:lnTo>
                  <a:lnTo>
                    <a:pt x="45" y="0"/>
                  </a:lnTo>
                  <a:lnTo>
                    <a:pt x="40" y="1"/>
                  </a:lnTo>
                  <a:lnTo>
                    <a:pt x="38" y="1"/>
                  </a:lnTo>
                  <a:lnTo>
                    <a:pt x="34" y="2"/>
                  </a:lnTo>
                  <a:lnTo>
                    <a:pt x="32" y="3"/>
                  </a:lnTo>
                  <a:lnTo>
                    <a:pt x="28" y="4"/>
                  </a:lnTo>
                  <a:lnTo>
                    <a:pt x="26" y="6"/>
                  </a:lnTo>
                  <a:lnTo>
                    <a:pt x="23" y="8"/>
                  </a:lnTo>
                  <a:lnTo>
                    <a:pt x="21" y="10"/>
                  </a:lnTo>
                  <a:lnTo>
                    <a:pt x="17" y="11"/>
                  </a:lnTo>
                  <a:lnTo>
                    <a:pt x="17" y="15"/>
                  </a:lnTo>
                  <a:lnTo>
                    <a:pt x="15" y="17"/>
                  </a:lnTo>
                  <a:lnTo>
                    <a:pt x="11" y="17"/>
                  </a:lnTo>
                  <a:lnTo>
                    <a:pt x="10" y="20"/>
                  </a:lnTo>
                  <a:lnTo>
                    <a:pt x="9" y="23"/>
                  </a:lnTo>
                  <a:lnTo>
                    <a:pt x="9" y="26"/>
                  </a:lnTo>
                  <a:lnTo>
                    <a:pt x="9" y="28"/>
                  </a:lnTo>
                  <a:lnTo>
                    <a:pt x="6" y="29"/>
                  </a:lnTo>
                  <a:lnTo>
                    <a:pt x="6" y="32"/>
                  </a:lnTo>
                  <a:lnTo>
                    <a:pt x="4" y="33"/>
                  </a:lnTo>
                  <a:lnTo>
                    <a:pt x="4" y="35"/>
                  </a:lnTo>
                  <a:lnTo>
                    <a:pt x="1" y="38"/>
                  </a:lnTo>
                  <a:lnTo>
                    <a:pt x="1" y="41"/>
                  </a:lnTo>
                  <a:lnTo>
                    <a:pt x="2" y="44"/>
                  </a:lnTo>
                  <a:lnTo>
                    <a:pt x="6" y="44"/>
                  </a:lnTo>
                  <a:lnTo>
                    <a:pt x="4" y="45"/>
                  </a:lnTo>
                  <a:lnTo>
                    <a:pt x="0" y="46"/>
                  </a:lnTo>
                  <a:lnTo>
                    <a:pt x="0" y="51"/>
                  </a:lnTo>
                  <a:lnTo>
                    <a:pt x="2" y="54"/>
                  </a:lnTo>
                  <a:lnTo>
                    <a:pt x="0" y="57"/>
                  </a:lnTo>
                  <a:lnTo>
                    <a:pt x="0" y="57"/>
                  </a:lnTo>
                  <a:lnTo>
                    <a:pt x="0" y="61"/>
                  </a:lnTo>
                  <a:lnTo>
                    <a:pt x="0" y="6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90000"/>
                </a:lnSpc>
              </a:pPr>
              <a:endParaRPr lang="en-US"/>
            </a:p>
          </p:txBody>
        </p:sp>
        <p:sp>
          <p:nvSpPr>
            <p:cNvPr id="16" name="Freeform 216">
              <a:extLst>
                <a:ext uri="{FF2B5EF4-FFF2-40B4-BE49-F238E27FC236}">
                  <a16:creationId xmlns:a16="http://schemas.microsoft.com/office/drawing/2014/main" id="{35A96843-D6B8-4483-9589-84800230C52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90938" y="2228850"/>
              <a:ext cx="128587" cy="311150"/>
            </a:xfrm>
            <a:custGeom>
              <a:avLst/>
              <a:gdLst>
                <a:gd name="T0" fmla="*/ 55 w 81"/>
                <a:gd name="T1" fmla="*/ 196 h 196"/>
                <a:gd name="T2" fmla="*/ 55 w 81"/>
                <a:gd name="T3" fmla="*/ 194 h 196"/>
                <a:gd name="T4" fmla="*/ 35 w 81"/>
                <a:gd name="T5" fmla="*/ 30 h 196"/>
                <a:gd name="T6" fmla="*/ 41 w 81"/>
                <a:gd name="T7" fmla="*/ 29 h 196"/>
                <a:gd name="T8" fmla="*/ 48 w 81"/>
                <a:gd name="T9" fmla="*/ 28 h 196"/>
                <a:gd name="T10" fmla="*/ 54 w 81"/>
                <a:gd name="T11" fmla="*/ 26 h 196"/>
                <a:gd name="T12" fmla="*/ 58 w 81"/>
                <a:gd name="T13" fmla="*/ 25 h 196"/>
                <a:gd name="T14" fmla="*/ 57 w 81"/>
                <a:gd name="T15" fmla="*/ 20 h 196"/>
                <a:gd name="T16" fmla="*/ 57 w 81"/>
                <a:gd name="T17" fmla="*/ 16 h 196"/>
                <a:gd name="T18" fmla="*/ 59 w 81"/>
                <a:gd name="T19" fmla="*/ 13 h 196"/>
                <a:gd name="T20" fmla="*/ 54 w 81"/>
                <a:gd name="T21" fmla="*/ 11 h 196"/>
                <a:gd name="T22" fmla="*/ 48 w 81"/>
                <a:gd name="T23" fmla="*/ 11 h 196"/>
                <a:gd name="T24" fmla="*/ 42 w 81"/>
                <a:gd name="T25" fmla="*/ 9 h 196"/>
                <a:gd name="T26" fmla="*/ 40 w 81"/>
                <a:gd name="T27" fmla="*/ 6 h 196"/>
                <a:gd name="T28" fmla="*/ 34 w 81"/>
                <a:gd name="T29" fmla="*/ 5 h 196"/>
                <a:gd name="T30" fmla="*/ 29 w 81"/>
                <a:gd name="T31" fmla="*/ 3 h 196"/>
                <a:gd name="T32" fmla="*/ 23 w 81"/>
                <a:gd name="T33" fmla="*/ 1 h 196"/>
                <a:gd name="T34" fmla="*/ 17 w 81"/>
                <a:gd name="T35" fmla="*/ 0 h 196"/>
                <a:gd name="T36" fmla="*/ 13 w 81"/>
                <a:gd name="T37" fmla="*/ 4 h 196"/>
                <a:gd name="T38" fmla="*/ 17 w 81"/>
                <a:gd name="T39" fmla="*/ 8 h 196"/>
                <a:gd name="T40" fmla="*/ 13 w 81"/>
                <a:gd name="T41" fmla="*/ 12 h 196"/>
                <a:gd name="T42" fmla="*/ 16 w 81"/>
                <a:gd name="T43" fmla="*/ 16 h 196"/>
                <a:gd name="T44" fmla="*/ 22 w 81"/>
                <a:gd name="T45" fmla="*/ 18 h 196"/>
                <a:gd name="T46" fmla="*/ 27 w 81"/>
                <a:gd name="T47" fmla="*/ 20 h 196"/>
                <a:gd name="T48" fmla="*/ 33 w 81"/>
                <a:gd name="T49" fmla="*/ 22 h 196"/>
                <a:gd name="T50" fmla="*/ 27 w 81"/>
                <a:gd name="T51" fmla="*/ 23 h 196"/>
                <a:gd name="T52" fmla="*/ 22 w 81"/>
                <a:gd name="T53" fmla="*/ 24 h 196"/>
                <a:gd name="T54" fmla="*/ 27 w 81"/>
                <a:gd name="T55" fmla="*/ 26 h 196"/>
                <a:gd name="T56" fmla="*/ 30 w 81"/>
                <a:gd name="T57" fmla="*/ 30 h 196"/>
                <a:gd name="T58" fmla="*/ 33 w 81"/>
                <a:gd name="T59" fmla="*/ 31 h 196"/>
                <a:gd name="T60" fmla="*/ 57 w 81"/>
                <a:gd name="T61" fmla="*/ 93 h 196"/>
                <a:gd name="T62" fmla="*/ 52 w 81"/>
                <a:gd name="T63" fmla="*/ 94 h 196"/>
                <a:gd name="T64" fmla="*/ 49 w 81"/>
                <a:gd name="T65" fmla="*/ 99 h 196"/>
                <a:gd name="T66" fmla="*/ 44 w 81"/>
                <a:gd name="T67" fmla="*/ 99 h 196"/>
                <a:gd name="T68" fmla="*/ 44 w 81"/>
                <a:gd name="T69" fmla="*/ 102 h 196"/>
                <a:gd name="T70" fmla="*/ 39 w 81"/>
                <a:gd name="T71" fmla="*/ 106 h 196"/>
                <a:gd name="T72" fmla="*/ 40 w 81"/>
                <a:gd name="T73" fmla="*/ 110 h 196"/>
                <a:gd name="T74" fmla="*/ 43 w 81"/>
                <a:gd name="T75" fmla="*/ 110 h 196"/>
                <a:gd name="T76" fmla="*/ 47 w 81"/>
                <a:gd name="T77" fmla="*/ 115 h 196"/>
                <a:gd name="T78" fmla="*/ 52 w 81"/>
                <a:gd name="T79" fmla="*/ 117 h 196"/>
                <a:gd name="T80" fmla="*/ 58 w 81"/>
                <a:gd name="T81" fmla="*/ 117 h 196"/>
                <a:gd name="T82" fmla="*/ 64 w 81"/>
                <a:gd name="T83" fmla="*/ 120 h 196"/>
                <a:gd name="T84" fmla="*/ 68 w 81"/>
                <a:gd name="T85" fmla="*/ 120 h 196"/>
                <a:gd name="T86" fmla="*/ 75 w 81"/>
                <a:gd name="T87" fmla="*/ 120 h 196"/>
                <a:gd name="T88" fmla="*/ 80 w 81"/>
                <a:gd name="T89" fmla="*/ 117 h 196"/>
                <a:gd name="T90" fmla="*/ 80 w 81"/>
                <a:gd name="T91" fmla="*/ 111 h 196"/>
                <a:gd name="T92" fmla="*/ 80 w 81"/>
                <a:gd name="T93" fmla="*/ 107 h 196"/>
                <a:gd name="T94" fmla="*/ 76 w 81"/>
                <a:gd name="T95" fmla="*/ 102 h 196"/>
                <a:gd name="T96" fmla="*/ 72 w 81"/>
                <a:gd name="T97" fmla="*/ 97 h 196"/>
                <a:gd name="T98" fmla="*/ 66 w 81"/>
                <a:gd name="T99" fmla="*/ 93 h 196"/>
                <a:gd name="T100" fmla="*/ 60 w 81"/>
                <a:gd name="T101" fmla="*/ 93 h 196"/>
                <a:gd name="T102" fmla="*/ 23 w 81"/>
                <a:gd name="T103" fmla="*/ 135 h 196"/>
                <a:gd name="T104" fmla="*/ 17 w 81"/>
                <a:gd name="T105" fmla="*/ 135 h 196"/>
                <a:gd name="T106" fmla="*/ 10 w 81"/>
                <a:gd name="T107" fmla="*/ 136 h 196"/>
                <a:gd name="T108" fmla="*/ 5 w 81"/>
                <a:gd name="T109" fmla="*/ 137 h 196"/>
                <a:gd name="T110" fmla="*/ 0 w 81"/>
                <a:gd name="T111" fmla="*/ 138 h 196"/>
                <a:gd name="T112" fmla="*/ 5 w 81"/>
                <a:gd name="T113" fmla="*/ 142 h 196"/>
                <a:gd name="T114" fmla="*/ 5 w 81"/>
                <a:gd name="T115" fmla="*/ 142 h 196"/>
                <a:gd name="T116" fmla="*/ 10 w 81"/>
                <a:gd name="T117" fmla="*/ 142 h 196"/>
                <a:gd name="T118" fmla="*/ 16 w 81"/>
                <a:gd name="T119" fmla="*/ 141 h 196"/>
                <a:gd name="T120" fmla="*/ 22 w 81"/>
                <a:gd name="T121" fmla="*/ 137 h 196"/>
                <a:gd name="T122" fmla="*/ 23 w 81"/>
                <a:gd name="T123" fmla="*/ 135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1" h="196">
                  <a:moveTo>
                    <a:pt x="55" y="194"/>
                  </a:moveTo>
                  <a:lnTo>
                    <a:pt x="55" y="196"/>
                  </a:lnTo>
                  <a:lnTo>
                    <a:pt x="55" y="194"/>
                  </a:lnTo>
                  <a:lnTo>
                    <a:pt x="55" y="194"/>
                  </a:lnTo>
                  <a:close/>
                  <a:moveTo>
                    <a:pt x="33" y="31"/>
                  </a:moveTo>
                  <a:lnTo>
                    <a:pt x="35" y="30"/>
                  </a:lnTo>
                  <a:lnTo>
                    <a:pt x="39" y="28"/>
                  </a:lnTo>
                  <a:lnTo>
                    <a:pt x="41" y="29"/>
                  </a:lnTo>
                  <a:lnTo>
                    <a:pt x="44" y="29"/>
                  </a:lnTo>
                  <a:lnTo>
                    <a:pt x="48" y="28"/>
                  </a:lnTo>
                  <a:lnTo>
                    <a:pt x="50" y="28"/>
                  </a:lnTo>
                  <a:lnTo>
                    <a:pt x="54" y="26"/>
                  </a:lnTo>
                  <a:lnTo>
                    <a:pt x="56" y="26"/>
                  </a:lnTo>
                  <a:lnTo>
                    <a:pt x="58" y="25"/>
                  </a:lnTo>
                  <a:lnTo>
                    <a:pt x="59" y="23"/>
                  </a:lnTo>
                  <a:lnTo>
                    <a:pt x="57" y="20"/>
                  </a:lnTo>
                  <a:lnTo>
                    <a:pt x="55" y="18"/>
                  </a:lnTo>
                  <a:lnTo>
                    <a:pt x="57" y="16"/>
                  </a:lnTo>
                  <a:lnTo>
                    <a:pt x="60" y="15"/>
                  </a:lnTo>
                  <a:lnTo>
                    <a:pt x="59" y="13"/>
                  </a:lnTo>
                  <a:lnTo>
                    <a:pt x="56" y="12"/>
                  </a:lnTo>
                  <a:lnTo>
                    <a:pt x="54" y="11"/>
                  </a:lnTo>
                  <a:lnTo>
                    <a:pt x="50" y="9"/>
                  </a:lnTo>
                  <a:lnTo>
                    <a:pt x="48" y="11"/>
                  </a:lnTo>
                  <a:lnTo>
                    <a:pt x="44" y="11"/>
                  </a:lnTo>
                  <a:lnTo>
                    <a:pt x="42" y="9"/>
                  </a:lnTo>
                  <a:lnTo>
                    <a:pt x="43" y="7"/>
                  </a:lnTo>
                  <a:lnTo>
                    <a:pt x="40" y="6"/>
                  </a:lnTo>
                  <a:lnTo>
                    <a:pt x="38" y="5"/>
                  </a:lnTo>
                  <a:lnTo>
                    <a:pt x="34" y="5"/>
                  </a:lnTo>
                  <a:lnTo>
                    <a:pt x="32" y="3"/>
                  </a:lnTo>
                  <a:lnTo>
                    <a:pt x="29" y="3"/>
                  </a:lnTo>
                  <a:lnTo>
                    <a:pt x="26" y="1"/>
                  </a:lnTo>
                  <a:lnTo>
                    <a:pt x="23" y="1"/>
                  </a:lnTo>
                  <a:lnTo>
                    <a:pt x="21" y="0"/>
                  </a:lnTo>
                  <a:lnTo>
                    <a:pt x="17" y="0"/>
                  </a:lnTo>
                  <a:lnTo>
                    <a:pt x="15" y="1"/>
                  </a:lnTo>
                  <a:lnTo>
                    <a:pt x="13" y="4"/>
                  </a:lnTo>
                  <a:lnTo>
                    <a:pt x="14" y="6"/>
                  </a:lnTo>
                  <a:lnTo>
                    <a:pt x="17" y="8"/>
                  </a:lnTo>
                  <a:lnTo>
                    <a:pt x="14" y="9"/>
                  </a:lnTo>
                  <a:lnTo>
                    <a:pt x="13" y="12"/>
                  </a:lnTo>
                  <a:lnTo>
                    <a:pt x="15" y="13"/>
                  </a:lnTo>
                  <a:lnTo>
                    <a:pt x="16" y="16"/>
                  </a:lnTo>
                  <a:lnTo>
                    <a:pt x="20" y="16"/>
                  </a:lnTo>
                  <a:lnTo>
                    <a:pt x="22" y="18"/>
                  </a:lnTo>
                  <a:lnTo>
                    <a:pt x="25" y="18"/>
                  </a:lnTo>
                  <a:lnTo>
                    <a:pt x="27" y="20"/>
                  </a:lnTo>
                  <a:lnTo>
                    <a:pt x="31" y="21"/>
                  </a:lnTo>
                  <a:lnTo>
                    <a:pt x="33" y="22"/>
                  </a:lnTo>
                  <a:lnTo>
                    <a:pt x="31" y="23"/>
                  </a:lnTo>
                  <a:lnTo>
                    <a:pt x="27" y="23"/>
                  </a:lnTo>
                  <a:lnTo>
                    <a:pt x="24" y="23"/>
                  </a:lnTo>
                  <a:lnTo>
                    <a:pt x="22" y="24"/>
                  </a:lnTo>
                  <a:lnTo>
                    <a:pt x="24" y="25"/>
                  </a:lnTo>
                  <a:lnTo>
                    <a:pt x="27" y="26"/>
                  </a:lnTo>
                  <a:lnTo>
                    <a:pt x="30" y="28"/>
                  </a:lnTo>
                  <a:lnTo>
                    <a:pt x="30" y="30"/>
                  </a:lnTo>
                  <a:lnTo>
                    <a:pt x="33" y="31"/>
                  </a:lnTo>
                  <a:lnTo>
                    <a:pt x="33" y="31"/>
                  </a:lnTo>
                  <a:close/>
                  <a:moveTo>
                    <a:pt x="60" y="93"/>
                  </a:moveTo>
                  <a:lnTo>
                    <a:pt x="57" y="93"/>
                  </a:lnTo>
                  <a:lnTo>
                    <a:pt x="55" y="94"/>
                  </a:lnTo>
                  <a:lnTo>
                    <a:pt x="52" y="94"/>
                  </a:lnTo>
                  <a:lnTo>
                    <a:pt x="49" y="95"/>
                  </a:lnTo>
                  <a:lnTo>
                    <a:pt x="49" y="99"/>
                  </a:lnTo>
                  <a:lnTo>
                    <a:pt x="47" y="99"/>
                  </a:lnTo>
                  <a:lnTo>
                    <a:pt x="44" y="99"/>
                  </a:lnTo>
                  <a:lnTo>
                    <a:pt x="47" y="100"/>
                  </a:lnTo>
                  <a:lnTo>
                    <a:pt x="44" y="102"/>
                  </a:lnTo>
                  <a:lnTo>
                    <a:pt x="41" y="103"/>
                  </a:lnTo>
                  <a:lnTo>
                    <a:pt x="39" y="106"/>
                  </a:lnTo>
                  <a:lnTo>
                    <a:pt x="37" y="109"/>
                  </a:lnTo>
                  <a:lnTo>
                    <a:pt x="40" y="110"/>
                  </a:lnTo>
                  <a:lnTo>
                    <a:pt x="41" y="112"/>
                  </a:lnTo>
                  <a:lnTo>
                    <a:pt x="43" y="110"/>
                  </a:lnTo>
                  <a:lnTo>
                    <a:pt x="44" y="112"/>
                  </a:lnTo>
                  <a:lnTo>
                    <a:pt x="47" y="115"/>
                  </a:lnTo>
                  <a:lnTo>
                    <a:pt x="49" y="116"/>
                  </a:lnTo>
                  <a:lnTo>
                    <a:pt x="52" y="117"/>
                  </a:lnTo>
                  <a:lnTo>
                    <a:pt x="55" y="116"/>
                  </a:lnTo>
                  <a:lnTo>
                    <a:pt x="58" y="117"/>
                  </a:lnTo>
                  <a:lnTo>
                    <a:pt x="60" y="119"/>
                  </a:lnTo>
                  <a:lnTo>
                    <a:pt x="64" y="120"/>
                  </a:lnTo>
                  <a:lnTo>
                    <a:pt x="66" y="120"/>
                  </a:lnTo>
                  <a:lnTo>
                    <a:pt x="68" y="120"/>
                  </a:lnTo>
                  <a:lnTo>
                    <a:pt x="72" y="120"/>
                  </a:lnTo>
                  <a:lnTo>
                    <a:pt x="75" y="120"/>
                  </a:lnTo>
                  <a:lnTo>
                    <a:pt x="77" y="120"/>
                  </a:lnTo>
                  <a:lnTo>
                    <a:pt x="80" y="117"/>
                  </a:lnTo>
                  <a:lnTo>
                    <a:pt x="81" y="115"/>
                  </a:lnTo>
                  <a:lnTo>
                    <a:pt x="80" y="111"/>
                  </a:lnTo>
                  <a:lnTo>
                    <a:pt x="77" y="109"/>
                  </a:lnTo>
                  <a:lnTo>
                    <a:pt x="80" y="107"/>
                  </a:lnTo>
                  <a:lnTo>
                    <a:pt x="80" y="103"/>
                  </a:lnTo>
                  <a:lnTo>
                    <a:pt x="76" y="102"/>
                  </a:lnTo>
                  <a:lnTo>
                    <a:pt x="74" y="99"/>
                  </a:lnTo>
                  <a:lnTo>
                    <a:pt x="72" y="97"/>
                  </a:lnTo>
                  <a:lnTo>
                    <a:pt x="68" y="94"/>
                  </a:lnTo>
                  <a:lnTo>
                    <a:pt x="66" y="93"/>
                  </a:lnTo>
                  <a:lnTo>
                    <a:pt x="63" y="93"/>
                  </a:lnTo>
                  <a:lnTo>
                    <a:pt x="60" y="93"/>
                  </a:lnTo>
                  <a:lnTo>
                    <a:pt x="60" y="93"/>
                  </a:lnTo>
                  <a:close/>
                  <a:moveTo>
                    <a:pt x="23" y="135"/>
                  </a:moveTo>
                  <a:lnTo>
                    <a:pt x="20" y="134"/>
                  </a:lnTo>
                  <a:lnTo>
                    <a:pt x="17" y="135"/>
                  </a:lnTo>
                  <a:lnTo>
                    <a:pt x="14" y="135"/>
                  </a:lnTo>
                  <a:lnTo>
                    <a:pt x="10" y="136"/>
                  </a:lnTo>
                  <a:lnTo>
                    <a:pt x="8" y="136"/>
                  </a:lnTo>
                  <a:lnTo>
                    <a:pt x="5" y="137"/>
                  </a:lnTo>
                  <a:lnTo>
                    <a:pt x="3" y="138"/>
                  </a:lnTo>
                  <a:lnTo>
                    <a:pt x="0" y="138"/>
                  </a:lnTo>
                  <a:lnTo>
                    <a:pt x="3" y="142"/>
                  </a:lnTo>
                  <a:lnTo>
                    <a:pt x="5" y="142"/>
                  </a:lnTo>
                  <a:lnTo>
                    <a:pt x="3" y="142"/>
                  </a:lnTo>
                  <a:lnTo>
                    <a:pt x="5" y="142"/>
                  </a:lnTo>
                  <a:lnTo>
                    <a:pt x="8" y="142"/>
                  </a:lnTo>
                  <a:lnTo>
                    <a:pt x="10" y="142"/>
                  </a:lnTo>
                  <a:lnTo>
                    <a:pt x="14" y="141"/>
                  </a:lnTo>
                  <a:lnTo>
                    <a:pt x="16" y="141"/>
                  </a:lnTo>
                  <a:lnTo>
                    <a:pt x="18" y="138"/>
                  </a:lnTo>
                  <a:lnTo>
                    <a:pt x="22" y="137"/>
                  </a:lnTo>
                  <a:lnTo>
                    <a:pt x="23" y="135"/>
                  </a:lnTo>
                  <a:lnTo>
                    <a:pt x="23" y="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90000"/>
                </a:lnSpc>
              </a:pPr>
              <a:endParaRPr lang="en-US"/>
            </a:p>
          </p:txBody>
        </p:sp>
        <p:sp>
          <p:nvSpPr>
            <p:cNvPr id="17" name="Freeform 217">
              <a:extLst>
                <a:ext uri="{FF2B5EF4-FFF2-40B4-BE49-F238E27FC236}">
                  <a16:creationId xmlns:a16="http://schemas.microsoft.com/office/drawing/2014/main" id="{F9EAAFFA-9246-4AC8-BF31-01A1F48A5A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21088" y="2274888"/>
              <a:ext cx="203200" cy="104775"/>
            </a:xfrm>
            <a:custGeom>
              <a:avLst/>
              <a:gdLst>
                <a:gd name="T0" fmla="*/ 27 w 128"/>
                <a:gd name="T1" fmla="*/ 66 h 66"/>
                <a:gd name="T2" fmla="*/ 25 w 128"/>
                <a:gd name="T3" fmla="*/ 65 h 66"/>
                <a:gd name="T4" fmla="*/ 22 w 128"/>
                <a:gd name="T5" fmla="*/ 66 h 66"/>
                <a:gd name="T6" fmla="*/ 25 w 128"/>
                <a:gd name="T7" fmla="*/ 65 h 66"/>
                <a:gd name="T8" fmla="*/ 27 w 128"/>
                <a:gd name="T9" fmla="*/ 64 h 66"/>
                <a:gd name="T10" fmla="*/ 31 w 128"/>
                <a:gd name="T11" fmla="*/ 64 h 66"/>
                <a:gd name="T12" fmla="*/ 27 w 128"/>
                <a:gd name="T13" fmla="*/ 66 h 66"/>
                <a:gd name="T14" fmla="*/ 27 w 128"/>
                <a:gd name="T15" fmla="*/ 66 h 66"/>
                <a:gd name="T16" fmla="*/ 11 w 128"/>
                <a:gd name="T17" fmla="*/ 0 h 66"/>
                <a:gd name="T18" fmla="*/ 6 w 128"/>
                <a:gd name="T19" fmla="*/ 0 h 66"/>
                <a:gd name="T20" fmla="*/ 2 w 128"/>
                <a:gd name="T21" fmla="*/ 0 h 66"/>
                <a:gd name="T22" fmla="*/ 0 w 128"/>
                <a:gd name="T23" fmla="*/ 0 h 66"/>
                <a:gd name="T24" fmla="*/ 1 w 128"/>
                <a:gd name="T25" fmla="*/ 3 h 66"/>
                <a:gd name="T26" fmla="*/ 4 w 128"/>
                <a:gd name="T27" fmla="*/ 4 h 66"/>
                <a:gd name="T28" fmla="*/ 6 w 128"/>
                <a:gd name="T29" fmla="*/ 5 h 66"/>
                <a:gd name="T30" fmla="*/ 9 w 128"/>
                <a:gd name="T31" fmla="*/ 5 h 66"/>
                <a:gd name="T32" fmla="*/ 11 w 128"/>
                <a:gd name="T33" fmla="*/ 5 h 66"/>
                <a:gd name="T34" fmla="*/ 15 w 128"/>
                <a:gd name="T35" fmla="*/ 4 h 66"/>
                <a:gd name="T36" fmla="*/ 17 w 128"/>
                <a:gd name="T37" fmla="*/ 4 h 66"/>
                <a:gd name="T38" fmla="*/ 21 w 128"/>
                <a:gd name="T39" fmla="*/ 4 h 66"/>
                <a:gd name="T40" fmla="*/ 18 w 128"/>
                <a:gd name="T41" fmla="*/ 1 h 66"/>
                <a:gd name="T42" fmla="*/ 16 w 128"/>
                <a:gd name="T43" fmla="*/ 0 h 66"/>
                <a:gd name="T44" fmla="*/ 13 w 128"/>
                <a:gd name="T45" fmla="*/ 0 h 66"/>
                <a:gd name="T46" fmla="*/ 11 w 128"/>
                <a:gd name="T47" fmla="*/ 0 h 66"/>
                <a:gd name="T48" fmla="*/ 11 w 128"/>
                <a:gd name="T49" fmla="*/ 0 h 66"/>
                <a:gd name="T50" fmla="*/ 128 w 128"/>
                <a:gd name="T51" fmla="*/ 4 h 66"/>
                <a:gd name="T52" fmla="*/ 125 w 128"/>
                <a:gd name="T53" fmla="*/ 6 h 66"/>
                <a:gd name="T54" fmla="*/ 124 w 128"/>
                <a:gd name="T55" fmla="*/ 10 h 66"/>
                <a:gd name="T56" fmla="*/ 122 w 128"/>
                <a:gd name="T57" fmla="*/ 12 h 66"/>
                <a:gd name="T58" fmla="*/ 119 w 128"/>
                <a:gd name="T59" fmla="*/ 12 h 66"/>
                <a:gd name="T60" fmla="*/ 115 w 128"/>
                <a:gd name="T61" fmla="*/ 12 h 66"/>
                <a:gd name="T62" fmla="*/ 111 w 128"/>
                <a:gd name="T63" fmla="*/ 11 h 66"/>
                <a:gd name="T64" fmla="*/ 103 w 128"/>
                <a:gd name="T65" fmla="*/ 11 h 66"/>
                <a:gd name="T66" fmla="*/ 100 w 128"/>
                <a:gd name="T67" fmla="*/ 12 h 66"/>
                <a:gd name="T68" fmla="*/ 98 w 128"/>
                <a:gd name="T69" fmla="*/ 12 h 66"/>
                <a:gd name="T70" fmla="*/ 92 w 128"/>
                <a:gd name="T71" fmla="*/ 12 h 66"/>
                <a:gd name="T72" fmla="*/ 88 w 128"/>
                <a:gd name="T73" fmla="*/ 11 h 66"/>
                <a:gd name="T74" fmla="*/ 86 w 128"/>
                <a:gd name="T75" fmla="*/ 9 h 66"/>
                <a:gd name="T76" fmla="*/ 85 w 128"/>
                <a:gd name="T77" fmla="*/ 6 h 66"/>
                <a:gd name="T78" fmla="*/ 87 w 128"/>
                <a:gd name="T79" fmla="*/ 4 h 66"/>
                <a:gd name="T80" fmla="*/ 91 w 128"/>
                <a:gd name="T81" fmla="*/ 3 h 66"/>
                <a:gd name="T82" fmla="*/ 93 w 128"/>
                <a:gd name="T83" fmla="*/ 3 h 66"/>
                <a:gd name="T84" fmla="*/ 96 w 128"/>
                <a:gd name="T85" fmla="*/ 2 h 66"/>
                <a:gd name="T86" fmla="*/ 99 w 128"/>
                <a:gd name="T87" fmla="*/ 3 h 66"/>
                <a:gd name="T88" fmla="*/ 102 w 128"/>
                <a:gd name="T89" fmla="*/ 3 h 66"/>
                <a:gd name="T90" fmla="*/ 105 w 128"/>
                <a:gd name="T91" fmla="*/ 3 h 66"/>
                <a:gd name="T92" fmla="*/ 108 w 128"/>
                <a:gd name="T93" fmla="*/ 2 h 66"/>
                <a:gd name="T94" fmla="*/ 110 w 128"/>
                <a:gd name="T95" fmla="*/ 3 h 66"/>
                <a:gd name="T96" fmla="*/ 113 w 128"/>
                <a:gd name="T97" fmla="*/ 3 h 66"/>
                <a:gd name="T98" fmla="*/ 116 w 128"/>
                <a:gd name="T99" fmla="*/ 3 h 66"/>
                <a:gd name="T100" fmla="*/ 119 w 128"/>
                <a:gd name="T101" fmla="*/ 4 h 66"/>
                <a:gd name="T102" fmla="*/ 122 w 128"/>
                <a:gd name="T103" fmla="*/ 3 h 66"/>
                <a:gd name="T104" fmla="*/ 125 w 128"/>
                <a:gd name="T105" fmla="*/ 3 h 66"/>
                <a:gd name="T106" fmla="*/ 127 w 128"/>
                <a:gd name="T107" fmla="*/ 4 h 66"/>
                <a:gd name="T108" fmla="*/ 128 w 128"/>
                <a:gd name="T109" fmla="*/ 4 h 66"/>
                <a:gd name="T110" fmla="*/ 128 w 128"/>
                <a:gd name="T111" fmla="*/ 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28" h="66">
                  <a:moveTo>
                    <a:pt x="27" y="66"/>
                  </a:moveTo>
                  <a:lnTo>
                    <a:pt x="25" y="65"/>
                  </a:lnTo>
                  <a:lnTo>
                    <a:pt x="22" y="66"/>
                  </a:lnTo>
                  <a:lnTo>
                    <a:pt x="25" y="65"/>
                  </a:lnTo>
                  <a:lnTo>
                    <a:pt x="27" y="64"/>
                  </a:lnTo>
                  <a:lnTo>
                    <a:pt x="31" y="64"/>
                  </a:lnTo>
                  <a:lnTo>
                    <a:pt x="27" y="66"/>
                  </a:lnTo>
                  <a:lnTo>
                    <a:pt x="27" y="66"/>
                  </a:lnTo>
                  <a:close/>
                  <a:moveTo>
                    <a:pt x="11" y="0"/>
                  </a:moveTo>
                  <a:lnTo>
                    <a:pt x="6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1" y="3"/>
                  </a:lnTo>
                  <a:lnTo>
                    <a:pt x="4" y="4"/>
                  </a:lnTo>
                  <a:lnTo>
                    <a:pt x="6" y="5"/>
                  </a:lnTo>
                  <a:lnTo>
                    <a:pt x="9" y="5"/>
                  </a:lnTo>
                  <a:lnTo>
                    <a:pt x="11" y="5"/>
                  </a:lnTo>
                  <a:lnTo>
                    <a:pt x="15" y="4"/>
                  </a:lnTo>
                  <a:lnTo>
                    <a:pt x="17" y="4"/>
                  </a:lnTo>
                  <a:lnTo>
                    <a:pt x="21" y="4"/>
                  </a:lnTo>
                  <a:lnTo>
                    <a:pt x="18" y="1"/>
                  </a:lnTo>
                  <a:lnTo>
                    <a:pt x="16" y="0"/>
                  </a:lnTo>
                  <a:lnTo>
                    <a:pt x="13" y="0"/>
                  </a:lnTo>
                  <a:lnTo>
                    <a:pt x="11" y="0"/>
                  </a:lnTo>
                  <a:lnTo>
                    <a:pt x="11" y="0"/>
                  </a:lnTo>
                  <a:close/>
                  <a:moveTo>
                    <a:pt x="128" y="4"/>
                  </a:moveTo>
                  <a:lnTo>
                    <a:pt x="125" y="6"/>
                  </a:lnTo>
                  <a:lnTo>
                    <a:pt x="124" y="10"/>
                  </a:lnTo>
                  <a:lnTo>
                    <a:pt x="122" y="12"/>
                  </a:lnTo>
                  <a:lnTo>
                    <a:pt x="119" y="12"/>
                  </a:lnTo>
                  <a:lnTo>
                    <a:pt x="115" y="12"/>
                  </a:lnTo>
                  <a:lnTo>
                    <a:pt x="111" y="11"/>
                  </a:lnTo>
                  <a:lnTo>
                    <a:pt x="103" y="11"/>
                  </a:lnTo>
                  <a:lnTo>
                    <a:pt x="100" y="12"/>
                  </a:lnTo>
                  <a:lnTo>
                    <a:pt x="98" y="12"/>
                  </a:lnTo>
                  <a:lnTo>
                    <a:pt x="92" y="12"/>
                  </a:lnTo>
                  <a:lnTo>
                    <a:pt x="88" y="11"/>
                  </a:lnTo>
                  <a:lnTo>
                    <a:pt x="86" y="9"/>
                  </a:lnTo>
                  <a:lnTo>
                    <a:pt x="85" y="6"/>
                  </a:lnTo>
                  <a:lnTo>
                    <a:pt x="87" y="4"/>
                  </a:lnTo>
                  <a:lnTo>
                    <a:pt x="91" y="3"/>
                  </a:lnTo>
                  <a:lnTo>
                    <a:pt x="93" y="3"/>
                  </a:lnTo>
                  <a:lnTo>
                    <a:pt x="96" y="2"/>
                  </a:lnTo>
                  <a:lnTo>
                    <a:pt x="99" y="3"/>
                  </a:lnTo>
                  <a:lnTo>
                    <a:pt x="102" y="3"/>
                  </a:lnTo>
                  <a:lnTo>
                    <a:pt x="105" y="3"/>
                  </a:lnTo>
                  <a:lnTo>
                    <a:pt x="108" y="2"/>
                  </a:lnTo>
                  <a:lnTo>
                    <a:pt x="110" y="3"/>
                  </a:lnTo>
                  <a:lnTo>
                    <a:pt x="113" y="3"/>
                  </a:lnTo>
                  <a:lnTo>
                    <a:pt x="116" y="3"/>
                  </a:lnTo>
                  <a:lnTo>
                    <a:pt x="119" y="4"/>
                  </a:lnTo>
                  <a:lnTo>
                    <a:pt x="122" y="3"/>
                  </a:lnTo>
                  <a:lnTo>
                    <a:pt x="125" y="3"/>
                  </a:lnTo>
                  <a:lnTo>
                    <a:pt x="127" y="4"/>
                  </a:lnTo>
                  <a:lnTo>
                    <a:pt x="128" y="4"/>
                  </a:lnTo>
                  <a:lnTo>
                    <a:pt x="128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90000"/>
                </a:lnSpc>
              </a:pPr>
              <a:endParaRPr lang="en-US"/>
            </a:p>
          </p:txBody>
        </p:sp>
        <p:sp>
          <p:nvSpPr>
            <p:cNvPr id="18" name="Freeform 218">
              <a:extLst>
                <a:ext uri="{FF2B5EF4-FFF2-40B4-BE49-F238E27FC236}">
                  <a16:creationId xmlns:a16="http://schemas.microsoft.com/office/drawing/2014/main" id="{695A1E9C-3242-419D-ADB1-86E45A8AAB41}"/>
                </a:ext>
              </a:extLst>
            </p:cNvPr>
            <p:cNvSpPr>
              <a:spLocks/>
            </p:cNvSpPr>
            <p:nvPr/>
          </p:nvSpPr>
          <p:spPr bwMode="auto">
            <a:xfrm>
              <a:off x="4260850" y="1982788"/>
              <a:ext cx="1325562" cy="979488"/>
            </a:xfrm>
            <a:custGeom>
              <a:avLst/>
              <a:gdLst>
                <a:gd name="T0" fmla="*/ 711 w 835"/>
                <a:gd name="T1" fmla="*/ 101 h 617"/>
                <a:gd name="T2" fmla="*/ 827 w 835"/>
                <a:gd name="T3" fmla="*/ 64 h 617"/>
                <a:gd name="T4" fmla="*/ 721 w 835"/>
                <a:gd name="T5" fmla="*/ 67 h 617"/>
                <a:gd name="T6" fmla="*/ 682 w 835"/>
                <a:gd name="T7" fmla="*/ 53 h 617"/>
                <a:gd name="T8" fmla="*/ 597 w 835"/>
                <a:gd name="T9" fmla="*/ 57 h 617"/>
                <a:gd name="T10" fmla="*/ 612 w 835"/>
                <a:gd name="T11" fmla="*/ 49 h 617"/>
                <a:gd name="T12" fmla="*/ 648 w 835"/>
                <a:gd name="T13" fmla="*/ 30 h 617"/>
                <a:gd name="T14" fmla="*/ 537 w 835"/>
                <a:gd name="T15" fmla="*/ 26 h 617"/>
                <a:gd name="T16" fmla="*/ 637 w 835"/>
                <a:gd name="T17" fmla="*/ 15 h 617"/>
                <a:gd name="T18" fmla="*/ 527 w 835"/>
                <a:gd name="T19" fmla="*/ 2 h 617"/>
                <a:gd name="T20" fmla="*/ 483 w 835"/>
                <a:gd name="T21" fmla="*/ 21 h 617"/>
                <a:gd name="T22" fmla="*/ 380 w 835"/>
                <a:gd name="T23" fmla="*/ 17 h 617"/>
                <a:gd name="T24" fmla="*/ 423 w 835"/>
                <a:gd name="T25" fmla="*/ 26 h 617"/>
                <a:gd name="T26" fmla="*/ 392 w 835"/>
                <a:gd name="T27" fmla="*/ 39 h 617"/>
                <a:gd name="T28" fmla="*/ 344 w 835"/>
                <a:gd name="T29" fmla="*/ 45 h 617"/>
                <a:gd name="T30" fmla="*/ 285 w 835"/>
                <a:gd name="T31" fmla="*/ 56 h 617"/>
                <a:gd name="T32" fmla="*/ 199 w 835"/>
                <a:gd name="T33" fmla="*/ 51 h 617"/>
                <a:gd name="T34" fmla="*/ 166 w 835"/>
                <a:gd name="T35" fmla="*/ 83 h 617"/>
                <a:gd name="T36" fmla="*/ 84 w 835"/>
                <a:gd name="T37" fmla="*/ 118 h 617"/>
                <a:gd name="T38" fmla="*/ 49 w 835"/>
                <a:gd name="T39" fmla="*/ 156 h 617"/>
                <a:gd name="T40" fmla="*/ 39 w 835"/>
                <a:gd name="T41" fmla="*/ 193 h 617"/>
                <a:gd name="T42" fmla="*/ 89 w 835"/>
                <a:gd name="T43" fmla="*/ 205 h 617"/>
                <a:gd name="T44" fmla="*/ 65 w 835"/>
                <a:gd name="T45" fmla="*/ 219 h 617"/>
                <a:gd name="T46" fmla="*/ 122 w 835"/>
                <a:gd name="T47" fmla="*/ 230 h 617"/>
                <a:gd name="T48" fmla="*/ 221 w 835"/>
                <a:gd name="T49" fmla="*/ 270 h 617"/>
                <a:gd name="T50" fmla="*/ 252 w 835"/>
                <a:gd name="T51" fmla="*/ 321 h 617"/>
                <a:gd name="T52" fmla="*/ 262 w 835"/>
                <a:gd name="T53" fmla="*/ 354 h 617"/>
                <a:gd name="T54" fmla="*/ 282 w 835"/>
                <a:gd name="T55" fmla="*/ 364 h 617"/>
                <a:gd name="T56" fmla="*/ 277 w 835"/>
                <a:gd name="T57" fmla="*/ 376 h 617"/>
                <a:gd name="T58" fmla="*/ 307 w 835"/>
                <a:gd name="T59" fmla="*/ 407 h 617"/>
                <a:gd name="T60" fmla="*/ 280 w 835"/>
                <a:gd name="T61" fmla="*/ 436 h 617"/>
                <a:gd name="T62" fmla="*/ 286 w 835"/>
                <a:gd name="T63" fmla="*/ 444 h 617"/>
                <a:gd name="T64" fmla="*/ 311 w 835"/>
                <a:gd name="T65" fmla="*/ 449 h 617"/>
                <a:gd name="T66" fmla="*/ 311 w 835"/>
                <a:gd name="T67" fmla="*/ 461 h 617"/>
                <a:gd name="T68" fmla="*/ 277 w 835"/>
                <a:gd name="T69" fmla="*/ 476 h 617"/>
                <a:gd name="T70" fmla="*/ 288 w 835"/>
                <a:gd name="T71" fmla="*/ 477 h 617"/>
                <a:gd name="T72" fmla="*/ 298 w 835"/>
                <a:gd name="T73" fmla="*/ 494 h 617"/>
                <a:gd name="T74" fmla="*/ 315 w 835"/>
                <a:gd name="T75" fmla="*/ 514 h 617"/>
                <a:gd name="T76" fmla="*/ 297 w 835"/>
                <a:gd name="T77" fmla="*/ 537 h 617"/>
                <a:gd name="T78" fmla="*/ 318 w 835"/>
                <a:gd name="T79" fmla="*/ 569 h 617"/>
                <a:gd name="T80" fmla="*/ 340 w 835"/>
                <a:gd name="T81" fmla="*/ 602 h 617"/>
                <a:gd name="T82" fmla="*/ 380 w 835"/>
                <a:gd name="T83" fmla="*/ 607 h 617"/>
                <a:gd name="T84" fmla="*/ 413 w 835"/>
                <a:gd name="T85" fmla="*/ 600 h 617"/>
                <a:gd name="T86" fmla="*/ 413 w 835"/>
                <a:gd name="T87" fmla="*/ 562 h 617"/>
                <a:gd name="T88" fmla="*/ 442 w 835"/>
                <a:gd name="T89" fmla="*/ 530 h 617"/>
                <a:gd name="T90" fmla="*/ 483 w 835"/>
                <a:gd name="T91" fmla="*/ 480 h 617"/>
                <a:gd name="T92" fmla="*/ 551 w 835"/>
                <a:gd name="T93" fmla="*/ 449 h 617"/>
                <a:gd name="T94" fmla="*/ 631 w 835"/>
                <a:gd name="T95" fmla="*/ 427 h 617"/>
                <a:gd name="T96" fmla="*/ 668 w 835"/>
                <a:gd name="T97" fmla="*/ 390 h 617"/>
                <a:gd name="T98" fmla="*/ 611 w 835"/>
                <a:gd name="T99" fmla="*/ 382 h 617"/>
                <a:gd name="T100" fmla="*/ 617 w 835"/>
                <a:gd name="T101" fmla="*/ 355 h 617"/>
                <a:gd name="T102" fmla="*/ 694 w 835"/>
                <a:gd name="T103" fmla="*/ 381 h 617"/>
                <a:gd name="T104" fmla="*/ 668 w 835"/>
                <a:gd name="T105" fmla="*/ 337 h 617"/>
                <a:gd name="T106" fmla="*/ 653 w 835"/>
                <a:gd name="T107" fmla="*/ 316 h 617"/>
                <a:gd name="T108" fmla="*/ 668 w 835"/>
                <a:gd name="T109" fmla="*/ 299 h 617"/>
                <a:gd name="T110" fmla="*/ 700 w 835"/>
                <a:gd name="T111" fmla="*/ 295 h 617"/>
                <a:gd name="T112" fmla="*/ 717 w 835"/>
                <a:gd name="T113" fmla="*/ 267 h 617"/>
                <a:gd name="T114" fmla="*/ 730 w 835"/>
                <a:gd name="T115" fmla="*/ 262 h 617"/>
                <a:gd name="T116" fmla="*/ 704 w 835"/>
                <a:gd name="T117" fmla="*/ 228 h 617"/>
                <a:gd name="T118" fmla="*/ 748 w 835"/>
                <a:gd name="T119" fmla="*/ 214 h 617"/>
                <a:gd name="T120" fmla="*/ 724 w 835"/>
                <a:gd name="T121" fmla="*/ 184 h 617"/>
                <a:gd name="T122" fmla="*/ 732 w 835"/>
                <a:gd name="T123" fmla="*/ 141 h 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35" h="617">
                  <a:moveTo>
                    <a:pt x="721" y="119"/>
                  </a:moveTo>
                  <a:lnTo>
                    <a:pt x="719" y="118"/>
                  </a:lnTo>
                  <a:lnTo>
                    <a:pt x="720" y="116"/>
                  </a:lnTo>
                  <a:lnTo>
                    <a:pt x="723" y="115"/>
                  </a:lnTo>
                  <a:lnTo>
                    <a:pt x="726" y="113"/>
                  </a:lnTo>
                  <a:lnTo>
                    <a:pt x="729" y="111"/>
                  </a:lnTo>
                  <a:lnTo>
                    <a:pt x="731" y="110"/>
                  </a:lnTo>
                  <a:lnTo>
                    <a:pt x="734" y="110"/>
                  </a:lnTo>
                  <a:lnTo>
                    <a:pt x="738" y="111"/>
                  </a:lnTo>
                  <a:lnTo>
                    <a:pt x="740" y="111"/>
                  </a:lnTo>
                  <a:lnTo>
                    <a:pt x="742" y="112"/>
                  </a:lnTo>
                  <a:lnTo>
                    <a:pt x="746" y="112"/>
                  </a:lnTo>
                  <a:lnTo>
                    <a:pt x="749" y="112"/>
                  </a:lnTo>
                  <a:lnTo>
                    <a:pt x="751" y="112"/>
                  </a:lnTo>
                  <a:lnTo>
                    <a:pt x="755" y="112"/>
                  </a:lnTo>
                  <a:lnTo>
                    <a:pt x="757" y="112"/>
                  </a:lnTo>
                  <a:lnTo>
                    <a:pt x="760" y="112"/>
                  </a:lnTo>
                  <a:lnTo>
                    <a:pt x="766" y="112"/>
                  </a:lnTo>
                  <a:lnTo>
                    <a:pt x="768" y="111"/>
                  </a:lnTo>
                  <a:lnTo>
                    <a:pt x="772" y="110"/>
                  </a:lnTo>
                  <a:lnTo>
                    <a:pt x="774" y="109"/>
                  </a:lnTo>
                  <a:lnTo>
                    <a:pt x="773" y="107"/>
                  </a:lnTo>
                  <a:lnTo>
                    <a:pt x="775" y="108"/>
                  </a:lnTo>
                  <a:lnTo>
                    <a:pt x="779" y="106"/>
                  </a:lnTo>
                  <a:lnTo>
                    <a:pt x="780" y="102"/>
                  </a:lnTo>
                  <a:lnTo>
                    <a:pt x="777" y="102"/>
                  </a:lnTo>
                  <a:lnTo>
                    <a:pt x="772" y="101"/>
                  </a:lnTo>
                  <a:lnTo>
                    <a:pt x="768" y="101"/>
                  </a:lnTo>
                  <a:lnTo>
                    <a:pt x="765" y="100"/>
                  </a:lnTo>
                  <a:lnTo>
                    <a:pt x="763" y="100"/>
                  </a:lnTo>
                  <a:lnTo>
                    <a:pt x="759" y="101"/>
                  </a:lnTo>
                  <a:lnTo>
                    <a:pt x="757" y="101"/>
                  </a:lnTo>
                  <a:lnTo>
                    <a:pt x="754" y="102"/>
                  </a:lnTo>
                  <a:lnTo>
                    <a:pt x="751" y="102"/>
                  </a:lnTo>
                  <a:lnTo>
                    <a:pt x="748" y="102"/>
                  </a:lnTo>
                  <a:lnTo>
                    <a:pt x="746" y="101"/>
                  </a:lnTo>
                  <a:lnTo>
                    <a:pt x="742" y="101"/>
                  </a:lnTo>
                  <a:lnTo>
                    <a:pt x="739" y="101"/>
                  </a:lnTo>
                  <a:lnTo>
                    <a:pt x="737" y="101"/>
                  </a:lnTo>
                  <a:lnTo>
                    <a:pt x="733" y="100"/>
                  </a:lnTo>
                  <a:lnTo>
                    <a:pt x="730" y="99"/>
                  </a:lnTo>
                  <a:lnTo>
                    <a:pt x="728" y="99"/>
                  </a:lnTo>
                  <a:lnTo>
                    <a:pt x="725" y="100"/>
                  </a:lnTo>
                  <a:lnTo>
                    <a:pt x="722" y="101"/>
                  </a:lnTo>
                  <a:lnTo>
                    <a:pt x="720" y="102"/>
                  </a:lnTo>
                  <a:lnTo>
                    <a:pt x="716" y="103"/>
                  </a:lnTo>
                  <a:lnTo>
                    <a:pt x="713" y="102"/>
                  </a:lnTo>
                  <a:lnTo>
                    <a:pt x="711" y="101"/>
                  </a:lnTo>
                  <a:lnTo>
                    <a:pt x="713" y="101"/>
                  </a:lnTo>
                  <a:lnTo>
                    <a:pt x="716" y="101"/>
                  </a:lnTo>
                  <a:lnTo>
                    <a:pt x="720" y="101"/>
                  </a:lnTo>
                  <a:lnTo>
                    <a:pt x="722" y="100"/>
                  </a:lnTo>
                  <a:lnTo>
                    <a:pt x="724" y="98"/>
                  </a:lnTo>
                  <a:lnTo>
                    <a:pt x="728" y="98"/>
                  </a:lnTo>
                  <a:lnTo>
                    <a:pt x="733" y="99"/>
                  </a:lnTo>
                  <a:lnTo>
                    <a:pt x="737" y="99"/>
                  </a:lnTo>
                  <a:lnTo>
                    <a:pt x="739" y="99"/>
                  </a:lnTo>
                  <a:lnTo>
                    <a:pt x="742" y="100"/>
                  </a:lnTo>
                  <a:lnTo>
                    <a:pt x="746" y="100"/>
                  </a:lnTo>
                  <a:lnTo>
                    <a:pt x="748" y="99"/>
                  </a:lnTo>
                  <a:lnTo>
                    <a:pt x="751" y="98"/>
                  </a:lnTo>
                  <a:lnTo>
                    <a:pt x="754" y="96"/>
                  </a:lnTo>
                  <a:lnTo>
                    <a:pt x="755" y="94"/>
                  </a:lnTo>
                  <a:lnTo>
                    <a:pt x="757" y="94"/>
                  </a:lnTo>
                  <a:lnTo>
                    <a:pt x="760" y="96"/>
                  </a:lnTo>
                  <a:lnTo>
                    <a:pt x="763" y="96"/>
                  </a:lnTo>
                  <a:lnTo>
                    <a:pt x="766" y="95"/>
                  </a:lnTo>
                  <a:lnTo>
                    <a:pt x="768" y="96"/>
                  </a:lnTo>
                  <a:lnTo>
                    <a:pt x="772" y="96"/>
                  </a:lnTo>
                  <a:lnTo>
                    <a:pt x="774" y="96"/>
                  </a:lnTo>
                  <a:lnTo>
                    <a:pt x="777" y="96"/>
                  </a:lnTo>
                  <a:lnTo>
                    <a:pt x="780" y="96"/>
                  </a:lnTo>
                  <a:lnTo>
                    <a:pt x="783" y="96"/>
                  </a:lnTo>
                  <a:lnTo>
                    <a:pt x="785" y="93"/>
                  </a:lnTo>
                  <a:lnTo>
                    <a:pt x="788" y="92"/>
                  </a:lnTo>
                  <a:lnTo>
                    <a:pt x="797" y="92"/>
                  </a:lnTo>
                  <a:lnTo>
                    <a:pt x="800" y="91"/>
                  </a:lnTo>
                  <a:lnTo>
                    <a:pt x="800" y="89"/>
                  </a:lnTo>
                  <a:lnTo>
                    <a:pt x="797" y="86"/>
                  </a:lnTo>
                  <a:lnTo>
                    <a:pt x="797" y="84"/>
                  </a:lnTo>
                  <a:lnTo>
                    <a:pt x="800" y="83"/>
                  </a:lnTo>
                  <a:lnTo>
                    <a:pt x="808" y="83"/>
                  </a:lnTo>
                  <a:lnTo>
                    <a:pt x="811" y="83"/>
                  </a:lnTo>
                  <a:lnTo>
                    <a:pt x="815" y="81"/>
                  </a:lnTo>
                  <a:lnTo>
                    <a:pt x="817" y="78"/>
                  </a:lnTo>
                  <a:lnTo>
                    <a:pt x="819" y="78"/>
                  </a:lnTo>
                  <a:lnTo>
                    <a:pt x="823" y="77"/>
                  </a:lnTo>
                  <a:lnTo>
                    <a:pt x="825" y="75"/>
                  </a:lnTo>
                  <a:lnTo>
                    <a:pt x="827" y="74"/>
                  </a:lnTo>
                  <a:lnTo>
                    <a:pt x="831" y="73"/>
                  </a:lnTo>
                  <a:lnTo>
                    <a:pt x="833" y="72"/>
                  </a:lnTo>
                  <a:lnTo>
                    <a:pt x="835" y="70"/>
                  </a:lnTo>
                  <a:lnTo>
                    <a:pt x="835" y="67"/>
                  </a:lnTo>
                  <a:lnTo>
                    <a:pt x="833" y="67"/>
                  </a:lnTo>
                  <a:lnTo>
                    <a:pt x="830" y="65"/>
                  </a:lnTo>
                  <a:lnTo>
                    <a:pt x="827" y="64"/>
                  </a:lnTo>
                  <a:lnTo>
                    <a:pt x="825" y="62"/>
                  </a:lnTo>
                  <a:lnTo>
                    <a:pt x="822" y="61"/>
                  </a:lnTo>
                  <a:lnTo>
                    <a:pt x="819" y="61"/>
                  </a:lnTo>
                  <a:lnTo>
                    <a:pt x="816" y="61"/>
                  </a:lnTo>
                  <a:lnTo>
                    <a:pt x="814" y="61"/>
                  </a:lnTo>
                  <a:lnTo>
                    <a:pt x="810" y="60"/>
                  </a:lnTo>
                  <a:lnTo>
                    <a:pt x="808" y="59"/>
                  </a:lnTo>
                  <a:lnTo>
                    <a:pt x="805" y="59"/>
                  </a:lnTo>
                  <a:lnTo>
                    <a:pt x="801" y="58"/>
                  </a:lnTo>
                  <a:lnTo>
                    <a:pt x="799" y="58"/>
                  </a:lnTo>
                  <a:lnTo>
                    <a:pt x="796" y="57"/>
                  </a:lnTo>
                  <a:lnTo>
                    <a:pt x="793" y="58"/>
                  </a:lnTo>
                  <a:lnTo>
                    <a:pt x="790" y="58"/>
                  </a:lnTo>
                  <a:lnTo>
                    <a:pt x="786" y="58"/>
                  </a:lnTo>
                  <a:lnTo>
                    <a:pt x="784" y="58"/>
                  </a:lnTo>
                  <a:lnTo>
                    <a:pt x="782" y="57"/>
                  </a:lnTo>
                  <a:lnTo>
                    <a:pt x="779" y="58"/>
                  </a:lnTo>
                  <a:lnTo>
                    <a:pt x="776" y="58"/>
                  </a:lnTo>
                  <a:lnTo>
                    <a:pt x="773" y="57"/>
                  </a:lnTo>
                  <a:lnTo>
                    <a:pt x="770" y="60"/>
                  </a:lnTo>
                  <a:lnTo>
                    <a:pt x="767" y="59"/>
                  </a:lnTo>
                  <a:lnTo>
                    <a:pt x="765" y="60"/>
                  </a:lnTo>
                  <a:lnTo>
                    <a:pt x="762" y="60"/>
                  </a:lnTo>
                  <a:lnTo>
                    <a:pt x="763" y="62"/>
                  </a:lnTo>
                  <a:lnTo>
                    <a:pt x="764" y="65"/>
                  </a:lnTo>
                  <a:lnTo>
                    <a:pt x="760" y="64"/>
                  </a:lnTo>
                  <a:lnTo>
                    <a:pt x="757" y="65"/>
                  </a:lnTo>
                  <a:lnTo>
                    <a:pt x="757" y="67"/>
                  </a:lnTo>
                  <a:lnTo>
                    <a:pt x="759" y="68"/>
                  </a:lnTo>
                  <a:lnTo>
                    <a:pt x="757" y="69"/>
                  </a:lnTo>
                  <a:lnTo>
                    <a:pt x="754" y="70"/>
                  </a:lnTo>
                  <a:lnTo>
                    <a:pt x="755" y="73"/>
                  </a:lnTo>
                  <a:lnTo>
                    <a:pt x="753" y="73"/>
                  </a:lnTo>
                  <a:lnTo>
                    <a:pt x="750" y="73"/>
                  </a:lnTo>
                  <a:lnTo>
                    <a:pt x="747" y="72"/>
                  </a:lnTo>
                  <a:lnTo>
                    <a:pt x="743" y="72"/>
                  </a:lnTo>
                  <a:lnTo>
                    <a:pt x="741" y="70"/>
                  </a:lnTo>
                  <a:lnTo>
                    <a:pt x="739" y="69"/>
                  </a:lnTo>
                  <a:lnTo>
                    <a:pt x="736" y="69"/>
                  </a:lnTo>
                  <a:lnTo>
                    <a:pt x="732" y="70"/>
                  </a:lnTo>
                  <a:lnTo>
                    <a:pt x="730" y="72"/>
                  </a:lnTo>
                  <a:lnTo>
                    <a:pt x="726" y="73"/>
                  </a:lnTo>
                  <a:lnTo>
                    <a:pt x="724" y="74"/>
                  </a:lnTo>
                  <a:lnTo>
                    <a:pt x="724" y="72"/>
                  </a:lnTo>
                  <a:lnTo>
                    <a:pt x="724" y="68"/>
                  </a:lnTo>
                  <a:lnTo>
                    <a:pt x="728" y="67"/>
                  </a:lnTo>
                  <a:lnTo>
                    <a:pt x="724" y="67"/>
                  </a:lnTo>
                  <a:lnTo>
                    <a:pt x="721" y="67"/>
                  </a:lnTo>
                  <a:lnTo>
                    <a:pt x="719" y="68"/>
                  </a:lnTo>
                  <a:lnTo>
                    <a:pt x="715" y="69"/>
                  </a:lnTo>
                  <a:lnTo>
                    <a:pt x="713" y="72"/>
                  </a:lnTo>
                  <a:lnTo>
                    <a:pt x="709" y="73"/>
                  </a:lnTo>
                  <a:lnTo>
                    <a:pt x="707" y="76"/>
                  </a:lnTo>
                  <a:lnTo>
                    <a:pt x="704" y="77"/>
                  </a:lnTo>
                  <a:lnTo>
                    <a:pt x="702" y="81"/>
                  </a:lnTo>
                  <a:lnTo>
                    <a:pt x="698" y="81"/>
                  </a:lnTo>
                  <a:lnTo>
                    <a:pt x="695" y="83"/>
                  </a:lnTo>
                  <a:lnTo>
                    <a:pt x="692" y="84"/>
                  </a:lnTo>
                  <a:lnTo>
                    <a:pt x="690" y="86"/>
                  </a:lnTo>
                  <a:lnTo>
                    <a:pt x="687" y="89"/>
                  </a:lnTo>
                  <a:lnTo>
                    <a:pt x="685" y="90"/>
                  </a:lnTo>
                  <a:lnTo>
                    <a:pt x="681" y="91"/>
                  </a:lnTo>
                  <a:lnTo>
                    <a:pt x="679" y="91"/>
                  </a:lnTo>
                  <a:lnTo>
                    <a:pt x="679" y="94"/>
                  </a:lnTo>
                  <a:lnTo>
                    <a:pt x="677" y="95"/>
                  </a:lnTo>
                  <a:lnTo>
                    <a:pt x="674" y="98"/>
                  </a:lnTo>
                  <a:lnTo>
                    <a:pt x="672" y="100"/>
                  </a:lnTo>
                  <a:lnTo>
                    <a:pt x="669" y="101"/>
                  </a:lnTo>
                  <a:lnTo>
                    <a:pt x="666" y="102"/>
                  </a:lnTo>
                  <a:lnTo>
                    <a:pt x="668" y="100"/>
                  </a:lnTo>
                  <a:lnTo>
                    <a:pt x="670" y="98"/>
                  </a:lnTo>
                  <a:lnTo>
                    <a:pt x="668" y="98"/>
                  </a:lnTo>
                  <a:lnTo>
                    <a:pt x="671" y="96"/>
                  </a:lnTo>
                  <a:lnTo>
                    <a:pt x="673" y="95"/>
                  </a:lnTo>
                  <a:lnTo>
                    <a:pt x="673" y="92"/>
                  </a:lnTo>
                  <a:lnTo>
                    <a:pt x="675" y="90"/>
                  </a:lnTo>
                  <a:lnTo>
                    <a:pt x="679" y="87"/>
                  </a:lnTo>
                  <a:lnTo>
                    <a:pt x="681" y="85"/>
                  </a:lnTo>
                  <a:lnTo>
                    <a:pt x="683" y="83"/>
                  </a:lnTo>
                  <a:lnTo>
                    <a:pt x="687" y="82"/>
                  </a:lnTo>
                  <a:lnTo>
                    <a:pt x="688" y="79"/>
                  </a:lnTo>
                  <a:lnTo>
                    <a:pt x="691" y="77"/>
                  </a:lnTo>
                  <a:lnTo>
                    <a:pt x="694" y="75"/>
                  </a:lnTo>
                  <a:lnTo>
                    <a:pt x="697" y="73"/>
                  </a:lnTo>
                  <a:lnTo>
                    <a:pt x="698" y="69"/>
                  </a:lnTo>
                  <a:lnTo>
                    <a:pt x="699" y="67"/>
                  </a:lnTo>
                  <a:lnTo>
                    <a:pt x="699" y="64"/>
                  </a:lnTo>
                  <a:lnTo>
                    <a:pt x="699" y="61"/>
                  </a:lnTo>
                  <a:lnTo>
                    <a:pt x="699" y="59"/>
                  </a:lnTo>
                  <a:lnTo>
                    <a:pt x="699" y="56"/>
                  </a:lnTo>
                  <a:lnTo>
                    <a:pt x="697" y="53"/>
                  </a:lnTo>
                  <a:lnTo>
                    <a:pt x="694" y="52"/>
                  </a:lnTo>
                  <a:lnTo>
                    <a:pt x="691" y="52"/>
                  </a:lnTo>
                  <a:lnTo>
                    <a:pt x="688" y="53"/>
                  </a:lnTo>
                  <a:lnTo>
                    <a:pt x="686" y="53"/>
                  </a:lnTo>
                  <a:lnTo>
                    <a:pt x="682" y="53"/>
                  </a:lnTo>
                  <a:lnTo>
                    <a:pt x="680" y="53"/>
                  </a:lnTo>
                  <a:lnTo>
                    <a:pt x="677" y="53"/>
                  </a:lnTo>
                  <a:lnTo>
                    <a:pt x="674" y="55"/>
                  </a:lnTo>
                  <a:lnTo>
                    <a:pt x="671" y="56"/>
                  </a:lnTo>
                  <a:lnTo>
                    <a:pt x="671" y="58"/>
                  </a:lnTo>
                  <a:lnTo>
                    <a:pt x="670" y="61"/>
                  </a:lnTo>
                  <a:lnTo>
                    <a:pt x="670" y="64"/>
                  </a:lnTo>
                  <a:lnTo>
                    <a:pt x="668" y="65"/>
                  </a:lnTo>
                  <a:lnTo>
                    <a:pt x="664" y="65"/>
                  </a:lnTo>
                  <a:lnTo>
                    <a:pt x="661" y="65"/>
                  </a:lnTo>
                  <a:lnTo>
                    <a:pt x="658" y="66"/>
                  </a:lnTo>
                  <a:lnTo>
                    <a:pt x="656" y="67"/>
                  </a:lnTo>
                  <a:lnTo>
                    <a:pt x="649" y="68"/>
                  </a:lnTo>
                  <a:lnTo>
                    <a:pt x="647" y="69"/>
                  </a:lnTo>
                  <a:lnTo>
                    <a:pt x="640" y="70"/>
                  </a:lnTo>
                  <a:lnTo>
                    <a:pt x="638" y="72"/>
                  </a:lnTo>
                  <a:lnTo>
                    <a:pt x="635" y="73"/>
                  </a:lnTo>
                  <a:lnTo>
                    <a:pt x="632" y="74"/>
                  </a:lnTo>
                  <a:lnTo>
                    <a:pt x="630" y="75"/>
                  </a:lnTo>
                  <a:lnTo>
                    <a:pt x="627" y="75"/>
                  </a:lnTo>
                  <a:lnTo>
                    <a:pt x="623" y="75"/>
                  </a:lnTo>
                  <a:lnTo>
                    <a:pt x="627" y="75"/>
                  </a:lnTo>
                  <a:lnTo>
                    <a:pt x="623" y="73"/>
                  </a:lnTo>
                  <a:lnTo>
                    <a:pt x="627" y="70"/>
                  </a:lnTo>
                  <a:lnTo>
                    <a:pt x="632" y="69"/>
                  </a:lnTo>
                  <a:lnTo>
                    <a:pt x="636" y="68"/>
                  </a:lnTo>
                  <a:lnTo>
                    <a:pt x="638" y="67"/>
                  </a:lnTo>
                  <a:lnTo>
                    <a:pt x="645" y="66"/>
                  </a:lnTo>
                  <a:lnTo>
                    <a:pt x="651" y="64"/>
                  </a:lnTo>
                  <a:lnTo>
                    <a:pt x="653" y="62"/>
                  </a:lnTo>
                  <a:lnTo>
                    <a:pt x="655" y="60"/>
                  </a:lnTo>
                  <a:lnTo>
                    <a:pt x="654" y="57"/>
                  </a:lnTo>
                  <a:lnTo>
                    <a:pt x="652" y="55"/>
                  </a:lnTo>
                  <a:lnTo>
                    <a:pt x="648" y="55"/>
                  </a:lnTo>
                  <a:lnTo>
                    <a:pt x="646" y="55"/>
                  </a:lnTo>
                  <a:lnTo>
                    <a:pt x="643" y="55"/>
                  </a:lnTo>
                  <a:lnTo>
                    <a:pt x="635" y="55"/>
                  </a:lnTo>
                  <a:lnTo>
                    <a:pt x="631" y="55"/>
                  </a:lnTo>
                  <a:lnTo>
                    <a:pt x="626" y="55"/>
                  </a:lnTo>
                  <a:lnTo>
                    <a:pt x="623" y="55"/>
                  </a:lnTo>
                  <a:lnTo>
                    <a:pt x="617" y="55"/>
                  </a:lnTo>
                  <a:lnTo>
                    <a:pt x="614" y="55"/>
                  </a:lnTo>
                  <a:lnTo>
                    <a:pt x="612" y="55"/>
                  </a:lnTo>
                  <a:lnTo>
                    <a:pt x="609" y="55"/>
                  </a:lnTo>
                  <a:lnTo>
                    <a:pt x="605" y="55"/>
                  </a:lnTo>
                  <a:lnTo>
                    <a:pt x="603" y="56"/>
                  </a:lnTo>
                  <a:lnTo>
                    <a:pt x="600" y="56"/>
                  </a:lnTo>
                  <a:lnTo>
                    <a:pt x="597" y="57"/>
                  </a:lnTo>
                  <a:lnTo>
                    <a:pt x="594" y="59"/>
                  </a:lnTo>
                  <a:lnTo>
                    <a:pt x="592" y="57"/>
                  </a:lnTo>
                  <a:lnTo>
                    <a:pt x="585" y="58"/>
                  </a:lnTo>
                  <a:lnTo>
                    <a:pt x="583" y="59"/>
                  </a:lnTo>
                  <a:lnTo>
                    <a:pt x="579" y="59"/>
                  </a:lnTo>
                  <a:lnTo>
                    <a:pt x="577" y="59"/>
                  </a:lnTo>
                  <a:lnTo>
                    <a:pt x="570" y="60"/>
                  </a:lnTo>
                  <a:lnTo>
                    <a:pt x="568" y="60"/>
                  </a:lnTo>
                  <a:lnTo>
                    <a:pt x="564" y="61"/>
                  </a:lnTo>
                  <a:lnTo>
                    <a:pt x="562" y="61"/>
                  </a:lnTo>
                  <a:lnTo>
                    <a:pt x="559" y="62"/>
                  </a:lnTo>
                  <a:lnTo>
                    <a:pt x="557" y="64"/>
                  </a:lnTo>
                  <a:lnTo>
                    <a:pt x="553" y="66"/>
                  </a:lnTo>
                  <a:lnTo>
                    <a:pt x="551" y="66"/>
                  </a:lnTo>
                  <a:lnTo>
                    <a:pt x="550" y="64"/>
                  </a:lnTo>
                  <a:lnTo>
                    <a:pt x="549" y="60"/>
                  </a:lnTo>
                  <a:lnTo>
                    <a:pt x="552" y="59"/>
                  </a:lnTo>
                  <a:lnTo>
                    <a:pt x="555" y="59"/>
                  </a:lnTo>
                  <a:lnTo>
                    <a:pt x="558" y="58"/>
                  </a:lnTo>
                  <a:lnTo>
                    <a:pt x="560" y="58"/>
                  </a:lnTo>
                  <a:lnTo>
                    <a:pt x="563" y="57"/>
                  </a:lnTo>
                  <a:lnTo>
                    <a:pt x="566" y="57"/>
                  </a:lnTo>
                  <a:lnTo>
                    <a:pt x="569" y="57"/>
                  </a:lnTo>
                  <a:lnTo>
                    <a:pt x="571" y="56"/>
                  </a:lnTo>
                  <a:lnTo>
                    <a:pt x="574" y="56"/>
                  </a:lnTo>
                  <a:lnTo>
                    <a:pt x="577" y="55"/>
                  </a:lnTo>
                  <a:lnTo>
                    <a:pt x="588" y="52"/>
                  </a:lnTo>
                  <a:lnTo>
                    <a:pt x="591" y="52"/>
                  </a:lnTo>
                  <a:lnTo>
                    <a:pt x="588" y="50"/>
                  </a:lnTo>
                  <a:lnTo>
                    <a:pt x="586" y="49"/>
                  </a:lnTo>
                  <a:lnTo>
                    <a:pt x="583" y="49"/>
                  </a:lnTo>
                  <a:lnTo>
                    <a:pt x="574" y="49"/>
                  </a:lnTo>
                  <a:lnTo>
                    <a:pt x="568" y="49"/>
                  </a:lnTo>
                  <a:lnTo>
                    <a:pt x="571" y="49"/>
                  </a:lnTo>
                  <a:lnTo>
                    <a:pt x="574" y="48"/>
                  </a:lnTo>
                  <a:lnTo>
                    <a:pt x="577" y="48"/>
                  </a:lnTo>
                  <a:lnTo>
                    <a:pt x="580" y="49"/>
                  </a:lnTo>
                  <a:lnTo>
                    <a:pt x="583" y="49"/>
                  </a:lnTo>
                  <a:lnTo>
                    <a:pt x="586" y="49"/>
                  </a:lnTo>
                  <a:lnTo>
                    <a:pt x="588" y="49"/>
                  </a:lnTo>
                  <a:lnTo>
                    <a:pt x="592" y="50"/>
                  </a:lnTo>
                  <a:lnTo>
                    <a:pt x="594" y="50"/>
                  </a:lnTo>
                  <a:lnTo>
                    <a:pt x="597" y="50"/>
                  </a:lnTo>
                  <a:lnTo>
                    <a:pt x="600" y="50"/>
                  </a:lnTo>
                  <a:lnTo>
                    <a:pt x="603" y="50"/>
                  </a:lnTo>
                  <a:lnTo>
                    <a:pt x="606" y="49"/>
                  </a:lnTo>
                  <a:lnTo>
                    <a:pt x="609" y="49"/>
                  </a:lnTo>
                  <a:lnTo>
                    <a:pt x="612" y="49"/>
                  </a:lnTo>
                  <a:lnTo>
                    <a:pt x="615" y="49"/>
                  </a:lnTo>
                  <a:lnTo>
                    <a:pt x="618" y="49"/>
                  </a:lnTo>
                  <a:lnTo>
                    <a:pt x="621" y="49"/>
                  </a:lnTo>
                  <a:lnTo>
                    <a:pt x="625" y="49"/>
                  </a:lnTo>
                  <a:lnTo>
                    <a:pt x="630" y="49"/>
                  </a:lnTo>
                  <a:lnTo>
                    <a:pt x="634" y="49"/>
                  </a:lnTo>
                  <a:lnTo>
                    <a:pt x="639" y="50"/>
                  </a:lnTo>
                  <a:lnTo>
                    <a:pt x="643" y="50"/>
                  </a:lnTo>
                  <a:lnTo>
                    <a:pt x="645" y="50"/>
                  </a:lnTo>
                  <a:lnTo>
                    <a:pt x="657" y="50"/>
                  </a:lnTo>
                  <a:lnTo>
                    <a:pt x="660" y="49"/>
                  </a:lnTo>
                  <a:lnTo>
                    <a:pt x="663" y="49"/>
                  </a:lnTo>
                  <a:lnTo>
                    <a:pt x="665" y="48"/>
                  </a:lnTo>
                  <a:lnTo>
                    <a:pt x="669" y="47"/>
                  </a:lnTo>
                  <a:lnTo>
                    <a:pt x="671" y="47"/>
                  </a:lnTo>
                  <a:lnTo>
                    <a:pt x="674" y="45"/>
                  </a:lnTo>
                  <a:lnTo>
                    <a:pt x="683" y="45"/>
                  </a:lnTo>
                  <a:lnTo>
                    <a:pt x="687" y="45"/>
                  </a:lnTo>
                  <a:lnTo>
                    <a:pt x="689" y="44"/>
                  </a:lnTo>
                  <a:lnTo>
                    <a:pt x="691" y="44"/>
                  </a:lnTo>
                  <a:lnTo>
                    <a:pt x="695" y="43"/>
                  </a:lnTo>
                  <a:lnTo>
                    <a:pt x="696" y="40"/>
                  </a:lnTo>
                  <a:lnTo>
                    <a:pt x="699" y="40"/>
                  </a:lnTo>
                  <a:lnTo>
                    <a:pt x="703" y="39"/>
                  </a:lnTo>
                  <a:lnTo>
                    <a:pt x="705" y="38"/>
                  </a:lnTo>
                  <a:lnTo>
                    <a:pt x="708" y="36"/>
                  </a:lnTo>
                  <a:lnTo>
                    <a:pt x="707" y="34"/>
                  </a:lnTo>
                  <a:lnTo>
                    <a:pt x="704" y="32"/>
                  </a:lnTo>
                  <a:lnTo>
                    <a:pt x="700" y="31"/>
                  </a:lnTo>
                  <a:lnTo>
                    <a:pt x="698" y="31"/>
                  </a:lnTo>
                  <a:lnTo>
                    <a:pt x="695" y="30"/>
                  </a:lnTo>
                  <a:lnTo>
                    <a:pt x="691" y="29"/>
                  </a:lnTo>
                  <a:lnTo>
                    <a:pt x="689" y="30"/>
                  </a:lnTo>
                  <a:lnTo>
                    <a:pt x="687" y="29"/>
                  </a:lnTo>
                  <a:lnTo>
                    <a:pt x="683" y="29"/>
                  </a:lnTo>
                  <a:lnTo>
                    <a:pt x="681" y="26"/>
                  </a:lnTo>
                  <a:lnTo>
                    <a:pt x="678" y="26"/>
                  </a:lnTo>
                  <a:lnTo>
                    <a:pt x="674" y="29"/>
                  </a:lnTo>
                  <a:lnTo>
                    <a:pt x="672" y="30"/>
                  </a:lnTo>
                  <a:lnTo>
                    <a:pt x="672" y="26"/>
                  </a:lnTo>
                  <a:lnTo>
                    <a:pt x="670" y="25"/>
                  </a:lnTo>
                  <a:lnTo>
                    <a:pt x="666" y="25"/>
                  </a:lnTo>
                  <a:lnTo>
                    <a:pt x="664" y="25"/>
                  </a:lnTo>
                  <a:lnTo>
                    <a:pt x="661" y="26"/>
                  </a:lnTo>
                  <a:lnTo>
                    <a:pt x="657" y="27"/>
                  </a:lnTo>
                  <a:lnTo>
                    <a:pt x="655" y="27"/>
                  </a:lnTo>
                  <a:lnTo>
                    <a:pt x="652" y="29"/>
                  </a:lnTo>
                  <a:lnTo>
                    <a:pt x="648" y="30"/>
                  </a:lnTo>
                  <a:lnTo>
                    <a:pt x="652" y="27"/>
                  </a:lnTo>
                  <a:lnTo>
                    <a:pt x="655" y="26"/>
                  </a:lnTo>
                  <a:lnTo>
                    <a:pt x="657" y="24"/>
                  </a:lnTo>
                  <a:lnTo>
                    <a:pt x="661" y="23"/>
                  </a:lnTo>
                  <a:lnTo>
                    <a:pt x="660" y="19"/>
                  </a:lnTo>
                  <a:lnTo>
                    <a:pt x="660" y="17"/>
                  </a:lnTo>
                  <a:lnTo>
                    <a:pt x="656" y="16"/>
                  </a:lnTo>
                  <a:lnTo>
                    <a:pt x="651" y="16"/>
                  </a:lnTo>
                  <a:lnTo>
                    <a:pt x="648" y="17"/>
                  </a:lnTo>
                  <a:lnTo>
                    <a:pt x="645" y="17"/>
                  </a:lnTo>
                  <a:lnTo>
                    <a:pt x="643" y="17"/>
                  </a:lnTo>
                  <a:lnTo>
                    <a:pt x="639" y="18"/>
                  </a:lnTo>
                  <a:lnTo>
                    <a:pt x="636" y="19"/>
                  </a:lnTo>
                  <a:lnTo>
                    <a:pt x="634" y="19"/>
                  </a:lnTo>
                  <a:lnTo>
                    <a:pt x="630" y="19"/>
                  </a:lnTo>
                  <a:lnTo>
                    <a:pt x="627" y="19"/>
                  </a:lnTo>
                  <a:lnTo>
                    <a:pt x="625" y="19"/>
                  </a:lnTo>
                  <a:lnTo>
                    <a:pt x="622" y="18"/>
                  </a:lnTo>
                  <a:lnTo>
                    <a:pt x="619" y="18"/>
                  </a:lnTo>
                  <a:lnTo>
                    <a:pt x="617" y="19"/>
                  </a:lnTo>
                  <a:lnTo>
                    <a:pt x="613" y="19"/>
                  </a:lnTo>
                  <a:lnTo>
                    <a:pt x="611" y="18"/>
                  </a:lnTo>
                  <a:lnTo>
                    <a:pt x="608" y="17"/>
                  </a:lnTo>
                  <a:lnTo>
                    <a:pt x="604" y="17"/>
                  </a:lnTo>
                  <a:lnTo>
                    <a:pt x="602" y="17"/>
                  </a:lnTo>
                  <a:lnTo>
                    <a:pt x="598" y="17"/>
                  </a:lnTo>
                  <a:lnTo>
                    <a:pt x="593" y="17"/>
                  </a:lnTo>
                  <a:lnTo>
                    <a:pt x="589" y="17"/>
                  </a:lnTo>
                  <a:lnTo>
                    <a:pt x="587" y="17"/>
                  </a:lnTo>
                  <a:lnTo>
                    <a:pt x="584" y="18"/>
                  </a:lnTo>
                  <a:lnTo>
                    <a:pt x="581" y="18"/>
                  </a:lnTo>
                  <a:lnTo>
                    <a:pt x="578" y="18"/>
                  </a:lnTo>
                  <a:lnTo>
                    <a:pt x="575" y="19"/>
                  </a:lnTo>
                  <a:lnTo>
                    <a:pt x="572" y="21"/>
                  </a:lnTo>
                  <a:lnTo>
                    <a:pt x="569" y="22"/>
                  </a:lnTo>
                  <a:lnTo>
                    <a:pt x="567" y="24"/>
                  </a:lnTo>
                  <a:lnTo>
                    <a:pt x="563" y="22"/>
                  </a:lnTo>
                  <a:lnTo>
                    <a:pt x="560" y="22"/>
                  </a:lnTo>
                  <a:lnTo>
                    <a:pt x="557" y="22"/>
                  </a:lnTo>
                  <a:lnTo>
                    <a:pt x="554" y="22"/>
                  </a:lnTo>
                  <a:lnTo>
                    <a:pt x="552" y="23"/>
                  </a:lnTo>
                  <a:lnTo>
                    <a:pt x="547" y="23"/>
                  </a:lnTo>
                  <a:lnTo>
                    <a:pt x="545" y="23"/>
                  </a:lnTo>
                  <a:lnTo>
                    <a:pt x="543" y="23"/>
                  </a:lnTo>
                  <a:lnTo>
                    <a:pt x="540" y="24"/>
                  </a:lnTo>
                  <a:lnTo>
                    <a:pt x="540" y="26"/>
                  </a:lnTo>
                  <a:lnTo>
                    <a:pt x="536" y="29"/>
                  </a:lnTo>
                  <a:lnTo>
                    <a:pt x="537" y="26"/>
                  </a:lnTo>
                  <a:lnTo>
                    <a:pt x="535" y="24"/>
                  </a:lnTo>
                  <a:lnTo>
                    <a:pt x="528" y="24"/>
                  </a:lnTo>
                  <a:lnTo>
                    <a:pt x="526" y="24"/>
                  </a:lnTo>
                  <a:lnTo>
                    <a:pt x="523" y="25"/>
                  </a:lnTo>
                  <a:lnTo>
                    <a:pt x="519" y="25"/>
                  </a:lnTo>
                  <a:lnTo>
                    <a:pt x="517" y="27"/>
                  </a:lnTo>
                  <a:lnTo>
                    <a:pt x="515" y="30"/>
                  </a:lnTo>
                  <a:lnTo>
                    <a:pt x="516" y="27"/>
                  </a:lnTo>
                  <a:lnTo>
                    <a:pt x="514" y="24"/>
                  </a:lnTo>
                  <a:lnTo>
                    <a:pt x="517" y="24"/>
                  </a:lnTo>
                  <a:lnTo>
                    <a:pt x="520" y="24"/>
                  </a:lnTo>
                  <a:lnTo>
                    <a:pt x="523" y="24"/>
                  </a:lnTo>
                  <a:lnTo>
                    <a:pt x="526" y="24"/>
                  </a:lnTo>
                  <a:lnTo>
                    <a:pt x="532" y="24"/>
                  </a:lnTo>
                  <a:lnTo>
                    <a:pt x="534" y="23"/>
                  </a:lnTo>
                  <a:lnTo>
                    <a:pt x="537" y="23"/>
                  </a:lnTo>
                  <a:lnTo>
                    <a:pt x="541" y="22"/>
                  </a:lnTo>
                  <a:lnTo>
                    <a:pt x="543" y="22"/>
                  </a:lnTo>
                  <a:lnTo>
                    <a:pt x="550" y="21"/>
                  </a:lnTo>
                  <a:lnTo>
                    <a:pt x="552" y="21"/>
                  </a:lnTo>
                  <a:lnTo>
                    <a:pt x="555" y="21"/>
                  </a:lnTo>
                  <a:lnTo>
                    <a:pt x="552" y="18"/>
                  </a:lnTo>
                  <a:lnTo>
                    <a:pt x="550" y="17"/>
                  </a:lnTo>
                  <a:lnTo>
                    <a:pt x="546" y="17"/>
                  </a:lnTo>
                  <a:lnTo>
                    <a:pt x="543" y="17"/>
                  </a:lnTo>
                  <a:lnTo>
                    <a:pt x="546" y="16"/>
                  </a:lnTo>
                  <a:lnTo>
                    <a:pt x="550" y="17"/>
                  </a:lnTo>
                  <a:lnTo>
                    <a:pt x="552" y="17"/>
                  </a:lnTo>
                  <a:lnTo>
                    <a:pt x="555" y="18"/>
                  </a:lnTo>
                  <a:lnTo>
                    <a:pt x="561" y="19"/>
                  </a:lnTo>
                  <a:lnTo>
                    <a:pt x="567" y="19"/>
                  </a:lnTo>
                  <a:lnTo>
                    <a:pt x="572" y="18"/>
                  </a:lnTo>
                  <a:lnTo>
                    <a:pt x="576" y="17"/>
                  </a:lnTo>
                  <a:lnTo>
                    <a:pt x="578" y="17"/>
                  </a:lnTo>
                  <a:lnTo>
                    <a:pt x="581" y="16"/>
                  </a:lnTo>
                  <a:lnTo>
                    <a:pt x="584" y="16"/>
                  </a:lnTo>
                  <a:lnTo>
                    <a:pt x="591" y="15"/>
                  </a:lnTo>
                  <a:lnTo>
                    <a:pt x="596" y="15"/>
                  </a:lnTo>
                  <a:lnTo>
                    <a:pt x="598" y="15"/>
                  </a:lnTo>
                  <a:lnTo>
                    <a:pt x="602" y="15"/>
                  </a:lnTo>
                  <a:lnTo>
                    <a:pt x="605" y="15"/>
                  </a:lnTo>
                  <a:lnTo>
                    <a:pt x="608" y="16"/>
                  </a:lnTo>
                  <a:lnTo>
                    <a:pt x="617" y="16"/>
                  </a:lnTo>
                  <a:lnTo>
                    <a:pt x="619" y="16"/>
                  </a:lnTo>
                  <a:lnTo>
                    <a:pt x="622" y="17"/>
                  </a:lnTo>
                  <a:lnTo>
                    <a:pt x="626" y="16"/>
                  </a:lnTo>
                  <a:lnTo>
                    <a:pt x="631" y="16"/>
                  </a:lnTo>
                  <a:lnTo>
                    <a:pt x="637" y="15"/>
                  </a:lnTo>
                  <a:lnTo>
                    <a:pt x="639" y="15"/>
                  </a:lnTo>
                  <a:lnTo>
                    <a:pt x="643" y="14"/>
                  </a:lnTo>
                  <a:lnTo>
                    <a:pt x="645" y="14"/>
                  </a:lnTo>
                  <a:lnTo>
                    <a:pt x="648" y="13"/>
                  </a:lnTo>
                  <a:lnTo>
                    <a:pt x="645" y="9"/>
                  </a:lnTo>
                  <a:lnTo>
                    <a:pt x="642" y="8"/>
                  </a:lnTo>
                  <a:lnTo>
                    <a:pt x="639" y="8"/>
                  </a:lnTo>
                  <a:lnTo>
                    <a:pt x="636" y="7"/>
                  </a:lnTo>
                  <a:lnTo>
                    <a:pt x="631" y="6"/>
                  </a:lnTo>
                  <a:lnTo>
                    <a:pt x="628" y="6"/>
                  </a:lnTo>
                  <a:lnTo>
                    <a:pt x="626" y="5"/>
                  </a:lnTo>
                  <a:lnTo>
                    <a:pt x="622" y="5"/>
                  </a:lnTo>
                  <a:lnTo>
                    <a:pt x="619" y="5"/>
                  </a:lnTo>
                  <a:lnTo>
                    <a:pt x="617" y="5"/>
                  </a:lnTo>
                  <a:lnTo>
                    <a:pt x="613" y="5"/>
                  </a:lnTo>
                  <a:lnTo>
                    <a:pt x="610" y="7"/>
                  </a:lnTo>
                  <a:lnTo>
                    <a:pt x="608" y="6"/>
                  </a:lnTo>
                  <a:lnTo>
                    <a:pt x="604" y="5"/>
                  </a:lnTo>
                  <a:lnTo>
                    <a:pt x="608" y="5"/>
                  </a:lnTo>
                  <a:lnTo>
                    <a:pt x="604" y="4"/>
                  </a:lnTo>
                  <a:lnTo>
                    <a:pt x="602" y="5"/>
                  </a:lnTo>
                  <a:lnTo>
                    <a:pt x="598" y="2"/>
                  </a:lnTo>
                  <a:lnTo>
                    <a:pt x="595" y="2"/>
                  </a:lnTo>
                  <a:lnTo>
                    <a:pt x="593" y="1"/>
                  </a:lnTo>
                  <a:lnTo>
                    <a:pt x="589" y="1"/>
                  </a:lnTo>
                  <a:lnTo>
                    <a:pt x="587" y="0"/>
                  </a:lnTo>
                  <a:lnTo>
                    <a:pt x="584" y="0"/>
                  </a:lnTo>
                  <a:lnTo>
                    <a:pt x="580" y="0"/>
                  </a:lnTo>
                  <a:lnTo>
                    <a:pt x="577" y="1"/>
                  </a:lnTo>
                  <a:lnTo>
                    <a:pt x="571" y="1"/>
                  </a:lnTo>
                  <a:lnTo>
                    <a:pt x="569" y="1"/>
                  </a:lnTo>
                  <a:lnTo>
                    <a:pt x="566" y="0"/>
                  </a:lnTo>
                  <a:lnTo>
                    <a:pt x="563" y="0"/>
                  </a:lnTo>
                  <a:lnTo>
                    <a:pt x="560" y="1"/>
                  </a:lnTo>
                  <a:lnTo>
                    <a:pt x="557" y="0"/>
                  </a:lnTo>
                  <a:lnTo>
                    <a:pt x="554" y="0"/>
                  </a:lnTo>
                  <a:lnTo>
                    <a:pt x="551" y="0"/>
                  </a:lnTo>
                  <a:lnTo>
                    <a:pt x="547" y="0"/>
                  </a:lnTo>
                  <a:lnTo>
                    <a:pt x="545" y="0"/>
                  </a:lnTo>
                  <a:lnTo>
                    <a:pt x="542" y="0"/>
                  </a:lnTo>
                  <a:lnTo>
                    <a:pt x="540" y="0"/>
                  </a:lnTo>
                  <a:lnTo>
                    <a:pt x="536" y="0"/>
                  </a:lnTo>
                  <a:lnTo>
                    <a:pt x="536" y="4"/>
                  </a:lnTo>
                  <a:lnTo>
                    <a:pt x="538" y="5"/>
                  </a:lnTo>
                  <a:lnTo>
                    <a:pt x="536" y="5"/>
                  </a:lnTo>
                  <a:lnTo>
                    <a:pt x="533" y="4"/>
                  </a:lnTo>
                  <a:lnTo>
                    <a:pt x="530" y="0"/>
                  </a:lnTo>
                  <a:lnTo>
                    <a:pt x="527" y="2"/>
                  </a:lnTo>
                  <a:lnTo>
                    <a:pt x="525" y="0"/>
                  </a:lnTo>
                  <a:lnTo>
                    <a:pt x="521" y="1"/>
                  </a:lnTo>
                  <a:lnTo>
                    <a:pt x="519" y="2"/>
                  </a:lnTo>
                  <a:lnTo>
                    <a:pt x="516" y="2"/>
                  </a:lnTo>
                  <a:lnTo>
                    <a:pt x="510" y="2"/>
                  </a:lnTo>
                  <a:lnTo>
                    <a:pt x="507" y="2"/>
                  </a:lnTo>
                  <a:lnTo>
                    <a:pt x="503" y="2"/>
                  </a:lnTo>
                  <a:lnTo>
                    <a:pt x="500" y="2"/>
                  </a:lnTo>
                  <a:lnTo>
                    <a:pt x="498" y="2"/>
                  </a:lnTo>
                  <a:lnTo>
                    <a:pt x="500" y="6"/>
                  </a:lnTo>
                  <a:lnTo>
                    <a:pt x="502" y="8"/>
                  </a:lnTo>
                  <a:lnTo>
                    <a:pt x="499" y="8"/>
                  </a:lnTo>
                  <a:lnTo>
                    <a:pt x="497" y="6"/>
                  </a:lnTo>
                  <a:lnTo>
                    <a:pt x="493" y="6"/>
                  </a:lnTo>
                  <a:lnTo>
                    <a:pt x="491" y="6"/>
                  </a:lnTo>
                  <a:lnTo>
                    <a:pt x="487" y="5"/>
                  </a:lnTo>
                  <a:lnTo>
                    <a:pt x="485" y="4"/>
                  </a:lnTo>
                  <a:lnTo>
                    <a:pt x="482" y="5"/>
                  </a:lnTo>
                  <a:lnTo>
                    <a:pt x="481" y="7"/>
                  </a:lnTo>
                  <a:lnTo>
                    <a:pt x="484" y="8"/>
                  </a:lnTo>
                  <a:lnTo>
                    <a:pt x="481" y="8"/>
                  </a:lnTo>
                  <a:lnTo>
                    <a:pt x="477" y="8"/>
                  </a:lnTo>
                  <a:lnTo>
                    <a:pt x="475" y="7"/>
                  </a:lnTo>
                  <a:lnTo>
                    <a:pt x="473" y="7"/>
                  </a:lnTo>
                  <a:lnTo>
                    <a:pt x="469" y="6"/>
                  </a:lnTo>
                  <a:lnTo>
                    <a:pt x="469" y="9"/>
                  </a:lnTo>
                  <a:lnTo>
                    <a:pt x="470" y="12"/>
                  </a:lnTo>
                  <a:lnTo>
                    <a:pt x="473" y="15"/>
                  </a:lnTo>
                  <a:lnTo>
                    <a:pt x="476" y="15"/>
                  </a:lnTo>
                  <a:lnTo>
                    <a:pt x="478" y="14"/>
                  </a:lnTo>
                  <a:lnTo>
                    <a:pt x="482" y="15"/>
                  </a:lnTo>
                  <a:lnTo>
                    <a:pt x="485" y="15"/>
                  </a:lnTo>
                  <a:lnTo>
                    <a:pt x="489" y="16"/>
                  </a:lnTo>
                  <a:lnTo>
                    <a:pt x="492" y="16"/>
                  </a:lnTo>
                  <a:lnTo>
                    <a:pt x="494" y="16"/>
                  </a:lnTo>
                  <a:lnTo>
                    <a:pt x="492" y="17"/>
                  </a:lnTo>
                  <a:lnTo>
                    <a:pt x="489" y="17"/>
                  </a:lnTo>
                  <a:lnTo>
                    <a:pt x="483" y="17"/>
                  </a:lnTo>
                  <a:lnTo>
                    <a:pt x="480" y="17"/>
                  </a:lnTo>
                  <a:lnTo>
                    <a:pt x="477" y="17"/>
                  </a:lnTo>
                  <a:lnTo>
                    <a:pt x="472" y="18"/>
                  </a:lnTo>
                  <a:lnTo>
                    <a:pt x="474" y="21"/>
                  </a:lnTo>
                  <a:lnTo>
                    <a:pt x="477" y="21"/>
                  </a:lnTo>
                  <a:lnTo>
                    <a:pt x="481" y="19"/>
                  </a:lnTo>
                  <a:lnTo>
                    <a:pt x="483" y="19"/>
                  </a:lnTo>
                  <a:lnTo>
                    <a:pt x="489" y="21"/>
                  </a:lnTo>
                  <a:lnTo>
                    <a:pt x="485" y="21"/>
                  </a:lnTo>
                  <a:lnTo>
                    <a:pt x="483" y="21"/>
                  </a:lnTo>
                  <a:lnTo>
                    <a:pt x="480" y="21"/>
                  </a:lnTo>
                  <a:lnTo>
                    <a:pt x="476" y="21"/>
                  </a:lnTo>
                  <a:lnTo>
                    <a:pt x="474" y="21"/>
                  </a:lnTo>
                  <a:lnTo>
                    <a:pt x="468" y="21"/>
                  </a:lnTo>
                  <a:lnTo>
                    <a:pt x="465" y="22"/>
                  </a:lnTo>
                  <a:lnTo>
                    <a:pt x="468" y="23"/>
                  </a:lnTo>
                  <a:lnTo>
                    <a:pt x="469" y="26"/>
                  </a:lnTo>
                  <a:lnTo>
                    <a:pt x="473" y="27"/>
                  </a:lnTo>
                  <a:lnTo>
                    <a:pt x="469" y="29"/>
                  </a:lnTo>
                  <a:lnTo>
                    <a:pt x="467" y="26"/>
                  </a:lnTo>
                  <a:lnTo>
                    <a:pt x="464" y="24"/>
                  </a:lnTo>
                  <a:lnTo>
                    <a:pt x="461" y="23"/>
                  </a:lnTo>
                  <a:lnTo>
                    <a:pt x="458" y="23"/>
                  </a:lnTo>
                  <a:lnTo>
                    <a:pt x="455" y="23"/>
                  </a:lnTo>
                  <a:lnTo>
                    <a:pt x="452" y="23"/>
                  </a:lnTo>
                  <a:lnTo>
                    <a:pt x="449" y="23"/>
                  </a:lnTo>
                  <a:lnTo>
                    <a:pt x="447" y="23"/>
                  </a:lnTo>
                  <a:lnTo>
                    <a:pt x="443" y="22"/>
                  </a:lnTo>
                  <a:lnTo>
                    <a:pt x="441" y="21"/>
                  </a:lnTo>
                  <a:lnTo>
                    <a:pt x="438" y="19"/>
                  </a:lnTo>
                  <a:lnTo>
                    <a:pt x="434" y="18"/>
                  </a:lnTo>
                  <a:lnTo>
                    <a:pt x="432" y="17"/>
                  </a:lnTo>
                  <a:lnTo>
                    <a:pt x="429" y="17"/>
                  </a:lnTo>
                  <a:lnTo>
                    <a:pt x="426" y="14"/>
                  </a:lnTo>
                  <a:lnTo>
                    <a:pt x="424" y="14"/>
                  </a:lnTo>
                  <a:lnTo>
                    <a:pt x="421" y="14"/>
                  </a:lnTo>
                  <a:lnTo>
                    <a:pt x="417" y="13"/>
                  </a:lnTo>
                  <a:lnTo>
                    <a:pt x="415" y="12"/>
                  </a:lnTo>
                  <a:lnTo>
                    <a:pt x="412" y="12"/>
                  </a:lnTo>
                  <a:lnTo>
                    <a:pt x="409" y="13"/>
                  </a:lnTo>
                  <a:lnTo>
                    <a:pt x="412" y="14"/>
                  </a:lnTo>
                  <a:lnTo>
                    <a:pt x="408" y="14"/>
                  </a:lnTo>
                  <a:lnTo>
                    <a:pt x="406" y="14"/>
                  </a:lnTo>
                  <a:lnTo>
                    <a:pt x="404" y="14"/>
                  </a:lnTo>
                  <a:lnTo>
                    <a:pt x="400" y="14"/>
                  </a:lnTo>
                  <a:lnTo>
                    <a:pt x="404" y="15"/>
                  </a:lnTo>
                  <a:lnTo>
                    <a:pt x="406" y="16"/>
                  </a:lnTo>
                  <a:lnTo>
                    <a:pt x="413" y="17"/>
                  </a:lnTo>
                  <a:lnTo>
                    <a:pt x="409" y="17"/>
                  </a:lnTo>
                  <a:lnTo>
                    <a:pt x="406" y="16"/>
                  </a:lnTo>
                  <a:lnTo>
                    <a:pt x="404" y="17"/>
                  </a:lnTo>
                  <a:lnTo>
                    <a:pt x="400" y="17"/>
                  </a:lnTo>
                  <a:lnTo>
                    <a:pt x="398" y="16"/>
                  </a:lnTo>
                  <a:lnTo>
                    <a:pt x="395" y="16"/>
                  </a:lnTo>
                  <a:lnTo>
                    <a:pt x="389" y="16"/>
                  </a:lnTo>
                  <a:lnTo>
                    <a:pt x="386" y="17"/>
                  </a:lnTo>
                  <a:lnTo>
                    <a:pt x="383" y="16"/>
                  </a:lnTo>
                  <a:lnTo>
                    <a:pt x="380" y="17"/>
                  </a:lnTo>
                  <a:lnTo>
                    <a:pt x="378" y="17"/>
                  </a:lnTo>
                  <a:lnTo>
                    <a:pt x="380" y="18"/>
                  </a:lnTo>
                  <a:lnTo>
                    <a:pt x="383" y="19"/>
                  </a:lnTo>
                  <a:lnTo>
                    <a:pt x="386" y="22"/>
                  </a:lnTo>
                  <a:lnTo>
                    <a:pt x="389" y="22"/>
                  </a:lnTo>
                  <a:lnTo>
                    <a:pt x="391" y="23"/>
                  </a:lnTo>
                  <a:lnTo>
                    <a:pt x="395" y="23"/>
                  </a:lnTo>
                  <a:lnTo>
                    <a:pt x="397" y="24"/>
                  </a:lnTo>
                  <a:lnTo>
                    <a:pt x="400" y="24"/>
                  </a:lnTo>
                  <a:lnTo>
                    <a:pt x="406" y="24"/>
                  </a:lnTo>
                  <a:lnTo>
                    <a:pt x="401" y="24"/>
                  </a:lnTo>
                  <a:lnTo>
                    <a:pt x="398" y="24"/>
                  </a:lnTo>
                  <a:lnTo>
                    <a:pt x="395" y="24"/>
                  </a:lnTo>
                  <a:lnTo>
                    <a:pt x="391" y="23"/>
                  </a:lnTo>
                  <a:lnTo>
                    <a:pt x="389" y="23"/>
                  </a:lnTo>
                  <a:lnTo>
                    <a:pt x="383" y="24"/>
                  </a:lnTo>
                  <a:lnTo>
                    <a:pt x="383" y="24"/>
                  </a:lnTo>
                  <a:lnTo>
                    <a:pt x="382" y="22"/>
                  </a:lnTo>
                  <a:lnTo>
                    <a:pt x="379" y="21"/>
                  </a:lnTo>
                  <a:lnTo>
                    <a:pt x="375" y="21"/>
                  </a:lnTo>
                  <a:lnTo>
                    <a:pt x="373" y="18"/>
                  </a:lnTo>
                  <a:lnTo>
                    <a:pt x="370" y="18"/>
                  </a:lnTo>
                  <a:lnTo>
                    <a:pt x="367" y="19"/>
                  </a:lnTo>
                  <a:lnTo>
                    <a:pt x="364" y="19"/>
                  </a:lnTo>
                  <a:lnTo>
                    <a:pt x="362" y="22"/>
                  </a:lnTo>
                  <a:lnTo>
                    <a:pt x="364" y="22"/>
                  </a:lnTo>
                  <a:lnTo>
                    <a:pt x="367" y="22"/>
                  </a:lnTo>
                  <a:lnTo>
                    <a:pt x="371" y="24"/>
                  </a:lnTo>
                  <a:lnTo>
                    <a:pt x="367" y="23"/>
                  </a:lnTo>
                  <a:lnTo>
                    <a:pt x="364" y="23"/>
                  </a:lnTo>
                  <a:lnTo>
                    <a:pt x="361" y="24"/>
                  </a:lnTo>
                  <a:lnTo>
                    <a:pt x="364" y="25"/>
                  </a:lnTo>
                  <a:lnTo>
                    <a:pt x="366" y="26"/>
                  </a:lnTo>
                  <a:lnTo>
                    <a:pt x="370" y="26"/>
                  </a:lnTo>
                  <a:lnTo>
                    <a:pt x="373" y="26"/>
                  </a:lnTo>
                  <a:lnTo>
                    <a:pt x="375" y="25"/>
                  </a:lnTo>
                  <a:lnTo>
                    <a:pt x="379" y="26"/>
                  </a:lnTo>
                  <a:lnTo>
                    <a:pt x="381" y="26"/>
                  </a:lnTo>
                  <a:lnTo>
                    <a:pt x="384" y="24"/>
                  </a:lnTo>
                  <a:lnTo>
                    <a:pt x="387" y="25"/>
                  </a:lnTo>
                  <a:lnTo>
                    <a:pt x="390" y="26"/>
                  </a:lnTo>
                  <a:lnTo>
                    <a:pt x="396" y="26"/>
                  </a:lnTo>
                  <a:lnTo>
                    <a:pt x="399" y="26"/>
                  </a:lnTo>
                  <a:lnTo>
                    <a:pt x="401" y="26"/>
                  </a:lnTo>
                  <a:lnTo>
                    <a:pt x="405" y="26"/>
                  </a:lnTo>
                  <a:lnTo>
                    <a:pt x="410" y="26"/>
                  </a:lnTo>
                  <a:lnTo>
                    <a:pt x="413" y="26"/>
                  </a:lnTo>
                  <a:lnTo>
                    <a:pt x="423" y="26"/>
                  </a:lnTo>
                  <a:lnTo>
                    <a:pt x="425" y="26"/>
                  </a:lnTo>
                  <a:lnTo>
                    <a:pt x="429" y="27"/>
                  </a:lnTo>
                  <a:lnTo>
                    <a:pt x="438" y="29"/>
                  </a:lnTo>
                  <a:lnTo>
                    <a:pt x="441" y="30"/>
                  </a:lnTo>
                  <a:lnTo>
                    <a:pt x="443" y="31"/>
                  </a:lnTo>
                  <a:lnTo>
                    <a:pt x="447" y="31"/>
                  </a:lnTo>
                  <a:lnTo>
                    <a:pt x="450" y="31"/>
                  </a:lnTo>
                  <a:lnTo>
                    <a:pt x="453" y="32"/>
                  </a:lnTo>
                  <a:lnTo>
                    <a:pt x="455" y="34"/>
                  </a:lnTo>
                  <a:lnTo>
                    <a:pt x="453" y="38"/>
                  </a:lnTo>
                  <a:lnTo>
                    <a:pt x="455" y="40"/>
                  </a:lnTo>
                  <a:lnTo>
                    <a:pt x="455" y="43"/>
                  </a:lnTo>
                  <a:lnTo>
                    <a:pt x="451" y="41"/>
                  </a:lnTo>
                  <a:lnTo>
                    <a:pt x="451" y="38"/>
                  </a:lnTo>
                  <a:lnTo>
                    <a:pt x="449" y="35"/>
                  </a:lnTo>
                  <a:lnTo>
                    <a:pt x="446" y="35"/>
                  </a:lnTo>
                  <a:lnTo>
                    <a:pt x="443" y="34"/>
                  </a:lnTo>
                  <a:lnTo>
                    <a:pt x="440" y="33"/>
                  </a:lnTo>
                  <a:lnTo>
                    <a:pt x="438" y="32"/>
                  </a:lnTo>
                  <a:lnTo>
                    <a:pt x="434" y="31"/>
                  </a:lnTo>
                  <a:lnTo>
                    <a:pt x="432" y="31"/>
                  </a:lnTo>
                  <a:lnTo>
                    <a:pt x="429" y="32"/>
                  </a:lnTo>
                  <a:lnTo>
                    <a:pt x="431" y="34"/>
                  </a:lnTo>
                  <a:lnTo>
                    <a:pt x="432" y="38"/>
                  </a:lnTo>
                  <a:lnTo>
                    <a:pt x="429" y="39"/>
                  </a:lnTo>
                  <a:lnTo>
                    <a:pt x="427" y="35"/>
                  </a:lnTo>
                  <a:lnTo>
                    <a:pt x="427" y="33"/>
                  </a:lnTo>
                  <a:lnTo>
                    <a:pt x="425" y="32"/>
                  </a:lnTo>
                  <a:lnTo>
                    <a:pt x="423" y="30"/>
                  </a:lnTo>
                  <a:lnTo>
                    <a:pt x="419" y="29"/>
                  </a:lnTo>
                  <a:lnTo>
                    <a:pt x="417" y="29"/>
                  </a:lnTo>
                  <a:lnTo>
                    <a:pt x="414" y="29"/>
                  </a:lnTo>
                  <a:lnTo>
                    <a:pt x="412" y="29"/>
                  </a:lnTo>
                  <a:lnTo>
                    <a:pt x="402" y="29"/>
                  </a:lnTo>
                  <a:lnTo>
                    <a:pt x="399" y="29"/>
                  </a:lnTo>
                  <a:lnTo>
                    <a:pt x="397" y="30"/>
                  </a:lnTo>
                  <a:lnTo>
                    <a:pt x="391" y="30"/>
                  </a:lnTo>
                  <a:lnTo>
                    <a:pt x="388" y="29"/>
                  </a:lnTo>
                  <a:lnTo>
                    <a:pt x="384" y="29"/>
                  </a:lnTo>
                  <a:lnTo>
                    <a:pt x="382" y="29"/>
                  </a:lnTo>
                  <a:lnTo>
                    <a:pt x="379" y="29"/>
                  </a:lnTo>
                  <a:lnTo>
                    <a:pt x="375" y="31"/>
                  </a:lnTo>
                  <a:lnTo>
                    <a:pt x="379" y="32"/>
                  </a:lnTo>
                  <a:lnTo>
                    <a:pt x="381" y="33"/>
                  </a:lnTo>
                  <a:lnTo>
                    <a:pt x="384" y="34"/>
                  </a:lnTo>
                  <a:lnTo>
                    <a:pt x="387" y="35"/>
                  </a:lnTo>
                  <a:lnTo>
                    <a:pt x="390" y="36"/>
                  </a:lnTo>
                  <a:lnTo>
                    <a:pt x="392" y="39"/>
                  </a:lnTo>
                  <a:lnTo>
                    <a:pt x="396" y="40"/>
                  </a:lnTo>
                  <a:lnTo>
                    <a:pt x="398" y="40"/>
                  </a:lnTo>
                  <a:lnTo>
                    <a:pt x="401" y="41"/>
                  </a:lnTo>
                  <a:lnTo>
                    <a:pt x="400" y="44"/>
                  </a:lnTo>
                  <a:lnTo>
                    <a:pt x="404" y="44"/>
                  </a:lnTo>
                  <a:lnTo>
                    <a:pt x="406" y="45"/>
                  </a:lnTo>
                  <a:lnTo>
                    <a:pt x="409" y="45"/>
                  </a:lnTo>
                  <a:lnTo>
                    <a:pt x="413" y="45"/>
                  </a:lnTo>
                  <a:lnTo>
                    <a:pt x="415" y="45"/>
                  </a:lnTo>
                  <a:lnTo>
                    <a:pt x="418" y="47"/>
                  </a:lnTo>
                  <a:lnTo>
                    <a:pt x="421" y="48"/>
                  </a:lnTo>
                  <a:lnTo>
                    <a:pt x="417" y="48"/>
                  </a:lnTo>
                  <a:lnTo>
                    <a:pt x="415" y="47"/>
                  </a:lnTo>
                  <a:lnTo>
                    <a:pt x="412" y="47"/>
                  </a:lnTo>
                  <a:lnTo>
                    <a:pt x="408" y="47"/>
                  </a:lnTo>
                  <a:lnTo>
                    <a:pt x="406" y="47"/>
                  </a:lnTo>
                  <a:lnTo>
                    <a:pt x="402" y="45"/>
                  </a:lnTo>
                  <a:lnTo>
                    <a:pt x="400" y="45"/>
                  </a:lnTo>
                  <a:lnTo>
                    <a:pt x="397" y="44"/>
                  </a:lnTo>
                  <a:lnTo>
                    <a:pt x="393" y="44"/>
                  </a:lnTo>
                  <a:lnTo>
                    <a:pt x="391" y="45"/>
                  </a:lnTo>
                  <a:lnTo>
                    <a:pt x="388" y="47"/>
                  </a:lnTo>
                  <a:lnTo>
                    <a:pt x="389" y="49"/>
                  </a:lnTo>
                  <a:lnTo>
                    <a:pt x="391" y="52"/>
                  </a:lnTo>
                  <a:lnTo>
                    <a:pt x="389" y="53"/>
                  </a:lnTo>
                  <a:lnTo>
                    <a:pt x="386" y="56"/>
                  </a:lnTo>
                  <a:lnTo>
                    <a:pt x="388" y="56"/>
                  </a:lnTo>
                  <a:lnTo>
                    <a:pt x="391" y="57"/>
                  </a:lnTo>
                  <a:lnTo>
                    <a:pt x="389" y="57"/>
                  </a:lnTo>
                  <a:lnTo>
                    <a:pt x="391" y="59"/>
                  </a:lnTo>
                  <a:lnTo>
                    <a:pt x="393" y="61"/>
                  </a:lnTo>
                  <a:lnTo>
                    <a:pt x="391" y="61"/>
                  </a:lnTo>
                  <a:lnTo>
                    <a:pt x="388" y="62"/>
                  </a:lnTo>
                  <a:lnTo>
                    <a:pt x="386" y="62"/>
                  </a:lnTo>
                  <a:lnTo>
                    <a:pt x="382" y="61"/>
                  </a:lnTo>
                  <a:lnTo>
                    <a:pt x="380" y="60"/>
                  </a:lnTo>
                  <a:lnTo>
                    <a:pt x="376" y="58"/>
                  </a:lnTo>
                  <a:lnTo>
                    <a:pt x="373" y="57"/>
                  </a:lnTo>
                  <a:lnTo>
                    <a:pt x="371" y="57"/>
                  </a:lnTo>
                  <a:lnTo>
                    <a:pt x="370" y="53"/>
                  </a:lnTo>
                  <a:lnTo>
                    <a:pt x="366" y="52"/>
                  </a:lnTo>
                  <a:lnTo>
                    <a:pt x="364" y="51"/>
                  </a:lnTo>
                  <a:lnTo>
                    <a:pt x="361" y="51"/>
                  </a:lnTo>
                  <a:lnTo>
                    <a:pt x="358" y="50"/>
                  </a:lnTo>
                  <a:lnTo>
                    <a:pt x="355" y="50"/>
                  </a:lnTo>
                  <a:lnTo>
                    <a:pt x="353" y="49"/>
                  </a:lnTo>
                  <a:lnTo>
                    <a:pt x="347" y="47"/>
                  </a:lnTo>
                  <a:lnTo>
                    <a:pt x="344" y="45"/>
                  </a:lnTo>
                  <a:lnTo>
                    <a:pt x="341" y="44"/>
                  </a:lnTo>
                  <a:lnTo>
                    <a:pt x="338" y="44"/>
                  </a:lnTo>
                  <a:lnTo>
                    <a:pt x="335" y="44"/>
                  </a:lnTo>
                  <a:lnTo>
                    <a:pt x="332" y="42"/>
                  </a:lnTo>
                  <a:lnTo>
                    <a:pt x="329" y="40"/>
                  </a:lnTo>
                  <a:lnTo>
                    <a:pt x="327" y="39"/>
                  </a:lnTo>
                  <a:lnTo>
                    <a:pt x="321" y="38"/>
                  </a:lnTo>
                  <a:lnTo>
                    <a:pt x="318" y="38"/>
                  </a:lnTo>
                  <a:lnTo>
                    <a:pt x="314" y="38"/>
                  </a:lnTo>
                  <a:lnTo>
                    <a:pt x="312" y="38"/>
                  </a:lnTo>
                  <a:lnTo>
                    <a:pt x="308" y="38"/>
                  </a:lnTo>
                  <a:lnTo>
                    <a:pt x="303" y="38"/>
                  </a:lnTo>
                  <a:lnTo>
                    <a:pt x="302" y="41"/>
                  </a:lnTo>
                  <a:lnTo>
                    <a:pt x="304" y="43"/>
                  </a:lnTo>
                  <a:lnTo>
                    <a:pt x="305" y="45"/>
                  </a:lnTo>
                  <a:lnTo>
                    <a:pt x="306" y="49"/>
                  </a:lnTo>
                  <a:lnTo>
                    <a:pt x="308" y="50"/>
                  </a:lnTo>
                  <a:lnTo>
                    <a:pt x="312" y="51"/>
                  </a:lnTo>
                  <a:lnTo>
                    <a:pt x="314" y="53"/>
                  </a:lnTo>
                  <a:lnTo>
                    <a:pt x="316" y="55"/>
                  </a:lnTo>
                  <a:lnTo>
                    <a:pt x="320" y="56"/>
                  </a:lnTo>
                  <a:lnTo>
                    <a:pt x="322" y="57"/>
                  </a:lnTo>
                  <a:lnTo>
                    <a:pt x="320" y="59"/>
                  </a:lnTo>
                  <a:lnTo>
                    <a:pt x="316" y="59"/>
                  </a:lnTo>
                  <a:lnTo>
                    <a:pt x="314" y="58"/>
                  </a:lnTo>
                  <a:lnTo>
                    <a:pt x="311" y="58"/>
                  </a:lnTo>
                  <a:lnTo>
                    <a:pt x="308" y="58"/>
                  </a:lnTo>
                  <a:lnTo>
                    <a:pt x="305" y="57"/>
                  </a:lnTo>
                  <a:lnTo>
                    <a:pt x="302" y="57"/>
                  </a:lnTo>
                  <a:lnTo>
                    <a:pt x="304" y="59"/>
                  </a:lnTo>
                  <a:lnTo>
                    <a:pt x="306" y="60"/>
                  </a:lnTo>
                  <a:lnTo>
                    <a:pt x="310" y="62"/>
                  </a:lnTo>
                  <a:lnTo>
                    <a:pt x="312" y="62"/>
                  </a:lnTo>
                  <a:lnTo>
                    <a:pt x="315" y="64"/>
                  </a:lnTo>
                  <a:lnTo>
                    <a:pt x="318" y="66"/>
                  </a:lnTo>
                  <a:lnTo>
                    <a:pt x="321" y="67"/>
                  </a:lnTo>
                  <a:lnTo>
                    <a:pt x="319" y="68"/>
                  </a:lnTo>
                  <a:lnTo>
                    <a:pt x="315" y="67"/>
                  </a:lnTo>
                  <a:lnTo>
                    <a:pt x="313" y="66"/>
                  </a:lnTo>
                  <a:lnTo>
                    <a:pt x="311" y="64"/>
                  </a:lnTo>
                  <a:lnTo>
                    <a:pt x="308" y="64"/>
                  </a:lnTo>
                  <a:lnTo>
                    <a:pt x="305" y="62"/>
                  </a:lnTo>
                  <a:lnTo>
                    <a:pt x="303" y="60"/>
                  </a:lnTo>
                  <a:lnTo>
                    <a:pt x="299" y="59"/>
                  </a:lnTo>
                  <a:lnTo>
                    <a:pt x="297" y="58"/>
                  </a:lnTo>
                  <a:lnTo>
                    <a:pt x="290" y="58"/>
                  </a:lnTo>
                  <a:lnTo>
                    <a:pt x="288" y="57"/>
                  </a:lnTo>
                  <a:lnTo>
                    <a:pt x="285" y="56"/>
                  </a:lnTo>
                  <a:lnTo>
                    <a:pt x="281" y="55"/>
                  </a:lnTo>
                  <a:lnTo>
                    <a:pt x="279" y="55"/>
                  </a:lnTo>
                  <a:lnTo>
                    <a:pt x="277" y="53"/>
                  </a:lnTo>
                  <a:lnTo>
                    <a:pt x="276" y="57"/>
                  </a:lnTo>
                  <a:lnTo>
                    <a:pt x="276" y="59"/>
                  </a:lnTo>
                  <a:lnTo>
                    <a:pt x="273" y="61"/>
                  </a:lnTo>
                  <a:lnTo>
                    <a:pt x="271" y="64"/>
                  </a:lnTo>
                  <a:lnTo>
                    <a:pt x="268" y="66"/>
                  </a:lnTo>
                  <a:lnTo>
                    <a:pt x="268" y="68"/>
                  </a:lnTo>
                  <a:lnTo>
                    <a:pt x="268" y="70"/>
                  </a:lnTo>
                  <a:lnTo>
                    <a:pt x="265" y="70"/>
                  </a:lnTo>
                  <a:lnTo>
                    <a:pt x="264" y="68"/>
                  </a:lnTo>
                  <a:lnTo>
                    <a:pt x="263" y="65"/>
                  </a:lnTo>
                  <a:lnTo>
                    <a:pt x="265" y="62"/>
                  </a:lnTo>
                  <a:lnTo>
                    <a:pt x="268" y="59"/>
                  </a:lnTo>
                  <a:lnTo>
                    <a:pt x="268" y="57"/>
                  </a:lnTo>
                  <a:lnTo>
                    <a:pt x="267" y="53"/>
                  </a:lnTo>
                  <a:lnTo>
                    <a:pt x="268" y="51"/>
                  </a:lnTo>
                  <a:lnTo>
                    <a:pt x="264" y="49"/>
                  </a:lnTo>
                  <a:lnTo>
                    <a:pt x="262" y="45"/>
                  </a:lnTo>
                  <a:lnTo>
                    <a:pt x="259" y="44"/>
                  </a:lnTo>
                  <a:lnTo>
                    <a:pt x="256" y="43"/>
                  </a:lnTo>
                  <a:lnTo>
                    <a:pt x="253" y="43"/>
                  </a:lnTo>
                  <a:lnTo>
                    <a:pt x="251" y="43"/>
                  </a:lnTo>
                  <a:lnTo>
                    <a:pt x="247" y="44"/>
                  </a:lnTo>
                  <a:lnTo>
                    <a:pt x="245" y="44"/>
                  </a:lnTo>
                  <a:lnTo>
                    <a:pt x="242" y="44"/>
                  </a:lnTo>
                  <a:lnTo>
                    <a:pt x="239" y="45"/>
                  </a:lnTo>
                  <a:lnTo>
                    <a:pt x="242" y="45"/>
                  </a:lnTo>
                  <a:lnTo>
                    <a:pt x="245" y="47"/>
                  </a:lnTo>
                  <a:lnTo>
                    <a:pt x="246" y="49"/>
                  </a:lnTo>
                  <a:lnTo>
                    <a:pt x="243" y="49"/>
                  </a:lnTo>
                  <a:lnTo>
                    <a:pt x="241" y="47"/>
                  </a:lnTo>
                  <a:lnTo>
                    <a:pt x="238" y="47"/>
                  </a:lnTo>
                  <a:lnTo>
                    <a:pt x="235" y="45"/>
                  </a:lnTo>
                  <a:lnTo>
                    <a:pt x="233" y="47"/>
                  </a:lnTo>
                  <a:lnTo>
                    <a:pt x="230" y="49"/>
                  </a:lnTo>
                  <a:lnTo>
                    <a:pt x="228" y="48"/>
                  </a:lnTo>
                  <a:lnTo>
                    <a:pt x="225" y="48"/>
                  </a:lnTo>
                  <a:lnTo>
                    <a:pt x="222" y="48"/>
                  </a:lnTo>
                  <a:lnTo>
                    <a:pt x="219" y="49"/>
                  </a:lnTo>
                  <a:lnTo>
                    <a:pt x="216" y="49"/>
                  </a:lnTo>
                  <a:lnTo>
                    <a:pt x="213" y="49"/>
                  </a:lnTo>
                  <a:lnTo>
                    <a:pt x="210" y="50"/>
                  </a:lnTo>
                  <a:lnTo>
                    <a:pt x="208" y="50"/>
                  </a:lnTo>
                  <a:lnTo>
                    <a:pt x="204" y="50"/>
                  </a:lnTo>
                  <a:lnTo>
                    <a:pt x="202" y="51"/>
                  </a:lnTo>
                  <a:lnTo>
                    <a:pt x="199" y="51"/>
                  </a:lnTo>
                  <a:lnTo>
                    <a:pt x="196" y="52"/>
                  </a:lnTo>
                  <a:lnTo>
                    <a:pt x="193" y="53"/>
                  </a:lnTo>
                  <a:lnTo>
                    <a:pt x="187" y="55"/>
                  </a:lnTo>
                  <a:lnTo>
                    <a:pt x="191" y="57"/>
                  </a:lnTo>
                  <a:lnTo>
                    <a:pt x="193" y="57"/>
                  </a:lnTo>
                  <a:lnTo>
                    <a:pt x="195" y="58"/>
                  </a:lnTo>
                  <a:lnTo>
                    <a:pt x="199" y="59"/>
                  </a:lnTo>
                  <a:lnTo>
                    <a:pt x="201" y="61"/>
                  </a:lnTo>
                  <a:lnTo>
                    <a:pt x="203" y="65"/>
                  </a:lnTo>
                  <a:lnTo>
                    <a:pt x="207" y="66"/>
                  </a:lnTo>
                  <a:lnTo>
                    <a:pt x="209" y="66"/>
                  </a:lnTo>
                  <a:lnTo>
                    <a:pt x="212" y="68"/>
                  </a:lnTo>
                  <a:lnTo>
                    <a:pt x="216" y="69"/>
                  </a:lnTo>
                  <a:lnTo>
                    <a:pt x="218" y="72"/>
                  </a:lnTo>
                  <a:lnTo>
                    <a:pt x="221" y="74"/>
                  </a:lnTo>
                  <a:lnTo>
                    <a:pt x="224" y="75"/>
                  </a:lnTo>
                  <a:lnTo>
                    <a:pt x="227" y="76"/>
                  </a:lnTo>
                  <a:lnTo>
                    <a:pt x="224" y="75"/>
                  </a:lnTo>
                  <a:lnTo>
                    <a:pt x="218" y="74"/>
                  </a:lnTo>
                  <a:lnTo>
                    <a:pt x="216" y="72"/>
                  </a:lnTo>
                  <a:lnTo>
                    <a:pt x="212" y="70"/>
                  </a:lnTo>
                  <a:lnTo>
                    <a:pt x="210" y="68"/>
                  </a:lnTo>
                  <a:lnTo>
                    <a:pt x="207" y="68"/>
                  </a:lnTo>
                  <a:lnTo>
                    <a:pt x="204" y="67"/>
                  </a:lnTo>
                  <a:lnTo>
                    <a:pt x="201" y="67"/>
                  </a:lnTo>
                  <a:lnTo>
                    <a:pt x="199" y="66"/>
                  </a:lnTo>
                  <a:lnTo>
                    <a:pt x="196" y="64"/>
                  </a:lnTo>
                  <a:lnTo>
                    <a:pt x="195" y="60"/>
                  </a:lnTo>
                  <a:lnTo>
                    <a:pt x="193" y="59"/>
                  </a:lnTo>
                  <a:lnTo>
                    <a:pt x="186" y="58"/>
                  </a:lnTo>
                  <a:lnTo>
                    <a:pt x="184" y="58"/>
                  </a:lnTo>
                  <a:lnTo>
                    <a:pt x="180" y="57"/>
                  </a:lnTo>
                  <a:lnTo>
                    <a:pt x="178" y="57"/>
                  </a:lnTo>
                  <a:lnTo>
                    <a:pt x="176" y="57"/>
                  </a:lnTo>
                  <a:lnTo>
                    <a:pt x="174" y="58"/>
                  </a:lnTo>
                  <a:lnTo>
                    <a:pt x="170" y="58"/>
                  </a:lnTo>
                  <a:lnTo>
                    <a:pt x="168" y="59"/>
                  </a:lnTo>
                  <a:lnTo>
                    <a:pt x="165" y="60"/>
                  </a:lnTo>
                  <a:lnTo>
                    <a:pt x="162" y="61"/>
                  </a:lnTo>
                  <a:lnTo>
                    <a:pt x="159" y="62"/>
                  </a:lnTo>
                  <a:lnTo>
                    <a:pt x="161" y="66"/>
                  </a:lnTo>
                  <a:lnTo>
                    <a:pt x="163" y="68"/>
                  </a:lnTo>
                  <a:lnTo>
                    <a:pt x="167" y="70"/>
                  </a:lnTo>
                  <a:lnTo>
                    <a:pt x="167" y="73"/>
                  </a:lnTo>
                  <a:lnTo>
                    <a:pt x="165" y="74"/>
                  </a:lnTo>
                  <a:lnTo>
                    <a:pt x="162" y="77"/>
                  </a:lnTo>
                  <a:lnTo>
                    <a:pt x="163" y="79"/>
                  </a:lnTo>
                  <a:lnTo>
                    <a:pt x="166" y="83"/>
                  </a:lnTo>
                  <a:lnTo>
                    <a:pt x="163" y="84"/>
                  </a:lnTo>
                  <a:lnTo>
                    <a:pt x="160" y="84"/>
                  </a:lnTo>
                  <a:lnTo>
                    <a:pt x="158" y="85"/>
                  </a:lnTo>
                  <a:lnTo>
                    <a:pt x="154" y="84"/>
                  </a:lnTo>
                  <a:lnTo>
                    <a:pt x="152" y="83"/>
                  </a:lnTo>
                  <a:lnTo>
                    <a:pt x="149" y="82"/>
                  </a:lnTo>
                  <a:lnTo>
                    <a:pt x="147" y="81"/>
                  </a:lnTo>
                  <a:lnTo>
                    <a:pt x="143" y="81"/>
                  </a:lnTo>
                  <a:lnTo>
                    <a:pt x="140" y="81"/>
                  </a:lnTo>
                  <a:lnTo>
                    <a:pt x="137" y="81"/>
                  </a:lnTo>
                  <a:lnTo>
                    <a:pt x="134" y="82"/>
                  </a:lnTo>
                  <a:lnTo>
                    <a:pt x="133" y="84"/>
                  </a:lnTo>
                  <a:lnTo>
                    <a:pt x="134" y="87"/>
                  </a:lnTo>
                  <a:lnTo>
                    <a:pt x="136" y="90"/>
                  </a:lnTo>
                  <a:lnTo>
                    <a:pt x="139" y="92"/>
                  </a:lnTo>
                  <a:lnTo>
                    <a:pt x="141" y="95"/>
                  </a:lnTo>
                  <a:lnTo>
                    <a:pt x="139" y="94"/>
                  </a:lnTo>
                  <a:lnTo>
                    <a:pt x="136" y="92"/>
                  </a:lnTo>
                  <a:lnTo>
                    <a:pt x="134" y="89"/>
                  </a:lnTo>
                  <a:lnTo>
                    <a:pt x="132" y="86"/>
                  </a:lnTo>
                  <a:lnTo>
                    <a:pt x="131" y="84"/>
                  </a:lnTo>
                  <a:lnTo>
                    <a:pt x="128" y="83"/>
                  </a:lnTo>
                  <a:lnTo>
                    <a:pt x="125" y="85"/>
                  </a:lnTo>
                  <a:lnTo>
                    <a:pt x="123" y="86"/>
                  </a:lnTo>
                  <a:lnTo>
                    <a:pt x="119" y="87"/>
                  </a:lnTo>
                  <a:lnTo>
                    <a:pt x="117" y="87"/>
                  </a:lnTo>
                  <a:lnTo>
                    <a:pt x="114" y="87"/>
                  </a:lnTo>
                  <a:lnTo>
                    <a:pt x="113" y="91"/>
                  </a:lnTo>
                  <a:lnTo>
                    <a:pt x="110" y="92"/>
                  </a:lnTo>
                  <a:lnTo>
                    <a:pt x="109" y="94"/>
                  </a:lnTo>
                  <a:lnTo>
                    <a:pt x="107" y="95"/>
                  </a:lnTo>
                  <a:lnTo>
                    <a:pt x="103" y="96"/>
                  </a:lnTo>
                  <a:lnTo>
                    <a:pt x="101" y="98"/>
                  </a:lnTo>
                  <a:lnTo>
                    <a:pt x="103" y="99"/>
                  </a:lnTo>
                  <a:lnTo>
                    <a:pt x="101" y="99"/>
                  </a:lnTo>
                  <a:lnTo>
                    <a:pt x="98" y="98"/>
                  </a:lnTo>
                  <a:lnTo>
                    <a:pt x="94" y="100"/>
                  </a:lnTo>
                  <a:lnTo>
                    <a:pt x="92" y="101"/>
                  </a:lnTo>
                  <a:lnTo>
                    <a:pt x="89" y="101"/>
                  </a:lnTo>
                  <a:lnTo>
                    <a:pt x="86" y="102"/>
                  </a:lnTo>
                  <a:lnTo>
                    <a:pt x="85" y="106"/>
                  </a:lnTo>
                  <a:lnTo>
                    <a:pt x="82" y="107"/>
                  </a:lnTo>
                  <a:lnTo>
                    <a:pt x="80" y="108"/>
                  </a:lnTo>
                  <a:lnTo>
                    <a:pt x="76" y="109"/>
                  </a:lnTo>
                  <a:lnTo>
                    <a:pt x="76" y="111"/>
                  </a:lnTo>
                  <a:lnTo>
                    <a:pt x="79" y="115"/>
                  </a:lnTo>
                  <a:lnTo>
                    <a:pt x="82" y="116"/>
                  </a:lnTo>
                  <a:lnTo>
                    <a:pt x="84" y="118"/>
                  </a:lnTo>
                  <a:lnTo>
                    <a:pt x="88" y="117"/>
                  </a:lnTo>
                  <a:lnTo>
                    <a:pt x="90" y="117"/>
                  </a:lnTo>
                  <a:lnTo>
                    <a:pt x="93" y="117"/>
                  </a:lnTo>
                  <a:lnTo>
                    <a:pt x="96" y="119"/>
                  </a:lnTo>
                  <a:lnTo>
                    <a:pt x="99" y="119"/>
                  </a:lnTo>
                  <a:lnTo>
                    <a:pt x="101" y="118"/>
                  </a:lnTo>
                  <a:lnTo>
                    <a:pt x="105" y="117"/>
                  </a:lnTo>
                  <a:lnTo>
                    <a:pt x="108" y="117"/>
                  </a:lnTo>
                  <a:lnTo>
                    <a:pt x="110" y="117"/>
                  </a:lnTo>
                  <a:lnTo>
                    <a:pt x="113" y="117"/>
                  </a:lnTo>
                  <a:lnTo>
                    <a:pt x="116" y="117"/>
                  </a:lnTo>
                  <a:lnTo>
                    <a:pt x="119" y="116"/>
                  </a:lnTo>
                  <a:lnTo>
                    <a:pt x="122" y="113"/>
                  </a:lnTo>
                  <a:lnTo>
                    <a:pt x="124" y="115"/>
                  </a:lnTo>
                  <a:lnTo>
                    <a:pt x="127" y="115"/>
                  </a:lnTo>
                  <a:lnTo>
                    <a:pt x="122" y="116"/>
                  </a:lnTo>
                  <a:lnTo>
                    <a:pt x="118" y="117"/>
                  </a:lnTo>
                  <a:lnTo>
                    <a:pt x="113" y="118"/>
                  </a:lnTo>
                  <a:lnTo>
                    <a:pt x="109" y="119"/>
                  </a:lnTo>
                  <a:lnTo>
                    <a:pt x="110" y="122"/>
                  </a:lnTo>
                  <a:lnTo>
                    <a:pt x="110" y="125"/>
                  </a:lnTo>
                  <a:lnTo>
                    <a:pt x="111" y="127"/>
                  </a:lnTo>
                  <a:lnTo>
                    <a:pt x="110" y="130"/>
                  </a:lnTo>
                  <a:lnTo>
                    <a:pt x="113" y="133"/>
                  </a:lnTo>
                  <a:lnTo>
                    <a:pt x="109" y="138"/>
                  </a:lnTo>
                  <a:lnTo>
                    <a:pt x="106" y="139"/>
                  </a:lnTo>
                  <a:lnTo>
                    <a:pt x="103" y="141"/>
                  </a:lnTo>
                  <a:lnTo>
                    <a:pt x="100" y="144"/>
                  </a:lnTo>
                  <a:lnTo>
                    <a:pt x="98" y="146"/>
                  </a:lnTo>
                  <a:lnTo>
                    <a:pt x="94" y="146"/>
                  </a:lnTo>
                  <a:lnTo>
                    <a:pt x="91" y="145"/>
                  </a:lnTo>
                  <a:lnTo>
                    <a:pt x="89" y="145"/>
                  </a:lnTo>
                  <a:lnTo>
                    <a:pt x="86" y="146"/>
                  </a:lnTo>
                  <a:lnTo>
                    <a:pt x="83" y="146"/>
                  </a:lnTo>
                  <a:lnTo>
                    <a:pt x="80" y="146"/>
                  </a:lnTo>
                  <a:lnTo>
                    <a:pt x="77" y="146"/>
                  </a:lnTo>
                  <a:lnTo>
                    <a:pt x="75" y="147"/>
                  </a:lnTo>
                  <a:lnTo>
                    <a:pt x="72" y="149"/>
                  </a:lnTo>
                  <a:lnTo>
                    <a:pt x="69" y="147"/>
                  </a:lnTo>
                  <a:lnTo>
                    <a:pt x="66" y="149"/>
                  </a:lnTo>
                  <a:lnTo>
                    <a:pt x="64" y="149"/>
                  </a:lnTo>
                  <a:lnTo>
                    <a:pt x="60" y="150"/>
                  </a:lnTo>
                  <a:lnTo>
                    <a:pt x="58" y="150"/>
                  </a:lnTo>
                  <a:lnTo>
                    <a:pt x="55" y="151"/>
                  </a:lnTo>
                  <a:lnTo>
                    <a:pt x="57" y="153"/>
                  </a:lnTo>
                  <a:lnTo>
                    <a:pt x="55" y="154"/>
                  </a:lnTo>
                  <a:lnTo>
                    <a:pt x="51" y="155"/>
                  </a:lnTo>
                  <a:lnTo>
                    <a:pt x="49" y="156"/>
                  </a:lnTo>
                  <a:lnTo>
                    <a:pt x="46" y="156"/>
                  </a:lnTo>
                  <a:lnTo>
                    <a:pt x="43" y="156"/>
                  </a:lnTo>
                  <a:lnTo>
                    <a:pt x="42" y="156"/>
                  </a:lnTo>
                  <a:lnTo>
                    <a:pt x="42" y="158"/>
                  </a:lnTo>
                  <a:lnTo>
                    <a:pt x="39" y="158"/>
                  </a:lnTo>
                  <a:lnTo>
                    <a:pt x="37" y="159"/>
                  </a:lnTo>
                  <a:lnTo>
                    <a:pt x="33" y="159"/>
                  </a:lnTo>
                  <a:lnTo>
                    <a:pt x="31" y="162"/>
                  </a:lnTo>
                  <a:lnTo>
                    <a:pt x="29" y="162"/>
                  </a:lnTo>
                  <a:lnTo>
                    <a:pt x="25" y="161"/>
                  </a:lnTo>
                  <a:lnTo>
                    <a:pt x="22" y="161"/>
                  </a:lnTo>
                  <a:lnTo>
                    <a:pt x="20" y="162"/>
                  </a:lnTo>
                  <a:lnTo>
                    <a:pt x="16" y="163"/>
                  </a:lnTo>
                  <a:lnTo>
                    <a:pt x="14" y="163"/>
                  </a:lnTo>
                  <a:lnTo>
                    <a:pt x="11" y="164"/>
                  </a:lnTo>
                  <a:lnTo>
                    <a:pt x="8" y="164"/>
                  </a:lnTo>
                  <a:lnTo>
                    <a:pt x="5" y="167"/>
                  </a:lnTo>
                  <a:lnTo>
                    <a:pt x="4" y="170"/>
                  </a:lnTo>
                  <a:lnTo>
                    <a:pt x="6" y="171"/>
                  </a:lnTo>
                  <a:lnTo>
                    <a:pt x="4" y="173"/>
                  </a:lnTo>
                  <a:lnTo>
                    <a:pt x="0" y="175"/>
                  </a:lnTo>
                  <a:lnTo>
                    <a:pt x="4" y="176"/>
                  </a:lnTo>
                  <a:lnTo>
                    <a:pt x="6" y="178"/>
                  </a:lnTo>
                  <a:lnTo>
                    <a:pt x="9" y="178"/>
                  </a:lnTo>
                  <a:lnTo>
                    <a:pt x="12" y="181"/>
                  </a:lnTo>
                  <a:lnTo>
                    <a:pt x="14" y="183"/>
                  </a:lnTo>
                  <a:lnTo>
                    <a:pt x="17" y="184"/>
                  </a:lnTo>
                  <a:lnTo>
                    <a:pt x="20" y="183"/>
                  </a:lnTo>
                  <a:lnTo>
                    <a:pt x="23" y="184"/>
                  </a:lnTo>
                  <a:lnTo>
                    <a:pt x="25" y="184"/>
                  </a:lnTo>
                  <a:lnTo>
                    <a:pt x="22" y="186"/>
                  </a:lnTo>
                  <a:lnTo>
                    <a:pt x="25" y="187"/>
                  </a:lnTo>
                  <a:lnTo>
                    <a:pt x="31" y="187"/>
                  </a:lnTo>
                  <a:lnTo>
                    <a:pt x="34" y="186"/>
                  </a:lnTo>
                  <a:lnTo>
                    <a:pt x="37" y="184"/>
                  </a:lnTo>
                  <a:lnTo>
                    <a:pt x="40" y="185"/>
                  </a:lnTo>
                  <a:lnTo>
                    <a:pt x="42" y="185"/>
                  </a:lnTo>
                  <a:lnTo>
                    <a:pt x="42" y="185"/>
                  </a:lnTo>
                  <a:lnTo>
                    <a:pt x="39" y="185"/>
                  </a:lnTo>
                  <a:lnTo>
                    <a:pt x="37" y="187"/>
                  </a:lnTo>
                  <a:lnTo>
                    <a:pt x="33" y="188"/>
                  </a:lnTo>
                  <a:lnTo>
                    <a:pt x="37" y="189"/>
                  </a:lnTo>
                  <a:lnTo>
                    <a:pt x="39" y="189"/>
                  </a:lnTo>
                  <a:lnTo>
                    <a:pt x="42" y="189"/>
                  </a:lnTo>
                  <a:lnTo>
                    <a:pt x="45" y="189"/>
                  </a:lnTo>
                  <a:lnTo>
                    <a:pt x="48" y="188"/>
                  </a:lnTo>
                  <a:lnTo>
                    <a:pt x="45" y="190"/>
                  </a:lnTo>
                  <a:lnTo>
                    <a:pt x="39" y="193"/>
                  </a:lnTo>
                  <a:lnTo>
                    <a:pt x="42" y="194"/>
                  </a:lnTo>
                  <a:lnTo>
                    <a:pt x="45" y="194"/>
                  </a:lnTo>
                  <a:lnTo>
                    <a:pt x="48" y="195"/>
                  </a:lnTo>
                  <a:lnTo>
                    <a:pt x="50" y="196"/>
                  </a:lnTo>
                  <a:lnTo>
                    <a:pt x="54" y="196"/>
                  </a:lnTo>
                  <a:lnTo>
                    <a:pt x="56" y="195"/>
                  </a:lnTo>
                  <a:lnTo>
                    <a:pt x="59" y="195"/>
                  </a:lnTo>
                  <a:lnTo>
                    <a:pt x="60" y="193"/>
                  </a:lnTo>
                  <a:lnTo>
                    <a:pt x="64" y="193"/>
                  </a:lnTo>
                  <a:lnTo>
                    <a:pt x="64" y="195"/>
                  </a:lnTo>
                  <a:lnTo>
                    <a:pt x="71" y="194"/>
                  </a:lnTo>
                  <a:lnTo>
                    <a:pt x="73" y="194"/>
                  </a:lnTo>
                  <a:lnTo>
                    <a:pt x="76" y="194"/>
                  </a:lnTo>
                  <a:lnTo>
                    <a:pt x="79" y="193"/>
                  </a:lnTo>
                  <a:lnTo>
                    <a:pt x="81" y="190"/>
                  </a:lnTo>
                  <a:lnTo>
                    <a:pt x="84" y="189"/>
                  </a:lnTo>
                  <a:lnTo>
                    <a:pt x="86" y="188"/>
                  </a:lnTo>
                  <a:lnTo>
                    <a:pt x="90" y="190"/>
                  </a:lnTo>
                  <a:lnTo>
                    <a:pt x="92" y="192"/>
                  </a:lnTo>
                  <a:lnTo>
                    <a:pt x="94" y="194"/>
                  </a:lnTo>
                  <a:lnTo>
                    <a:pt x="96" y="197"/>
                  </a:lnTo>
                  <a:lnTo>
                    <a:pt x="92" y="197"/>
                  </a:lnTo>
                  <a:lnTo>
                    <a:pt x="90" y="197"/>
                  </a:lnTo>
                  <a:lnTo>
                    <a:pt x="90" y="200"/>
                  </a:lnTo>
                  <a:lnTo>
                    <a:pt x="92" y="201"/>
                  </a:lnTo>
                  <a:lnTo>
                    <a:pt x="90" y="201"/>
                  </a:lnTo>
                  <a:lnTo>
                    <a:pt x="86" y="200"/>
                  </a:lnTo>
                  <a:lnTo>
                    <a:pt x="83" y="198"/>
                  </a:lnTo>
                  <a:lnTo>
                    <a:pt x="81" y="198"/>
                  </a:lnTo>
                  <a:lnTo>
                    <a:pt x="75" y="198"/>
                  </a:lnTo>
                  <a:lnTo>
                    <a:pt x="72" y="198"/>
                  </a:lnTo>
                  <a:lnTo>
                    <a:pt x="68" y="198"/>
                  </a:lnTo>
                  <a:lnTo>
                    <a:pt x="66" y="198"/>
                  </a:lnTo>
                  <a:lnTo>
                    <a:pt x="64" y="198"/>
                  </a:lnTo>
                  <a:lnTo>
                    <a:pt x="60" y="200"/>
                  </a:lnTo>
                  <a:lnTo>
                    <a:pt x="58" y="201"/>
                  </a:lnTo>
                  <a:lnTo>
                    <a:pt x="55" y="201"/>
                  </a:lnTo>
                  <a:lnTo>
                    <a:pt x="58" y="203"/>
                  </a:lnTo>
                  <a:lnTo>
                    <a:pt x="60" y="203"/>
                  </a:lnTo>
                  <a:lnTo>
                    <a:pt x="64" y="203"/>
                  </a:lnTo>
                  <a:lnTo>
                    <a:pt x="66" y="203"/>
                  </a:lnTo>
                  <a:lnTo>
                    <a:pt x="68" y="203"/>
                  </a:lnTo>
                  <a:lnTo>
                    <a:pt x="72" y="203"/>
                  </a:lnTo>
                  <a:lnTo>
                    <a:pt x="74" y="203"/>
                  </a:lnTo>
                  <a:lnTo>
                    <a:pt x="77" y="204"/>
                  </a:lnTo>
                  <a:lnTo>
                    <a:pt x="83" y="205"/>
                  </a:lnTo>
                  <a:lnTo>
                    <a:pt x="85" y="205"/>
                  </a:lnTo>
                  <a:lnTo>
                    <a:pt x="89" y="205"/>
                  </a:lnTo>
                  <a:lnTo>
                    <a:pt x="94" y="204"/>
                  </a:lnTo>
                  <a:lnTo>
                    <a:pt x="91" y="205"/>
                  </a:lnTo>
                  <a:lnTo>
                    <a:pt x="89" y="205"/>
                  </a:lnTo>
                  <a:lnTo>
                    <a:pt x="85" y="205"/>
                  </a:lnTo>
                  <a:lnTo>
                    <a:pt x="83" y="205"/>
                  </a:lnTo>
                  <a:lnTo>
                    <a:pt x="80" y="205"/>
                  </a:lnTo>
                  <a:lnTo>
                    <a:pt x="77" y="204"/>
                  </a:lnTo>
                  <a:lnTo>
                    <a:pt x="74" y="204"/>
                  </a:lnTo>
                  <a:lnTo>
                    <a:pt x="72" y="203"/>
                  </a:lnTo>
                  <a:lnTo>
                    <a:pt x="69" y="204"/>
                  </a:lnTo>
                  <a:lnTo>
                    <a:pt x="66" y="204"/>
                  </a:lnTo>
                  <a:lnTo>
                    <a:pt x="64" y="204"/>
                  </a:lnTo>
                  <a:lnTo>
                    <a:pt x="60" y="204"/>
                  </a:lnTo>
                  <a:lnTo>
                    <a:pt x="58" y="204"/>
                  </a:lnTo>
                  <a:lnTo>
                    <a:pt x="55" y="203"/>
                  </a:lnTo>
                  <a:lnTo>
                    <a:pt x="51" y="203"/>
                  </a:lnTo>
                  <a:lnTo>
                    <a:pt x="49" y="203"/>
                  </a:lnTo>
                  <a:lnTo>
                    <a:pt x="47" y="203"/>
                  </a:lnTo>
                  <a:lnTo>
                    <a:pt x="43" y="203"/>
                  </a:lnTo>
                  <a:lnTo>
                    <a:pt x="42" y="202"/>
                  </a:lnTo>
                  <a:lnTo>
                    <a:pt x="39" y="202"/>
                  </a:lnTo>
                  <a:lnTo>
                    <a:pt x="37" y="203"/>
                  </a:lnTo>
                  <a:lnTo>
                    <a:pt x="31" y="204"/>
                  </a:lnTo>
                  <a:lnTo>
                    <a:pt x="29" y="205"/>
                  </a:lnTo>
                  <a:lnTo>
                    <a:pt x="25" y="205"/>
                  </a:lnTo>
                  <a:lnTo>
                    <a:pt x="23" y="209"/>
                  </a:lnTo>
                  <a:lnTo>
                    <a:pt x="25" y="211"/>
                  </a:lnTo>
                  <a:lnTo>
                    <a:pt x="29" y="211"/>
                  </a:lnTo>
                  <a:lnTo>
                    <a:pt x="31" y="211"/>
                  </a:lnTo>
                  <a:lnTo>
                    <a:pt x="29" y="212"/>
                  </a:lnTo>
                  <a:lnTo>
                    <a:pt x="31" y="214"/>
                  </a:lnTo>
                  <a:lnTo>
                    <a:pt x="34" y="215"/>
                  </a:lnTo>
                  <a:lnTo>
                    <a:pt x="38" y="215"/>
                  </a:lnTo>
                  <a:lnTo>
                    <a:pt x="40" y="213"/>
                  </a:lnTo>
                  <a:lnTo>
                    <a:pt x="42" y="212"/>
                  </a:lnTo>
                  <a:lnTo>
                    <a:pt x="42" y="212"/>
                  </a:lnTo>
                  <a:lnTo>
                    <a:pt x="45" y="210"/>
                  </a:lnTo>
                  <a:lnTo>
                    <a:pt x="48" y="210"/>
                  </a:lnTo>
                  <a:lnTo>
                    <a:pt x="45" y="211"/>
                  </a:lnTo>
                  <a:lnTo>
                    <a:pt x="42" y="213"/>
                  </a:lnTo>
                  <a:lnTo>
                    <a:pt x="42" y="216"/>
                  </a:lnTo>
                  <a:lnTo>
                    <a:pt x="45" y="216"/>
                  </a:lnTo>
                  <a:lnTo>
                    <a:pt x="48" y="218"/>
                  </a:lnTo>
                  <a:lnTo>
                    <a:pt x="50" y="218"/>
                  </a:lnTo>
                  <a:lnTo>
                    <a:pt x="54" y="219"/>
                  </a:lnTo>
                  <a:lnTo>
                    <a:pt x="59" y="219"/>
                  </a:lnTo>
                  <a:lnTo>
                    <a:pt x="63" y="219"/>
                  </a:lnTo>
                  <a:lnTo>
                    <a:pt x="65" y="219"/>
                  </a:lnTo>
                  <a:lnTo>
                    <a:pt x="67" y="218"/>
                  </a:lnTo>
                  <a:lnTo>
                    <a:pt x="69" y="221"/>
                  </a:lnTo>
                  <a:lnTo>
                    <a:pt x="66" y="221"/>
                  </a:lnTo>
                  <a:lnTo>
                    <a:pt x="64" y="221"/>
                  </a:lnTo>
                  <a:lnTo>
                    <a:pt x="60" y="221"/>
                  </a:lnTo>
                  <a:lnTo>
                    <a:pt x="58" y="222"/>
                  </a:lnTo>
                  <a:lnTo>
                    <a:pt x="56" y="223"/>
                  </a:lnTo>
                  <a:lnTo>
                    <a:pt x="52" y="224"/>
                  </a:lnTo>
                  <a:lnTo>
                    <a:pt x="49" y="226"/>
                  </a:lnTo>
                  <a:lnTo>
                    <a:pt x="49" y="228"/>
                  </a:lnTo>
                  <a:lnTo>
                    <a:pt x="51" y="229"/>
                  </a:lnTo>
                  <a:lnTo>
                    <a:pt x="55" y="230"/>
                  </a:lnTo>
                  <a:lnTo>
                    <a:pt x="58" y="231"/>
                  </a:lnTo>
                  <a:lnTo>
                    <a:pt x="60" y="233"/>
                  </a:lnTo>
                  <a:lnTo>
                    <a:pt x="64" y="233"/>
                  </a:lnTo>
                  <a:lnTo>
                    <a:pt x="64" y="236"/>
                  </a:lnTo>
                  <a:lnTo>
                    <a:pt x="67" y="236"/>
                  </a:lnTo>
                  <a:lnTo>
                    <a:pt x="72" y="237"/>
                  </a:lnTo>
                  <a:lnTo>
                    <a:pt x="75" y="237"/>
                  </a:lnTo>
                  <a:lnTo>
                    <a:pt x="77" y="237"/>
                  </a:lnTo>
                  <a:lnTo>
                    <a:pt x="81" y="238"/>
                  </a:lnTo>
                  <a:lnTo>
                    <a:pt x="83" y="238"/>
                  </a:lnTo>
                  <a:lnTo>
                    <a:pt x="86" y="239"/>
                  </a:lnTo>
                  <a:lnTo>
                    <a:pt x="89" y="238"/>
                  </a:lnTo>
                  <a:lnTo>
                    <a:pt x="86" y="237"/>
                  </a:lnTo>
                  <a:lnTo>
                    <a:pt x="83" y="235"/>
                  </a:lnTo>
                  <a:lnTo>
                    <a:pt x="81" y="232"/>
                  </a:lnTo>
                  <a:lnTo>
                    <a:pt x="83" y="230"/>
                  </a:lnTo>
                  <a:lnTo>
                    <a:pt x="86" y="231"/>
                  </a:lnTo>
                  <a:lnTo>
                    <a:pt x="89" y="235"/>
                  </a:lnTo>
                  <a:lnTo>
                    <a:pt x="92" y="235"/>
                  </a:lnTo>
                  <a:lnTo>
                    <a:pt x="92" y="232"/>
                  </a:lnTo>
                  <a:lnTo>
                    <a:pt x="94" y="230"/>
                  </a:lnTo>
                  <a:lnTo>
                    <a:pt x="98" y="230"/>
                  </a:lnTo>
                  <a:lnTo>
                    <a:pt x="100" y="230"/>
                  </a:lnTo>
                  <a:lnTo>
                    <a:pt x="103" y="231"/>
                  </a:lnTo>
                  <a:lnTo>
                    <a:pt x="100" y="232"/>
                  </a:lnTo>
                  <a:lnTo>
                    <a:pt x="100" y="236"/>
                  </a:lnTo>
                  <a:lnTo>
                    <a:pt x="103" y="237"/>
                  </a:lnTo>
                  <a:lnTo>
                    <a:pt x="106" y="237"/>
                  </a:lnTo>
                  <a:lnTo>
                    <a:pt x="106" y="233"/>
                  </a:lnTo>
                  <a:lnTo>
                    <a:pt x="111" y="235"/>
                  </a:lnTo>
                  <a:lnTo>
                    <a:pt x="113" y="232"/>
                  </a:lnTo>
                  <a:lnTo>
                    <a:pt x="115" y="233"/>
                  </a:lnTo>
                  <a:lnTo>
                    <a:pt x="116" y="230"/>
                  </a:lnTo>
                  <a:lnTo>
                    <a:pt x="119" y="230"/>
                  </a:lnTo>
                  <a:lnTo>
                    <a:pt x="120" y="228"/>
                  </a:lnTo>
                  <a:lnTo>
                    <a:pt x="122" y="230"/>
                  </a:lnTo>
                  <a:lnTo>
                    <a:pt x="123" y="233"/>
                  </a:lnTo>
                  <a:lnTo>
                    <a:pt x="125" y="233"/>
                  </a:lnTo>
                  <a:lnTo>
                    <a:pt x="128" y="231"/>
                  </a:lnTo>
                  <a:lnTo>
                    <a:pt x="131" y="229"/>
                  </a:lnTo>
                  <a:lnTo>
                    <a:pt x="134" y="227"/>
                  </a:lnTo>
                  <a:lnTo>
                    <a:pt x="140" y="229"/>
                  </a:lnTo>
                  <a:lnTo>
                    <a:pt x="142" y="230"/>
                  </a:lnTo>
                  <a:lnTo>
                    <a:pt x="145" y="230"/>
                  </a:lnTo>
                  <a:lnTo>
                    <a:pt x="148" y="230"/>
                  </a:lnTo>
                  <a:lnTo>
                    <a:pt x="151" y="231"/>
                  </a:lnTo>
                  <a:lnTo>
                    <a:pt x="153" y="231"/>
                  </a:lnTo>
                  <a:lnTo>
                    <a:pt x="156" y="232"/>
                  </a:lnTo>
                  <a:lnTo>
                    <a:pt x="159" y="233"/>
                  </a:lnTo>
                  <a:lnTo>
                    <a:pt x="161" y="232"/>
                  </a:lnTo>
                  <a:lnTo>
                    <a:pt x="165" y="233"/>
                  </a:lnTo>
                  <a:lnTo>
                    <a:pt x="167" y="235"/>
                  </a:lnTo>
                  <a:lnTo>
                    <a:pt x="168" y="237"/>
                  </a:lnTo>
                  <a:lnTo>
                    <a:pt x="176" y="237"/>
                  </a:lnTo>
                  <a:lnTo>
                    <a:pt x="179" y="238"/>
                  </a:lnTo>
                  <a:lnTo>
                    <a:pt x="179" y="239"/>
                  </a:lnTo>
                  <a:lnTo>
                    <a:pt x="182" y="239"/>
                  </a:lnTo>
                  <a:lnTo>
                    <a:pt x="185" y="240"/>
                  </a:lnTo>
                  <a:lnTo>
                    <a:pt x="182" y="243"/>
                  </a:lnTo>
                  <a:lnTo>
                    <a:pt x="185" y="243"/>
                  </a:lnTo>
                  <a:lnTo>
                    <a:pt x="187" y="241"/>
                  </a:lnTo>
                  <a:lnTo>
                    <a:pt x="191" y="241"/>
                  </a:lnTo>
                  <a:lnTo>
                    <a:pt x="190" y="244"/>
                  </a:lnTo>
                  <a:lnTo>
                    <a:pt x="192" y="245"/>
                  </a:lnTo>
                  <a:lnTo>
                    <a:pt x="195" y="246"/>
                  </a:lnTo>
                  <a:lnTo>
                    <a:pt x="197" y="245"/>
                  </a:lnTo>
                  <a:lnTo>
                    <a:pt x="201" y="245"/>
                  </a:lnTo>
                  <a:lnTo>
                    <a:pt x="202" y="248"/>
                  </a:lnTo>
                  <a:lnTo>
                    <a:pt x="203" y="250"/>
                  </a:lnTo>
                  <a:lnTo>
                    <a:pt x="203" y="253"/>
                  </a:lnTo>
                  <a:lnTo>
                    <a:pt x="200" y="254"/>
                  </a:lnTo>
                  <a:lnTo>
                    <a:pt x="197" y="255"/>
                  </a:lnTo>
                  <a:lnTo>
                    <a:pt x="200" y="255"/>
                  </a:lnTo>
                  <a:lnTo>
                    <a:pt x="203" y="254"/>
                  </a:lnTo>
                  <a:lnTo>
                    <a:pt x="201" y="257"/>
                  </a:lnTo>
                  <a:lnTo>
                    <a:pt x="203" y="260"/>
                  </a:lnTo>
                  <a:lnTo>
                    <a:pt x="205" y="260"/>
                  </a:lnTo>
                  <a:lnTo>
                    <a:pt x="205" y="263"/>
                  </a:lnTo>
                  <a:lnTo>
                    <a:pt x="208" y="264"/>
                  </a:lnTo>
                  <a:lnTo>
                    <a:pt x="211" y="265"/>
                  </a:lnTo>
                  <a:lnTo>
                    <a:pt x="212" y="266"/>
                  </a:lnTo>
                  <a:lnTo>
                    <a:pt x="216" y="267"/>
                  </a:lnTo>
                  <a:lnTo>
                    <a:pt x="218" y="267"/>
                  </a:lnTo>
                  <a:lnTo>
                    <a:pt x="221" y="270"/>
                  </a:lnTo>
                  <a:lnTo>
                    <a:pt x="218" y="271"/>
                  </a:lnTo>
                  <a:lnTo>
                    <a:pt x="220" y="274"/>
                  </a:lnTo>
                  <a:lnTo>
                    <a:pt x="222" y="274"/>
                  </a:lnTo>
                  <a:lnTo>
                    <a:pt x="226" y="275"/>
                  </a:lnTo>
                  <a:lnTo>
                    <a:pt x="228" y="278"/>
                  </a:lnTo>
                  <a:lnTo>
                    <a:pt x="231" y="278"/>
                  </a:lnTo>
                  <a:lnTo>
                    <a:pt x="228" y="280"/>
                  </a:lnTo>
                  <a:lnTo>
                    <a:pt x="226" y="280"/>
                  </a:lnTo>
                  <a:lnTo>
                    <a:pt x="222" y="280"/>
                  </a:lnTo>
                  <a:lnTo>
                    <a:pt x="226" y="281"/>
                  </a:lnTo>
                  <a:lnTo>
                    <a:pt x="231" y="281"/>
                  </a:lnTo>
                  <a:lnTo>
                    <a:pt x="229" y="283"/>
                  </a:lnTo>
                  <a:lnTo>
                    <a:pt x="226" y="283"/>
                  </a:lnTo>
                  <a:lnTo>
                    <a:pt x="228" y="284"/>
                  </a:lnTo>
                  <a:lnTo>
                    <a:pt x="226" y="286"/>
                  </a:lnTo>
                  <a:lnTo>
                    <a:pt x="222" y="287"/>
                  </a:lnTo>
                  <a:lnTo>
                    <a:pt x="220" y="288"/>
                  </a:lnTo>
                  <a:lnTo>
                    <a:pt x="218" y="288"/>
                  </a:lnTo>
                  <a:lnTo>
                    <a:pt x="220" y="289"/>
                  </a:lnTo>
                  <a:lnTo>
                    <a:pt x="224" y="289"/>
                  </a:lnTo>
                  <a:lnTo>
                    <a:pt x="226" y="288"/>
                  </a:lnTo>
                  <a:lnTo>
                    <a:pt x="229" y="287"/>
                  </a:lnTo>
                  <a:lnTo>
                    <a:pt x="231" y="284"/>
                  </a:lnTo>
                  <a:lnTo>
                    <a:pt x="230" y="288"/>
                  </a:lnTo>
                  <a:lnTo>
                    <a:pt x="229" y="290"/>
                  </a:lnTo>
                  <a:lnTo>
                    <a:pt x="233" y="291"/>
                  </a:lnTo>
                  <a:lnTo>
                    <a:pt x="235" y="293"/>
                  </a:lnTo>
                  <a:lnTo>
                    <a:pt x="237" y="296"/>
                  </a:lnTo>
                  <a:lnTo>
                    <a:pt x="235" y="298"/>
                  </a:lnTo>
                  <a:lnTo>
                    <a:pt x="238" y="300"/>
                  </a:lnTo>
                  <a:lnTo>
                    <a:pt x="236" y="299"/>
                  </a:lnTo>
                  <a:lnTo>
                    <a:pt x="233" y="301"/>
                  </a:lnTo>
                  <a:lnTo>
                    <a:pt x="236" y="303"/>
                  </a:lnTo>
                  <a:lnTo>
                    <a:pt x="238" y="304"/>
                  </a:lnTo>
                  <a:lnTo>
                    <a:pt x="241" y="306"/>
                  </a:lnTo>
                  <a:lnTo>
                    <a:pt x="243" y="307"/>
                  </a:lnTo>
                  <a:lnTo>
                    <a:pt x="246" y="308"/>
                  </a:lnTo>
                  <a:lnTo>
                    <a:pt x="246" y="309"/>
                  </a:lnTo>
                  <a:lnTo>
                    <a:pt x="243" y="309"/>
                  </a:lnTo>
                  <a:lnTo>
                    <a:pt x="242" y="312"/>
                  </a:lnTo>
                  <a:lnTo>
                    <a:pt x="244" y="313"/>
                  </a:lnTo>
                  <a:lnTo>
                    <a:pt x="242" y="314"/>
                  </a:lnTo>
                  <a:lnTo>
                    <a:pt x="238" y="315"/>
                  </a:lnTo>
                  <a:lnTo>
                    <a:pt x="242" y="317"/>
                  </a:lnTo>
                  <a:lnTo>
                    <a:pt x="244" y="318"/>
                  </a:lnTo>
                  <a:lnTo>
                    <a:pt x="247" y="317"/>
                  </a:lnTo>
                  <a:lnTo>
                    <a:pt x="250" y="318"/>
                  </a:lnTo>
                  <a:lnTo>
                    <a:pt x="252" y="321"/>
                  </a:lnTo>
                  <a:lnTo>
                    <a:pt x="252" y="324"/>
                  </a:lnTo>
                  <a:lnTo>
                    <a:pt x="250" y="324"/>
                  </a:lnTo>
                  <a:lnTo>
                    <a:pt x="252" y="325"/>
                  </a:lnTo>
                  <a:lnTo>
                    <a:pt x="251" y="327"/>
                  </a:lnTo>
                  <a:lnTo>
                    <a:pt x="247" y="330"/>
                  </a:lnTo>
                  <a:lnTo>
                    <a:pt x="251" y="332"/>
                  </a:lnTo>
                  <a:lnTo>
                    <a:pt x="253" y="332"/>
                  </a:lnTo>
                  <a:lnTo>
                    <a:pt x="255" y="332"/>
                  </a:lnTo>
                  <a:lnTo>
                    <a:pt x="253" y="332"/>
                  </a:lnTo>
                  <a:lnTo>
                    <a:pt x="251" y="332"/>
                  </a:lnTo>
                  <a:lnTo>
                    <a:pt x="247" y="332"/>
                  </a:lnTo>
                  <a:lnTo>
                    <a:pt x="243" y="332"/>
                  </a:lnTo>
                  <a:lnTo>
                    <a:pt x="239" y="332"/>
                  </a:lnTo>
                  <a:lnTo>
                    <a:pt x="243" y="334"/>
                  </a:lnTo>
                  <a:lnTo>
                    <a:pt x="245" y="335"/>
                  </a:lnTo>
                  <a:lnTo>
                    <a:pt x="247" y="334"/>
                  </a:lnTo>
                  <a:lnTo>
                    <a:pt x="251" y="335"/>
                  </a:lnTo>
                  <a:lnTo>
                    <a:pt x="248" y="338"/>
                  </a:lnTo>
                  <a:lnTo>
                    <a:pt x="246" y="340"/>
                  </a:lnTo>
                  <a:lnTo>
                    <a:pt x="246" y="340"/>
                  </a:lnTo>
                  <a:lnTo>
                    <a:pt x="244" y="343"/>
                  </a:lnTo>
                  <a:lnTo>
                    <a:pt x="242" y="346"/>
                  </a:lnTo>
                  <a:lnTo>
                    <a:pt x="244" y="347"/>
                  </a:lnTo>
                  <a:lnTo>
                    <a:pt x="247" y="347"/>
                  </a:lnTo>
                  <a:lnTo>
                    <a:pt x="250" y="346"/>
                  </a:lnTo>
                  <a:lnTo>
                    <a:pt x="253" y="344"/>
                  </a:lnTo>
                  <a:lnTo>
                    <a:pt x="254" y="341"/>
                  </a:lnTo>
                  <a:lnTo>
                    <a:pt x="253" y="344"/>
                  </a:lnTo>
                  <a:lnTo>
                    <a:pt x="251" y="346"/>
                  </a:lnTo>
                  <a:lnTo>
                    <a:pt x="248" y="348"/>
                  </a:lnTo>
                  <a:lnTo>
                    <a:pt x="245" y="348"/>
                  </a:lnTo>
                  <a:lnTo>
                    <a:pt x="243" y="348"/>
                  </a:lnTo>
                  <a:lnTo>
                    <a:pt x="244" y="350"/>
                  </a:lnTo>
                  <a:lnTo>
                    <a:pt x="241" y="350"/>
                  </a:lnTo>
                  <a:lnTo>
                    <a:pt x="238" y="351"/>
                  </a:lnTo>
                  <a:lnTo>
                    <a:pt x="235" y="354"/>
                  </a:lnTo>
                  <a:lnTo>
                    <a:pt x="238" y="355"/>
                  </a:lnTo>
                  <a:lnTo>
                    <a:pt x="239" y="357"/>
                  </a:lnTo>
                  <a:lnTo>
                    <a:pt x="243" y="360"/>
                  </a:lnTo>
                  <a:lnTo>
                    <a:pt x="245" y="358"/>
                  </a:lnTo>
                  <a:lnTo>
                    <a:pt x="247" y="359"/>
                  </a:lnTo>
                  <a:lnTo>
                    <a:pt x="251" y="361"/>
                  </a:lnTo>
                  <a:lnTo>
                    <a:pt x="253" y="361"/>
                  </a:lnTo>
                  <a:lnTo>
                    <a:pt x="256" y="360"/>
                  </a:lnTo>
                  <a:lnTo>
                    <a:pt x="259" y="360"/>
                  </a:lnTo>
                  <a:lnTo>
                    <a:pt x="261" y="359"/>
                  </a:lnTo>
                  <a:lnTo>
                    <a:pt x="263" y="357"/>
                  </a:lnTo>
                  <a:lnTo>
                    <a:pt x="262" y="354"/>
                  </a:lnTo>
                  <a:lnTo>
                    <a:pt x="264" y="354"/>
                  </a:lnTo>
                  <a:lnTo>
                    <a:pt x="264" y="351"/>
                  </a:lnTo>
                  <a:lnTo>
                    <a:pt x="267" y="351"/>
                  </a:lnTo>
                  <a:lnTo>
                    <a:pt x="269" y="349"/>
                  </a:lnTo>
                  <a:lnTo>
                    <a:pt x="268" y="346"/>
                  </a:lnTo>
                  <a:lnTo>
                    <a:pt x="267" y="343"/>
                  </a:lnTo>
                  <a:lnTo>
                    <a:pt x="264" y="341"/>
                  </a:lnTo>
                  <a:lnTo>
                    <a:pt x="263" y="339"/>
                  </a:lnTo>
                  <a:lnTo>
                    <a:pt x="263" y="335"/>
                  </a:lnTo>
                  <a:lnTo>
                    <a:pt x="267" y="335"/>
                  </a:lnTo>
                  <a:lnTo>
                    <a:pt x="263" y="337"/>
                  </a:lnTo>
                  <a:lnTo>
                    <a:pt x="264" y="340"/>
                  </a:lnTo>
                  <a:lnTo>
                    <a:pt x="267" y="342"/>
                  </a:lnTo>
                  <a:lnTo>
                    <a:pt x="269" y="344"/>
                  </a:lnTo>
                  <a:lnTo>
                    <a:pt x="270" y="347"/>
                  </a:lnTo>
                  <a:lnTo>
                    <a:pt x="272" y="349"/>
                  </a:lnTo>
                  <a:lnTo>
                    <a:pt x="276" y="349"/>
                  </a:lnTo>
                  <a:lnTo>
                    <a:pt x="276" y="346"/>
                  </a:lnTo>
                  <a:lnTo>
                    <a:pt x="279" y="344"/>
                  </a:lnTo>
                  <a:lnTo>
                    <a:pt x="276" y="347"/>
                  </a:lnTo>
                  <a:lnTo>
                    <a:pt x="275" y="350"/>
                  </a:lnTo>
                  <a:lnTo>
                    <a:pt x="271" y="352"/>
                  </a:lnTo>
                  <a:lnTo>
                    <a:pt x="275" y="352"/>
                  </a:lnTo>
                  <a:lnTo>
                    <a:pt x="280" y="352"/>
                  </a:lnTo>
                  <a:lnTo>
                    <a:pt x="282" y="354"/>
                  </a:lnTo>
                  <a:lnTo>
                    <a:pt x="286" y="355"/>
                  </a:lnTo>
                  <a:lnTo>
                    <a:pt x="288" y="354"/>
                  </a:lnTo>
                  <a:lnTo>
                    <a:pt x="290" y="354"/>
                  </a:lnTo>
                  <a:lnTo>
                    <a:pt x="294" y="352"/>
                  </a:lnTo>
                  <a:lnTo>
                    <a:pt x="291" y="355"/>
                  </a:lnTo>
                  <a:lnTo>
                    <a:pt x="286" y="356"/>
                  </a:lnTo>
                  <a:lnTo>
                    <a:pt x="284" y="356"/>
                  </a:lnTo>
                  <a:lnTo>
                    <a:pt x="280" y="357"/>
                  </a:lnTo>
                  <a:lnTo>
                    <a:pt x="278" y="358"/>
                  </a:lnTo>
                  <a:lnTo>
                    <a:pt x="276" y="359"/>
                  </a:lnTo>
                  <a:lnTo>
                    <a:pt x="278" y="360"/>
                  </a:lnTo>
                  <a:lnTo>
                    <a:pt x="281" y="360"/>
                  </a:lnTo>
                  <a:lnTo>
                    <a:pt x="284" y="360"/>
                  </a:lnTo>
                  <a:lnTo>
                    <a:pt x="286" y="359"/>
                  </a:lnTo>
                  <a:lnTo>
                    <a:pt x="289" y="358"/>
                  </a:lnTo>
                  <a:lnTo>
                    <a:pt x="291" y="357"/>
                  </a:lnTo>
                  <a:lnTo>
                    <a:pt x="295" y="357"/>
                  </a:lnTo>
                  <a:lnTo>
                    <a:pt x="297" y="358"/>
                  </a:lnTo>
                  <a:lnTo>
                    <a:pt x="295" y="358"/>
                  </a:lnTo>
                  <a:lnTo>
                    <a:pt x="289" y="359"/>
                  </a:lnTo>
                  <a:lnTo>
                    <a:pt x="286" y="360"/>
                  </a:lnTo>
                  <a:lnTo>
                    <a:pt x="285" y="363"/>
                  </a:lnTo>
                  <a:lnTo>
                    <a:pt x="282" y="364"/>
                  </a:lnTo>
                  <a:lnTo>
                    <a:pt x="285" y="365"/>
                  </a:lnTo>
                  <a:lnTo>
                    <a:pt x="288" y="364"/>
                  </a:lnTo>
                  <a:lnTo>
                    <a:pt x="290" y="361"/>
                  </a:lnTo>
                  <a:lnTo>
                    <a:pt x="294" y="361"/>
                  </a:lnTo>
                  <a:lnTo>
                    <a:pt x="295" y="364"/>
                  </a:lnTo>
                  <a:lnTo>
                    <a:pt x="291" y="364"/>
                  </a:lnTo>
                  <a:lnTo>
                    <a:pt x="289" y="365"/>
                  </a:lnTo>
                  <a:lnTo>
                    <a:pt x="286" y="366"/>
                  </a:lnTo>
                  <a:lnTo>
                    <a:pt x="289" y="367"/>
                  </a:lnTo>
                  <a:lnTo>
                    <a:pt x="291" y="366"/>
                  </a:lnTo>
                  <a:lnTo>
                    <a:pt x="295" y="367"/>
                  </a:lnTo>
                  <a:lnTo>
                    <a:pt x="297" y="366"/>
                  </a:lnTo>
                  <a:lnTo>
                    <a:pt x="298" y="369"/>
                  </a:lnTo>
                  <a:lnTo>
                    <a:pt x="302" y="369"/>
                  </a:lnTo>
                  <a:lnTo>
                    <a:pt x="298" y="370"/>
                  </a:lnTo>
                  <a:lnTo>
                    <a:pt x="296" y="369"/>
                  </a:lnTo>
                  <a:lnTo>
                    <a:pt x="293" y="369"/>
                  </a:lnTo>
                  <a:lnTo>
                    <a:pt x="290" y="368"/>
                  </a:lnTo>
                  <a:lnTo>
                    <a:pt x="293" y="370"/>
                  </a:lnTo>
                  <a:lnTo>
                    <a:pt x="296" y="372"/>
                  </a:lnTo>
                  <a:lnTo>
                    <a:pt x="298" y="373"/>
                  </a:lnTo>
                  <a:lnTo>
                    <a:pt x="302" y="374"/>
                  </a:lnTo>
                  <a:lnTo>
                    <a:pt x="304" y="373"/>
                  </a:lnTo>
                  <a:lnTo>
                    <a:pt x="306" y="376"/>
                  </a:lnTo>
                  <a:lnTo>
                    <a:pt x="303" y="376"/>
                  </a:lnTo>
                  <a:lnTo>
                    <a:pt x="301" y="375"/>
                  </a:lnTo>
                  <a:lnTo>
                    <a:pt x="297" y="376"/>
                  </a:lnTo>
                  <a:lnTo>
                    <a:pt x="299" y="377"/>
                  </a:lnTo>
                  <a:lnTo>
                    <a:pt x="306" y="378"/>
                  </a:lnTo>
                  <a:lnTo>
                    <a:pt x="303" y="380"/>
                  </a:lnTo>
                  <a:lnTo>
                    <a:pt x="305" y="381"/>
                  </a:lnTo>
                  <a:lnTo>
                    <a:pt x="303" y="382"/>
                  </a:lnTo>
                  <a:lnTo>
                    <a:pt x="299" y="381"/>
                  </a:lnTo>
                  <a:lnTo>
                    <a:pt x="303" y="383"/>
                  </a:lnTo>
                  <a:lnTo>
                    <a:pt x="305" y="384"/>
                  </a:lnTo>
                  <a:lnTo>
                    <a:pt x="308" y="382"/>
                  </a:lnTo>
                  <a:lnTo>
                    <a:pt x="307" y="384"/>
                  </a:lnTo>
                  <a:lnTo>
                    <a:pt x="304" y="386"/>
                  </a:lnTo>
                  <a:lnTo>
                    <a:pt x="302" y="385"/>
                  </a:lnTo>
                  <a:lnTo>
                    <a:pt x="298" y="385"/>
                  </a:lnTo>
                  <a:lnTo>
                    <a:pt x="296" y="384"/>
                  </a:lnTo>
                  <a:lnTo>
                    <a:pt x="294" y="383"/>
                  </a:lnTo>
                  <a:lnTo>
                    <a:pt x="290" y="382"/>
                  </a:lnTo>
                  <a:lnTo>
                    <a:pt x="288" y="381"/>
                  </a:lnTo>
                  <a:lnTo>
                    <a:pt x="285" y="380"/>
                  </a:lnTo>
                  <a:lnTo>
                    <a:pt x="282" y="377"/>
                  </a:lnTo>
                  <a:lnTo>
                    <a:pt x="279" y="376"/>
                  </a:lnTo>
                  <a:lnTo>
                    <a:pt x="277" y="376"/>
                  </a:lnTo>
                  <a:lnTo>
                    <a:pt x="273" y="375"/>
                  </a:lnTo>
                  <a:lnTo>
                    <a:pt x="271" y="376"/>
                  </a:lnTo>
                  <a:lnTo>
                    <a:pt x="268" y="376"/>
                  </a:lnTo>
                  <a:lnTo>
                    <a:pt x="265" y="375"/>
                  </a:lnTo>
                  <a:lnTo>
                    <a:pt x="262" y="375"/>
                  </a:lnTo>
                  <a:lnTo>
                    <a:pt x="260" y="374"/>
                  </a:lnTo>
                  <a:lnTo>
                    <a:pt x="256" y="375"/>
                  </a:lnTo>
                  <a:lnTo>
                    <a:pt x="254" y="376"/>
                  </a:lnTo>
                  <a:lnTo>
                    <a:pt x="254" y="380"/>
                  </a:lnTo>
                  <a:lnTo>
                    <a:pt x="258" y="381"/>
                  </a:lnTo>
                  <a:lnTo>
                    <a:pt x="260" y="384"/>
                  </a:lnTo>
                  <a:lnTo>
                    <a:pt x="263" y="385"/>
                  </a:lnTo>
                  <a:lnTo>
                    <a:pt x="265" y="385"/>
                  </a:lnTo>
                  <a:lnTo>
                    <a:pt x="269" y="386"/>
                  </a:lnTo>
                  <a:lnTo>
                    <a:pt x="271" y="386"/>
                  </a:lnTo>
                  <a:lnTo>
                    <a:pt x="273" y="387"/>
                  </a:lnTo>
                  <a:lnTo>
                    <a:pt x="277" y="387"/>
                  </a:lnTo>
                  <a:lnTo>
                    <a:pt x="280" y="389"/>
                  </a:lnTo>
                  <a:lnTo>
                    <a:pt x="282" y="392"/>
                  </a:lnTo>
                  <a:lnTo>
                    <a:pt x="285" y="393"/>
                  </a:lnTo>
                  <a:lnTo>
                    <a:pt x="288" y="393"/>
                  </a:lnTo>
                  <a:lnTo>
                    <a:pt x="290" y="394"/>
                  </a:lnTo>
                  <a:lnTo>
                    <a:pt x="294" y="394"/>
                  </a:lnTo>
                  <a:lnTo>
                    <a:pt x="295" y="394"/>
                  </a:lnTo>
                  <a:lnTo>
                    <a:pt x="295" y="395"/>
                  </a:lnTo>
                  <a:lnTo>
                    <a:pt x="297" y="394"/>
                  </a:lnTo>
                  <a:lnTo>
                    <a:pt x="299" y="393"/>
                  </a:lnTo>
                  <a:lnTo>
                    <a:pt x="303" y="394"/>
                  </a:lnTo>
                  <a:lnTo>
                    <a:pt x="301" y="394"/>
                  </a:lnTo>
                  <a:lnTo>
                    <a:pt x="303" y="395"/>
                  </a:lnTo>
                  <a:lnTo>
                    <a:pt x="306" y="394"/>
                  </a:lnTo>
                  <a:lnTo>
                    <a:pt x="307" y="394"/>
                  </a:lnTo>
                  <a:lnTo>
                    <a:pt x="310" y="393"/>
                  </a:lnTo>
                  <a:lnTo>
                    <a:pt x="312" y="393"/>
                  </a:lnTo>
                  <a:lnTo>
                    <a:pt x="313" y="394"/>
                  </a:lnTo>
                  <a:lnTo>
                    <a:pt x="312" y="395"/>
                  </a:lnTo>
                  <a:lnTo>
                    <a:pt x="308" y="397"/>
                  </a:lnTo>
                  <a:lnTo>
                    <a:pt x="312" y="398"/>
                  </a:lnTo>
                  <a:lnTo>
                    <a:pt x="313" y="401"/>
                  </a:lnTo>
                  <a:lnTo>
                    <a:pt x="311" y="400"/>
                  </a:lnTo>
                  <a:lnTo>
                    <a:pt x="307" y="400"/>
                  </a:lnTo>
                  <a:lnTo>
                    <a:pt x="305" y="402"/>
                  </a:lnTo>
                  <a:lnTo>
                    <a:pt x="307" y="402"/>
                  </a:lnTo>
                  <a:lnTo>
                    <a:pt x="311" y="404"/>
                  </a:lnTo>
                  <a:lnTo>
                    <a:pt x="307" y="403"/>
                  </a:lnTo>
                  <a:lnTo>
                    <a:pt x="305" y="404"/>
                  </a:lnTo>
                  <a:lnTo>
                    <a:pt x="304" y="408"/>
                  </a:lnTo>
                  <a:lnTo>
                    <a:pt x="307" y="407"/>
                  </a:lnTo>
                  <a:lnTo>
                    <a:pt x="310" y="406"/>
                  </a:lnTo>
                  <a:lnTo>
                    <a:pt x="312" y="407"/>
                  </a:lnTo>
                  <a:lnTo>
                    <a:pt x="310" y="407"/>
                  </a:lnTo>
                  <a:lnTo>
                    <a:pt x="307" y="408"/>
                  </a:lnTo>
                  <a:lnTo>
                    <a:pt x="304" y="409"/>
                  </a:lnTo>
                  <a:lnTo>
                    <a:pt x="303" y="411"/>
                  </a:lnTo>
                  <a:lnTo>
                    <a:pt x="302" y="415"/>
                  </a:lnTo>
                  <a:lnTo>
                    <a:pt x="304" y="415"/>
                  </a:lnTo>
                  <a:lnTo>
                    <a:pt x="307" y="414"/>
                  </a:lnTo>
                  <a:lnTo>
                    <a:pt x="310" y="411"/>
                  </a:lnTo>
                  <a:lnTo>
                    <a:pt x="310" y="415"/>
                  </a:lnTo>
                  <a:lnTo>
                    <a:pt x="312" y="416"/>
                  </a:lnTo>
                  <a:lnTo>
                    <a:pt x="310" y="416"/>
                  </a:lnTo>
                  <a:lnTo>
                    <a:pt x="307" y="417"/>
                  </a:lnTo>
                  <a:lnTo>
                    <a:pt x="310" y="418"/>
                  </a:lnTo>
                  <a:lnTo>
                    <a:pt x="312" y="418"/>
                  </a:lnTo>
                  <a:lnTo>
                    <a:pt x="310" y="418"/>
                  </a:lnTo>
                  <a:lnTo>
                    <a:pt x="312" y="421"/>
                  </a:lnTo>
                  <a:lnTo>
                    <a:pt x="308" y="419"/>
                  </a:lnTo>
                  <a:lnTo>
                    <a:pt x="307" y="417"/>
                  </a:lnTo>
                  <a:lnTo>
                    <a:pt x="304" y="416"/>
                  </a:lnTo>
                  <a:lnTo>
                    <a:pt x="302" y="416"/>
                  </a:lnTo>
                  <a:lnTo>
                    <a:pt x="301" y="419"/>
                  </a:lnTo>
                  <a:lnTo>
                    <a:pt x="302" y="421"/>
                  </a:lnTo>
                  <a:lnTo>
                    <a:pt x="303" y="420"/>
                  </a:lnTo>
                  <a:lnTo>
                    <a:pt x="299" y="423"/>
                  </a:lnTo>
                  <a:lnTo>
                    <a:pt x="299" y="425"/>
                  </a:lnTo>
                  <a:lnTo>
                    <a:pt x="303" y="424"/>
                  </a:lnTo>
                  <a:lnTo>
                    <a:pt x="305" y="424"/>
                  </a:lnTo>
                  <a:lnTo>
                    <a:pt x="304" y="427"/>
                  </a:lnTo>
                  <a:lnTo>
                    <a:pt x="302" y="427"/>
                  </a:lnTo>
                  <a:lnTo>
                    <a:pt x="299" y="429"/>
                  </a:lnTo>
                  <a:lnTo>
                    <a:pt x="297" y="429"/>
                  </a:lnTo>
                  <a:lnTo>
                    <a:pt x="295" y="431"/>
                  </a:lnTo>
                  <a:lnTo>
                    <a:pt x="291" y="431"/>
                  </a:lnTo>
                  <a:lnTo>
                    <a:pt x="289" y="429"/>
                  </a:lnTo>
                  <a:lnTo>
                    <a:pt x="284" y="429"/>
                  </a:lnTo>
                  <a:lnTo>
                    <a:pt x="280" y="431"/>
                  </a:lnTo>
                  <a:lnTo>
                    <a:pt x="284" y="431"/>
                  </a:lnTo>
                  <a:lnTo>
                    <a:pt x="280" y="432"/>
                  </a:lnTo>
                  <a:lnTo>
                    <a:pt x="278" y="434"/>
                  </a:lnTo>
                  <a:lnTo>
                    <a:pt x="275" y="435"/>
                  </a:lnTo>
                  <a:lnTo>
                    <a:pt x="272" y="435"/>
                  </a:lnTo>
                  <a:lnTo>
                    <a:pt x="275" y="436"/>
                  </a:lnTo>
                  <a:lnTo>
                    <a:pt x="278" y="435"/>
                  </a:lnTo>
                  <a:lnTo>
                    <a:pt x="280" y="435"/>
                  </a:lnTo>
                  <a:lnTo>
                    <a:pt x="278" y="436"/>
                  </a:lnTo>
                  <a:lnTo>
                    <a:pt x="280" y="436"/>
                  </a:lnTo>
                  <a:lnTo>
                    <a:pt x="284" y="438"/>
                  </a:lnTo>
                  <a:lnTo>
                    <a:pt x="286" y="437"/>
                  </a:lnTo>
                  <a:lnTo>
                    <a:pt x="288" y="437"/>
                  </a:lnTo>
                  <a:lnTo>
                    <a:pt x="291" y="437"/>
                  </a:lnTo>
                  <a:lnTo>
                    <a:pt x="294" y="436"/>
                  </a:lnTo>
                  <a:lnTo>
                    <a:pt x="297" y="434"/>
                  </a:lnTo>
                  <a:lnTo>
                    <a:pt x="294" y="433"/>
                  </a:lnTo>
                  <a:lnTo>
                    <a:pt x="297" y="433"/>
                  </a:lnTo>
                  <a:lnTo>
                    <a:pt x="299" y="433"/>
                  </a:lnTo>
                  <a:lnTo>
                    <a:pt x="303" y="432"/>
                  </a:lnTo>
                  <a:lnTo>
                    <a:pt x="305" y="432"/>
                  </a:lnTo>
                  <a:lnTo>
                    <a:pt x="303" y="432"/>
                  </a:lnTo>
                  <a:lnTo>
                    <a:pt x="299" y="433"/>
                  </a:lnTo>
                  <a:lnTo>
                    <a:pt x="299" y="436"/>
                  </a:lnTo>
                  <a:lnTo>
                    <a:pt x="297" y="436"/>
                  </a:lnTo>
                  <a:lnTo>
                    <a:pt x="299" y="437"/>
                  </a:lnTo>
                  <a:lnTo>
                    <a:pt x="303" y="438"/>
                  </a:lnTo>
                  <a:lnTo>
                    <a:pt x="299" y="438"/>
                  </a:lnTo>
                  <a:lnTo>
                    <a:pt x="297" y="438"/>
                  </a:lnTo>
                  <a:lnTo>
                    <a:pt x="299" y="440"/>
                  </a:lnTo>
                  <a:lnTo>
                    <a:pt x="303" y="441"/>
                  </a:lnTo>
                  <a:lnTo>
                    <a:pt x="305" y="442"/>
                  </a:lnTo>
                  <a:lnTo>
                    <a:pt x="308" y="443"/>
                  </a:lnTo>
                  <a:lnTo>
                    <a:pt x="313" y="444"/>
                  </a:lnTo>
                  <a:lnTo>
                    <a:pt x="311" y="444"/>
                  </a:lnTo>
                  <a:lnTo>
                    <a:pt x="308" y="445"/>
                  </a:lnTo>
                  <a:lnTo>
                    <a:pt x="305" y="444"/>
                  </a:lnTo>
                  <a:lnTo>
                    <a:pt x="303" y="443"/>
                  </a:lnTo>
                  <a:lnTo>
                    <a:pt x="299" y="441"/>
                  </a:lnTo>
                  <a:lnTo>
                    <a:pt x="294" y="441"/>
                  </a:lnTo>
                  <a:lnTo>
                    <a:pt x="291" y="442"/>
                  </a:lnTo>
                  <a:lnTo>
                    <a:pt x="289" y="441"/>
                  </a:lnTo>
                  <a:lnTo>
                    <a:pt x="286" y="441"/>
                  </a:lnTo>
                  <a:lnTo>
                    <a:pt x="284" y="440"/>
                  </a:lnTo>
                  <a:lnTo>
                    <a:pt x="280" y="438"/>
                  </a:lnTo>
                  <a:lnTo>
                    <a:pt x="278" y="438"/>
                  </a:lnTo>
                  <a:lnTo>
                    <a:pt x="280" y="440"/>
                  </a:lnTo>
                  <a:lnTo>
                    <a:pt x="284" y="441"/>
                  </a:lnTo>
                  <a:lnTo>
                    <a:pt x="280" y="441"/>
                  </a:lnTo>
                  <a:lnTo>
                    <a:pt x="278" y="440"/>
                  </a:lnTo>
                  <a:lnTo>
                    <a:pt x="275" y="438"/>
                  </a:lnTo>
                  <a:lnTo>
                    <a:pt x="272" y="438"/>
                  </a:lnTo>
                  <a:lnTo>
                    <a:pt x="269" y="438"/>
                  </a:lnTo>
                  <a:lnTo>
                    <a:pt x="272" y="440"/>
                  </a:lnTo>
                  <a:lnTo>
                    <a:pt x="275" y="441"/>
                  </a:lnTo>
                  <a:lnTo>
                    <a:pt x="278" y="443"/>
                  </a:lnTo>
                  <a:lnTo>
                    <a:pt x="280" y="443"/>
                  </a:lnTo>
                  <a:lnTo>
                    <a:pt x="286" y="444"/>
                  </a:lnTo>
                  <a:lnTo>
                    <a:pt x="284" y="444"/>
                  </a:lnTo>
                  <a:lnTo>
                    <a:pt x="280" y="444"/>
                  </a:lnTo>
                  <a:lnTo>
                    <a:pt x="278" y="443"/>
                  </a:lnTo>
                  <a:lnTo>
                    <a:pt x="275" y="442"/>
                  </a:lnTo>
                  <a:lnTo>
                    <a:pt x="272" y="442"/>
                  </a:lnTo>
                  <a:lnTo>
                    <a:pt x="275" y="443"/>
                  </a:lnTo>
                  <a:lnTo>
                    <a:pt x="272" y="443"/>
                  </a:lnTo>
                  <a:lnTo>
                    <a:pt x="271" y="446"/>
                  </a:lnTo>
                  <a:lnTo>
                    <a:pt x="269" y="445"/>
                  </a:lnTo>
                  <a:lnTo>
                    <a:pt x="271" y="446"/>
                  </a:lnTo>
                  <a:lnTo>
                    <a:pt x="269" y="448"/>
                  </a:lnTo>
                  <a:lnTo>
                    <a:pt x="265" y="448"/>
                  </a:lnTo>
                  <a:lnTo>
                    <a:pt x="268" y="450"/>
                  </a:lnTo>
                  <a:lnTo>
                    <a:pt x="264" y="452"/>
                  </a:lnTo>
                  <a:lnTo>
                    <a:pt x="268" y="453"/>
                  </a:lnTo>
                  <a:lnTo>
                    <a:pt x="270" y="452"/>
                  </a:lnTo>
                  <a:lnTo>
                    <a:pt x="273" y="450"/>
                  </a:lnTo>
                  <a:lnTo>
                    <a:pt x="276" y="449"/>
                  </a:lnTo>
                  <a:lnTo>
                    <a:pt x="278" y="448"/>
                  </a:lnTo>
                  <a:lnTo>
                    <a:pt x="281" y="448"/>
                  </a:lnTo>
                  <a:lnTo>
                    <a:pt x="284" y="445"/>
                  </a:lnTo>
                  <a:lnTo>
                    <a:pt x="286" y="445"/>
                  </a:lnTo>
                  <a:lnTo>
                    <a:pt x="289" y="445"/>
                  </a:lnTo>
                  <a:lnTo>
                    <a:pt x="291" y="444"/>
                  </a:lnTo>
                  <a:lnTo>
                    <a:pt x="289" y="445"/>
                  </a:lnTo>
                  <a:lnTo>
                    <a:pt x="286" y="445"/>
                  </a:lnTo>
                  <a:lnTo>
                    <a:pt x="289" y="449"/>
                  </a:lnTo>
                  <a:lnTo>
                    <a:pt x="291" y="448"/>
                  </a:lnTo>
                  <a:lnTo>
                    <a:pt x="294" y="449"/>
                  </a:lnTo>
                  <a:lnTo>
                    <a:pt x="297" y="449"/>
                  </a:lnTo>
                  <a:lnTo>
                    <a:pt x="296" y="445"/>
                  </a:lnTo>
                  <a:lnTo>
                    <a:pt x="298" y="444"/>
                  </a:lnTo>
                  <a:lnTo>
                    <a:pt x="302" y="443"/>
                  </a:lnTo>
                  <a:lnTo>
                    <a:pt x="298" y="445"/>
                  </a:lnTo>
                  <a:lnTo>
                    <a:pt x="299" y="448"/>
                  </a:lnTo>
                  <a:lnTo>
                    <a:pt x="302" y="448"/>
                  </a:lnTo>
                  <a:lnTo>
                    <a:pt x="304" y="448"/>
                  </a:lnTo>
                  <a:lnTo>
                    <a:pt x="305" y="445"/>
                  </a:lnTo>
                  <a:lnTo>
                    <a:pt x="308" y="445"/>
                  </a:lnTo>
                  <a:lnTo>
                    <a:pt x="311" y="446"/>
                  </a:lnTo>
                  <a:lnTo>
                    <a:pt x="308" y="446"/>
                  </a:lnTo>
                  <a:lnTo>
                    <a:pt x="305" y="448"/>
                  </a:lnTo>
                  <a:lnTo>
                    <a:pt x="303" y="449"/>
                  </a:lnTo>
                  <a:lnTo>
                    <a:pt x="299" y="449"/>
                  </a:lnTo>
                  <a:lnTo>
                    <a:pt x="303" y="451"/>
                  </a:lnTo>
                  <a:lnTo>
                    <a:pt x="305" y="451"/>
                  </a:lnTo>
                  <a:lnTo>
                    <a:pt x="308" y="450"/>
                  </a:lnTo>
                  <a:lnTo>
                    <a:pt x="311" y="449"/>
                  </a:lnTo>
                  <a:lnTo>
                    <a:pt x="313" y="449"/>
                  </a:lnTo>
                  <a:lnTo>
                    <a:pt x="316" y="450"/>
                  </a:lnTo>
                  <a:lnTo>
                    <a:pt x="316" y="450"/>
                  </a:lnTo>
                  <a:lnTo>
                    <a:pt x="313" y="449"/>
                  </a:lnTo>
                  <a:lnTo>
                    <a:pt x="311" y="450"/>
                  </a:lnTo>
                  <a:lnTo>
                    <a:pt x="308" y="451"/>
                  </a:lnTo>
                  <a:lnTo>
                    <a:pt x="305" y="452"/>
                  </a:lnTo>
                  <a:lnTo>
                    <a:pt x="308" y="454"/>
                  </a:lnTo>
                  <a:lnTo>
                    <a:pt x="311" y="454"/>
                  </a:lnTo>
                  <a:lnTo>
                    <a:pt x="313" y="454"/>
                  </a:lnTo>
                  <a:lnTo>
                    <a:pt x="311" y="454"/>
                  </a:lnTo>
                  <a:lnTo>
                    <a:pt x="308" y="454"/>
                  </a:lnTo>
                  <a:lnTo>
                    <a:pt x="305" y="454"/>
                  </a:lnTo>
                  <a:lnTo>
                    <a:pt x="303" y="452"/>
                  </a:lnTo>
                  <a:lnTo>
                    <a:pt x="299" y="451"/>
                  </a:lnTo>
                  <a:lnTo>
                    <a:pt x="297" y="450"/>
                  </a:lnTo>
                  <a:lnTo>
                    <a:pt x="294" y="451"/>
                  </a:lnTo>
                  <a:lnTo>
                    <a:pt x="291" y="451"/>
                  </a:lnTo>
                  <a:lnTo>
                    <a:pt x="288" y="450"/>
                  </a:lnTo>
                  <a:lnTo>
                    <a:pt x="286" y="449"/>
                  </a:lnTo>
                  <a:lnTo>
                    <a:pt x="284" y="449"/>
                  </a:lnTo>
                  <a:lnTo>
                    <a:pt x="280" y="449"/>
                  </a:lnTo>
                  <a:lnTo>
                    <a:pt x="278" y="449"/>
                  </a:lnTo>
                  <a:lnTo>
                    <a:pt x="280" y="449"/>
                  </a:lnTo>
                  <a:lnTo>
                    <a:pt x="275" y="450"/>
                  </a:lnTo>
                  <a:lnTo>
                    <a:pt x="272" y="452"/>
                  </a:lnTo>
                  <a:lnTo>
                    <a:pt x="269" y="454"/>
                  </a:lnTo>
                  <a:lnTo>
                    <a:pt x="267" y="454"/>
                  </a:lnTo>
                  <a:lnTo>
                    <a:pt x="264" y="457"/>
                  </a:lnTo>
                  <a:lnTo>
                    <a:pt x="263" y="459"/>
                  </a:lnTo>
                  <a:lnTo>
                    <a:pt x="265" y="461"/>
                  </a:lnTo>
                  <a:lnTo>
                    <a:pt x="271" y="459"/>
                  </a:lnTo>
                  <a:lnTo>
                    <a:pt x="275" y="459"/>
                  </a:lnTo>
                  <a:lnTo>
                    <a:pt x="277" y="459"/>
                  </a:lnTo>
                  <a:lnTo>
                    <a:pt x="280" y="458"/>
                  </a:lnTo>
                  <a:lnTo>
                    <a:pt x="282" y="458"/>
                  </a:lnTo>
                  <a:lnTo>
                    <a:pt x="285" y="457"/>
                  </a:lnTo>
                  <a:lnTo>
                    <a:pt x="288" y="458"/>
                  </a:lnTo>
                  <a:lnTo>
                    <a:pt x="294" y="458"/>
                  </a:lnTo>
                  <a:lnTo>
                    <a:pt x="296" y="457"/>
                  </a:lnTo>
                  <a:lnTo>
                    <a:pt x="299" y="457"/>
                  </a:lnTo>
                  <a:lnTo>
                    <a:pt x="296" y="458"/>
                  </a:lnTo>
                  <a:lnTo>
                    <a:pt x="297" y="460"/>
                  </a:lnTo>
                  <a:lnTo>
                    <a:pt x="299" y="462"/>
                  </a:lnTo>
                  <a:lnTo>
                    <a:pt x="303" y="462"/>
                  </a:lnTo>
                  <a:lnTo>
                    <a:pt x="305" y="461"/>
                  </a:lnTo>
                  <a:lnTo>
                    <a:pt x="308" y="461"/>
                  </a:lnTo>
                  <a:lnTo>
                    <a:pt x="311" y="461"/>
                  </a:lnTo>
                  <a:lnTo>
                    <a:pt x="308" y="462"/>
                  </a:lnTo>
                  <a:lnTo>
                    <a:pt x="305" y="462"/>
                  </a:lnTo>
                  <a:lnTo>
                    <a:pt x="303" y="462"/>
                  </a:lnTo>
                  <a:lnTo>
                    <a:pt x="299" y="463"/>
                  </a:lnTo>
                  <a:lnTo>
                    <a:pt x="297" y="461"/>
                  </a:lnTo>
                  <a:lnTo>
                    <a:pt x="295" y="459"/>
                  </a:lnTo>
                  <a:lnTo>
                    <a:pt x="293" y="458"/>
                  </a:lnTo>
                  <a:lnTo>
                    <a:pt x="289" y="458"/>
                  </a:lnTo>
                  <a:lnTo>
                    <a:pt x="287" y="458"/>
                  </a:lnTo>
                  <a:lnTo>
                    <a:pt x="285" y="458"/>
                  </a:lnTo>
                  <a:lnTo>
                    <a:pt x="281" y="459"/>
                  </a:lnTo>
                  <a:lnTo>
                    <a:pt x="279" y="459"/>
                  </a:lnTo>
                  <a:lnTo>
                    <a:pt x="276" y="460"/>
                  </a:lnTo>
                  <a:lnTo>
                    <a:pt x="271" y="460"/>
                  </a:lnTo>
                  <a:lnTo>
                    <a:pt x="268" y="460"/>
                  </a:lnTo>
                  <a:lnTo>
                    <a:pt x="265" y="462"/>
                  </a:lnTo>
                  <a:lnTo>
                    <a:pt x="263" y="462"/>
                  </a:lnTo>
                  <a:lnTo>
                    <a:pt x="265" y="463"/>
                  </a:lnTo>
                  <a:lnTo>
                    <a:pt x="268" y="463"/>
                  </a:lnTo>
                  <a:lnTo>
                    <a:pt x="265" y="464"/>
                  </a:lnTo>
                  <a:lnTo>
                    <a:pt x="268" y="466"/>
                  </a:lnTo>
                  <a:lnTo>
                    <a:pt x="271" y="466"/>
                  </a:lnTo>
                  <a:lnTo>
                    <a:pt x="268" y="467"/>
                  </a:lnTo>
                  <a:lnTo>
                    <a:pt x="265" y="467"/>
                  </a:lnTo>
                  <a:lnTo>
                    <a:pt x="268" y="468"/>
                  </a:lnTo>
                  <a:lnTo>
                    <a:pt x="271" y="468"/>
                  </a:lnTo>
                  <a:lnTo>
                    <a:pt x="273" y="468"/>
                  </a:lnTo>
                  <a:lnTo>
                    <a:pt x="277" y="468"/>
                  </a:lnTo>
                  <a:lnTo>
                    <a:pt x="279" y="468"/>
                  </a:lnTo>
                  <a:lnTo>
                    <a:pt x="281" y="467"/>
                  </a:lnTo>
                  <a:lnTo>
                    <a:pt x="285" y="468"/>
                  </a:lnTo>
                  <a:lnTo>
                    <a:pt x="281" y="469"/>
                  </a:lnTo>
                  <a:lnTo>
                    <a:pt x="279" y="469"/>
                  </a:lnTo>
                  <a:lnTo>
                    <a:pt x="277" y="470"/>
                  </a:lnTo>
                  <a:lnTo>
                    <a:pt x="273" y="470"/>
                  </a:lnTo>
                  <a:lnTo>
                    <a:pt x="277" y="470"/>
                  </a:lnTo>
                  <a:lnTo>
                    <a:pt x="279" y="470"/>
                  </a:lnTo>
                  <a:lnTo>
                    <a:pt x="277" y="471"/>
                  </a:lnTo>
                  <a:lnTo>
                    <a:pt x="273" y="471"/>
                  </a:lnTo>
                  <a:lnTo>
                    <a:pt x="277" y="472"/>
                  </a:lnTo>
                  <a:lnTo>
                    <a:pt x="279" y="472"/>
                  </a:lnTo>
                  <a:lnTo>
                    <a:pt x="277" y="474"/>
                  </a:lnTo>
                  <a:lnTo>
                    <a:pt x="273" y="474"/>
                  </a:lnTo>
                  <a:lnTo>
                    <a:pt x="271" y="474"/>
                  </a:lnTo>
                  <a:lnTo>
                    <a:pt x="269" y="475"/>
                  </a:lnTo>
                  <a:lnTo>
                    <a:pt x="271" y="476"/>
                  </a:lnTo>
                  <a:lnTo>
                    <a:pt x="273" y="476"/>
                  </a:lnTo>
                  <a:lnTo>
                    <a:pt x="277" y="476"/>
                  </a:lnTo>
                  <a:lnTo>
                    <a:pt x="279" y="476"/>
                  </a:lnTo>
                  <a:lnTo>
                    <a:pt x="281" y="476"/>
                  </a:lnTo>
                  <a:lnTo>
                    <a:pt x="279" y="477"/>
                  </a:lnTo>
                  <a:lnTo>
                    <a:pt x="277" y="476"/>
                  </a:lnTo>
                  <a:lnTo>
                    <a:pt x="273" y="477"/>
                  </a:lnTo>
                  <a:lnTo>
                    <a:pt x="271" y="477"/>
                  </a:lnTo>
                  <a:lnTo>
                    <a:pt x="269" y="477"/>
                  </a:lnTo>
                  <a:lnTo>
                    <a:pt x="265" y="479"/>
                  </a:lnTo>
                  <a:lnTo>
                    <a:pt x="265" y="483"/>
                  </a:lnTo>
                  <a:lnTo>
                    <a:pt x="269" y="483"/>
                  </a:lnTo>
                  <a:lnTo>
                    <a:pt x="271" y="483"/>
                  </a:lnTo>
                  <a:lnTo>
                    <a:pt x="269" y="484"/>
                  </a:lnTo>
                  <a:lnTo>
                    <a:pt x="265" y="486"/>
                  </a:lnTo>
                  <a:lnTo>
                    <a:pt x="267" y="486"/>
                  </a:lnTo>
                  <a:lnTo>
                    <a:pt x="269" y="486"/>
                  </a:lnTo>
                  <a:lnTo>
                    <a:pt x="272" y="486"/>
                  </a:lnTo>
                  <a:lnTo>
                    <a:pt x="275" y="485"/>
                  </a:lnTo>
                  <a:lnTo>
                    <a:pt x="277" y="483"/>
                  </a:lnTo>
                  <a:lnTo>
                    <a:pt x="280" y="480"/>
                  </a:lnTo>
                  <a:lnTo>
                    <a:pt x="282" y="479"/>
                  </a:lnTo>
                  <a:lnTo>
                    <a:pt x="286" y="477"/>
                  </a:lnTo>
                  <a:lnTo>
                    <a:pt x="288" y="475"/>
                  </a:lnTo>
                  <a:lnTo>
                    <a:pt x="290" y="474"/>
                  </a:lnTo>
                  <a:lnTo>
                    <a:pt x="294" y="471"/>
                  </a:lnTo>
                  <a:lnTo>
                    <a:pt x="296" y="470"/>
                  </a:lnTo>
                  <a:lnTo>
                    <a:pt x="299" y="468"/>
                  </a:lnTo>
                  <a:lnTo>
                    <a:pt x="302" y="467"/>
                  </a:lnTo>
                  <a:lnTo>
                    <a:pt x="304" y="466"/>
                  </a:lnTo>
                  <a:lnTo>
                    <a:pt x="307" y="466"/>
                  </a:lnTo>
                  <a:lnTo>
                    <a:pt x="310" y="464"/>
                  </a:lnTo>
                  <a:lnTo>
                    <a:pt x="307" y="466"/>
                  </a:lnTo>
                  <a:lnTo>
                    <a:pt x="310" y="466"/>
                  </a:lnTo>
                  <a:lnTo>
                    <a:pt x="313" y="467"/>
                  </a:lnTo>
                  <a:lnTo>
                    <a:pt x="315" y="467"/>
                  </a:lnTo>
                  <a:lnTo>
                    <a:pt x="313" y="467"/>
                  </a:lnTo>
                  <a:lnTo>
                    <a:pt x="307" y="466"/>
                  </a:lnTo>
                  <a:lnTo>
                    <a:pt x="305" y="467"/>
                  </a:lnTo>
                  <a:lnTo>
                    <a:pt x="304" y="469"/>
                  </a:lnTo>
                  <a:lnTo>
                    <a:pt x="307" y="469"/>
                  </a:lnTo>
                  <a:lnTo>
                    <a:pt x="310" y="469"/>
                  </a:lnTo>
                  <a:lnTo>
                    <a:pt x="307" y="469"/>
                  </a:lnTo>
                  <a:lnTo>
                    <a:pt x="304" y="470"/>
                  </a:lnTo>
                  <a:lnTo>
                    <a:pt x="302" y="469"/>
                  </a:lnTo>
                  <a:lnTo>
                    <a:pt x="299" y="469"/>
                  </a:lnTo>
                  <a:lnTo>
                    <a:pt x="296" y="471"/>
                  </a:lnTo>
                  <a:lnTo>
                    <a:pt x="294" y="472"/>
                  </a:lnTo>
                  <a:lnTo>
                    <a:pt x="290" y="474"/>
                  </a:lnTo>
                  <a:lnTo>
                    <a:pt x="288" y="477"/>
                  </a:lnTo>
                  <a:lnTo>
                    <a:pt x="286" y="478"/>
                  </a:lnTo>
                  <a:lnTo>
                    <a:pt x="282" y="479"/>
                  </a:lnTo>
                  <a:lnTo>
                    <a:pt x="280" y="481"/>
                  </a:lnTo>
                  <a:lnTo>
                    <a:pt x="277" y="484"/>
                  </a:lnTo>
                  <a:lnTo>
                    <a:pt x="275" y="485"/>
                  </a:lnTo>
                  <a:lnTo>
                    <a:pt x="272" y="486"/>
                  </a:lnTo>
                  <a:lnTo>
                    <a:pt x="269" y="487"/>
                  </a:lnTo>
                  <a:lnTo>
                    <a:pt x="272" y="488"/>
                  </a:lnTo>
                  <a:lnTo>
                    <a:pt x="269" y="489"/>
                  </a:lnTo>
                  <a:lnTo>
                    <a:pt x="272" y="491"/>
                  </a:lnTo>
                  <a:lnTo>
                    <a:pt x="275" y="488"/>
                  </a:lnTo>
                  <a:lnTo>
                    <a:pt x="272" y="491"/>
                  </a:lnTo>
                  <a:lnTo>
                    <a:pt x="275" y="492"/>
                  </a:lnTo>
                  <a:lnTo>
                    <a:pt x="280" y="489"/>
                  </a:lnTo>
                  <a:lnTo>
                    <a:pt x="282" y="491"/>
                  </a:lnTo>
                  <a:lnTo>
                    <a:pt x="286" y="489"/>
                  </a:lnTo>
                  <a:lnTo>
                    <a:pt x="288" y="488"/>
                  </a:lnTo>
                  <a:lnTo>
                    <a:pt x="290" y="487"/>
                  </a:lnTo>
                  <a:lnTo>
                    <a:pt x="293" y="491"/>
                  </a:lnTo>
                  <a:lnTo>
                    <a:pt x="290" y="488"/>
                  </a:lnTo>
                  <a:lnTo>
                    <a:pt x="287" y="489"/>
                  </a:lnTo>
                  <a:lnTo>
                    <a:pt x="285" y="493"/>
                  </a:lnTo>
                  <a:lnTo>
                    <a:pt x="281" y="492"/>
                  </a:lnTo>
                  <a:lnTo>
                    <a:pt x="279" y="491"/>
                  </a:lnTo>
                  <a:lnTo>
                    <a:pt x="277" y="492"/>
                  </a:lnTo>
                  <a:lnTo>
                    <a:pt x="273" y="493"/>
                  </a:lnTo>
                  <a:lnTo>
                    <a:pt x="277" y="493"/>
                  </a:lnTo>
                  <a:lnTo>
                    <a:pt x="273" y="495"/>
                  </a:lnTo>
                  <a:lnTo>
                    <a:pt x="277" y="496"/>
                  </a:lnTo>
                  <a:lnTo>
                    <a:pt x="279" y="493"/>
                  </a:lnTo>
                  <a:lnTo>
                    <a:pt x="279" y="496"/>
                  </a:lnTo>
                  <a:lnTo>
                    <a:pt x="278" y="498"/>
                  </a:lnTo>
                  <a:lnTo>
                    <a:pt x="281" y="498"/>
                  </a:lnTo>
                  <a:lnTo>
                    <a:pt x="280" y="501"/>
                  </a:lnTo>
                  <a:lnTo>
                    <a:pt x="282" y="502"/>
                  </a:lnTo>
                  <a:lnTo>
                    <a:pt x="286" y="501"/>
                  </a:lnTo>
                  <a:lnTo>
                    <a:pt x="288" y="500"/>
                  </a:lnTo>
                  <a:lnTo>
                    <a:pt x="289" y="497"/>
                  </a:lnTo>
                  <a:lnTo>
                    <a:pt x="291" y="496"/>
                  </a:lnTo>
                  <a:lnTo>
                    <a:pt x="295" y="495"/>
                  </a:lnTo>
                  <a:lnTo>
                    <a:pt x="297" y="494"/>
                  </a:lnTo>
                  <a:lnTo>
                    <a:pt x="299" y="494"/>
                  </a:lnTo>
                  <a:lnTo>
                    <a:pt x="303" y="494"/>
                  </a:lnTo>
                  <a:lnTo>
                    <a:pt x="305" y="494"/>
                  </a:lnTo>
                  <a:lnTo>
                    <a:pt x="306" y="494"/>
                  </a:lnTo>
                  <a:lnTo>
                    <a:pt x="306" y="496"/>
                  </a:lnTo>
                  <a:lnTo>
                    <a:pt x="304" y="494"/>
                  </a:lnTo>
                  <a:lnTo>
                    <a:pt x="298" y="494"/>
                  </a:lnTo>
                  <a:lnTo>
                    <a:pt x="295" y="495"/>
                  </a:lnTo>
                  <a:lnTo>
                    <a:pt x="293" y="496"/>
                  </a:lnTo>
                  <a:lnTo>
                    <a:pt x="290" y="498"/>
                  </a:lnTo>
                  <a:lnTo>
                    <a:pt x="288" y="501"/>
                  </a:lnTo>
                  <a:lnTo>
                    <a:pt x="286" y="502"/>
                  </a:lnTo>
                  <a:lnTo>
                    <a:pt x="282" y="503"/>
                  </a:lnTo>
                  <a:lnTo>
                    <a:pt x="284" y="505"/>
                  </a:lnTo>
                  <a:lnTo>
                    <a:pt x="286" y="504"/>
                  </a:lnTo>
                  <a:lnTo>
                    <a:pt x="286" y="506"/>
                  </a:lnTo>
                  <a:lnTo>
                    <a:pt x="288" y="505"/>
                  </a:lnTo>
                  <a:lnTo>
                    <a:pt x="286" y="508"/>
                  </a:lnTo>
                  <a:lnTo>
                    <a:pt x="286" y="510"/>
                  </a:lnTo>
                  <a:lnTo>
                    <a:pt x="287" y="513"/>
                  </a:lnTo>
                  <a:lnTo>
                    <a:pt x="286" y="515"/>
                  </a:lnTo>
                  <a:lnTo>
                    <a:pt x="288" y="515"/>
                  </a:lnTo>
                  <a:lnTo>
                    <a:pt x="291" y="513"/>
                  </a:lnTo>
                  <a:lnTo>
                    <a:pt x="293" y="511"/>
                  </a:lnTo>
                  <a:lnTo>
                    <a:pt x="295" y="513"/>
                  </a:lnTo>
                  <a:lnTo>
                    <a:pt x="298" y="512"/>
                  </a:lnTo>
                  <a:lnTo>
                    <a:pt x="295" y="514"/>
                  </a:lnTo>
                  <a:lnTo>
                    <a:pt x="293" y="514"/>
                  </a:lnTo>
                  <a:lnTo>
                    <a:pt x="289" y="515"/>
                  </a:lnTo>
                  <a:lnTo>
                    <a:pt x="287" y="518"/>
                  </a:lnTo>
                  <a:lnTo>
                    <a:pt x="288" y="520"/>
                  </a:lnTo>
                  <a:lnTo>
                    <a:pt x="287" y="523"/>
                  </a:lnTo>
                  <a:lnTo>
                    <a:pt x="288" y="526"/>
                  </a:lnTo>
                  <a:lnTo>
                    <a:pt x="289" y="529"/>
                  </a:lnTo>
                  <a:lnTo>
                    <a:pt x="291" y="528"/>
                  </a:lnTo>
                  <a:lnTo>
                    <a:pt x="293" y="525"/>
                  </a:lnTo>
                  <a:lnTo>
                    <a:pt x="296" y="522"/>
                  </a:lnTo>
                  <a:lnTo>
                    <a:pt x="296" y="520"/>
                  </a:lnTo>
                  <a:lnTo>
                    <a:pt x="298" y="518"/>
                  </a:lnTo>
                  <a:lnTo>
                    <a:pt x="301" y="517"/>
                  </a:lnTo>
                  <a:lnTo>
                    <a:pt x="301" y="520"/>
                  </a:lnTo>
                  <a:lnTo>
                    <a:pt x="304" y="518"/>
                  </a:lnTo>
                  <a:lnTo>
                    <a:pt x="306" y="515"/>
                  </a:lnTo>
                  <a:lnTo>
                    <a:pt x="306" y="513"/>
                  </a:lnTo>
                  <a:lnTo>
                    <a:pt x="304" y="510"/>
                  </a:lnTo>
                  <a:lnTo>
                    <a:pt x="304" y="508"/>
                  </a:lnTo>
                  <a:lnTo>
                    <a:pt x="306" y="508"/>
                  </a:lnTo>
                  <a:lnTo>
                    <a:pt x="305" y="510"/>
                  </a:lnTo>
                  <a:lnTo>
                    <a:pt x="306" y="512"/>
                  </a:lnTo>
                  <a:lnTo>
                    <a:pt x="308" y="515"/>
                  </a:lnTo>
                  <a:lnTo>
                    <a:pt x="311" y="517"/>
                  </a:lnTo>
                  <a:lnTo>
                    <a:pt x="313" y="515"/>
                  </a:lnTo>
                  <a:lnTo>
                    <a:pt x="316" y="514"/>
                  </a:lnTo>
                  <a:lnTo>
                    <a:pt x="316" y="514"/>
                  </a:lnTo>
                  <a:lnTo>
                    <a:pt x="315" y="514"/>
                  </a:lnTo>
                  <a:lnTo>
                    <a:pt x="313" y="518"/>
                  </a:lnTo>
                  <a:lnTo>
                    <a:pt x="316" y="518"/>
                  </a:lnTo>
                  <a:lnTo>
                    <a:pt x="316" y="519"/>
                  </a:lnTo>
                  <a:lnTo>
                    <a:pt x="314" y="519"/>
                  </a:lnTo>
                  <a:lnTo>
                    <a:pt x="316" y="522"/>
                  </a:lnTo>
                  <a:lnTo>
                    <a:pt x="319" y="523"/>
                  </a:lnTo>
                  <a:lnTo>
                    <a:pt x="321" y="526"/>
                  </a:lnTo>
                  <a:lnTo>
                    <a:pt x="319" y="525"/>
                  </a:lnTo>
                  <a:lnTo>
                    <a:pt x="316" y="523"/>
                  </a:lnTo>
                  <a:lnTo>
                    <a:pt x="313" y="522"/>
                  </a:lnTo>
                  <a:lnTo>
                    <a:pt x="312" y="519"/>
                  </a:lnTo>
                  <a:lnTo>
                    <a:pt x="310" y="518"/>
                  </a:lnTo>
                  <a:lnTo>
                    <a:pt x="307" y="518"/>
                  </a:lnTo>
                  <a:lnTo>
                    <a:pt x="310" y="519"/>
                  </a:lnTo>
                  <a:lnTo>
                    <a:pt x="307" y="519"/>
                  </a:lnTo>
                  <a:lnTo>
                    <a:pt x="304" y="519"/>
                  </a:lnTo>
                  <a:lnTo>
                    <a:pt x="307" y="520"/>
                  </a:lnTo>
                  <a:lnTo>
                    <a:pt x="310" y="521"/>
                  </a:lnTo>
                  <a:lnTo>
                    <a:pt x="311" y="523"/>
                  </a:lnTo>
                  <a:lnTo>
                    <a:pt x="313" y="523"/>
                  </a:lnTo>
                  <a:lnTo>
                    <a:pt x="311" y="525"/>
                  </a:lnTo>
                  <a:lnTo>
                    <a:pt x="307" y="523"/>
                  </a:lnTo>
                  <a:lnTo>
                    <a:pt x="305" y="523"/>
                  </a:lnTo>
                  <a:lnTo>
                    <a:pt x="303" y="527"/>
                  </a:lnTo>
                  <a:lnTo>
                    <a:pt x="299" y="529"/>
                  </a:lnTo>
                  <a:lnTo>
                    <a:pt x="297" y="529"/>
                  </a:lnTo>
                  <a:lnTo>
                    <a:pt x="295" y="528"/>
                  </a:lnTo>
                  <a:lnTo>
                    <a:pt x="297" y="530"/>
                  </a:lnTo>
                  <a:lnTo>
                    <a:pt x="295" y="530"/>
                  </a:lnTo>
                  <a:lnTo>
                    <a:pt x="297" y="531"/>
                  </a:lnTo>
                  <a:lnTo>
                    <a:pt x="299" y="531"/>
                  </a:lnTo>
                  <a:lnTo>
                    <a:pt x="303" y="530"/>
                  </a:lnTo>
                  <a:lnTo>
                    <a:pt x="308" y="528"/>
                  </a:lnTo>
                  <a:lnTo>
                    <a:pt x="311" y="526"/>
                  </a:lnTo>
                  <a:lnTo>
                    <a:pt x="308" y="528"/>
                  </a:lnTo>
                  <a:lnTo>
                    <a:pt x="312" y="529"/>
                  </a:lnTo>
                  <a:lnTo>
                    <a:pt x="314" y="528"/>
                  </a:lnTo>
                  <a:lnTo>
                    <a:pt x="315" y="531"/>
                  </a:lnTo>
                  <a:lnTo>
                    <a:pt x="312" y="529"/>
                  </a:lnTo>
                  <a:lnTo>
                    <a:pt x="310" y="530"/>
                  </a:lnTo>
                  <a:lnTo>
                    <a:pt x="307" y="529"/>
                  </a:lnTo>
                  <a:lnTo>
                    <a:pt x="304" y="531"/>
                  </a:lnTo>
                  <a:lnTo>
                    <a:pt x="302" y="531"/>
                  </a:lnTo>
                  <a:lnTo>
                    <a:pt x="299" y="531"/>
                  </a:lnTo>
                  <a:lnTo>
                    <a:pt x="296" y="532"/>
                  </a:lnTo>
                  <a:lnTo>
                    <a:pt x="295" y="532"/>
                  </a:lnTo>
                  <a:lnTo>
                    <a:pt x="297" y="534"/>
                  </a:lnTo>
                  <a:lnTo>
                    <a:pt x="297" y="537"/>
                  </a:lnTo>
                  <a:lnTo>
                    <a:pt x="299" y="536"/>
                  </a:lnTo>
                  <a:lnTo>
                    <a:pt x="303" y="535"/>
                  </a:lnTo>
                  <a:lnTo>
                    <a:pt x="299" y="537"/>
                  </a:lnTo>
                  <a:lnTo>
                    <a:pt x="297" y="538"/>
                  </a:lnTo>
                  <a:lnTo>
                    <a:pt x="295" y="540"/>
                  </a:lnTo>
                  <a:lnTo>
                    <a:pt x="298" y="541"/>
                  </a:lnTo>
                  <a:lnTo>
                    <a:pt x="301" y="540"/>
                  </a:lnTo>
                  <a:lnTo>
                    <a:pt x="304" y="541"/>
                  </a:lnTo>
                  <a:lnTo>
                    <a:pt x="306" y="540"/>
                  </a:lnTo>
                  <a:lnTo>
                    <a:pt x="308" y="540"/>
                  </a:lnTo>
                  <a:lnTo>
                    <a:pt x="306" y="541"/>
                  </a:lnTo>
                  <a:lnTo>
                    <a:pt x="304" y="541"/>
                  </a:lnTo>
                  <a:lnTo>
                    <a:pt x="301" y="541"/>
                  </a:lnTo>
                  <a:lnTo>
                    <a:pt x="304" y="544"/>
                  </a:lnTo>
                  <a:lnTo>
                    <a:pt x="301" y="545"/>
                  </a:lnTo>
                  <a:lnTo>
                    <a:pt x="304" y="547"/>
                  </a:lnTo>
                  <a:lnTo>
                    <a:pt x="306" y="546"/>
                  </a:lnTo>
                  <a:lnTo>
                    <a:pt x="308" y="546"/>
                  </a:lnTo>
                  <a:lnTo>
                    <a:pt x="312" y="546"/>
                  </a:lnTo>
                  <a:lnTo>
                    <a:pt x="308" y="547"/>
                  </a:lnTo>
                  <a:lnTo>
                    <a:pt x="306" y="547"/>
                  </a:lnTo>
                  <a:lnTo>
                    <a:pt x="304" y="547"/>
                  </a:lnTo>
                  <a:lnTo>
                    <a:pt x="301" y="547"/>
                  </a:lnTo>
                  <a:lnTo>
                    <a:pt x="302" y="551"/>
                  </a:lnTo>
                  <a:lnTo>
                    <a:pt x="304" y="549"/>
                  </a:lnTo>
                  <a:lnTo>
                    <a:pt x="307" y="551"/>
                  </a:lnTo>
                  <a:lnTo>
                    <a:pt x="310" y="551"/>
                  </a:lnTo>
                  <a:lnTo>
                    <a:pt x="312" y="549"/>
                  </a:lnTo>
                  <a:lnTo>
                    <a:pt x="315" y="549"/>
                  </a:lnTo>
                  <a:lnTo>
                    <a:pt x="312" y="551"/>
                  </a:lnTo>
                  <a:lnTo>
                    <a:pt x="310" y="552"/>
                  </a:lnTo>
                  <a:lnTo>
                    <a:pt x="308" y="555"/>
                  </a:lnTo>
                  <a:lnTo>
                    <a:pt x="312" y="555"/>
                  </a:lnTo>
                  <a:lnTo>
                    <a:pt x="311" y="558"/>
                  </a:lnTo>
                  <a:lnTo>
                    <a:pt x="313" y="556"/>
                  </a:lnTo>
                  <a:lnTo>
                    <a:pt x="316" y="555"/>
                  </a:lnTo>
                  <a:lnTo>
                    <a:pt x="319" y="554"/>
                  </a:lnTo>
                  <a:lnTo>
                    <a:pt x="316" y="555"/>
                  </a:lnTo>
                  <a:lnTo>
                    <a:pt x="314" y="556"/>
                  </a:lnTo>
                  <a:lnTo>
                    <a:pt x="313" y="560"/>
                  </a:lnTo>
                  <a:lnTo>
                    <a:pt x="316" y="558"/>
                  </a:lnTo>
                  <a:lnTo>
                    <a:pt x="316" y="558"/>
                  </a:lnTo>
                  <a:lnTo>
                    <a:pt x="315" y="560"/>
                  </a:lnTo>
                  <a:lnTo>
                    <a:pt x="313" y="562"/>
                  </a:lnTo>
                  <a:lnTo>
                    <a:pt x="312" y="565"/>
                  </a:lnTo>
                  <a:lnTo>
                    <a:pt x="313" y="568"/>
                  </a:lnTo>
                  <a:lnTo>
                    <a:pt x="316" y="570"/>
                  </a:lnTo>
                  <a:lnTo>
                    <a:pt x="318" y="569"/>
                  </a:lnTo>
                  <a:lnTo>
                    <a:pt x="319" y="571"/>
                  </a:lnTo>
                  <a:lnTo>
                    <a:pt x="321" y="571"/>
                  </a:lnTo>
                  <a:lnTo>
                    <a:pt x="323" y="571"/>
                  </a:lnTo>
                  <a:lnTo>
                    <a:pt x="321" y="573"/>
                  </a:lnTo>
                  <a:lnTo>
                    <a:pt x="323" y="574"/>
                  </a:lnTo>
                  <a:lnTo>
                    <a:pt x="321" y="573"/>
                  </a:lnTo>
                  <a:lnTo>
                    <a:pt x="322" y="577"/>
                  </a:lnTo>
                  <a:lnTo>
                    <a:pt x="325" y="577"/>
                  </a:lnTo>
                  <a:lnTo>
                    <a:pt x="328" y="575"/>
                  </a:lnTo>
                  <a:lnTo>
                    <a:pt x="329" y="573"/>
                  </a:lnTo>
                  <a:lnTo>
                    <a:pt x="330" y="575"/>
                  </a:lnTo>
                  <a:lnTo>
                    <a:pt x="327" y="577"/>
                  </a:lnTo>
                  <a:lnTo>
                    <a:pt x="324" y="578"/>
                  </a:lnTo>
                  <a:lnTo>
                    <a:pt x="324" y="580"/>
                  </a:lnTo>
                  <a:lnTo>
                    <a:pt x="327" y="580"/>
                  </a:lnTo>
                  <a:lnTo>
                    <a:pt x="330" y="578"/>
                  </a:lnTo>
                  <a:lnTo>
                    <a:pt x="332" y="577"/>
                  </a:lnTo>
                  <a:lnTo>
                    <a:pt x="330" y="579"/>
                  </a:lnTo>
                  <a:lnTo>
                    <a:pt x="329" y="582"/>
                  </a:lnTo>
                  <a:lnTo>
                    <a:pt x="331" y="581"/>
                  </a:lnTo>
                  <a:lnTo>
                    <a:pt x="331" y="585"/>
                  </a:lnTo>
                  <a:lnTo>
                    <a:pt x="333" y="585"/>
                  </a:lnTo>
                  <a:lnTo>
                    <a:pt x="331" y="585"/>
                  </a:lnTo>
                  <a:lnTo>
                    <a:pt x="329" y="585"/>
                  </a:lnTo>
                  <a:lnTo>
                    <a:pt x="325" y="586"/>
                  </a:lnTo>
                  <a:lnTo>
                    <a:pt x="329" y="587"/>
                  </a:lnTo>
                  <a:lnTo>
                    <a:pt x="331" y="587"/>
                  </a:lnTo>
                  <a:lnTo>
                    <a:pt x="333" y="587"/>
                  </a:lnTo>
                  <a:lnTo>
                    <a:pt x="337" y="586"/>
                  </a:lnTo>
                  <a:lnTo>
                    <a:pt x="339" y="586"/>
                  </a:lnTo>
                  <a:lnTo>
                    <a:pt x="337" y="587"/>
                  </a:lnTo>
                  <a:lnTo>
                    <a:pt x="333" y="588"/>
                  </a:lnTo>
                  <a:lnTo>
                    <a:pt x="331" y="589"/>
                  </a:lnTo>
                  <a:lnTo>
                    <a:pt x="333" y="589"/>
                  </a:lnTo>
                  <a:lnTo>
                    <a:pt x="337" y="589"/>
                  </a:lnTo>
                  <a:lnTo>
                    <a:pt x="337" y="591"/>
                  </a:lnTo>
                  <a:lnTo>
                    <a:pt x="338" y="595"/>
                  </a:lnTo>
                  <a:lnTo>
                    <a:pt x="340" y="592"/>
                  </a:lnTo>
                  <a:lnTo>
                    <a:pt x="342" y="591"/>
                  </a:lnTo>
                  <a:lnTo>
                    <a:pt x="340" y="594"/>
                  </a:lnTo>
                  <a:lnTo>
                    <a:pt x="342" y="595"/>
                  </a:lnTo>
                  <a:lnTo>
                    <a:pt x="346" y="594"/>
                  </a:lnTo>
                  <a:lnTo>
                    <a:pt x="342" y="596"/>
                  </a:lnTo>
                  <a:lnTo>
                    <a:pt x="340" y="597"/>
                  </a:lnTo>
                  <a:lnTo>
                    <a:pt x="342" y="597"/>
                  </a:lnTo>
                  <a:lnTo>
                    <a:pt x="346" y="598"/>
                  </a:lnTo>
                  <a:lnTo>
                    <a:pt x="342" y="599"/>
                  </a:lnTo>
                  <a:lnTo>
                    <a:pt x="340" y="602"/>
                  </a:lnTo>
                  <a:lnTo>
                    <a:pt x="342" y="600"/>
                  </a:lnTo>
                  <a:lnTo>
                    <a:pt x="346" y="600"/>
                  </a:lnTo>
                  <a:lnTo>
                    <a:pt x="348" y="602"/>
                  </a:lnTo>
                  <a:lnTo>
                    <a:pt x="352" y="599"/>
                  </a:lnTo>
                  <a:lnTo>
                    <a:pt x="346" y="599"/>
                  </a:lnTo>
                  <a:lnTo>
                    <a:pt x="352" y="598"/>
                  </a:lnTo>
                  <a:lnTo>
                    <a:pt x="354" y="599"/>
                  </a:lnTo>
                  <a:lnTo>
                    <a:pt x="357" y="598"/>
                  </a:lnTo>
                  <a:lnTo>
                    <a:pt x="356" y="600"/>
                  </a:lnTo>
                  <a:lnTo>
                    <a:pt x="359" y="602"/>
                  </a:lnTo>
                  <a:lnTo>
                    <a:pt x="361" y="598"/>
                  </a:lnTo>
                  <a:lnTo>
                    <a:pt x="364" y="597"/>
                  </a:lnTo>
                  <a:lnTo>
                    <a:pt x="366" y="596"/>
                  </a:lnTo>
                  <a:lnTo>
                    <a:pt x="369" y="596"/>
                  </a:lnTo>
                  <a:lnTo>
                    <a:pt x="372" y="595"/>
                  </a:lnTo>
                  <a:lnTo>
                    <a:pt x="372" y="592"/>
                  </a:lnTo>
                  <a:lnTo>
                    <a:pt x="374" y="590"/>
                  </a:lnTo>
                  <a:lnTo>
                    <a:pt x="373" y="592"/>
                  </a:lnTo>
                  <a:lnTo>
                    <a:pt x="375" y="596"/>
                  </a:lnTo>
                  <a:lnTo>
                    <a:pt x="373" y="596"/>
                  </a:lnTo>
                  <a:lnTo>
                    <a:pt x="370" y="598"/>
                  </a:lnTo>
                  <a:lnTo>
                    <a:pt x="373" y="598"/>
                  </a:lnTo>
                  <a:lnTo>
                    <a:pt x="375" y="597"/>
                  </a:lnTo>
                  <a:lnTo>
                    <a:pt x="378" y="595"/>
                  </a:lnTo>
                  <a:lnTo>
                    <a:pt x="378" y="592"/>
                  </a:lnTo>
                  <a:lnTo>
                    <a:pt x="379" y="595"/>
                  </a:lnTo>
                  <a:lnTo>
                    <a:pt x="382" y="592"/>
                  </a:lnTo>
                  <a:lnTo>
                    <a:pt x="379" y="596"/>
                  </a:lnTo>
                  <a:lnTo>
                    <a:pt x="376" y="598"/>
                  </a:lnTo>
                  <a:lnTo>
                    <a:pt x="374" y="598"/>
                  </a:lnTo>
                  <a:lnTo>
                    <a:pt x="371" y="599"/>
                  </a:lnTo>
                  <a:lnTo>
                    <a:pt x="369" y="602"/>
                  </a:lnTo>
                  <a:lnTo>
                    <a:pt x="371" y="600"/>
                  </a:lnTo>
                  <a:lnTo>
                    <a:pt x="370" y="603"/>
                  </a:lnTo>
                  <a:lnTo>
                    <a:pt x="373" y="603"/>
                  </a:lnTo>
                  <a:lnTo>
                    <a:pt x="375" y="602"/>
                  </a:lnTo>
                  <a:lnTo>
                    <a:pt x="378" y="599"/>
                  </a:lnTo>
                  <a:lnTo>
                    <a:pt x="381" y="599"/>
                  </a:lnTo>
                  <a:lnTo>
                    <a:pt x="378" y="600"/>
                  </a:lnTo>
                  <a:lnTo>
                    <a:pt x="375" y="603"/>
                  </a:lnTo>
                  <a:lnTo>
                    <a:pt x="373" y="604"/>
                  </a:lnTo>
                  <a:lnTo>
                    <a:pt x="375" y="604"/>
                  </a:lnTo>
                  <a:lnTo>
                    <a:pt x="373" y="606"/>
                  </a:lnTo>
                  <a:lnTo>
                    <a:pt x="375" y="605"/>
                  </a:lnTo>
                  <a:lnTo>
                    <a:pt x="376" y="607"/>
                  </a:lnTo>
                  <a:lnTo>
                    <a:pt x="378" y="605"/>
                  </a:lnTo>
                  <a:lnTo>
                    <a:pt x="381" y="605"/>
                  </a:lnTo>
                  <a:lnTo>
                    <a:pt x="380" y="607"/>
                  </a:lnTo>
                  <a:lnTo>
                    <a:pt x="382" y="606"/>
                  </a:lnTo>
                  <a:lnTo>
                    <a:pt x="381" y="608"/>
                  </a:lnTo>
                  <a:lnTo>
                    <a:pt x="383" y="608"/>
                  </a:lnTo>
                  <a:lnTo>
                    <a:pt x="387" y="606"/>
                  </a:lnTo>
                  <a:lnTo>
                    <a:pt x="389" y="603"/>
                  </a:lnTo>
                  <a:lnTo>
                    <a:pt x="388" y="606"/>
                  </a:lnTo>
                  <a:lnTo>
                    <a:pt x="384" y="612"/>
                  </a:lnTo>
                  <a:lnTo>
                    <a:pt x="383" y="614"/>
                  </a:lnTo>
                  <a:lnTo>
                    <a:pt x="386" y="614"/>
                  </a:lnTo>
                  <a:lnTo>
                    <a:pt x="388" y="611"/>
                  </a:lnTo>
                  <a:lnTo>
                    <a:pt x="390" y="608"/>
                  </a:lnTo>
                  <a:lnTo>
                    <a:pt x="388" y="612"/>
                  </a:lnTo>
                  <a:lnTo>
                    <a:pt x="387" y="614"/>
                  </a:lnTo>
                  <a:lnTo>
                    <a:pt x="383" y="616"/>
                  </a:lnTo>
                  <a:lnTo>
                    <a:pt x="387" y="615"/>
                  </a:lnTo>
                  <a:lnTo>
                    <a:pt x="388" y="617"/>
                  </a:lnTo>
                  <a:lnTo>
                    <a:pt x="390" y="617"/>
                  </a:lnTo>
                  <a:lnTo>
                    <a:pt x="391" y="615"/>
                  </a:lnTo>
                  <a:lnTo>
                    <a:pt x="395" y="615"/>
                  </a:lnTo>
                  <a:lnTo>
                    <a:pt x="396" y="612"/>
                  </a:lnTo>
                  <a:lnTo>
                    <a:pt x="398" y="612"/>
                  </a:lnTo>
                  <a:lnTo>
                    <a:pt x="398" y="614"/>
                  </a:lnTo>
                  <a:lnTo>
                    <a:pt x="401" y="615"/>
                  </a:lnTo>
                  <a:lnTo>
                    <a:pt x="404" y="615"/>
                  </a:lnTo>
                  <a:lnTo>
                    <a:pt x="406" y="615"/>
                  </a:lnTo>
                  <a:lnTo>
                    <a:pt x="409" y="615"/>
                  </a:lnTo>
                  <a:lnTo>
                    <a:pt x="409" y="613"/>
                  </a:lnTo>
                  <a:lnTo>
                    <a:pt x="408" y="609"/>
                  </a:lnTo>
                  <a:lnTo>
                    <a:pt x="405" y="611"/>
                  </a:lnTo>
                  <a:lnTo>
                    <a:pt x="406" y="608"/>
                  </a:lnTo>
                  <a:lnTo>
                    <a:pt x="402" y="607"/>
                  </a:lnTo>
                  <a:lnTo>
                    <a:pt x="400" y="606"/>
                  </a:lnTo>
                  <a:lnTo>
                    <a:pt x="397" y="606"/>
                  </a:lnTo>
                  <a:lnTo>
                    <a:pt x="400" y="606"/>
                  </a:lnTo>
                  <a:lnTo>
                    <a:pt x="402" y="604"/>
                  </a:lnTo>
                  <a:lnTo>
                    <a:pt x="404" y="607"/>
                  </a:lnTo>
                  <a:lnTo>
                    <a:pt x="407" y="607"/>
                  </a:lnTo>
                  <a:lnTo>
                    <a:pt x="409" y="607"/>
                  </a:lnTo>
                  <a:lnTo>
                    <a:pt x="413" y="606"/>
                  </a:lnTo>
                  <a:lnTo>
                    <a:pt x="415" y="604"/>
                  </a:lnTo>
                  <a:lnTo>
                    <a:pt x="413" y="605"/>
                  </a:lnTo>
                  <a:lnTo>
                    <a:pt x="409" y="604"/>
                  </a:lnTo>
                  <a:lnTo>
                    <a:pt x="413" y="605"/>
                  </a:lnTo>
                  <a:lnTo>
                    <a:pt x="413" y="602"/>
                  </a:lnTo>
                  <a:lnTo>
                    <a:pt x="409" y="602"/>
                  </a:lnTo>
                  <a:lnTo>
                    <a:pt x="407" y="600"/>
                  </a:lnTo>
                  <a:lnTo>
                    <a:pt x="410" y="602"/>
                  </a:lnTo>
                  <a:lnTo>
                    <a:pt x="413" y="600"/>
                  </a:lnTo>
                  <a:lnTo>
                    <a:pt x="410" y="600"/>
                  </a:lnTo>
                  <a:lnTo>
                    <a:pt x="407" y="599"/>
                  </a:lnTo>
                  <a:lnTo>
                    <a:pt x="410" y="599"/>
                  </a:lnTo>
                  <a:lnTo>
                    <a:pt x="413" y="599"/>
                  </a:lnTo>
                  <a:lnTo>
                    <a:pt x="416" y="598"/>
                  </a:lnTo>
                  <a:lnTo>
                    <a:pt x="416" y="596"/>
                  </a:lnTo>
                  <a:lnTo>
                    <a:pt x="413" y="596"/>
                  </a:lnTo>
                  <a:lnTo>
                    <a:pt x="410" y="595"/>
                  </a:lnTo>
                  <a:lnTo>
                    <a:pt x="408" y="595"/>
                  </a:lnTo>
                  <a:lnTo>
                    <a:pt x="406" y="595"/>
                  </a:lnTo>
                  <a:lnTo>
                    <a:pt x="408" y="595"/>
                  </a:lnTo>
                  <a:lnTo>
                    <a:pt x="414" y="595"/>
                  </a:lnTo>
                  <a:lnTo>
                    <a:pt x="416" y="595"/>
                  </a:lnTo>
                  <a:lnTo>
                    <a:pt x="412" y="592"/>
                  </a:lnTo>
                  <a:lnTo>
                    <a:pt x="414" y="592"/>
                  </a:lnTo>
                  <a:lnTo>
                    <a:pt x="416" y="591"/>
                  </a:lnTo>
                  <a:lnTo>
                    <a:pt x="412" y="590"/>
                  </a:lnTo>
                  <a:lnTo>
                    <a:pt x="414" y="590"/>
                  </a:lnTo>
                  <a:lnTo>
                    <a:pt x="416" y="590"/>
                  </a:lnTo>
                  <a:lnTo>
                    <a:pt x="419" y="588"/>
                  </a:lnTo>
                  <a:lnTo>
                    <a:pt x="417" y="586"/>
                  </a:lnTo>
                  <a:lnTo>
                    <a:pt x="414" y="586"/>
                  </a:lnTo>
                  <a:lnTo>
                    <a:pt x="412" y="585"/>
                  </a:lnTo>
                  <a:lnTo>
                    <a:pt x="414" y="586"/>
                  </a:lnTo>
                  <a:lnTo>
                    <a:pt x="417" y="586"/>
                  </a:lnTo>
                  <a:lnTo>
                    <a:pt x="419" y="585"/>
                  </a:lnTo>
                  <a:lnTo>
                    <a:pt x="421" y="582"/>
                  </a:lnTo>
                  <a:lnTo>
                    <a:pt x="418" y="582"/>
                  </a:lnTo>
                  <a:lnTo>
                    <a:pt x="416" y="581"/>
                  </a:lnTo>
                  <a:lnTo>
                    <a:pt x="418" y="582"/>
                  </a:lnTo>
                  <a:lnTo>
                    <a:pt x="421" y="581"/>
                  </a:lnTo>
                  <a:lnTo>
                    <a:pt x="421" y="579"/>
                  </a:lnTo>
                  <a:lnTo>
                    <a:pt x="422" y="575"/>
                  </a:lnTo>
                  <a:lnTo>
                    <a:pt x="419" y="577"/>
                  </a:lnTo>
                  <a:lnTo>
                    <a:pt x="419" y="575"/>
                  </a:lnTo>
                  <a:lnTo>
                    <a:pt x="422" y="572"/>
                  </a:lnTo>
                  <a:lnTo>
                    <a:pt x="421" y="570"/>
                  </a:lnTo>
                  <a:lnTo>
                    <a:pt x="418" y="569"/>
                  </a:lnTo>
                  <a:lnTo>
                    <a:pt x="415" y="568"/>
                  </a:lnTo>
                  <a:lnTo>
                    <a:pt x="413" y="565"/>
                  </a:lnTo>
                  <a:lnTo>
                    <a:pt x="415" y="565"/>
                  </a:lnTo>
                  <a:lnTo>
                    <a:pt x="418" y="568"/>
                  </a:lnTo>
                  <a:lnTo>
                    <a:pt x="421" y="566"/>
                  </a:lnTo>
                  <a:lnTo>
                    <a:pt x="418" y="565"/>
                  </a:lnTo>
                  <a:lnTo>
                    <a:pt x="421" y="566"/>
                  </a:lnTo>
                  <a:lnTo>
                    <a:pt x="418" y="563"/>
                  </a:lnTo>
                  <a:lnTo>
                    <a:pt x="416" y="563"/>
                  </a:lnTo>
                  <a:lnTo>
                    <a:pt x="413" y="562"/>
                  </a:lnTo>
                  <a:lnTo>
                    <a:pt x="410" y="560"/>
                  </a:lnTo>
                  <a:lnTo>
                    <a:pt x="413" y="561"/>
                  </a:lnTo>
                  <a:lnTo>
                    <a:pt x="416" y="560"/>
                  </a:lnTo>
                  <a:lnTo>
                    <a:pt x="418" y="561"/>
                  </a:lnTo>
                  <a:lnTo>
                    <a:pt x="418" y="557"/>
                  </a:lnTo>
                  <a:lnTo>
                    <a:pt x="421" y="557"/>
                  </a:lnTo>
                  <a:lnTo>
                    <a:pt x="424" y="558"/>
                  </a:lnTo>
                  <a:lnTo>
                    <a:pt x="426" y="558"/>
                  </a:lnTo>
                  <a:lnTo>
                    <a:pt x="429" y="558"/>
                  </a:lnTo>
                  <a:lnTo>
                    <a:pt x="431" y="555"/>
                  </a:lnTo>
                  <a:lnTo>
                    <a:pt x="429" y="554"/>
                  </a:lnTo>
                  <a:lnTo>
                    <a:pt x="425" y="554"/>
                  </a:lnTo>
                  <a:lnTo>
                    <a:pt x="423" y="551"/>
                  </a:lnTo>
                  <a:lnTo>
                    <a:pt x="426" y="554"/>
                  </a:lnTo>
                  <a:lnTo>
                    <a:pt x="429" y="554"/>
                  </a:lnTo>
                  <a:lnTo>
                    <a:pt x="432" y="554"/>
                  </a:lnTo>
                  <a:lnTo>
                    <a:pt x="429" y="552"/>
                  </a:lnTo>
                  <a:lnTo>
                    <a:pt x="426" y="551"/>
                  </a:lnTo>
                  <a:lnTo>
                    <a:pt x="429" y="551"/>
                  </a:lnTo>
                  <a:lnTo>
                    <a:pt x="432" y="553"/>
                  </a:lnTo>
                  <a:lnTo>
                    <a:pt x="433" y="551"/>
                  </a:lnTo>
                  <a:lnTo>
                    <a:pt x="430" y="548"/>
                  </a:lnTo>
                  <a:lnTo>
                    <a:pt x="427" y="546"/>
                  </a:lnTo>
                  <a:lnTo>
                    <a:pt x="429" y="544"/>
                  </a:lnTo>
                  <a:lnTo>
                    <a:pt x="432" y="546"/>
                  </a:lnTo>
                  <a:lnTo>
                    <a:pt x="434" y="547"/>
                  </a:lnTo>
                  <a:lnTo>
                    <a:pt x="438" y="548"/>
                  </a:lnTo>
                  <a:lnTo>
                    <a:pt x="434" y="546"/>
                  </a:lnTo>
                  <a:lnTo>
                    <a:pt x="432" y="545"/>
                  </a:lnTo>
                  <a:lnTo>
                    <a:pt x="434" y="546"/>
                  </a:lnTo>
                  <a:lnTo>
                    <a:pt x="433" y="543"/>
                  </a:lnTo>
                  <a:lnTo>
                    <a:pt x="436" y="545"/>
                  </a:lnTo>
                  <a:lnTo>
                    <a:pt x="439" y="546"/>
                  </a:lnTo>
                  <a:lnTo>
                    <a:pt x="436" y="544"/>
                  </a:lnTo>
                  <a:lnTo>
                    <a:pt x="439" y="545"/>
                  </a:lnTo>
                  <a:lnTo>
                    <a:pt x="441" y="544"/>
                  </a:lnTo>
                  <a:lnTo>
                    <a:pt x="441" y="541"/>
                  </a:lnTo>
                  <a:lnTo>
                    <a:pt x="439" y="540"/>
                  </a:lnTo>
                  <a:lnTo>
                    <a:pt x="436" y="540"/>
                  </a:lnTo>
                  <a:lnTo>
                    <a:pt x="433" y="538"/>
                  </a:lnTo>
                  <a:lnTo>
                    <a:pt x="435" y="538"/>
                  </a:lnTo>
                  <a:lnTo>
                    <a:pt x="439" y="539"/>
                  </a:lnTo>
                  <a:lnTo>
                    <a:pt x="441" y="540"/>
                  </a:lnTo>
                  <a:lnTo>
                    <a:pt x="444" y="539"/>
                  </a:lnTo>
                  <a:lnTo>
                    <a:pt x="446" y="537"/>
                  </a:lnTo>
                  <a:lnTo>
                    <a:pt x="442" y="535"/>
                  </a:lnTo>
                  <a:lnTo>
                    <a:pt x="446" y="532"/>
                  </a:lnTo>
                  <a:lnTo>
                    <a:pt x="442" y="530"/>
                  </a:lnTo>
                  <a:lnTo>
                    <a:pt x="440" y="530"/>
                  </a:lnTo>
                  <a:lnTo>
                    <a:pt x="436" y="530"/>
                  </a:lnTo>
                  <a:lnTo>
                    <a:pt x="434" y="529"/>
                  </a:lnTo>
                  <a:lnTo>
                    <a:pt x="432" y="528"/>
                  </a:lnTo>
                  <a:lnTo>
                    <a:pt x="434" y="526"/>
                  </a:lnTo>
                  <a:lnTo>
                    <a:pt x="436" y="527"/>
                  </a:lnTo>
                  <a:lnTo>
                    <a:pt x="440" y="527"/>
                  </a:lnTo>
                  <a:lnTo>
                    <a:pt x="442" y="526"/>
                  </a:lnTo>
                  <a:lnTo>
                    <a:pt x="446" y="526"/>
                  </a:lnTo>
                  <a:lnTo>
                    <a:pt x="448" y="526"/>
                  </a:lnTo>
                  <a:lnTo>
                    <a:pt x="446" y="523"/>
                  </a:lnTo>
                  <a:lnTo>
                    <a:pt x="444" y="521"/>
                  </a:lnTo>
                  <a:lnTo>
                    <a:pt x="443" y="518"/>
                  </a:lnTo>
                  <a:lnTo>
                    <a:pt x="441" y="515"/>
                  </a:lnTo>
                  <a:lnTo>
                    <a:pt x="438" y="513"/>
                  </a:lnTo>
                  <a:lnTo>
                    <a:pt x="439" y="511"/>
                  </a:lnTo>
                  <a:lnTo>
                    <a:pt x="442" y="510"/>
                  </a:lnTo>
                  <a:lnTo>
                    <a:pt x="444" y="508"/>
                  </a:lnTo>
                  <a:lnTo>
                    <a:pt x="447" y="511"/>
                  </a:lnTo>
                  <a:lnTo>
                    <a:pt x="450" y="510"/>
                  </a:lnTo>
                  <a:lnTo>
                    <a:pt x="452" y="510"/>
                  </a:lnTo>
                  <a:lnTo>
                    <a:pt x="452" y="510"/>
                  </a:lnTo>
                  <a:lnTo>
                    <a:pt x="452" y="506"/>
                  </a:lnTo>
                  <a:lnTo>
                    <a:pt x="456" y="506"/>
                  </a:lnTo>
                  <a:lnTo>
                    <a:pt x="453" y="503"/>
                  </a:lnTo>
                  <a:lnTo>
                    <a:pt x="452" y="502"/>
                  </a:lnTo>
                  <a:lnTo>
                    <a:pt x="450" y="501"/>
                  </a:lnTo>
                  <a:lnTo>
                    <a:pt x="452" y="498"/>
                  </a:lnTo>
                  <a:lnTo>
                    <a:pt x="456" y="500"/>
                  </a:lnTo>
                  <a:lnTo>
                    <a:pt x="457" y="497"/>
                  </a:lnTo>
                  <a:lnTo>
                    <a:pt x="459" y="497"/>
                  </a:lnTo>
                  <a:lnTo>
                    <a:pt x="463" y="500"/>
                  </a:lnTo>
                  <a:lnTo>
                    <a:pt x="464" y="496"/>
                  </a:lnTo>
                  <a:lnTo>
                    <a:pt x="467" y="498"/>
                  </a:lnTo>
                  <a:lnTo>
                    <a:pt x="469" y="496"/>
                  </a:lnTo>
                  <a:lnTo>
                    <a:pt x="473" y="497"/>
                  </a:lnTo>
                  <a:lnTo>
                    <a:pt x="475" y="497"/>
                  </a:lnTo>
                  <a:lnTo>
                    <a:pt x="477" y="495"/>
                  </a:lnTo>
                  <a:lnTo>
                    <a:pt x="477" y="493"/>
                  </a:lnTo>
                  <a:lnTo>
                    <a:pt x="475" y="492"/>
                  </a:lnTo>
                  <a:lnTo>
                    <a:pt x="475" y="488"/>
                  </a:lnTo>
                  <a:lnTo>
                    <a:pt x="477" y="489"/>
                  </a:lnTo>
                  <a:lnTo>
                    <a:pt x="481" y="488"/>
                  </a:lnTo>
                  <a:lnTo>
                    <a:pt x="481" y="486"/>
                  </a:lnTo>
                  <a:lnTo>
                    <a:pt x="481" y="484"/>
                  </a:lnTo>
                  <a:lnTo>
                    <a:pt x="483" y="483"/>
                  </a:lnTo>
                  <a:lnTo>
                    <a:pt x="481" y="480"/>
                  </a:lnTo>
                  <a:lnTo>
                    <a:pt x="483" y="480"/>
                  </a:lnTo>
                  <a:lnTo>
                    <a:pt x="486" y="481"/>
                  </a:lnTo>
                  <a:lnTo>
                    <a:pt x="489" y="481"/>
                  </a:lnTo>
                  <a:lnTo>
                    <a:pt x="491" y="481"/>
                  </a:lnTo>
                  <a:lnTo>
                    <a:pt x="489" y="484"/>
                  </a:lnTo>
                  <a:lnTo>
                    <a:pt x="486" y="486"/>
                  </a:lnTo>
                  <a:lnTo>
                    <a:pt x="483" y="488"/>
                  </a:lnTo>
                  <a:lnTo>
                    <a:pt x="483" y="491"/>
                  </a:lnTo>
                  <a:lnTo>
                    <a:pt x="486" y="491"/>
                  </a:lnTo>
                  <a:lnTo>
                    <a:pt x="489" y="493"/>
                  </a:lnTo>
                  <a:lnTo>
                    <a:pt x="491" y="494"/>
                  </a:lnTo>
                  <a:lnTo>
                    <a:pt x="492" y="491"/>
                  </a:lnTo>
                  <a:lnTo>
                    <a:pt x="493" y="488"/>
                  </a:lnTo>
                  <a:lnTo>
                    <a:pt x="493" y="491"/>
                  </a:lnTo>
                  <a:lnTo>
                    <a:pt x="495" y="491"/>
                  </a:lnTo>
                  <a:lnTo>
                    <a:pt x="499" y="489"/>
                  </a:lnTo>
                  <a:lnTo>
                    <a:pt x="501" y="487"/>
                  </a:lnTo>
                  <a:lnTo>
                    <a:pt x="503" y="489"/>
                  </a:lnTo>
                  <a:lnTo>
                    <a:pt x="507" y="491"/>
                  </a:lnTo>
                  <a:lnTo>
                    <a:pt x="509" y="488"/>
                  </a:lnTo>
                  <a:lnTo>
                    <a:pt x="509" y="486"/>
                  </a:lnTo>
                  <a:lnTo>
                    <a:pt x="512" y="486"/>
                  </a:lnTo>
                  <a:lnTo>
                    <a:pt x="514" y="484"/>
                  </a:lnTo>
                  <a:lnTo>
                    <a:pt x="511" y="480"/>
                  </a:lnTo>
                  <a:lnTo>
                    <a:pt x="514" y="483"/>
                  </a:lnTo>
                  <a:lnTo>
                    <a:pt x="517" y="483"/>
                  </a:lnTo>
                  <a:lnTo>
                    <a:pt x="519" y="484"/>
                  </a:lnTo>
                  <a:lnTo>
                    <a:pt x="518" y="480"/>
                  </a:lnTo>
                  <a:lnTo>
                    <a:pt x="521" y="481"/>
                  </a:lnTo>
                  <a:lnTo>
                    <a:pt x="524" y="480"/>
                  </a:lnTo>
                  <a:lnTo>
                    <a:pt x="526" y="480"/>
                  </a:lnTo>
                  <a:lnTo>
                    <a:pt x="528" y="478"/>
                  </a:lnTo>
                  <a:lnTo>
                    <a:pt x="528" y="475"/>
                  </a:lnTo>
                  <a:lnTo>
                    <a:pt x="529" y="472"/>
                  </a:lnTo>
                  <a:lnTo>
                    <a:pt x="529" y="475"/>
                  </a:lnTo>
                  <a:lnTo>
                    <a:pt x="533" y="474"/>
                  </a:lnTo>
                  <a:lnTo>
                    <a:pt x="534" y="471"/>
                  </a:lnTo>
                  <a:lnTo>
                    <a:pt x="535" y="469"/>
                  </a:lnTo>
                  <a:lnTo>
                    <a:pt x="536" y="467"/>
                  </a:lnTo>
                  <a:lnTo>
                    <a:pt x="538" y="464"/>
                  </a:lnTo>
                  <a:lnTo>
                    <a:pt x="541" y="463"/>
                  </a:lnTo>
                  <a:lnTo>
                    <a:pt x="541" y="461"/>
                  </a:lnTo>
                  <a:lnTo>
                    <a:pt x="544" y="460"/>
                  </a:lnTo>
                  <a:lnTo>
                    <a:pt x="542" y="458"/>
                  </a:lnTo>
                  <a:lnTo>
                    <a:pt x="544" y="457"/>
                  </a:lnTo>
                  <a:lnTo>
                    <a:pt x="544" y="453"/>
                  </a:lnTo>
                  <a:lnTo>
                    <a:pt x="546" y="453"/>
                  </a:lnTo>
                  <a:lnTo>
                    <a:pt x="549" y="450"/>
                  </a:lnTo>
                  <a:lnTo>
                    <a:pt x="551" y="449"/>
                  </a:lnTo>
                  <a:lnTo>
                    <a:pt x="554" y="448"/>
                  </a:lnTo>
                  <a:lnTo>
                    <a:pt x="557" y="445"/>
                  </a:lnTo>
                  <a:lnTo>
                    <a:pt x="559" y="446"/>
                  </a:lnTo>
                  <a:lnTo>
                    <a:pt x="562" y="444"/>
                  </a:lnTo>
                  <a:lnTo>
                    <a:pt x="560" y="442"/>
                  </a:lnTo>
                  <a:lnTo>
                    <a:pt x="561" y="440"/>
                  </a:lnTo>
                  <a:lnTo>
                    <a:pt x="558" y="437"/>
                  </a:lnTo>
                  <a:lnTo>
                    <a:pt x="561" y="437"/>
                  </a:lnTo>
                  <a:lnTo>
                    <a:pt x="559" y="434"/>
                  </a:lnTo>
                  <a:lnTo>
                    <a:pt x="557" y="434"/>
                  </a:lnTo>
                  <a:lnTo>
                    <a:pt x="555" y="431"/>
                  </a:lnTo>
                  <a:lnTo>
                    <a:pt x="558" y="429"/>
                  </a:lnTo>
                  <a:lnTo>
                    <a:pt x="559" y="433"/>
                  </a:lnTo>
                  <a:lnTo>
                    <a:pt x="561" y="434"/>
                  </a:lnTo>
                  <a:lnTo>
                    <a:pt x="563" y="436"/>
                  </a:lnTo>
                  <a:lnTo>
                    <a:pt x="567" y="437"/>
                  </a:lnTo>
                  <a:lnTo>
                    <a:pt x="568" y="441"/>
                  </a:lnTo>
                  <a:lnTo>
                    <a:pt x="570" y="440"/>
                  </a:lnTo>
                  <a:lnTo>
                    <a:pt x="572" y="441"/>
                  </a:lnTo>
                  <a:lnTo>
                    <a:pt x="576" y="442"/>
                  </a:lnTo>
                  <a:lnTo>
                    <a:pt x="578" y="441"/>
                  </a:lnTo>
                  <a:lnTo>
                    <a:pt x="581" y="441"/>
                  </a:lnTo>
                  <a:lnTo>
                    <a:pt x="584" y="441"/>
                  </a:lnTo>
                  <a:lnTo>
                    <a:pt x="581" y="437"/>
                  </a:lnTo>
                  <a:lnTo>
                    <a:pt x="579" y="436"/>
                  </a:lnTo>
                  <a:lnTo>
                    <a:pt x="581" y="437"/>
                  </a:lnTo>
                  <a:lnTo>
                    <a:pt x="584" y="437"/>
                  </a:lnTo>
                  <a:lnTo>
                    <a:pt x="586" y="441"/>
                  </a:lnTo>
                  <a:lnTo>
                    <a:pt x="589" y="440"/>
                  </a:lnTo>
                  <a:lnTo>
                    <a:pt x="587" y="436"/>
                  </a:lnTo>
                  <a:lnTo>
                    <a:pt x="589" y="437"/>
                  </a:lnTo>
                  <a:lnTo>
                    <a:pt x="589" y="434"/>
                  </a:lnTo>
                  <a:lnTo>
                    <a:pt x="592" y="433"/>
                  </a:lnTo>
                  <a:lnTo>
                    <a:pt x="594" y="436"/>
                  </a:lnTo>
                  <a:lnTo>
                    <a:pt x="597" y="436"/>
                  </a:lnTo>
                  <a:lnTo>
                    <a:pt x="600" y="435"/>
                  </a:lnTo>
                  <a:lnTo>
                    <a:pt x="603" y="434"/>
                  </a:lnTo>
                  <a:lnTo>
                    <a:pt x="605" y="435"/>
                  </a:lnTo>
                  <a:lnTo>
                    <a:pt x="608" y="434"/>
                  </a:lnTo>
                  <a:lnTo>
                    <a:pt x="611" y="432"/>
                  </a:lnTo>
                  <a:lnTo>
                    <a:pt x="613" y="431"/>
                  </a:lnTo>
                  <a:lnTo>
                    <a:pt x="617" y="432"/>
                  </a:lnTo>
                  <a:lnTo>
                    <a:pt x="619" y="432"/>
                  </a:lnTo>
                  <a:lnTo>
                    <a:pt x="622" y="431"/>
                  </a:lnTo>
                  <a:lnTo>
                    <a:pt x="625" y="431"/>
                  </a:lnTo>
                  <a:lnTo>
                    <a:pt x="628" y="428"/>
                  </a:lnTo>
                  <a:lnTo>
                    <a:pt x="630" y="429"/>
                  </a:lnTo>
                  <a:lnTo>
                    <a:pt x="631" y="427"/>
                  </a:lnTo>
                  <a:lnTo>
                    <a:pt x="635" y="426"/>
                  </a:lnTo>
                  <a:lnTo>
                    <a:pt x="637" y="427"/>
                  </a:lnTo>
                  <a:lnTo>
                    <a:pt x="639" y="427"/>
                  </a:lnTo>
                  <a:lnTo>
                    <a:pt x="643" y="424"/>
                  </a:lnTo>
                  <a:lnTo>
                    <a:pt x="645" y="424"/>
                  </a:lnTo>
                  <a:lnTo>
                    <a:pt x="647" y="423"/>
                  </a:lnTo>
                  <a:lnTo>
                    <a:pt x="649" y="419"/>
                  </a:lnTo>
                  <a:lnTo>
                    <a:pt x="652" y="419"/>
                  </a:lnTo>
                  <a:lnTo>
                    <a:pt x="651" y="417"/>
                  </a:lnTo>
                  <a:lnTo>
                    <a:pt x="653" y="418"/>
                  </a:lnTo>
                  <a:lnTo>
                    <a:pt x="656" y="416"/>
                  </a:lnTo>
                  <a:lnTo>
                    <a:pt x="658" y="414"/>
                  </a:lnTo>
                  <a:lnTo>
                    <a:pt x="655" y="414"/>
                  </a:lnTo>
                  <a:lnTo>
                    <a:pt x="658" y="412"/>
                  </a:lnTo>
                  <a:lnTo>
                    <a:pt x="661" y="412"/>
                  </a:lnTo>
                  <a:lnTo>
                    <a:pt x="663" y="412"/>
                  </a:lnTo>
                  <a:lnTo>
                    <a:pt x="663" y="410"/>
                  </a:lnTo>
                  <a:lnTo>
                    <a:pt x="665" y="410"/>
                  </a:lnTo>
                  <a:lnTo>
                    <a:pt x="669" y="408"/>
                  </a:lnTo>
                  <a:lnTo>
                    <a:pt x="671" y="408"/>
                  </a:lnTo>
                  <a:lnTo>
                    <a:pt x="669" y="406"/>
                  </a:lnTo>
                  <a:lnTo>
                    <a:pt x="671" y="406"/>
                  </a:lnTo>
                  <a:lnTo>
                    <a:pt x="673" y="407"/>
                  </a:lnTo>
                  <a:lnTo>
                    <a:pt x="677" y="406"/>
                  </a:lnTo>
                  <a:lnTo>
                    <a:pt x="677" y="403"/>
                  </a:lnTo>
                  <a:lnTo>
                    <a:pt x="674" y="401"/>
                  </a:lnTo>
                  <a:lnTo>
                    <a:pt x="677" y="401"/>
                  </a:lnTo>
                  <a:lnTo>
                    <a:pt x="680" y="401"/>
                  </a:lnTo>
                  <a:lnTo>
                    <a:pt x="682" y="401"/>
                  </a:lnTo>
                  <a:lnTo>
                    <a:pt x="686" y="401"/>
                  </a:lnTo>
                  <a:lnTo>
                    <a:pt x="682" y="398"/>
                  </a:lnTo>
                  <a:lnTo>
                    <a:pt x="686" y="398"/>
                  </a:lnTo>
                  <a:lnTo>
                    <a:pt x="688" y="398"/>
                  </a:lnTo>
                  <a:lnTo>
                    <a:pt x="690" y="397"/>
                  </a:lnTo>
                  <a:lnTo>
                    <a:pt x="692" y="394"/>
                  </a:lnTo>
                  <a:lnTo>
                    <a:pt x="695" y="394"/>
                  </a:lnTo>
                  <a:lnTo>
                    <a:pt x="698" y="392"/>
                  </a:lnTo>
                  <a:lnTo>
                    <a:pt x="695" y="392"/>
                  </a:lnTo>
                  <a:lnTo>
                    <a:pt x="692" y="392"/>
                  </a:lnTo>
                  <a:lnTo>
                    <a:pt x="690" y="393"/>
                  </a:lnTo>
                  <a:lnTo>
                    <a:pt x="687" y="393"/>
                  </a:lnTo>
                  <a:lnTo>
                    <a:pt x="685" y="392"/>
                  </a:lnTo>
                  <a:lnTo>
                    <a:pt x="681" y="392"/>
                  </a:lnTo>
                  <a:lnTo>
                    <a:pt x="679" y="392"/>
                  </a:lnTo>
                  <a:lnTo>
                    <a:pt x="677" y="391"/>
                  </a:lnTo>
                  <a:lnTo>
                    <a:pt x="673" y="391"/>
                  </a:lnTo>
                  <a:lnTo>
                    <a:pt x="671" y="390"/>
                  </a:lnTo>
                  <a:lnTo>
                    <a:pt x="668" y="390"/>
                  </a:lnTo>
                  <a:lnTo>
                    <a:pt x="665" y="389"/>
                  </a:lnTo>
                  <a:lnTo>
                    <a:pt x="662" y="387"/>
                  </a:lnTo>
                  <a:lnTo>
                    <a:pt x="660" y="387"/>
                  </a:lnTo>
                  <a:lnTo>
                    <a:pt x="657" y="386"/>
                  </a:lnTo>
                  <a:lnTo>
                    <a:pt x="654" y="387"/>
                  </a:lnTo>
                  <a:lnTo>
                    <a:pt x="655" y="385"/>
                  </a:lnTo>
                  <a:lnTo>
                    <a:pt x="652" y="385"/>
                  </a:lnTo>
                  <a:lnTo>
                    <a:pt x="649" y="386"/>
                  </a:lnTo>
                  <a:lnTo>
                    <a:pt x="647" y="387"/>
                  </a:lnTo>
                  <a:lnTo>
                    <a:pt x="644" y="389"/>
                  </a:lnTo>
                  <a:lnTo>
                    <a:pt x="642" y="390"/>
                  </a:lnTo>
                  <a:lnTo>
                    <a:pt x="638" y="390"/>
                  </a:lnTo>
                  <a:lnTo>
                    <a:pt x="636" y="389"/>
                  </a:lnTo>
                  <a:lnTo>
                    <a:pt x="634" y="389"/>
                  </a:lnTo>
                  <a:lnTo>
                    <a:pt x="630" y="390"/>
                  </a:lnTo>
                  <a:lnTo>
                    <a:pt x="628" y="393"/>
                  </a:lnTo>
                  <a:lnTo>
                    <a:pt x="627" y="394"/>
                  </a:lnTo>
                  <a:lnTo>
                    <a:pt x="625" y="395"/>
                  </a:lnTo>
                  <a:lnTo>
                    <a:pt x="623" y="394"/>
                  </a:lnTo>
                  <a:lnTo>
                    <a:pt x="623" y="393"/>
                  </a:lnTo>
                  <a:lnTo>
                    <a:pt x="620" y="394"/>
                  </a:lnTo>
                  <a:lnTo>
                    <a:pt x="618" y="394"/>
                  </a:lnTo>
                  <a:lnTo>
                    <a:pt x="615" y="393"/>
                  </a:lnTo>
                  <a:lnTo>
                    <a:pt x="612" y="393"/>
                  </a:lnTo>
                  <a:lnTo>
                    <a:pt x="610" y="392"/>
                  </a:lnTo>
                  <a:lnTo>
                    <a:pt x="612" y="392"/>
                  </a:lnTo>
                  <a:lnTo>
                    <a:pt x="614" y="391"/>
                  </a:lnTo>
                  <a:lnTo>
                    <a:pt x="618" y="392"/>
                  </a:lnTo>
                  <a:lnTo>
                    <a:pt x="620" y="392"/>
                  </a:lnTo>
                  <a:lnTo>
                    <a:pt x="623" y="391"/>
                  </a:lnTo>
                  <a:lnTo>
                    <a:pt x="626" y="390"/>
                  </a:lnTo>
                  <a:lnTo>
                    <a:pt x="629" y="387"/>
                  </a:lnTo>
                  <a:lnTo>
                    <a:pt x="631" y="386"/>
                  </a:lnTo>
                  <a:lnTo>
                    <a:pt x="634" y="387"/>
                  </a:lnTo>
                  <a:lnTo>
                    <a:pt x="637" y="387"/>
                  </a:lnTo>
                  <a:lnTo>
                    <a:pt x="639" y="386"/>
                  </a:lnTo>
                  <a:lnTo>
                    <a:pt x="638" y="383"/>
                  </a:lnTo>
                  <a:lnTo>
                    <a:pt x="635" y="383"/>
                  </a:lnTo>
                  <a:lnTo>
                    <a:pt x="632" y="384"/>
                  </a:lnTo>
                  <a:lnTo>
                    <a:pt x="630" y="384"/>
                  </a:lnTo>
                  <a:lnTo>
                    <a:pt x="627" y="384"/>
                  </a:lnTo>
                  <a:lnTo>
                    <a:pt x="625" y="384"/>
                  </a:lnTo>
                  <a:lnTo>
                    <a:pt x="621" y="384"/>
                  </a:lnTo>
                  <a:lnTo>
                    <a:pt x="619" y="385"/>
                  </a:lnTo>
                  <a:lnTo>
                    <a:pt x="615" y="385"/>
                  </a:lnTo>
                  <a:lnTo>
                    <a:pt x="613" y="385"/>
                  </a:lnTo>
                  <a:lnTo>
                    <a:pt x="613" y="382"/>
                  </a:lnTo>
                  <a:lnTo>
                    <a:pt x="611" y="382"/>
                  </a:lnTo>
                  <a:lnTo>
                    <a:pt x="608" y="383"/>
                  </a:lnTo>
                  <a:lnTo>
                    <a:pt x="605" y="384"/>
                  </a:lnTo>
                  <a:lnTo>
                    <a:pt x="602" y="383"/>
                  </a:lnTo>
                  <a:lnTo>
                    <a:pt x="605" y="382"/>
                  </a:lnTo>
                  <a:lnTo>
                    <a:pt x="608" y="382"/>
                  </a:lnTo>
                  <a:lnTo>
                    <a:pt x="611" y="382"/>
                  </a:lnTo>
                  <a:lnTo>
                    <a:pt x="613" y="380"/>
                  </a:lnTo>
                  <a:lnTo>
                    <a:pt x="615" y="378"/>
                  </a:lnTo>
                  <a:lnTo>
                    <a:pt x="618" y="375"/>
                  </a:lnTo>
                  <a:lnTo>
                    <a:pt x="617" y="373"/>
                  </a:lnTo>
                  <a:lnTo>
                    <a:pt x="614" y="372"/>
                  </a:lnTo>
                  <a:lnTo>
                    <a:pt x="612" y="370"/>
                  </a:lnTo>
                  <a:lnTo>
                    <a:pt x="614" y="370"/>
                  </a:lnTo>
                  <a:lnTo>
                    <a:pt x="617" y="370"/>
                  </a:lnTo>
                  <a:lnTo>
                    <a:pt x="620" y="370"/>
                  </a:lnTo>
                  <a:lnTo>
                    <a:pt x="622" y="370"/>
                  </a:lnTo>
                  <a:lnTo>
                    <a:pt x="620" y="369"/>
                  </a:lnTo>
                  <a:lnTo>
                    <a:pt x="620" y="366"/>
                  </a:lnTo>
                  <a:lnTo>
                    <a:pt x="622" y="369"/>
                  </a:lnTo>
                  <a:lnTo>
                    <a:pt x="625" y="372"/>
                  </a:lnTo>
                  <a:lnTo>
                    <a:pt x="628" y="372"/>
                  </a:lnTo>
                  <a:lnTo>
                    <a:pt x="630" y="372"/>
                  </a:lnTo>
                  <a:lnTo>
                    <a:pt x="634" y="372"/>
                  </a:lnTo>
                  <a:lnTo>
                    <a:pt x="636" y="372"/>
                  </a:lnTo>
                  <a:lnTo>
                    <a:pt x="638" y="370"/>
                  </a:lnTo>
                  <a:lnTo>
                    <a:pt x="642" y="369"/>
                  </a:lnTo>
                  <a:lnTo>
                    <a:pt x="644" y="368"/>
                  </a:lnTo>
                  <a:lnTo>
                    <a:pt x="647" y="367"/>
                  </a:lnTo>
                  <a:lnTo>
                    <a:pt x="647" y="367"/>
                  </a:lnTo>
                  <a:lnTo>
                    <a:pt x="649" y="364"/>
                  </a:lnTo>
                  <a:lnTo>
                    <a:pt x="653" y="363"/>
                  </a:lnTo>
                  <a:lnTo>
                    <a:pt x="651" y="360"/>
                  </a:lnTo>
                  <a:lnTo>
                    <a:pt x="648" y="358"/>
                  </a:lnTo>
                  <a:lnTo>
                    <a:pt x="645" y="358"/>
                  </a:lnTo>
                  <a:lnTo>
                    <a:pt x="643" y="358"/>
                  </a:lnTo>
                  <a:lnTo>
                    <a:pt x="639" y="357"/>
                  </a:lnTo>
                  <a:lnTo>
                    <a:pt x="637" y="358"/>
                  </a:lnTo>
                  <a:lnTo>
                    <a:pt x="634" y="357"/>
                  </a:lnTo>
                  <a:lnTo>
                    <a:pt x="631" y="357"/>
                  </a:lnTo>
                  <a:lnTo>
                    <a:pt x="629" y="356"/>
                  </a:lnTo>
                  <a:lnTo>
                    <a:pt x="626" y="355"/>
                  </a:lnTo>
                  <a:lnTo>
                    <a:pt x="623" y="355"/>
                  </a:lnTo>
                  <a:lnTo>
                    <a:pt x="620" y="355"/>
                  </a:lnTo>
                  <a:lnTo>
                    <a:pt x="618" y="356"/>
                  </a:lnTo>
                  <a:lnTo>
                    <a:pt x="614" y="356"/>
                  </a:lnTo>
                  <a:lnTo>
                    <a:pt x="612" y="356"/>
                  </a:lnTo>
                  <a:lnTo>
                    <a:pt x="614" y="356"/>
                  </a:lnTo>
                  <a:lnTo>
                    <a:pt x="617" y="355"/>
                  </a:lnTo>
                  <a:lnTo>
                    <a:pt x="620" y="355"/>
                  </a:lnTo>
                  <a:lnTo>
                    <a:pt x="622" y="354"/>
                  </a:lnTo>
                  <a:lnTo>
                    <a:pt x="626" y="354"/>
                  </a:lnTo>
                  <a:lnTo>
                    <a:pt x="625" y="351"/>
                  </a:lnTo>
                  <a:lnTo>
                    <a:pt x="621" y="350"/>
                  </a:lnTo>
                  <a:lnTo>
                    <a:pt x="619" y="347"/>
                  </a:lnTo>
                  <a:lnTo>
                    <a:pt x="617" y="347"/>
                  </a:lnTo>
                  <a:lnTo>
                    <a:pt x="613" y="347"/>
                  </a:lnTo>
                  <a:lnTo>
                    <a:pt x="611" y="346"/>
                  </a:lnTo>
                  <a:lnTo>
                    <a:pt x="611" y="343"/>
                  </a:lnTo>
                  <a:lnTo>
                    <a:pt x="608" y="342"/>
                  </a:lnTo>
                  <a:lnTo>
                    <a:pt x="611" y="342"/>
                  </a:lnTo>
                  <a:lnTo>
                    <a:pt x="613" y="343"/>
                  </a:lnTo>
                  <a:lnTo>
                    <a:pt x="617" y="346"/>
                  </a:lnTo>
                  <a:lnTo>
                    <a:pt x="619" y="346"/>
                  </a:lnTo>
                  <a:lnTo>
                    <a:pt x="621" y="347"/>
                  </a:lnTo>
                  <a:lnTo>
                    <a:pt x="625" y="349"/>
                  </a:lnTo>
                  <a:lnTo>
                    <a:pt x="627" y="350"/>
                  </a:lnTo>
                  <a:lnTo>
                    <a:pt x="629" y="354"/>
                  </a:lnTo>
                  <a:lnTo>
                    <a:pt x="632" y="356"/>
                  </a:lnTo>
                  <a:lnTo>
                    <a:pt x="635" y="356"/>
                  </a:lnTo>
                  <a:lnTo>
                    <a:pt x="637" y="356"/>
                  </a:lnTo>
                  <a:lnTo>
                    <a:pt x="640" y="356"/>
                  </a:lnTo>
                  <a:lnTo>
                    <a:pt x="643" y="355"/>
                  </a:lnTo>
                  <a:lnTo>
                    <a:pt x="646" y="356"/>
                  </a:lnTo>
                  <a:lnTo>
                    <a:pt x="648" y="357"/>
                  </a:lnTo>
                  <a:lnTo>
                    <a:pt x="649" y="357"/>
                  </a:lnTo>
                  <a:lnTo>
                    <a:pt x="655" y="360"/>
                  </a:lnTo>
                  <a:lnTo>
                    <a:pt x="657" y="363"/>
                  </a:lnTo>
                  <a:lnTo>
                    <a:pt x="660" y="363"/>
                  </a:lnTo>
                  <a:lnTo>
                    <a:pt x="663" y="363"/>
                  </a:lnTo>
                  <a:lnTo>
                    <a:pt x="665" y="366"/>
                  </a:lnTo>
                  <a:lnTo>
                    <a:pt x="669" y="368"/>
                  </a:lnTo>
                  <a:lnTo>
                    <a:pt x="669" y="370"/>
                  </a:lnTo>
                  <a:lnTo>
                    <a:pt x="669" y="374"/>
                  </a:lnTo>
                  <a:lnTo>
                    <a:pt x="670" y="376"/>
                  </a:lnTo>
                  <a:lnTo>
                    <a:pt x="672" y="378"/>
                  </a:lnTo>
                  <a:lnTo>
                    <a:pt x="674" y="381"/>
                  </a:lnTo>
                  <a:lnTo>
                    <a:pt x="678" y="382"/>
                  </a:lnTo>
                  <a:lnTo>
                    <a:pt x="680" y="384"/>
                  </a:lnTo>
                  <a:lnTo>
                    <a:pt x="683" y="384"/>
                  </a:lnTo>
                  <a:lnTo>
                    <a:pt x="689" y="384"/>
                  </a:lnTo>
                  <a:lnTo>
                    <a:pt x="691" y="382"/>
                  </a:lnTo>
                  <a:lnTo>
                    <a:pt x="691" y="380"/>
                  </a:lnTo>
                  <a:lnTo>
                    <a:pt x="691" y="377"/>
                  </a:lnTo>
                  <a:lnTo>
                    <a:pt x="694" y="375"/>
                  </a:lnTo>
                  <a:lnTo>
                    <a:pt x="692" y="378"/>
                  </a:lnTo>
                  <a:lnTo>
                    <a:pt x="694" y="381"/>
                  </a:lnTo>
                  <a:lnTo>
                    <a:pt x="696" y="384"/>
                  </a:lnTo>
                  <a:lnTo>
                    <a:pt x="699" y="383"/>
                  </a:lnTo>
                  <a:lnTo>
                    <a:pt x="702" y="384"/>
                  </a:lnTo>
                  <a:lnTo>
                    <a:pt x="704" y="384"/>
                  </a:lnTo>
                  <a:lnTo>
                    <a:pt x="705" y="381"/>
                  </a:lnTo>
                  <a:lnTo>
                    <a:pt x="704" y="378"/>
                  </a:lnTo>
                  <a:lnTo>
                    <a:pt x="704" y="375"/>
                  </a:lnTo>
                  <a:lnTo>
                    <a:pt x="703" y="373"/>
                  </a:lnTo>
                  <a:lnTo>
                    <a:pt x="703" y="370"/>
                  </a:lnTo>
                  <a:lnTo>
                    <a:pt x="700" y="370"/>
                  </a:lnTo>
                  <a:lnTo>
                    <a:pt x="704" y="368"/>
                  </a:lnTo>
                  <a:lnTo>
                    <a:pt x="697" y="369"/>
                  </a:lnTo>
                  <a:lnTo>
                    <a:pt x="695" y="368"/>
                  </a:lnTo>
                  <a:lnTo>
                    <a:pt x="697" y="368"/>
                  </a:lnTo>
                  <a:lnTo>
                    <a:pt x="704" y="367"/>
                  </a:lnTo>
                  <a:lnTo>
                    <a:pt x="704" y="365"/>
                  </a:lnTo>
                  <a:lnTo>
                    <a:pt x="700" y="363"/>
                  </a:lnTo>
                  <a:lnTo>
                    <a:pt x="704" y="363"/>
                  </a:lnTo>
                  <a:lnTo>
                    <a:pt x="704" y="359"/>
                  </a:lnTo>
                  <a:lnTo>
                    <a:pt x="702" y="357"/>
                  </a:lnTo>
                  <a:lnTo>
                    <a:pt x="698" y="358"/>
                  </a:lnTo>
                  <a:lnTo>
                    <a:pt x="696" y="359"/>
                  </a:lnTo>
                  <a:lnTo>
                    <a:pt x="695" y="361"/>
                  </a:lnTo>
                  <a:lnTo>
                    <a:pt x="692" y="359"/>
                  </a:lnTo>
                  <a:lnTo>
                    <a:pt x="692" y="356"/>
                  </a:lnTo>
                  <a:lnTo>
                    <a:pt x="695" y="355"/>
                  </a:lnTo>
                  <a:lnTo>
                    <a:pt x="698" y="355"/>
                  </a:lnTo>
                  <a:lnTo>
                    <a:pt x="700" y="352"/>
                  </a:lnTo>
                  <a:lnTo>
                    <a:pt x="697" y="352"/>
                  </a:lnTo>
                  <a:lnTo>
                    <a:pt x="695" y="354"/>
                  </a:lnTo>
                  <a:lnTo>
                    <a:pt x="692" y="354"/>
                  </a:lnTo>
                  <a:lnTo>
                    <a:pt x="692" y="351"/>
                  </a:lnTo>
                  <a:lnTo>
                    <a:pt x="690" y="351"/>
                  </a:lnTo>
                  <a:lnTo>
                    <a:pt x="688" y="352"/>
                  </a:lnTo>
                  <a:lnTo>
                    <a:pt x="685" y="354"/>
                  </a:lnTo>
                  <a:lnTo>
                    <a:pt x="686" y="351"/>
                  </a:lnTo>
                  <a:lnTo>
                    <a:pt x="688" y="350"/>
                  </a:lnTo>
                  <a:lnTo>
                    <a:pt x="691" y="348"/>
                  </a:lnTo>
                  <a:lnTo>
                    <a:pt x="689" y="346"/>
                  </a:lnTo>
                  <a:lnTo>
                    <a:pt x="686" y="344"/>
                  </a:lnTo>
                  <a:lnTo>
                    <a:pt x="683" y="344"/>
                  </a:lnTo>
                  <a:lnTo>
                    <a:pt x="680" y="342"/>
                  </a:lnTo>
                  <a:lnTo>
                    <a:pt x="678" y="341"/>
                  </a:lnTo>
                  <a:lnTo>
                    <a:pt x="674" y="342"/>
                  </a:lnTo>
                  <a:lnTo>
                    <a:pt x="675" y="339"/>
                  </a:lnTo>
                  <a:lnTo>
                    <a:pt x="673" y="338"/>
                  </a:lnTo>
                  <a:lnTo>
                    <a:pt x="671" y="338"/>
                  </a:lnTo>
                  <a:lnTo>
                    <a:pt x="668" y="337"/>
                  </a:lnTo>
                  <a:lnTo>
                    <a:pt x="665" y="334"/>
                  </a:lnTo>
                  <a:lnTo>
                    <a:pt x="662" y="334"/>
                  </a:lnTo>
                  <a:lnTo>
                    <a:pt x="660" y="334"/>
                  </a:lnTo>
                  <a:lnTo>
                    <a:pt x="658" y="335"/>
                  </a:lnTo>
                  <a:lnTo>
                    <a:pt x="656" y="335"/>
                  </a:lnTo>
                  <a:lnTo>
                    <a:pt x="654" y="338"/>
                  </a:lnTo>
                  <a:lnTo>
                    <a:pt x="652" y="340"/>
                  </a:lnTo>
                  <a:lnTo>
                    <a:pt x="653" y="337"/>
                  </a:lnTo>
                  <a:lnTo>
                    <a:pt x="653" y="334"/>
                  </a:lnTo>
                  <a:lnTo>
                    <a:pt x="651" y="334"/>
                  </a:lnTo>
                  <a:lnTo>
                    <a:pt x="647" y="333"/>
                  </a:lnTo>
                  <a:lnTo>
                    <a:pt x="649" y="333"/>
                  </a:lnTo>
                  <a:lnTo>
                    <a:pt x="653" y="333"/>
                  </a:lnTo>
                  <a:lnTo>
                    <a:pt x="655" y="333"/>
                  </a:lnTo>
                  <a:lnTo>
                    <a:pt x="658" y="333"/>
                  </a:lnTo>
                  <a:lnTo>
                    <a:pt x="661" y="332"/>
                  </a:lnTo>
                  <a:lnTo>
                    <a:pt x="662" y="330"/>
                  </a:lnTo>
                  <a:lnTo>
                    <a:pt x="662" y="326"/>
                  </a:lnTo>
                  <a:lnTo>
                    <a:pt x="658" y="326"/>
                  </a:lnTo>
                  <a:lnTo>
                    <a:pt x="656" y="325"/>
                  </a:lnTo>
                  <a:lnTo>
                    <a:pt x="653" y="324"/>
                  </a:lnTo>
                  <a:lnTo>
                    <a:pt x="651" y="323"/>
                  </a:lnTo>
                  <a:lnTo>
                    <a:pt x="647" y="325"/>
                  </a:lnTo>
                  <a:lnTo>
                    <a:pt x="645" y="326"/>
                  </a:lnTo>
                  <a:lnTo>
                    <a:pt x="643" y="326"/>
                  </a:lnTo>
                  <a:lnTo>
                    <a:pt x="639" y="329"/>
                  </a:lnTo>
                  <a:lnTo>
                    <a:pt x="639" y="325"/>
                  </a:lnTo>
                  <a:lnTo>
                    <a:pt x="637" y="326"/>
                  </a:lnTo>
                  <a:lnTo>
                    <a:pt x="634" y="326"/>
                  </a:lnTo>
                  <a:lnTo>
                    <a:pt x="637" y="324"/>
                  </a:lnTo>
                  <a:lnTo>
                    <a:pt x="635" y="323"/>
                  </a:lnTo>
                  <a:lnTo>
                    <a:pt x="631" y="323"/>
                  </a:lnTo>
                  <a:lnTo>
                    <a:pt x="629" y="324"/>
                  </a:lnTo>
                  <a:lnTo>
                    <a:pt x="626" y="323"/>
                  </a:lnTo>
                  <a:lnTo>
                    <a:pt x="629" y="323"/>
                  </a:lnTo>
                  <a:lnTo>
                    <a:pt x="631" y="323"/>
                  </a:lnTo>
                  <a:lnTo>
                    <a:pt x="634" y="322"/>
                  </a:lnTo>
                  <a:lnTo>
                    <a:pt x="637" y="323"/>
                  </a:lnTo>
                  <a:lnTo>
                    <a:pt x="639" y="324"/>
                  </a:lnTo>
                  <a:lnTo>
                    <a:pt x="643" y="324"/>
                  </a:lnTo>
                  <a:lnTo>
                    <a:pt x="645" y="324"/>
                  </a:lnTo>
                  <a:lnTo>
                    <a:pt x="647" y="322"/>
                  </a:lnTo>
                  <a:lnTo>
                    <a:pt x="651" y="322"/>
                  </a:lnTo>
                  <a:lnTo>
                    <a:pt x="653" y="322"/>
                  </a:lnTo>
                  <a:lnTo>
                    <a:pt x="656" y="321"/>
                  </a:lnTo>
                  <a:lnTo>
                    <a:pt x="658" y="318"/>
                  </a:lnTo>
                  <a:lnTo>
                    <a:pt x="656" y="316"/>
                  </a:lnTo>
                  <a:lnTo>
                    <a:pt x="653" y="316"/>
                  </a:lnTo>
                  <a:lnTo>
                    <a:pt x="651" y="316"/>
                  </a:lnTo>
                  <a:lnTo>
                    <a:pt x="647" y="314"/>
                  </a:lnTo>
                  <a:lnTo>
                    <a:pt x="645" y="314"/>
                  </a:lnTo>
                  <a:lnTo>
                    <a:pt x="642" y="314"/>
                  </a:lnTo>
                  <a:lnTo>
                    <a:pt x="638" y="314"/>
                  </a:lnTo>
                  <a:lnTo>
                    <a:pt x="636" y="316"/>
                  </a:lnTo>
                  <a:lnTo>
                    <a:pt x="634" y="316"/>
                  </a:lnTo>
                  <a:lnTo>
                    <a:pt x="630" y="315"/>
                  </a:lnTo>
                  <a:lnTo>
                    <a:pt x="628" y="315"/>
                  </a:lnTo>
                  <a:lnTo>
                    <a:pt x="626" y="318"/>
                  </a:lnTo>
                  <a:lnTo>
                    <a:pt x="626" y="315"/>
                  </a:lnTo>
                  <a:lnTo>
                    <a:pt x="622" y="315"/>
                  </a:lnTo>
                  <a:lnTo>
                    <a:pt x="626" y="315"/>
                  </a:lnTo>
                  <a:lnTo>
                    <a:pt x="628" y="314"/>
                  </a:lnTo>
                  <a:lnTo>
                    <a:pt x="630" y="314"/>
                  </a:lnTo>
                  <a:lnTo>
                    <a:pt x="634" y="315"/>
                  </a:lnTo>
                  <a:lnTo>
                    <a:pt x="636" y="314"/>
                  </a:lnTo>
                  <a:lnTo>
                    <a:pt x="637" y="312"/>
                  </a:lnTo>
                  <a:lnTo>
                    <a:pt x="634" y="310"/>
                  </a:lnTo>
                  <a:lnTo>
                    <a:pt x="631" y="309"/>
                  </a:lnTo>
                  <a:lnTo>
                    <a:pt x="628" y="309"/>
                  </a:lnTo>
                  <a:lnTo>
                    <a:pt x="626" y="306"/>
                  </a:lnTo>
                  <a:lnTo>
                    <a:pt x="628" y="307"/>
                  </a:lnTo>
                  <a:lnTo>
                    <a:pt x="631" y="309"/>
                  </a:lnTo>
                  <a:lnTo>
                    <a:pt x="634" y="310"/>
                  </a:lnTo>
                  <a:lnTo>
                    <a:pt x="637" y="310"/>
                  </a:lnTo>
                  <a:lnTo>
                    <a:pt x="639" y="310"/>
                  </a:lnTo>
                  <a:lnTo>
                    <a:pt x="643" y="313"/>
                  </a:lnTo>
                  <a:lnTo>
                    <a:pt x="647" y="313"/>
                  </a:lnTo>
                  <a:lnTo>
                    <a:pt x="651" y="310"/>
                  </a:lnTo>
                  <a:lnTo>
                    <a:pt x="652" y="308"/>
                  </a:lnTo>
                  <a:lnTo>
                    <a:pt x="655" y="306"/>
                  </a:lnTo>
                  <a:lnTo>
                    <a:pt x="657" y="306"/>
                  </a:lnTo>
                  <a:lnTo>
                    <a:pt x="661" y="306"/>
                  </a:lnTo>
                  <a:lnTo>
                    <a:pt x="658" y="304"/>
                  </a:lnTo>
                  <a:lnTo>
                    <a:pt x="657" y="300"/>
                  </a:lnTo>
                  <a:lnTo>
                    <a:pt x="654" y="299"/>
                  </a:lnTo>
                  <a:lnTo>
                    <a:pt x="652" y="298"/>
                  </a:lnTo>
                  <a:lnTo>
                    <a:pt x="649" y="295"/>
                  </a:lnTo>
                  <a:lnTo>
                    <a:pt x="652" y="296"/>
                  </a:lnTo>
                  <a:lnTo>
                    <a:pt x="655" y="298"/>
                  </a:lnTo>
                  <a:lnTo>
                    <a:pt x="657" y="299"/>
                  </a:lnTo>
                  <a:lnTo>
                    <a:pt x="658" y="303"/>
                  </a:lnTo>
                  <a:lnTo>
                    <a:pt x="661" y="304"/>
                  </a:lnTo>
                  <a:lnTo>
                    <a:pt x="664" y="304"/>
                  </a:lnTo>
                  <a:lnTo>
                    <a:pt x="666" y="305"/>
                  </a:lnTo>
                  <a:lnTo>
                    <a:pt x="665" y="301"/>
                  </a:lnTo>
                  <a:lnTo>
                    <a:pt x="668" y="299"/>
                  </a:lnTo>
                  <a:lnTo>
                    <a:pt x="670" y="298"/>
                  </a:lnTo>
                  <a:lnTo>
                    <a:pt x="673" y="298"/>
                  </a:lnTo>
                  <a:lnTo>
                    <a:pt x="675" y="299"/>
                  </a:lnTo>
                  <a:lnTo>
                    <a:pt x="678" y="299"/>
                  </a:lnTo>
                  <a:lnTo>
                    <a:pt x="681" y="300"/>
                  </a:lnTo>
                  <a:lnTo>
                    <a:pt x="683" y="301"/>
                  </a:lnTo>
                  <a:lnTo>
                    <a:pt x="687" y="303"/>
                  </a:lnTo>
                  <a:lnTo>
                    <a:pt x="689" y="304"/>
                  </a:lnTo>
                  <a:lnTo>
                    <a:pt x="691" y="304"/>
                  </a:lnTo>
                  <a:lnTo>
                    <a:pt x="695" y="303"/>
                  </a:lnTo>
                  <a:lnTo>
                    <a:pt x="691" y="304"/>
                  </a:lnTo>
                  <a:lnTo>
                    <a:pt x="689" y="305"/>
                  </a:lnTo>
                  <a:lnTo>
                    <a:pt x="683" y="303"/>
                  </a:lnTo>
                  <a:lnTo>
                    <a:pt x="680" y="301"/>
                  </a:lnTo>
                  <a:lnTo>
                    <a:pt x="678" y="300"/>
                  </a:lnTo>
                  <a:lnTo>
                    <a:pt x="674" y="300"/>
                  </a:lnTo>
                  <a:lnTo>
                    <a:pt x="672" y="300"/>
                  </a:lnTo>
                  <a:lnTo>
                    <a:pt x="672" y="303"/>
                  </a:lnTo>
                  <a:lnTo>
                    <a:pt x="674" y="305"/>
                  </a:lnTo>
                  <a:lnTo>
                    <a:pt x="678" y="306"/>
                  </a:lnTo>
                  <a:lnTo>
                    <a:pt x="680" y="308"/>
                  </a:lnTo>
                  <a:lnTo>
                    <a:pt x="682" y="308"/>
                  </a:lnTo>
                  <a:lnTo>
                    <a:pt x="686" y="309"/>
                  </a:lnTo>
                  <a:lnTo>
                    <a:pt x="688" y="310"/>
                  </a:lnTo>
                  <a:lnTo>
                    <a:pt x="691" y="312"/>
                  </a:lnTo>
                  <a:lnTo>
                    <a:pt x="694" y="312"/>
                  </a:lnTo>
                  <a:lnTo>
                    <a:pt x="697" y="313"/>
                  </a:lnTo>
                  <a:lnTo>
                    <a:pt x="699" y="310"/>
                  </a:lnTo>
                  <a:lnTo>
                    <a:pt x="703" y="309"/>
                  </a:lnTo>
                  <a:lnTo>
                    <a:pt x="705" y="308"/>
                  </a:lnTo>
                  <a:lnTo>
                    <a:pt x="708" y="306"/>
                  </a:lnTo>
                  <a:lnTo>
                    <a:pt x="711" y="307"/>
                  </a:lnTo>
                  <a:lnTo>
                    <a:pt x="713" y="307"/>
                  </a:lnTo>
                  <a:lnTo>
                    <a:pt x="716" y="307"/>
                  </a:lnTo>
                  <a:lnTo>
                    <a:pt x="719" y="307"/>
                  </a:lnTo>
                  <a:lnTo>
                    <a:pt x="722" y="305"/>
                  </a:lnTo>
                  <a:lnTo>
                    <a:pt x="721" y="303"/>
                  </a:lnTo>
                  <a:lnTo>
                    <a:pt x="721" y="299"/>
                  </a:lnTo>
                  <a:lnTo>
                    <a:pt x="723" y="297"/>
                  </a:lnTo>
                  <a:lnTo>
                    <a:pt x="721" y="296"/>
                  </a:lnTo>
                  <a:lnTo>
                    <a:pt x="717" y="296"/>
                  </a:lnTo>
                  <a:lnTo>
                    <a:pt x="715" y="295"/>
                  </a:lnTo>
                  <a:lnTo>
                    <a:pt x="712" y="293"/>
                  </a:lnTo>
                  <a:lnTo>
                    <a:pt x="709" y="292"/>
                  </a:lnTo>
                  <a:lnTo>
                    <a:pt x="706" y="291"/>
                  </a:lnTo>
                  <a:lnTo>
                    <a:pt x="704" y="291"/>
                  </a:lnTo>
                  <a:lnTo>
                    <a:pt x="700" y="291"/>
                  </a:lnTo>
                  <a:lnTo>
                    <a:pt x="700" y="295"/>
                  </a:lnTo>
                  <a:lnTo>
                    <a:pt x="703" y="297"/>
                  </a:lnTo>
                  <a:lnTo>
                    <a:pt x="704" y="300"/>
                  </a:lnTo>
                  <a:lnTo>
                    <a:pt x="702" y="297"/>
                  </a:lnTo>
                  <a:lnTo>
                    <a:pt x="700" y="295"/>
                  </a:lnTo>
                  <a:lnTo>
                    <a:pt x="698" y="292"/>
                  </a:lnTo>
                  <a:lnTo>
                    <a:pt x="696" y="291"/>
                  </a:lnTo>
                  <a:lnTo>
                    <a:pt x="692" y="290"/>
                  </a:lnTo>
                  <a:lnTo>
                    <a:pt x="696" y="290"/>
                  </a:lnTo>
                  <a:lnTo>
                    <a:pt x="697" y="287"/>
                  </a:lnTo>
                  <a:lnTo>
                    <a:pt x="698" y="284"/>
                  </a:lnTo>
                  <a:lnTo>
                    <a:pt x="696" y="284"/>
                  </a:lnTo>
                  <a:lnTo>
                    <a:pt x="692" y="284"/>
                  </a:lnTo>
                  <a:lnTo>
                    <a:pt x="696" y="284"/>
                  </a:lnTo>
                  <a:lnTo>
                    <a:pt x="698" y="283"/>
                  </a:lnTo>
                  <a:lnTo>
                    <a:pt x="702" y="283"/>
                  </a:lnTo>
                  <a:lnTo>
                    <a:pt x="702" y="280"/>
                  </a:lnTo>
                  <a:lnTo>
                    <a:pt x="699" y="278"/>
                  </a:lnTo>
                  <a:lnTo>
                    <a:pt x="702" y="279"/>
                  </a:lnTo>
                  <a:lnTo>
                    <a:pt x="704" y="280"/>
                  </a:lnTo>
                  <a:lnTo>
                    <a:pt x="707" y="280"/>
                  </a:lnTo>
                  <a:lnTo>
                    <a:pt x="709" y="280"/>
                  </a:lnTo>
                  <a:lnTo>
                    <a:pt x="713" y="280"/>
                  </a:lnTo>
                  <a:lnTo>
                    <a:pt x="716" y="280"/>
                  </a:lnTo>
                  <a:lnTo>
                    <a:pt x="719" y="280"/>
                  </a:lnTo>
                  <a:lnTo>
                    <a:pt x="721" y="280"/>
                  </a:lnTo>
                  <a:lnTo>
                    <a:pt x="723" y="283"/>
                  </a:lnTo>
                  <a:lnTo>
                    <a:pt x="726" y="286"/>
                  </a:lnTo>
                  <a:lnTo>
                    <a:pt x="726" y="286"/>
                  </a:lnTo>
                  <a:lnTo>
                    <a:pt x="729" y="286"/>
                  </a:lnTo>
                  <a:lnTo>
                    <a:pt x="731" y="286"/>
                  </a:lnTo>
                  <a:lnTo>
                    <a:pt x="734" y="286"/>
                  </a:lnTo>
                  <a:lnTo>
                    <a:pt x="737" y="284"/>
                  </a:lnTo>
                  <a:lnTo>
                    <a:pt x="739" y="282"/>
                  </a:lnTo>
                  <a:lnTo>
                    <a:pt x="740" y="279"/>
                  </a:lnTo>
                  <a:lnTo>
                    <a:pt x="737" y="277"/>
                  </a:lnTo>
                  <a:lnTo>
                    <a:pt x="734" y="274"/>
                  </a:lnTo>
                  <a:lnTo>
                    <a:pt x="732" y="275"/>
                  </a:lnTo>
                  <a:lnTo>
                    <a:pt x="730" y="277"/>
                  </a:lnTo>
                  <a:lnTo>
                    <a:pt x="726" y="275"/>
                  </a:lnTo>
                  <a:lnTo>
                    <a:pt x="724" y="274"/>
                  </a:lnTo>
                  <a:lnTo>
                    <a:pt x="721" y="274"/>
                  </a:lnTo>
                  <a:lnTo>
                    <a:pt x="719" y="274"/>
                  </a:lnTo>
                  <a:lnTo>
                    <a:pt x="715" y="275"/>
                  </a:lnTo>
                  <a:lnTo>
                    <a:pt x="713" y="275"/>
                  </a:lnTo>
                  <a:lnTo>
                    <a:pt x="715" y="274"/>
                  </a:lnTo>
                  <a:lnTo>
                    <a:pt x="719" y="273"/>
                  </a:lnTo>
                  <a:lnTo>
                    <a:pt x="716" y="270"/>
                  </a:lnTo>
                  <a:lnTo>
                    <a:pt x="717" y="267"/>
                  </a:lnTo>
                  <a:lnTo>
                    <a:pt x="717" y="264"/>
                  </a:lnTo>
                  <a:lnTo>
                    <a:pt x="712" y="263"/>
                  </a:lnTo>
                  <a:lnTo>
                    <a:pt x="709" y="264"/>
                  </a:lnTo>
                  <a:lnTo>
                    <a:pt x="706" y="266"/>
                  </a:lnTo>
                  <a:lnTo>
                    <a:pt x="704" y="266"/>
                  </a:lnTo>
                  <a:lnTo>
                    <a:pt x="700" y="266"/>
                  </a:lnTo>
                  <a:lnTo>
                    <a:pt x="699" y="263"/>
                  </a:lnTo>
                  <a:lnTo>
                    <a:pt x="696" y="262"/>
                  </a:lnTo>
                  <a:lnTo>
                    <a:pt x="698" y="262"/>
                  </a:lnTo>
                  <a:lnTo>
                    <a:pt x="702" y="264"/>
                  </a:lnTo>
                  <a:lnTo>
                    <a:pt x="704" y="265"/>
                  </a:lnTo>
                  <a:lnTo>
                    <a:pt x="707" y="264"/>
                  </a:lnTo>
                  <a:lnTo>
                    <a:pt x="709" y="263"/>
                  </a:lnTo>
                  <a:lnTo>
                    <a:pt x="713" y="262"/>
                  </a:lnTo>
                  <a:lnTo>
                    <a:pt x="715" y="262"/>
                  </a:lnTo>
                  <a:lnTo>
                    <a:pt x="717" y="262"/>
                  </a:lnTo>
                  <a:lnTo>
                    <a:pt x="717" y="260"/>
                  </a:lnTo>
                  <a:lnTo>
                    <a:pt x="715" y="258"/>
                  </a:lnTo>
                  <a:lnTo>
                    <a:pt x="713" y="256"/>
                  </a:lnTo>
                  <a:lnTo>
                    <a:pt x="709" y="255"/>
                  </a:lnTo>
                  <a:lnTo>
                    <a:pt x="707" y="253"/>
                  </a:lnTo>
                  <a:lnTo>
                    <a:pt x="704" y="253"/>
                  </a:lnTo>
                  <a:lnTo>
                    <a:pt x="702" y="253"/>
                  </a:lnTo>
                  <a:lnTo>
                    <a:pt x="698" y="253"/>
                  </a:lnTo>
                  <a:lnTo>
                    <a:pt x="696" y="252"/>
                  </a:lnTo>
                  <a:lnTo>
                    <a:pt x="692" y="252"/>
                  </a:lnTo>
                  <a:lnTo>
                    <a:pt x="696" y="252"/>
                  </a:lnTo>
                  <a:lnTo>
                    <a:pt x="698" y="253"/>
                  </a:lnTo>
                  <a:lnTo>
                    <a:pt x="702" y="253"/>
                  </a:lnTo>
                  <a:lnTo>
                    <a:pt x="704" y="253"/>
                  </a:lnTo>
                  <a:lnTo>
                    <a:pt x="707" y="253"/>
                  </a:lnTo>
                  <a:lnTo>
                    <a:pt x="704" y="250"/>
                  </a:lnTo>
                  <a:lnTo>
                    <a:pt x="702" y="249"/>
                  </a:lnTo>
                  <a:lnTo>
                    <a:pt x="698" y="248"/>
                  </a:lnTo>
                  <a:lnTo>
                    <a:pt x="696" y="248"/>
                  </a:lnTo>
                  <a:lnTo>
                    <a:pt x="699" y="247"/>
                  </a:lnTo>
                  <a:lnTo>
                    <a:pt x="702" y="248"/>
                  </a:lnTo>
                  <a:lnTo>
                    <a:pt x="704" y="249"/>
                  </a:lnTo>
                  <a:lnTo>
                    <a:pt x="707" y="250"/>
                  </a:lnTo>
                  <a:lnTo>
                    <a:pt x="709" y="253"/>
                  </a:lnTo>
                  <a:lnTo>
                    <a:pt x="713" y="255"/>
                  </a:lnTo>
                  <a:lnTo>
                    <a:pt x="715" y="256"/>
                  </a:lnTo>
                  <a:lnTo>
                    <a:pt x="719" y="257"/>
                  </a:lnTo>
                  <a:lnTo>
                    <a:pt x="721" y="257"/>
                  </a:lnTo>
                  <a:lnTo>
                    <a:pt x="724" y="256"/>
                  </a:lnTo>
                  <a:lnTo>
                    <a:pt x="726" y="257"/>
                  </a:lnTo>
                  <a:lnTo>
                    <a:pt x="726" y="261"/>
                  </a:lnTo>
                  <a:lnTo>
                    <a:pt x="730" y="262"/>
                  </a:lnTo>
                  <a:lnTo>
                    <a:pt x="732" y="262"/>
                  </a:lnTo>
                  <a:lnTo>
                    <a:pt x="734" y="258"/>
                  </a:lnTo>
                  <a:lnTo>
                    <a:pt x="736" y="256"/>
                  </a:lnTo>
                  <a:lnTo>
                    <a:pt x="736" y="254"/>
                  </a:lnTo>
                  <a:lnTo>
                    <a:pt x="736" y="250"/>
                  </a:lnTo>
                  <a:lnTo>
                    <a:pt x="733" y="248"/>
                  </a:lnTo>
                  <a:lnTo>
                    <a:pt x="732" y="245"/>
                  </a:lnTo>
                  <a:lnTo>
                    <a:pt x="736" y="245"/>
                  </a:lnTo>
                  <a:lnTo>
                    <a:pt x="732" y="244"/>
                  </a:lnTo>
                  <a:lnTo>
                    <a:pt x="730" y="240"/>
                  </a:lnTo>
                  <a:lnTo>
                    <a:pt x="728" y="239"/>
                  </a:lnTo>
                  <a:lnTo>
                    <a:pt x="726" y="239"/>
                  </a:lnTo>
                  <a:lnTo>
                    <a:pt x="724" y="240"/>
                  </a:lnTo>
                  <a:lnTo>
                    <a:pt x="721" y="239"/>
                  </a:lnTo>
                  <a:lnTo>
                    <a:pt x="719" y="239"/>
                  </a:lnTo>
                  <a:lnTo>
                    <a:pt x="715" y="239"/>
                  </a:lnTo>
                  <a:lnTo>
                    <a:pt x="713" y="238"/>
                  </a:lnTo>
                  <a:lnTo>
                    <a:pt x="709" y="239"/>
                  </a:lnTo>
                  <a:lnTo>
                    <a:pt x="707" y="239"/>
                  </a:lnTo>
                  <a:lnTo>
                    <a:pt x="702" y="239"/>
                  </a:lnTo>
                  <a:lnTo>
                    <a:pt x="704" y="238"/>
                  </a:lnTo>
                  <a:lnTo>
                    <a:pt x="707" y="238"/>
                  </a:lnTo>
                  <a:lnTo>
                    <a:pt x="709" y="238"/>
                  </a:lnTo>
                  <a:lnTo>
                    <a:pt x="713" y="238"/>
                  </a:lnTo>
                  <a:lnTo>
                    <a:pt x="715" y="238"/>
                  </a:lnTo>
                  <a:lnTo>
                    <a:pt x="717" y="238"/>
                  </a:lnTo>
                  <a:lnTo>
                    <a:pt x="721" y="238"/>
                  </a:lnTo>
                  <a:lnTo>
                    <a:pt x="723" y="238"/>
                  </a:lnTo>
                  <a:lnTo>
                    <a:pt x="726" y="236"/>
                  </a:lnTo>
                  <a:lnTo>
                    <a:pt x="726" y="236"/>
                  </a:lnTo>
                  <a:lnTo>
                    <a:pt x="730" y="236"/>
                  </a:lnTo>
                  <a:lnTo>
                    <a:pt x="731" y="233"/>
                  </a:lnTo>
                  <a:lnTo>
                    <a:pt x="729" y="231"/>
                  </a:lnTo>
                  <a:lnTo>
                    <a:pt x="726" y="230"/>
                  </a:lnTo>
                  <a:lnTo>
                    <a:pt x="724" y="231"/>
                  </a:lnTo>
                  <a:lnTo>
                    <a:pt x="721" y="231"/>
                  </a:lnTo>
                  <a:lnTo>
                    <a:pt x="715" y="229"/>
                  </a:lnTo>
                  <a:lnTo>
                    <a:pt x="713" y="229"/>
                  </a:lnTo>
                  <a:lnTo>
                    <a:pt x="715" y="231"/>
                  </a:lnTo>
                  <a:lnTo>
                    <a:pt x="719" y="232"/>
                  </a:lnTo>
                  <a:lnTo>
                    <a:pt x="721" y="233"/>
                  </a:lnTo>
                  <a:lnTo>
                    <a:pt x="719" y="235"/>
                  </a:lnTo>
                  <a:lnTo>
                    <a:pt x="715" y="231"/>
                  </a:lnTo>
                  <a:lnTo>
                    <a:pt x="713" y="230"/>
                  </a:lnTo>
                  <a:lnTo>
                    <a:pt x="709" y="230"/>
                  </a:lnTo>
                  <a:lnTo>
                    <a:pt x="707" y="230"/>
                  </a:lnTo>
                  <a:lnTo>
                    <a:pt x="704" y="231"/>
                  </a:lnTo>
                  <a:lnTo>
                    <a:pt x="704" y="228"/>
                  </a:lnTo>
                  <a:lnTo>
                    <a:pt x="705" y="226"/>
                  </a:lnTo>
                  <a:lnTo>
                    <a:pt x="703" y="226"/>
                  </a:lnTo>
                  <a:lnTo>
                    <a:pt x="699" y="226"/>
                  </a:lnTo>
                  <a:lnTo>
                    <a:pt x="697" y="226"/>
                  </a:lnTo>
                  <a:lnTo>
                    <a:pt x="695" y="226"/>
                  </a:lnTo>
                  <a:lnTo>
                    <a:pt x="697" y="226"/>
                  </a:lnTo>
                  <a:lnTo>
                    <a:pt x="699" y="226"/>
                  </a:lnTo>
                  <a:lnTo>
                    <a:pt x="703" y="226"/>
                  </a:lnTo>
                  <a:lnTo>
                    <a:pt x="699" y="224"/>
                  </a:lnTo>
                  <a:lnTo>
                    <a:pt x="703" y="223"/>
                  </a:lnTo>
                  <a:lnTo>
                    <a:pt x="699" y="223"/>
                  </a:lnTo>
                  <a:lnTo>
                    <a:pt x="700" y="220"/>
                  </a:lnTo>
                  <a:lnTo>
                    <a:pt x="697" y="220"/>
                  </a:lnTo>
                  <a:lnTo>
                    <a:pt x="695" y="222"/>
                  </a:lnTo>
                  <a:lnTo>
                    <a:pt x="694" y="220"/>
                  </a:lnTo>
                  <a:lnTo>
                    <a:pt x="690" y="219"/>
                  </a:lnTo>
                  <a:lnTo>
                    <a:pt x="694" y="216"/>
                  </a:lnTo>
                  <a:lnTo>
                    <a:pt x="695" y="214"/>
                  </a:lnTo>
                  <a:lnTo>
                    <a:pt x="697" y="213"/>
                  </a:lnTo>
                  <a:lnTo>
                    <a:pt x="699" y="215"/>
                  </a:lnTo>
                  <a:lnTo>
                    <a:pt x="703" y="219"/>
                  </a:lnTo>
                  <a:lnTo>
                    <a:pt x="705" y="219"/>
                  </a:lnTo>
                  <a:lnTo>
                    <a:pt x="707" y="218"/>
                  </a:lnTo>
                  <a:lnTo>
                    <a:pt x="711" y="215"/>
                  </a:lnTo>
                  <a:lnTo>
                    <a:pt x="713" y="214"/>
                  </a:lnTo>
                  <a:lnTo>
                    <a:pt x="716" y="214"/>
                  </a:lnTo>
                  <a:lnTo>
                    <a:pt x="713" y="213"/>
                  </a:lnTo>
                  <a:lnTo>
                    <a:pt x="711" y="213"/>
                  </a:lnTo>
                  <a:lnTo>
                    <a:pt x="708" y="213"/>
                  </a:lnTo>
                  <a:lnTo>
                    <a:pt x="705" y="213"/>
                  </a:lnTo>
                  <a:lnTo>
                    <a:pt x="708" y="212"/>
                  </a:lnTo>
                  <a:lnTo>
                    <a:pt x="711" y="212"/>
                  </a:lnTo>
                  <a:lnTo>
                    <a:pt x="714" y="212"/>
                  </a:lnTo>
                  <a:lnTo>
                    <a:pt x="716" y="213"/>
                  </a:lnTo>
                  <a:lnTo>
                    <a:pt x="714" y="211"/>
                  </a:lnTo>
                  <a:lnTo>
                    <a:pt x="716" y="210"/>
                  </a:lnTo>
                  <a:lnTo>
                    <a:pt x="720" y="210"/>
                  </a:lnTo>
                  <a:lnTo>
                    <a:pt x="722" y="210"/>
                  </a:lnTo>
                  <a:lnTo>
                    <a:pt x="725" y="211"/>
                  </a:lnTo>
                  <a:lnTo>
                    <a:pt x="726" y="210"/>
                  </a:lnTo>
                  <a:lnTo>
                    <a:pt x="729" y="211"/>
                  </a:lnTo>
                  <a:lnTo>
                    <a:pt x="732" y="212"/>
                  </a:lnTo>
                  <a:lnTo>
                    <a:pt x="734" y="213"/>
                  </a:lnTo>
                  <a:lnTo>
                    <a:pt x="738" y="213"/>
                  </a:lnTo>
                  <a:lnTo>
                    <a:pt x="740" y="213"/>
                  </a:lnTo>
                  <a:lnTo>
                    <a:pt x="743" y="214"/>
                  </a:lnTo>
                  <a:lnTo>
                    <a:pt x="746" y="214"/>
                  </a:lnTo>
                  <a:lnTo>
                    <a:pt x="748" y="214"/>
                  </a:lnTo>
                  <a:lnTo>
                    <a:pt x="751" y="213"/>
                  </a:lnTo>
                  <a:lnTo>
                    <a:pt x="753" y="210"/>
                  </a:lnTo>
                  <a:lnTo>
                    <a:pt x="753" y="207"/>
                  </a:lnTo>
                  <a:lnTo>
                    <a:pt x="751" y="205"/>
                  </a:lnTo>
                  <a:lnTo>
                    <a:pt x="751" y="202"/>
                  </a:lnTo>
                  <a:lnTo>
                    <a:pt x="749" y="200"/>
                  </a:lnTo>
                  <a:lnTo>
                    <a:pt x="746" y="200"/>
                  </a:lnTo>
                  <a:lnTo>
                    <a:pt x="743" y="198"/>
                  </a:lnTo>
                  <a:lnTo>
                    <a:pt x="740" y="200"/>
                  </a:lnTo>
                  <a:lnTo>
                    <a:pt x="738" y="202"/>
                  </a:lnTo>
                  <a:lnTo>
                    <a:pt x="734" y="201"/>
                  </a:lnTo>
                  <a:lnTo>
                    <a:pt x="732" y="198"/>
                  </a:lnTo>
                  <a:lnTo>
                    <a:pt x="730" y="197"/>
                  </a:lnTo>
                  <a:lnTo>
                    <a:pt x="726" y="197"/>
                  </a:lnTo>
                  <a:lnTo>
                    <a:pt x="724" y="198"/>
                  </a:lnTo>
                  <a:lnTo>
                    <a:pt x="721" y="197"/>
                  </a:lnTo>
                  <a:lnTo>
                    <a:pt x="719" y="197"/>
                  </a:lnTo>
                  <a:lnTo>
                    <a:pt x="721" y="197"/>
                  </a:lnTo>
                  <a:lnTo>
                    <a:pt x="724" y="197"/>
                  </a:lnTo>
                  <a:lnTo>
                    <a:pt x="726" y="196"/>
                  </a:lnTo>
                  <a:lnTo>
                    <a:pt x="724" y="196"/>
                  </a:lnTo>
                  <a:lnTo>
                    <a:pt x="721" y="195"/>
                  </a:lnTo>
                  <a:lnTo>
                    <a:pt x="719" y="195"/>
                  </a:lnTo>
                  <a:lnTo>
                    <a:pt x="715" y="194"/>
                  </a:lnTo>
                  <a:lnTo>
                    <a:pt x="713" y="194"/>
                  </a:lnTo>
                  <a:lnTo>
                    <a:pt x="715" y="194"/>
                  </a:lnTo>
                  <a:lnTo>
                    <a:pt x="719" y="194"/>
                  </a:lnTo>
                  <a:lnTo>
                    <a:pt x="721" y="195"/>
                  </a:lnTo>
                  <a:lnTo>
                    <a:pt x="719" y="193"/>
                  </a:lnTo>
                  <a:lnTo>
                    <a:pt x="721" y="193"/>
                  </a:lnTo>
                  <a:lnTo>
                    <a:pt x="719" y="190"/>
                  </a:lnTo>
                  <a:lnTo>
                    <a:pt x="715" y="189"/>
                  </a:lnTo>
                  <a:lnTo>
                    <a:pt x="719" y="188"/>
                  </a:lnTo>
                  <a:lnTo>
                    <a:pt x="721" y="189"/>
                  </a:lnTo>
                  <a:lnTo>
                    <a:pt x="724" y="188"/>
                  </a:lnTo>
                  <a:lnTo>
                    <a:pt x="726" y="188"/>
                  </a:lnTo>
                  <a:lnTo>
                    <a:pt x="730" y="189"/>
                  </a:lnTo>
                  <a:lnTo>
                    <a:pt x="732" y="192"/>
                  </a:lnTo>
                  <a:lnTo>
                    <a:pt x="736" y="193"/>
                  </a:lnTo>
                  <a:lnTo>
                    <a:pt x="739" y="192"/>
                  </a:lnTo>
                  <a:lnTo>
                    <a:pt x="741" y="192"/>
                  </a:lnTo>
                  <a:lnTo>
                    <a:pt x="739" y="188"/>
                  </a:lnTo>
                  <a:lnTo>
                    <a:pt x="736" y="187"/>
                  </a:lnTo>
                  <a:lnTo>
                    <a:pt x="733" y="186"/>
                  </a:lnTo>
                  <a:lnTo>
                    <a:pt x="730" y="186"/>
                  </a:lnTo>
                  <a:lnTo>
                    <a:pt x="728" y="185"/>
                  </a:lnTo>
                  <a:lnTo>
                    <a:pt x="726" y="185"/>
                  </a:lnTo>
                  <a:lnTo>
                    <a:pt x="724" y="184"/>
                  </a:lnTo>
                  <a:lnTo>
                    <a:pt x="721" y="184"/>
                  </a:lnTo>
                  <a:lnTo>
                    <a:pt x="719" y="183"/>
                  </a:lnTo>
                  <a:lnTo>
                    <a:pt x="715" y="179"/>
                  </a:lnTo>
                  <a:lnTo>
                    <a:pt x="713" y="180"/>
                  </a:lnTo>
                  <a:lnTo>
                    <a:pt x="709" y="184"/>
                  </a:lnTo>
                  <a:lnTo>
                    <a:pt x="708" y="186"/>
                  </a:lnTo>
                  <a:lnTo>
                    <a:pt x="707" y="189"/>
                  </a:lnTo>
                  <a:lnTo>
                    <a:pt x="706" y="192"/>
                  </a:lnTo>
                  <a:lnTo>
                    <a:pt x="704" y="194"/>
                  </a:lnTo>
                  <a:lnTo>
                    <a:pt x="706" y="190"/>
                  </a:lnTo>
                  <a:lnTo>
                    <a:pt x="703" y="189"/>
                  </a:lnTo>
                  <a:lnTo>
                    <a:pt x="700" y="189"/>
                  </a:lnTo>
                  <a:lnTo>
                    <a:pt x="700" y="187"/>
                  </a:lnTo>
                  <a:lnTo>
                    <a:pt x="703" y="184"/>
                  </a:lnTo>
                  <a:lnTo>
                    <a:pt x="705" y="181"/>
                  </a:lnTo>
                  <a:lnTo>
                    <a:pt x="703" y="183"/>
                  </a:lnTo>
                  <a:lnTo>
                    <a:pt x="704" y="179"/>
                  </a:lnTo>
                  <a:lnTo>
                    <a:pt x="706" y="178"/>
                  </a:lnTo>
                  <a:lnTo>
                    <a:pt x="704" y="176"/>
                  </a:lnTo>
                  <a:lnTo>
                    <a:pt x="706" y="176"/>
                  </a:lnTo>
                  <a:lnTo>
                    <a:pt x="709" y="173"/>
                  </a:lnTo>
                  <a:lnTo>
                    <a:pt x="708" y="171"/>
                  </a:lnTo>
                  <a:lnTo>
                    <a:pt x="709" y="168"/>
                  </a:lnTo>
                  <a:lnTo>
                    <a:pt x="711" y="166"/>
                  </a:lnTo>
                  <a:lnTo>
                    <a:pt x="713" y="162"/>
                  </a:lnTo>
                  <a:lnTo>
                    <a:pt x="711" y="161"/>
                  </a:lnTo>
                  <a:lnTo>
                    <a:pt x="707" y="161"/>
                  </a:lnTo>
                  <a:lnTo>
                    <a:pt x="711" y="160"/>
                  </a:lnTo>
                  <a:lnTo>
                    <a:pt x="713" y="160"/>
                  </a:lnTo>
                  <a:lnTo>
                    <a:pt x="712" y="158"/>
                  </a:lnTo>
                  <a:lnTo>
                    <a:pt x="714" y="155"/>
                  </a:lnTo>
                  <a:lnTo>
                    <a:pt x="717" y="154"/>
                  </a:lnTo>
                  <a:lnTo>
                    <a:pt x="720" y="153"/>
                  </a:lnTo>
                  <a:lnTo>
                    <a:pt x="723" y="154"/>
                  </a:lnTo>
                  <a:lnTo>
                    <a:pt x="725" y="154"/>
                  </a:lnTo>
                  <a:lnTo>
                    <a:pt x="726" y="153"/>
                  </a:lnTo>
                  <a:lnTo>
                    <a:pt x="728" y="151"/>
                  </a:lnTo>
                  <a:lnTo>
                    <a:pt x="726" y="149"/>
                  </a:lnTo>
                  <a:lnTo>
                    <a:pt x="726" y="147"/>
                  </a:lnTo>
                  <a:lnTo>
                    <a:pt x="728" y="146"/>
                  </a:lnTo>
                  <a:lnTo>
                    <a:pt x="731" y="146"/>
                  </a:lnTo>
                  <a:lnTo>
                    <a:pt x="733" y="144"/>
                  </a:lnTo>
                  <a:lnTo>
                    <a:pt x="736" y="142"/>
                  </a:lnTo>
                  <a:lnTo>
                    <a:pt x="739" y="143"/>
                  </a:lnTo>
                  <a:lnTo>
                    <a:pt x="739" y="141"/>
                  </a:lnTo>
                  <a:lnTo>
                    <a:pt x="732" y="141"/>
                  </a:lnTo>
                  <a:lnTo>
                    <a:pt x="730" y="143"/>
                  </a:lnTo>
                  <a:lnTo>
                    <a:pt x="732" y="141"/>
                  </a:lnTo>
                  <a:lnTo>
                    <a:pt x="732" y="137"/>
                  </a:lnTo>
                  <a:lnTo>
                    <a:pt x="731" y="135"/>
                  </a:lnTo>
                  <a:lnTo>
                    <a:pt x="733" y="132"/>
                  </a:lnTo>
                  <a:lnTo>
                    <a:pt x="732" y="129"/>
                  </a:lnTo>
                  <a:lnTo>
                    <a:pt x="736" y="127"/>
                  </a:lnTo>
                  <a:lnTo>
                    <a:pt x="739" y="126"/>
                  </a:lnTo>
                  <a:lnTo>
                    <a:pt x="741" y="126"/>
                  </a:lnTo>
                  <a:lnTo>
                    <a:pt x="743" y="127"/>
                  </a:lnTo>
                  <a:lnTo>
                    <a:pt x="747" y="127"/>
                  </a:lnTo>
                  <a:lnTo>
                    <a:pt x="749" y="127"/>
                  </a:lnTo>
                  <a:lnTo>
                    <a:pt x="753" y="127"/>
                  </a:lnTo>
                  <a:lnTo>
                    <a:pt x="755" y="125"/>
                  </a:lnTo>
                  <a:lnTo>
                    <a:pt x="758" y="122"/>
                  </a:lnTo>
                  <a:lnTo>
                    <a:pt x="760" y="120"/>
                  </a:lnTo>
                  <a:lnTo>
                    <a:pt x="760" y="119"/>
                  </a:lnTo>
                  <a:lnTo>
                    <a:pt x="762" y="117"/>
                  </a:lnTo>
                  <a:lnTo>
                    <a:pt x="759" y="116"/>
                  </a:lnTo>
                  <a:lnTo>
                    <a:pt x="756" y="115"/>
                  </a:lnTo>
                  <a:lnTo>
                    <a:pt x="753" y="115"/>
                  </a:lnTo>
                  <a:lnTo>
                    <a:pt x="747" y="116"/>
                  </a:lnTo>
                  <a:lnTo>
                    <a:pt x="743" y="117"/>
                  </a:lnTo>
                  <a:lnTo>
                    <a:pt x="741" y="117"/>
                  </a:lnTo>
                  <a:lnTo>
                    <a:pt x="739" y="116"/>
                  </a:lnTo>
                  <a:lnTo>
                    <a:pt x="736" y="117"/>
                  </a:lnTo>
                  <a:lnTo>
                    <a:pt x="733" y="118"/>
                  </a:lnTo>
                  <a:lnTo>
                    <a:pt x="730" y="118"/>
                  </a:lnTo>
                  <a:lnTo>
                    <a:pt x="728" y="119"/>
                  </a:lnTo>
                  <a:lnTo>
                    <a:pt x="726" y="119"/>
                  </a:lnTo>
                  <a:lnTo>
                    <a:pt x="725" y="122"/>
                  </a:lnTo>
                  <a:lnTo>
                    <a:pt x="724" y="125"/>
                  </a:lnTo>
                  <a:lnTo>
                    <a:pt x="726" y="125"/>
                  </a:lnTo>
                  <a:lnTo>
                    <a:pt x="726" y="125"/>
                  </a:lnTo>
                  <a:lnTo>
                    <a:pt x="724" y="126"/>
                  </a:lnTo>
                  <a:lnTo>
                    <a:pt x="721" y="125"/>
                  </a:lnTo>
                  <a:lnTo>
                    <a:pt x="719" y="124"/>
                  </a:lnTo>
                  <a:lnTo>
                    <a:pt x="720" y="120"/>
                  </a:lnTo>
                  <a:lnTo>
                    <a:pt x="720" y="119"/>
                  </a:lnTo>
                  <a:lnTo>
                    <a:pt x="721" y="1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90000"/>
                </a:lnSpc>
              </a:pPr>
              <a:endParaRPr lang="en-US"/>
            </a:p>
          </p:txBody>
        </p:sp>
        <p:sp>
          <p:nvSpPr>
            <p:cNvPr id="19" name="Freeform 219">
              <a:extLst>
                <a:ext uri="{FF2B5EF4-FFF2-40B4-BE49-F238E27FC236}">
                  <a16:creationId xmlns:a16="http://schemas.microsoft.com/office/drawing/2014/main" id="{9ADAD2B4-0195-4F26-AA3D-F72523307C6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97101" y="2528888"/>
              <a:ext cx="2441575" cy="1749425"/>
            </a:xfrm>
            <a:custGeom>
              <a:avLst/>
              <a:gdLst>
                <a:gd name="T0" fmla="*/ 1511 w 1538"/>
                <a:gd name="T1" fmla="*/ 384 h 1102"/>
                <a:gd name="T2" fmla="*/ 1448 w 1538"/>
                <a:gd name="T3" fmla="*/ 324 h 1102"/>
                <a:gd name="T4" fmla="*/ 1401 w 1538"/>
                <a:gd name="T5" fmla="*/ 296 h 1102"/>
                <a:gd name="T6" fmla="*/ 1350 w 1538"/>
                <a:gd name="T7" fmla="*/ 256 h 1102"/>
                <a:gd name="T8" fmla="*/ 1239 w 1538"/>
                <a:gd name="T9" fmla="*/ 280 h 1102"/>
                <a:gd name="T10" fmla="*/ 1191 w 1538"/>
                <a:gd name="T11" fmla="*/ 427 h 1102"/>
                <a:gd name="T12" fmla="*/ 1019 w 1538"/>
                <a:gd name="T13" fmla="*/ 298 h 1102"/>
                <a:gd name="T14" fmla="*/ 1029 w 1538"/>
                <a:gd name="T15" fmla="*/ 193 h 1102"/>
                <a:gd name="T16" fmla="*/ 1095 w 1538"/>
                <a:gd name="T17" fmla="*/ 159 h 1102"/>
                <a:gd name="T18" fmla="*/ 1187 w 1538"/>
                <a:gd name="T19" fmla="*/ 114 h 1102"/>
                <a:gd name="T20" fmla="*/ 1138 w 1538"/>
                <a:gd name="T21" fmla="*/ 74 h 1102"/>
                <a:gd name="T22" fmla="*/ 1052 w 1538"/>
                <a:gd name="T23" fmla="*/ 62 h 1102"/>
                <a:gd name="T24" fmla="*/ 979 w 1538"/>
                <a:gd name="T25" fmla="*/ 42 h 1102"/>
                <a:gd name="T26" fmla="*/ 984 w 1538"/>
                <a:gd name="T27" fmla="*/ 116 h 1102"/>
                <a:gd name="T28" fmla="*/ 842 w 1538"/>
                <a:gd name="T29" fmla="*/ 79 h 1102"/>
                <a:gd name="T30" fmla="*/ 799 w 1538"/>
                <a:gd name="T31" fmla="*/ 106 h 1102"/>
                <a:gd name="T32" fmla="*/ 589 w 1538"/>
                <a:gd name="T33" fmla="*/ 50 h 1102"/>
                <a:gd name="T34" fmla="*/ 481 w 1538"/>
                <a:gd name="T35" fmla="*/ 72 h 1102"/>
                <a:gd name="T36" fmla="*/ 442 w 1538"/>
                <a:gd name="T37" fmla="*/ 77 h 1102"/>
                <a:gd name="T38" fmla="*/ 276 w 1538"/>
                <a:gd name="T39" fmla="*/ 45 h 1102"/>
                <a:gd name="T40" fmla="*/ 106 w 1538"/>
                <a:gd name="T41" fmla="*/ 39 h 1102"/>
                <a:gd name="T42" fmla="*/ 82 w 1538"/>
                <a:gd name="T43" fmla="*/ 130 h 1102"/>
                <a:gd name="T44" fmla="*/ 67 w 1538"/>
                <a:gd name="T45" fmla="*/ 181 h 1102"/>
                <a:gd name="T46" fmla="*/ 45 w 1538"/>
                <a:gd name="T47" fmla="*/ 241 h 1102"/>
                <a:gd name="T48" fmla="*/ 100 w 1538"/>
                <a:gd name="T49" fmla="*/ 296 h 1102"/>
                <a:gd name="T50" fmla="*/ 65 w 1538"/>
                <a:gd name="T51" fmla="*/ 370 h 1102"/>
                <a:gd name="T52" fmla="*/ 200 w 1538"/>
                <a:gd name="T53" fmla="*/ 297 h 1102"/>
                <a:gd name="T54" fmla="*/ 250 w 1538"/>
                <a:gd name="T55" fmla="*/ 279 h 1102"/>
                <a:gd name="T56" fmla="*/ 347 w 1538"/>
                <a:gd name="T57" fmla="*/ 271 h 1102"/>
                <a:gd name="T58" fmla="*/ 445 w 1538"/>
                <a:gd name="T59" fmla="*/ 289 h 1102"/>
                <a:gd name="T60" fmla="*/ 511 w 1538"/>
                <a:gd name="T61" fmla="*/ 376 h 1102"/>
                <a:gd name="T62" fmla="*/ 548 w 1538"/>
                <a:gd name="T63" fmla="*/ 422 h 1102"/>
                <a:gd name="T64" fmla="*/ 591 w 1538"/>
                <a:gd name="T65" fmla="*/ 448 h 1102"/>
                <a:gd name="T66" fmla="*/ 596 w 1538"/>
                <a:gd name="T67" fmla="*/ 493 h 1102"/>
                <a:gd name="T68" fmla="*/ 626 w 1538"/>
                <a:gd name="T69" fmla="*/ 672 h 1102"/>
                <a:gd name="T70" fmla="*/ 734 w 1538"/>
                <a:gd name="T71" fmla="*/ 821 h 1102"/>
                <a:gd name="T72" fmla="*/ 768 w 1538"/>
                <a:gd name="T73" fmla="*/ 835 h 1102"/>
                <a:gd name="T74" fmla="*/ 803 w 1538"/>
                <a:gd name="T75" fmla="*/ 852 h 1102"/>
                <a:gd name="T76" fmla="*/ 1017 w 1538"/>
                <a:gd name="T77" fmla="*/ 994 h 1102"/>
                <a:gd name="T78" fmla="*/ 1161 w 1538"/>
                <a:gd name="T79" fmla="*/ 1094 h 1102"/>
                <a:gd name="T80" fmla="*/ 1120 w 1538"/>
                <a:gd name="T81" fmla="*/ 994 h 1102"/>
                <a:gd name="T82" fmla="*/ 1040 w 1538"/>
                <a:gd name="T83" fmla="*/ 954 h 1102"/>
                <a:gd name="T84" fmla="*/ 964 w 1538"/>
                <a:gd name="T85" fmla="*/ 828 h 1102"/>
                <a:gd name="T86" fmla="*/ 1082 w 1538"/>
                <a:gd name="T87" fmla="*/ 802 h 1102"/>
                <a:gd name="T88" fmla="*/ 1168 w 1538"/>
                <a:gd name="T89" fmla="*/ 803 h 1102"/>
                <a:gd name="T90" fmla="*/ 1205 w 1538"/>
                <a:gd name="T91" fmla="*/ 750 h 1102"/>
                <a:gd name="T92" fmla="*/ 1251 w 1538"/>
                <a:gd name="T93" fmla="*/ 675 h 1102"/>
                <a:gd name="T94" fmla="*/ 1272 w 1538"/>
                <a:gd name="T95" fmla="*/ 656 h 1102"/>
                <a:gd name="T96" fmla="*/ 1339 w 1538"/>
                <a:gd name="T97" fmla="*/ 573 h 1102"/>
                <a:gd name="T98" fmla="*/ 1397 w 1538"/>
                <a:gd name="T99" fmla="*/ 559 h 1102"/>
                <a:gd name="T100" fmla="*/ 1402 w 1538"/>
                <a:gd name="T101" fmla="*/ 507 h 1102"/>
                <a:gd name="T102" fmla="*/ 1379 w 1538"/>
                <a:gd name="T103" fmla="*/ 475 h 1102"/>
                <a:gd name="T104" fmla="*/ 665 w 1538"/>
                <a:gd name="T105" fmla="*/ 160 h 1102"/>
                <a:gd name="T106" fmla="*/ 590 w 1538"/>
                <a:gd name="T107" fmla="*/ 139 h 1102"/>
                <a:gd name="T108" fmla="*/ 797 w 1538"/>
                <a:gd name="T109" fmla="*/ 217 h 1102"/>
                <a:gd name="T110" fmla="*/ 722 w 1538"/>
                <a:gd name="T111" fmla="*/ 219 h 1102"/>
                <a:gd name="T112" fmla="*/ 945 w 1538"/>
                <a:gd name="T113" fmla="*/ 397 h 1102"/>
                <a:gd name="T114" fmla="*/ 1129 w 1538"/>
                <a:gd name="T115" fmla="*/ 554 h 1102"/>
                <a:gd name="T116" fmla="*/ 1128 w 1538"/>
                <a:gd name="T117" fmla="*/ 534 h 1102"/>
                <a:gd name="T118" fmla="*/ 1076 w 1538"/>
                <a:gd name="T119" fmla="*/ 498 h 1102"/>
                <a:gd name="T120" fmla="*/ 1206 w 1538"/>
                <a:gd name="T121" fmla="*/ 552 h 1102"/>
                <a:gd name="T122" fmla="*/ 1161 w 1538"/>
                <a:gd name="T123" fmla="*/ 601 h 1102"/>
                <a:gd name="T124" fmla="*/ 1224 w 1538"/>
                <a:gd name="T125" fmla="*/ 570 h 1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538" h="1102">
                  <a:moveTo>
                    <a:pt x="1531" y="421"/>
                  </a:moveTo>
                  <a:lnTo>
                    <a:pt x="1537" y="422"/>
                  </a:lnTo>
                  <a:lnTo>
                    <a:pt x="1536" y="419"/>
                  </a:lnTo>
                  <a:lnTo>
                    <a:pt x="1533" y="418"/>
                  </a:lnTo>
                  <a:lnTo>
                    <a:pt x="1529" y="418"/>
                  </a:lnTo>
                  <a:lnTo>
                    <a:pt x="1527" y="417"/>
                  </a:lnTo>
                  <a:lnTo>
                    <a:pt x="1530" y="418"/>
                  </a:lnTo>
                  <a:lnTo>
                    <a:pt x="1534" y="416"/>
                  </a:lnTo>
                  <a:lnTo>
                    <a:pt x="1536" y="416"/>
                  </a:lnTo>
                  <a:lnTo>
                    <a:pt x="1534" y="414"/>
                  </a:lnTo>
                  <a:lnTo>
                    <a:pt x="1536" y="414"/>
                  </a:lnTo>
                  <a:lnTo>
                    <a:pt x="1535" y="410"/>
                  </a:lnTo>
                  <a:lnTo>
                    <a:pt x="1533" y="409"/>
                  </a:lnTo>
                  <a:lnTo>
                    <a:pt x="1535" y="409"/>
                  </a:lnTo>
                  <a:lnTo>
                    <a:pt x="1537" y="406"/>
                  </a:lnTo>
                  <a:lnTo>
                    <a:pt x="1536" y="404"/>
                  </a:lnTo>
                  <a:lnTo>
                    <a:pt x="1530" y="399"/>
                  </a:lnTo>
                  <a:lnTo>
                    <a:pt x="1533" y="399"/>
                  </a:lnTo>
                  <a:lnTo>
                    <a:pt x="1530" y="399"/>
                  </a:lnTo>
                  <a:lnTo>
                    <a:pt x="1525" y="397"/>
                  </a:lnTo>
                  <a:lnTo>
                    <a:pt x="1528" y="396"/>
                  </a:lnTo>
                  <a:lnTo>
                    <a:pt x="1525" y="397"/>
                  </a:lnTo>
                  <a:lnTo>
                    <a:pt x="1522" y="397"/>
                  </a:lnTo>
                  <a:lnTo>
                    <a:pt x="1519" y="397"/>
                  </a:lnTo>
                  <a:lnTo>
                    <a:pt x="1518" y="400"/>
                  </a:lnTo>
                  <a:lnTo>
                    <a:pt x="1516" y="401"/>
                  </a:lnTo>
                  <a:lnTo>
                    <a:pt x="1514" y="399"/>
                  </a:lnTo>
                  <a:lnTo>
                    <a:pt x="1514" y="398"/>
                  </a:lnTo>
                  <a:lnTo>
                    <a:pt x="1517" y="397"/>
                  </a:lnTo>
                  <a:lnTo>
                    <a:pt x="1518" y="393"/>
                  </a:lnTo>
                  <a:lnTo>
                    <a:pt x="1514" y="389"/>
                  </a:lnTo>
                  <a:lnTo>
                    <a:pt x="1509" y="388"/>
                  </a:lnTo>
                  <a:lnTo>
                    <a:pt x="1507" y="387"/>
                  </a:lnTo>
                  <a:lnTo>
                    <a:pt x="1504" y="387"/>
                  </a:lnTo>
                  <a:lnTo>
                    <a:pt x="1501" y="388"/>
                  </a:lnTo>
                  <a:lnTo>
                    <a:pt x="1504" y="389"/>
                  </a:lnTo>
                  <a:lnTo>
                    <a:pt x="1507" y="389"/>
                  </a:lnTo>
                  <a:lnTo>
                    <a:pt x="1504" y="390"/>
                  </a:lnTo>
                  <a:lnTo>
                    <a:pt x="1496" y="392"/>
                  </a:lnTo>
                  <a:lnTo>
                    <a:pt x="1493" y="395"/>
                  </a:lnTo>
                  <a:lnTo>
                    <a:pt x="1492" y="397"/>
                  </a:lnTo>
                  <a:lnTo>
                    <a:pt x="1490" y="398"/>
                  </a:lnTo>
                  <a:lnTo>
                    <a:pt x="1484" y="400"/>
                  </a:lnTo>
                  <a:lnTo>
                    <a:pt x="1480" y="400"/>
                  </a:lnTo>
                  <a:lnTo>
                    <a:pt x="1480" y="401"/>
                  </a:lnTo>
                  <a:lnTo>
                    <a:pt x="1476" y="405"/>
                  </a:lnTo>
                  <a:lnTo>
                    <a:pt x="1474" y="405"/>
                  </a:lnTo>
                  <a:lnTo>
                    <a:pt x="1476" y="405"/>
                  </a:lnTo>
                  <a:lnTo>
                    <a:pt x="1477" y="401"/>
                  </a:lnTo>
                  <a:lnTo>
                    <a:pt x="1475" y="399"/>
                  </a:lnTo>
                  <a:lnTo>
                    <a:pt x="1471" y="397"/>
                  </a:lnTo>
                  <a:lnTo>
                    <a:pt x="1466" y="397"/>
                  </a:lnTo>
                  <a:lnTo>
                    <a:pt x="1467" y="395"/>
                  </a:lnTo>
                  <a:lnTo>
                    <a:pt x="1470" y="397"/>
                  </a:lnTo>
                  <a:lnTo>
                    <a:pt x="1473" y="397"/>
                  </a:lnTo>
                  <a:lnTo>
                    <a:pt x="1475" y="399"/>
                  </a:lnTo>
                  <a:lnTo>
                    <a:pt x="1478" y="400"/>
                  </a:lnTo>
                  <a:lnTo>
                    <a:pt x="1478" y="397"/>
                  </a:lnTo>
                  <a:lnTo>
                    <a:pt x="1479" y="396"/>
                  </a:lnTo>
                  <a:lnTo>
                    <a:pt x="1487" y="395"/>
                  </a:lnTo>
                  <a:lnTo>
                    <a:pt x="1495" y="390"/>
                  </a:lnTo>
                  <a:lnTo>
                    <a:pt x="1499" y="390"/>
                  </a:lnTo>
                  <a:lnTo>
                    <a:pt x="1501" y="388"/>
                  </a:lnTo>
                  <a:lnTo>
                    <a:pt x="1490" y="391"/>
                  </a:lnTo>
                  <a:lnTo>
                    <a:pt x="1486" y="391"/>
                  </a:lnTo>
                  <a:lnTo>
                    <a:pt x="1486" y="390"/>
                  </a:lnTo>
                  <a:lnTo>
                    <a:pt x="1490" y="390"/>
                  </a:lnTo>
                  <a:lnTo>
                    <a:pt x="1494" y="389"/>
                  </a:lnTo>
                  <a:lnTo>
                    <a:pt x="1497" y="388"/>
                  </a:lnTo>
                  <a:lnTo>
                    <a:pt x="1500" y="387"/>
                  </a:lnTo>
                  <a:lnTo>
                    <a:pt x="1503" y="387"/>
                  </a:lnTo>
                  <a:lnTo>
                    <a:pt x="1505" y="384"/>
                  </a:lnTo>
                  <a:lnTo>
                    <a:pt x="1511" y="384"/>
                  </a:lnTo>
                  <a:lnTo>
                    <a:pt x="1513" y="382"/>
                  </a:lnTo>
                  <a:lnTo>
                    <a:pt x="1511" y="383"/>
                  </a:lnTo>
                  <a:lnTo>
                    <a:pt x="1512" y="382"/>
                  </a:lnTo>
                  <a:lnTo>
                    <a:pt x="1514" y="380"/>
                  </a:lnTo>
                  <a:lnTo>
                    <a:pt x="1507" y="378"/>
                  </a:lnTo>
                  <a:lnTo>
                    <a:pt x="1504" y="378"/>
                  </a:lnTo>
                  <a:lnTo>
                    <a:pt x="1501" y="376"/>
                  </a:lnTo>
                  <a:lnTo>
                    <a:pt x="1496" y="375"/>
                  </a:lnTo>
                  <a:lnTo>
                    <a:pt x="1492" y="371"/>
                  </a:lnTo>
                  <a:lnTo>
                    <a:pt x="1490" y="371"/>
                  </a:lnTo>
                  <a:lnTo>
                    <a:pt x="1491" y="368"/>
                  </a:lnTo>
                  <a:lnTo>
                    <a:pt x="1487" y="371"/>
                  </a:lnTo>
                  <a:lnTo>
                    <a:pt x="1482" y="374"/>
                  </a:lnTo>
                  <a:lnTo>
                    <a:pt x="1479" y="378"/>
                  </a:lnTo>
                  <a:lnTo>
                    <a:pt x="1482" y="374"/>
                  </a:lnTo>
                  <a:lnTo>
                    <a:pt x="1484" y="372"/>
                  </a:lnTo>
                  <a:lnTo>
                    <a:pt x="1485" y="370"/>
                  </a:lnTo>
                  <a:lnTo>
                    <a:pt x="1482" y="368"/>
                  </a:lnTo>
                  <a:lnTo>
                    <a:pt x="1482" y="366"/>
                  </a:lnTo>
                  <a:lnTo>
                    <a:pt x="1479" y="367"/>
                  </a:lnTo>
                  <a:lnTo>
                    <a:pt x="1477" y="370"/>
                  </a:lnTo>
                  <a:lnTo>
                    <a:pt x="1475" y="372"/>
                  </a:lnTo>
                  <a:lnTo>
                    <a:pt x="1477" y="371"/>
                  </a:lnTo>
                  <a:lnTo>
                    <a:pt x="1478" y="367"/>
                  </a:lnTo>
                  <a:lnTo>
                    <a:pt x="1475" y="368"/>
                  </a:lnTo>
                  <a:lnTo>
                    <a:pt x="1469" y="372"/>
                  </a:lnTo>
                  <a:lnTo>
                    <a:pt x="1475" y="363"/>
                  </a:lnTo>
                  <a:lnTo>
                    <a:pt x="1473" y="365"/>
                  </a:lnTo>
                  <a:lnTo>
                    <a:pt x="1473" y="363"/>
                  </a:lnTo>
                  <a:lnTo>
                    <a:pt x="1473" y="361"/>
                  </a:lnTo>
                  <a:lnTo>
                    <a:pt x="1475" y="357"/>
                  </a:lnTo>
                  <a:lnTo>
                    <a:pt x="1471" y="358"/>
                  </a:lnTo>
                  <a:lnTo>
                    <a:pt x="1470" y="362"/>
                  </a:lnTo>
                  <a:lnTo>
                    <a:pt x="1469" y="358"/>
                  </a:lnTo>
                  <a:lnTo>
                    <a:pt x="1466" y="358"/>
                  </a:lnTo>
                  <a:lnTo>
                    <a:pt x="1467" y="356"/>
                  </a:lnTo>
                  <a:lnTo>
                    <a:pt x="1465" y="356"/>
                  </a:lnTo>
                  <a:lnTo>
                    <a:pt x="1462" y="354"/>
                  </a:lnTo>
                  <a:lnTo>
                    <a:pt x="1459" y="353"/>
                  </a:lnTo>
                  <a:lnTo>
                    <a:pt x="1462" y="353"/>
                  </a:lnTo>
                  <a:lnTo>
                    <a:pt x="1459" y="353"/>
                  </a:lnTo>
                  <a:lnTo>
                    <a:pt x="1458" y="349"/>
                  </a:lnTo>
                  <a:lnTo>
                    <a:pt x="1454" y="349"/>
                  </a:lnTo>
                  <a:lnTo>
                    <a:pt x="1451" y="347"/>
                  </a:lnTo>
                  <a:lnTo>
                    <a:pt x="1454" y="348"/>
                  </a:lnTo>
                  <a:lnTo>
                    <a:pt x="1457" y="347"/>
                  </a:lnTo>
                  <a:lnTo>
                    <a:pt x="1451" y="344"/>
                  </a:lnTo>
                  <a:lnTo>
                    <a:pt x="1454" y="342"/>
                  </a:lnTo>
                  <a:lnTo>
                    <a:pt x="1449" y="341"/>
                  </a:lnTo>
                  <a:lnTo>
                    <a:pt x="1452" y="341"/>
                  </a:lnTo>
                  <a:lnTo>
                    <a:pt x="1448" y="340"/>
                  </a:lnTo>
                  <a:lnTo>
                    <a:pt x="1447" y="339"/>
                  </a:lnTo>
                  <a:lnTo>
                    <a:pt x="1445" y="338"/>
                  </a:lnTo>
                  <a:lnTo>
                    <a:pt x="1447" y="338"/>
                  </a:lnTo>
                  <a:lnTo>
                    <a:pt x="1445" y="337"/>
                  </a:lnTo>
                  <a:lnTo>
                    <a:pt x="1451" y="337"/>
                  </a:lnTo>
                  <a:lnTo>
                    <a:pt x="1448" y="337"/>
                  </a:lnTo>
                  <a:lnTo>
                    <a:pt x="1447" y="338"/>
                  </a:lnTo>
                  <a:lnTo>
                    <a:pt x="1447" y="339"/>
                  </a:lnTo>
                  <a:lnTo>
                    <a:pt x="1453" y="340"/>
                  </a:lnTo>
                  <a:lnTo>
                    <a:pt x="1456" y="340"/>
                  </a:lnTo>
                  <a:lnTo>
                    <a:pt x="1453" y="338"/>
                  </a:lnTo>
                  <a:lnTo>
                    <a:pt x="1457" y="337"/>
                  </a:lnTo>
                  <a:lnTo>
                    <a:pt x="1458" y="335"/>
                  </a:lnTo>
                  <a:lnTo>
                    <a:pt x="1460" y="335"/>
                  </a:lnTo>
                  <a:lnTo>
                    <a:pt x="1460" y="333"/>
                  </a:lnTo>
                  <a:lnTo>
                    <a:pt x="1459" y="331"/>
                  </a:lnTo>
                  <a:lnTo>
                    <a:pt x="1453" y="328"/>
                  </a:lnTo>
                  <a:lnTo>
                    <a:pt x="1453" y="325"/>
                  </a:lnTo>
                  <a:lnTo>
                    <a:pt x="1450" y="324"/>
                  </a:lnTo>
                  <a:lnTo>
                    <a:pt x="1448" y="325"/>
                  </a:lnTo>
                  <a:lnTo>
                    <a:pt x="1444" y="324"/>
                  </a:lnTo>
                  <a:lnTo>
                    <a:pt x="1448" y="324"/>
                  </a:lnTo>
                  <a:lnTo>
                    <a:pt x="1450" y="323"/>
                  </a:lnTo>
                  <a:lnTo>
                    <a:pt x="1453" y="321"/>
                  </a:lnTo>
                  <a:lnTo>
                    <a:pt x="1450" y="319"/>
                  </a:lnTo>
                  <a:lnTo>
                    <a:pt x="1449" y="315"/>
                  </a:lnTo>
                  <a:lnTo>
                    <a:pt x="1445" y="316"/>
                  </a:lnTo>
                  <a:lnTo>
                    <a:pt x="1444" y="314"/>
                  </a:lnTo>
                  <a:lnTo>
                    <a:pt x="1448" y="313"/>
                  </a:lnTo>
                  <a:lnTo>
                    <a:pt x="1444" y="311"/>
                  </a:lnTo>
                  <a:lnTo>
                    <a:pt x="1437" y="313"/>
                  </a:lnTo>
                  <a:lnTo>
                    <a:pt x="1435" y="313"/>
                  </a:lnTo>
                  <a:lnTo>
                    <a:pt x="1437" y="311"/>
                  </a:lnTo>
                  <a:lnTo>
                    <a:pt x="1440" y="311"/>
                  </a:lnTo>
                  <a:lnTo>
                    <a:pt x="1443" y="310"/>
                  </a:lnTo>
                  <a:lnTo>
                    <a:pt x="1441" y="308"/>
                  </a:lnTo>
                  <a:lnTo>
                    <a:pt x="1443" y="307"/>
                  </a:lnTo>
                  <a:lnTo>
                    <a:pt x="1442" y="304"/>
                  </a:lnTo>
                  <a:lnTo>
                    <a:pt x="1439" y="305"/>
                  </a:lnTo>
                  <a:lnTo>
                    <a:pt x="1436" y="305"/>
                  </a:lnTo>
                  <a:lnTo>
                    <a:pt x="1434" y="305"/>
                  </a:lnTo>
                  <a:lnTo>
                    <a:pt x="1431" y="307"/>
                  </a:lnTo>
                  <a:lnTo>
                    <a:pt x="1433" y="304"/>
                  </a:lnTo>
                  <a:lnTo>
                    <a:pt x="1435" y="304"/>
                  </a:lnTo>
                  <a:lnTo>
                    <a:pt x="1439" y="303"/>
                  </a:lnTo>
                  <a:lnTo>
                    <a:pt x="1437" y="301"/>
                  </a:lnTo>
                  <a:lnTo>
                    <a:pt x="1439" y="297"/>
                  </a:lnTo>
                  <a:lnTo>
                    <a:pt x="1435" y="297"/>
                  </a:lnTo>
                  <a:lnTo>
                    <a:pt x="1434" y="295"/>
                  </a:lnTo>
                  <a:lnTo>
                    <a:pt x="1434" y="293"/>
                  </a:lnTo>
                  <a:lnTo>
                    <a:pt x="1430" y="294"/>
                  </a:lnTo>
                  <a:lnTo>
                    <a:pt x="1424" y="293"/>
                  </a:lnTo>
                  <a:lnTo>
                    <a:pt x="1430" y="293"/>
                  </a:lnTo>
                  <a:lnTo>
                    <a:pt x="1433" y="291"/>
                  </a:lnTo>
                  <a:lnTo>
                    <a:pt x="1432" y="288"/>
                  </a:lnTo>
                  <a:lnTo>
                    <a:pt x="1430" y="289"/>
                  </a:lnTo>
                  <a:lnTo>
                    <a:pt x="1430" y="287"/>
                  </a:lnTo>
                  <a:lnTo>
                    <a:pt x="1427" y="287"/>
                  </a:lnTo>
                  <a:lnTo>
                    <a:pt x="1425" y="286"/>
                  </a:lnTo>
                  <a:lnTo>
                    <a:pt x="1427" y="285"/>
                  </a:lnTo>
                  <a:lnTo>
                    <a:pt x="1425" y="281"/>
                  </a:lnTo>
                  <a:lnTo>
                    <a:pt x="1423" y="284"/>
                  </a:lnTo>
                  <a:lnTo>
                    <a:pt x="1424" y="280"/>
                  </a:lnTo>
                  <a:lnTo>
                    <a:pt x="1420" y="279"/>
                  </a:lnTo>
                  <a:lnTo>
                    <a:pt x="1422" y="277"/>
                  </a:lnTo>
                  <a:lnTo>
                    <a:pt x="1422" y="273"/>
                  </a:lnTo>
                  <a:lnTo>
                    <a:pt x="1417" y="273"/>
                  </a:lnTo>
                  <a:lnTo>
                    <a:pt x="1417" y="272"/>
                  </a:lnTo>
                  <a:lnTo>
                    <a:pt x="1414" y="273"/>
                  </a:lnTo>
                  <a:lnTo>
                    <a:pt x="1413" y="273"/>
                  </a:lnTo>
                  <a:lnTo>
                    <a:pt x="1418" y="271"/>
                  </a:lnTo>
                  <a:lnTo>
                    <a:pt x="1417" y="269"/>
                  </a:lnTo>
                  <a:lnTo>
                    <a:pt x="1415" y="269"/>
                  </a:lnTo>
                  <a:lnTo>
                    <a:pt x="1417" y="268"/>
                  </a:lnTo>
                  <a:lnTo>
                    <a:pt x="1415" y="268"/>
                  </a:lnTo>
                  <a:lnTo>
                    <a:pt x="1413" y="269"/>
                  </a:lnTo>
                  <a:lnTo>
                    <a:pt x="1415" y="271"/>
                  </a:lnTo>
                  <a:lnTo>
                    <a:pt x="1413" y="273"/>
                  </a:lnTo>
                  <a:lnTo>
                    <a:pt x="1409" y="273"/>
                  </a:lnTo>
                  <a:lnTo>
                    <a:pt x="1408" y="278"/>
                  </a:lnTo>
                  <a:lnTo>
                    <a:pt x="1410" y="279"/>
                  </a:lnTo>
                  <a:lnTo>
                    <a:pt x="1406" y="278"/>
                  </a:lnTo>
                  <a:lnTo>
                    <a:pt x="1403" y="280"/>
                  </a:lnTo>
                  <a:lnTo>
                    <a:pt x="1405" y="282"/>
                  </a:lnTo>
                  <a:lnTo>
                    <a:pt x="1407" y="285"/>
                  </a:lnTo>
                  <a:lnTo>
                    <a:pt x="1408" y="285"/>
                  </a:lnTo>
                  <a:lnTo>
                    <a:pt x="1410" y="287"/>
                  </a:lnTo>
                  <a:lnTo>
                    <a:pt x="1407" y="285"/>
                  </a:lnTo>
                  <a:lnTo>
                    <a:pt x="1405" y="286"/>
                  </a:lnTo>
                  <a:lnTo>
                    <a:pt x="1403" y="289"/>
                  </a:lnTo>
                  <a:lnTo>
                    <a:pt x="1400" y="290"/>
                  </a:lnTo>
                  <a:lnTo>
                    <a:pt x="1403" y="293"/>
                  </a:lnTo>
                  <a:lnTo>
                    <a:pt x="1406" y="294"/>
                  </a:lnTo>
                  <a:lnTo>
                    <a:pt x="1403" y="293"/>
                  </a:lnTo>
                  <a:lnTo>
                    <a:pt x="1401" y="296"/>
                  </a:lnTo>
                  <a:lnTo>
                    <a:pt x="1399" y="295"/>
                  </a:lnTo>
                  <a:lnTo>
                    <a:pt x="1399" y="297"/>
                  </a:lnTo>
                  <a:lnTo>
                    <a:pt x="1399" y="297"/>
                  </a:lnTo>
                  <a:lnTo>
                    <a:pt x="1397" y="297"/>
                  </a:lnTo>
                  <a:lnTo>
                    <a:pt x="1397" y="299"/>
                  </a:lnTo>
                  <a:lnTo>
                    <a:pt x="1399" y="303"/>
                  </a:lnTo>
                  <a:lnTo>
                    <a:pt x="1398" y="305"/>
                  </a:lnTo>
                  <a:lnTo>
                    <a:pt x="1396" y="307"/>
                  </a:lnTo>
                  <a:lnTo>
                    <a:pt x="1397" y="306"/>
                  </a:lnTo>
                  <a:lnTo>
                    <a:pt x="1397" y="303"/>
                  </a:lnTo>
                  <a:lnTo>
                    <a:pt x="1396" y="301"/>
                  </a:lnTo>
                  <a:lnTo>
                    <a:pt x="1393" y="298"/>
                  </a:lnTo>
                  <a:lnTo>
                    <a:pt x="1390" y="299"/>
                  </a:lnTo>
                  <a:lnTo>
                    <a:pt x="1388" y="304"/>
                  </a:lnTo>
                  <a:lnTo>
                    <a:pt x="1383" y="305"/>
                  </a:lnTo>
                  <a:lnTo>
                    <a:pt x="1381" y="307"/>
                  </a:lnTo>
                  <a:lnTo>
                    <a:pt x="1375" y="310"/>
                  </a:lnTo>
                  <a:lnTo>
                    <a:pt x="1373" y="315"/>
                  </a:lnTo>
                  <a:lnTo>
                    <a:pt x="1373" y="315"/>
                  </a:lnTo>
                  <a:lnTo>
                    <a:pt x="1374" y="310"/>
                  </a:lnTo>
                  <a:lnTo>
                    <a:pt x="1372" y="306"/>
                  </a:lnTo>
                  <a:lnTo>
                    <a:pt x="1372" y="310"/>
                  </a:lnTo>
                  <a:lnTo>
                    <a:pt x="1368" y="311"/>
                  </a:lnTo>
                  <a:lnTo>
                    <a:pt x="1372" y="308"/>
                  </a:lnTo>
                  <a:lnTo>
                    <a:pt x="1369" y="303"/>
                  </a:lnTo>
                  <a:lnTo>
                    <a:pt x="1367" y="305"/>
                  </a:lnTo>
                  <a:lnTo>
                    <a:pt x="1367" y="307"/>
                  </a:lnTo>
                  <a:lnTo>
                    <a:pt x="1364" y="313"/>
                  </a:lnTo>
                  <a:lnTo>
                    <a:pt x="1364" y="313"/>
                  </a:lnTo>
                  <a:lnTo>
                    <a:pt x="1362" y="314"/>
                  </a:lnTo>
                  <a:lnTo>
                    <a:pt x="1356" y="315"/>
                  </a:lnTo>
                  <a:lnTo>
                    <a:pt x="1351" y="319"/>
                  </a:lnTo>
                  <a:lnTo>
                    <a:pt x="1352" y="318"/>
                  </a:lnTo>
                  <a:lnTo>
                    <a:pt x="1355" y="315"/>
                  </a:lnTo>
                  <a:lnTo>
                    <a:pt x="1356" y="315"/>
                  </a:lnTo>
                  <a:lnTo>
                    <a:pt x="1364" y="313"/>
                  </a:lnTo>
                  <a:lnTo>
                    <a:pt x="1365" y="311"/>
                  </a:lnTo>
                  <a:lnTo>
                    <a:pt x="1366" y="305"/>
                  </a:lnTo>
                  <a:lnTo>
                    <a:pt x="1365" y="302"/>
                  </a:lnTo>
                  <a:lnTo>
                    <a:pt x="1364" y="299"/>
                  </a:lnTo>
                  <a:lnTo>
                    <a:pt x="1362" y="297"/>
                  </a:lnTo>
                  <a:lnTo>
                    <a:pt x="1359" y="296"/>
                  </a:lnTo>
                  <a:lnTo>
                    <a:pt x="1357" y="297"/>
                  </a:lnTo>
                  <a:lnTo>
                    <a:pt x="1354" y="296"/>
                  </a:lnTo>
                  <a:lnTo>
                    <a:pt x="1351" y="297"/>
                  </a:lnTo>
                  <a:lnTo>
                    <a:pt x="1346" y="301"/>
                  </a:lnTo>
                  <a:lnTo>
                    <a:pt x="1343" y="301"/>
                  </a:lnTo>
                  <a:lnTo>
                    <a:pt x="1341" y="299"/>
                  </a:lnTo>
                  <a:lnTo>
                    <a:pt x="1339" y="298"/>
                  </a:lnTo>
                  <a:lnTo>
                    <a:pt x="1339" y="298"/>
                  </a:lnTo>
                  <a:lnTo>
                    <a:pt x="1342" y="298"/>
                  </a:lnTo>
                  <a:lnTo>
                    <a:pt x="1345" y="296"/>
                  </a:lnTo>
                  <a:lnTo>
                    <a:pt x="1343" y="293"/>
                  </a:lnTo>
                  <a:lnTo>
                    <a:pt x="1347" y="296"/>
                  </a:lnTo>
                  <a:lnTo>
                    <a:pt x="1348" y="298"/>
                  </a:lnTo>
                  <a:lnTo>
                    <a:pt x="1349" y="296"/>
                  </a:lnTo>
                  <a:lnTo>
                    <a:pt x="1351" y="288"/>
                  </a:lnTo>
                  <a:lnTo>
                    <a:pt x="1347" y="286"/>
                  </a:lnTo>
                  <a:lnTo>
                    <a:pt x="1346" y="284"/>
                  </a:lnTo>
                  <a:lnTo>
                    <a:pt x="1348" y="281"/>
                  </a:lnTo>
                  <a:lnTo>
                    <a:pt x="1347" y="277"/>
                  </a:lnTo>
                  <a:lnTo>
                    <a:pt x="1345" y="274"/>
                  </a:lnTo>
                  <a:lnTo>
                    <a:pt x="1335" y="274"/>
                  </a:lnTo>
                  <a:lnTo>
                    <a:pt x="1328" y="272"/>
                  </a:lnTo>
                  <a:lnTo>
                    <a:pt x="1333" y="273"/>
                  </a:lnTo>
                  <a:lnTo>
                    <a:pt x="1346" y="273"/>
                  </a:lnTo>
                  <a:lnTo>
                    <a:pt x="1345" y="272"/>
                  </a:lnTo>
                  <a:lnTo>
                    <a:pt x="1347" y="272"/>
                  </a:lnTo>
                  <a:lnTo>
                    <a:pt x="1347" y="269"/>
                  </a:lnTo>
                  <a:lnTo>
                    <a:pt x="1346" y="267"/>
                  </a:lnTo>
                  <a:lnTo>
                    <a:pt x="1345" y="264"/>
                  </a:lnTo>
                  <a:lnTo>
                    <a:pt x="1348" y="259"/>
                  </a:lnTo>
                  <a:lnTo>
                    <a:pt x="1350" y="256"/>
                  </a:lnTo>
                  <a:lnTo>
                    <a:pt x="1349" y="253"/>
                  </a:lnTo>
                  <a:lnTo>
                    <a:pt x="1347" y="253"/>
                  </a:lnTo>
                  <a:lnTo>
                    <a:pt x="1345" y="255"/>
                  </a:lnTo>
                  <a:lnTo>
                    <a:pt x="1342" y="256"/>
                  </a:lnTo>
                  <a:lnTo>
                    <a:pt x="1339" y="252"/>
                  </a:lnTo>
                  <a:lnTo>
                    <a:pt x="1337" y="253"/>
                  </a:lnTo>
                  <a:lnTo>
                    <a:pt x="1333" y="253"/>
                  </a:lnTo>
                  <a:lnTo>
                    <a:pt x="1331" y="252"/>
                  </a:lnTo>
                  <a:lnTo>
                    <a:pt x="1329" y="251"/>
                  </a:lnTo>
                  <a:lnTo>
                    <a:pt x="1323" y="250"/>
                  </a:lnTo>
                  <a:lnTo>
                    <a:pt x="1321" y="248"/>
                  </a:lnTo>
                  <a:lnTo>
                    <a:pt x="1317" y="245"/>
                  </a:lnTo>
                  <a:lnTo>
                    <a:pt x="1321" y="245"/>
                  </a:lnTo>
                  <a:lnTo>
                    <a:pt x="1317" y="243"/>
                  </a:lnTo>
                  <a:lnTo>
                    <a:pt x="1317" y="242"/>
                  </a:lnTo>
                  <a:lnTo>
                    <a:pt x="1320" y="241"/>
                  </a:lnTo>
                  <a:lnTo>
                    <a:pt x="1317" y="239"/>
                  </a:lnTo>
                  <a:lnTo>
                    <a:pt x="1315" y="241"/>
                  </a:lnTo>
                  <a:lnTo>
                    <a:pt x="1312" y="241"/>
                  </a:lnTo>
                  <a:lnTo>
                    <a:pt x="1315" y="239"/>
                  </a:lnTo>
                  <a:lnTo>
                    <a:pt x="1312" y="238"/>
                  </a:lnTo>
                  <a:lnTo>
                    <a:pt x="1312" y="235"/>
                  </a:lnTo>
                  <a:lnTo>
                    <a:pt x="1306" y="234"/>
                  </a:lnTo>
                  <a:lnTo>
                    <a:pt x="1306" y="236"/>
                  </a:lnTo>
                  <a:lnTo>
                    <a:pt x="1304" y="236"/>
                  </a:lnTo>
                  <a:lnTo>
                    <a:pt x="1305" y="235"/>
                  </a:lnTo>
                  <a:lnTo>
                    <a:pt x="1306" y="231"/>
                  </a:lnTo>
                  <a:lnTo>
                    <a:pt x="1305" y="229"/>
                  </a:lnTo>
                  <a:lnTo>
                    <a:pt x="1302" y="229"/>
                  </a:lnTo>
                  <a:lnTo>
                    <a:pt x="1299" y="227"/>
                  </a:lnTo>
                  <a:lnTo>
                    <a:pt x="1296" y="225"/>
                  </a:lnTo>
                  <a:lnTo>
                    <a:pt x="1294" y="224"/>
                  </a:lnTo>
                  <a:lnTo>
                    <a:pt x="1291" y="222"/>
                  </a:lnTo>
                  <a:lnTo>
                    <a:pt x="1288" y="224"/>
                  </a:lnTo>
                  <a:lnTo>
                    <a:pt x="1286" y="225"/>
                  </a:lnTo>
                  <a:lnTo>
                    <a:pt x="1280" y="227"/>
                  </a:lnTo>
                  <a:lnTo>
                    <a:pt x="1278" y="227"/>
                  </a:lnTo>
                  <a:lnTo>
                    <a:pt x="1279" y="230"/>
                  </a:lnTo>
                  <a:lnTo>
                    <a:pt x="1273" y="227"/>
                  </a:lnTo>
                  <a:lnTo>
                    <a:pt x="1270" y="226"/>
                  </a:lnTo>
                  <a:lnTo>
                    <a:pt x="1268" y="226"/>
                  </a:lnTo>
                  <a:lnTo>
                    <a:pt x="1262" y="229"/>
                  </a:lnTo>
                  <a:lnTo>
                    <a:pt x="1262" y="228"/>
                  </a:lnTo>
                  <a:lnTo>
                    <a:pt x="1263" y="226"/>
                  </a:lnTo>
                  <a:lnTo>
                    <a:pt x="1261" y="225"/>
                  </a:lnTo>
                  <a:lnTo>
                    <a:pt x="1247" y="221"/>
                  </a:lnTo>
                  <a:lnTo>
                    <a:pt x="1241" y="220"/>
                  </a:lnTo>
                  <a:lnTo>
                    <a:pt x="1238" y="221"/>
                  </a:lnTo>
                  <a:lnTo>
                    <a:pt x="1234" y="224"/>
                  </a:lnTo>
                  <a:lnTo>
                    <a:pt x="1230" y="227"/>
                  </a:lnTo>
                  <a:lnTo>
                    <a:pt x="1230" y="231"/>
                  </a:lnTo>
                  <a:lnTo>
                    <a:pt x="1234" y="238"/>
                  </a:lnTo>
                  <a:lnTo>
                    <a:pt x="1236" y="239"/>
                  </a:lnTo>
                  <a:lnTo>
                    <a:pt x="1238" y="241"/>
                  </a:lnTo>
                  <a:lnTo>
                    <a:pt x="1238" y="244"/>
                  </a:lnTo>
                  <a:lnTo>
                    <a:pt x="1236" y="244"/>
                  </a:lnTo>
                  <a:lnTo>
                    <a:pt x="1236" y="246"/>
                  </a:lnTo>
                  <a:lnTo>
                    <a:pt x="1236" y="250"/>
                  </a:lnTo>
                  <a:lnTo>
                    <a:pt x="1235" y="252"/>
                  </a:lnTo>
                  <a:lnTo>
                    <a:pt x="1231" y="254"/>
                  </a:lnTo>
                  <a:lnTo>
                    <a:pt x="1231" y="258"/>
                  </a:lnTo>
                  <a:lnTo>
                    <a:pt x="1234" y="256"/>
                  </a:lnTo>
                  <a:lnTo>
                    <a:pt x="1234" y="259"/>
                  </a:lnTo>
                  <a:lnTo>
                    <a:pt x="1237" y="259"/>
                  </a:lnTo>
                  <a:lnTo>
                    <a:pt x="1236" y="262"/>
                  </a:lnTo>
                  <a:lnTo>
                    <a:pt x="1238" y="263"/>
                  </a:lnTo>
                  <a:lnTo>
                    <a:pt x="1236" y="265"/>
                  </a:lnTo>
                  <a:lnTo>
                    <a:pt x="1240" y="271"/>
                  </a:lnTo>
                  <a:lnTo>
                    <a:pt x="1238" y="272"/>
                  </a:lnTo>
                  <a:lnTo>
                    <a:pt x="1243" y="273"/>
                  </a:lnTo>
                  <a:lnTo>
                    <a:pt x="1240" y="276"/>
                  </a:lnTo>
                  <a:lnTo>
                    <a:pt x="1241" y="278"/>
                  </a:lnTo>
                  <a:lnTo>
                    <a:pt x="1239" y="280"/>
                  </a:lnTo>
                  <a:lnTo>
                    <a:pt x="1241" y="282"/>
                  </a:lnTo>
                  <a:lnTo>
                    <a:pt x="1239" y="280"/>
                  </a:lnTo>
                  <a:lnTo>
                    <a:pt x="1236" y="281"/>
                  </a:lnTo>
                  <a:lnTo>
                    <a:pt x="1235" y="284"/>
                  </a:lnTo>
                  <a:lnTo>
                    <a:pt x="1235" y="287"/>
                  </a:lnTo>
                  <a:lnTo>
                    <a:pt x="1234" y="288"/>
                  </a:lnTo>
                  <a:lnTo>
                    <a:pt x="1229" y="293"/>
                  </a:lnTo>
                  <a:lnTo>
                    <a:pt x="1228" y="296"/>
                  </a:lnTo>
                  <a:lnTo>
                    <a:pt x="1226" y="297"/>
                  </a:lnTo>
                  <a:lnTo>
                    <a:pt x="1226" y="299"/>
                  </a:lnTo>
                  <a:lnTo>
                    <a:pt x="1226" y="302"/>
                  </a:lnTo>
                  <a:lnTo>
                    <a:pt x="1231" y="305"/>
                  </a:lnTo>
                  <a:lnTo>
                    <a:pt x="1232" y="306"/>
                  </a:lnTo>
                  <a:lnTo>
                    <a:pt x="1238" y="308"/>
                  </a:lnTo>
                  <a:lnTo>
                    <a:pt x="1244" y="313"/>
                  </a:lnTo>
                  <a:lnTo>
                    <a:pt x="1249" y="321"/>
                  </a:lnTo>
                  <a:lnTo>
                    <a:pt x="1253" y="332"/>
                  </a:lnTo>
                  <a:lnTo>
                    <a:pt x="1253" y="345"/>
                  </a:lnTo>
                  <a:lnTo>
                    <a:pt x="1253" y="347"/>
                  </a:lnTo>
                  <a:lnTo>
                    <a:pt x="1251" y="353"/>
                  </a:lnTo>
                  <a:lnTo>
                    <a:pt x="1245" y="358"/>
                  </a:lnTo>
                  <a:lnTo>
                    <a:pt x="1244" y="361"/>
                  </a:lnTo>
                  <a:lnTo>
                    <a:pt x="1236" y="367"/>
                  </a:lnTo>
                  <a:lnTo>
                    <a:pt x="1230" y="370"/>
                  </a:lnTo>
                  <a:lnTo>
                    <a:pt x="1228" y="372"/>
                  </a:lnTo>
                  <a:lnTo>
                    <a:pt x="1224" y="372"/>
                  </a:lnTo>
                  <a:lnTo>
                    <a:pt x="1223" y="373"/>
                  </a:lnTo>
                  <a:lnTo>
                    <a:pt x="1218" y="375"/>
                  </a:lnTo>
                  <a:lnTo>
                    <a:pt x="1215" y="376"/>
                  </a:lnTo>
                  <a:lnTo>
                    <a:pt x="1212" y="378"/>
                  </a:lnTo>
                  <a:lnTo>
                    <a:pt x="1210" y="379"/>
                  </a:lnTo>
                  <a:lnTo>
                    <a:pt x="1212" y="382"/>
                  </a:lnTo>
                  <a:lnTo>
                    <a:pt x="1212" y="384"/>
                  </a:lnTo>
                  <a:lnTo>
                    <a:pt x="1214" y="387"/>
                  </a:lnTo>
                  <a:lnTo>
                    <a:pt x="1215" y="390"/>
                  </a:lnTo>
                  <a:lnTo>
                    <a:pt x="1219" y="390"/>
                  </a:lnTo>
                  <a:lnTo>
                    <a:pt x="1218" y="393"/>
                  </a:lnTo>
                  <a:lnTo>
                    <a:pt x="1220" y="395"/>
                  </a:lnTo>
                  <a:lnTo>
                    <a:pt x="1218" y="397"/>
                  </a:lnTo>
                  <a:lnTo>
                    <a:pt x="1220" y="405"/>
                  </a:lnTo>
                  <a:lnTo>
                    <a:pt x="1220" y="408"/>
                  </a:lnTo>
                  <a:lnTo>
                    <a:pt x="1221" y="410"/>
                  </a:lnTo>
                  <a:lnTo>
                    <a:pt x="1220" y="412"/>
                  </a:lnTo>
                  <a:lnTo>
                    <a:pt x="1221" y="415"/>
                  </a:lnTo>
                  <a:lnTo>
                    <a:pt x="1223" y="417"/>
                  </a:lnTo>
                  <a:lnTo>
                    <a:pt x="1224" y="418"/>
                  </a:lnTo>
                  <a:lnTo>
                    <a:pt x="1226" y="422"/>
                  </a:lnTo>
                  <a:lnTo>
                    <a:pt x="1227" y="424"/>
                  </a:lnTo>
                  <a:lnTo>
                    <a:pt x="1224" y="425"/>
                  </a:lnTo>
                  <a:lnTo>
                    <a:pt x="1219" y="433"/>
                  </a:lnTo>
                  <a:lnTo>
                    <a:pt x="1223" y="438"/>
                  </a:lnTo>
                  <a:lnTo>
                    <a:pt x="1220" y="441"/>
                  </a:lnTo>
                  <a:lnTo>
                    <a:pt x="1221" y="443"/>
                  </a:lnTo>
                  <a:lnTo>
                    <a:pt x="1220" y="443"/>
                  </a:lnTo>
                  <a:lnTo>
                    <a:pt x="1219" y="438"/>
                  </a:lnTo>
                  <a:lnTo>
                    <a:pt x="1213" y="435"/>
                  </a:lnTo>
                  <a:lnTo>
                    <a:pt x="1211" y="439"/>
                  </a:lnTo>
                  <a:lnTo>
                    <a:pt x="1211" y="439"/>
                  </a:lnTo>
                  <a:lnTo>
                    <a:pt x="1210" y="441"/>
                  </a:lnTo>
                  <a:lnTo>
                    <a:pt x="1209" y="444"/>
                  </a:lnTo>
                  <a:lnTo>
                    <a:pt x="1213" y="449"/>
                  </a:lnTo>
                  <a:lnTo>
                    <a:pt x="1214" y="451"/>
                  </a:lnTo>
                  <a:lnTo>
                    <a:pt x="1212" y="448"/>
                  </a:lnTo>
                  <a:lnTo>
                    <a:pt x="1205" y="442"/>
                  </a:lnTo>
                  <a:lnTo>
                    <a:pt x="1200" y="441"/>
                  </a:lnTo>
                  <a:lnTo>
                    <a:pt x="1196" y="443"/>
                  </a:lnTo>
                  <a:lnTo>
                    <a:pt x="1192" y="445"/>
                  </a:lnTo>
                  <a:lnTo>
                    <a:pt x="1196" y="441"/>
                  </a:lnTo>
                  <a:lnTo>
                    <a:pt x="1200" y="440"/>
                  </a:lnTo>
                  <a:lnTo>
                    <a:pt x="1198" y="438"/>
                  </a:lnTo>
                  <a:lnTo>
                    <a:pt x="1195" y="432"/>
                  </a:lnTo>
                  <a:lnTo>
                    <a:pt x="1193" y="430"/>
                  </a:lnTo>
                  <a:lnTo>
                    <a:pt x="1191" y="427"/>
                  </a:lnTo>
                  <a:lnTo>
                    <a:pt x="1187" y="427"/>
                  </a:lnTo>
                  <a:lnTo>
                    <a:pt x="1185" y="424"/>
                  </a:lnTo>
                  <a:lnTo>
                    <a:pt x="1181" y="424"/>
                  </a:lnTo>
                  <a:lnTo>
                    <a:pt x="1179" y="425"/>
                  </a:lnTo>
                  <a:lnTo>
                    <a:pt x="1179" y="424"/>
                  </a:lnTo>
                  <a:lnTo>
                    <a:pt x="1185" y="423"/>
                  </a:lnTo>
                  <a:lnTo>
                    <a:pt x="1184" y="419"/>
                  </a:lnTo>
                  <a:lnTo>
                    <a:pt x="1176" y="412"/>
                  </a:lnTo>
                  <a:lnTo>
                    <a:pt x="1174" y="410"/>
                  </a:lnTo>
                  <a:lnTo>
                    <a:pt x="1175" y="406"/>
                  </a:lnTo>
                  <a:lnTo>
                    <a:pt x="1176" y="404"/>
                  </a:lnTo>
                  <a:lnTo>
                    <a:pt x="1175" y="401"/>
                  </a:lnTo>
                  <a:lnTo>
                    <a:pt x="1175" y="398"/>
                  </a:lnTo>
                  <a:lnTo>
                    <a:pt x="1176" y="396"/>
                  </a:lnTo>
                  <a:lnTo>
                    <a:pt x="1176" y="392"/>
                  </a:lnTo>
                  <a:lnTo>
                    <a:pt x="1174" y="390"/>
                  </a:lnTo>
                  <a:lnTo>
                    <a:pt x="1172" y="387"/>
                  </a:lnTo>
                  <a:lnTo>
                    <a:pt x="1172" y="384"/>
                  </a:lnTo>
                  <a:lnTo>
                    <a:pt x="1175" y="376"/>
                  </a:lnTo>
                  <a:lnTo>
                    <a:pt x="1174" y="370"/>
                  </a:lnTo>
                  <a:lnTo>
                    <a:pt x="1168" y="370"/>
                  </a:lnTo>
                  <a:lnTo>
                    <a:pt x="1166" y="370"/>
                  </a:lnTo>
                  <a:lnTo>
                    <a:pt x="1164" y="371"/>
                  </a:lnTo>
                  <a:lnTo>
                    <a:pt x="1162" y="368"/>
                  </a:lnTo>
                  <a:lnTo>
                    <a:pt x="1157" y="367"/>
                  </a:lnTo>
                  <a:lnTo>
                    <a:pt x="1154" y="368"/>
                  </a:lnTo>
                  <a:lnTo>
                    <a:pt x="1151" y="366"/>
                  </a:lnTo>
                  <a:lnTo>
                    <a:pt x="1149" y="367"/>
                  </a:lnTo>
                  <a:lnTo>
                    <a:pt x="1146" y="366"/>
                  </a:lnTo>
                  <a:lnTo>
                    <a:pt x="1143" y="367"/>
                  </a:lnTo>
                  <a:lnTo>
                    <a:pt x="1135" y="367"/>
                  </a:lnTo>
                  <a:lnTo>
                    <a:pt x="1133" y="370"/>
                  </a:lnTo>
                  <a:lnTo>
                    <a:pt x="1130" y="373"/>
                  </a:lnTo>
                  <a:lnTo>
                    <a:pt x="1132" y="371"/>
                  </a:lnTo>
                  <a:lnTo>
                    <a:pt x="1134" y="367"/>
                  </a:lnTo>
                  <a:lnTo>
                    <a:pt x="1133" y="365"/>
                  </a:lnTo>
                  <a:lnTo>
                    <a:pt x="1129" y="363"/>
                  </a:lnTo>
                  <a:lnTo>
                    <a:pt x="1127" y="361"/>
                  </a:lnTo>
                  <a:lnTo>
                    <a:pt x="1125" y="359"/>
                  </a:lnTo>
                  <a:lnTo>
                    <a:pt x="1121" y="359"/>
                  </a:lnTo>
                  <a:lnTo>
                    <a:pt x="1119" y="358"/>
                  </a:lnTo>
                  <a:lnTo>
                    <a:pt x="1116" y="357"/>
                  </a:lnTo>
                  <a:lnTo>
                    <a:pt x="1111" y="355"/>
                  </a:lnTo>
                  <a:lnTo>
                    <a:pt x="1106" y="354"/>
                  </a:lnTo>
                  <a:lnTo>
                    <a:pt x="1102" y="353"/>
                  </a:lnTo>
                  <a:lnTo>
                    <a:pt x="1101" y="354"/>
                  </a:lnTo>
                  <a:lnTo>
                    <a:pt x="1100" y="350"/>
                  </a:lnTo>
                  <a:lnTo>
                    <a:pt x="1095" y="345"/>
                  </a:lnTo>
                  <a:lnTo>
                    <a:pt x="1090" y="342"/>
                  </a:lnTo>
                  <a:lnTo>
                    <a:pt x="1085" y="338"/>
                  </a:lnTo>
                  <a:lnTo>
                    <a:pt x="1082" y="337"/>
                  </a:lnTo>
                  <a:lnTo>
                    <a:pt x="1076" y="336"/>
                  </a:lnTo>
                  <a:lnTo>
                    <a:pt x="1068" y="333"/>
                  </a:lnTo>
                  <a:lnTo>
                    <a:pt x="1060" y="330"/>
                  </a:lnTo>
                  <a:lnTo>
                    <a:pt x="1055" y="329"/>
                  </a:lnTo>
                  <a:lnTo>
                    <a:pt x="1039" y="333"/>
                  </a:lnTo>
                  <a:lnTo>
                    <a:pt x="1035" y="335"/>
                  </a:lnTo>
                  <a:lnTo>
                    <a:pt x="1034" y="336"/>
                  </a:lnTo>
                  <a:lnTo>
                    <a:pt x="1038" y="333"/>
                  </a:lnTo>
                  <a:lnTo>
                    <a:pt x="1034" y="333"/>
                  </a:lnTo>
                  <a:lnTo>
                    <a:pt x="1032" y="335"/>
                  </a:lnTo>
                  <a:lnTo>
                    <a:pt x="1029" y="336"/>
                  </a:lnTo>
                  <a:lnTo>
                    <a:pt x="1032" y="335"/>
                  </a:lnTo>
                  <a:lnTo>
                    <a:pt x="1033" y="331"/>
                  </a:lnTo>
                  <a:lnTo>
                    <a:pt x="1035" y="329"/>
                  </a:lnTo>
                  <a:lnTo>
                    <a:pt x="1034" y="327"/>
                  </a:lnTo>
                  <a:lnTo>
                    <a:pt x="1031" y="319"/>
                  </a:lnTo>
                  <a:lnTo>
                    <a:pt x="1030" y="313"/>
                  </a:lnTo>
                  <a:lnTo>
                    <a:pt x="1029" y="310"/>
                  </a:lnTo>
                  <a:lnTo>
                    <a:pt x="1025" y="304"/>
                  </a:lnTo>
                  <a:lnTo>
                    <a:pt x="1025" y="299"/>
                  </a:lnTo>
                  <a:lnTo>
                    <a:pt x="1022" y="301"/>
                  </a:lnTo>
                  <a:lnTo>
                    <a:pt x="1019" y="298"/>
                  </a:lnTo>
                  <a:lnTo>
                    <a:pt x="1012" y="299"/>
                  </a:lnTo>
                  <a:lnTo>
                    <a:pt x="1010" y="302"/>
                  </a:lnTo>
                  <a:lnTo>
                    <a:pt x="1010" y="307"/>
                  </a:lnTo>
                  <a:lnTo>
                    <a:pt x="1008" y="310"/>
                  </a:lnTo>
                  <a:lnTo>
                    <a:pt x="1010" y="299"/>
                  </a:lnTo>
                  <a:lnTo>
                    <a:pt x="1007" y="299"/>
                  </a:lnTo>
                  <a:lnTo>
                    <a:pt x="1004" y="295"/>
                  </a:lnTo>
                  <a:lnTo>
                    <a:pt x="1000" y="293"/>
                  </a:lnTo>
                  <a:lnTo>
                    <a:pt x="1002" y="293"/>
                  </a:lnTo>
                  <a:lnTo>
                    <a:pt x="1002" y="289"/>
                  </a:lnTo>
                  <a:lnTo>
                    <a:pt x="1005" y="287"/>
                  </a:lnTo>
                  <a:lnTo>
                    <a:pt x="1002" y="281"/>
                  </a:lnTo>
                  <a:lnTo>
                    <a:pt x="1002" y="279"/>
                  </a:lnTo>
                  <a:lnTo>
                    <a:pt x="1002" y="273"/>
                  </a:lnTo>
                  <a:lnTo>
                    <a:pt x="1004" y="271"/>
                  </a:lnTo>
                  <a:lnTo>
                    <a:pt x="1004" y="269"/>
                  </a:lnTo>
                  <a:lnTo>
                    <a:pt x="1005" y="265"/>
                  </a:lnTo>
                  <a:lnTo>
                    <a:pt x="1002" y="263"/>
                  </a:lnTo>
                  <a:lnTo>
                    <a:pt x="1004" y="263"/>
                  </a:lnTo>
                  <a:lnTo>
                    <a:pt x="1006" y="263"/>
                  </a:lnTo>
                  <a:lnTo>
                    <a:pt x="1008" y="256"/>
                  </a:lnTo>
                  <a:lnTo>
                    <a:pt x="1012" y="253"/>
                  </a:lnTo>
                  <a:lnTo>
                    <a:pt x="1013" y="251"/>
                  </a:lnTo>
                  <a:lnTo>
                    <a:pt x="1013" y="248"/>
                  </a:lnTo>
                  <a:lnTo>
                    <a:pt x="1012" y="246"/>
                  </a:lnTo>
                  <a:lnTo>
                    <a:pt x="1015" y="247"/>
                  </a:lnTo>
                  <a:lnTo>
                    <a:pt x="1014" y="245"/>
                  </a:lnTo>
                  <a:lnTo>
                    <a:pt x="1015" y="242"/>
                  </a:lnTo>
                  <a:lnTo>
                    <a:pt x="1018" y="241"/>
                  </a:lnTo>
                  <a:lnTo>
                    <a:pt x="1024" y="238"/>
                  </a:lnTo>
                  <a:lnTo>
                    <a:pt x="1022" y="236"/>
                  </a:lnTo>
                  <a:lnTo>
                    <a:pt x="1019" y="236"/>
                  </a:lnTo>
                  <a:lnTo>
                    <a:pt x="1022" y="235"/>
                  </a:lnTo>
                  <a:lnTo>
                    <a:pt x="1022" y="231"/>
                  </a:lnTo>
                  <a:lnTo>
                    <a:pt x="1025" y="231"/>
                  </a:lnTo>
                  <a:lnTo>
                    <a:pt x="1029" y="230"/>
                  </a:lnTo>
                  <a:lnTo>
                    <a:pt x="1030" y="227"/>
                  </a:lnTo>
                  <a:lnTo>
                    <a:pt x="1025" y="225"/>
                  </a:lnTo>
                  <a:lnTo>
                    <a:pt x="1030" y="226"/>
                  </a:lnTo>
                  <a:lnTo>
                    <a:pt x="1033" y="229"/>
                  </a:lnTo>
                  <a:lnTo>
                    <a:pt x="1033" y="226"/>
                  </a:lnTo>
                  <a:lnTo>
                    <a:pt x="1030" y="225"/>
                  </a:lnTo>
                  <a:lnTo>
                    <a:pt x="1033" y="222"/>
                  </a:lnTo>
                  <a:lnTo>
                    <a:pt x="1033" y="220"/>
                  </a:lnTo>
                  <a:lnTo>
                    <a:pt x="1035" y="221"/>
                  </a:lnTo>
                  <a:lnTo>
                    <a:pt x="1038" y="219"/>
                  </a:lnTo>
                  <a:lnTo>
                    <a:pt x="1040" y="221"/>
                  </a:lnTo>
                  <a:lnTo>
                    <a:pt x="1042" y="219"/>
                  </a:lnTo>
                  <a:lnTo>
                    <a:pt x="1039" y="218"/>
                  </a:lnTo>
                  <a:lnTo>
                    <a:pt x="1036" y="217"/>
                  </a:lnTo>
                  <a:lnTo>
                    <a:pt x="1035" y="214"/>
                  </a:lnTo>
                  <a:lnTo>
                    <a:pt x="1039" y="214"/>
                  </a:lnTo>
                  <a:lnTo>
                    <a:pt x="1041" y="214"/>
                  </a:lnTo>
                  <a:lnTo>
                    <a:pt x="1050" y="216"/>
                  </a:lnTo>
                  <a:lnTo>
                    <a:pt x="1052" y="213"/>
                  </a:lnTo>
                  <a:lnTo>
                    <a:pt x="1055" y="212"/>
                  </a:lnTo>
                  <a:lnTo>
                    <a:pt x="1058" y="212"/>
                  </a:lnTo>
                  <a:lnTo>
                    <a:pt x="1059" y="209"/>
                  </a:lnTo>
                  <a:lnTo>
                    <a:pt x="1059" y="207"/>
                  </a:lnTo>
                  <a:lnTo>
                    <a:pt x="1058" y="204"/>
                  </a:lnTo>
                  <a:lnTo>
                    <a:pt x="1052" y="201"/>
                  </a:lnTo>
                  <a:lnTo>
                    <a:pt x="1050" y="201"/>
                  </a:lnTo>
                  <a:lnTo>
                    <a:pt x="1047" y="199"/>
                  </a:lnTo>
                  <a:lnTo>
                    <a:pt x="1044" y="196"/>
                  </a:lnTo>
                  <a:lnTo>
                    <a:pt x="1042" y="196"/>
                  </a:lnTo>
                  <a:lnTo>
                    <a:pt x="1036" y="199"/>
                  </a:lnTo>
                  <a:lnTo>
                    <a:pt x="1033" y="199"/>
                  </a:lnTo>
                  <a:lnTo>
                    <a:pt x="1036" y="196"/>
                  </a:lnTo>
                  <a:lnTo>
                    <a:pt x="1039" y="196"/>
                  </a:lnTo>
                  <a:lnTo>
                    <a:pt x="1036" y="195"/>
                  </a:lnTo>
                  <a:lnTo>
                    <a:pt x="1033" y="193"/>
                  </a:lnTo>
                  <a:lnTo>
                    <a:pt x="1031" y="193"/>
                  </a:lnTo>
                  <a:lnTo>
                    <a:pt x="1029" y="193"/>
                  </a:lnTo>
                  <a:lnTo>
                    <a:pt x="1022" y="190"/>
                  </a:lnTo>
                  <a:lnTo>
                    <a:pt x="1023" y="193"/>
                  </a:lnTo>
                  <a:lnTo>
                    <a:pt x="1021" y="193"/>
                  </a:lnTo>
                  <a:lnTo>
                    <a:pt x="1016" y="191"/>
                  </a:lnTo>
                  <a:lnTo>
                    <a:pt x="1016" y="190"/>
                  </a:lnTo>
                  <a:lnTo>
                    <a:pt x="1019" y="190"/>
                  </a:lnTo>
                  <a:lnTo>
                    <a:pt x="1016" y="185"/>
                  </a:lnTo>
                  <a:lnTo>
                    <a:pt x="1019" y="187"/>
                  </a:lnTo>
                  <a:lnTo>
                    <a:pt x="1022" y="190"/>
                  </a:lnTo>
                  <a:lnTo>
                    <a:pt x="1031" y="192"/>
                  </a:lnTo>
                  <a:lnTo>
                    <a:pt x="1035" y="194"/>
                  </a:lnTo>
                  <a:lnTo>
                    <a:pt x="1039" y="195"/>
                  </a:lnTo>
                  <a:lnTo>
                    <a:pt x="1041" y="193"/>
                  </a:lnTo>
                  <a:lnTo>
                    <a:pt x="1044" y="195"/>
                  </a:lnTo>
                  <a:lnTo>
                    <a:pt x="1049" y="195"/>
                  </a:lnTo>
                  <a:lnTo>
                    <a:pt x="1051" y="197"/>
                  </a:lnTo>
                  <a:lnTo>
                    <a:pt x="1057" y="199"/>
                  </a:lnTo>
                  <a:lnTo>
                    <a:pt x="1063" y="196"/>
                  </a:lnTo>
                  <a:lnTo>
                    <a:pt x="1065" y="197"/>
                  </a:lnTo>
                  <a:lnTo>
                    <a:pt x="1068" y="194"/>
                  </a:lnTo>
                  <a:lnTo>
                    <a:pt x="1068" y="193"/>
                  </a:lnTo>
                  <a:lnTo>
                    <a:pt x="1066" y="190"/>
                  </a:lnTo>
                  <a:lnTo>
                    <a:pt x="1068" y="190"/>
                  </a:lnTo>
                  <a:lnTo>
                    <a:pt x="1069" y="187"/>
                  </a:lnTo>
                  <a:lnTo>
                    <a:pt x="1067" y="186"/>
                  </a:lnTo>
                  <a:lnTo>
                    <a:pt x="1068" y="186"/>
                  </a:lnTo>
                  <a:lnTo>
                    <a:pt x="1070" y="185"/>
                  </a:lnTo>
                  <a:lnTo>
                    <a:pt x="1072" y="187"/>
                  </a:lnTo>
                  <a:lnTo>
                    <a:pt x="1074" y="190"/>
                  </a:lnTo>
                  <a:lnTo>
                    <a:pt x="1075" y="191"/>
                  </a:lnTo>
                  <a:lnTo>
                    <a:pt x="1074" y="188"/>
                  </a:lnTo>
                  <a:lnTo>
                    <a:pt x="1077" y="188"/>
                  </a:lnTo>
                  <a:lnTo>
                    <a:pt x="1079" y="190"/>
                  </a:lnTo>
                  <a:lnTo>
                    <a:pt x="1078" y="187"/>
                  </a:lnTo>
                  <a:lnTo>
                    <a:pt x="1082" y="188"/>
                  </a:lnTo>
                  <a:lnTo>
                    <a:pt x="1084" y="190"/>
                  </a:lnTo>
                  <a:lnTo>
                    <a:pt x="1087" y="190"/>
                  </a:lnTo>
                  <a:lnTo>
                    <a:pt x="1095" y="185"/>
                  </a:lnTo>
                  <a:lnTo>
                    <a:pt x="1098" y="179"/>
                  </a:lnTo>
                  <a:lnTo>
                    <a:pt x="1102" y="176"/>
                  </a:lnTo>
                  <a:lnTo>
                    <a:pt x="1103" y="173"/>
                  </a:lnTo>
                  <a:lnTo>
                    <a:pt x="1108" y="168"/>
                  </a:lnTo>
                  <a:lnTo>
                    <a:pt x="1109" y="166"/>
                  </a:lnTo>
                  <a:lnTo>
                    <a:pt x="1109" y="162"/>
                  </a:lnTo>
                  <a:lnTo>
                    <a:pt x="1106" y="161"/>
                  </a:lnTo>
                  <a:lnTo>
                    <a:pt x="1103" y="161"/>
                  </a:lnTo>
                  <a:lnTo>
                    <a:pt x="1100" y="161"/>
                  </a:lnTo>
                  <a:lnTo>
                    <a:pt x="1094" y="161"/>
                  </a:lnTo>
                  <a:lnTo>
                    <a:pt x="1086" y="160"/>
                  </a:lnTo>
                  <a:lnTo>
                    <a:pt x="1082" y="160"/>
                  </a:lnTo>
                  <a:lnTo>
                    <a:pt x="1078" y="158"/>
                  </a:lnTo>
                  <a:lnTo>
                    <a:pt x="1076" y="156"/>
                  </a:lnTo>
                  <a:lnTo>
                    <a:pt x="1074" y="153"/>
                  </a:lnTo>
                  <a:lnTo>
                    <a:pt x="1070" y="151"/>
                  </a:lnTo>
                  <a:lnTo>
                    <a:pt x="1068" y="149"/>
                  </a:lnTo>
                  <a:lnTo>
                    <a:pt x="1060" y="148"/>
                  </a:lnTo>
                  <a:lnTo>
                    <a:pt x="1055" y="147"/>
                  </a:lnTo>
                  <a:lnTo>
                    <a:pt x="1051" y="148"/>
                  </a:lnTo>
                  <a:lnTo>
                    <a:pt x="1049" y="147"/>
                  </a:lnTo>
                  <a:lnTo>
                    <a:pt x="1055" y="147"/>
                  </a:lnTo>
                  <a:lnTo>
                    <a:pt x="1060" y="148"/>
                  </a:lnTo>
                  <a:lnTo>
                    <a:pt x="1063" y="147"/>
                  </a:lnTo>
                  <a:lnTo>
                    <a:pt x="1066" y="148"/>
                  </a:lnTo>
                  <a:lnTo>
                    <a:pt x="1068" y="148"/>
                  </a:lnTo>
                  <a:lnTo>
                    <a:pt x="1070" y="149"/>
                  </a:lnTo>
                  <a:lnTo>
                    <a:pt x="1068" y="147"/>
                  </a:lnTo>
                  <a:lnTo>
                    <a:pt x="1074" y="147"/>
                  </a:lnTo>
                  <a:lnTo>
                    <a:pt x="1082" y="151"/>
                  </a:lnTo>
                  <a:lnTo>
                    <a:pt x="1090" y="153"/>
                  </a:lnTo>
                  <a:lnTo>
                    <a:pt x="1084" y="153"/>
                  </a:lnTo>
                  <a:lnTo>
                    <a:pt x="1090" y="156"/>
                  </a:lnTo>
                  <a:lnTo>
                    <a:pt x="1092" y="158"/>
                  </a:lnTo>
                  <a:lnTo>
                    <a:pt x="1095" y="159"/>
                  </a:lnTo>
                  <a:lnTo>
                    <a:pt x="1098" y="160"/>
                  </a:lnTo>
                  <a:lnTo>
                    <a:pt x="1103" y="160"/>
                  </a:lnTo>
                  <a:lnTo>
                    <a:pt x="1106" y="159"/>
                  </a:lnTo>
                  <a:lnTo>
                    <a:pt x="1108" y="157"/>
                  </a:lnTo>
                  <a:lnTo>
                    <a:pt x="1116" y="151"/>
                  </a:lnTo>
                  <a:lnTo>
                    <a:pt x="1117" y="150"/>
                  </a:lnTo>
                  <a:lnTo>
                    <a:pt x="1117" y="149"/>
                  </a:lnTo>
                  <a:lnTo>
                    <a:pt x="1121" y="145"/>
                  </a:lnTo>
                  <a:lnTo>
                    <a:pt x="1123" y="142"/>
                  </a:lnTo>
                  <a:lnTo>
                    <a:pt x="1123" y="140"/>
                  </a:lnTo>
                  <a:lnTo>
                    <a:pt x="1119" y="139"/>
                  </a:lnTo>
                  <a:lnTo>
                    <a:pt x="1118" y="139"/>
                  </a:lnTo>
                  <a:lnTo>
                    <a:pt x="1113" y="137"/>
                  </a:lnTo>
                  <a:lnTo>
                    <a:pt x="1113" y="134"/>
                  </a:lnTo>
                  <a:lnTo>
                    <a:pt x="1116" y="133"/>
                  </a:lnTo>
                  <a:lnTo>
                    <a:pt x="1119" y="133"/>
                  </a:lnTo>
                  <a:lnTo>
                    <a:pt x="1121" y="133"/>
                  </a:lnTo>
                  <a:lnTo>
                    <a:pt x="1125" y="133"/>
                  </a:lnTo>
                  <a:lnTo>
                    <a:pt x="1127" y="133"/>
                  </a:lnTo>
                  <a:lnTo>
                    <a:pt x="1129" y="132"/>
                  </a:lnTo>
                  <a:lnTo>
                    <a:pt x="1132" y="134"/>
                  </a:lnTo>
                  <a:lnTo>
                    <a:pt x="1133" y="136"/>
                  </a:lnTo>
                  <a:lnTo>
                    <a:pt x="1137" y="139"/>
                  </a:lnTo>
                  <a:lnTo>
                    <a:pt x="1137" y="139"/>
                  </a:lnTo>
                  <a:lnTo>
                    <a:pt x="1138" y="139"/>
                  </a:lnTo>
                  <a:lnTo>
                    <a:pt x="1141" y="140"/>
                  </a:lnTo>
                  <a:lnTo>
                    <a:pt x="1144" y="141"/>
                  </a:lnTo>
                  <a:lnTo>
                    <a:pt x="1143" y="139"/>
                  </a:lnTo>
                  <a:lnTo>
                    <a:pt x="1143" y="135"/>
                  </a:lnTo>
                  <a:lnTo>
                    <a:pt x="1145" y="139"/>
                  </a:lnTo>
                  <a:lnTo>
                    <a:pt x="1147" y="137"/>
                  </a:lnTo>
                  <a:lnTo>
                    <a:pt x="1151" y="140"/>
                  </a:lnTo>
                  <a:lnTo>
                    <a:pt x="1153" y="141"/>
                  </a:lnTo>
                  <a:lnTo>
                    <a:pt x="1153" y="139"/>
                  </a:lnTo>
                  <a:lnTo>
                    <a:pt x="1153" y="137"/>
                  </a:lnTo>
                  <a:lnTo>
                    <a:pt x="1152" y="135"/>
                  </a:lnTo>
                  <a:lnTo>
                    <a:pt x="1150" y="133"/>
                  </a:lnTo>
                  <a:lnTo>
                    <a:pt x="1149" y="130"/>
                  </a:lnTo>
                  <a:lnTo>
                    <a:pt x="1146" y="130"/>
                  </a:lnTo>
                  <a:lnTo>
                    <a:pt x="1143" y="126"/>
                  </a:lnTo>
                  <a:lnTo>
                    <a:pt x="1141" y="125"/>
                  </a:lnTo>
                  <a:lnTo>
                    <a:pt x="1137" y="124"/>
                  </a:lnTo>
                  <a:lnTo>
                    <a:pt x="1135" y="126"/>
                  </a:lnTo>
                  <a:lnTo>
                    <a:pt x="1136" y="123"/>
                  </a:lnTo>
                  <a:lnTo>
                    <a:pt x="1137" y="123"/>
                  </a:lnTo>
                  <a:lnTo>
                    <a:pt x="1137" y="123"/>
                  </a:lnTo>
                  <a:lnTo>
                    <a:pt x="1141" y="123"/>
                  </a:lnTo>
                  <a:lnTo>
                    <a:pt x="1138" y="123"/>
                  </a:lnTo>
                  <a:lnTo>
                    <a:pt x="1142" y="122"/>
                  </a:lnTo>
                  <a:lnTo>
                    <a:pt x="1144" y="123"/>
                  </a:lnTo>
                  <a:lnTo>
                    <a:pt x="1142" y="123"/>
                  </a:lnTo>
                  <a:lnTo>
                    <a:pt x="1145" y="124"/>
                  </a:lnTo>
                  <a:lnTo>
                    <a:pt x="1145" y="126"/>
                  </a:lnTo>
                  <a:lnTo>
                    <a:pt x="1147" y="128"/>
                  </a:lnTo>
                  <a:lnTo>
                    <a:pt x="1151" y="127"/>
                  </a:lnTo>
                  <a:lnTo>
                    <a:pt x="1152" y="130"/>
                  </a:lnTo>
                  <a:lnTo>
                    <a:pt x="1152" y="132"/>
                  </a:lnTo>
                  <a:lnTo>
                    <a:pt x="1154" y="133"/>
                  </a:lnTo>
                  <a:lnTo>
                    <a:pt x="1157" y="135"/>
                  </a:lnTo>
                  <a:lnTo>
                    <a:pt x="1160" y="136"/>
                  </a:lnTo>
                  <a:lnTo>
                    <a:pt x="1162" y="135"/>
                  </a:lnTo>
                  <a:lnTo>
                    <a:pt x="1164" y="132"/>
                  </a:lnTo>
                  <a:lnTo>
                    <a:pt x="1168" y="132"/>
                  </a:lnTo>
                  <a:lnTo>
                    <a:pt x="1170" y="131"/>
                  </a:lnTo>
                  <a:lnTo>
                    <a:pt x="1172" y="128"/>
                  </a:lnTo>
                  <a:lnTo>
                    <a:pt x="1176" y="128"/>
                  </a:lnTo>
                  <a:lnTo>
                    <a:pt x="1177" y="126"/>
                  </a:lnTo>
                  <a:lnTo>
                    <a:pt x="1178" y="123"/>
                  </a:lnTo>
                  <a:lnTo>
                    <a:pt x="1180" y="122"/>
                  </a:lnTo>
                  <a:lnTo>
                    <a:pt x="1184" y="122"/>
                  </a:lnTo>
                  <a:lnTo>
                    <a:pt x="1186" y="119"/>
                  </a:lnTo>
                  <a:lnTo>
                    <a:pt x="1186" y="116"/>
                  </a:lnTo>
                  <a:lnTo>
                    <a:pt x="1187" y="114"/>
                  </a:lnTo>
                  <a:lnTo>
                    <a:pt x="1188" y="110"/>
                  </a:lnTo>
                  <a:lnTo>
                    <a:pt x="1186" y="108"/>
                  </a:lnTo>
                  <a:lnTo>
                    <a:pt x="1183" y="107"/>
                  </a:lnTo>
                  <a:lnTo>
                    <a:pt x="1180" y="105"/>
                  </a:lnTo>
                  <a:lnTo>
                    <a:pt x="1178" y="101"/>
                  </a:lnTo>
                  <a:lnTo>
                    <a:pt x="1176" y="99"/>
                  </a:lnTo>
                  <a:lnTo>
                    <a:pt x="1176" y="97"/>
                  </a:lnTo>
                  <a:lnTo>
                    <a:pt x="1177" y="93"/>
                  </a:lnTo>
                  <a:lnTo>
                    <a:pt x="1175" y="96"/>
                  </a:lnTo>
                  <a:lnTo>
                    <a:pt x="1174" y="93"/>
                  </a:lnTo>
                  <a:lnTo>
                    <a:pt x="1171" y="92"/>
                  </a:lnTo>
                  <a:lnTo>
                    <a:pt x="1171" y="89"/>
                  </a:lnTo>
                  <a:lnTo>
                    <a:pt x="1169" y="89"/>
                  </a:lnTo>
                  <a:lnTo>
                    <a:pt x="1169" y="87"/>
                  </a:lnTo>
                  <a:lnTo>
                    <a:pt x="1172" y="88"/>
                  </a:lnTo>
                  <a:lnTo>
                    <a:pt x="1175" y="88"/>
                  </a:lnTo>
                  <a:lnTo>
                    <a:pt x="1178" y="89"/>
                  </a:lnTo>
                  <a:lnTo>
                    <a:pt x="1178" y="89"/>
                  </a:lnTo>
                  <a:lnTo>
                    <a:pt x="1181" y="87"/>
                  </a:lnTo>
                  <a:lnTo>
                    <a:pt x="1184" y="87"/>
                  </a:lnTo>
                  <a:lnTo>
                    <a:pt x="1186" y="84"/>
                  </a:lnTo>
                  <a:lnTo>
                    <a:pt x="1188" y="82"/>
                  </a:lnTo>
                  <a:lnTo>
                    <a:pt x="1187" y="79"/>
                  </a:lnTo>
                  <a:lnTo>
                    <a:pt x="1185" y="79"/>
                  </a:lnTo>
                  <a:lnTo>
                    <a:pt x="1181" y="77"/>
                  </a:lnTo>
                  <a:lnTo>
                    <a:pt x="1179" y="77"/>
                  </a:lnTo>
                  <a:lnTo>
                    <a:pt x="1181" y="76"/>
                  </a:lnTo>
                  <a:lnTo>
                    <a:pt x="1184" y="74"/>
                  </a:lnTo>
                  <a:lnTo>
                    <a:pt x="1187" y="73"/>
                  </a:lnTo>
                  <a:lnTo>
                    <a:pt x="1186" y="70"/>
                  </a:lnTo>
                  <a:lnTo>
                    <a:pt x="1184" y="70"/>
                  </a:lnTo>
                  <a:lnTo>
                    <a:pt x="1180" y="68"/>
                  </a:lnTo>
                  <a:lnTo>
                    <a:pt x="1178" y="68"/>
                  </a:lnTo>
                  <a:lnTo>
                    <a:pt x="1175" y="70"/>
                  </a:lnTo>
                  <a:lnTo>
                    <a:pt x="1174" y="66"/>
                  </a:lnTo>
                  <a:lnTo>
                    <a:pt x="1171" y="64"/>
                  </a:lnTo>
                  <a:lnTo>
                    <a:pt x="1170" y="64"/>
                  </a:lnTo>
                  <a:lnTo>
                    <a:pt x="1167" y="63"/>
                  </a:lnTo>
                  <a:lnTo>
                    <a:pt x="1164" y="63"/>
                  </a:lnTo>
                  <a:lnTo>
                    <a:pt x="1161" y="62"/>
                  </a:lnTo>
                  <a:lnTo>
                    <a:pt x="1164" y="62"/>
                  </a:lnTo>
                  <a:lnTo>
                    <a:pt x="1167" y="63"/>
                  </a:lnTo>
                  <a:lnTo>
                    <a:pt x="1170" y="63"/>
                  </a:lnTo>
                  <a:lnTo>
                    <a:pt x="1169" y="60"/>
                  </a:lnTo>
                  <a:lnTo>
                    <a:pt x="1171" y="59"/>
                  </a:lnTo>
                  <a:lnTo>
                    <a:pt x="1175" y="59"/>
                  </a:lnTo>
                  <a:lnTo>
                    <a:pt x="1171" y="59"/>
                  </a:lnTo>
                  <a:lnTo>
                    <a:pt x="1169" y="58"/>
                  </a:lnTo>
                  <a:lnTo>
                    <a:pt x="1166" y="58"/>
                  </a:lnTo>
                  <a:lnTo>
                    <a:pt x="1163" y="58"/>
                  </a:lnTo>
                  <a:lnTo>
                    <a:pt x="1160" y="58"/>
                  </a:lnTo>
                  <a:lnTo>
                    <a:pt x="1158" y="58"/>
                  </a:lnTo>
                  <a:lnTo>
                    <a:pt x="1155" y="58"/>
                  </a:lnTo>
                  <a:lnTo>
                    <a:pt x="1152" y="57"/>
                  </a:lnTo>
                  <a:lnTo>
                    <a:pt x="1146" y="55"/>
                  </a:lnTo>
                  <a:lnTo>
                    <a:pt x="1144" y="54"/>
                  </a:lnTo>
                  <a:lnTo>
                    <a:pt x="1141" y="55"/>
                  </a:lnTo>
                  <a:lnTo>
                    <a:pt x="1138" y="54"/>
                  </a:lnTo>
                  <a:lnTo>
                    <a:pt x="1135" y="56"/>
                  </a:lnTo>
                  <a:lnTo>
                    <a:pt x="1133" y="55"/>
                  </a:lnTo>
                  <a:lnTo>
                    <a:pt x="1129" y="54"/>
                  </a:lnTo>
                  <a:lnTo>
                    <a:pt x="1128" y="55"/>
                  </a:lnTo>
                  <a:lnTo>
                    <a:pt x="1132" y="55"/>
                  </a:lnTo>
                  <a:lnTo>
                    <a:pt x="1130" y="57"/>
                  </a:lnTo>
                  <a:lnTo>
                    <a:pt x="1130" y="60"/>
                  </a:lnTo>
                  <a:lnTo>
                    <a:pt x="1129" y="63"/>
                  </a:lnTo>
                  <a:lnTo>
                    <a:pt x="1130" y="66"/>
                  </a:lnTo>
                  <a:lnTo>
                    <a:pt x="1130" y="68"/>
                  </a:lnTo>
                  <a:lnTo>
                    <a:pt x="1134" y="71"/>
                  </a:lnTo>
                  <a:lnTo>
                    <a:pt x="1136" y="71"/>
                  </a:lnTo>
                  <a:lnTo>
                    <a:pt x="1138" y="73"/>
                  </a:lnTo>
                  <a:lnTo>
                    <a:pt x="1142" y="74"/>
                  </a:lnTo>
                  <a:lnTo>
                    <a:pt x="1138" y="74"/>
                  </a:lnTo>
                  <a:lnTo>
                    <a:pt x="1137" y="75"/>
                  </a:lnTo>
                  <a:lnTo>
                    <a:pt x="1140" y="76"/>
                  </a:lnTo>
                  <a:lnTo>
                    <a:pt x="1137" y="76"/>
                  </a:lnTo>
                  <a:lnTo>
                    <a:pt x="1134" y="77"/>
                  </a:lnTo>
                  <a:lnTo>
                    <a:pt x="1137" y="80"/>
                  </a:lnTo>
                  <a:lnTo>
                    <a:pt x="1140" y="80"/>
                  </a:lnTo>
                  <a:lnTo>
                    <a:pt x="1137" y="81"/>
                  </a:lnTo>
                  <a:lnTo>
                    <a:pt x="1134" y="81"/>
                  </a:lnTo>
                  <a:lnTo>
                    <a:pt x="1133" y="81"/>
                  </a:lnTo>
                  <a:lnTo>
                    <a:pt x="1129" y="81"/>
                  </a:lnTo>
                  <a:lnTo>
                    <a:pt x="1126" y="84"/>
                  </a:lnTo>
                  <a:lnTo>
                    <a:pt x="1127" y="87"/>
                  </a:lnTo>
                  <a:lnTo>
                    <a:pt x="1127" y="90"/>
                  </a:lnTo>
                  <a:lnTo>
                    <a:pt x="1125" y="92"/>
                  </a:lnTo>
                  <a:lnTo>
                    <a:pt x="1125" y="94"/>
                  </a:lnTo>
                  <a:lnTo>
                    <a:pt x="1125" y="98"/>
                  </a:lnTo>
                  <a:lnTo>
                    <a:pt x="1121" y="99"/>
                  </a:lnTo>
                  <a:lnTo>
                    <a:pt x="1118" y="102"/>
                  </a:lnTo>
                  <a:lnTo>
                    <a:pt x="1116" y="106"/>
                  </a:lnTo>
                  <a:lnTo>
                    <a:pt x="1117" y="108"/>
                  </a:lnTo>
                  <a:lnTo>
                    <a:pt x="1117" y="111"/>
                  </a:lnTo>
                  <a:lnTo>
                    <a:pt x="1116" y="114"/>
                  </a:lnTo>
                  <a:lnTo>
                    <a:pt x="1113" y="113"/>
                  </a:lnTo>
                  <a:lnTo>
                    <a:pt x="1110" y="114"/>
                  </a:lnTo>
                  <a:lnTo>
                    <a:pt x="1109" y="116"/>
                  </a:lnTo>
                  <a:lnTo>
                    <a:pt x="1107" y="116"/>
                  </a:lnTo>
                  <a:lnTo>
                    <a:pt x="1106" y="119"/>
                  </a:lnTo>
                  <a:lnTo>
                    <a:pt x="1102" y="119"/>
                  </a:lnTo>
                  <a:lnTo>
                    <a:pt x="1103" y="117"/>
                  </a:lnTo>
                  <a:lnTo>
                    <a:pt x="1103" y="114"/>
                  </a:lnTo>
                  <a:lnTo>
                    <a:pt x="1100" y="111"/>
                  </a:lnTo>
                  <a:lnTo>
                    <a:pt x="1098" y="109"/>
                  </a:lnTo>
                  <a:lnTo>
                    <a:pt x="1094" y="107"/>
                  </a:lnTo>
                  <a:lnTo>
                    <a:pt x="1091" y="101"/>
                  </a:lnTo>
                  <a:lnTo>
                    <a:pt x="1091" y="99"/>
                  </a:lnTo>
                  <a:lnTo>
                    <a:pt x="1092" y="97"/>
                  </a:lnTo>
                  <a:lnTo>
                    <a:pt x="1091" y="93"/>
                  </a:lnTo>
                  <a:lnTo>
                    <a:pt x="1092" y="91"/>
                  </a:lnTo>
                  <a:lnTo>
                    <a:pt x="1094" y="93"/>
                  </a:lnTo>
                  <a:lnTo>
                    <a:pt x="1098" y="93"/>
                  </a:lnTo>
                  <a:lnTo>
                    <a:pt x="1098" y="92"/>
                  </a:lnTo>
                  <a:lnTo>
                    <a:pt x="1099" y="90"/>
                  </a:lnTo>
                  <a:lnTo>
                    <a:pt x="1096" y="84"/>
                  </a:lnTo>
                  <a:lnTo>
                    <a:pt x="1096" y="82"/>
                  </a:lnTo>
                  <a:lnTo>
                    <a:pt x="1094" y="79"/>
                  </a:lnTo>
                  <a:lnTo>
                    <a:pt x="1092" y="76"/>
                  </a:lnTo>
                  <a:lnTo>
                    <a:pt x="1086" y="73"/>
                  </a:lnTo>
                  <a:lnTo>
                    <a:pt x="1081" y="68"/>
                  </a:lnTo>
                  <a:lnTo>
                    <a:pt x="1078" y="68"/>
                  </a:lnTo>
                  <a:lnTo>
                    <a:pt x="1073" y="74"/>
                  </a:lnTo>
                  <a:lnTo>
                    <a:pt x="1072" y="76"/>
                  </a:lnTo>
                  <a:lnTo>
                    <a:pt x="1073" y="79"/>
                  </a:lnTo>
                  <a:lnTo>
                    <a:pt x="1072" y="82"/>
                  </a:lnTo>
                  <a:lnTo>
                    <a:pt x="1069" y="84"/>
                  </a:lnTo>
                  <a:lnTo>
                    <a:pt x="1070" y="85"/>
                  </a:lnTo>
                  <a:lnTo>
                    <a:pt x="1068" y="89"/>
                  </a:lnTo>
                  <a:lnTo>
                    <a:pt x="1068" y="90"/>
                  </a:lnTo>
                  <a:lnTo>
                    <a:pt x="1067" y="91"/>
                  </a:lnTo>
                  <a:lnTo>
                    <a:pt x="1064" y="92"/>
                  </a:lnTo>
                  <a:lnTo>
                    <a:pt x="1063" y="89"/>
                  </a:lnTo>
                  <a:lnTo>
                    <a:pt x="1060" y="84"/>
                  </a:lnTo>
                  <a:lnTo>
                    <a:pt x="1061" y="79"/>
                  </a:lnTo>
                  <a:lnTo>
                    <a:pt x="1059" y="73"/>
                  </a:lnTo>
                  <a:lnTo>
                    <a:pt x="1051" y="68"/>
                  </a:lnTo>
                  <a:lnTo>
                    <a:pt x="1053" y="67"/>
                  </a:lnTo>
                  <a:lnTo>
                    <a:pt x="1053" y="68"/>
                  </a:lnTo>
                  <a:lnTo>
                    <a:pt x="1056" y="68"/>
                  </a:lnTo>
                  <a:lnTo>
                    <a:pt x="1058" y="66"/>
                  </a:lnTo>
                  <a:lnTo>
                    <a:pt x="1060" y="65"/>
                  </a:lnTo>
                  <a:lnTo>
                    <a:pt x="1063" y="65"/>
                  </a:lnTo>
                  <a:lnTo>
                    <a:pt x="1060" y="63"/>
                  </a:lnTo>
                  <a:lnTo>
                    <a:pt x="1058" y="63"/>
                  </a:lnTo>
                  <a:lnTo>
                    <a:pt x="1052" y="62"/>
                  </a:lnTo>
                  <a:lnTo>
                    <a:pt x="1049" y="62"/>
                  </a:lnTo>
                  <a:lnTo>
                    <a:pt x="1052" y="60"/>
                  </a:lnTo>
                  <a:lnTo>
                    <a:pt x="1049" y="59"/>
                  </a:lnTo>
                  <a:lnTo>
                    <a:pt x="1047" y="60"/>
                  </a:lnTo>
                  <a:lnTo>
                    <a:pt x="1046" y="62"/>
                  </a:lnTo>
                  <a:lnTo>
                    <a:pt x="1042" y="63"/>
                  </a:lnTo>
                  <a:lnTo>
                    <a:pt x="1040" y="62"/>
                  </a:lnTo>
                  <a:lnTo>
                    <a:pt x="1034" y="58"/>
                  </a:lnTo>
                  <a:lnTo>
                    <a:pt x="1032" y="59"/>
                  </a:lnTo>
                  <a:lnTo>
                    <a:pt x="1029" y="59"/>
                  </a:lnTo>
                  <a:lnTo>
                    <a:pt x="1032" y="58"/>
                  </a:lnTo>
                  <a:lnTo>
                    <a:pt x="1030" y="58"/>
                  </a:lnTo>
                  <a:lnTo>
                    <a:pt x="1038" y="54"/>
                  </a:lnTo>
                  <a:lnTo>
                    <a:pt x="1040" y="51"/>
                  </a:lnTo>
                  <a:lnTo>
                    <a:pt x="1041" y="50"/>
                  </a:lnTo>
                  <a:lnTo>
                    <a:pt x="1038" y="49"/>
                  </a:lnTo>
                  <a:lnTo>
                    <a:pt x="1035" y="49"/>
                  </a:lnTo>
                  <a:lnTo>
                    <a:pt x="1036" y="46"/>
                  </a:lnTo>
                  <a:lnTo>
                    <a:pt x="1039" y="47"/>
                  </a:lnTo>
                  <a:lnTo>
                    <a:pt x="1042" y="48"/>
                  </a:lnTo>
                  <a:lnTo>
                    <a:pt x="1047" y="47"/>
                  </a:lnTo>
                  <a:lnTo>
                    <a:pt x="1043" y="41"/>
                  </a:lnTo>
                  <a:lnTo>
                    <a:pt x="1040" y="43"/>
                  </a:lnTo>
                  <a:lnTo>
                    <a:pt x="1040" y="40"/>
                  </a:lnTo>
                  <a:lnTo>
                    <a:pt x="1038" y="39"/>
                  </a:lnTo>
                  <a:lnTo>
                    <a:pt x="1039" y="36"/>
                  </a:lnTo>
                  <a:lnTo>
                    <a:pt x="1033" y="33"/>
                  </a:lnTo>
                  <a:lnTo>
                    <a:pt x="1030" y="31"/>
                  </a:lnTo>
                  <a:lnTo>
                    <a:pt x="1027" y="30"/>
                  </a:lnTo>
                  <a:lnTo>
                    <a:pt x="1029" y="26"/>
                  </a:lnTo>
                  <a:lnTo>
                    <a:pt x="1029" y="22"/>
                  </a:lnTo>
                  <a:lnTo>
                    <a:pt x="1029" y="19"/>
                  </a:lnTo>
                  <a:lnTo>
                    <a:pt x="1025" y="16"/>
                  </a:lnTo>
                  <a:lnTo>
                    <a:pt x="1024" y="14"/>
                  </a:lnTo>
                  <a:lnTo>
                    <a:pt x="1018" y="12"/>
                  </a:lnTo>
                  <a:lnTo>
                    <a:pt x="1017" y="8"/>
                  </a:lnTo>
                  <a:lnTo>
                    <a:pt x="1014" y="7"/>
                  </a:lnTo>
                  <a:lnTo>
                    <a:pt x="1012" y="7"/>
                  </a:lnTo>
                  <a:lnTo>
                    <a:pt x="1009" y="8"/>
                  </a:lnTo>
                  <a:lnTo>
                    <a:pt x="1008" y="5"/>
                  </a:lnTo>
                  <a:lnTo>
                    <a:pt x="1006" y="7"/>
                  </a:lnTo>
                  <a:lnTo>
                    <a:pt x="1006" y="5"/>
                  </a:lnTo>
                  <a:lnTo>
                    <a:pt x="1007" y="2"/>
                  </a:lnTo>
                  <a:lnTo>
                    <a:pt x="1004" y="0"/>
                  </a:lnTo>
                  <a:lnTo>
                    <a:pt x="998" y="2"/>
                  </a:lnTo>
                  <a:lnTo>
                    <a:pt x="997" y="5"/>
                  </a:lnTo>
                  <a:lnTo>
                    <a:pt x="1002" y="5"/>
                  </a:lnTo>
                  <a:lnTo>
                    <a:pt x="1005" y="4"/>
                  </a:lnTo>
                  <a:lnTo>
                    <a:pt x="1002" y="5"/>
                  </a:lnTo>
                  <a:lnTo>
                    <a:pt x="997" y="5"/>
                  </a:lnTo>
                  <a:lnTo>
                    <a:pt x="995" y="8"/>
                  </a:lnTo>
                  <a:lnTo>
                    <a:pt x="989" y="11"/>
                  </a:lnTo>
                  <a:lnTo>
                    <a:pt x="989" y="13"/>
                  </a:lnTo>
                  <a:lnTo>
                    <a:pt x="991" y="14"/>
                  </a:lnTo>
                  <a:lnTo>
                    <a:pt x="995" y="13"/>
                  </a:lnTo>
                  <a:lnTo>
                    <a:pt x="992" y="16"/>
                  </a:lnTo>
                  <a:lnTo>
                    <a:pt x="992" y="19"/>
                  </a:lnTo>
                  <a:lnTo>
                    <a:pt x="990" y="19"/>
                  </a:lnTo>
                  <a:lnTo>
                    <a:pt x="987" y="15"/>
                  </a:lnTo>
                  <a:lnTo>
                    <a:pt x="983" y="16"/>
                  </a:lnTo>
                  <a:lnTo>
                    <a:pt x="981" y="19"/>
                  </a:lnTo>
                  <a:lnTo>
                    <a:pt x="979" y="26"/>
                  </a:lnTo>
                  <a:lnTo>
                    <a:pt x="978" y="30"/>
                  </a:lnTo>
                  <a:lnTo>
                    <a:pt x="980" y="32"/>
                  </a:lnTo>
                  <a:lnTo>
                    <a:pt x="982" y="34"/>
                  </a:lnTo>
                  <a:lnTo>
                    <a:pt x="984" y="34"/>
                  </a:lnTo>
                  <a:lnTo>
                    <a:pt x="988" y="33"/>
                  </a:lnTo>
                  <a:lnTo>
                    <a:pt x="985" y="36"/>
                  </a:lnTo>
                  <a:lnTo>
                    <a:pt x="988" y="37"/>
                  </a:lnTo>
                  <a:lnTo>
                    <a:pt x="985" y="36"/>
                  </a:lnTo>
                  <a:lnTo>
                    <a:pt x="982" y="37"/>
                  </a:lnTo>
                  <a:lnTo>
                    <a:pt x="981" y="40"/>
                  </a:lnTo>
                  <a:lnTo>
                    <a:pt x="979" y="42"/>
                  </a:lnTo>
                  <a:lnTo>
                    <a:pt x="979" y="45"/>
                  </a:lnTo>
                  <a:lnTo>
                    <a:pt x="979" y="48"/>
                  </a:lnTo>
                  <a:lnTo>
                    <a:pt x="981" y="50"/>
                  </a:lnTo>
                  <a:lnTo>
                    <a:pt x="984" y="51"/>
                  </a:lnTo>
                  <a:lnTo>
                    <a:pt x="984" y="55"/>
                  </a:lnTo>
                  <a:lnTo>
                    <a:pt x="988" y="56"/>
                  </a:lnTo>
                  <a:lnTo>
                    <a:pt x="990" y="56"/>
                  </a:lnTo>
                  <a:lnTo>
                    <a:pt x="992" y="57"/>
                  </a:lnTo>
                  <a:lnTo>
                    <a:pt x="1001" y="60"/>
                  </a:lnTo>
                  <a:lnTo>
                    <a:pt x="1004" y="58"/>
                  </a:lnTo>
                  <a:lnTo>
                    <a:pt x="1007" y="62"/>
                  </a:lnTo>
                  <a:lnTo>
                    <a:pt x="1009" y="64"/>
                  </a:lnTo>
                  <a:lnTo>
                    <a:pt x="1015" y="65"/>
                  </a:lnTo>
                  <a:lnTo>
                    <a:pt x="1017" y="63"/>
                  </a:lnTo>
                  <a:lnTo>
                    <a:pt x="1021" y="63"/>
                  </a:lnTo>
                  <a:lnTo>
                    <a:pt x="1019" y="65"/>
                  </a:lnTo>
                  <a:lnTo>
                    <a:pt x="1022" y="66"/>
                  </a:lnTo>
                  <a:lnTo>
                    <a:pt x="1016" y="71"/>
                  </a:lnTo>
                  <a:lnTo>
                    <a:pt x="1016" y="67"/>
                  </a:lnTo>
                  <a:lnTo>
                    <a:pt x="1018" y="65"/>
                  </a:lnTo>
                  <a:lnTo>
                    <a:pt x="1016" y="66"/>
                  </a:lnTo>
                  <a:lnTo>
                    <a:pt x="1014" y="66"/>
                  </a:lnTo>
                  <a:lnTo>
                    <a:pt x="1010" y="67"/>
                  </a:lnTo>
                  <a:lnTo>
                    <a:pt x="1009" y="70"/>
                  </a:lnTo>
                  <a:lnTo>
                    <a:pt x="1012" y="72"/>
                  </a:lnTo>
                  <a:lnTo>
                    <a:pt x="1010" y="74"/>
                  </a:lnTo>
                  <a:lnTo>
                    <a:pt x="1008" y="76"/>
                  </a:lnTo>
                  <a:lnTo>
                    <a:pt x="1006" y="79"/>
                  </a:lnTo>
                  <a:lnTo>
                    <a:pt x="1006" y="82"/>
                  </a:lnTo>
                  <a:lnTo>
                    <a:pt x="1010" y="81"/>
                  </a:lnTo>
                  <a:lnTo>
                    <a:pt x="1016" y="77"/>
                  </a:lnTo>
                  <a:lnTo>
                    <a:pt x="1013" y="79"/>
                  </a:lnTo>
                  <a:lnTo>
                    <a:pt x="1014" y="76"/>
                  </a:lnTo>
                  <a:lnTo>
                    <a:pt x="1016" y="73"/>
                  </a:lnTo>
                  <a:lnTo>
                    <a:pt x="1018" y="76"/>
                  </a:lnTo>
                  <a:lnTo>
                    <a:pt x="1019" y="79"/>
                  </a:lnTo>
                  <a:lnTo>
                    <a:pt x="1017" y="84"/>
                  </a:lnTo>
                  <a:lnTo>
                    <a:pt x="1019" y="84"/>
                  </a:lnTo>
                  <a:lnTo>
                    <a:pt x="1019" y="85"/>
                  </a:lnTo>
                  <a:lnTo>
                    <a:pt x="1014" y="88"/>
                  </a:lnTo>
                  <a:lnTo>
                    <a:pt x="1012" y="89"/>
                  </a:lnTo>
                  <a:lnTo>
                    <a:pt x="1010" y="92"/>
                  </a:lnTo>
                  <a:lnTo>
                    <a:pt x="1006" y="94"/>
                  </a:lnTo>
                  <a:lnTo>
                    <a:pt x="1002" y="98"/>
                  </a:lnTo>
                  <a:lnTo>
                    <a:pt x="998" y="97"/>
                  </a:lnTo>
                  <a:lnTo>
                    <a:pt x="995" y="97"/>
                  </a:lnTo>
                  <a:lnTo>
                    <a:pt x="992" y="100"/>
                  </a:lnTo>
                  <a:lnTo>
                    <a:pt x="992" y="102"/>
                  </a:lnTo>
                  <a:lnTo>
                    <a:pt x="990" y="106"/>
                  </a:lnTo>
                  <a:lnTo>
                    <a:pt x="993" y="107"/>
                  </a:lnTo>
                  <a:lnTo>
                    <a:pt x="996" y="109"/>
                  </a:lnTo>
                  <a:lnTo>
                    <a:pt x="995" y="113"/>
                  </a:lnTo>
                  <a:lnTo>
                    <a:pt x="997" y="115"/>
                  </a:lnTo>
                  <a:lnTo>
                    <a:pt x="995" y="119"/>
                  </a:lnTo>
                  <a:lnTo>
                    <a:pt x="996" y="123"/>
                  </a:lnTo>
                  <a:lnTo>
                    <a:pt x="991" y="124"/>
                  </a:lnTo>
                  <a:lnTo>
                    <a:pt x="985" y="123"/>
                  </a:lnTo>
                  <a:lnTo>
                    <a:pt x="989" y="128"/>
                  </a:lnTo>
                  <a:lnTo>
                    <a:pt x="989" y="132"/>
                  </a:lnTo>
                  <a:lnTo>
                    <a:pt x="989" y="128"/>
                  </a:lnTo>
                  <a:lnTo>
                    <a:pt x="981" y="122"/>
                  </a:lnTo>
                  <a:lnTo>
                    <a:pt x="983" y="123"/>
                  </a:lnTo>
                  <a:lnTo>
                    <a:pt x="985" y="120"/>
                  </a:lnTo>
                  <a:lnTo>
                    <a:pt x="989" y="123"/>
                  </a:lnTo>
                  <a:lnTo>
                    <a:pt x="991" y="123"/>
                  </a:lnTo>
                  <a:lnTo>
                    <a:pt x="995" y="123"/>
                  </a:lnTo>
                  <a:lnTo>
                    <a:pt x="995" y="119"/>
                  </a:lnTo>
                  <a:lnTo>
                    <a:pt x="993" y="117"/>
                  </a:lnTo>
                  <a:lnTo>
                    <a:pt x="990" y="117"/>
                  </a:lnTo>
                  <a:lnTo>
                    <a:pt x="992" y="115"/>
                  </a:lnTo>
                  <a:lnTo>
                    <a:pt x="990" y="114"/>
                  </a:lnTo>
                  <a:lnTo>
                    <a:pt x="987" y="115"/>
                  </a:lnTo>
                  <a:lnTo>
                    <a:pt x="984" y="116"/>
                  </a:lnTo>
                  <a:lnTo>
                    <a:pt x="984" y="114"/>
                  </a:lnTo>
                  <a:lnTo>
                    <a:pt x="982" y="111"/>
                  </a:lnTo>
                  <a:lnTo>
                    <a:pt x="980" y="109"/>
                  </a:lnTo>
                  <a:lnTo>
                    <a:pt x="983" y="104"/>
                  </a:lnTo>
                  <a:lnTo>
                    <a:pt x="987" y="93"/>
                  </a:lnTo>
                  <a:lnTo>
                    <a:pt x="983" y="93"/>
                  </a:lnTo>
                  <a:lnTo>
                    <a:pt x="981" y="94"/>
                  </a:lnTo>
                  <a:lnTo>
                    <a:pt x="980" y="98"/>
                  </a:lnTo>
                  <a:lnTo>
                    <a:pt x="976" y="98"/>
                  </a:lnTo>
                  <a:lnTo>
                    <a:pt x="980" y="92"/>
                  </a:lnTo>
                  <a:lnTo>
                    <a:pt x="976" y="94"/>
                  </a:lnTo>
                  <a:lnTo>
                    <a:pt x="974" y="92"/>
                  </a:lnTo>
                  <a:lnTo>
                    <a:pt x="972" y="92"/>
                  </a:lnTo>
                  <a:lnTo>
                    <a:pt x="971" y="90"/>
                  </a:lnTo>
                  <a:lnTo>
                    <a:pt x="967" y="88"/>
                  </a:lnTo>
                  <a:lnTo>
                    <a:pt x="965" y="87"/>
                  </a:lnTo>
                  <a:lnTo>
                    <a:pt x="959" y="85"/>
                  </a:lnTo>
                  <a:lnTo>
                    <a:pt x="959" y="90"/>
                  </a:lnTo>
                  <a:lnTo>
                    <a:pt x="955" y="91"/>
                  </a:lnTo>
                  <a:lnTo>
                    <a:pt x="951" y="89"/>
                  </a:lnTo>
                  <a:lnTo>
                    <a:pt x="949" y="90"/>
                  </a:lnTo>
                  <a:lnTo>
                    <a:pt x="951" y="92"/>
                  </a:lnTo>
                  <a:lnTo>
                    <a:pt x="954" y="94"/>
                  </a:lnTo>
                  <a:lnTo>
                    <a:pt x="951" y="94"/>
                  </a:lnTo>
                  <a:lnTo>
                    <a:pt x="953" y="98"/>
                  </a:lnTo>
                  <a:lnTo>
                    <a:pt x="955" y="100"/>
                  </a:lnTo>
                  <a:lnTo>
                    <a:pt x="958" y="100"/>
                  </a:lnTo>
                  <a:lnTo>
                    <a:pt x="964" y="99"/>
                  </a:lnTo>
                  <a:lnTo>
                    <a:pt x="966" y="101"/>
                  </a:lnTo>
                  <a:lnTo>
                    <a:pt x="968" y="100"/>
                  </a:lnTo>
                  <a:lnTo>
                    <a:pt x="971" y="106"/>
                  </a:lnTo>
                  <a:lnTo>
                    <a:pt x="970" y="107"/>
                  </a:lnTo>
                  <a:lnTo>
                    <a:pt x="964" y="108"/>
                  </a:lnTo>
                  <a:lnTo>
                    <a:pt x="958" y="105"/>
                  </a:lnTo>
                  <a:lnTo>
                    <a:pt x="953" y="99"/>
                  </a:lnTo>
                  <a:lnTo>
                    <a:pt x="950" y="97"/>
                  </a:lnTo>
                  <a:lnTo>
                    <a:pt x="949" y="100"/>
                  </a:lnTo>
                  <a:lnTo>
                    <a:pt x="951" y="101"/>
                  </a:lnTo>
                  <a:lnTo>
                    <a:pt x="949" y="105"/>
                  </a:lnTo>
                  <a:lnTo>
                    <a:pt x="946" y="106"/>
                  </a:lnTo>
                  <a:lnTo>
                    <a:pt x="938" y="104"/>
                  </a:lnTo>
                  <a:lnTo>
                    <a:pt x="932" y="102"/>
                  </a:lnTo>
                  <a:lnTo>
                    <a:pt x="931" y="104"/>
                  </a:lnTo>
                  <a:lnTo>
                    <a:pt x="929" y="102"/>
                  </a:lnTo>
                  <a:lnTo>
                    <a:pt x="925" y="102"/>
                  </a:lnTo>
                  <a:lnTo>
                    <a:pt x="923" y="104"/>
                  </a:lnTo>
                  <a:lnTo>
                    <a:pt x="921" y="102"/>
                  </a:lnTo>
                  <a:lnTo>
                    <a:pt x="918" y="105"/>
                  </a:lnTo>
                  <a:lnTo>
                    <a:pt x="915" y="105"/>
                  </a:lnTo>
                  <a:lnTo>
                    <a:pt x="910" y="106"/>
                  </a:lnTo>
                  <a:lnTo>
                    <a:pt x="906" y="106"/>
                  </a:lnTo>
                  <a:lnTo>
                    <a:pt x="904" y="104"/>
                  </a:lnTo>
                  <a:lnTo>
                    <a:pt x="902" y="105"/>
                  </a:lnTo>
                  <a:lnTo>
                    <a:pt x="893" y="102"/>
                  </a:lnTo>
                  <a:lnTo>
                    <a:pt x="890" y="101"/>
                  </a:lnTo>
                  <a:lnTo>
                    <a:pt x="887" y="100"/>
                  </a:lnTo>
                  <a:lnTo>
                    <a:pt x="885" y="97"/>
                  </a:lnTo>
                  <a:lnTo>
                    <a:pt x="879" y="98"/>
                  </a:lnTo>
                  <a:lnTo>
                    <a:pt x="877" y="98"/>
                  </a:lnTo>
                  <a:lnTo>
                    <a:pt x="874" y="98"/>
                  </a:lnTo>
                  <a:lnTo>
                    <a:pt x="871" y="98"/>
                  </a:lnTo>
                  <a:lnTo>
                    <a:pt x="869" y="97"/>
                  </a:lnTo>
                  <a:lnTo>
                    <a:pt x="868" y="94"/>
                  </a:lnTo>
                  <a:lnTo>
                    <a:pt x="865" y="92"/>
                  </a:lnTo>
                  <a:lnTo>
                    <a:pt x="862" y="91"/>
                  </a:lnTo>
                  <a:lnTo>
                    <a:pt x="860" y="91"/>
                  </a:lnTo>
                  <a:lnTo>
                    <a:pt x="857" y="89"/>
                  </a:lnTo>
                  <a:lnTo>
                    <a:pt x="857" y="87"/>
                  </a:lnTo>
                  <a:lnTo>
                    <a:pt x="855" y="83"/>
                  </a:lnTo>
                  <a:lnTo>
                    <a:pt x="855" y="81"/>
                  </a:lnTo>
                  <a:lnTo>
                    <a:pt x="853" y="79"/>
                  </a:lnTo>
                  <a:lnTo>
                    <a:pt x="847" y="76"/>
                  </a:lnTo>
                  <a:lnTo>
                    <a:pt x="842" y="79"/>
                  </a:lnTo>
                  <a:lnTo>
                    <a:pt x="836" y="80"/>
                  </a:lnTo>
                  <a:lnTo>
                    <a:pt x="830" y="82"/>
                  </a:lnTo>
                  <a:lnTo>
                    <a:pt x="825" y="83"/>
                  </a:lnTo>
                  <a:lnTo>
                    <a:pt x="820" y="83"/>
                  </a:lnTo>
                  <a:lnTo>
                    <a:pt x="817" y="84"/>
                  </a:lnTo>
                  <a:lnTo>
                    <a:pt x="812" y="90"/>
                  </a:lnTo>
                  <a:lnTo>
                    <a:pt x="811" y="92"/>
                  </a:lnTo>
                  <a:lnTo>
                    <a:pt x="813" y="92"/>
                  </a:lnTo>
                  <a:lnTo>
                    <a:pt x="817" y="93"/>
                  </a:lnTo>
                  <a:lnTo>
                    <a:pt x="819" y="94"/>
                  </a:lnTo>
                  <a:lnTo>
                    <a:pt x="822" y="94"/>
                  </a:lnTo>
                  <a:lnTo>
                    <a:pt x="825" y="94"/>
                  </a:lnTo>
                  <a:lnTo>
                    <a:pt x="823" y="92"/>
                  </a:lnTo>
                  <a:lnTo>
                    <a:pt x="827" y="91"/>
                  </a:lnTo>
                  <a:lnTo>
                    <a:pt x="829" y="91"/>
                  </a:lnTo>
                  <a:lnTo>
                    <a:pt x="831" y="92"/>
                  </a:lnTo>
                  <a:lnTo>
                    <a:pt x="837" y="90"/>
                  </a:lnTo>
                  <a:lnTo>
                    <a:pt x="839" y="90"/>
                  </a:lnTo>
                  <a:lnTo>
                    <a:pt x="840" y="88"/>
                  </a:lnTo>
                  <a:lnTo>
                    <a:pt x="843" y="87"/>
                  </a:lnTo>
                  <a:lnTo>
                    <a:pt x="848" y="84"/>
                  </a:lnTo>
                  <a:lnTo>
                    <a:pt x="852" y="84"/>
                  </a:lnTo>
                  <a:lnTo>
                    <a:pt x="853" y="87"/>
                  </a:lnTo>
                  <a:lnTo>
                    <a:pt x="851" y="89"/>
                  </a:lnTo>
                  <a:lnTo>
                    <a:pt x="847" y="90"/>
                  </a:lnTo>
                  <a:lnTo>
                    <a:pt x="845" y="90"/>
                  </a:lnTo>
                  <a:lnTo>
                    <a:pt x="843" y="92"/>
                  </a:lnTo>
                  <a:lnTo>
                    <a:pt x="839" y="94"/>
                  </a:lnTo>
                  <a:lnTo>
                    <a:pt x="838" y="97"/>
                  </a:lnTo>
                  <a:lnTo>
                    <a:pt x="834" y="96"/>
                  </a:lnTo>
                  <a:lnTo>
                    <a:pt x="830" y="98"/>
                  </a:lnTo>
                  <a:lnTo>
                    <a:pt x="828" y="97"/>
                  </a:lnTo>
                  <a:lnTo>
                    <a:pt x="825" y="99"/>
                  </a:lnTo>
                  <a:lnTo>
                    <a:pt x="823" y="97"/>
                  </a:lnTo>
                  <a:lnTo>
                    <a:pt x="823" y="99"/>
                  </a:lnTo>
                  <a:lnTo>
                    <a:pt x="826" y="100"/>
                  </a:lnTo>
                  <a:lnTo>
                    <a:pt x="822" y="102"/>
                  </a:lnTo>
                  <a:lnTo>
                    <a:pt x="821" y="105"/>
                  </a:lnTo>
                  <a:lnTo>
                    <a:pt x="826" y="109"/>
                  </a:lnTo>
                  <a:lnTo>
                    <a:pt x="827" y="115"/>
                  </a:lnTo>
                  <a:lnTo>
                    <a:pt x="829" y="118"/>
                  </a:lnTo>
                  <a:lnTo>
                    <a:pt x="831" y="119"/>
                  </a:lnTo>
                  <a:lnTo>
                    <a:pt x="831" y="122"/>
                  </a:lnTo>
                  <a:lnTo>
                    <a:pt x="834" y="125"/>
                  </a:lnTo>
                  <a:lnTo>
                    <a:pt x="830" y="123"/>
                  </a:lnTo>
                  <a:lnTo>
                    <a:pt x="829" y="126"/>
                  </a:lnTo>
                  <a:lnTo>
                    <a:pt x="827" y="125"/>
                  </a:lnTo>
                  <a:lnTo>
                    <a:pt x="828" y="122"/>
                  </a:lnTo>
                  <a:lnTo>
                    <a:pt x="826" y="123"/>
                  </a:lnTo>
                  <a:lnTo>
                    <a:pt x="826" y="125"/>
                  </a:lnTo>
                  <a:lnTo>
                    <a:pt x="826" y="127"/>
                  </a:lnTo>
                  <a:lnTo>
                    <a:pt x="827" y="131"/>
                  </a:lnTo>
                  <a:lnTo>
                    <a:pt x="829" y="133"/>
                  </a:lnTo>
                  <a:lnTo>
                    <a:pt x="833" y="135"/>
                  </a:lnTo>
                  <a:lnTo>
                    <a:pt x="829" y="134"/>
                  </a:lnTo>
                  <a:lnTo>
                    <a:pt x="822" y="126"/>
                  </a:lnTo>
                  <a:lnTo>
                    <a:pt x="819" y="125"/>
                  </a:lnTo>
                  <a:lnTo>
                    <a:pt x="819" y="123"/>
                  </a:lnTo>
                  <a:lnTo>
                    <a:pt x="817" y="122"/>
                  </a:lnTo>
                  <a:lnTo>
                    <a:pt x="814" y="119"/>
                  </a:lnTo>
                  <a:lnTo>
                    <a:pt x="817" y="120"/>
                  </a:lnTo>
                  <a:lnTo>
                    <a:pt x="822" y="120"/>
                  </a:lnTo>
                  <a:lnTo>
                    <a:pt x="823" y="118"/>
                  </a:lnTo>
                  <a:lnTo>
                    <a:pt x="821" y="115"/>
                  </a:lnTo>
                  <a:lnTo>
                    <a:pt x="816" y="111"/>
                  </a:lnTo>
                  <a:lnTo>
                    <a:pt x="814" y="109"/>
                  </a:lnTo>
                  <a:lnTo>
                    <a:pt x="811" y="111"/>
                  </a:lnTo>
                  <a:lnTo>
                    <a:pt x="809" y="111"/>
                  </a:lnTo>
                  <a:lnTo>
                    <a:pt x="808" y="110"/>
                  </a:lnTo>
                  <a:lnTo>
                    <a:pt x="808" y="108"/>
                  </a:lnTo>
                  <a:lnTo>
                    <a:pt x="808" y="105"/>
                  </a:lnTo>
                  <a:lnTo>
                    <a:pt x="802" y="105"/>
                  </a:lnTo>
                  <a:lnTo>
                    <a:pt x="799" y="106"/>
                  </a:lnTo>
                  <a:lnTo>
                    <a:pt x="797" y="102"/>
                  </a:lnTo>
                  <a:lnTo>
                    <a:pt x="795" y="101"/>
                  </a:lnTo>
                  <a:lnTo>
                    <a:pt x="794" y="102"/>
                  </a:lnTo>
                  <a:lnTo>
                    <a:pt x="794" y="99"/>
                  </a:lnTo>
                  <a:lnTo>
                    <a:pt x="788" y="100"/>
                  </a:lnTo>
                  <a:lnTo>
                    <a:pt x="780" y="105"/>
                  </a:lnTo>
                  <a:lnTo>
                    <a:pt x="773" y="105"/>
                  </a:lnTo>
                  <a:lnTo>
                    <a:pt x="769" y="105"/>
                  </a:lnTo>
                  <a:lnTo>
                    <a:pt x="768" y="106"/>
                  </a:lnTo>
                  <a:lnTo>
                    <a:pt x="766" y="105"/>
                  </a:lnTo>
                  <a:lnTo>
                    <a:pt x="763" y="105"/>
                  </a:lnTo>
                  <a:lnTo>
                    <a:pt x="760" y="106"/>
                  </a:lnTo>
                  <a:lnTo>
                    <a:pt x="741" y="106"/>
                  </a:lnTo>
                  <a:lnTo>
                    <a:pt x="739" y="105"/>
                  </a:lnTo>
                  <a:lnTo>
                    <a:pt x="735" y="105"/>
                  </a:lnTo>
                  <a:lnTo>
                    <a:pt x="733" y="104"/>
                  </a:lnTo>
                  <a:lnTo>
                    <a:pt x="729" y="104"/>
                  </a:lnTo>
                  <a:lnTo>
                    <a:pt x="725" y="104"/>
                  </a:lnTo>
                  <a:lnTo>
                    <a:pt x="722" y="101"/>
                  </a:lnTo>
                  <a:lnTo>
                    <a:pt x="719" y="101"/>
                  </a:lnTo>
                  <a:lnTo>
                    <a:pt x="724" y="99"/>
                  </a:lnTo>
                  <a:lnTo>
                    <a:pt x="724" y="96"/>
                  </a:lnTo>
                  <a:lnTo>
                    <a:pt x="726" y="96"/>
                  </a:lnTo>
                  <a:lnTo>
                    <a:pt x="728" y="94"/>
                  </a:lnTo>
                  <a:lnTo>
                    <a:pt x="728" y="93"/>
                  </a:lnTo>
                  <a:lnTo>
                    <a:pt x="733" y="92"/>
                  </a:lnTo>
                  <a:lnTo>
                    <a:pt x="736" y="93"/>
                  </a:lnTo>
                  <a:lnTo>
                    <a:pt x="739" y="93"/>
                  </a:lnTo>
                  <a:lnTo>
                    <a:pt x="740" y="90"/>
                  </a:lnTo>
                  <a:lnTo>
                    <a:pt x="739" y="88"/>
                  </a:lnTo>
                  <a:lnTo>
                    <a:pt x="736" y="85"/>
                  </a:lnTo>
                  <a:lnTo>
                    <a:pt x="728" y="79"/>
                  </a:lnTo>
                  <a:lnTo>
                    <a:pt x="719" y="76"/>
                  </a:lnTo>
                  <a:lnTo>
                    <a:pt x="714" y="75"/>
                  </a:lnTo>
                  <a:lnTo>
                    <a:pt x="711" y="75"/>
                  </a:lnTo>
                  <a:lnTo>
                    <a:pt x="708" y="75"/>
                  </a:lnTo>
                  <a:lnTo>
                    <a:pt x="710" y="79"/>
                  </a:lnTo>
                  <a:lnTo>
                    <a:pt x="705" y="79"/>
                  </a:lnTo>
                  <a:lnTo>
                    <a:pt x="702" y="77"/>
                  </a:lnTo>
                  <a:lnTo>
                    <a:pt x="700" y="76"/>
                  </a:lnTo>
                  <a:lnTo>
                    <a:pt x="697" y="77"/>
                  </a:lnTo>
                  <a:lnTo>
                    <a:pt x="691" y="75"/>
                  </a:lnTo>
                  <a:lnTo>
                    <a:pt x="685" y="75"/>
                  </a:lnTo>
                  <a:lnTo>
                    <a:pt x="677" y="72"/>
                  </a:lnTo>
                  <a:lnTo>
                    <a:pt x="675" y="70"/>
                  </a:lnTo>
                  <a:lnTo>
                    <a:pt x="658" y="66"/>
                  </a:lnTo>
                  <a:lnTo>
                    <a:pt x="655" y="66"/>
                  </a:lnTo>
                  <a:lnTo>
                    <a:pt x="651" y="64"/>
                  </a:lnTo>
                  <a:lnTo>
                    <a:pt x="647" y="60"/>
                  </a:lnTo>
                  <a:lnTo>
                    <a:pt x="638" y="57"/>
                  </a:lnTo>
                  <a:lnTo>
                    <a:pt x="630" y="55"/>
                  </a:lnTo>
                  <a:lnTo>
                    <a:pt x="628" y="56"/>
                  </a:lnTo>
                  <a:lnTo>
                    <a:pt x="624" y="55"/>
                  </a:lnTo>
                  <a:lnTo>
                    <a:pt x="618" y="56"/>
                  </a:lnTo>
                  <a:lnTo>
                    <a:pt x="616" y="55"/>
                  </a:lnTo>
                  <a:lnTo>
                    <a:pt x="615" y="57"/>
                  </a:lnTo>
                  <a:lnTo>
                    <a:pt x="614" y="60"/>
                  </a:lnTo>
                  <a:lnTo>
                    <a:pt x="612" y="63"/>
                  </a:lnTo>
                  <a:lnTo>
                    <a:pt x="611" y="66"/>
                  </a:lnTo>
                  <a:lnTo>
                    <a:pt x="607" y="66"/>
                  </a:lnTo>
                  <a:lnTo>
                    <a:pt x="598" y="66"/>
                  </a:lnTo>
                  <a:lnTo>
                    <a:pt x="596" y="66"/>
                  </a:lnTo>
                  <a:lnTo>
                    <a:pt x="597" y="63"/>
                  </a:lnTo>
                  <a:lnTo>
                    <a:pt x="601" y="57"/>
                  </a:lnTo>
                  <a:lnTo>
                    <a:pt x="596" y="57"/>
                  </a:lnTo>
                  <a:lnTo>
                    <a:pt x="597" y="53"/>
                  </a:lnTo>
                  <a:lnTo>
                    <a:pt x="597" y="48"/>
                  </a:lnTo>
                  <a:lnTo>
                    <a:pt x="594" y="47"/>
                  </a:lnTo>
                  <a:lnTo>
                    <a:pt x="597" y="49"/>
                  </a:lnTo>
                  <a:lnTo>
                    <a:pt x="591" y="49"/>
                  </a:lnTo>
                  <a:lnTo>
                    <a:pt x="586" y="50"/>
                  </a:lnTo>
                  <a:lnTo>
                    <a:pt x="586" y="53"/>
                  </a:lnTo>
                  <a:lnTo>
                    <a:pt x="589" y="50"/>
                  </a:lnTo>
                  <a:lnTo>
                    <a:pt x="594" y="50"/>
                  </a:lnTo>
                  <a:lnTo>
                    <a:pt x="590" y="53"/>
                  </a:lnTo>
                  <a:lnTo>
                    <a:pt x="589" y="55"/>
                  </a:lnTo>
                  <a:lnTo>
                    <a:pt x="586" y="57"/>
                  </a:lnTo>
                  <a:lnTo>
                    <a:pt x="589" y="57"/>
                  </a:lnTo>
                  <a:lnTo>
                    <a:pt x="591" y="57"/>
                  </a:lnTo>
                  <a:lnTo>
                    <a:pt x="589" y="57"/>
                  </a:lnTo>
                  <a:lnTo>
                    <a:pt x="586" y="58"/>
                  </a:lnTo>
                  <a:lnTo>
                    <a:pt x="583" y="60"/>
                  </a:lnTo>
                  <a:lnTo>
                    <a:pt x="586" y="63"/>
                  </a:lnTo>
                  <a:lnTo>
                    <a:pt x="583" y="64"/>
                  </a:lnTo>
                  <a:lnTo>
                    <a:pt x="586" y="66"/>
                  </a:lnTo>
                  <a:lnTo>
                    <a:pt x="582" y="67"/>
                  </a:lnTo>
                  <a:lnTo>
                    <a:pt x="578" y="66"/>
                  </a:lnTo>
                  <a:lnTo>
                    <a:pt x="572" y="63"/>
                  </a:lnTo>
                  <a:lnTo>
                    <a:pt x="566" y="57"/>
                  </a:lnTo>
                  <a:lnTo>
                    <a:pt x="565" y="55"/>
                  </a:lnTo>
                  <a:lnTo>
                    <a:pt x="564" y="53"/>
                  </a:lnTo>
                  <a:lnTo>
                    <a:pt x="560" y="43"/>
                  </a:lnTo>
                  <a:lnTo>
                    <a:pt x="556" y="41"/>
                  </a:lnTo>
                  <a:lnTo>
                    <a:pt x="555" y="40"/>
                  </a:lnTo>
                  <a:lnTo>
                    <a:pt x="548" y="37"/>
                  </a:lnTo>
                  <a:lnTo>
                    <a:pt x="546" y="39"/>
                  </a:lnTo>
                  <a:lnTo>
                    <a:pt x="546" y="41"/>
                  </a:lnTo>
                  <a:lnTo>
                    <a:pt x="549" y="41"/>
                  </a:lnTo>
                  <a:lnTo>
                    <a:pt x="548" y="43"/>
                  </a:lnTo>
                  <a:lnTo>
                    <a:pt x="554" y="45"/>
                  </a:lnTo>
                  <a:lnTo>
                    <a:pt x="546" y="47"/>
                  </a:lnTo>
                  <a:lnTo>
                    <a:pt x="543" y="48"/>
                  </a:lnTo>
                  <a:lnTo>
                    <a:pt x="544" y="50"/>
                  </a:lnTo>
                  <a:lnTo>
                    <a:pt x="543" y="53"/>
                  </a:lnTo>
                  <a:lnTo>
                    <a:pt x="540" y="54"/>
                  </a:lnTo>
                  <a:lnTo>
                    <a:pt x="538" y="56"/>
                  </a:lnTo>
                  <a:lnTo>
                    <a:pt x="535" y="58"/>
                  </a:lnTo>
                  <a:lnTo>
                    <a:pt x="532" y="57"/>
                  </a:lnTo>
                  <a:lnTo>
                    <a:pt x="532" y="55"/>
                  </a:lnTo>
                  <a:lnTo>
                    <a:pt x="534" y="53"/>
                  </a:lnTo>
                  <a:lnTo>
                    <a:pt x="531" y="55"/>
                  </a:lnTo>
                  <a:lnTo>
                    <a:pt x="526" y="55"/>
                  </a:lnTo>
                  <a:lnTo>
                    <a:pt x="515" y="58"/>
                  </a:lnTo>
                  <a:lnTo>
                    <a:pt x="511" y="64"/>
                  </a:lnTo>
                  <a:lnTo>
                    <a:pt x="510" y="66"/>
                  </a:lnTo>
                  <a:lnTo>
                    <a:pt x="507" y="70"/>
                  </a:lnTo>
                  <a:lnTo>
                    <a:pt x="506" y="66"/>
                  </a:lnTo>
                  <a:lnTo>
                    <a:pt x="507" y="64"/>
                  </a:lnTo>
                  <a:lnTo>
                    <a:pt x="505" y="66"/>
                  </a:lnTo>
                  <a:lnTo>
                    <a:pt x="506" y="64"/>
                  </a:lnTo>
                  <a:lnTo>
                    <a:pt x="504" y="62"/>
                  </a:lnTo>
                  <a:lnTo>
                    <a:pt x="505" y="64"/>
                  </a:lnTo>
                  <a:lnTo>
                    <a:pt x="503" y="62"/>
                  </a:lnTo>
                  <a:lnTo>
                    <a:pt x="504" y="64"/>
                  </a:lnTo>
                  <a:lnTo>
                    <a:pt x="502" y="66"/>
                  </a:lnTo>
                  <a:lnTo>
                    <a:pt x="502" y="64"/>
                  </a:lnTo>
                  <a:lnTo>
                    <a:pt x="500" y="66"/>
                  </a:lnTo>
                  <a:lnTo>
                    <a:pt x="500" y="64"/>
                  </a:lnTo>
                  <a:lnTo>
                    <a:pt x="495" y="65"/>
                  </a:lnTo>
                  <a:lnTo>
                    <a:pt x="495" y="67"/>
                  </a:lnTo>
                  <a:lnTo>
                    <a:pt x="492" y="70"/>
                  </a:lnTo>
                  <a:lnTo>
                    <a:pt x="487" y="71"/>
                  </a:lnTo>
                  <a:lnTo>
                    <a:pt x="481" y="74"/>
                  </a:lnTo>
                  <a:lnTo>
                    <a:pt x="481" y="77"/>
                  </a:lnTo>
                  <a:lnTo>
                    <a:pt x="485" y="77"/>
                  </a:lnTo>
                  <a:lnTo>
                    <a:pt x="487" y="79"/>
                  </a:lnTo>
                  <a:lnTo>
                    <a:pt x="485" y="80"/>
                  </a:lnTo>
                  <a:lnTo>
                    <a:pt x="479" y="79"/>
                  </a:lnTo>
                  <a:lnTo>
                    <a:pt x="476" y="81"/>
                  </a:lnTo>
                  <a:lnTo>
                    <a:pt x="479" y="82"/>
                  </a:lnTo>
                  <a:lnTo>
                    <a:pt x="473" y="80"/>
                  </a:lnTo>
                  <a:lnTo>
                    <a:pt x="473" y="77"/>
                  </a:lnTo>
                  <a:lnTo>
                    <a:pt x="476" y="76"/>
                  </a:lnTo>
                  <a:lnTo>
                    <a:pt x="478" y="73"/>
                  </a:lnTo>
                  <a:lnTo>
                    <a:pt x="480" y="74"/>
                  </a:lnTo>
                  <a:lnTo>
                    <a:pt x="481" y="72"/>
                  </a:lnTo>
                  <a:lnTo>
                    <a:pt x="484" y="68"/>
                  </a:lnTo>
                  <a:lnTo>
                    <a:pt x="486" y="70"/>
                  </a:lnTo>
                  <a:lnTo>
                    <a:pt x="489" y="67"/>
                  </a:lnTo>
                  <a:lnTo>
                    <a:pt x="492" y="65"/>
                  </a:lnTo>
                  <a:lnTo>
                    <a:pt x="493" y="62"/>
                  </a:lnTo>
                  <a:lnTo>
                    <a:pt x="496" y="62"/>
                  </a:lnTo>
                  <a:lnTo>
                    <a:pt x="502" y="62"/>
                  </a:lnTo>
                  <a:lnTo>
                    <a:pt x="504" y="60"/>
                  </a:lnTo>
                  <a:lnTo>
                    <a:pt x="506" y="60"/>
                  </a:lnTo>
                  <a:lnTo>
                    <a:pt x="510" y="58"/>
                  </a:lnTo>
                  <a:lnTo>
                    <a:pt x="512" y="58"/>
                  </a:lnTo>
                  <a:lnTo>
                    <a:pt x="515" y="56"/>
                  </a:lnTo>
                  <a:lnTo>
                    <a:pt x="527" y="50"/>
                  </a:lnTo>
                  <a:lnTo>
                    <a:pt x="528" y="48"/>
                  </a:lnTo>
                  <a:lnTo>
                    <a:pt x="526" y="46"/>
                  </a:lnTo>
                  <a:lnTo>
                    <a:pt x="520" y="49"/>
                  </a:lnTo>
                  <a:lnTo>
                    <a:pt x="518" y="49"/>
                  </a:lnTo>
                  <a:lnTo>
                    <a:pt x="515" y="48"/>
                  </a:lnTo>
                  <a:lnTo>
                    <a:pt x="512" y="48"/>
                  </a:lnTo>
                  <a:lnTo>
                    <a:pt x="510" y="48"/>
                  </a:lnTo>
                  <a:lnTo>
                    <a:pt x="506" y="50"/>
                  </a:lnTo>
                  <a:lnTo>
                    <a:pt x="506" y="53"/>
                  </a:lnTo>
                  <a:lnTo>
                    <a:pt x="504" y="55"/>
                  </a:lnTo>
                  <a:lnTo>
                    <a:pt x="503" y="53"/>
                  </a:lnTo>
                  <a:lnTo>
                    <a:pt x="497" y="55"/>
                  </a:lnTo>
                  <a:lnTo>
                    <a:pt x="495" y="56"/>
                  </a:lnTo>
                  <a:lnTo>
                    <a:pt x="492" y="57"/>
                  </a:lnTo>
                  <a:lnTo>
                    <a:pt x="489" y="58"/>
                  </a:lnTo>
                  <a:lnTo>
                    <a:pt x="487" y="57"/>
                  </a:lnTo>
                  <a:lnTo>
                    <a:pt x="489" y="56"/>
                  </a:lnTo>
                  <a:lnTo>
                    <a:pt x="486" y="57"/>
                  </a:lnTo>
                  <a:lnTo>
                    <a:pt x="487" y="59"/>
                  </a:lnTo>
                  <a:lnTo>
                    <a:pt x="481" y="59"/>
                  </a:lnTo>
                  <a:lnTo>
                    <a:pt x="478" y="65"/>
                  </a:lnTo>
                  <a:lnTo>
                    <a:pt x="472" y="65"/>
                  </a:lnTo>
                  <a:lnTo>
                    <a:pt x="469" y="67"/>
                  </a:lnTo>
                  <a:lnTo>
                    <a:pt x="467" y="68"/>
                  </a:lnTo>
                  <a:lnTo>
                    <a:pt x="463" y="68"/>
                  </a:lnTo>
                  <a:lnTo>
                    <a:pt x="461" y="71"/>
                  </a:lnTo>
                  <a:lnTo>
                    <a:pt x="459" y="72"/>
                  </a:lnTo>
                  <a:lnTo>
                    <a:pt x="459" y="72"/>
                  </a:lnTo>
                  <a:lnTo>
                    <a:pt x="462" y="70"/>
                  </a:lnTo>
                  <a:lnTo>
                    <a:pt x="464" y="66"/>
                  </a:lnTo>
                  <a:lnTo>
                    <a:pt x="468" y="65"/>
                  </a:lnTo>
                  <a:lnTo>
                    <a:pt x="469" y="62"/>
                  </a:lnTo>
                  <a:lnTo>
                    <a:pt x="467" y="63"/>
                  </a:lnTo>
                  <a:lnTo>
                    <a:pt x="463" y="62"/>
                  </a:lnTo>
                  <a:lnTo>
                    <a:pt x="463" y="58"/>
                  </a:lnTo>
                  <a:lnTo>
                    <a:pt x="460" y="57"/>
                  </a:lnTo>
                  <a:lnTo>
                    <a:pt x="460" y="60"/>
                  </a:lnTo>
                  <a:lnTo>
                    <a:pt x="458" y="63"/>
                  </a:lnTo>
                  <a:lnTo>
                    <a:pt x="455" y="64"/>
                  </a:lnTo>
                  <a:lnTo>
                    <a:pt x="452" y="64"/>
                  </a:lnTo>
                  <a:lnTo>
                    <a:pt x="451" y="63"/>
                  </a:lnTo>
                  <a:lnTo>
                    <a:pt x="449" y="64"/>
                  </a:lnTo>
                  <a:lnTo>
                    <a:pt x="449" y="67"/>
                  </a:lnTo>
                  <a:lnTo>
                    <a:pt x="450" y="68"/>
                  </a:lnTo>
                  <a:lnTo>
                    <a:pt x="446" y="67"/>
                  </a:lnTo>
                  <a:lnTo>
                    <a:pt x="444" y="66"/>
                  </a:lnTo>
                  <a:lnTo>
                    <a:pt x="444" y="70"/>
                  </a:lnTo>
                  <a:lnTo>
                    <a:pt x="442" y="67"/>
                  </a:lnTo>
                  <a:lnTo>
                    <a:pt x="442" y="70"/>
                  </a:lnTo>
                  <a:lnTo>
                    <a:pt x="445" y="72"/>
                  </a:lnTo>
                  <a:lnTo>
                    <a:pt x="442" y="71"/>
                  </a:lnTo>
                  <a:lnTo>
                    <a:pt x="440" y="70"/>
                  </a:lnTo>
                  <a:lnTo>
                    <a:pt x="440" y="72"/>
                  </a:lnTo>
                  <a:lnTo>
                    <a:pt x="442" y="74"/>
                  </a:lnTo>
                  <a:lnTo>
                    <a:pt x="444" y="74"/>
                  </a:lnTo>
                  <a:lnTo>
                    <a:pt x="445" y="74"/>
                  </a:lnTo>
                  <a:lnTo>
                    <a:pt x="442" y="75"/>
                  </a:lnTo>
                  <a:lnTo>
                    <a:pt x="441" y="75"/>
                  </a:lnTo>
                  <a:lnTo>
                    <a:pt x="440" y="75"/>
                  </a:lnTo>
                  <a:lnTo>
                    <a:pt x="442" y="77"/>
                  </a:lnTo>
                  <a:lnTo>
                    <a:pt x="445" y="77"/>
                  </a:lnTo>
                  <a:lnTo>
                    <a:pt x="446" y="75"/>
                  </a:lnTo>
                  <a:lnTo>
                    <a:pt x="449" y="76"/>
                  </a:lnTo>
                  <a:lnTo>
                    <a:pt x="451" y="77"/>
                  </a:lnTo>
                  <a:lnTo>
                    <a:pt x="454" y="75"/>
                  </a:lnTo>
                  <a:lnTo>
                    <a:pt x="454" y="75"/>
                  </a:lnTo>
                  <a:lnTo>
                    <a:pt x="455" y="75"/>
                  </a:lnTo>
                  <a:lnTo>
                    <a:pt x="458" y="79"/>
                  </a:lnTo>
                  <a:lnTo>
                    <a:pt x="459" y="81"/>
                  </a:lnTo>
                  <a:lnTo>
                    <a:pt x="462" y="82"/>
                  </a:lnTo>
                  <a:lnTo>
                    <a:pt x="460" y="80"/>
                  </a:lnTo>
                  <a:lnTo>
                    <a:pt x="458" y="76"/>
                  </a:lnTo>
                  <a:lnTo>
                    <a:pt x="456" y="74"/>
                  </a:lnTo>
                  <a:lnTo>
                    <a:pt x="459" y="73"/>
                  </a:lnTo>
                  <a:lnTo>
                    <a:pt x="458" y="75"/>
                  </a:lnTo>
                  <a:lnTo>
                    <a:pt x="462" y="82"/>
                  </a:lnTo>
                  <a:lnTo>
                    <a:pt x="462" y="83"/>
                  </a:lnTo>
                  <a:lnTo>
                    <a:pt x="459" y="81"/>
                  </a:lnTo>
                  <a:lnTo>
                    <a:pt x="456" y="79"/>
                  </a:lnTo>
                  <a:lnTo>
                    <a:pt x="454" y="76"/>
                  </a:lnTo>
                  <a:lnTo>
                    <a:pt x="451" y="77"/>
                  </a:lnTo>
                  <a:lnTo>
                    <a:pt x="449" y="76"/>
                  </a:lnTo>
                  <a:lnTo>
                    <a:pt x="446" y="79"/>
                  </a:lnTo>
                  <a:lnTo>
                    <a:pt x="447" y="81"/>
                  </a:lnTo>
                  <a:lnTo>
                    <a:pt x="450" y="83"/>
                  </a:lnTo>
                  <a:lnTo>
                    <a:pt x="449" y="83"/>
                  </a:lnTo>
                  <a:lnTo>
                    <a:pt x="449" y="82"/>
                  </a:lnTo>
                  <a:lnTo>
                    <a:pt x="443" y="81"/>
                  </a:lnTo>
                  <a:lnTo>
                    <a:pt x="441" y="79"/>
                  </a:lnTo>
                  <a:lnTo>
                    <a:pt x="436" y="77"/>
                  </a:lnTo>
                  <a:lnTo>
                    <a:pt x="433" y="77"/>
                  </a:lnTo>
                  <a:lnTo>
                    <a:pt x="433" y="77"/>
                  </a:lnTo>
                  <a:lnTo>
                    <a:pt x="429" y="77"/>
                  </a:lnTo>
                  <a:lnTo>
                    <a:pt x="427" y="77"/>
                  </a:lnTo>
                  <a:lnTo>
                    <a:pt x="424" y="76"/>
                  </a:lnTo>
                  <a:lnTo>
                    <a:pt x="421" y="76"/>
                  </a:lnTo>
                  <a:lnTo>
                    <a:pt x="419" y="74"/>
                  </a:lnTo>
                  <a:lnTo>
                    <a:pt x="410" y="72"/>
                  </a:lnTo>
                  <a:lnTo>
                    <a:pt x="404" y="70"/>
                  </a:lnTo>
                  <a:lnTo>
                    <a:pt x="402" y="70"/>
                  </a:lnTo>
                  <a:lnTo>
                    <a:pt x="400" y="66"/>
                  </a:lnTo>
                  <a:lnTo>
                    <a:pt x="398" y="65"/>
                  </a:lnTo>
                  <a:lnTo>
                    <a:pt x="394" y="63"/>
                  </a:lnTo>
                  <a:lnTo>
                    <a:pt x="386" y="60"/>
                  </a:lnTo>
                  <a:lnTo>
                    <a:pt x="384" y="60"/>
                  </a:lnTo>
                  <a:lnTo>
                    <a:pt x="378" y="60"/>
                  </a:lnTo>
                  <a:lnTo>
                    <a:pt x="369" y="59"/>
                  </a:lnTo>
                  <a:lnTo>
                    <a:pt x="369" y="59"/>
                  </a:lnTo>
                  <a:lnTo>
                    <a:pt x="366" y="59"/>
                  </a:lnTo>
                  <a:lnTo>
                    <a:pt x="366" y="59"/>
                  </a:lnTo>
                  <a:lnTo>
                    <a:pt x="364" y="58"/>
                  </a:lnTo>
                  <a:lnTo>
                    <a:pt x="360" y="56"/>
                  </a:lnTo>
                  <a:lnTo>
                    <a:pt x="357" y="55"/>
                  </a:lnTo>
                  <a:lnTo>
                    <a:pt x="357" y="56"/>
                  </a:lnTo>
                  <a:lnTo>
                    <a:pt x="349" y="51"/>
                  </a:lnTo>
                  <a:lnTo>
                    <a:pt x="348" y="50"/>
                  </a:lnTo>
                  <a:lnTo>
                    <a:pt x="344" y="49"/>
                  </a:lnTo>
                  <a:lnTo>
                    <a:pt x="339" y="48"/>
                  </a:lnTo>
                  <a:lnTo>
                    <a:pt x="331" y="49"/>
                  </a:lnTo>
                  <a:lnTo>
                    <a:pt x="328" y="50"/>
                  </a:lnTo>
                  <a:lnTo>
                    <a:pt x="327" y="49"/>
                  </a:lnTo>
                  <a:lnTo>
                    <a:pt x="324" y="49"/>
                  </a:lnTo>
                  <a:lnTo>
                    <a:pt x="321" y="51"/>
                  </a:lnTo>
                  <a:lnTo>
                    <a:pt x="315" y="51"/>
                  </a:lnTo>
                  <a:lnTo>
                    <a:pt x="312" y="50"/>
                  </a:lnTo>
                  <a:lnTo>
                    <a:pt x="309" y="49"/>
                  </a:lnTo>
                  <a:lnTo>
                    <a:pt x="307" y="49"/>
                  </a:lnTo>
                  <a:lnTo>
                    <a:pt x="305" y="47"/>
                  </a:lnTo>
                  <a:lnTo>
                    <a:pt x="296" y="46"/>
                  </a:lnTo>
                  <a:lnTo>
                    <a:pt x="290" y="46"/>
                  </a:lnTo>
                  <a:lnTo>
                    <a:pt x="288" y="47"/>
                  </a:lnTo>
                  <a:lnTo>
                    <a:pt x="280" y="46"/>
                  </a:lnTo>
                  <a:lnTo>
                    <a:pt x="276" y="45"/>
                  </a:lnTo>
                  <a:lnTo>
                    <a:pt x="275" y="43"/>
                  </a:lnTo>
                  <a:lnTo>
                    <a:pt x="273" y="42"/>
                  </a:lnTo>
                  <a:lnTo>
                    <a:pt x="272" y="42"/>
                  </a:lnTo>
                  <a:lnTo>
                    <a:pt x="268" y="43"/>
                  </a:lnTo>
                  <a:lnTo>
                    <a:pt x="266" y="41"/>
                  </a:lnTo>
                  <a:lnTo>
                    <a:pt x="264" y="40"/>
                  </a:lnTo>
                  <a:lnTo>
                    <a:pt x="261" y="40"/>
                  </a:lnTo>
                  <a:lnTo>
                    <a:pt x="258" y="39"/>
                  </a:lnTo>
                  <a:lnTo>
                    <a:pt x="255" y="39"/>
                  </a:lnTo>
                  <a:lnTo>
                    <a:pt x="253" y="38"/>
                  </a:lnTo>
                  <a:lnTo>
                    <a:pt x="247" y="39"/>
                  </a:lnTo>
                  <a:lnTo>
                    <a:pt x="244" y="40"/>
                  </a:lnTo>
                  <a:lnTo>
                    <a:pt x="241" y="40"/>
                  </a:lnTo>
                  <a:lnTo>
                    <a:pt x="239" y="38"/>
                  </a:lnTo>
                  <a:lnTo>
                    <a:pt x="231" y="40"/>
                  </a:lnTo>
                  <a:lnTo>
                    <a:pt x="230" y="41"/>
                  </a:lnTo>
                  <a:lnTo>
                    <a:pt x="225" y="40"/>
                  </a:lnTo>
                  <a:lnTo>
                    <a:pt x="220" y="40"/>
                  </a:lnTo>
                  <a:lnTo>
                    <a:pt x="222" y="37"/>
                  </a:lnTo>
                  <a:lnTo>
                    <a:pt x="219" y="37"/>
                  </a:lnTo>
                  <a:lnTo>
                    <a:pt x="216" y="37"/>
                  </a:lnTo>
                  <a:lnTo>
                    <a:pt x="211" y="37"/>
                  </a:lnTo>
                  <a:lnTo>
                    <a:pt x="216" y="36"/>
                  </a:lnTo>
                  <a:lnTo>
                    <a:pt x="213" y="36"/>
                  </a:lnTo>
                  <a:lnTo>
                    <a:pt x="214" y="32"/>
                  </a:lnTo>
                  <a:lnTo>
                    <a:pt x="215" y="30"/>
                  </a:lnTo>
                  <a:lnTo>
                    <a:pt x="213" y="29"/>
                  </a:lnTo>
                  <a:lnTo>
                    <a:pt x="211" y="30"/>
                  </a:lnTo>
                  <a:lnTo>
                    <a:pt x="207" y="30"/>
                  </a:lnTo>
                  <a:lnTo>
                    <a:pt x="202" y="28"/>
                  </a:lnTo>
                  <a:lnTo>
                    <a:pt x="199" y="29"/>
                  </a:lnTo>
                  <a:lnTo>
                    <a:pt x="194" y="29"/>
                  </a:lnTo>
                  <a:lnTo>
                    <a:pt x="190" y="31"/>
                  </a:lnTo>
                  <a:lnTo>
                    <a:pt x="185" y="30"/>
                  </a:lnTo>
                  <a:lnTo>
                    <a:pt x="182" y="28"/>
                  </a:lnTo>
                  <a:lnTo>
                    <a:pt x="184" y="25"/>
                  </a:lnTo>
                  <a:lnTo>
                    <a:pt x="180" y="23"/>
                  </a:lnTo>
                  <a:lnTo>
                    <a:pt x="178" y="25"/>
                  </a:lnTo>
                  <a:lnTo>
                    <a:pt x="176" y="23"/>
                  </a:lnTo>
                  <a:lnTo>
                    <a:pt x="171" y="28"/>
                  </a:lnTo>
                  <a:lnTo>
                    <a:pt x="170" y="30"/>
                  </a:lnTo>
                  <a:lnTo>
                    <a:pt x="164" y="30"/>
                  </a:lnTo>
                  <a:lnTo>
                    <a:pt x="165" y="30"/>
                  </a:lnTo>
                  <a:lnTo>
                    <a:pt x="162" y="28"/>
                  </a:lnTo>
                  <a:lnTo>
                    <a:pt x="165" y="26"/>
                  </a:lnTo>
                  <a:lnTo>
                    <a:pt x="168" y="26"/>
                  </a:lnTo>
                  <a:lnTo>
                    <a:pt x="171" y="23"/>
                  </a:lnTo>
                  <a:lnTo>
                    <a:pt x="168" y="21"/>
                  </a:lnTo>
                  <a:lnTo>
                    <a:pt x="157" y="19"/>
                  </a:lnTo>
                  <a:lnTo>
                    <a:pt x="159" y="16"/>
                  </a:lnTo>
                  <a:lnTo>
                    <a:pt x="153" y="19"/>
                  </a:lnTo>
                  <a:lnTo>
                    <a:pt x="151" y="21"/>
                  </a:lnTo>
                  <a:lnTo>
                    <a:pt x="148" y="24"/>
                  </a:lnTo>
                  <a:lnTo>
                    <a:pt x="144" y="26"/>
                  </a:lnTo>
                  <a:lnTo>
                    <a:pt x="139" y="29"/>
                  </a:lnTo>
                  <a:lnTo>
                    <a:pt x="137" y="30"/>
                  </a:lnTo>
                  <a:lnTo>
                    <a:pt x="123" y="31"/>
                  </a:lnTo>
                  <a:lnTo>
                    <a:pt x="120" y="32"/>
                  </a:lnTo>
                  <a:lnTo>
                    <a:pt x="118" y="31"/>
                  </a:lnTo>
                  <a:lnTo>
                    <a:pt x="120" y="29"/>
                  </a:lnTo>
                  <a:lnTo>
                    <a:pt x="116" y="31"/>
                  </a:lnTo>
                  <a:lnTo>
                    <a:pt x="110" y="34"/>
                  </a:lnTo>
                  <a:lnTo>
                    <a:pt x="110" y="36"/>
                  </a:lnTo>
                  <a:lnTo>
                    <a:pt x="112" y="37"/>
                  </a:lnTo>
                  <a:lnTo>
                    <a:pt x="118" y="39"/>
                  </a:lnTo>
                  <a:lnTo>
                    <a:pt x="112" y="39"/>
                  </a:lnTo>
                  <a:lnTo>
                    <a:pt x="111" y="42"/>
                  </a:lnTo>
                  <a:lnTo>
                    <a:pt x="112" y="45"/>
                  </a:lnTo>
                  <a:lnTo>
                    <a:pt x="110" y="42"/>
                  </a:lnTo>
                  <a:lnTo>
                    <a:pt x="108" y="42"/>
                  </a:lnTo>
                  <a:lnTo>
                    <a:pt x="110" y="40"/>
                  </a:lnTo>
                  <a:lnTo>
                    <a:pt x="110" y="39"/>
                  </a:lnTo>
                  <a:lnTo>
                    <a:pt x="106" y="39"/>
                  </a:lnTo>
                  <a:lnTo>
                    <a:pt x="110" y="38"/>
                  </a:lnTo>
                  <a:lnTo>
                    <a:pt x="110" y="36"/>
                  </a:lnTo>
                  <a:lnTo>
                    <a:pt x="108" y="36"/>
                  </a:lnTo>
                  <a:lnTo>
                    <a:pt x="96" y="43"/>
                  </a:lnTo>
                  <a:lnTo>
                    <a:pt x="93" y="43"/>
                  </a:lnTo>
                  <a:lnTo>
                    <a:pt x="88" y="45"/>
                  </a:lnTo>
                  <a:lnTo>
                    <a:pt x="85" y="46"/>
                  </a:lnTo>
                  <a:lnTo>
                    <a:pt x="83" y="46"/>
                  </a:lnTo>
                  <a:lnTo>
                    <a:pt x="85" y="45"/>
                  </a:lnTo>
                  <a:lnTo>
                    <a:pt x="86" y="43"/>
                  </a:lnTo>
                  <a:lnTo>
                    <a:pt x="83" y="43"/>
                  </a:lnTo>
                  <a:lnTo>
                    <a:pt x="80" y="46"/>
                  </a:lnTo>
                  <a:lnTo>
                    <a:pt x="77" y="48"/>
                  </a:lnTo>
                  <a:lnTo>
                    <a:pt x="76" y="51"/>
                  </a:lnTo>
                  <a:lnTo>
                    <a:pt x="70" y="56"/>
                  </a:lnTo>
                  <a:lnTo>
                    <a:pt x="69" y="58"/>
                  </a:lnTo>
                  <a:lnTo>
                    <a:pt x="68" y="59"/>
                  </a:lnTo>
                  <a:lnTo>
                    <a:pt x="67" y="60"/>
                  </a:lnTo>
                  <a:lnTo>
                    <a:pt x="67" y="63"/>
                  </a:lnTo>
                  <a:lnTo>
                    <a:pt x="66" y="66"/>
                  </a:lnTo>
                  <a:lnTo>
                    <a:pt x="61" y="72"/>
                  </a:lnTo>
                  <a:lnTo>
                    <a:pt x="56" y="75"/>
                  </a:lnTo>
                  <a:lnTo>
                    <a:pt x="53" y="76"/>
                  </a:lnTo>
                  <a:lnTo>
                    <a:pt x="49" y="76"/>
                  </a:lnTo>
                  <a:lnTo>
                    <a:pt x="33" y="79"/>
                  </a:lnTo>
                  <a:lnTo>
                    <a:pt x="27" y="77"/>
                  </a:lnTo>
                  <a:lnTo>
                    <a:pt x="24" y="79"/>
                  </a:lnTo>
                  <a:lnTo>
                    <a:pt x="25" y="81"/>
                  </a:lnTo>
                  <a:lnTo>
                    <a:pt x="23" y="89"/>
                  </a:lnTo>
                  <a:lnTo>
                    <a:pt x="19" y="90"/>
                  </a:lnTo>
                  <a:lnTo>
                    <a:pt x="18" y="90"/>
                  </a:lnTo>
                  <a:lnTo>
                    <a:pt x="18" y="91"/>
                  </a:lnTo>
                  <a:lnTo>
                    <a:pt x="20" y="91"/>
                  </a:lnTo>
                  <a:lnTo>
                    <a:pt x="24" y="92"/>
                  </a:lnTo>
                  <a:lnTo>
                    <a:pt x="26" y="93"/>
                  </a:lnTo>
                  <a:lnTo>
                    <a:pt x="28" y="96"/>
                  </a:lnTo>
                  <a:lnTo>
                    <a:pt x="32" y="97"/>
                  </a:lnTo>
                  <a:lnTo>
                    <a:pt x="36" y="98"/>
                  </a:lnTo>
                  <a:lnTo>
                    <a:pt x="42" y="101"/>
                  </a:lnTo>
                  <a:lnTo>
                    <a:pt x="45" y="104"/>
                  </a:lnTo>
                  <a:lnTo>
                    <a:pt x="45" y="104"/>
                  </a:lnTo>
                  <a:lnTo>
                    <a:pt x="54" y="108"/>
                  </a:lnTo>
                  <a:lnTo>
                    <a:pt x="58" y="114"/>
                  </a:lnTo>
                  <a:lnTo>
                    <a:pt x="59" y="119"/>
                  </a:lnTo>
                  <a:lnTo>
                    <a:pt x="67" y="120"/>
                  </a:lnTo>
                  <a:lnTo>
                    <a:pt x="72" y="120"/>
                  </a:lnTo>
                  <a:lnTo>
                    <a:pt x="72" y="122"/>
                  </a:lnTo>
                  <a:lnTo>
                    <a:pt x="76" y="120"/>
                  </a:lnTo>
                  <a:lnTo>
                    <a:pt x="76" y="118"/>
                  </a:lnTo>
                  <a:lnTo>
                    <a:pt x="78" y="120"/>
                  </a:lnTo>
                  <a:lnTo>
                    <a:pt x="80" y="122"/>
                  </a:lnTo>
                  <a:lnTo>
                    <a:pt x="84" y="120"/>
                  </a:lnTo>
                  <a:lnTo>
                    <a:pt x="86" y="122"/>
                  </a:lnTo>
                  <a:lnTo>
                    <a:pt x="89" y="123"/>
                  </a:lnTo>
                  <a:lnTo>
                    <a:pt x="86" y="123"/>
                  </a:lnTo>
                  <a:lnTo>
                    <a:pt x="84" y="126"/>
                  </a:lnTo>
                  <a:lnTo>
                    <a:pt x="85" y="130"/>
                  </a:lnTo>
                  <a:lnTo>
                    <a:pt x="88" y="132"/>
                  </a:lnTo>
                  <a:lnTo>
                    <a:pt x="92" y="133"/>
                  </a:lnTo>
                  <a:lnTo>
                    <a:pt x="94" y="130"/>
                  </a:lnTo>
                  <a:lnTo>
                    <a:pt x="97" y="130"/>
                  </a:lnTo>
                  <a:lnTo>
                    <a:pt x="100" y="131"/>
                  </a:lnTo>
                  <a:lnTo>
                    <a:pt x="105" y="131"/>
                  </a:lnTo>
                  <a:lnTo>
                    <a:pt x="106" y="133"/>
                  </a:lnTo>
                  <a:lnTo>
                    <a:pt x="105" y="135"/>
                  </a:lnTo>
                  <a:lnTo>
                    <a:pt x="100" y="136"/>
                  </a:lnTo>
                  <a:lnTo>
                    <a:pt x="97" y="135"/>
                  </a:lnTo>
                  <a:lnTo>
                    <a:pt x="94" y="134"/>
                  </a:lnTo>
                  <a:lnTo>
                    <a:pt x="92" y="133"/>
                  </a:lnTo>
                  <a:lnTo>
                    <a:pt x="89" y="134"/>
                  </a:lnTo>
                  <a:lnTo>
                    <a:pt x="86" y="134"/>
                  </a:lnTo>
                  <a:lnTo>
                    <a:pt x="84" y="132"/>
                  </a:lnTo>
                  <a:lnTo>
                    <a:pt x="82" y="130"/>
                  </a:lnTo>
                  <a:lnTo>
                    <a:pt x="82" y="127"/>
                  </a:lnTo>
                  <a:lnTo>
                    <a:pt x="79" y="125"/>
                  </a:lnTo>
                  <a:lnTo>
                    <a:pt x="76" y="124"/>
                  </a:lnTo>
                  <a:lnTo>
                    <a:pt x="74" y="125"/>
                  </a:lnTo>
                  <a:lnTo>
                    <a:pt x="76" y="128"/>
                  </a:lnTo>
                  <a:lnTo>
                    <a:pt x="78" y="128"/>
                  </a:lnTo>
                  <a:lnTo>
                    <a:pt x="84" y="134"/>
                  </a:lnTo>
                  <a:lnTo>
                    <a:pt x="84" y="136"/>
                  </a:lnTo>
                  <a:lnTo>
                    <a:pt x="87" y="135"/>
                  </a:lnTo>
                  <a:lnTo>
                    <a:pt x="93" y="136"/>
                  </a:lnTo>
                  <a:lnTo>
                    <a:pt x="95" y="139"/>
                  </a:lnTo>
                  <a:lnTo>
                    <a:pt x="95" y="141"/>
                  </a:lnTo>
                  <a:lnTo>
                    <a:pt x="89" y="139"/>
                  </a:lnTo>
                  <a:lnTo>
                    <a:pt x="87" y="140"/>
                  </a:lnTo>
                  <a:lnTo>
                    <a:pt x="85" y="143"/>
                  </a:lnTo>
                  <a:lnTo>
                    <a:pt x="85" y="143"/>
                  </a:lnTo>
                  <a:lnTo>
                    <a:pt x="83" y="144"/>
                  </a:lnTo>
                  <a:lnTo>
                    <a:pt x="80" y="143"/>
                  </a:lnTo>
                  <a:lnTo>
                    <a:pt x="77" y="144"/>
                  </a:lnTo>
                  <a:lnTo>
                    <a:pt x="75" y="144"/>
                  </a:lnTo>
                  <a:lnTo>
                    <a:pt x="71" y="142"/>
                  </a:lnTo>
                  <a:lnTo>
                    <a:pt x="69" y="142"/>
                  </a:lnTo>
                  <a:lnTo>
                    <a:pt x="67" y="143"/>
                  </a:lnTo>
                  <a:lnTo>
                    <a:pt x="63" y="143"/>
                  </a:lnTo>
                  <a:lnTo>
                    <a:pt x="58" y="143"/>
                  </a:lnTo>
                  <a:lnTo>
                    <a:pt x="56" y="140"/>
                  </a:lnTo>
                  <a:lnTo>
                    <a:pt x="53" y="140"/>
                  </a:lnTo>
                  <a:lnTo>
                    <a:pt x="56" y="140"/>
                  </a:lnTo>
                  <a:lnTo>
                    <a:pt x="58" y="134"/>
                  </a:lnTo>
                  <a:lnTo>
                    <a:pt x="58" y="132"/>
                  </a:lnTo>
                  <a:lnTo>
                    <a:pt x="50" y="132"/>
                  </a:lnTo>
                  <a:lnTo>
                    <a:pt x="48" y="132"/>
                  </a:lnTo>
                  <a:lnTo>
                    <a:pt x="42" y="134"/>
                  </a:lnTo>
                  <a:lnTo>
                    <a:pt x="36" y="135"/>
                  </a:lnTo>
                  <a:lnTo>
                    <a:pt x="32" y="137"/>
                  </a:lnTo>
                  <a:lnTo>
                    <a:pt x="31" y="140"/>
                  </a:lnTo>
                  <a:lnTo>
                    <a:pt x="34" y="141"/>
                  </a:lnTo>
                  <a:lnTo>
                    <a:pt x="31" y="142"/>
                  </a:lnTo>
                  <a:lnTo>
                    <a:pt x="26" y="141"/>
                  </a:lnTo>
                  <a:lnTo>
                    <a:pt x="23" y="141"/>
                  </a:lnTo>
                  <a:lnTo>
                    <a:pt x="17" y="144"/>
                  </a:lnTo>
                  <a:lnTo>
                    <a:pt x="15" y="147"/>
                  </a:lnTo>
                  <a:lnTo>
                    <a:pt x="12" y="148"/>
                  </a:lnTo>
                  <a:lnTo>
                    <a:pt x="10" y="148"/>
                  </a:lnTo>
                  <a:lnTo>
                    <a:pt x="7" y="149"/>
                  </a:lnTo>
                  <a:lnTo>
                    <a:pt x="6" y="151"/>
                  </a:lnTo>
                  <a:lnTo>
                    <a:pt x="2" y="151"/>
                  </a:lnTo>
                  <a:lnTo>
                    <a:pt x="0" y="153"/>
                  </a:lnTo>
                  <a:lnTo>
                    <a:pt x="0" y="154"/>
                  </a:lnTo>
                  <a:lnTo>
                    <a:pt x="8" y="158"/>
                  </a:lnTo>
                  <a:lnTo>
                    <a:pt x="14" y="159"/>
                  </a:lnTo>
                  <a:lnTo>
                    <a:pt x="16" y="159"/>
                  </a:lnTo>
                  <a:lnTo>
                    <a:pt x="18" y="160"/>
                  </a:lnTo>
                  <a:lnTo>
                    <a:pt x="16" y="159"/>
                  </a:lnTo>
                  <a:lnTo>
                    <a:pt x="24" y="160"/>
                  </a:lnTo>
                  <a:lnTo>
                    <a:pt x="27" y="162"/>
                  </a:lnTo>
                  <a:lnTo>
                    <a:pt x="22" y="162"/>
                  </a:lnTo>
                  <a:lnTo>
                    <a:pt x="19" y="165"/>
                  </a:lnTo>
                  <a:lnTo>
                    <a:pt x="17" y="165"/>
                  </a:lnTo>
                  <a:lnTo>
                    <a:pt x="15" y="162"/>
                  </a:lnTo>
                  <a:lnTo>
                    <a:pt x="16" y="166"/>
                  </a:lnTo>
                  <a:lnTo>
                    <a:pt x="18" y="168"/>
                  </a:lnTo>
                  <a:lnTo>
                    <a:pt x="22" y="170"/>
                  </a:lnTo>
                  <a:lnTo>
                    <a:pt x="20" y="173"/>
                  </a:lnTo>
                  <a:lnTo>
                    <a:pt x="23" y="175"/>
                  </a:lnTo>
                  <a:lnTo>
                    <a:pt x="25" y="176"/>
                  </a:lnTo>
                  <a:lnTo>
                    <a:pt x="36" y="178"/>
                  </a:lnTo>
                  <a:lnTo>
                    <a:pt x="39" y="179"/>
                  </a:lnTo>
                  <a:lnTo>
                    <a:pt x="50" y="177"/>
                  </a:lnTo>
                  <a:lnTo>
                    <a:pt x="59" y="176"/>
                  </a:lnTo>
                  <a:lnTo>
                    <a:pt x="61" y="177"/>
                  </a:lnTo>
                  <a:lnTo>
                    <a:pt x="63" y="178"/>
                  </a:lnTo>
                  <a:lnTo>
                    <a:pt x="67" y="181"/>
                  </a:lnTo>
                  <a:lnTo>
                    <a:pt x="66" y="175"/>
                  </a:lnTo>
                  <a:lnTo>
                    <a:pt x="71" y="179"/>
                  </a:lnTo>
                  <a:lnTo>
                    <a:pt x="74" y="181"/>
                  </a:lnTo>
                  <a:lnTo>
                    <a:pt x="75" y="178"/>
                  </a:lnTo>
                  <a:lnTo>
                    <a:pt x="77" y="176"/>
                  </a:lnTo>
                  <a:lnTo>
                    <a:pt x="80" y="174"/>
                  </a:lnTo>
                  <a:lnTo>
                    <a:pt x="83" y="174"/>
                  </a:lnTo>
                  <a:lnTo>
                    <a:pt x="85" y="171"/>
                  </a:lnTo>
                  <a:lnTo>
                    <a:pt x="88" y="173"/>
                  </a:lnTo>
                  <a:lnTo>
                    <a:pt x="91" y="171"/>
                  </a:lnTo>
                  <a:lnTo>
                    <a:pt x="93" y="169"/>
                  </a:lnTo>
                  <a:lnTo>
                    <a:pt x="96" y="168"/>
                  </a:lnTo>
                  <a:lnTo>
                    <a:pt x="95" y="170"/>
                  </a:lnTo>
                  <a:lnTo>
                    <a:pt x="97" y="171"/>
                  </a:lnTo>
                  <a:lnTo>
                    <a:pt x="99" y="175"/>
                  </a:lnTo>
                  <a:lnTo>
                    <a:pt x="96" y="177"/>
                  </a:lnTo>
                  <a:lnTo>
                    <a:pt x="94" y="178"/>
                  </a:lnTo>
                  <a:lnTo>
                    <a:pt x="91" y="177"/>
                  </a:lnTo>
                  <a:lnTo>
                    <a:pt x="91" y="179"/>
                  </a:lnTo>
                  <a:lnTo>
                    <a:pt x="93" y="181"/>
                  </a:lnTo>
                  <a:lnTo>
                    <a:pt x="96" y="185"/>
                  </a:lnTo>
                  <a:lnTo>
                    <a:pt x="97" y="188"/>
                  </a:lnTo>
                  <a:lnTo>
                    <a:pt x="99" y="191"/>
                  </a:lnTo>
                  <a:lnTo>
                    <a:pt x="99" y="194"/>
                  </a:lnTo>
                  <a:lnTo>
                    <a:pt x="97" y="196"/>
                  </a:lnTo>
                  <a:lnTo>
                    <a:pt x="95" y="199"/>
                  </a:lnTo>
                  <a:lnTo>
                    <a:pt x="92" y="201"/>
                  </a:lnTo>
                  <a:lnTo>
                    <a:pt x="84" y="201"/>
                  </a:lnTo>
                  <a:lnTo>
                    <a:pt x="80" y="200"/>
                  </a:lnTo>
                  <a:lnTo>
                    <a:pt x="78" y="200"/>
                  </a:lnTo>
                  <a:lnTo>
                    <a:pt x="74" y="205"/>
                  </a:lnTo>
                  <a:lnTo>
                    <a:pt x="71" y="207"/>
                  </a:lnTo>
                  <a:lnTo>
                    <a:pt x="68" y="209"/>
                  </a:lnTo>
                  <a:lnTo>
                    <a:pt x="66" y="210"/>
                  </a:lnTo>
                  <a:lnTo>
                    <a:pt x="63" y="210"/>
                  </a:lnTo>
                  <a:lnTo>
                    <a:pt x="60" y="210"/>
                  </a:lnTo>
                  <a:lnTo>
                    <a:pt x="58" y="211"/>
                  </a:lnTo>
                  <a:lnTo>
                    <a:pt x="60" y="209"/>
                  </a:lnTo>
                  <a:lnTo>
                    <a:pt x="59" y="207"/>
                  </a:lnTo>
                  <a:lnTo>
                    <a:pt x="54" y="205"/>
                  </a:lnTo>
                  <a:lnTo>
                    <a:pt x="49" y="207"/>
                  </a:lnTo>
                  <a:lnTo>
                    <a:pt x="48" y="209"/>
                  </a:lnTo>
                  <a:lnTo>
                    <a:pt x="50" y="211"/>
                  </a:lnTo>
                  <a:lnTo>
                    <a:pt x="46" y="210"/>
                  </a:lnTo>
                  <a:lnTo>
                    <a:pt x="44" y="213"/>
                  </a:lnTo>
                  <a:lnTo>
                    <a:pt x="44" y="216"/>
                  </a:lnTo>
                  <a:lnTo>
                    <a:pt x="43" y="216"/>
                  </a:lnTo>
                  <a:lnTo>
                    <a:pt x="45" y="219"/>
                  </a:lnTo>
                  <a:lnTo>
                    <a:pt x="49" y="217"/>
                  </a:lnTo>
                  <a:lnTo>
                    <a:pt x="45" y="219"/>
                  </a:lnTo>
                  <a:lnTo>
                    <a:pt x="44" y="222"/>
                  </a:lnTo>
                  <a:lnTo>
                    <a:pt x="46" y="222"/>
                  </a:lnTo>
                  <a:lnTo>
                    <a:pt x="44" y="222"/>
                  </a:lnTo>
                  <a:lnTo>
                    <a:pt x="42" y="221"/>
                  </a:lnTo>
                  <a:lnTo>
                    <a:pt x="40" y="221"/>
                  </a:lnTo>
                  <a:lnTo>
                    <a:pt x="32" y="230"/>
                  </a:lnTo>
                  <a:lnTo>
                    <a:pt x="31" y="233"/>
                  </a:lnTo>
                  <a:lnTo>
                    <a:pt x="33" y="235"/>
                  </a:lnTo>
                  <a:lnTo>
                    <a:pt x="31" y="236"/>
                  </a:lnTo>
                  <a:lnTo>
                    <a:pt x="28" y="238"/>
                  </a:lnTo>
                  <a:lnTo>
                    <a:pt x="31" y="239"/>
                  </a:lnTo>
                  <a:lnTo>
                    <a:pt x="28" y="239"/>
                  </a:lnTo>
                  <a:lnTo>
                    <a:pt x="25" y="239"/>
                  </a:lnTo>
                  <a:lnTo>
                    <a:pt x="27" y="242"/>
                  </a:lnTo>
                  <a:lnTo>
                    <a:pt x="29" y="244"/>
                  </a:lnTo>
                  <a:lnTo>
                    <a:pt x="29" y="246"/>
                  </a:lnTo>
                  <a:lnTo>
                    <a:pt x="33" y="248"/>
                  </a:lnTo>
                  <a:lnTo>
                    <a:pt x="33" y="251"/>
                  </a:lnTo>
                  <a:lnTo>
                    <a:pt x="36" y="250"/>
                  </a:lnTo>
                  <a:lnTo>
                    <a:pt x="39" y="247"/>
                  </a:lnTo>
                  <a:lnTo>
                    <a:pt x="39" y="244"/>
                  </a:lnTo>
                  <a:lnTo>
                    <a:pt x="44" y="241"/>
                  </a:lnTo>
                  <a:lnTo>
                    <a:pt x="45" y="241"/>
                  </a:lnTo>
                  <a:lnTo>
                    <a:pt x="43" y="243"/>
                  </a:lnTo>
                  <a:lnTo>
                    <a:pt x="41" y="244"/>
                  </a:lnTo>
                  <a:lnTo>
                    <a:pt x="36" y="250"/>
                  </a:lnTo>
                  <a:lnTo>
                    <a:pt x="40" y="248"/>
                  </a:lnTo>
                  <a:lnTo>
                    <a:pt x="40" y="251"/>
                  </a:lnTo>
                  <a:lnTo>
                    <a:pt x="42" y="253"/>
                  </a:lnTo>
                  <a:lnTo>
                    <a:pt x="40" y="255"/>
                  </a:lnTo>
                  <a:lnTo>
                    <a:pt x="43" y="254"/>
                  </a:lnTo>
                  <a:lnTo>
                    <a:pt x="45" y="254"/>
                  </a:lnTo>
                  <a:lnTo>
                    <a:pt x="49" y="256"/>
                  </a:lnTo>
                  <a:lnTo>
                    <a:pt x="54" y="256"/>
                  </a:lnTo>
                  <a:lnTo>
                    <a:pt x="59" y="253"/>
                  </a:lnTo>
                  <a:lnTo>
                    <a:pt x="59" y="256"/>
                  </a:lnTo>
                  <a:lnTo>
                    <a:pt x="57" y="256"/>
                  </a:lnTo>
                  <a:lnTo>
                    <a:pt x="59" y="256"/>
                  </a:lnTo>
                  <a:lnTo>
                    <a:pt x="61" y="258"/>
                  </a:lnTo>
                  <a:lnTo>
                    <a:pt x="62" y="260"/>
                  </a:lnTo>
                  <a:lnTo>
                    <a:pt x="59" y="262"/>
                  </a:lnTo>
                  <a:lnTo>
                    <a:pt x="57" y="261"/>
                  </a:lnTo>
                  <a:lnTo>
                    <a:pt x="57" y="258"/>
                  </a:lnTo>
                  <a:lnTo>
                    <a:pt x="54" y="259"/>
                  </a:lnTo>
                  <a:lnTo>
                    <a:pt x="49" y="262"/>
                  </a:lnTo>
                  <a:lnTo>
                    <a:pt x="51" y="260"/>
                  </a:lnTo>
                  <a:lnTo>
                    <a:pt x="50" y="258"/>
                  </a:lnTo>
                  <a:lnTo>
                    <a:pt x="48" y="258"/>
                  </a:lnTo>
                  <a:lnTo>
                    <a:pt x="44" y="255"/>
                  </a:lnTo>
                  <a:lnTo>
                    <a:pt x="42" y="255"/>
                  </a:lnTo>
                  <a:lnTo>
                    <a:pt x="41" y="258"/>
                  </a:lnTo>
                  <a:lnTo>
                    <a:pt x="36" y="263"/>
                  </a:lnTo>
                  <a:lnTo>
                    <a:pt x="42" y="263"/>
                  </a:lnTo>
                  <a:lnTo>
                    <a:pt x="40" y="265"/>
                  </a:lnTo>
                  <a:lnTo>
                    <a:pt x="42" y="267"/>
                  </a:lnTo>
                  <a:lnTo>
                    <a:pt x="44" y="268"/>
                  </a:lnTo>
                  <a:lnTo>
                    <a:pt x="45" y="268"/>
                  </a:lnTo>
                  <a:lnTo>
                    <a:pt x="51" y="272"/>
                  </a:lnTo>
                  <a:lnTo>
                    <a:pt x="53" y="273"/>
                  </a:lnTo>
                  <a:lnTo>
                    <a:pt x="53" y="277"/>
                  </a:lnTo>
                  <a:lnTo>
                    <a:pt x="56" y="278"/>
                  </a:lnTo>
                  <a:lnTo>
                    <a:pt x="58" y="278"/>
                  </a:lnTo>
                  <a:lnTo>
                    <a:pt x="63" y="278"/>
                  </a:lnTo>
                  <a:lnTo>
                    <a:pt x="67" y="277"/>
                  </a:lnTo>
                  <a:lnTo>
                    <a:pt x="69" y="276"/>
                  </a:lnTo>
                  <a:lnTo>
                    <a:pt x="71" y="273"/>
                  </a:lnTo>
                  <a:lnTo>
                    <a:pt x="75" y="273"/>
                  </a:lnTo>
                  <a:lnTo>
                    <a:pt x="76" y="272"/>
                  </a:lnTo>
                  <a:lnTo>
                    <a:pt x="76" y="270"/>
                  </a:lnTo>
                  <a:lnTo>
                    <a:pt x="75" y="267"/>
                  </a:lnTo>
                  <a:lnTo>
                    <a:pt x="77" y="264"/>
                  </a:lnTo>
                  <a:lnTo>
                    <a:pt x="80" y="259"/>
                  </a:lnTo>
                  <a:lnTo>
                    <a:pt x="82" y="260"/>
                  </a:lnTo>
                  <a:lnTo>
                    <a:pt x="84" y="260"/>
                  </a:lnTo>
                  <a:lnTo>
                    <a:pt x="82" y="261"/>
                  </a:lnTo>
                  <a:lnTo>
                    <a:pt x="79" y="263"/>
                  </a:lnTo>
                  <a:lnTo>
                    <a:pt x="77" y="267"/>
                  </a:lnTo>
                  <a:lnTo>
                    <a:pt x="77" y="269"/>
                  </a:lnTo>
                  <a:lnTo>
                    <a:pt x="79" y="271"/>
                  </a:lnTo>
                  <a:lnTo>
                    <a:pt x="79" y="273"/>
                  </a:lnTo>
                  <a:lnTo>
                    <a:pt x="83" y="279"/>
                  </a:lnTo>
                  <a:lnTo>
                    <a:pt x="84" y="281"/>
                  </a:lnTo>
                  <a:lnTo>
                    <a:pt x="86" y="284"/>
                  </a:lnTo>
                  <a:lnTo>
                    <a:pt x="84" y="286"/>
                  </a:lnTo>
                  <a:lnTo>
                    <a:pt x="82" y="289"/>
                  </a:lnTo>
                  <a:lnTo>
                    <a:pt x="84" y="291"/>
                  </a:lnTo>
                  <a:lnTo>
                    <a:pt x="87" y="293"/>
                  </a:lnTo>
                  <a:lnTo>
                    <a:pt x="84" y="294"/>
                  </a:lnTo>
                  <a:lnTo>
                    <a:pt x="85" y="299"/>
                  </a:lnTo>
                  <a:lnTo>
                    <a:pt x="83" y="301"/>
                  </a:lnTo>
                  <a:lnTo>
                    <a:pt x="80" y="301"/>
                  </a:lnTo>
                  <a:lnTo>
                    <a:pt x="88" y="302"/>
                  </a:lnTo>
                  <a:lnTo>
                    <a:pt x="91" y="301"/>
                  </a:lnTo>
                  <a:lnTo>
                    <a:pt x="92" y="298"/>
                  </a:lnTo>
                  <a:lnTo>
                    <a:pt x="94" y="298"/>
                  </a:lnTo>
                  <a:lnTo>
                    <a:pt x="100" y="296"/>
                  </a:lnTo>
                  <a:lnTo>
                    <a:pt x="102" y="294"/>
                  </a:lnTo>
                  <a:lnTo>
                    <a:pt x="105" y="293"/>
                  </a:lnTo>
                  <a:lnTo>
                    <a:pt x="106" y="296"/>
                  </a:lnTo>
                  <a:lnTo>
                    <a:pt x="110" y="297"/>
                  </a:lnTo>
                  <a:lnTo>
                    <a:pt x="112" y="298"/>
                  </a:lnTo>
                  <a:lnTo>
                    <a:pt x="113" y="296"/>
                  </a:lnTo>
                  <a:lnTo>
                    <a:pt x="116" y="297"/>
                  </a:lnTo>
                  <a:lnTo>
                    <a:pt x="119" y="301"/>
                  </a:lnTo>
                  <a:lnTo>
                    <a:pt x="122" y="305"/>
                  </a:lnTo>
                  <a:lnTo>
                    <a:pt x="123" y="306"/>
                  </a:lnTo>
                  <a:lnTo>
                    <a:pt x="127" y="304"/>
                  </a:lnTo>
                  <a:lnTo>
                    <a:pt x="125" y="301"/>
                  </a:lnTo>
                  <a:lnTo>
                    <a:pt x="130" y="293"/>
                  </a:lnTo>
                  <a:lnTo>
                    <a:pt x="129" y="290"/>
                  </a:lnTo>
                  <a:lnTo>
                    <a:pt x="131" y="293"/>
                  </a:lnTo>
                  <a:lnTo>
                    <a:pt x="135" y="294"/>
                  </a:lnTo>
                  <a:lnTo>
                    <a:pt x="136" y="295"/>
                  </a:lnTo>
                  <a:lnTo>
                    <a:pt x="133" y="294"/>
                  </a:lnTo>
                  <a:lnTo>
                    <a:pt x="130" y="296"/>
                  </a:lnTo>
                  <a:lnTo>
                    <a:pt x="129" y="298"/>
                  </a:lnTo>
                  <a:lnTo>
                    <a:pt x="134" y="302"/>
                  </a:lnTo>
                  <a:lnTo>
                    <a:pt x="136" y="302"/>
                  </a:lnTo>
                  <a:lnTo>
                    <a:pt x="142" y="299"/>
                  </a:lnTo>
                  <a:lnTo>
                    <a:pt x="150" y="296"/>
                  </a:lnTo>
                  <a:lnTo>
                    <a:pt x="153" y="294"/>
                  </a:lnTo>
                  <a:lnTo>
                    <a:pt x="154" y="291"/>
                  </a:lnTo>
                  <a:lnTo>
                    <a:pt x="153" y="294"/>
                  </a:lnTo>
                  <a:lnTo>
                    <a:pt x="151" y="297"/>
                  </a:lnTo>
                  <a:lnTo>
                    <a:pt x="152" y="299"/>
                  </a:lnTo>
                  <a:lnTo>
                    <a:pt x="148" y="301"/>
                  </a:lnTo>
                  <a:lnTo>
                    <a:pt x="143" y="306"/>
                  </a:lnTo>
                  <a:lnTo>
                    <a:pt x="144" y="308"/>
                  </a:lnTo>
                  <a:lnTo>
                    <a:pt x="146" y="310"/>
                  </a:lnTo>
                  <a:lnTo>
                    <a:pt x="148" y="311"/>
                  </a:lnTo>
                  <a:lnTo>
                    <a:pt x="146" y="310"/>
                  </a:lnTo>
                  <a:lnTo>
                    <a:pt x="143" y="311"/>
                  </a:lnTo>
                  <a:lnTo>
                    <a:pt x="143" y="313"/>
                  </a:lnTo>
                  <a:lnTo>
                    <a:pt x="142" y="316"/>
                  </a:lnTo>
                  <a:lnTo>
                    <a:pt x="142" y="319"/>
                  </a:lnTo>
                  <a:lnTo>
                    <a:pt x="143" y="324"/>
                  </a:lnTo>
                  <a:lnTo>
                    <a:pt x="145" y="323"/>
                  </a:lnTo>
                  <a:lnTo>
                    <a:pt x="145" y="324"/>
                  </a:lnTo>
                  <a:lnTo>
                    <a:pt x="142" y="324"/>
                  </a:lnTo>
                  <a:lnTo>
                    <a:pt x="142" y="323"/>
                  </a:lnTo>
                  <a:lnTo>
                    <a:pt x="138" y="324"/>
                  </a:lnTo>
                  <a:lnTo>
                    <a:pt x="136" y="327"/>
                  </a:lnTo>
                  <a:lnTo>
                    <a:pt x="133" y="328"/>
                  </a:lnTo>
                  <a:lnTo>
                    <a:pt x="128" y="332"/>
                  </a:lnTo>
                  <a:lnTo>
                    <a:pt x="128" y="336"/>
                  </a:lnTo>
                  <a:lnTo>
                    <a:pt x="126" y="338"/>
                  </a:lnTo>
                  <a:lnTo>
                    <a:pt x="123" y="337"/>
                  </a:lnTo>
                  <a:lnTo>
                    <a:pt x="120" y="340"/>
                  </a:lnTo>
                  <a:lnTo>
                    <a:pt x="112" y="342"/>
                  </a:lnTo>
                  <a:lnTo>
                    <a:pt x="106" y="347"/>
                  </a:lnTo>
                  <a:lnTo>
                    <a:pt x="104" y="349"/>
                  </a:lnTo>
                  <a:lnTo>
                    <a:pt x="103" y="352"/>
                  </a:lnTo>
                  <a:lnTo>
                    <a:pt x="103" y="355"/>
                  </a:lnTo>
                  <a:lnTo>
                    <a:pt x="104" y="357"/>
                  </a:lnTo>
                  <a:lnTo>
                    <a:pt x="102" y="356"/>
                  </a:lnTo>
                  <a:lnTo>
                    <a:pt x="99" y="356"/>
                  </a:lnTo>
                  <a:lnTo>
                    <a:pt x="99" y="358"/>
                  </a:lnTo>
                  <a:lnTo>
                    <a:pt x="97" y="356"/>
                  </a:lnTo>
                  <a:lnTo>
                    <a:pt x="97" y="354"/>
                  </a:lnTo>
                  <a:lnTo>
                    <a:pt x="95" y="355"/>
                  </a:lnTo>
                  <a:lnTo>
                    <a:pt x="92" y="354"/>
                  </a:lnTo>
                  <a:lnTo>
                    <a:pt x="80" y="357"/>
                  </a:lnTo>
                  <a:lnTo>
                    <a:pt x="78" y="359"/>
                  </a:lnTo>
                  <a:lnTo>
                    <a:pt x="76" y="363"/>
                  </a:lnTo>
                  <a:lnTo>
                    <a:pt x="76" y="365"/>
                  </a:lnTo>
                  <a:lnTo>
                    <a:pt x="72" y="366"/>
                  </a:lnTo>
                  <a:lnTo>
                    <a:pt x="70" y="368"/>
                  </a:lnTo>
                  <a:lnTo>
                    <a:pt x="67" y="368"/>
                  </a:lnTo>
                  <a:lnTo>
                    <a:pt x="65" y="370"/>
                  </a:lnTo>
                  <a:lnTo>
                    <a:pt x="65" y="373"/>
                  </a:lnTo>
                  <a:lnTo>
                    <a:pt x="66" y="375"/>
                  </a:lnTo>
                  <a:lnTo>
                    <a:pt x="67" y="373"/>
                  </a:lnTo>
                  <a:lnTo>
                    <a:pt x="66" y="370"/>
                  </a:lnTo>
                  <a:lnTo>
                    <a:pt x="69" y="373"/>
                  </a:lnTo>
                  <a:lnTo>
                    <a:pt x="71" y="374"/>
                  </a:lnTo>
                  <a:lnTo>
                    <a:pt x="75" y="373"/>
                  </a:lnTo>
                  <a:lnTo>
                    <a:pt x="74" y="370"/>
                  </a:lnTo>
                  <a:lnTo>
                    <a:pt x="72" y="367"/>
                  </a:lnTo>
                  <a:lnTo>
                    <a:pt x="76" y="368"/>
                  </a:lnTo>
                  <a:lnTo>
                    <a:pt x="77" y="372"/>
                  </a:lnTo>
                  <a:lnTo>
                    <a:pt x="80" y="370"/>
                  </a:lnTo>
                  <a:lnTo>
                    <a:pt x="83" y="370"/>
                  </a:lnTo>
                  <a:lnTo>
                    <a:pt x="84" y="367"/>
                  </a:lnTo>
                  <a:lnTo>
                    <a:pt x="86" y="364"/>
                  </a:lnTo>
                  <a:lnTo>
                    <a:pt x="87" y="362"/>
                  </a:lnTo>
                  <a:lnTo>
                    <a:pt x="89" y="361"/>
                  </a:lnTo>
                  <a:lnTo>
                    <a:pt x="93" y="362"/>
                  </a:lnTo>
                  <a:lnTo>
                    <a:pt x="89" y="363"/>
                  </a:lnTo>
                  <a:lnTo>
                    <a:pt x="89" y="365"/>
                  </a:lnTo>
                  <a:lnTo>
                    <a:pt x="93" y="366"/>
                  </a:lnTo>
                  <a:lnTo>
                    <a:pt x="97" y="363"/>
                  </a:lnTo>
                  <a:lnTo>
                    <a:pt x="101" y="362"/>
                  </a:lnTo>
                  <a:lnTo>
                    <a:pt x="103" y="363"/>
                  </a:lnTo>
                  <a:lnTo>
                    <a:pt x="104" y="359"/>
                  </a:lnTo>
                  <a:lnTo>
                    <a:pt x="106" y="359"/>
                  </a:lnTo>
                  <a:lnTo>
                    <a:pt x="110" y="357"/>
                  </a:lnTo>
                  <a:lnTo>
                    <a:pt x="111" y="357"/>
                  </a:lnTo>
                  <a:lnTo>
                    <a:pt x="114" y="358"/>
                  </a:lnTo>
                  <a:lnTo>
                    <a:pt x="113" y="361"/>
                  </a:lnTo>
                  <a:lnTo>
                    <a:pt x="116" y="361"/>
                  </a:lnTo>
                  <a:lnTo>
                    <a:pt x="117" y="357"/>
                  </a:lnTo>
                  <a:lnTo>
                    <a:pt x="120" y="355"/>
                  </a:lnTo>
                  <a:lnTo>
                    <a:pt x="122" y="355"/>
                  </a:lnTo>
                  <a:lnTo>
                    <a:pt x="126" y="353"/>
                  </a:lnTo>
                  <a:lnTo>
                    <a:pt x="128" y="354"/>
                  </a:lnTo>
                  <a:lnTo>
                    <a:pt x="129" y="350"/>
                  </a:lnTo>
                  <a:lnTo>
                    <a:pt x="130" y="354"/>
                  </a:lnTo>
                  <a:lnTo>
                    <a:pt x="131" y="353"/>
                  </a:lnTo>
                  <a:lnTo>
                    <a:pt x="133" y="350"/>
                  </a:lnTo>
                  <a:lnTo>
                    <a:pt x="135" y="349"/>
                  </a:lnTo>
                  <a:lnTo>
                    <a:pt x="133" y="349"/>
                  </a:lnTo>
                  <a:lnTo>
                    <a:pt x="133" y="347"/>
                  </a:lnTo>
                  <a:lnTo>
                    <a:pt x="129" y="347"/>
                  </a:lnTo>
                  <a:lnTo>
                    <a:pt x="133" y="344"/>
                  </a:lnTo>
                  <a:lnTo>
                    <a:pt x="135" y="344"/>
                  </a:lnTo>
                  <a:lnTo>
                    <a:pt x="138" y="342"/>
                  </a:lnTo>
                  <a:lnTo>
                    <a:pt x="135" y="342"/>
                  </a:lnTo>
                  <a:lnTo>
                    <a:pt x="138" y="341"/>
                  </a:lnTo>
                  <a:lnTo>
                    <a:pt x="140" y="340"/>
                  </a:lnTo>
                  <a:lnTo>
                    <a:pt x="143" y="339"/>
                  </a:lnTo>
                  <a:lnTo>
                    <a:pt x="146" y="337"/>
                  </a:lnTo>
                  <a:lnTo>
                    <a:pt x="150" y="337"/>
                  </a:lnTo>
                  <a:lnTo>
                    <a:pt x="152" y="335"/>
                  </a:lnTo>
                  <a:lnTo>
                    <a:pt x="157" y="332"/>
                  </a:lnTo>
                  <a:lnTo>
                    <a:pt x="159" y="330"/>
                  </a:lnTo>
                  <a:lnTo>
                    <a:pt x="157" y="328"/>
                  </a:lnTo>
                  <a:lnTo>
                    <a:pt x="160" y="325"/>
                  </a:lnTo>
                  <a:lnTo>
                    <a:pt x="165" y="323"/>
                  </a:lnTo>
                  <a:lnTo>
                    <a:pt x="168" y="323"/>
                  </a:lnTo>
                  <a:lnTo>
                    <a:pt x="169" y="321"/>
                  </a:lnTo>
                  <a:lnTo>
                    <a:pt x="172" y="319"/>
                  </a:lnTo>
                  <a:lnTo>
                    <a:pt x="177" y="316"/>
                  </a:lnTo>
                  <a:lnTo>
                    <a:pt x="179" y="314"/>
                  </a:lnTo>
                  <a:lnTo>
                    <a:pt x="185" y="312"/>
                  </a:lnTo>
                  <a:lnTo>
                    <a:pt x="187" y="313"/>
                  </a:lnTo>
                  <a:lnTo>
                    <a:pt x="189" y="310"/>
                  </a:lnTo>
                  <a:lnTo>
                    <a:pt x="189" y="307"/>
                  </a:lnTo>
                  <a:lnTo>
                    <a:pt x="190" y="305"/>
                  </a:lnTo>
                  <a:lnTo>
                    <a:pt x="194" y="302"/>
                  </a:lnTo>
                  <a:lnTo>
                    <a:pt x="196" y="302"/>
                  </a:lnTo>
                  <a:lnTo>
                    <a:pt x="198" y="301"/>
                  </a:lnTo>
                  <a:lnTo>
                    <a:pt x="200" y="297"/>
                  </a:lnTo>
                  <a:lnTo>
                    <a:pt x="199" y="295"/>
                  </a:lnTo>
                  <a:lnTo>
                    <a:pt x="197" y="294"/>
                  </a:lnTo>
                  <a:lnTo>
                    <a:pt x="195" y="293"/>
                  </a:lnTo>
                  <a:lnTo>
                    <a:pt x="189" y="293"/>
                  </a:lnTo>
                  <a:lnTo>
                    <a:pt x="189" y="291"/>
                  </a:lnTo>
                  <a:lnTo>
                    <a:pt x="190" y="287"/>
                  </a:lnTo>
                  <a:lnTo>
                    <a:pt x="193" y="286"/>
                  </a:lnTo>
                  <a:lnTo>
                    <a:pt x="194" y="284"/>
                  </a:lnTo>
                  <a:lnTo>
                    <a:pt x="196" y="281"/>
                  </a:lnTo>
                  <a:lnTo>
                    <a:pt x="202" y="280"/>
                  </a:lnTo>
                  <a:lnTo>
                    <a:pt x="204" y="280"/>
                  </a:lnTo>
                  <a:lnTo>
                    <a:pt x="205" y="277"/>
                  </a:lnTo>
                  <a:lnTo>
                    <a:pt x="202" y="277"/>
                  </a:lnTo>
                  <a:lnTo>
                    <a:pt x="207" y="276"/>
                  </a:lnTo>
                  <a:lnTo>
                    <a:pt x="211" y="273"/>
                  </a:lnTo>
                  <a:lnTo>
                    <a:pt x="211" y="272"/>
                  </a:lnTo>
                  <a:lnTo>
                    <a:pt x="206" y="268"/>
                  </a:lnTo>
                  <a:lnTo>
                    <a:pt x="208" y="269"/>
                  </a:lnTo>
                  <a:lnTo>
                    <a:pt x="211" y="269"/>
                  </a:lnTo>
                  <a:lnTo>
                    <a:pt x="214" y="268"/>
                  </a:lnTo>
                  <a:lnTo>
                    <a:pt x="214" y="264"/>
                  </a:lnTo>
                  <a:lnTo>
                    <a:pt x="216" y="262"/>
                  </a:lnTo>
                  <a:lnTo>
                    <a:pt x="220" y="260"/>
                  </a:lnTo>
                  <a:lnTo>
                    <a:pt x="222" y="258"/>
                  </a:lnTo>
                  <a:lnTo>
                    <a:pt x="223" y="255"/>
                  </a:lnTo>
                  <a:lnTo>
                    <a:pt x="225" y="253"/>
                  </a:lnTo>
                  <a:lnTo>
                    <a:pt x="231" y="252"/>
                  </a:lnTo>
                  <a:lnTo>
                    <a:pt x="233" y="248"/>
                  </a:lnTo>
                  <a:lnTo>
                    <a:pt x="237" y="248"/>
                  </a:lnTo>
                  <a:lnTo>
                    <a:pt x="239" y="245"/>
                  </a:lnTo>
                  <a:lnTo>
                    <a:pt x="241" y="248"/>
                  </a:lnTo>
                  <a:lnTo>
                    <a:pt x="247" y="248"/>
                  </a:lnTo>
                  <a:lnTo>
                    <a:pt x="249" y="245"/>
                  </a:lnTo>
                  <a:lnTo>
                    <a:pt x="251" y="243"/>
                  </a:lnTo>
                  <a:lnTo>
                    <a:pt x="255" y="244"/>
                  </a:lnTo>
                  <a:lnTo>
                    <a:pt x="249" y="246"/>
                  </a:lnTo>
                  <a:lnTo>
                    <a:pt x="247" y="248"/>
                  </a:lnTo>
                  <a:lnTo>
                    <a:pt x="247" y="251"/>
                  </a:lnTo>
                  <a:lnTo>
                    <a:pt x="251" y="253"/>
                  </a:lnTo>
                  <a:lnTo>
                    <a:pt x="257" y="255"/>
                  </a:lnTo>
                  <a:lnTo>
                    <a:pt x="249" y="254"/>
                  </a:lnTo>
                  <a:lnTo>
                    <a:pt x="246" y="255"/>
                  </a:lnTo>
                  <a:lnTo>
                    <a:pt x="240" y="253"/>
                  </a:lnTo>
                  <a:lnTo>
                    <a:pt x="237" y="254"/>
                  </a:lnTo>
                  <a:lnTo>
                    <a:pt x="232" y="258"/>
                  </a:lnTo>
                  <a:lnTo>
                    <a:pt x="229" y="258"/>
                  </a:lnTo>
                  <a:lnTo>
                    <a:pt x="228" y="261"/>
                  </a:lnTo>
                  <a:lnTo>
                    <a:pt x="229" y="263"/>
                  </a:lnTo>
                  <a:lnTo>
                    <a:pt x="229" y="267"/>
                  </a:lnTo>
                  <a:lnTo>
                    <a:pt x="228" y="269"/>
                  </a:lnTo>
                  <a:lnTo>
                    <a:pt x="223" y="273"/>
                  </a:lnTo>
                  <a:lnTo>
                    <a:pt x="221" y="278"/>
                  </a:lnTo>
                  <a:lnTo>
                    <a:pt x="223" y="280"/>
                  </a:lnTo>
                  <a:lnTo>
                    <a:pt x="225" y="281"/>
                  </a:lnTo>
                  <a:lnTo>
                    <a:pt x="229" y="280"/>
                  </a:lnTo>
                  <a:lnTo>
                    <a:pt x="231" y="280"/>
                  </a:lnTo>
                  <a:lnTo>
                    <a:pt x="229" y="282"/>
                  </a:lnTo>
                  <a:lnTo>
                    <a:pt x="227" y="285"/>
                  </a:lnTo>
                  <a:lnTo>
                    <a:pt x="223" y="285"/>
                  </a:lnTo>
                  <a:lnTo>
                    <a:pt x="221" y="286"/>
                  </a:lnTo>
                  <a:lnTo>
                    <a:pt x="220" y="289"/>
                  </a:lnTo>
                  <a:lnTo>
                    <a:pt x="222" y="290"/>
                  </a:lnTo>
                  <a:lnTo>
                    <a:pt x="231" y="288"/>
                  </a:lnTo>
                  <a:lnTo>
                    <a:pt x="233" y="289"/>
                  </a:lnTo>
                  <a:lnTo>
                    <a:pt x="236" y="287"/>
                  </a:lnTo>
                  <a:lnTo>
                    <a:pt x="238" y="285"/>
                  </a:lnTo>
                  <a:lnTo>
                    <a:pt x="239" y="282"/>
                  </a:lnTo>
                  <a:lnTo>
                    <a:pt x="241" y="282"/>
                  </a:lnTo>
                  <a:lnTo>
                    <a:pt x="244" y="279"/>
                  </a:lnTo>
                  <a:lnTo>
                    <a:pt x="244" y="282"/>
                  </a:lnTo>
                  <a:lnTo>
                    <a:pt x="247" y="281"/>
                  </a:lnTo>
                  <a:lnTo>
                    <a:pt x="247" y="278"/>
                  </a:lnTo>
                  <a:lnTo>
                    <a:pt x="250" y="279"/>
                  </a:lnTo>
                  <a:lnTo>
                    <a:pt x="249" y="277"/>
                  </a:lnTo>
                  <a:lnTo>
                    <a:pt x="251" y="277"/>
                  </a:lnTo>
                  <a:lnTo>
                    <a:pt x="253" y="279"/>
                  </a:lnTo>
                  <a:lnTo>
                    <a:pt x="253" y="277"/>
                  </a:lnTo>
                  <a:lnTo>
                    <a:pt x="255" y="273"/>
                  </a:lnTo>
                  <a:lnTo>
                    <a:pt x="256" y="273"/>
                  </a:lnTo>
                  <a:lnTo>
                    <a:pt x="256" y="277"/>
                  </a:lnTo>
                  <a:lnTo>
                    <a:pt x="257" y="273"/>
                  </a:lnTo>
                  <a:lnTo>
                    <a:pt x="264" y="274"/>
                  </a:lnTo>
                  <a:lnTo>
                    <a:pt x="266" y="273"/>
                  </a:lnTo>
                  <a:lnTo>
                    <a:pt x="268" y="273"/>
                  </a:lnTo>
                  <a:lnTo>
                    <a:pt x="268" y="271"/>
                  </a:lnTo>
                  <a:lnTo>
                    <a:pt x="272" y="271"/>
                  </a:lnTo>
                  <a:lnTo>
                    <a:pt x="270" y="268"/>
                  </a:lnTo>
                  <a:lnTo>
                    <a:pt x="273" y="265"/>
                  </a:lnTo>
                  <a:lnTo>
                    <a:pt x="274" y="263"/>
                  </a:lnTo>
                  <a:lnTo>
                    <a:pt x="272" y="262"/>
                  </a:lnTo>
                  <a:lnTo>
                    <a:pt x="268" y="263"/>
                  </a:lnTo>
                  <a:lnTo>
                    <a:pt x="266" y="263"/>
                  </a:lnTo>
                  <a:lnTo>
                    <a:pt x="268" y="262"/>
                  </a:lnTo>
                  <a:lnTo>
                    <a:pt x="271" y="261"/>
                  </a:lnTo>
                  <a:lnTo>
                    <a:pt x="271" y="258"/>
                  </a:lnTo>
                  <a:lnTo>
                    <a:pt x="268" y="261"/>
                  </a:lnTo>
                  <a:lnTo>
                    <a:pt x="267" y="258"/>
                  </a:lnTo>
                  <a:lnTo>
                    <a:pt x="265" y="260"/>
                  </a:lnTo>
                  <a:lnTo>
                    <a:pt x="266" y="256"/>
                  </a:lnTo>
                  <a:lnTo>
                    <a:pt x="270" y="256"/>
                  </a:lnTo>
                  <a:lnTo>
                    <a:pt x="271" y="254"/>
                  </a:lnTo>
                  <a:lnTo>
                    <a:pt x="271" y="251"/>
                  </a:lnTo>
                  <a:lnTo>
                    <a:pt x="273" y="253"/>
                  </a:lnTo>
                  <a:lnTo>
                    <a:pt x="275" y="250"/>
                  </a:lnTo>
                  <a:lnTo>
                    <a:pt x="278" y="247"/>
                  </a:lnTo>
                  <a:lnTo>
                    <a:pt x="278" y="250"/>
                  </a:lnTo>
                  <a:lnTo>
                    <a:pt x="275" y="252"/>
                  </a:lnTo>
                  <a:lnTo>
                    <a:pt x="274" y="255"/>
                  </a:lnTo>
                  <a:lnTo>
                    <a:pt x="280" y="256"/>
                  </a:lnTo>
                  <a:lnTo>
                    <a:pt x="280" y="253"/>
                  </a:lnTo>
                  <a:lnTo>
                    <a:pt x="281" y="251"/>
                  </a:lnTo>
                  <a:lnTo>
                    <a:pt x="281" y="253"/>
                  </a:lnTo>
                  <a:lnTo>
                    <a:pt x="287" y="253"/>
                  </a:lnTo>
                  <a:lnTo>
                    <a:pt x="289" y="254"/>
                  </a:lnTo>
                  <a:lnTo>
                    <a:pt x="292" y="252"/>
                  </a:lnTo>
                  <a:lnTo>
                    <a:pt x="295" y="251"/>
                  </a:lnTo>
                  <a:lnTo>
                    <a:pt x="298" y="252"/>
                  </a:lnTo>
                  <a:lnTo>
                    <a:pt x="295" y="252"/>
                  </a:lnTo>
                  <a:lnTo>
                    <a:pt x="292" y="253"/>
                  </a:lnTo>
                  <a:lnTo>
                    <a:pt x="292" y="255"/>
                  </a:lnTo>
                  <a:lnTo>
                    <a:pt x="295" y="258"/>
                  </a:lnTo>
                  <a:lnTo>
                    <a:pt x="298" y="256"/>
                  </a:lnTo>
                  <a:lnTo>
                    <a:pt x="300" y="256"/>
                  </a:lnTo>
                  <a:lnTo>
                    <a:pt x="296" y="258"/>
                  </a:lnTo>
                  <a:lnTo>
                    <a:pt x="293" y="260"/>
                  </a:lnTo>
                  <a:lnTo>
                    <a:pt x="296" y="260"/>
                  </a:lnTo>
                  <a:lnTo>
                    <a:pt x="301" y="258"/>
                  </a:lnTo>
                  <a:lnTo>
                    <a:pt x="300" y="261"/>
                  </a:lnTo>
                  <a:lnTo>
                    <a:pt x="302" y="260"/>
                  </a:lnTo>
                  <a:lnTo>
                    <a:pt x="306" y="262"/>
                  </a:lnTo>
                  <a:lnTo>
                    <a:pt x="304" y="264"/>
                  </a:lnTo>
                  <a:lnTo>
                    <a:pt x="307" y="264"/>
                  </a:lnTo>
                  <a:lnTo>
                    <a:pt x="309" y="267"/>
                  </a:lnTo>
                  <a:lnTo>
                    <a:pt x="313" y="265"/>
                  </a:lnTo>
                  <a:lnTo>
                    <a:pt x="317" y="261"/>
                  </a:lnTo>
                  <a:lnTo>
                    <a:pt x="321" y="259"/>
                  </a:lnTo>
                  <a:lnTo>
                    <a:pt x="321" y="260"/>
                  </a:lnTo>
                  <a:lnTo>
                    <a:pt x="317" y="262"/>
                  </a:lnTo>
                  <a:lnTo>
                    <a:pt x="317" y="268"/>
                  </a:lnTo>
                  <a:lnTo>
                    <a:pt x="319" y="269"/>
                  </a:lnTo>
                  <a:lnTo>
                    <a:pt x="323" y="270"/>
                  </a:lnTo>
                  <a:lnTo>
                    <a:pt x="325" y="271"/>
                  </a:lnTo>
                  <a:lnTo>
                    <a:pt x="326" y="273"/>
                  </a:lnTo>
                  <a:lnTo>
                    <a:pt x="331" y="273"/>
                  </a:lnTo>
                  <a:lnTo>
                    <a:pt x="333" y="273"/>
                  </a:lnTo>
                  <a:lnTo>
                    <a:pt x="347" y="271"/>
                  </a:lnTo>
                  <a:lnTo>
                    <a:pt x="349" y="272"/>
                  </a:lnTo>
                  <a:lnTo>
                    <a:pt x="358" y="273"/>
                  </a:lnTo>
                  <a:lnTo>
                    <a:pt x="360" y="274"/>
                  </a:lnTo>
                  <a:lnTo>
                    <a:pt x="364" y="273"/>
                  </a:lnTo>
                  <a:lnTo>
                    <a:pt x="365" y="271"/>
                  </a:lnTo>
                  <a:lnTo>
                    <a:pt x="366" y="273"/>
                  </a:lnTo>
                  <a:lnTo>
                    <a:pt x="365" y="277"/>
                  </a:lnTo>
                  <a:lnTo>
                    <a:pt x="373" y="279"/>
                  </a:lnTo>
                  <a:lnTo>
                    <a:pt x="378" y="280"/>
                  </a:lnTo>
                  <a:lnTo>
                    <a:pt x="381" y="279"/>
                  </a:lnTo>
                  <a:lnTo>
                    <a:pt x="384" y="278"/>
                  </a:lnTo>
                  <a:lnTo>
                    <a:pt x="386" y="277"/>
                  </a:lnTo>
                  <a:lnTo>
                    <a:pt x="390" y="273"/>
                  </a:lnTo>
                  <a:lnTo>
                    <a:pt x="392" y="273"/>
                  </a:lnTo>
                  <a:lnTo>
                    <a:pt x="393" y="276"/>
                  </a:lnTo>
                  <a:lnTo>
                    <a:pt x="399" y="278"/>
                  </a:lnTo>
                  <a:lnTo>
                    <a:pt x="396" y="277"/>
                  </a:lnTo>
                  <a:lnTo>
                    <a:pt x="393" y="279"/>
                  </a:lnTo>
                  <a:lnTo>
                    <a:pt x="393" y="282"/>
                  </a:lnTo>
                  <a:lnTo>
                    <a:pt x="393" y="277"/>
                  </a:lnTo>
                  <a:lnTo>
                    <a:pt x="390" y="274"/>
                  </a:lnTo>
                  <a:lnTo>
                    <a:pt x="390" y="277"/>
                  </a:lnTo>
                  <a:lnTo>
                    <a:pt x="391" y="280"/>
                  </a:lnTo>
                  <a:lnTo>
                    <a:pt x="389" y="282"/>
                  </a:lnTo>
                  <a:lnTo>
                    <a:pt x="385" y="284"/>
                  </a:lnTo>
                  <a:lnTo>
                    <a:pt x="389" y="285"/>
                  </a:lnTo>
                  <a:lnTo>
                    <a:pt x="391" y="286"/>
                  </a:lnTo>
                  <a:lnTo>
                    <a:pt x="393" y="287"/>
                  </a:lnTo>
                  <a:lnTo>
                    <a:pt x="396" y="288"/>
                  </a:lnTo>
                  <a:lnTo>
                    <a:pt x="399" y="289"/>
                  </a:lnTo>
                  <a:lnTo>
                    <a:pt x="402" y="291"/>
                  </a:lnTo>
                  <a:lnTo>
                    <a:pt x="404" y="290"/>
                  </a:lnTo>
                  <a:lnTo>
                    <a:pt x="403" y="293"/>
                  </a:lnTo>
                  <a:lnTo>
                    <a:pt x="407" y="293"/>
                  </a:lnTo>
                  <a:lnTo>
                    <a:pt x="409" y="295"/>
                  </a:lnTo>
                  <a:lnTo>
                    <a:pt x="411" y="297"/>
                  </a:lnTo>
                  <a:lnTo>
                    <a:pt x="416" y="302"/>
                  </a:lnTo>
                  <a:lnTo>
                    <a:pt x="421" y="305"/>
                  </a:lnTo>
                  <a:lnTo>
                    <a:pt x="427" y="307"/>
                  </a:lnTo>
                  <a:lnTo>
                    <a:pt x="429" y="310"/>
                  </a:lnTo>
                  <a:lnTo>
                    <a:pt x="429" y="307"/>
                  </a:lnTo>
                  <a:lnTo>
                    <a:pt x="433" y="306"/>
                  </a:lnTo>
                  <a:lnTo>
                    <a:pt x="435" y="307"/>
                  </a:lnTo>
                  <a:lnTo>
                    <a:pt x="437" y="306"/>
                  </a:lnTo>
                  <a:lnTo>
                    <a:pt x="435" y="304"/>
                  </a:lnTo>
                  <a:lnTo>
                    <a:pt x="435" y="301"/>
                  </a:lnTo>
                  <a:lnTo>
                    <a:pt x="432" y="301"/>
                  </a:lnTo>
                  <a:lnTo>
                    <a:pt x="432" y="298"/>
                  </a:lnTo>
                  <a:lnTo>
                    <a:pt x="426" y="296"/>
                  </a:lnTo>
                  <a:lnTo>
                    <a:pt x="424" y="297"/>
                  </a:lnTo>
                  <a:lnTo>
                    <a:pt x="426" y="296"/>
                  </a:lnTo>
                  <a:lnTo>
                    <a:pt x="424" y="293"/>
                  </a:lnTo>
                  <a:lnTo>
                    <a:pt x="426" y="295"/>
                  </a:lnTo>
                  <a:lnTo>
                    <a:pt x="429" y="294"/>
                  </a:lnTo>
                  <a:lnTo>
                    <a:pt x="432" y="297"/>
                  </a:lnTo>
                  <a:lnTo>
                    <a:pt x="434" y="298"/>
                  </a:lnTo>
                  <a:lnTo>
                    <a:pt x="437" y="297"/>
                  </a:lnTo>
                  <a:lnTo>
                    <a:pt x="437" y="294"/>
                  </a:lnTo>
                  <a:lnTo>
                    <a:pt x="437" y="297"/>
                  </a:lnTo>
                  <a:lnTo>
                    <a:pt x="441" y="297"/>
                  </a:lnTo>
                  <a:lnTo>
                    <a:pt x="437" y="298"/>
                  </a:lnTo>
                  <a:lnTo>
                    <a:pt x="441" y="304"/>
                  </a:lnTo>
                  <a:lnTo>
                    <a:pt x="441" y="306"/>
                  </a:lnTo>
                  <a:lnTo>
                    <a:pt x="443" y="305"/>
                  </a:lnTo>
                  <a:lnTo>
                    <a:pt x="446" y="306"/>
                  </a:lnTo>
                  <a:lnTo>
                    <a:pt x="447" y="308"/>
                  </a:lnTo>
                  <a:lnTo>
                    <a:pt x="450" y="310"/>
                  </a:lnTo>
                  <a:lnTo>
                    <a:pt x="451" y="307"/>
                  </a:lnTo>
                  <a:lnTo>
                    <a:pt x="450" y="305"/>
                  </a:lnTo>
                  <a:lnTo>
                    <a:pt x="450" y="302"/>
                  </a:lnTo>
                  <a:lnTo>
                    <a:pt x="446" y="295"/>
                  </a:lnTo>
                  <a:lnTo>
                    <a:pt x="446" y="293"/>
                  </a:lnTo>
                  <a:lnTo>
                    <a:pt x="445" y="289"/>
                  </a:lnTo>
                  <a:lnTo>
                    <a:pt x="447" y="290"/>
                  </a:lnTo>
                  <a:lnTo>
                    <a:pt x="445" y="288"/>
                  </a:lnTo>
                  <a:lnTo>
                    <a:pt x="446" y="288"/>
                  </a:lnTo>
                  <a:lnTo>
                    <a:pt x="447" y="285"/>
                  </a:lnTo>
                  <a:lnTo>
                    <a:pt x="447" y="287"/>
                  </a:lnTo>
                  <a:lnTo>
                    <a:pt x="447" y="289"/>
                  </a:lnTo>
                  <a:lnTo>
                    <a:pt x="449" y="293"/>
                  </a:lnTo>
                  <a:lnTo>
                    <a:pt x="450" y="297"/>
                  </a:lnTo>
                  <a:lnTo>
                    <a:pt x="453" y="298"/>
                  </a:lnTo>
                  <a:lnTo>
                    <a:pt x="452" y="302"/>
                  </a:lnTo>
                  <a:lnTo>
                    <a:pt x="455" y="306"/>
                  </a:lnTo>
                  <a:lnTo>
                    <a:pt x="459" y="307"/>
                  </a:lnTo>
                  <a:lnTo>
                    <a:pt x="461" y="310"/>
                  </a:lnTo>
                  <a:lnTo>
                    <a:pt x="464" y="310"/>
                  </a:lnTo>
                  <a:lnTo>
                    <a:pt x="467" y="304"/>
                  </a:lnTo>
                  <a:lnTo>
                    <a:pt x="469" y="304"/>
                  </a:lnTo>
                  <a:lnTo>
                    <a:pt x="467" y="306"/>
                  </a:lnTo>
                  <a:lnTo>
                    <a:pt x="464" y="308"/>
                  </a:lnTo>
                  <a:lnTo>
                    <a:pt x="464" y="311"/>
                  </a:lnTo>
                  <a:lnTo>
                    <a:pt x="467" y="314"/>
                  </a:lnTo>
                  <a:lnTo>
                    <a:pt x="469" y="313"/>
                  </a:lnTo>
                  <a:lnTo>
                    <a:pt x="468" y="315"/>
                  </a:lnTo>
                  <a:lnTo>
                    <a:pt x="470" y="319"/>
                  </a:lnTo>
                  <a:lnTo>
                    <a:pt x="472" y="315"/>
                  </a:lnTo>
                  <a:lnTo>
                    <a:pt x="475" y="316"/>
                  </a:lnTo>
                  <a:lnTo>
                    <a:pt x="477" y="318"/>
                  </a:lnTo>
                  <a:lnTo>
                    <a:pt x="475" y="316"/>
                  </a:lnTo>
                  <a:lnTo>
                    <a:pt x="472" y="318"/>
                  </a:lnTo>
                  <a:lnTo>
                    <a:pt x="473" y="320"/>
                  </a:lnTo>
                  <a:lnTo>
                    <a:pt x="479" y="323"/>
                  </a:lnTo>
                  <a:lnTo>
                    <a:pt x="471" y="320"/>
                  </a:lnTo>
                  <a:lnTo>
                    <a:pt x="472" y="323"/>
                  </a:lnTo>
                  <a:lnTo>
                    <a:pt x="475" y="322"/>
                  </a:lnTo>
                  <a:lnTo>
                    <a:pt x="472" y="325"/>
                  </a:lnTo>
                  <a:lnTo>
                    <a:pt x="476" y="328"/>
                  </a:lnTo>
                  <a:lnTo>
                    <a:pt x="478" y="328"/>
                  </a:lnTo>
                  <a:lnTo>
                    <a:pt x="472" y="329"/>
                  </a:lnTo>
                  <a:lnTo>
                    <a:pt x="473" y="331"/>
                  </a:lnTo>
                  <a:lnTo>
                    <a:pt x="477" y="331"/>
                  </a:lnTo>
                  <a:lnTo>
                    <a:pt x="479" y="332"/>
                  </a:lnTo>
                  <a:lnTo>
                    <a:pt x="481" y="333"/>
                  </a:lnTo>
                  <a:lnTo>
                    <a:pt x="481" y="336"/>
                  </a:lnTo>
                  <a:lnTo>
                    <a:pt x="484" y="338"/>
                  </a:lnTo>
                  <a:lnTo>
                    <a:pt x="487" y="339"/>
                  </a:lnTo>
                  <a:lnTo>
                    <a:pt x="486" y="341"/>
                  </a:lnTo>
                  <a:lnTo>
                    <a:pt x="489" y="341"/>
                  </a:lnTo>
                  <a:lnTo>
                    <a:pt x="489" y="344"/>
                  </a:lnTo>
                  <a:lnTo>
                    <a:pt x="493" y="346"/>
                  </a:lnTo>
                  <a:lnTo>
                    <a:pt x="494" y="349"/>
                  </a:lnTo>
                  <a:lnTo>
                    <a:pt x="498" y="349"/>
                  </a:lnTo>
                  <a:lnTo>
                    <a:pt x="496" y="349"/>
                  </a:lnTo>
                  <a:lnTo>
                    <a:pt x="494" y="352"/>
                  </a:lnTo>
                  <a:lnTo>
                    <a:pt x="494" y="354"/>
                  </a:lnTo>
                  <a:lnTo>
                    <a:pt x="490" y="359"/>
                  </a:lnTo>
                  <a:lnTo>
                    <a:pt x="492" y="362"/>
                  </a:lnTo>
                  <a:lnTo>
                    <a:pt x="495" y="361"/>
                  </a:lnTo>
                  <a:lnTo>
                    <a:pt x="496" y="358"/>
                  </a:lnTo>
                  <a:lnTo>
                    <a:pt x="496" y="356"/>
                  </a:lnTo>
                  <a:lnTo>
                    <a:pt x="498" y="354"/>
                  </a:lnTo>
                  <a:lnTo>
                    <a:pt x="504" y="354"/>
                  </a:lnTo>
                  <a:lnTo>
                    <a:pt x="509" y="358"/>
                  </a:lnTo>
                  <a:lnTo>
                    <a:pt x="509" y="364"/>
                  </a:lnTo>
                  <a:lnTo>
                    <a:pt x="510" y="367"/>
                  </a:lnTo>
                  <a:lnTo>
                    <a:pt x="507" y="367"/>
                  </a:lnTo>
                  <a:lnTo>
                    <a:pt x="509" y="371"/>
                  </a:lnTo>
                  <a:lnTo>
                    <a:pt x="511" y="370"/>
                  </a:lnTo>
                  <a:lnTo>
                    <a:pt x="514" y="366"/>
                  </a:lnTo>
                  <a:lnTo>
                    <a:pt x="511" y="370"/>
                  </a:lnTo>
                  <a:lnTo>
                    <a:pt x="509" y="371"/>
                  </a:lnTo>
                  <a:lnTo>
                    <a:pt x="507" y="373"/>
                  </a:lnTo>
                  <a:lnTo>
                    <a:pt x="507" y="376"/>
                  </a:lnTo>
                  <a:lnTo>
                    <a:pt x="511" y="374"/>
                  </a:lnTo>
                  <a:lnTo>
                    <a:pt x="511" y="376"/>
                  </a:lnTo>
                  <a:lnTo>
                    <a:pt x="514" y="375"/>
                  </a:lnTo>
                  <a:lnTo>
                    <a:pt x="517" y="373"/>
                  </a:lnTo>
                  <a:lnTo>
                    <a:pt x="518" y="370"/>
                  </a:lnTo>
                  <a:lnTo>
                    <a:pt x="520" y="367"/>
                  </a:lnTo>
                  <a:lnTo>
                    <a:pt x="519" y="363"/>
                  </a:lnTo>
                  <a:lnTo>
                    <a:pt x="518" y="357"/>
                  </a:lnTo>
                  <a:lnTo>
                    <a:pt x="520" y="355"/>
                  </a:lnTo>
                  <a:lnTo>
                    <a:pt x="520" y="355"/>
                  </a:lnTo>
                  <a:lnTo>
                    <a:pt x="519" y="357"/>
                  </a:lnTo>
                  <a:lnTo>
                    <a:pt x="520" y="366"/>
                  </a:lnTo>
                  <a:lnTo>
                    <a:pt x="520" y="371"/>
                  </a:lnTo>
                  <a:lnTo>
                    <a:pt x="521" y="370"/>
                  </a:lnTo>
                  <a:lnTo>
                    <a:pt x="523" y="366"/>
                  </a:lnTo>
                  <a:lnTo>
                    <a:pt x="523" y="362"/>
                  </a:lnTo>
                  <a:lnTo>
                    <a:pt x="526" y="364"/>
                  </a:lnTo>
                  <a:lnTo>
                    <a:pt x="524" y="367"/>
                  </a:lnTo>
                  <a:lnTo>
                    <a:pt x="522" y="370"/>
                  </a:lnTo>
                  <a:lnTo>
                    <a:pt x="523" y="372"/>
                  </a:lnTo>
                  <a:lnTo>
                    <a:pt x="526" y="372"/>
                  </a:lnTo>
                  <a:lnTo>
                    <a:pt x="520" y="373"/>
                  </a:lnTo>
                  <a:lnTo>
                    <a:pt x="518" y="378"/>
                  </a:lnTo>
                  <a:lnTo>
                    <a:pt x="519" y="379"/>
                  </a:lnTo>
                  <a:lnTo>
                    <a:pt x="515" y="380"/>
                  </a:lnTo>
                  <a:lnTo>
                    <a:pt x="518" y="382"/>
                  </a:lnTo>
                  <a:lnTo>
                    <a:pt x="520" y="382"/>
                  </a:lnTo>
                  <a:lnTo>
                    <a:pt x="520" y="382"/>
                  </a:lnTo>
                  <a:lnTo>
                    <a:pt x="520" y="382"/>
                  </a:lnTo>
                  <a:lnTo>
                    <a:pt x="520" y="385"/>
                  </a:lnTo>
                  <a:lnTo>
                    <a:pt x="520" y="384"/>
                  </a:lnTo>
                  <a:lnTo>
                    <a:pt x="514" y="380"/>
                  </a:lnTo>
                  <a:lnTo>
                    <a:pt x="514" y="384"/>
                  </a:lnTo>
                  <a:lnTo>
                    <a:pt x="517" y="384"/>
                  </a:lnTo>
                  <a:lnTo>
                    <a:pt x="517" y="387"/>
                  </a:lnTo>
                  <a:lnTo>
                    <a:pt x="518" y="388"/>
                  </a:lnTo>
                  <a:lnTo>
                    <a:pt x="520" y="388"/>
                  </a:lnTo>
                  <a:lnTo>
                    <a:pt x="522" y="387"/>
                  </a:lnTo>
                  <a:lnTo>
                    <a:pt x="528" y="387"/>
                  </a:lnTo>
                  <a:lnTo>
                    <a:pt x="521" y="388"/>
                  </a:lnTo>
                  <a:lnTo>
                    <a:pt x="523" y="391"/>
                  </a:lnTo>
                  <a:lnTo>
                    <a:pt x="520" y="388"/>
                  </a:lnTo>
                  <a:lnTo>
                    <a:pt x="520" y="391"/>
                  </a:lnTo>
                  <a:lnTo>
                    <a:pt x="520" y="393"/>
                  </a:lnTo>
                  <a:lnTo>
                    <a:pt x="528" y="401"/>
                  </a:lnTo>
                  <a:lnTo>
                    <a:pt x="530" y="402"/>
                  </a:lnTo>
                  <a:lnTo>
                    <a:pt x="531" y="398"/>
                  </a:lnTo>
                  <a:lnTo>
                    <a:pt x="534" y="396"/>
                  </a:lnTo>
                  <a:lnTo>
                    <a:pt x="537" y="393"/>
                  </a:lnTo>
                  <a:lnTo>
                    <a:pt x="538" y="391"/>
                  </a:lnTo>
                  <a:lnTo>
                    <a:pt x="539" y="391"/>
                  </a:lnTo>
                  <a:lnTo>
                    <a:pt x="538" y="393"/>
                  </a:lnTo>
                  <a:lnTo>
                    <a:pt x="541" y="395"/>
                  </a:lnTo>
                  <a:lnTo>
                    <a:pt x="538" y="395"/>
                  </a:lnTo>
                  <a:lnTo>
                    <a:pt x="537" y="397"/>
                  </a:lnTo>
                  <a:lnTo>
                    <a:pt x="538" y="399"/>
                  </a:lnTo>
                  <a:lnTo>
                    <a:pt x="540" y="401"/>
                  </a:lnTo>
                  <a:lnTo>
                    <a:pt x="544" y="401"/>
                  </a:lnTo>
                  <a:lnTo>
                    <a:pt x="546" y="401"/>
                  </a:lnTo>
                  <a:lnTo>
                    <a:pt x="547" y="401"/>
                  </a:lnTo>
                  <a:lnTo>
                    <a:pt x="548" y="405"/>
                  </a:lnTo>
                  <a:lnTo>
                    <a:pt x="546" y="401"/>
                  </a:lnTo>
                  <a:lnTo>
                    <a:pt x="544" y="401"/>
                  </a:lnTo>
                  <a:lnTo>
                    <a:pt x="541" y="402"/>
                  </a:lnTo>
                  <a:lnTo>
                    <a:pt x="538" y="401"/>
                  </a:lnTo>
                  <a:lnTo>
                    <a:pt x="536" y="401"/>
                  </a:lnTo>
                  <a:lnTo>
                    <a:pt x="536" y="405"/>
                  </a:lnTo>
                  <a:lnTo>
                    <a:pt x="541" y="408"/>
                  </a:lnTo>
                  <a:lnTo>
                    <a:pt x="541" y="410"/>
                  </a:lnTo>
                  <a:lnTo>
                    <a:pt x="543" y="414"/>
                  </a:lnTo>
                  <a:lnTo>
                    <a:pt x="546" y="413"/>
                  </a:lnTo>
                  <a:lnTo>
                    <a:pt x="545" y="419"/>
                  </a:lnTo>
                  <a:lnTo>
                    <a:pt x="545" y="422"/>
                  </a:lnTo>
                  <a:lnTo>
                    <a:pt x="547" y="419"/>
                  </a:lnTo>
                  <a:lnTo>
                    <a:pt x="548" y="422"/>
                  </a:lnTo>
                  <a:lnTo>
                    <a:pt x="549" y="419"/>
                  </a:lnTo>
                  <a:lnTo>
                    <a:pt x="549" y="422"/>
                  </a:lnTo>
                  <a:lnTo>
                    <a:pt x="549" y="425"/>
                  </a:lnTo>
                  <a:lnTo>
                    <a:pt x="558" y="419"/>
                  </a:lnTo>
                  <a:lnTo>
                    <a:pt x="562" y="414"/>
                  </a:lnTo>
                  <a:lnTo>
                    <a:pt x="561" y="417"/>
                  </a:lnTo>
                  <a:lnTo>
                    <a:pt x="558" y="419"/>
                  </a:lnTo>
                  <a:lnTo>
                    <a:pt x="560" y="422"/>
                  </a:lnTo>
                  <a:lnTo>
                    <a:pt x="564" y="422"/>
                  </a:lnTo>
                  <a:lnTo>
                    <a:pt x="563" y="424"/>
                  </a:lnTo>
                  <a:lnTo>
                    <a:pt x="564" y="426"/>
                  </a:lnTo>
                  <a:lnTo>
                    <a:pt x="562" y="424"/>
                  </a:lnTo>
                  <a:lnTo>
                    <a:pt x="560" y="423"/>
                  </a:lnTo>
                  <a:lnTo>
                    <a:pt x="557" y="424"/>
                  </a:lnTo>
                  <a:lnTo>
                    <a:pt x="555" y="427"/>
                  </a:lnTo>
                  <a:lnTo>
                    <a:pt x="553" y="427"/>
                  </a:lnTo>
                  <a:lnTo>
                    <a:pt x="551" y="430"/>
                  </a:lnTo>
                  <a:lnTo>
                    <a:pt x="549" y="432"/>
                  </a:lnTo>
                  <a:lnTo>
                    <a:pt x="551" y="436"/>
                  </a:lnTo>
                  <a:lnTo>
                    <a:pt x="553" y="438"/>
                  </a:lnTo>
                  <a:lnTo>
                    <a:pt x="554" y="435"/>
                  </a:lnTo>
                  <a:lnTo>
                    <a:pt x="554" y="434"/>
                  </a:lnTo>
                  <a:lnTo>
                    <a:pt x="557" y="432"/>
                  </a:lnTo>
                  <a:lnTo>
                    <a:pt x="558" y="434"/>
                  </a:lnTo>
                  <a:lnTo>
                    <a:pt x="563" y="434"/>
                  </a:lnTo>
                  <a:lnTo>
                    <a:pt x="566" y="432"/>
                  </a:lnTo>
                  <a:lnTo>
                    <a:pt x="565" y="435"/>
                  </a:lnTo>
                  <a:lnTo>
                    <a:pt x="557" y="435"/>
                  </a:lnTo>
                  <a:lnTo>
                    <a:pt x="555" y="436"/>
                  </a:lnTo>
                  <a:lnTo>
                    <a:pt x="552" y="441"/>
                  </a:lnTo>
                  <a:lnTo>
                    <a:pt x="557" y="441"/>
                  </a:lnTo>
                  <a:lnTo>
                    <a:pt x="560" y="440"/>
                  </a:lnTo>
                  <a:lnTo>
                    <a:pt x="557" y="441"/>
                  </a:lnTo>
                  <a:lnTo>
                    <a:pt x="553" y="442"/>
                  </a:lnTo>
                  <a:lnTo>
                    <a:pt x="552" y="444"/>
                  </a:lnTo>
                  <a:lnTo>
                    <a:pt x="557" y="445"/>
                  </a:lnTo>
                  <a:lnTo>
                    <a:pt x="563" y="445"/>
                  </a:lnTo>
                  <a:lnTo>
                    <a:pt x="565" y="444"/>
                  </a:lnTo>
                  <a:lnTo>
                    <a:pt x="563" y="445"/>
                  </a:lnTo>
                  <a:lnTo>
                    <a:pt x="560" y="445"/>
                  </a:lnTo>
                  <a:lnTo>
                    <a:pt x="557" y="445"/>
                  </a:lnTo>
                  <a:lnTo>
                    <a:pt x="555" y="445"/>
                  </a:lnTo>
                  <a:lnTo>
                    <a:pt x="556" y="448"/>
                  </a:lnTo>
                  <a:lnTo>
                    <a:pt x="558" y="449"/>
                  </a:lnTo>
                  <a:lnTo>
                    <a:pt x="562" y="449"/>
                  </a:lnTo>
                  <a:lnTo>
                    <a:pt x="558" y="448"/>
                  </a:lnTo>
                  <a:lnTo>
                    <a:pt x="562" y="449"/>
                  </a:lnTo>
                  <a:lnTo>
                    <a:pt x="568" y="449"/>
                  </a:lnTo>
                  <a:lnTo>
                    <a:pt x="570" y="448"/>
                  </a:lnTo>
                  <a:lnTo>
                    <a:pt x="572" y="448"/>
                  </a:lnTo>
                  <a:lnTo>
                    <a:pt x="570" y="449"/>
                  </a:lnTo>
                  <a:lnTo>
                    <a:pt x="572" y="450"/>
                  </a:lnTo>
                  <a:lnTo>
                    <a:pt x="573" y="452"/>
                  </a:lnTo>
                  <a:lnTo>
                    <a:pt x="577" y="452"/>
                  </a:lnTo>
                  <a:lnTo>
                    <a:pt x="579" y="451"/>
                  </a:lnTo>
                  <a:lnTo>
                    <a:pt x="581" y="445"/>
                  </a:lnTo>
                  <a:lnTo>
                    <a:pt x="581" y="449"/>
                  </a:lnTo>
                  <a:lnTo>
                    <a:pt x="580" y="451"/>
                  </a:lnTo>
                  <a:lnTo>
                    <a:pt x="577" y="452"/>
                  </a:lnTo>
                  <a:lnTo>
                    <a:pt x="572" y="453"/>
                  </a:lnTo>
                  <a:lnTo>
                    <a:pt x="572" y="453"/>
                  </a:lnTo>
                  <a:lnTo>
                    <a:pt x="575" y="453"/>
                  </a:lnTo>
                  <a:lnTo>
                    <a:pt x="572" y="456"/>
                  </a:lnTo>
                  <a:lnTo>
                    <a:pt x="575" y="456"/>
                  </a:lnTo>
                  <a:lnTo>
                    <a:pt x="578" y="455"/>
                  </a:lnTo>
                  <a:lnTo>
                    <a:pt x="580" y="457"/>
                  </a:lnTo>
                  <a:lnTo>
                    <a:pt x="581" y="453"/>
                  </a:lnTo>
                  <a:lnTo>
                    <a:pt x="582" y="457"/>
                  </a:lnTo>
                  <a:lnTo>
                    <a:pt x="584" y="457"/>
                  </a:lnTo>
                  <a:lnTo>
                    <a:pt x="588" y="456"/>
                  </a:lnTo>
                  <a:lnTo>
                    <a:pt x="590" y="453"/>
                  </a:lnTo>
                  <a:lnTo>
                    <a:pt x="589" y="450"/>
                  </a:lnTo>
                  <a:lnTo>
                    <a:pt x="591" y="448"/>
                  </a:lnTo>
                  <a:lnTo>
                    <a:pt x="591" y="449"/>
                  </a:lnTo>
                  <a:lnTo>
                    <a:pt x="590" y="455"/>
                  </a:lnTo>
                  <a:lnTo>
                    <a:pt x="588" y="456"/>
                  </a:lnTo>
                  <a:lnTo>
                    <a:pt x="588" y="459"/>
                  </a:lnTo>
                  <a:lnTo>
                    <a:pt x="591" y="459"/>
                  </a:lnTo>
                  <a:lnTo>
                    <a:pt x="594" y="457"/>
                  </a:lnTo>
                  <a:lnTo>
                    <a:pt x="596" y="457"/>
                  </a:lnTo>
                  <a:lnTo>
                    <a:pt x="594" y="459"/>
                  </a:lnTo>
                  <a:lnTo>
                    <a:pt x="594" y="462"/>
                  </a:lnTo>
                  <a:lnTo>
                    <a:pt x="594" y="465"/>
                  </a:lnTo>
                  <a:lnTo>
                    <a:pt x="591" y="465"/>
                  </a:lnTo>
                  <a:lnTo>
                    <a:pt x="596" y="468"/>
                  </a:lnTo>
                  <a:lnTo>
                    <a:pt x="598" y="469"/>
                  </a:lnTo>
                  <a:lnTo>
                    <a:pt x="601" y="468"/>
                  </a:lnTo>
                  <a:lnTo>
                    <a:pt x="604" y="467"/>
                  </a:lnTo>
                  <a:lnTo>
                    <a:pt x="603" y="465"/>
                  </a:lnTo>
                  <a:lnTo>
                    <a:pt x="605" y="462"/>
                  </a:lnTo>
                  <a:lnTo>
                    <a:pt x="604" y="465"/>
                  </a:lnTo>
                  <a:lnTo>
                    <a:pt x="604" y="466"/>
                  </a:lnTo>
                  <a:lnTo>
                    <a:pt x="604" y="469"/>
                  </a:lnTo>
                  <a:lnTo>
                    <a:pt x="606" y="470"/>
                  </a:lnTo>
                  <a:lnTo>
                    <a:pt x="609" y="470"/>
                  </a:lnTo>
                  <a:lnTo>
                    <a:pt x="607" y="470"/>
                  </a:lnTo>
                  <a:lnTo>
                    <a:pt x="601" y="472"/>
                  </a:lnTo>
                  <a:lnTo>
                    <a:pt x="604" y="474"/>
                  </a:lnTo>
                  <a:lnTo>
                    <a:pt x="609" y="475"/>
                  </a:lnTo>
                  <a:lnTo>
                    <a:pt x="611" y="473"/>
                  </a:lnTo>
                  <a:lnTo>
                    <a:pt x="614" y="472"/>
                  </a:lnTo>
                  <a:lnTo>
                    <a:pt x="613" y="474"/>
                  </a:lnTo>
                  <a:lnTo>
                    <a:pt x="614" y="476"/>
                  </a:lnTo>
                  <a:lnTo>
                    <a:pt x="616" y="477"/>
                  </a:lnTo>
                  <a:lnTo>
                    <a:pt x="615" y="479"/>
                  </a:lnTo>
                  <a:lnTo>
                    <a:pt x="616" y="479"/>
                  </a:lnTo>
                  <a:lnTo>
                    <a:pt x="615" y="483"/>
                  </a:lnTo>
                  <a:lnTo>
                    <a:pt x="616" y="483"/>
                  </a:lnTo>
                  <a:lnTo>
                    <a:pt x="617" y="481"/>
                  </a:lnTo>
                  <a:lnTo>
                    <a:pt x="620" y="483"/>
                  </a:lnTo>
                  <a:lnTo>
                    <a:pt x="620" y="485"/>
                  </a:lnTo>
                  <a:lnTo>
                    <a:pt x="623" y="486"/>
                  </a:lnTo>
                  <a:lnTo>
                    <a:pt x="624" y="490"/>
                  </a:lnTo>
                  <a:lnTo>
                    <a:pt x="623" y="492"/>
                  </a:lnTo>
                  <a:lnTo>
                    <a:pt x="621" y="492"/>
                  </a:lnTo>
                  <a:lnTo>
                    <a:pt x="624" y="494"/>
                  </a:lnTo>
                  <a:lnTo>
                    <a:pt x="625" y="498"/>
                  </a:lnTo>
                  <a:lnTo>
                    <a:pt x="626" y="500"/>
                  </a:lnTo>
                  <a:lnTo>
                    <a:pt x="625" y="503"/>
                  </a:lnTo>
                  <a:lnTo>
                    <a:pt x="624" y="506"/>
                  </a:lnTo>
                  <a:lnTo>
                    <a:pt x="625" y="511"/>
                  </a:lnTo>
                  <a:lnTo>
                    <a:pt x="623" y="512"/>
                  </a:lnTo>
                  <a:lnTo>
                    <a:pt x="621" y="516"/>
                  </a:lnTo>
                  <a:lnTo>
                    <a:pt x="618" y="516"/>
                  </a:lnTo>
                  <a:lnTo>
                    <a:pt x="616" y="515"/>
                  </a:lnTo>
                  <a:lnTo>
                    <a:pt x="620" y="511"/>
                  </a:lnTo>
                  <a:lnTo>
                    <a:pt x="620" y="515"/>
                  </a:lnTo>
                  <a:lnTo>
                    <a:pt x="622" y="511"/>
                  </a:lnTo>
                  <a:lnTo>
                    <a:pt x="623" y="509"/>
                  </a:lnTo>
                  <a:lnTo>
                    <a:pt x="622" y="506"/>
                  </a:lnTo>
                  <a:lnTo>
                    <a:pt x="623" y="503"/>
                  </a:lnTo>
                  <a:lnTo>
                    <a:pt x="621" y="503"/>
                  </a:lnTo>
                  <a:lnTo>
                    <a:pt x="618" y="506"/>
                  </a:lnTo>
                  <a:lnTo>
                    <a:pt x="616" y="508"/>
                  </a:lnTo>
                  <a:lnTo>
                    <a:pt x="617" y="510"/>
                  </a:lnTo>
                  <a:lnTo>
                    <a:pt x="614" y="511"/>
                  </a:lnTo>
                  <a:lnTo>
                    <a:pt x="616" y="508"/>
                  </a:lnTo>
                  <a:lnTo>
                    <a:pt x="621" y="503"/>
                  </a:lnTo>
                  <a:lnTo>
                    <a:pt x="621" y="500"/>
                  </a:lnTo>
                  <a:lnTo>
                    <a:pt x="620" y="498"/>
                  </a:lnTo>
                  <a:lnTo>
                    <a:pt x="617" y="498"/>
                  </a:lnTo>
                  <a:lnTo>
                    <a:pt x="614" y="496"/>
                  </a:lnTo>
                  <a:lnTo>
                    <a:pt x="612" y="498"/>
                  </a:lnTo>
                  <a:lnTo>
                    <a:pt x="604" y="496"/>
                  </a:lnTo>
                  <a:lnTo>
                    <a:pt x="598" y="495"/>
                  </a:lnTo>
                  <a:lnTo>
                    <a:pt x="596" y="493"/>
                  </a:lnTo>
                  <a:lnTo>
                    <a:pt x="592" y="493"/>
                  </a:lnTo>
                  <a:lnTo>
                    <a:pt x="594" y="495"/>
                  </a:lnTo>
                  <a:lnTo>
                    <a:pt x="594" y="498"/>
                  </a:lnTo>
                  <a:lnTo>
                    <a:pt x="594" y="500"/>
                  </a:lnTo>
                  <a:lnTo>
                    <a:pt x="596" y="503"/>
                  </a:lnTo>
                  <a:lnTo>
                    <a:pt x="598" y="506"/>
                  </a:lnTo>
                  <a:lnTo>
                    <a:pt x="598" y="509"/>
                  </a:lnTo>
                  <a:lnTo>
                    <a:pt x="599" y="511"/>
                  </a:lnTo>
                  <a:lnTo>
                    <a:pt x="599" y="511"/>
                  </a:lnTo>
                  <a:lnTo>
                    <a:pt x="600" y="515"/>
                  </a:lnTo>
                  <a:lnTo>
                    <a:pt x="603" y="517"/>
                  </a:lnTo>
                  <a:lnTo>
                    <a:pt x="605" y="518"/>
                  </a:lnTo>
                  <a:lnTo>
                    <a:pt x="601" y="519"/>
                  </a:lnTo>
                  <a:lnTo>
                    <a:pt x="603" y="522"/>
                  </a:lnTo>
                  <a:lnTo>
                    <a:pt x="604" y="524"/>
                  </a:lnTo>
                  <a:lnTo>
                    <a:pt x="603" y="526"/>
                  </a:lnTo>
                  <a:lnTo>
                    <a:pt x="601" y="524"/>
                  </a:lnTo>
                  <a:lnTo>
                    <a:pt x="603" y="527"/>
                  </a:lnTo>
                  <a:lnTo>
                    <a:pt x="603" y="529"/>
                  </a:lnTo>
                  <a:lnTo>
                    <a:pt x="608" y="529"/>
                  </a:lnTo>
                  <a:lnTo>
                    <a:pt x="612" y="530"/>
                  </a:lnTo>
                  <a:lnTo>
                    <a:pt x="614" y="532"/>
                  </a:lnTo>
                  <a:lnTo>
                    <a:pt x="612" y="532"/>
                  </a:lnTo>
                  <a:lnTo>
                    <a:pt x="608" y="530"/>
                  </a:lnTo>
                  <a:lnTo>
                    <a:pt x="603" y="530"/>
                  </a:lnTo>
                  <a:lnTo>
                    <a:pt x="604" y="534"/>
                  </a:lnTo>
                  <a:lnTo>
                    <a:pt x="604" y="544"/>
                  </a:lnTo>
                  <a:lnTo>
                    <a:pt x="601" y="554"/>
                  </a:lnTo>
                  <a:lnTo>
                    <a:pt x="600" y="570"/>
                  </a:lnTo>
                  <a:lnTo>
                    <a:pt x="601" y="573"/>
                  </a:lnTo>
                  <a:lnTo>
                    <a:pt x="599" y="575"/>
                  </a:lnTo>
                  <a:lnTo>
                    <a:pt x="600" y="577"/>
                  </a:lnTo>
                  <a:lnTo>
                    <a:pt x="598" y="580"/>
                  </a:lnTo>
                  <a:lnTo>
                    <a:pt x="596" y="586"/>
                  </a:lnTo>
                  <a:lnTo>
                    <a:pt x="596" y="589"/>
                  </a:lnTo>
                  <a:lnTo>
                    <a:pt x="597" y="592"/>
                  </a:lnTo>
                  <a:lnTo>
                    <a:pt x="597" y="596"/>
                  </a:lnTo>
                  <a:lnTo>
                    <a:pt x="598" y="598"/>
                  </a:lnTo>
                  <a:lnTo>
                    <a:pt x="600" y="602"/>
                  </a:lnTo>
                  <a:lnTo>
                    <a:pt x="600" y="604"/>
                  </a:lnTo>
                  <a:lnTo>
                    <a:pt x="601" y="609"/>
                  </a:lnTo>
                  <a:lnTo>
                    <a:pt x="601" y="613"/>
                  </a:lnTo>
                  <a:lnTo>
                    <a:pt x="600" y="615"/>
                  </a:lnTo>
                  <a:lnTo>
                    <a:pt x="601" y="619"/>
                  </a:lnTo>
                  <a:lnTo>
                    <a:pt x="600" y="621"/>
                  </a:lnTo>
                  <a:lnTo>
                    <a:pt x="598" y="623"/>
                  </a:lnTo>
                  <a:lnTo>
                    <a:pt x="598" y="626"/>
                  </a:lnTo>
                  <a:lnTo>
                    <a:pt x="598" y="629"/>
                  </a:lnTo>
                  <a:lnTo>
                    <a:pt x="600" y="631"/>
                  </a:lnTo>
                  <a:lnTo>
                    <a:pt x="604" y="635"/>
                  </a:lnTo>
                  <a:lnTo>
                    <a:pt x="605" y="638"/>
                  </a:lnTo>
                  <a:lnTo>
                    <a:pt x="606" y="640"/>
                  </a:lnTo>
                  <a:lnTo>
                    <a:pt x="606" y="646"/>
                  </a:lnTo>
                  <a:lnTo>
                    <a:pt x="607" y="648"/>
                  </a:lnTo>
                  <a:lnTo>
                    <a:pt x="607" y="652"/>
                  </a:lnTo>
                  <a:lnTo>
                    <a:pt x="615" y="658"/>
                  </a:lnTo>
                  <a:lnTo>
                    <a:pt x="617" y="663"/>
                  </a:lnTo>
                  <a:lnTo>
                    <a:pt x="618" y="665"/>
                  </a:lnTo>
                  <a:lnTo>
                    <a:pt x="621" y="667"/>
                  </a:lnTo>
                  <a:lnTo>
                    <a:pt x="623" y="666"/>
                  </a:lnTo>
                  <a:lnTo>
                    <a:pt x="625" y="664"/>
                  </a:lnTo>
                  <a:lnTo>
                    <a:pt x="629" y="665"/>
                  </a:lnTo>
                  <a:lnTo>
                    <a:pt x="629" y="665"/>
                  </a:lnTo>
                  <a:lnTo>
                    <a:pt x="632" y="665"/>
                  </a:lnTo>
                  <a:lnTo>
                    <a:pt x="634" y="664"/>
                  </a:lnTo>
                  <a:lnTo>
                    <a:pt x="637" y="665"/>
                  </a:lnTo>
                  <a:lnTo>
                    <a:pt x="633" y="666"/>
                  </a:lnTo>
                  <a:lnTo>
                    <a:pt x="631" y="665"/>
                  </a:lnTo>
                  <a:lnTo>
                    <a:pt x="625" y="666"/>
                  </a:lnTo>
                  <a:lnTo>
                    <a:pt x="625" y="669"/>
                  </a:lnTo>
                  <a:lnTo>
                    <a:pt x="629" y="671"/>
                  </a:lnTo>
                  <a:lnTo>
                    <a:pt x="629" y="674"/>
                  </a:lnTo>
                  <a:lnTo>
                    <a:pt x="626" y="672"/>
                  </a:lnTo>
                  <a:lnTo>
                    <a:pt x="623" y="670"/>
                  </a:lnTo>
                  <a:lnTo>
                    <a:pt x="623" y="673"/>
                  </a:lnTo>
                  <a:lnTo>
                    <a:pt x="624" y="675"/>
                  </a:lnTo>
                  <a:lnTo>
                    <a:pt x="624" y="678"/>
                  </a:lnTo>
                  <a:lnTo>
                    <a:pt x="626" y="681"/>
                  </a:lnTo>
                  <a:lnTo>
                    <a:pt x="630" y="682"/>
                  </a:lnTo>
                  <a:lnTo>
                    <a:pt x="632" y="683"/>
                  </a:lnTo>
                  <a:lnTo>
                    <a:pt x="633" y="686"/>
                  </a:lnTo>
                  <a:lnTo>
                    <a:pt x="631" y="690"/>
                  </a:lnTo>
                  <a:lnTo>
                    <a:pt x="632" y="693"/>
                  </a:lnTo>
                  <a:lnTo>
                    <a:pt x="634" y="695"/>
                  </a:lnTo>
                  <a:lnTo>
                    <a:pt x="638" y="698"/>
                  </a:lnTo>
                  <a:lnTo>
                    <a:pt x="639" y="700"/>
                  </a:lnTo>
                  <a:lnTo>
                    <a:pt x="641" y="703"/>
                  </a:lnTo>
                  <a:lnTo>
                    <a:pt x="646" y="707"/>
                  </a:lnTo>
                  <a:lnTo>
                    <a:pt x="647" y="710"/>
                  </a:lnTo>
                  <a:lnTo>
                    <a:pt x="649" y="712"/>
                  </a:lnTo>
                  <a:lnTo>
                    <a:pt x="649" y="715"/>
                  </a:lnTo>
                  <a:lnTo>
                    <a:pt x="649" y="720"/>
                  </a:lnTo>
                  <a:lnTo>
                    <a:pt x="651" y="722"/>
                  </a:lnTo>
                  <a:lnTo>
                    <a:pt x="658" y="722"/>
                  </a:lnTo>
                  <a:lnTo>
                    <a:pt x="663" y="722"/>
                  </a:lnTo>
                  <a:lnTo>
                    <a:pt x="666" y="723"/>
                  </a:lnTo>
                  <a:lnTo>
                    <a:pt x="668" y="726"/>
                  </a:lnTo>
                  <a:lnTo>
                    <a:pt x="671" y="727"/>
                  </a:lnTo>
                  <a:lnTo>
                    <a:pt x="674" y="729"/>
                  </a:lnTo>
                  <a:lnTo>
                    <a:pt x="676" y="727"/>
                  </a:lnTo>
                  <a:lnTo>
                    <a:pt x="680" y="730"/>
                  </a:lnTo>
                  <a:lnTo>
                    <a:pt x="681" y="733"/>
                  </a:lnTo>
                  <a:lnTo>
                    <a:pt x="682" y="732"/>
                  </a:lnTo>
                  <a:lnTo>
                    <a:pt x="684" y="733"/>
                  </a:lnTo>
                  <a:lnTo>
                    <a:pt x="690" y="737"/>
                  </a:lnTo>
                  <a:lnTo>
                    <a:pt x="692" y="740"/>
                  </a:lnTo>
                  <a:lnTo>
                    <a:pt x="694" y="742"/>
                  </a:lnTo>
                  <a:lnTo>
                    <a:pt x="694" y="746"/>
                  </a:lnTo>
                  <a:lnTo>
                    <a:pt x="694" y="748"/>
                  </a:lnTo>
                  <a:lnTo>
                    <a:pt x="697" y="750"/>
                  </a:lnTo>
                  <a:lnTo>
                    <a:pt x="698" y="752"/>
                  </a:lnTo>
                  <a:lnTo>
                    <a:pt x="700" y="756"/>
                  </a:lnTo>
                  <a:lnTo>
                    <a:pt x="700" y="758"/>
                  </a:lnTo>
                  <a:lnTo>
                    <a:pt x="702" y="761"/>
                  </a:lnTo>
                  <a:lnTo>
                    <a:pt x="703" y="766"/>
                  </a:lnTo>
                  <a:lnTo>
                    <a:pt x="708" y="772"/>
                  </a:lnTo>
                  <a:lnTo>
                    <a:pt x="709" y="775"/>
                  </a:lnTo>
                  <a:lnTo>
                    <a:pt x="711" y="777"/>
                  </a:lnTo>
                  <a:lnTo>
                    <a:pt x="711" y="780"/>
                  </a:lnTo>
                  <a:lnTo>
                    <a:pt x="714" y="783"/>
                  </a:lnTo>
                  <a:lnTo>
                    <a:pt x="715" y="784"/>
                  </a:lnTo>
                  <a:lnTo>
                    <a:pt x="715" y="786"/>
                  </a:lnTo>
                  <a:lnTo>
                    <a:pt x="715" y="790"/>
                  </a:lnTo>
                  <a:lnTo>
                    <a:pt x="716" y="791"/>
                  </a:lnTo>
                  <a:lnTo>
                    <a:pt x="717" y="793"/>
                  </a:lnTo>
                  <a:lnTo>
                    <a:pt x="720" y="795"/>
                  </a:lnTo>
                  <a:lnTo>
                    <a:pt x="720" y="797"/>
                  </a:lnTo>
                  <a:lnTo>
                    <a:pt x="724" y="798"/>
                  </a:lnTo>
                  <a:lnTo>
                    <a:pt x="725" y="798"/>
                  </a:lnTo>
                  <a:lnTo>
                    <a:pt x="727" y="799"/>
                  </a:lnTo>
                  <a:lnTo>
                    <a:pt x="727" y="800"/>
                  </a:lnTo>
                  <a:lnTo>
                    <a:pt x="728" y="801"/>
                  </a:lnTo>
                  <a:lnTo>
                    <a:pt x="732" y="806"/>
                  </a:lnTo>
                  <a:lnTo>
                    <a:pt x="737" y="810"/>
                  </a:lnTo>
                  <a:lnTo>
                    <a:pt x="737" y="811"/>
                  </a:lnTo>
                  <a:lnTo>
                    <a:pt x="739" y="814"/>
                  </a:lnTo>
                  <a:lnTo>
                    <a:pt x="739" y="817"/>
                  </a:lnTo>
                  <a:lnTo>
                    <a:pt x="737" y="819"/>
                  </a:lnTo>
                  <a:lnTo>
                    <a:pt x="737" y="821"/>
                  </a:lnTo>
                  <a:lnTo>
                    <a:pt x="737" y="824"/>
                  </a:lnTo>
                  <a:lnTo>
                    <a:pt x="741" y="821"/>
                  </a:lnTo>
                  <a:lnTo>
                    <a:pt x="741" y="824"/>
                  </a:lnTo>
                  <a:lnTo>
                    <a:pt x="741" y="827"/>
                  </a:lnTo>
                  <a:lnTo>
                    <a:pt x="740" y="824"/>
                  </a:lnTo>
                  <a:lnTo>
                    <a:pt x="737" y="824"/>
                  </a:lnTo>
                  <a:lnTo>
                    <a:pt x="734" y="821"/>
                  </a:lnTo>
                  <a:lnTo>
                    <a:pt x="732" y="823"/>
                  </a:lnTo>
                  <a:lnTo>
                    <a:pt x="728" y="823"/>
                  </a:lnTo>
                  <a:lnTo>
                    <a:pt x="726" y="824"/>
                  </a:lnTo>
                  <a:lnTo>
                    <a:pt x="728" y="825"/>
                  </a:lnTo>
                  <a:lnTo>
                    <a:pt x="732" y="827"/>
                  </a:lnTo>
                  <a:lnTo>
                    <a:pt x="733" y="829"/>
                  </a:lnTo>
                  <a:lnTo>
                    <a:pt x="735" y="832"/>
                  </a:lnTo>
                  <a:lnTo>
                    <a:pt x="739" y="833"/>
                  </a:lnTo>
                  <a:lnTo>
                    <a:pt x="739" y="833"/>
                  </a:lnTo>
                  <a:lnTo>
                    <a:pt x="742" y="835"/>
                  </a:lnTo>
                  <a:lnTo>
                    <a:pt x="744" y="837"/>
                  </a:lnTo>
                  <a:lnTo>
                    <a:pt x="746" y="837"/>
                  </a:lnTo>
                  <a:lnTo>
                    <a:pt x="749" y="837"/>
                  </a:lnTo>
                  <a:lnTo>
                    <a:pt x="751" y="835"/>
                  </a:lnTo>
                  <a:lnTo>
                    <a:pt x="751" y="834"/>
                  </a:lnTo>
                  <a:lnTo>
                    <a:pt x="751" y="837"/>
                  </a:lnTo>
                  <a:lnTo>
                    <a:pt x="752" y="840"/>
                  </a:lnTo>
                  <a:lnTo>
                    <a:pt x="756" y="842"/>
                  </a:lnTo>
                  <a:lnTo>
                    <a:pt x="758" y="844"/>
                  </a:lnTo>
                  <a:lnTo>
                    <a:pt x="758" y="844"/>
                  </a:lnTo>
                  <a:lnTo>
                    <a:pt x="761" y="845"/>
                  </a:lnTo>
                  <a:lnTo>
                    <a:pt x="761" y="845"/>
                  </a:lnTo>
                  <a:lnTo>
                    <a:pt x="763" y="849"/>
                  </a:lnTo>
                  <a:lnTo>
                    <a:pt x="763" y="849"/>
                  </a:lnTo>
                  <a:lnTo>
                    <a:pt x="766" y="851"/>
                  </a:lnTo>
                  <a:lnTo>
                    <a:pt x="766" y="854"/>
                  </a:lnTo>
                  <a:lnTo>
                    <a:pt x="766" y="857"/>
                  </a:lnTo>
                  <a:lnTo>
                    <a:pt x="766" y="859"/>
                  </a:lnTo>
                  <a:lnTo>
                    <a:pt x="766" y="860"/>
                  </a:lnTo>
                  <a:lnTo>
                    <a:pt x="765" y="862"/>
                  </a:lnTo>
                  <a:lnTo>
                    <a:pt x="765" y="864"/>
                  </a:lnTo>
                  <a:lnTo>
                    <a:pt x="768" y="867"/>
                  </a:lnTo>
                  <a:lnTo>
                    <a:pt x="769" y="869"/>
                  </a:lnTo>
                  <a:lnTo>
                    <a:pt x="773" y="871"/>
                  </a:lnTo>
                  <a:lnTo>
                    <a:pt x="773" y="871"/>
                  </a:lnTo>
                  <a:lnTo>
                    <a:pt x="778" y="875"/>
                  </a:lnTo>
                  <a:lnTo>
                    <a:pt x="780" y="877"/>
                  </a:lnTo>
                  <a:lnTo>
                    <a:pt x="783" y="879"/>
                  </a:lnTo>
                  <a:lnTo>
                    <a:pt x="786" y="881"/>
                  </a:lnTo>
                  <a:lnTo>
                    <a:pt x="788" y="883"/>
                  </a:lnTo>
                  <a:lnTo>
                    <a:pt x="791" y="886"/>
                  </a:lnTo>
                  <a:lnTo>
                    <a:pt x="792" y="888"/>
                  </a:lnTo>
                  <a:lnTo>
                    <a:pt x="793" y="891"/>
                  </a:lnTo>
                  <a:lnTo>
                    <a:pt x="794" y="893"/>
                  </a:lnTo>
                  <a:lnTo>
                    <a:pt x="795" y="894"/>
                  </a:lnTo>
                  <a:lnTo>
                    <a:pt x="796" y="893"/>
                  </a:lnTo>
                  <a:lnTo>
                    <a:pt x="799" y="891"/>
                  </a:lnTo>
                  <a:lnTo>
                    <a:pt x="802" y="889"/>
                  </a:lnTo>
                  <a:lnTo>
                    <a:pt x="802" y="886"/>
                  </a:lnTo>
                  <a:lnTo>
                    <a:pt x="801" y="884"/>
                  </a:lnTo>
                  <a:lnTo>
                    <a:pt x="799" y="883"/>
                  </a:lnTo>
                  <a:lnTo>
                    <a:pt x="797" y="880"/>
                  </a:lnTo>
                  <a:lnTo>
                    <a:pt x="797" y="877"/>
                  </a:lnTo>
                  <a:lnTo>
                    <a:pt x="794" y="876"/>
                  </a:lnTo>
                  <a:lnTo>
                    <a:pt x="793" y="875"/>
                  </a:lnTo>
                  <a:lnTo>
                    <a:pt x="790" y="874"/>
                  </a:lnTo>
                  <a:lnTo>
                    <a:pt x="788" y="875"/>
                  </a:lnTo>
                  <a:lnTo>
                    <a:pt x="787" y="875"/>
                  </a:lnTo>
                  <a:lnTo>
                    <a:pt x="785" y="872"/>
                  </a:lnTo>
                  <a:lnTo>
                    <a:pt x="784" y="870"/>
                  </a:lnTo>
                  <a:lnTo>
                    <a:pt x="784" y="867"/>
                  </a:lnTo>
                  <a:lnTo>
                    <a:pt x="784" y="864"/>
                  </a:lnTo>
                  <a:lnTo>
                    <a:pt x="782" y="861"/>
                  </a:lnTo>
                  <a:lnTo>
                    <a:pt x="782" y="859"/>
                  </a:lnTo>
                  <a:lnTo>
                    <a:pt x="780" y="857"/>
                  </a:lnTo>
                  <a:lnTo>
                    <a:pt x="778" y="853"/>
                  </a:lnTo>
                  <a:lnTo>
                    <a:pt x="776" y="851"/>
                  </a:lnTo>
                  <a:lnTo>
                    <a:pt x="776" y="848"/>
                  </a:lnTo>
                  <a:lnTo>
                    <a:pt x="775" y="845"/>
                  </a:lnTo>
                  <a:lnTo>
                    <a:pt x="775" y="843"/>
                  </a:lnTo>
                  <a:lnTo>
                    <a:pt x="773" y="840"/>
                  </a:lnTo>
                  <a:lnTo>
                    <a:pt x="771" y="837"/>
                  </a:lnTo>
                  <a:lnTo>
                    <a:pt x="768" y="835"/>
                  </a:lnTo>
                  <a:lnTo>
                    <a:pt x="768" y="838"/>
                  </a:lnTo>
                  <a:lnTo>
                    <a:pt x="768" y="835"/>
                  </a:lnTo>
                  <a:lnTo>
                    <a:pt x="768" y="833"/>
                  </a:lnTo>
                  <a:lnTo>
                    <a:pt x="766" y="832"/>
                  </a:lnTo>
                  <a:lnTo>
                    <a:pt x="763" y="829"/>
                  </a:lnTo>
                  <a:lnTo>
                    <a:pt x="762" y="826"/>
                  </a:lnTo>
                  <a:lnTo>
                    <a:pt x="760" y="825"/>
                  </a:lnTo>
                  <a:lnTo>
                    <a:pt x="757" y="821"/>
                  </a:lnTo>
                  <a:lnTo>
                    <a:pt x="757" y="819"/>
                  </a:lnTo>
                  <a:lnTo>
                    <a:pt x="756" y="818"/>
                  </a:lnTo>
                  <a:lnTo>
                    <a:pt x="756" y="815"/>
                  </a:lnTo>
                  <a:lnTo>
                    <a:pt x="751" y="809"/>
                  </a:lnTo>
                  <a:lnTo>
                    <a:pt x="746" y="806"/>
                  </a:lnTo>
                  <a:lnTo>
                    <a:pt x="745" y="802"/>
                  </a:lnTo>
                  <a:lnTo>
                    <a:pt x="744" y="800"/>
                  </a:lnTo>
                  <a:lnTo>
                    <a:pt x="737" y="793"/>
                  </a:lnTo>
                  <a:lnTo>
                    <a:pt x="734" y="792"/>
                  </a:lnTo>
                  <a:lnTo>
                    <a:pt x="732" y="790"/>
                  </a:lnTo>
                  <a:lnTo>
                    <a:pt x="731" y="785"/>
                  </a:lnTo>
                  <a:lnTo>
                    <a:pt x="731" y="782"/>
                  </a:lnTo>
                  <a:lnTo>
                    <a:pt x="729" y="780"/>
                  </a:lnTo>
                  <a:lnTo>
                    <a:pt x="729" y="777"/>
                  </a:lnTo>
                  <a:lnTo>
                    <a:pt x="728" y="774"/>
                  </a:lnTo>
                  <a:lnTo>
                    <a:pt x="727" y="772"/>
                  </a:lnTo>
                  <a:lnTo>
                    <a:pt x="728" y="764"/>
                  </a:lnTo>
                  <a:lnTo>
                    <a:pt x="726" y="760"/>
                  </a:lnTo>
                  <a:lnTo>
                    <a:pt x="725" y="759"/>
                  </a:lnTo>
                  <a:lnTo>
                    <a:pt x="726" y="760"/>
                  </a:lnTo>
                  <a:lnTo>
                    <a:pt x="727" y="760"/>
                  </a:lnTo>
                  <a:lnTo>
                    <a:pt x="735" y="766"/>
                  </a:lnTo>
                  <a:lnTo>
                    <a:pt x="739" y="767"/>
                  </a:lnTo>
                  <a:lnTo>
                    <a:pt x="741" y="765"/>
                  </a:lnTo>
                  <a:lnTo>
                    <a:pt x="744" y="766"/>
                  </a:lnTo>
                  <a:lnTo>
                    <a:pt x="744" y="769"/>
                  </a:lnTo>
                  <a:lnTo>
                    <a:pt x="746" y="770"/>
                  </a:lnTo>
                  <a:lnTo>
                    <a:pt x="750" y="770"/>
                  </a:lnTo>
                  <a:lnTo>
                    <a:pt x="752" y="772"/>
                  </a:lnTo>
                  <a:lnTo>
                    <a:pt x="752" y="773"/>
                  </a:lnTo>
                  <a:lnTo>
                    <a:pt x="752" y="778"/>
                  </a:lnTo>
                  <a:lnTo>
                    <a:pt x="757" y="786"/>
                  </a:lnTo>
                  <a:lnTo>
                    <a:pt x="757" y="790"/>
                  </a:lnTo>
                  <a:lnTo>
                    <a:pt x="759" y="794"/>
                  </a:lnTo>
                  <a:lnTo>
                    <a:pt x="761" y="797"/>
                  </a:lnTo>
                  <a:lnTo>
                    <a:pt x="761" y="799"/>
                  </a:lnTo>
                  <a:lnTo>
                    <a:pt x="765" y="801"/>
                  </a:lnTo>
                  <a:lnTo>
                    <a:pt x="765" y="802"/>
                  </a:lnTo>
                  <a:lnTo>
                    <a:pt x="766" y="806"/>
                  </a:lnTo>
                  <a:lnTo>
                    <a:pt x="769" y="808"/>
                  </a:lnTo>
                  <a:lnTo>
                    <a:pt x="770" y="810"/>
                  </a:lnTo>
                  <a:lnTo>
                    <a:pt x="775" y="815"/>
                  </a:lnTo>
                  <a:lnTo>
                    <a:pt x="777" y="818"/>
                  </a:lnTo>
                  <a:lnTo>
                    <a:pt x="779" y="820"/>
                  </a:lnTo>
                  <a:lnTo>
                    <a:pt x="783" y="821"/>
                  </a:lnTo>
                  <a:lnTo>
                    <a:pt x="783" y="819"/>
                  </a:lnTo>
                  <a:lnTo>
                    <a:pt x="783" y="819"/>
                  </a:lnTo>
                  <a:lnTo>
                    <a:pt x="783" y="820"/>
                  </a:lnTo>
                  <a:lnTo>
                    <a:pt x="787" y="821"/>
                  </a:lnTo>
                  <a:lnTo>
                    <a:pt x="785" y="824"/>
                  </a:lnTo>
                  <a:lnTo>
                    <a:pt x="786" y="827"/>
                  </a:lnTo>
                  <a:lnTo>
                    <a:pt x="790" y="831"/>
                  </a:lnTo>
                  <a:lnTo>
                    <a:pt x="792" y="832"/>
                  </a:lnTo>
                  <a:lnTo>
                    <a:pt x="795" y="833"/>
                  </a:lnTo>
                  <a:lnTo>
                    <a:pt x="797" y="837"/>
                  </a:lnTo>
                  <a:lnTo>
                    <a:pt x="799" y="838"/>
                  </a:lnTo>
                  <a:lnTo>
                    <a:pt x="802" y="838"/>
                  </a:lnTo>
                  <a:lnTo>
                    <a:pt x="804" y="841"/>
                  </a:lnTo>
                  <a:lnTo>
                    <a:pt x="804" y="844"/>
                  </a:lnTo>
                  <a:lnTo>
                    <a:pt x="807" y="843"/>
                  </a:lnTo>
                  <a:lnTo>
                    <a:pt x="805" y="845"/>
                  </a:lnTo>
                  <a:lnTo>
                    <a:pt x="804" y="845"/>
                  </a:lnTo>
                  <a:lnTo>
                    <a:pt x="802" y="848"/>
                  </a:lnTo>
                  <a:lnTo>
                    <a:pt x="802" y="851"/>
                  </a:lnTo>
                  <a:lnTo>
                    <a:pt x="803" y="852"/>
                  </a:lnTo>
                  <a:lnTo>
                    <a:pt x="805" y="854"/>
                  </a:lnTo>
                  <a:lnTo>
                    <a:pt x="808" y="854"/>
                  </a:lnTo>
                  <a:lnTo>
                    <a:pt x="810" y="854"/>
                  </a:lnTo>
                  <a:lnTo>
                    <a:pt x="813" y="858"/>
                  </a:lnTo>
                  <a:lnTo>
                    <a:pt x="814" y="859"/>
                  </a:lnTo>
                  <a:lnTo>
                    <a:pt x="818" y="860"/>
                  </a:lnTo>
                  <a:lnTo>
                    <a:pt x="821" y="862"/>
                  </a:lnTo>
                  <a:lnTo>
                    <a:pt x="821" y="863"/>
                  </a:lnTo>
                  <a:lnTo>
                    <a:pt x="821" y="867"/>
                  </a:lnTo>
                  <a:lnTo>
                    <a:pt x="822" y="869"/>
                  </a:lnTo>
                  <a:lnTo>
                    <a:pt x="826" y="870"/>
                  </a:lnTo>
                  <a:lnTo>
                    <a:pt x="827" y="872"/>
                  </a:lnTo>
                  <a:lnTo>
                    <a:pt x="834" y="877"/>
                  </a:lnTo>
                  <a:lnTo>
                    <a:pt x="842" y="887"/>
                  </a:lnTo>
                  <a:lnTo>
                    <a:pt x="844" y="889"/>
                  </a:lnTo>
                  <a:lnTo>
                    <a:pt x="850" y="894"/>
                  </a:lnTo>
                  <a:lnTo>
                    <a:pt x="853" y="900"/>
                  </a:lnTo>
                  <a:lnTo>
                    <a:pt x="854" y="902"/>
                  </a:lnTo>
                  <a:lnTo>
                    <a:pt x="854" y="908"/>
                  </a:lnTo>
                  <a:lnTo>
                    <a:pt x="857" y="913"/>
                  </a:lnTo>
                  <a:lnTo>
                    <a:pt x="860" y="913"/>
                  </a:lnTo>
                  <a:lnTo>
                    <a:pt x="860" y="919"/>
                  </a:lnTo>
                  <a:lnTo>
                    <a:pt x="857" y="921"/>
                  </a:lnTo>
                  <a:lnTo>
                    <a:pt x="856" y="925"/>
                  </a:lnTo>
                  <a:lnTo>
                    <a:pt x="860" y="926"/>
                  </a:lnTo>
                  <a:lnTo>
                    <a:pt x="860" y="926"/>
                  </a:lnTo>
                  <a:lnTo>
                    <a:pt x="859" y="927"/>
                  </a:lnTo>
                  <a:lnTo>
                    <a:pt x="854" y="930"/>
                  </a:lnTo>
                  <a:lnTo>
                    <a:pt x="855" y="932"/>
                  </a:lnTo>
                  <a:lnTo>
                    <a:pt x="856" y="935"/>
                  </a:lnTo>
                  <a:lnTo>
                    <a:pt x="862" y="943"/>
                  </a:lnTo>
                  <a:lnTo>
                    <a:pt x="865" y="946"/>
                  </a:lnTo>
                  <a:lnTo>
                    <a:pt x="872" y="948"/>
                  </a:lnTo>
                  <a:lnTo>
                    <a:pt x="877" y="952"/>
                  </a:lnTo>
                  <a:lnTo>
                    <a:pt x="880" y="954"/>
                  </a:lnTo>
                  <a:lnTo>
                    <a:pt x="885" y="960"/>
                  </a:lnTo>
                  <a:lnTo>
                    <a:pt x="890" y="961"/>
                  </a:lnTo>
                  <a:lnTo>
                    <a:pt x="893" y="963"/>
                  </a:lnTo>
                  <a:lnTo>
                    <a:pt x="902" y="964"/>
                  </a:lnTo>
                  <a:lnTo>
                    <a:pt x="903" y="964"/>
                  </a:lnTo>
                  <a:lnTo>
                    <a:pt x="906" y="964"/>
                  </a:lnTo>
                  <a:lnTo>
                    <a:pt x="908" y="968"/>
                  </a:lnTo>
                  <a:lnTo>
                    <a:pt x="916" y="974"/>
                  </a:lnTo>
                  <a:lnTo>
                    <a:pt x="931" y="979"/>
                  </a:lnTo>
                  <a:lnTo>
                    <a:pt x="935" y="981"/>
                  </a:lnTo>
                  <a:lnTo>
                    <a:pt x="949" y="985"/>
                  </a:lnTo>
                  <a:lnTo>
                    <a:pt x="950" y="987"/>
                  </a:lnTo>
                  <a:lnTo>
                    <a:pt x="957" y="989"/>
                  </a:lnTo>
                  <a:lnTo>
                    <a:pt x="962" y="992"/>
                  </a:lnTo>
                  <a:lnTo>
                    <a:pt x="965" y="992"/>
                  </a:lnTo>
                  <a:lnTo>
                    <a:pt x="970" y="994"/>
                  </a:lnTo>
                  <a:lnTo>
                    <a:pt x="974" y="996"/>
                  </a:lnTo>
                  <a:lnTo>
                    <a:pt x="980" y="997"/>
                  </a:lnTo>
                  <a:lnTo>
                    <a:pt x="980" y="996"/>
                  </a:lnTo>
                  <a:lnTo>
                    <a:pt x="982" y="996"/>
                  </a:lnTo>
                  <a:lnTo>
                    <a:pt x="985" y="995"/>
                  </a:lnTo>
                  <a:lnTo>
                    <a:pt x="987" y="994"/>
                  </a:lnTo>
                  <a:lnTo>
                    <a:pt x="992" y="992"/>
                  </a:lnTo>
                  <a:lnTo>
                    <a:pt x="998" y="989"/>
                  </a:lnTo>
                  <a:lnTo>
                    <a:pt x="998" y="989"/>
                  </a:lnTo>
                  <a:lnTo>
                    <a:pt x="1000" y="989"/>
                  </a:lnTo>
                  <a:lnTo>
                    <a:pt x="1002" y="989"/>
                  </a:lnTo>
                  <a:lnTo>
                    <a:pt x="1000" y="988"/>
                  </a:lnTo>
                  <a:lnTo>
                    <a:pt x="1000" y="987"/>
                  </a:lnTo>
                  <a:lnTo>
                    <a:pt x="1002" y="986"/>
                  </a:lnTo>
                  <a:lnTo>
                    <a:pt x="1004" y="989"/>
                  </a:lnTo>
                  <a:lnTo>
                    <a:pt x="1006" y="989"/>
                  </a:lnTo>
                  <a:lnTo>
                    <a:pt x="1013" y="991"/>
                  </a:lnTo>
                  <a:lnTo>
                    <a:pt x="1012" y="990"/>
                  </a:lnTo>
                  <a:lnTo>
                    <a:pt x="1009" y="989"/>
                  </a:lnTo>
                  <a:lnTo>
                    <a:pt x="1013" y="989"/>
                  </a:lnTo>
                  <a:lnTo>
                    <a:pt x="1015" y="990"/>
                  </a:lnTo>
                  <a:lnTo>
                    <a:pt x="1017" y="994"/>
                  </a:lnTo>
                  <a:lnTo>
                    <a:pt x="1027" y="1002"/>
                  </a:lnTo>
                  <a:lnTo>
                    <a:pt x="1030" y="1003"/>
                  </a:lnTo>
                  <a:lnTo>
                    <a:pt x="1031" y="1006"/>
                  </a:lnTo>
                  <a:lnTo>
                    <a:pt x="1038" y="1012"/>
                  </a:lnTo>
                  <a:lnTo>
                    <a:pt x="1047" y="1020"/>
                  </a:lnTo>
                  <a:lnTo>
                    <a:pt x="1050" y="1021"/>
                  </a:lnTo>
                  <a:lnTo>
                    <a:pt x="1053" y="1021"/>
                  </a:lnTo>
                  <a:lnTo>
                    <a:pt x="1059" y="1021"/>
                  </a:lnTo>
                  <a:lnTo>
                    <a:pt x="1061" y="1021"/>
                  </a:lnTo>
                  <a:lnTo>
                    <a:pt x="1068" y="1024"/>
                  </a:lnTo>
                  <a:lnTo>
                    <a:pt x="1070" y="1026"/>
                  </a:lnTo>
                  <a:lnTo>
                    <a:pt x="1077" y="1028"/>
                  </a:lnTo>
                  <a:lnTo>
                    <a:pt x="1079" y="1028"/>
                  </a:lnTo>
                  <a:lnTo>
                    <a:pt x="1084" y="1030"/>
                  </a:lnTo>
                  <a:lnTo>
                    <a:pt x="1090" y="1031"/>
                  </a:lnTo>
                  <a:lnTo>
                    <a:pt x="1086" y="1030"/>
                  </a:lnTo>
                  <a:lnTo>
                    <a:pt x="1091" y="1031"/>
                  </a:lnTo>
                  <a:lnTo>
                    <a:pt x="1091" y="1031"/>
                  </a:lnTo>
                  <a:lnTo>
                    <a:pt x="1095" y="1031"/>
                  </a:lnTo>
                  <a:lnTo>
                    <a:pt x="1098" y="1030"/>
                  </a:lnTo>
                  <a:lnTo>
                    <a:pt x="1098" y="1028"/>
                  </a:lnTo>
                  <a:lnTo>
                    <a:pt x="1098" y="1029"/>
                  </a:lnTo>
                  <a:lnTo>
                    <a:pt x="1100" y="1029"/>
                  </a:lnTo>
                  <a:lnTo>
                    <a:pt x="1101" y="1029"/>
                  </a:lnTo>
                  <a:lnTo>
                    <a:pt x="1104" y="1029"/>
                  </a:lnTo>
                  <a:lnTo>
                    <a:pt x="1103" y="1029"/>
                  </a:lnTo>
                  <a:lnTo>
                    <a:pt x="1103" y="1032"/>
                  </a:lnTo>
                  <a:lnTo>
                    <a:pt x="1106" y="1033"/>
                  </a:lnTo>
                  <a:lnTo>
                    <a:pt x="1106" y="1034"/>
                  </a:lnTo>
                  <a:lnTo>
                    <a:pt x="1104" y="1034"/>
                  </a:lnTo>
                  <a:lnTo>
                    <a:pt x="1101" y="1033"/>
                  </a:lnTo>
                  <a:lnTo>
                    <a:pt x="1100" y="1033"/>
                  </a:lnTo>
                  <a:lnTo>
                    <a:pt x="1102" y="1037"/>
                  </a:lnTo>
                  <a:lnTo>
                    <a:pt x="1107" y="1041"/>
                  </a:lnTo>
                  <a:lnTo>
                    <a:pt x="1108" y="1041"/>
                  </a:lnTo>
                  <a:lnTo>
                    <a:pt x="1108" y="1041"/>
                  </a:lnTo>
                  <a:lnTo>
                    <a:pt x="1107" y="1041"/>
                  </a:lnTo>
                  <a:lnTo>
                    <a:pt x="1112" y="1045"/>
                  </a:lnTo>
                  <a:lnTo>
                    <a:pt x="1113" y="1048"/>
                  </a:lnTo>
                  <a:lnTo>
                    <a:pt x="1118" y="1052"/>
                  </a:lnTo>
                  <a:lnTo>
                    <a:pt x="1120" y="1055"/>
                  </a:lnTo>
                  <a:lnTo>
                    <a:pt x="1127" y="1060"/>
                  </a:lnTo>
                  <a:lnTo>
                    <a:pt x="1125" y="1063"/>
                  </a:lnTo>
                  <a:lnTo>
                    <a:pt x="1125" y="1064"/>
                  </a:lnTo>
                  <a:lnTo>
                    <a:pt x="1128" y="1065"/>
                  </a:lnTo>
                  <a:lnTo>
                    <a:pt x="1127" y="1067"/>
                  </a:lnTo>
                  <a:lnTo>
                    <a:pt x="1125" y="1071"/>
                  </a:lnTo>
                  <a:lnTo>
                    <a:pt x="1125" y="1073"/>
                  </a:lnTo>
                  <a:lnTo>
                    <a:pt x="1128" y="1076"/>
                  </a:lnTo>
                  <a:lnTo>
                    <a:pt x="1130" y="1077"/>
                  </a:lnTo>
                  <a:lnTo>
                    <a:pt x="1134" y="1079"/>
                  </a:lnTo>
                  <a:lnTo>
                    <a:pt x="1135" y="1081"/>
                  </a:lnTo>
                  <a:lnTo>
                    <a:pt x="1137" y="1079"/>
                  </a:lnTo>
                  <a:lnTo>
                    <a:pt x="1137" y="1076"/>
                  </a:lnTo>
                  <a:lnTo>
                    <a:pt x="1135" y="1075"/>
                  </a:lnTo>
                  <a:lnTo>
                    <a:pt x="1134" y="1074"/>
                  </a:lnTo>
                  <a:lnTo>
                    <a:pt x="1133" y="1072"/>
                  </a:lnTo>
                  <a:lnTo>
                    <a:pt x="1134" y="1072"/>
                  </a:lnTo>
                  <a:lnTo>
                    <a:pt x="1134" y="1073"/>
                  </a:lnTo>
                  <a:lnTo>
                    <a:pt x="1136" y="1073"/>
                  </a:lnTo>
                  <a:lnTo>
                    <a:pt x="1142" y="1079"/>
                  </a:lnTo>
                  <a:lnTo>
                    <a:pt x="1142" y="1080"/>
                  </a:lnTo>
                  <a:lnTo>
                    <a:pt x="1143" y="1082"/>
                  </a:lnTo>
                  <a:lnTo>
                    <a:pt x="1147" y="1083"/>
                  </a:lnTo>
                  <a:lnTo>
                    <a:pt x="1153" y="1086"/>
                  </a:lnTo>
                  <a:lnTo>
                    <a:pt x="1155" y="1090"/>
                  </a:lnTo>
                  <a:lnTo>
                    <a:pt x="1157" y="1091"/>
                  </a:lnTo>
                  <a:lnTo>
                    <a:pt x="1154" y="1093"/>
                  </a:lnTo>
                  <a:lnTo>
                    <a:pt x="1154" y="1096"/>
                  </a:lnTo>
                  <a:lnTo>
                    <a:pt x="1160" y="1098"/>
                  </a:lnTo>
                  <a:lnTo>
                    <a:pt x="1160" y="1096"/>
                  </a:lnTo>
                  <a:lnTo>
                    <a:pt x="1159" y="1093"/>
                  </a:lnTo>
                  <a:lnTo>
                    <a:pt x="1161" y="1094"/>
                  </a:lnTo>
                  <a:lnTo>
                    <a:pt x="1166" y="1102"/>
                  </a:lnTo>
                  <a:lnTo>
                    <a:pt x="1164" y="1099"/>
                  </a:lnTo>
                  <a:lnTo>
                    <a:pt x="1164" y="1099"/>
                  </a:lnTo>
                  <a:lnTo>
                    <a:pt x="1164" y="1098"/>
                  </a:lnTo>
                  <a:lnTo>
                    <a:pt x="1166" y="1097"/>
                  </a:lnTo>
                  <a:lnTo>
                    <a:pt x="1167" y="1097"/>
                  </a:lnTo>
                  <a:lnTo>
                    <a:pt x="1167" y="1096"/>
                  </a:lnTo>
                  <a:lnTo>
                    <a:pt x="1166" y="1092"/>
                  </a:lnTo>
                  <a:lnTo>
                    <a:pt x="1167" y="1091"/>
                  </a:lnTo>
                  <a:lnTo>
                    <a:pt x="1168" y="1090"/>
                  </a:lnTo>
                  <a:lnTo>
                    <a:pt x="1168" y="1090"/>
                  </a:lnTo>
                  <a:lnTo>
                    <a:pt x="1164" y="1089"/>
                  </a:lnTo>
                  <a:lnTo>
                    <a:pt x="1164" y="1085"/>
                  </a:lnTo>
                  <a:lnTo>
                    <a:pt x="1167" y="1082"/>
                  </a:lnTo>
                  <a:lnTo>
                    <a:pt x="1166" y="1081"/>
                  </a:lnTo>
                  <a:lnTo>
                    <a:pt x="1167" y="1081"/>
                  </a:lnTo>
                  <a:lnTo>
                    <a:pt x="1169" y="1082"/>
                  </a:lnTo>
                  <a:lnTo>
                    <a:pt x="1170" y="1081"/>
                  </a:lnTo>
                  <a:lnTo>
                    <a:pt x="1166" y="1079"/>
                  </a:lnTo>
                  <a:lnTo>
                    <a:pt x="1163" y="1075"/>
                  </a:lnTo>
                  <a:lnTo>
                    <a:pt x="1163" y="1075"/>
                  </a:lnTo>
                  <a:lnTo>
                    <a:pt x="1160" y="1072"/>
                  </a:lnTo>
                  <a:lnTo>
                    <a:pt x="1157" y="1067"/>
                  </a:lnTo>
                  <a:lnTo>
                    <a:pt x="1155" y="1065"/>
                  </a:lnTo>
                  <a:lnTo>
                    <a:pt x="1155" y="1065"/>
                  </a:lnTo>
                  <a:lnTo>
                    <a:pt x="1155" y="1063"/>
                  </a:lnTo>
                  <a:lnTo>
                    <a:pt x="1154" y="1063"/>
                  </a:lnTo>
                  <a:lnTo>
                    <a:pt x="1153" y="1060"/>
                  </a:lnTo>
                  <a:lnTo>
                    <a:pt x="1152" y="1057"/>
                  </a:lnTo>
                  <a:lnTo>
                    <a:pt x="1155" y="1051"/>
                  </a:lnTo>
                  <a:lnTo>
                    <a:pt x="1153" y="1049"/>
                  </a:lnTo>
                  <a:lnTo>
                    <a:pt x="1154" y="1046"/>
                  </a:lnTo>
                  <a:lnTo>
                    <a:pt x="1155" y="1043"/>
                  </a:lnTo>
                  <a:lnTo>
                    <a:pt x="1154" y="1042"/>
                  </a:lnTo>
                  <a:lnTo>
                    <a:pt x="1155" y="1039"/>
                  </a:lnTo>
                  <a:lnTo>
                    <a:pt x="1155" y="1037"/>
                  </a:lnTo>
                  <a:lnTo>
                    <a:pt x="1157" y="1037"/>
                  </a:lnTo>
                  <a:lnTo>
                    <a:pt x="1155" y="1040"/>
                  </a:lnTo>
                  <a:lnTo>
                    <a:pt x="1155" y="1040"/>
                  </a:lnTo>
                  <a:lnTo>
                    <a:pt x="1155" y="1042"/>
                  </a:lnTo>
                  <a:lnTo>
                    <a:pt x="1157" y="1040"/>
                  </a:lnTo>
                  <a:lnTo>
                    <a:pt x="1157" y="1038"/>
                  </a:lnTo>
                  <a:lnTo>
                    <a:pt x="1158" y="1035"/>
                  </a:lnTo>
                  <a:lnTo>
                    <a:pt x="1157" y="1033"/>
                  </a:lnTo>
                  <a:lnTo>
                    <a:pt x="1157" y="1029"/>
                  </a:lnTo>
                  <a:lnTo>
                    <a:pt x="1158" y="1021"/>
                  </a:lnTo>
                  <a:lnTo>
                    <a:pt x="1161" y="1016"/>
                  </a:lnTo>
                  <a:lnTo>
                    <a:pt x="1161" y="1014"/>
                  </a:lnTo>
                  <a:lnTo>
                    <a:pt x="1160" y="1009"/>
                  </a:lnTo>
                  <a:lnTo>
                    <a:pt x="1162" y="1006"/>
                  </a:lnTo>
                  <a:lnTo>
                    <a:pt x="1161" y="1005"/>
                  </a:lnTo>
                  <a:lnTo>
                    <a:pt x="1159" y="1003"/>
                  </a:lnTo>
                  <a:lnTo>
                    <a:pt x="1157" y="1002"/>
                  </a:lnTo>
                  <a:lnTo>
                    <a:pt x="1157" y="1002"/>
                  </a:lnTo>
                  <a:lnTo>
                    <a:pt x="1153" y="1003"/>
                  </a:lnTo>
                  <a:lnTo>
                    <a:pt x="1151" y="1000"/>
                  </a:lnTo>
                  <a:lnTo>
                    <a:pt x="1152" y="1003"/>
                  </a:lnTo>
                  <a:lnTo>
                    <a:pt x="1151" y="1002"/>
                  </a:lnTo>
                  <a:lnTo>
                    <a:pt x="1149" y="999"/>
                  </a:lnTo>
                  <a:lnTo>
                    <a:pt x="1151" y="998"/>
                  </a:lnTo>
                  <a:lnTo>
                    <a:pt x="1154" y="1000"/>
                  </a:lnTo>
                  <a:lnTo>
                    <a:pt x="1154" y="1000"/>
                  </a:lnTo>
                  <a:lnTo>
                    <a:pt x="1151" y="998"/>
                  </a:lnTo>
                  <a:lnTo>
                    <a:pt x="1146" y="994"/>
                  </a:lnTo>
                  <a:lnTo>
                    <a:pt x="1144" y="995"/>
                  </a:lnTo>
                  <a:lnTo>
                    <a:pt x="1142" y="994"/>
                  </a:lnTo>
                  <a:lnTo>
                    <a:pt x="1137" y="992"/>
                  </a:lnTo>
                  <a:lnTo>
                    <a:pt x="1130" y="994"/>
                  </a:lnTo>
                  <a:lnTo>
                    <a:pt x="1127" y="992"/>
                  </a:lnTo>
                  <a:lnTo>
                    <a:pt x="1127" y="992"/>
                  </a:lnTo>
                  <a:lnTo>
                    <a:pt x="1125" y="992"/>
                  </a:lnTo>
                  <a:lnTo>
                    <a:pt x="1124" y="994"/>
                  </a:lnTo>
                  <a:lnTo>
                    <a:pt x="1120" y="994"/>
                  </a:lnTo>
                  <a:lnTo>
                    <a:pt x="1118" y="995"/>
                  </a:lnTo>
                  <a:lnTo>
                    <a:pt x="1117" y="995"/>
                  </a:lnTo>
                  <a:lnTo>
                    <a:pt x="1108" y="995"/>
                  </a:lnTo>
                  <a:lnTo>
                    <a:pt x="1104" y="994"/>
                  </a:lnTo>
                  <a:lnTo>
                    <a:pt x="1102" y="995"/>
                  </a:lnTo>
                  <a:lnTo>
                    <a:pt x="1099" y="992"/>
                  </a:lnTo>
                  <a:lnTo>
                    <a:pt x="1095" y="995"/>
                  </a:lnTo>
                  <a:lnTo>
                    <a:pt x="1093" y="996"/>
                  </a:lnTo>
                  <a:lnTo>
                    <a:pt x="1090" y="994"/>
                  </a:lnTo>
                  <a:lnTo>
                    <a:pt x="1089" y="994"/>
                  </a:lnTo>
                  <a:lnTo>
                    <a:pt x="1087" y="996"/>
                  </a:lnTo>
                  <a:lnTo>
                    <a:pt x="1087" y="995"/>
                  </a:lnTo>
                  <a:lnTo>
                    <a:pt x="1083" y="994"/>
                  </a:lnTo>
                  <a:lnTo>
                    <a:pt x="1083" y="992"/>
                  </a:lnTo>
                  <a:lnTo>
                    <a:pt x="1086" y="988"/>
                  </a:lnTo>
                  <a:lnTo>
                    <a:pt x="1089" y="987"/>
                  </a:lnTo>
                  <a:lnTo>
                    <a:pt x="1090" y="985"/>
                  </a:lnTo>
                  <a:lnTo>
                    <a:pt x="1091" y="985"/>
                  </a:lnTo>
                  <a:lnTo>
                    <a:pt x="1092" y="981"/>
                  </a:lnTo>
                  <a:lnTo>
                    <a:pt x="1092" y="973"/>
                  </a:lnTo>
                  <a:lnTo>
                    <a:pt x="1093" y="971"/>
                  </a:lnTo>
                  <a:lnTo>
                    <a:pt x="1092" y="970"/>
                  </a:lnTo>
                  <a:lnTo>
                    <a:pt x="1094" y="962"/>
                  </a:lnTo>
                  <a:lnTo>
                    <a:pt x="1094" y="960"/>
                  </a:lnTo>
                  <a:lnTo>
                    <a:pt x="1092" y="956"/>
                  </a:lnTo>
                  <a:lnTo>
                    <a:pt x="1092" y="954"/>
                  </a:lnTo>
                  <a:lnTo>
                    <a:pt x="1095" y="953"/>
                  </a:lnTo>
                  <a:lnTo>
                    <a:pt x="1094" y="955"/>
                  </a:lnTo>
                  <a:lnTo>
                    <a:pt x="1098" y="961"/>
                  </a:lnTo>
                  <a:lnTo>
                    <a:pt x="1103" y="945"/>
                  </a:lnTo>
                  <a:lnTo>
                    <a:pt x="1101" y="946"/>
                  </a:lnTo>
                  <a:lnTo>
                    <a:pt x="1100" y="945"/>
                  </a:lnTo>
                  <a:lnTo>
                    <a:pt x="1102" y="941"/>
                  </a:lnTo>
                  <a:lnTo>
                    <a:pt x="1100" y="941"/>
                  </a:lnTo>
                  <a:lnTo>
                    <a:pt x="1103" y="936"/>
                  </a:lnTo>
                  <a:lnTo>
                    <a:pt x="1103" y="934"/>
                  </a:lnTo>
                  <a:lnTo>
                    <a:pt x="1104" y="931"/>
                  </a:lnTo>
                  <a:lnTo>
                    <a:pt x="1106" y="929"/>
                  </a:lnTo>
                  <a:lnTo>
                    <a:pt x="1109" y="926"/>
                  </a:lnTo>
                  <a:lnTo>
                    <a:pt x="1111" y="923"/>
                  </a:lnTo>
                  <a:lnTo>
                    <a:pt x="1111" y="921"/>
                  </a:lnTo>
                  <a:lnTo>
                    <a:pt x="1111" y="917"/>
                  </a:lnTo>
                  <a:lnTo>
                    <a:pt x="1110" y="914"/>
                  </a:lnTo>
                  <a:lnTo>
                    <a:pt x="1108" y="912"/>
                  </a:lnTo>
                  <a:lnTo>
                    <a:pt x="1104" y="914"/>
                  </a:lnTo>
                  <a:lnTo>
                    <a:pt x="1094" y="912"/>
                  </a:lnTo>
                  <a:lnTo>
                    <a:pt x="1091" y="913"/>
                  </a:lnTo>
                  <a:lnTo>
                    <a:pt x="1090" y="913"/>
                  </a:lnTo>
                  <a:lnTo>
                    <a:pt x="1084" y="915"/>
                  </a:lnTo>
                  <a:lnTo>
                    <a:pt x="1070" y="917"/>
                  </a:lnTo>
                  <a:lnTo>
                    <a:pt x="1065" y="920"/>
                  </a:lnTo>
                  <a:lnTo>
                    <a:pt x="1063" y="922"/>
                  </a:lnTo>
                  <a:lnTo>
                    <a:pt x="1064" y="923"/>
                  </a:lnTo>
                  <a:lnTo>
                    <a:pt x="1063" y="925"/>
                  </a:lnTo>
                  <a:lnTo>
                    <a:pt x="1061" y="927"/>
                  </a:lnTo>
                  <a:lnTo>
                    <a:pt x="1061" y="930"/>
                  </a:lnTo>
                  <a:lnTo>
                    <a:pt x="1061" y="932"/>
                  </a:lnTo>
                  <a:lnTo>
                    <a:pt x="1061" y="935"/>
                  </a:lnTo>
                  <a:lnTo>
                    <a:pt x="1061" y="936"/>
                  </a:lnTo>
                  <a:lnTo>
                    <a:pt x="1059" y="938"/>
                  </a:lnTo>
                  <a:lnTo>
                    <a:pt x="1058" y="944"/>
                  </a:lnTo>
                  <a:lnTo>
                    <a:pt x="1056" y="947"/>
                  </a:lnTo>
                  <a:lnTo>
                    <a:pt x="1050" y="949"/>
                  </a:lnTo>
                  <a:lnTo>
                    <a:pt x="1048" y="952"/>
                  </a:lnTo>
                  <a:lnTo>
                    <a:pt x="1049" y="952"/>
                  </a:lnTo>
                  <a:lnTo>
                    <a:pt x="1051" y="955"/>
                  </a:lnTo>
                  <a:lnTo>
                    <a:pt x="1050" y="955"/>
                  </a:lnTo>
                  <a:lnTo>
                    <a:pt x="1048" y="957"/>
                  </a:lnTo>
                  <a:lnTo>
                    <a:pt x="1046" y="957"/>
                  </a:lnTo>
                  <a:lnTo>
                    <a:pt x="1043" y="957"/>
                  </a:lnTo>
                  <a:lnTo>
                    <a:pt x="1041" y="955"/>
                  </a:lnTo>
                  <a:lnTo>
                    <a:pt x="1042" y="955"/>
                  </a:lnTo>
                  <a:lnTo>
                    <a:pt x="1040" y="954"/>
                  </a:lnTo>
                  <a:lnTo>
                    <a:pt x="1034" y="954"/>
                  </a:lnTo>
                  <a:lnTo>
                    <a:pt x="1033" y="955"/>
                  </a:lnTo>
                  <a:lnTo>
                    <a:pt x="1032" y="957"/>
                  </a:lnTo>
                  <a:lnTo>
                    <a:pt x="1031" y="956"/>
                  </a:lnTo>
                  <a:lnTo>
                    <a:pt x="1029" y="957"/>
                  </a:lnTo>
                  <a:lnTo>
                    <a:pt x="1025" y="957"/>
                  </a:lnTo>
                  <a:lnTo>
                    <a:pt x="1021" y="957"/>
                  </a:lnTo>
                  <a:lnTo>
                    <a:pt x="1010" y="961"/>
                  </a:lnTo>
                  <a:lnTo>
                    <a:pt x="1007" y="962"/>
                  </a:lnTo>
                  <a:lnTo>
                    <a:pt x="1006" y="961"/>
                  </a:lnTo>
                  <a:lnTo>
                    <a:pt x="1002" y="956"/>
                  </a:lnTo>
                  <a:lnTo>
                    <a:pt x="1000" y="956"/>
                  </a:lnTo>
                  <a:lnTo>
                    <a:pt x="996" y="954"/>
                  </a:lnTo>
                  <a:lnTo>
                    <a:pt x="991" y="953"/>
                  </a:lnTo>
                  <a:lnTo>
                    <a:pt x="989" y="953"/>
                  </a:lnTo>
                  <a:lnTo>
                    <a:pt x="989" y="953"/>
                  </a:lnTo>
                  <a:lnTo>
                    <a:pt x="988" y="954"/>
                  </a:lnTo>
                  <a:lnTo>
                    <a:pt x="988" y="955"/>
                  </a:lnTo>
                  <a:lnTo>
                    <a:pt x="987" y="955"/>
                  </a:lnTo>
                  <a:lnTo>
                    <a:pt x="988" y="954"/>
                  </a:lnTo>
                  <a:lnTo>
                    <a:pt x="987" y="952"/>
                  </a:lnTo>
                  <a:lnTo>
                    <a:pt x="989" y="953"/>
                  </a:lnTo>
                  <a:lnTo>
                    <a:pt x="987" y="952"/>
                  </a:lnTo>
                  <a:lnTo>
                    <a:pt x="985" y="948"/>
                  </a:lnTo>
                  <a:lnTo>
                    <a:pt x="982" y="945"/>
                  </a:lnTo>
                  <a:lnTo>
                    <a:pt x="981" y="944"/>
                  </a:lnTo>
                  <a:lnTo>
                    <a:pt x="980" y="938"/>
                  </a:lnTo>
                  <a:lnTo>
                    <a:pt x="979" y="935"/>
                  </a:lnTo>
                  <a:lnTo>
                    <a:pt x="971" y="927"/>
                  </a:lnTo>
                  <a:lnTo>
                    <a:pt x="967" y="919"/>
                  </a:lnTo>
                  <a:lnTo>
                    <a:pt x="965" y="914"/>
                  </a:lnTo>
                  <a:lnTo>
                    <a:pt x="964" y="912"/>
                  </a:lnTo>
                  <a:lnTo>
                    <a:pt x="963" y="910"/>
                  </a:lnTo>
                  <a:lnTo>
                    <a:pt x="963" y="906"/>
                  </a:lnTo>
                  <a:lnTo>
                    <a:pt x="964" y="910"/>
                  </a:lnTo>
                  <a:lnTo>
                    <a:pt x="967" y="913"/>
                  </a:lnTo>
                  <a:lnTo>
                    <a:pt x="966" y="915"/>
                  </a:lnTo>
                  <a:lnTo>
                    <a:pt x="967" y="917"/>
                  </a:lnTo>
                  <a:lnTo>
                    <a:pt x="968" y="913"/>
                  </a:lnTo>
                  <a:lnTo>
                    <a:pt x="967" y="912"/>
                  </a:lnTo>
                  <a:lnTo>
                    <a:pt x="964" y="910"/>
                  </a:lnTo>
                  <a:lnTo>
                    <a:pt x="963" y="906"/>
                  </a:lnTo>
                  <a:lnTo>
                    <a:pt x="962" y="904"/>
                  </a:lnTo>
                  <a:lnTo>
                    <a:pt x="962" y="903"/>
                  </a:lnTo>
                  <a:lnTo>
                    <a:pt x="961" y="901"/>
                  </a:lnTo>
                  <a:lnTo>
                    <a:pt x="961" y="896"/>
                  </a:lnTo>
                  <a:lnTo>
                    <a:pt x="962" y="893"/>
                  </a:lnTo>
                  <a:lnTo>
                    <a:pt x="962" y="891"/>
                  </a:lnTo>
                  <a:lnTo>
                    <a:pt x="962" y="884"/>
                  </a:lnTo>
                  <a:lnTo>
                    <a:pt x="961" y="880"/>
                  </a:lnTo>
                  <a:lnTo>
                    <a:pt x="962" y="880"/>
                  </a:lnTo>
                  <a:lnTo>
                    <a:pt x="962" y="878"/>
                  </a:lnTo>
                  <a:lnTo>
                    <a:pt x="962" y="872"/>
                  </a:lnTo>
                  <a:lnTo>
                    <a:pt x="961" y="869"/>
                  </a:lnTo>
                  <a:lnTo>
                    <a:pt x="963" y="867"/>
                  </a:lnTo>
                  <a:lnTo>
                    <a:pt x="963" y="864"/>
                  </a:lnTo>
                  <a:lnTo>
                    <a:pt x="963" y="863"/>
                  </a:lnTo>
                  <a:lnTo>
                    <a:pt x="963" y="858"/>
                  </a:lnTo>
                  <a:lnTo>
                    <a:pt x="965" y="859"/>
                  </a:lnTo>
                  <a:lnTo>
                    <a:pt x="965" y="863"/>
                  </a:lnTo>
                  <a:lnTo>
                    <a:pt x="964" y="869"/>
                  </a:lnTo>
                  <a:lnTo>
                    <a:pt x="962" y="879"/>
                  </a:lnTo>
                  <a:lnTo>
                    <a:pt x="963" y="879"/>
                  </a:lnTo>
                  <a:lnTo>
                    <a:pt x="963" y="871"/>
                  </a:lnTo>
                  <a:lnTo>
                    <a:pt x="965" y="862"/>
                  </a:lnTo>
                  <a:lnTo>
                    <a:pt x="970" y="854"/>
                  </a:lnTo>
                  <a:lnTo>
                    <a:pt x="971" y="849"/>
                  </a:lnTo>
                  <a:lnTo>
                    <a:pt x="968" y="846"/>
                  </a:lnTo>
                  <a:lnTo>
                    <a:pt x="964" y="834"/>
                  </a:lnTo>
                  <a:lnTo>
                    <a:pt x="966" y="832"/>
                  </a:lnTo>
                  <a:lnTo>
                    <a:pt x="964" y="831"/>
                  </a:lnTo>
                  <a:lnTo>
                    <a:pt x="962" y="827"/>
                  </a:lnTo>
                  <a:lnTo>
                    <a:pt x="964" y="828"/>
                  </a:lnTo>
                  <a:lnTo>
                    <a:pt x="966" y="829"/>
                  </a:lnTo>
                  <a:lnTo>
                    <a:pt x="968" y="824"/>
                  </a:lnTo>
                  <a:lnTo>
                    <a:pt x="967" y="821"/>
                  </a:lnTo>
                  <a:lnTo>
                    <a:pt x="965" y="821"/>
                  </a:lnTo>
                  <a:lnTo>
                    <a:pt x="970" y="821"/>
                  </a:lnTo>
                  <a:lnTo>
                    <a:pt x="972" y="818"/>
                  </a:lnTo>
                  <a:lnTo>
                    <a:pt x="972" y="817"/>
                  </a:lnTo>
                  <a:lnTo>
                    <a:pt x="975" y="816"/>
                  </a:lnTo>
                  <a:lnTo>
                    <a:pt x="974" y="814"/>
                  </a:lnTo>
                  <a:lnTo>
                    <a:pt x="975" y="812"/>
                  </a:lnTo>
                  <a:lnTo>
                    <a:pt x="978" y="815"/>
                  </a:lnTo>
                  <a:lnTo>
                    <a:pt x="981" y="812"/>
                  </a:lnTo>
                  <a:lnTo>
                    <a:pt x="978" y="810"/>
                  </a:lnTo>
                  <a:lnTo>
                    <a:pt x="978" y="810"/>
                  </a:lnTo>
                  <a:lnTo>
                    <a:pt x="979" y="809"/>
                  </a:lnTo>
                  <a:lnTo>
                    <a:pt x="980" y="810"/>
                  </a:lnTo>
                  <a:lnTo>
                    <a:pt x="980" y="808"/>
                  </a:lnTo>
                  <a:lnTo>
                    <a:pt x="983" y="809"/>
                  </a:lnTo>
                  <a:lnTo>
                    <a:pt x="984" y="810"/>
                  </a:lnTo>
                  <a:lnTo>
                    <a:pt x="983" y="810"/>
                  </a:lnTo>
                  <a:lnTo>
                    <a:pt x="987" y="810"/>
                  </a:lnTo>
                  <a:lnTo>
                    <a:pt x="983" y="812"/>
                  </a:lnTo>
                  <a:lnTo>
                    <a:pt x="991" y="808"/>
                  </a:lnTo>
                  <a:lnTo>
                    <a:pt x="993" y="807"/>
                  </a:lnTo>
                  <a:lnTo>
                    <a:pt x="995" y="807"/>
                  </a:lnTo>
                  <a:lnTo>
                    <a:pt x="997" y="804"/>
                  </a:lnTo>
                  <a:lnTo>
                    <a:pt x="998" y="802"/>
                  </a:lnTo>
                  <a:lnTo>
                    <a:pt x="1001" y="800"/>
                  </a:lnTo>
                  <a:lnTo>
                    <a:pt x="999" y="794"/>
                  </a:lnTo>
                  <a:lnTo>
                    <a:pt x="999" y="793"/>
                  </a:lnTo>
                  <a:lnTo>
                    <a:pt x="1001" y="794"/>
                  </a:lnTo>
                  <a:lnTo>
                    <a:pt x="1004" y="793"/>
                  </a:lnTo>
                  <a:lnTo>
                    <a:pt x="1005" y="797"/>
                  </a:lnTo>
                  <a:lnTo>
                    <a:pt x="1007" y="797"/>
                  </a:lnTo>
                  <a:lnTo>
                    <a:pt x="1006" y="797"/>
                  </a:lnTo>
                  <a:lnTo>
                    <a:pt x="1002" y="799"/>
                  </a:lnTo>
                  <a:lnTo>
                    <a:pt x="1008" y="795"/>
                  </a:lnTo>
                  <a:lnTo>
                    <a:pt x="1012" y="794"/>
                  </a:lnTo>
                  <a:lnTo>
                    <a:pt x="1014" y="794"/>
                  </a:lnTo>
                  <a:lnTo>
                    <a:pt x="1015" y="793"/>
                  </a:lnTo>
                  <a:lnTo>
                    <a:pt x="1014" y="792"/>
                  </a:lnTo>
                  <a:lnTo>
                    <a:pt x="1016" y="790"/>
                  </a:lnTo>
                  <a:lnTo>
                    <a:pt x="1015" y="792"/>
                  </a:lnTo>
                  <a:lnTo>
                    <a:pt x="1015" y="793"/>
                  </a:lnTo>
                  <a:lnTo>
                    <a:pt x="1021" y="793"/>
                  </a:lnTo>
                  <a:lnTo>
                    <a:pt x="1022" y="792"/>
                  </a:lnTo>
                  <a:lnTo>
                    <a:pt x="1023" y="790"/>
                  </a:lnTo>
                  <a:lnTo>
                    <a:pt x="1023" y="790"/>
                  </a:lnTo>
                  <a:lnTo>
                    <a:pt x="1022" y="792"/>
                  </a:lnTo>
                  <a:lnTo>
                    <a:pt x="1027" y="793"/>
                  </a:lnTo>
                  <a:lnTo>
                    <a:pt x="1031" y="795"/>
                  </a:lnTo>
                  <a:lnTo>
                    <a:pt x="1036" y="797"/>
                  </a:lnTo>
                  <a:lnTo>
                    <a:pt x="1039" y="795"/>
                  </a:lnTo>
                  <a:lnTo>
                    <a:pt x="1040" y="795"/>
                  </a:lnTo>
                  <a:lnTo>
                    <a:pt x="1041" y="792"/>
                  </a:lnTo>
                  <a:lnTo>
                    <a:pt x="1043" y="793"/>
                  </a:lnTo>
                  <a:lnTo>
                    <a:pt x="1049" y="797"/>
                  </a:lnTo>
                  <a:lnTo>
                    <a:pt x="1051" y="795"/>
                  </a:lnTo>
                  <a:lnTo>
                    <a:pt x="1051" y="797"/>
                  </a:lnTo>
                  <a:lnTo>
                    <a:pt x="1055" y="802"/>
                  </a:lnTo>
                  <a:lnTo>
                    <a:pt x="1059" y="802"/>
                  </a:lnTo>
                  <a:lnTo>
                    <a:pt x="1059" y="801"/>
                  </a:lnTo>
                  <a:lnTo>
                    <a:pt x="1063" y="799"/>
                  </a:lnTo>
                  <a:lnTo>
                    <a:pt x="1066" y="802"/>
                  </a:lnTo>
                  <a:lnTo>
                    <a:pt x="1067" y="801"/>
                  </a:lnTo>
                  <a:lnTo>
                    <a:pt x="1067" y="799"/>
                  </a:lnTo>
                  <a:lnTo>
                    <a:pt x="1066" y="795"/>
                  </a:lnTo>
                  <a:lnTo>
                    <a:pt x="1070" y="798"/>
                  </a:lnTo>
                  <a:lnTo>
                    <a:pt x="1074" y="801"/>
                  </a:lnTo>
                  <a:lnTo>
                    <a:pt x="1076" y="802"/>
                  </a:lnTo>
                  <a:lnTo>
                    <a:pt x="1076" y="806"/>
                  </a:lnTo>
                  <a:lnTo>
                    <a:pt x="1078" y="803"/>
                  </a:lnTo>
                  <a:lnTo>
                    <a:pt x="1082" y="802"/>
                  </a:lnTo>
                  <a:lnTo>
                    <a:pt x="1082" y="801"/>
                  </a:lnTo>
                  <a:lnTo>
                    <a:pt x="1079" y="800"/>
                  </a:lnTo>
                  <a:lnTo>
                    <a:pt x="1077" y="799"/>
                  </a:lnTo>
                  <a:lnTo>
                    <a:pt x="1074" y="797"/>
                  </a:lnTo>
                  <a:lnTo>
                    <a:pt x="1073" y="794"/>
                  </a:lnTo>
                  <a:lnTo>
                    <a:pt x="1076" y="792"/>
                  </a:lnTo>
                  <a:lnTo>
                    <a:pt x="1076" y="790"/>
                  </a:lnTo>
                  <a:lnTo>
                    <a:pt x="1074" y="790"/>
                  </a:lnTo>
                  <a:lnTo>
                    <a:pt x="1072" y="790"/>
                  </a:lnTo>
                  <a:lnTo>
                    <a:pt x="1070" y="790"/>
                  </a:lnTo>
                  <a:lnTo>
                    <a:pt x="1073" y="787"/>
                  </a:lnTo>
                  <a:lnTo>
                    <a:pt x="1073" y="787"/>
                  </a:lnTo>
                  <a:lnTo>
                    <a:pt x="1070" y="787"/>
                  </a:lnTo>
                  <a:lnTo>
                    <a:pt x="1068" y="789"/>
                  </a:lnTo>
                  <a:lnTo>
                    <a:pt x="1066" y="789"/>
                  </a:lnTo>
                  <a:lnTo>
                    <a:pt x="1063" y="787"/>
                  </a:lnTo>
                  <a:lnTo>
                    <a:pt x="1064" y="785"/>
                  </a:lnTo>
                  <a:lnTo>
                    <a:pt x="1067" y="784"/>
                  </a:lnTo>
                  <a:lnTo>
                    <a:pt x="1070" y="786"/>
                  </a:lnTo>
                  <a:lnTo>
                    <a:pt x="1072" y="785"/>
                  </a:lnTo>
                  <a:lnTo>
                    <a:pt x="1074" y="786"/>
                  </a:lnTo>
                  <a:lnTo>
                    <a:pt x="1074" y="787"/>
                  </a:lnTo>
                  <a:lnTo>
                    <a:pt x="1077" y="785"/>
                  </a:lnTo>
                  <a:lnTo>
                    <a:pt x="1077" y="784"/>
                  </a:lnTo>
                  <a:lnTo>
                    <a:pt x="1084" y="784"/>
                  </a:lnTo>
                  <a:lnTo>
                    <a:pt x="1084" y="783"/>
                  </a:lnTo>
                  <a:lnTo>
                    <a:pt x="1083" y="783"/>
                  </a:lnTo>
                  <a:lnTo>
                    <a:pt x="1086" y="784"/>
                  </a:lnTo>
                  <a:lnTo>
                    <a:pt x="1093" y="784"/>
                  </a:lnTo>
                  <a:lnTo>
                    <a:pt x="1094" y="781"/>
                  </a:lnTo>
                  <a:lnTo>
                    <a:pt x="1095" y="778"/>
                  </a:lnTo>
                  <a:lnTo>
                    <a:pt x="1096" y="780"/>
                  </a:lnTo>
                  <a:lnTo>
                    <a:pt x="1096" y="782"/>
                  </a:lnTo>
                  <a:lnTo>
                    <a:pt x="1099" y="784"/>
                  </a:lnTo>
                  <a:lnTo>
                    <a:pt x="1095" y="785"/>
                  </a:lnTo>
                  <a:lnTo>
                    <a:pt x="1099" y="786"/>
                  </a:lnTo>
                  <a:lnTo>
                    <a:pt x="1101" y="785"/>
                  </a:lnTo>
                  <a:lnTo>
                    <a:pt x="1103" y="783"/>
                  </a:lnTo>
                  <a:lnTo>
                    <a:pt x="1103" y="782"/>
                  </a:lnTo>
                  <a:lnTo>
                    <a:pt x="1104" y="783"/>
                  </a:lnTo>
                  <a:lnTo>
                    <a:pt x="1107" y="783"/>
                  </a:lnTo>
                  <a:lnTo>
                    <a:pt x="1107" y="782"/>
                  </a:lnTo>
                  <a:lnTo>
                    <a:pt x="1109" y="781"/>
                  </a:lnTo>
                  <a:lnTo>
                    <a:pt x="1109" y="783"/>
                  </a:lnTo>
                  <a:lnTo>
                    <a:pt x="1108" y="784"/>
                  </a:lnTo>
                  <a:lnTo>
                    <a:pt x="1115" y="783"/>
                  </a:lnTo>
                  <a:lnTo>
                    <a:pt x="1120" y="782"/>
                  </a:lnTo>
                  <a:lnTo>
                    <a:pt x="1121" y="783"/>
                  </a:lnTo>
                  <a:lnTo>
                    <a:pt x="1121" y="784"/>
                  </a:lnTo>
                  <a:lnTo>
                    <a:pt x="1120" y="783"/>
                  </a:lnTo>
                  <a:lnTo>
                    <a:pt x="1116" y="783"/>
                  </a:lnTo>
                  <a:lnTo>
                    <a:pt x="1121" y="784"/>
                  </a:lnTo>
                  <a:lnTo>
                    <a:pt x="1127" y="787"/>
                  </a:lnTo>
                  <a:lnTo>
                    <a:pt x="1125" y="785"/>
                  </a:lnTo>
                  <a:lnTo>
                    <a:pt x="1128" y="785"/>
                  </a:lnTo>
                  <a:lnTo>
                    <a:pt x="1127" y="786"/>
                  </a:lnTo>
                  <a:lnTo>
                    <a:pt x="1132" y="789"/>
                  </a:lnTo>
                  <a:lnTo>
                    <a:pt x="1128" y="787"/>
                  </a:lnTo>
                  <a:lnTo>
                    <a:pt x="1129" y="790"/>
                  </a:lnTo>
                  <a:lnTo>
                    <a:pt x="1132" y="791"/>
                  </a:lnTo>
                  <a:lnTo>
                    <a:pt x="1133" y="794"/>
                  </a:lnTo>
                  <a:lnTo>
                    <a:pt x="1134" y="793"/>
                  </a:lnTo>
                  <a:lnTo>
                    <a:pt x="1137" y="793"/>
                  </a:lnTo>
                  <a:lnTo>
                    <a:pt x="1144" y="791"/>
                  </a:lnTo>
                  <a:lnTo>
                    <a:pt x="1144" y="790"/>
                  </a:lnTo>
                  <a:lnTo>
                    <a:pt x="1145" y="790"/>
                  </a:lnTo>
                  <a:lnTo>
                    <a:pt x="1147" y="787"/>
                  </a:lnTo>
                  <a:lnTo>
                    <a:pt x="1151" y="789"/>
                  </a:lnTo>
                  <a:lnTo>
                    <a:pt x="1155" y="791"/>
                  </a:lnTo>
                  <a:lnTo>
                    <a:pt x="1159" y="797"/>
                  </a:lnTo>
                  <a:lnTo>
                    <a:pt x="1161" y="799"/>
                  </a:lnTo>
                  <a:lnTo>
                    <a:pt x="1162" y="800"/>
                  </a:lnTo>
                  <a:lnTo>
                    <a:pt x="1168" y="803"/>
                  </a:lnTo>
                  <a:lnTo>
                    <a:pt x="1169" y="806"/>
                  </a:lnTo>
                  <a:lnTo>
                    <a:pt x="1169" y="811"/>
                  </a:lnTo>
                  <a:lnTo>
                    <a:pt x="1167" y="817"/>
                  </a:lnTo>
                  <a:lnTo>
                    <a:pt x="1167" y="819"/>
                  </a:lnTo>
                  <a:lnTo>
                    <a:pt x="1166" y="821"/>
                  </a:lnTo>
                  <a:lnTo>
                    <a:pt x="1168" y="824"/>
                  </a:lnTo>
                  <a:lnTo>
                    <a:pt x="1169" y="821"/>
                  </a:lnTo>
                  <a:lnTo>
                    <a:pt x="1168" y="819"/>
                  </a:lnTo>
                  <a:lnTo>
                    <a:pt x="1170" y="821"/>
                  </a:lnTo>
                  <a:lnTo>
                    <a:pt x="1171" y="824"/>
                  </a:lnTo>
                  <a:lnTo>
                    <a:pt x="1170" y="825"/>
                  </a:lnTo>
                  <a:lnTo>
                    <a:pt x="1169" y="828"/>
                  </a:lnTo>
                  <a:lnTo>
                    <a:pt x="1171" y="831"/>
                  </a:lnTo>
                  <a:lnTo>
                    <a:pt x="1172" y="835"/>
                  </a:lnTo>
                  <a:lnTo>
                    <a:pt x="1176" y="836"/>
                  </a:lnTo>
                  <a:lnTo>
                    <a:pt x="1174" y="834"/>
                  </a:lnTo>
                  <a:lnTo>
                    <a:pt x="1177" y="835"/>
                  </a:lnTo>
                  <a:lnTo>
                    <a:pt x="1177" y="840"/>
                  </a:lnTo>
                  <a:lnTo>
                    <a:pt x="1180" y="838"/>
                  </a:lnTo>
                  <a:lnTo>
                    <a:pt x="1179" y="841"/>
                  </a:lnTo>
                  <a:lnTo>
                    <a:pt x="1180" y="846"/>
                  </a:lnTo>
                  <a:lnTo>
                    <a:pt x="1181" y="849"/>
                  </a:lnTo>
                  <a:lnTo>
                    <a:pt x="1181" y="850"/>
                  </a:lnTo>
                  <a:lnTo>
                    <a:pt x="1187" y="851"/>
                  </a:lnTo>
                  <a:lnTo>
                    <a:pt x="1189" y="857"/>
                  </a:lnTo>
                  <a:lnTo>
                    <a:pt x="1192" y="859"/>
                  </a:lnTo>
                  <a:lnTo>
                    <a:pt x="1189" y="859"/>
                  </a:lnTo>
                  <a:lnTo>
                    <a:pt x="1192" y="861"/>
                  </a:lnTo>
                  <a:lnTo>
                    <a:pt x="1195" y="861"/>
                  </a:lnTo>
                  <a:lnTo>
                    <a:pt x="1200" y="859"/>
                  </a:lnTo>
                  <a:lnTo>
                    <a:pt x="1202" y="853"/>
                  </a:lnTo>
                  <a:lnTo>
                    <a:pt x="1203" y="852"/>
                  </a:lnTo>
                  <a:lnTo>
                    <a:pt x="1203" y="850"/>
                  </a:lnTo>
                  <a:lnTo>
                    <a:pt x="1204" y="838"/>
                  </a:lnTo>
                  <a:lnTo>
                    <a:pt x="1204" y="836"/>
                  </a:lnTo>
                  <a:lnTo>
                    <a:pt x="1204" y="835"/>
                  </a:lnTo>
                  <a:lnTo>
                    <a:pt x="1203" y="832"/>
                  </a:lnTo>
                  <a:lnTo>
                    <a:pt x="1202" y="831"/>
                  </a:lnTo>
                  <a:lnTo>
                    <a:pt x="1202" y="831"/>
                  </a:lnTo>
                  <a:lnTo>
                    <a:pt x="1201" y="825"/>
                  </a:lnTo>
                  <a:lnTo>
                    <a:pt x="1195" y="814"/>
                  </a:lnTo>
                  <a:lnTo>
                    <a:pt x="1194" y="811"/>
                  </a:lnTo>
                  <a:lnTo>
                    <a:pt x="1194" y="808"/>
                  </a:lnTo>
                  <a:lnTo>
                    <a:pt x="1196" y="810"/>
                  </a:lnTo>
                  <a:lnTo>
                    <a:pt x="1197" y="812"/>
                  </a:lnTo>
                  <a:lnTo>
                    <a:pt x="1196" y="816"/>
                  </a:lnTo>
                  <a:lnTo>
                    <a:pt x="1197" y="818"/>
                  </a:lnTo>
                  <a:lnTo>
                    <a:pt x="1198" y="821"/>
                  </a:lnTo>
                  <a:lnTo>
                    <a:pt x="1197" y="816"/>
                  </a:lnTo>
                  <a:lnTo>
                    <a:pt x="1197" y="810"/>
                  </a:lnTo>
                  <a:lnTo>
                    <a:pt x="1193" y="803"/>
                  </a:lnTo>
                  <a:lnTo>
                    <a:pt x="1191" y="799"/>
                  </a:lnTo>
                  <a:lnTo>
                    <a:pt x="1188" y="793"/>
                  </a:lnTo>
                  <a:lnTo>
                    <a:pt x="1186" y="784"/>
                  </a:lnTo>
                  <a:lnTo>
                    <a:pt x="1185" y="781"/>
                  </a:lnTo>
                  <a:lnTo>
                    <a:pt x="1185" y="773"/>
                  </a:lnTo>
                  <a:lnTo>
                    <a:pt x="1187" y="772"/>
                  </a:lnTo>
                  <a:lnTo>
                    <a:pt x="1185" y="768"/>
                  </a:lnTo>
                  <a:lnTo>
                    <a:pt x="1187" y="769"/>
                  </a:lnTo>
                  <a:lnTo>
                    <a:pt x="1188" y="768"/>
                  </a:lnTo>
                  <a:lnTo>
                    <a:pt x="1187" y="766"/>
                  </a:lnTo>
                  <a:lnTo>
                    <a:pt x="1189" y="764"/>
                  </a:lnTo>
                  <a:lnTo>
                    <a:pt x="1189" y="761"/>
                  </a:lnTo>
                  <a:lnTo>
                    <a:pt x="1193" y="760"/>
                  </a:lnTo>
                  <a:lnTo>
                    <a:pt x="1193" y="759"/>
                  </a:lnTo>
                  <a:lnTo>
                    <a:pt x="1195" y="756"/>
                  </a:lnTo>
                  <a:lnTo>
                    <a:pt x="1194" y="752"/>
                  </a:lnTo>
                  <a:lnTo>
                    <a:pt x="1196" y="755"/>
                  </a:lnTo>
                  <a:lnTo>
                    <a:pt x="1198" y="755"/>
                  </a:lnTo>
                  <a:lnTo>
                    <a:pt x="1198" y="751"/>
                  </a:lnTo>
                  <a:lnTo>
                    <a:pt x="1201" y="751"/>
                  </a:lnTo>
                  <a:lnTo>
                    <a:pt x="1203" y="750"/>
                  </a:lnTo>
                  <a:lnTo>
                    <a:pt x="1205" y="750"/>
                  </a:lnTo>
                  <a:lnTo>
                    <a:pt x="1206" y="746"/>
                  </a:lnTo>
                  <a:lnTo>
                    <a:pt x="1209" y="747"/>
                  </a:lnTo>
                  <a:lnTo>
                    <a:pt x="1211" y="744"/>
                  </a:lnTo>
                  <a:lnTo>
                    <a:pt x="1213" y="743"/>
                  </a:lnTo>
                  <a:lnTo>
                    <a:pt x="1215" y="739"/>
                  </a:lnTo>
                  <a:lnTo>
                    <a:pt x="1222" y="732"/>
                  </a:lnTo>
                  <a:lnTo>
                    <a:pt x="1224" y="731"/>
                  </a:lnTo>
                  <a:lnTo>
                    <a:pt x="1224" y="731"/>
                  </a:lnTo>
                  <a:lnTo>
                    <a:pt x="1230" y="730"/>
                  </a:lnTo>
                  <a:lnTo>
                    <a:pt x="1234" y="729"/>
                  </a:lnTo>
                  <a:lnTo>
                    <a:pt x="1234" y="726"/>
                  </a:lnTo>
                  <a:lnTo>
                    <a:pt x="1234" y="729"/>
                  </a:lnTo>
                  <a:lnTo>
                    <a:pt x="1235" y="726"/>
                  </a:lnTo>
                  <a:lnTo>
                    <a:pt x="1236" y="724"/>
                  </a:lnTo>
                  <a:lnTo>
                    <a:pt x="1239" y="722"/>
                  </a:lnTo>
                  <a:lnTo>
                    <a:pt x="1241" y="720"/>
                  </a:lnTo>
                  <a:lnTo>
                    <a:pt x="1249" y="717"/>
                  </a:lnTo>
                  <a:lnTo>
                    <a:pt x="1252" y="717"/>
                  </a:lnTo>
                  <a:lnTo>
                    <a:pt x="1255" y="715"/>
                  </a:lnTo>
                  <a:lnTo>
                    <a:pt x="1255" y="713"/>
                  </a:lnTo>
                  <a:lnTo>
                    <a:pt x="1253" y="713"/>
                  </a:lnTo>
                  <a:lnTo>
                    <a:pt x="1249" y="715"/>
                  </a:lnTo>
                  <a:lnTo>
                    <a:pt x="1247" y="714"/>
                  </a:lnTo>
                  <a:lnTo>
                    <a:pt x="1246" y="713"/>
                  </a:lnTo>
                  <a:lnTo>
                    <a:pt x="1251" y="713"/>
                  </a:lnTo>
                  <a:lnTo>
                    <a:pt x="1252" y="710"/>
                  </a:lnTo>
                  <a:lnTo>
                    <a:pt x="1251" y="708"/>
                  </a:lnTo>
                  <a:lnTo>
                    <a:pt x="1248" y="706"/>
                  </a:lnTo>
                  <a:lnTo>
                    <a:pt x="1251" y="706"/>
                  </a:lnTo>
                  <a:lnTo>
                    <a:pt x="1254" y="705"/>
                  </a:lnTo>
                  <a:lnTo>
                    <a:pt x="1254" y="707"/>
                  </a:lnTo>
                  <a:lnTo>
                    <a:pt x="1257" y="708"/>
                  </a:lnTo>
                  <a:lnTo>
                    <a:pt x="1260" y="705"/>
                  </a:lnTo>
                  <a:lnTo>
                    <a:pt x="1263" y="704"/>
                  </a:lnTo>
                  <a:lnTo>
                    <a:pt x="1264" y="701"/>
                  </a:lnTo>
                  <a:lnTo>
                    <a:pt x="1263" y="699"/>
                  </a:lnTo>
                  <a:lnTo>
                    <a:pt x="1260" y="699"/>
                  </a:lnTo>
                  <a:lnTo>
                    <a:pt x="1260" y="701"/>
                  </a:lnTo>
                  <a:lnTo>
                    <a:pt x="1260" y="699"/>
                  </a:lnTo>
                  <a:lnTo>
                    <a:pt x="1256" y="698"/>
                  </a:lnTo>
                  <a:lnTo>
                    <a:pt x="1251" y="698"/>
                  </a:lnTo>
                  <a:lnTo>
                    <a:pt x="1249" y="696"/>
                  </a:lnTo>
                  <a:lnTo>
                    <a:pt x="1251" y="693"/>
                  </a:lnTo>
                  <a:lnTo>
                    <a:pt x="1251" y="696"/>
                  </a:lnTo>
                  <a:lnTo>
                    <a:pt x="1253" y="698"/>
                  </a:lnTo>
                  <a:lnTo>
                    <a:pt x="1255" y="696"/>
                  </a:lnTo>
                  <a:lnTo>
                    <a:pt x="1258" y="696"/>
                  </a:lnTo>
                  <a:lnTo>
                    <a:pt x="1257" y="693"/>
                  </a:lnTo>
                  <a:lnTo>
                    <a:pt x="1262" y="696"/>
                  </a:lnTo>
                  <a:lnTo>
                    <a:pt x="1262" y="693"/>
                  </a:lnTo>
                  <a:lnTo>
                    <a:pt x="1260" y="691"/>
                  </a:lnTo>
                  <a:lnTo>
                    <a:pt x="1260" y="689"/>
                  </a:lnTo>
                  <a:lnTo>
                    <a:pt x="1262" y="689"/>
                  </a:lnTo>
                  <a:lnTo>
                    <a:pt x="1263" y="695"/>
                  </a:lnTo>
                  <a:lnTo>
                    <a:pt x="1265" y="700"/>
                  </a:lnTo>
                  <a:lnTo>
                    <a:pt x="1263" y="695"/>
                  </a:lnTo>
                  <a:lnTo>
                    <a:pt x="1260" y="683"/>
                  </a:lnTo>
                  <a:lnTo>
                    <a:pt x="1257" y="683"/>
                  </a:lnTo>
                  <a:lnTo>
                    <a:pt x="1255" y="683"/>
                  </a:lnTo>
                  <a:lnTo>
                    <a:pt x="1256" y="684"/>
                  </a:lnTo>
                  <a:lnTo>
                    <a:pt x="1252" y="681"/>
                  </a:lnTo>
                  <a:lnTo>
                    <a:pt x="1248" y="679"/>
                  </a:lnTo>
                  <a:lnTo>
                    <a:pt x="1246" y="678"/>
                  </a:lnTo>
                  <a:lnTo>
                    <a:pt x="1244" y="678"/>
                  </a:lnTo>
                  <a:lnTo>
                    <a:pt x="1243" y="677"/>
                  </a:lnTo>
                  <a:lnTo>
                    <a:pt x="1246" y="678"/>
                  </a:lnTo>
                  <a:lnTo>
                    <a:pt x="1248" y="677"/>
                  </a:lnTo>
                  <a:lnTo>
                    <a:pt x="1251" y="679"/>
                  </a:lnTo>
                  <a:lnTo>
                    <a:pt x="1253" y="681"/>
                  </a:lnTo>
                  <a:lnTo>
                    <a:pt x="1255" y="682"/>
                  </a:lnTo>
                  <a:lnTo>
                    <a:pt x="1255" y="679"/>
                  </a:lnTo>
                  <a:lnTo>
                    <a:pt x="1253" y="678"/>
                  </a:lnTo>
                  <a:lnTo>
                    <a:pt x="1251" y="675"/>
                  </a:lnTo>
                  <a:lnTo>
                    <a:pt x="1252" y="677"/>
                  </a:lnTo>
                  <a:lnTo>
                    <a:pt x="1255" y="678"/>
                  </a:lnTo>
                  <a:lnTo>
                    <a:pt x="1256" y="675"/>
                  </a:lnTo>
                  <a:lnTo>
                    <a:pt x="1248" y="667"/>
                  </a:lnTo>
                  <a:lnTo>
                    <a:pt x="1247" y="665"/>
                  </a:lnTo>
                  <a:lnTo>
                    <a:pt x="1245" y="663"/>
                  </a:lnTo>
                  <a:lnTo>
                    <a:pt x="1247" y="664"/>
                  </a:lnTo>
                  <a:lnTo>
                    <a:pt x="1249" y="667"/>
                  </a:lnTo>
                  <a:lnTo>
                    <a:pt x="1254" y="671"/>
                  </a:lnTo>
                  <a:lnTo>
                    <a:pt x="1255" y="669"/>
                  </a:lnTo>
                  <a:lnTo>
                    <a:pt x="1256" y="667"/>
                  </a:lnTo>
                  <a:lnTo>
                    <a:pt x="1254" y="666"/>
                  </a:lnTo>
                  <a:lnTo>
                    <a:pt x="1252" y="664"/>
                  </a:lnTo>
                  <a:lnTo>
                    <a:pt x="1247" y="663"/>
                  </a:lnTo>
                  <a:lnTo>
                    <a:pt x="1244" y="661"/>
                  </a:lnTo>
                  <a:lnTo>
                    <a:pt x="1243" y="661"/>
                  </a:lnTo>
                  <a:lnTo>
                    <a:pt x="1243" y="660"/>
                  </a:lnTo>
                  <a:lnTo>
                    <a:pt x="1243" y="657"/>
                  </a:lnTo>
                  <a:lnTo>
                    <a:pt x="1245" y="656"/>
                  </a:lnTo>
                  <a:lnTo>
                    <a:pt x="1245" y="655"/>
                  </a:lnTo>
                  <a:lnTo>
                    <a:pt x="1246" y="654"/>
                  </a:lnTo>
                  <a:lnTo>
                    <a:pt x="1246" y="654"/>
                  </a:lnTo>
                  <a:lnTo>
                    <a:pt x="1245" y="652"/>
                  </a:lnTo>
                  <a:lnTo>
                    <a:pt x="1246" y="653"/>
                  </a:lnTo>
                  <a:lnTo>
                    <a:pt x="1246" y="654"/>
                  </a:lnTo>
                  <a:lnTo>
                    <a:pt x="1246" y="654"/>
                  </a:lnTo>
                  <a:lnTo>
                    <a:pt x="1246" y="654"/>
                  </a:lnTo>
                  <a:lnTo>
                    <a:pt x="1245" y="656"/>
                  </a:lnTo>
                  <a:lnTo>
                    <a:pt x="1243" y="658"/>
                  </a:lnTo>
                  <a:lnTo>
                    <a:pt x="1245" y="660"/>
                  </a:lnTo>
                  <a:lnTo>
                    <a:pt x="1248" y="662"/>
                  </a:lnTo>
                  <a:lnTo>
                    <a:pt x="1248" y="661"/>
                  </a:lnTo>
                  <a:lnTo>
                    <a:pt x="1252" y="663"/>
                  </a:lnTo>
                  <a:lnTo>
                    <a:pt x="1254" y="663"/>
                  </a:lnTo>
                  <a:lnTo>
                    <a:pt x="1253" y="661"/>
                  </a:lnTo>
                  <a:lnTo>
                    <a:pt x="1252" y="658"/>
                  </a:lnTo>
                  <a:lnTo>
                    <a:pt x="1251" y="658"/>
                  </a:lnTo>
                  <a:lnTo>
                    <a:pt x="1251" y="655"/>
                  </a:lnTo>
                  <a:lnTo>
                    <a:pt x="1252" y="658"/>
                  </a:lnTo>
                  <a:lnTo>
                    <a:pt x="1254" y="661"/>
                  </a:lnTo>
                  <a:lnTo>
                    <a:pt x="1253" y="655"/>
                  </a:lnTo>
                  <a:lnTo>
                    <a:pt x="1253" y="647"/>
                  </a:lnTo>
                  <a:lnTo>
                    <a:pt x="1255" y="645"/>
                  </a:lnTo>
                  <a:lnTo>
                    <a:pt x="1255" y="645"/>
                  </a:lnTo>
                  <a:lnTo>
                    <a:pt x="1257" y="643"/>
                  </a:lnTo>
                  <a:lnTo>
                    <a:pt x="1258" y="641"/>
                  </a:lnTo>
                  <a:lnTo>
                    <a:pt x="1261" y="641"/>
                  </a:lnTo>
                  <a:lnTo>
                    <a:pt x="1260" y="644"/>
                  </a:lnTo>
                  <a:lnTo>
                    <a:pt x="1257" y="646"/>
                  </a:lnTo>
                  <a:lnTo>
                    <a:pt x="1257" y="649"/>
                  </a:lnTo>
                  <a:lnTo>
                    <a:pt x="1257" y="649"/>
                  </a:lnTo>
                  <a:lnTo>
                    <a:pt x="1255" y="650"/>
                  </a:lnTo>
                  <a:lnTo>
                    <a:pt x="1256" y="652"/>
                  </a:lnTo>
                  <a:lnTo>
                    <a:pt x="1258" y="654"/>
                  </a:lnTo>
                  <a:lnTo>
                    <a:pt x="1255" y="654"/>
                  </a:lnTo>
                  <a:lnTo>
                    <a:pt x="1258" y="655"/>
                  </a:lnTo>
                  <a:lnTo>
                    <a:pt x="1260" y="657"/>
                  </a:lnTo>
                  <a:lnTo>
                    <a:pt x="1256" y="656"/>
                  </a:lnTo>
                  <a:lnTo>
                    <a:pt x="1256" y="658"/>
                  </a:lnTo>
                  <a:lnTo>
                    <a:pt x="1258" y="662"/>
                  </a:lnTo>
                  <a:lnTo>
                    <a:pt x="1261" y="662"/>
                  </a:lnTo>
                  <a:lnTo>
                    <a:pt x="1262" y="664"/>
                  </a:lnTo>
                  <a:lnTo>
                    <a:pt x="1262" y="667"/>
                  </a:lnTo>
                  <a:lnTo>
                    <a:pt x="1264" y="666"/>
                  </a:lnTo>
                  <a:lnTo>
                    <a:pt x="1264" y="670"/>
                  </a:lnTo>
                  <a:lnTo>
                    <a:pt x="1261" y="675"/>
                  </a:lnTo>
                  <a:lnTo>
                    <a:pt x="1260" y="678"/>
                  </a:lnTo>
                  <a:lnTo>
                    <a:pt x="1261" y="680"/>
                  </a:lnTo>
                  <a:lnTo>
                    <a:pt x="1263" y="674"/>
                  </a:lnTo>
                  <a:lnTo>
                    <a:pt x="1265" y="671"/>
                  </a:lnTo>
                  <a:lnTo>
                    <a:pt x="1272" y="658"/>
                  </a:lnTo>
                  <a:lnTo>
                    <a:pt x="1273" y="658"/>
                  </a:lnTo>
                  <a:lnTo>
                    <a:pt x="1272" y="656"/>
                  </a:lnTo>
                  <a:lnTo>
                    <a:pt x="1271" y="654"/>
                  </a:lnTo>
                  <a:lnTo>
                    <a:pt x="1269" y="648"/>
                  </a:lnTo>
                  <a:lnTo>
                    <a:pt x="1268" y="645"/>
                  </a:lnTo>
                  <a:lnTo>
                    <a:pt x="1265" y="643"/>
                  </a:lnTo>
                  <a:lnTo>
                    <a:pt x="1265" y="640"/>
                  </a:lnTo>
                  <a:lnTo>
                    <a:pt x="1268" y="637"/>
                  </a:lnTo>
                  <a:lnTo>
                    <a:pt x="1271" y="637"/>
                  </a:lnTo>
                  <a:lnTo>
                    <a:pt x="1270" y="637"/>
                  </a:lnTo>
                  <a:lnTo>
                    <a:pt x="1269" y="637"/>
                  </a:lnTo>
                  <a:lnTo>
                    <a:pt x="1266" y="640"/>
                  </a:lnTo>
                  <a:lnTo>
                    <a:pt x="1266" y="643"/>
                  </a:lnTo>
                  <a:lnTo>
                    <a:pt x="1269" y="645"/>
                  </a:lnTo>
                  <a:lnTo>
                    <a:pt x="1271" y="646"/>
                  </a:lnTo>
                  <a:lnTo>
                    <a:pt x="1274" y="647"/>
                  </a:lnTo>
                  <a:lnTo>
                    <a:pt x="1274" y="649"/>
                  </a:lnTo>
                  <a:lnTo>
                    <a:pt x="1277" y="650"/>
                  </a:lnTo>
                  <a:lnTo>
                    <a:pt x="1278" y="648"/>
                  </a:lnTo>
                  <a:lnTo>
                    <a:pt x="1279" y="645"/>
                  </a:lnTo>
                  <a:lnTo>
                    <a:pt x="1281" y="645"/>
                  </a:lnTo>
                  <a:lnTo>
                    <a:pt x="1281" y="641"/>
                  </a:lnTo>
                  <a:lnTo>
                    <a:pt x="1283" y="640"/>
                  </a:lnTo>
                  <a:lnTo>
                    <a:pt x="1285" y="638"/>
                  </a:lnTo>
                  <a:lnTo>
                    <a:pt x="1286" y="636"/>
                  </a:lnTo>
                  <a:lnTo>
                    <a:pt x="1286" y="635"/>
                  </a:lnTo>
                  <a:lnTo>
                    <a:pt x="1287" y="635"/>
                  </a:lnTo>
                  <a:lnTo>
                    <a:pt x="1288" y="629"/>
                  </a:lnTo>
                  <a:lnTo>
                    <a:pt x="1283" y="626"/>
                  </a:lnTo>
                  <a:lnTo>
                    <a:pt x="1286" y="623"/>
                  </a:lnTo>
                  <a:lnTo>
                    <a:pt x="1286" y="623"/>
                  </a:lnTo>
                  <a:lnTo>
                    <a:pt x="1287" y="622"/>
                  </a:lnTo>
                  <a:lnTo>
                    <a:pt x="1288" y="619"/>
                  </a:lnTo>
                  <a:lnTo>
                    <a:pt x="1289" y="615"/>
                  </a:lnTo>
                  <a:lnTo>
                    <a:pt x="1288" y="613"/>
                  </a:lnTo>
                  <a:lnTo>
                    <a:pt x="1289" y="615"/>
                  </a:lnTo>
                  <a:lnTo>
                    <a:pt x="1289" y="619"/>
                  </a:lnTo>
                  <a:lnTo>
                    <a:pt x="1287" y="622"/>
                  </a:lnTo>
                  <a:lnTo>
                    <a:pt x="1290" y="621"/>
                  </a:lnTo>
                  <a:lnTo>
                    <a:pt x="1292" y="618"/>
                  </a:lnTo>
                  <a:lnTo>
                    <a:pt x="1303" y="614"/>
                  </a:lnTo>
                  <a:lnTo>
                    <a:pt x="1309" y="613"/>
                  </a:lnTo>
                  <a:lnTo>
                    <a:pt x="1315" y="612"/>
                  </a:lnTo>
                  <a:lnTo>
                    <a:pt x="1316" y="613"/>
                  </a:lnTo>
                  <a:lnTo>
                    <a:pt x="1320" y="612"/>
                  </a:lnTo>
                  <a:lnTo>
                    <a:pt x="1322" y="611"/>
                  </a:lnTo>
                  <a:lnTo>
                    <a:pt x="1323" y="605"/>
                  </a:lnTo>
                  <a:lnTo>
                    <a:pt x="1325" y="606"/>
                  </a:lnTo>
                  <a:lnTo>
                    <a:pt x="1325" y="610"/>
                  </a:lnTo>
                  <a:lnTo>
                    <a:pt x="1329" y="609"/>
                  </a:lnTo>
                  <a:lnTo>
                    <a:pt x="1333" y="606"/>
                  </a:lnTo>
                  <a:lnTo>
                    <a:pt x="1333" y="609"/>
                  </a:lnTo>
                  <a:lnTo>
                    <a:pt x="1335" y="609"/>
                  </a:lnTo>
                  <a:lnTo>
                    <a:pt x="1339" y="607"/>
                  </a:lnTo>
                  <a:lnTo>
                    <a:pt x="1341" y="606"/>
                  </a:lnTo>
                  <a:lnTo>
                    <a:pt x="1342" y="607"/>
                  </a:lnTo>
                  <a:lnTo>
                    <a:pt x="1342" y="604"/>
                  </a:lnTo>
                  <a:lnTo>
                    <a:pt x="1342" y="602"/>
                  </a:lnTo>
                  <a:lnTo>
                    <a:pt x="1339" y="601"/>
                  </a:lnTo>
                  <a:lnTo>
                    <a:pt x="1341" y="603"/>
                  </a:lnTo>
                  <a:lnTo>
                    <a:pt x="1342" y="603"/>
                  </a:lnTo>
                  <a:lnTo>
                    <a:pt x="1342" y="605"/>
                  </a:lnTo>
                  <a:lnTo>
                    <a:pt x="1339" y="606"/>
                  </a:lnTo>
                  <a:lnTo>
                    <a:pt x="1337" y="606"/>
                  </a:lnTo>
                  <a:lnTo>
                    <a:pt x="1335" y="605"/>
                  </a:lnTo>
                  <a:lnTo>
                    <a:pt x="1333" y="600"/>
                  </a:lnTo>
                  <a:lnTo>
                    <a:pt x="1331" y="597"/>
                  </a:lnTo>
                  <a:lnTo>
                    <a:pt x="1328" y="597"/>
                  </a:lnTo>
                  <a:lnTo>
                    <a:pt x="1330" y="594"/>
                  </a:lnTo>
                  <a:lnTo>
                    <a:pt x="1332" y="592"/>
                  </a:lnTo>
                  <a:lnTo>
                    <a:pt x="1330" y="588"/>
                  </a:lnTo>
                  <a:lnTo>
                    <a:pt x="1332" y="584"/>
                  </a:lnTo>
                  <a:lnTo>
                    <a:pt x="1332" y="584"/>
                  </a:lnTo>
                  <a:lnTo>
                    <a:pt x="1337" y="578"/>
                  </a:lnTo>
                  <a:lnTo>
                    <a:pt x="1339" y="573"/>
                  </a:lnTo>
                  <a:lnTo>
                    <a:pt x="1342" y="570"/>
                  </a:lnTo>
                  <a:lnTo>
                    <a:pt x="1342" y="572"/>
                  </a:lnTo>
                  <a:lnTo>
                    <a:pt x="1345" y="573"/>
                  </a:lnTo>
                  <a:lnTo>
                    <a:pt x="1345" y="570"/>
                  </a:lnTo>
                  <a:lnTo>
                    <a:pt x="1343" y="569"/>
                  </a:lnTo>
                  <a:lnTo>
                    <a:pt x="1346" y="567"/>
                  </a:lnTo>
                  <a:lnTo>
                    <a:pt x="1345" y="570"/>
                  </a:lnTo>
                  <a:lnTo>
                    <a:pt x="1348" y="571"/>
                  </a:lnTo>
                  <a:lnTo>
                    <a:pt x="1348" y="568"/>
                  </a:lnTo>
                  <a:lnTo>
                    <a:pt x="1348" y="571"/>
                  </a:lnTo>
                  <a:lnTo>
                    <a:pt x="1349" y="571"/>
                  </a:lnTo>
                  <a:lnTo>
                    <a:pt x="1350" y="568"/>
                  </a:lnTo>
                  <a:lnTo>
                    <a:pt x="1352" y="569"/>
                  </a:lnTo>
                  <a:lnTo>
                    <a:pt x="1355" y="567"/>
                  </a:lnTo>
                  <a:lnTo>
                    <a:pt x="1356" y="563"/>
                  </a:lnTo>
                  <a:lnTo>
                    <a:pt x="1356" y="561"/>
                  </a:lnTo>
                  <a:lnTo>
                    <a:pt x="1358" y="559"/>
                  </a:lnTo>
                  <a:lnTo>
                    <a:pt x="1358" y="561"/>
                  </a:lnTo>
                  <a:lnTo>
                    <a:pt x="1363" y="564"/>
                  </a:lnTo>
                  <a:lnTo>
                    <a:pt x="1362" y="561"/>
                  </a:lnTo>
                  <a:lnTo>
                    <a:pt x="1367" y="560"/>
                  </a:lnTo>
                  <a:lnTo>
                    <a:pt x="1368" y="561"/>
                  </a:lnTo>
                  <a:lnTo>
                    <a:pt x="1371" y="560"/>
                  </a:lnTo>
                  <a:lnTo>
                    <a:pt x="1373" y="560"/>
                  </a:lnTo>
                  <a:lnTo>
                    <a:pt x="1376" y="558"/>
                  </a:lnTo>
                  <a:lnTo>
                    <a:pt x="1379" y="556"/>
                  </a:lnTo>
                  <a:lnTo>
                    <a:pt x="1382" y="556"/>
                  </a:lnTo>
                  <a:lnTo>
                    <a:pt x="1383" y="553"/>
                  </a:lnTo>
                  <a:lnTo>
                    <a:pt x="1382" y="550"/>
                  </a:lnTo>
                  <a:lnTo>
                    <a:pt x="1381" y="549"/>
                  </a:lnTo>
                  <a:lnTo>
                    <a:pt x="1381" y="549"/>
                  </a:lnTo>
                  <a:lnTo>
                    <a:pt x="1382" y="550"/>
                  </a:lnTo>
                  <a:lnTo>
                    <a:pt x="1384" y="551"/>
                  </a:lnTo>
                  <a:lnTo>
                    <a:pt x="1388" y="550"/>
                  </a:lnTo>
                  <a:lnTo>
                    <a:pt x="1390" y="549"/>
                  </a:lnTo>
                  <a:lnTo>
                    <a:pt x="1393" y="550"/>
                  </a:lnTo>
                  <a:lnTo>
                    <a:pt x="1394" y="549"/>
                  </a:lnTo>
                  <a:lnTo>
                    <a:pt x="1394" y="546"/>
                  </a:lnTo>
                  <a:lnTo>
                    <a:pt x="1397" y="544"/>
                  </a:lnTo>
                  <a:lnTo>
                    <a:pt x="1396" y="546"/>
                  </a:lnTo>
                  <a:lnTo>
                    <a:pt x="1398" y="547"/>
                  </a:lnTo>
                  <a:lnTo>
                    <a:pt x="1400" y="547"/>
                  </a:lnTo>
                  <a:lnTo>
                    <a:pt x="1408" y="543"/>
                  </a:lnTo>
                  <a:lnTo>
                    <a:pt x="1414" y="541"/>
                  </a:lnTo>
                  <a:lnTo>
                    <a:pt x="1416" y="538"/>
                  </a:lnTo>
                  <a:lnTo>
                    <a:pt x="1416" y="536"/>
                  </a:lnTo>
                  <a:lnTo>
                    <a:pt x="1414" y="533"/>
                  </a:lnTo>
                  <a:lnTo>
                    <a:pt x="1418" y="538"/>
                  </a:lnTo>
                  <a:lnTo>
                    <a:pt x="1420" y="537"/>
                  </a:lnTo>
                  <a:lnTo>
                    <a:pt x="1420" y="538"/>
                  </a:lnTo>
                  <a:lnTo>
                    <a:pt x="1413" y="544"/>
                  </a:lnTo>
                  <a:lnTo>
                    <a:pt x="1414" y="546"/>
                  </a:lnTo>
                  <a:lnTo>
                    <a:pt x="1417" y="545"/>
                  </a:lnTo>
                  <a:lnTo>
                    <a:pt x="1419" y="545"/>
                  </a:lnTo>
                  <a:lnTo>
                    <a:pt x="1422" y="545"/>
                  </a:lnTo>
                  <a:lnTo>
                    <a:pt x="1427" y="545"/>
                  </a:lnTo>
                  <a:lnTo>
                    <a:pt x="1433" y="545"/>
                  </a:lnTo>
                  <a:lnTo>
                    <a:pt x="1430" y="546"/>
                  </a:lnTo>
                  <a:lnTo>
                    <a:pt x="1427" y="546"/>
                  </a:lnTo>
                  <a:lnTo>
                    <a:pt x="1422" y="549"/>
                  </a:lnTo>
                  <a:lnTo>
                    <a:pt x="1423" y="552"/>
                  </a:lnTo>
                  <a:lnTo>
                    <a:pt x="1422" y="552"/>
                  </a:lnTo>
                  <a:lnTo>
                    <a:pt x="1422" y="551"/>
                  </a:lnTo>
                  <a:lnTo>
                    <a:pt x="1419" y="549"/>
                  </a:lnTo>
                  <a:lnTo>
                    <a:pt x="1419" y="546"/>
                  </a:lnTo>
                  <a:lnTo>
                    <a:pt x="1416" y="547"/>
                  </a:lnTo>
                  <a:lnTo>
                    <a:pt x="1414" y="549"/>
                  </a:lnTo>
                  <a:lnTo>
                    <a:pt x="1403" y="554"/>
                  </a:lnTo>
                  <a:lnTo>
                    <a:pt x="1400" y="558"/>
                  </a:lnTo>
                  <a:lnTo>
                    <a:pt x="1403" y="556"/>
                  </a:lnTo>
                  <a:lnTo>
                    <a:pt x="1400" y="558"/>
                  </a:lnTo>
                  <a:lnTo>
                    <a:pt x="1400" y="556"/>
                  </a:lnTo>
                  <a:lnTo>
                    <a:pt x="1397" y="559"/>
                  </a:lnTo>
                  <a:lnTo>
                    <a:pt x="1394" y="561"/>
                  </a:lnTo>
                  <a:lnTo>
                    <a:pt x="1398" y="560"/>
                  </a:lnTo>
                  <a:lnTo>
                    <a:pt x="1396" y="562"/>
                  </a:lnTo>
                  <a:lnTo>
                    <a:pt x="1394" y="566"/>
                  </a:lnTo>
                  <a:lnTo>
                    <a:pt x="1394" y="571"/>
                  </a:lnTo>
                  <a:lnTo>
                    <a:pt x="1397" y="573"/>
                  </a:lnTo>
                  <a:lnTo>
                    <a:pt x="1397" y="571"/>
                  </a:lnTo>
                  <a:lnTo>
                    <a:pt x="1402" y="576"/>
                  </a:lnTo>
                  <a:lnTo>
                    <a:pt x="1405" y="576"/>
                  </a:lnTo>
                  <a:lnTo>
                    <a:pt x="1406" y="573"/>
                  </a:lnTo>
                  <a:lnTo>
                    <a:pt x="1409" y="573"/>
                  </a:lnTo>
                  <a:lnTo>
                    <a:pt x="1410" y="573"/>
                  </a:lnTo>
                  <a:lnTo>
                    <a:pt x="1411" y="570"/>
                  </a:lnTo>
                  <a:lnTo>
                    <a:pt x="1415" y="569"/>
                  </a:lnTo>
                  <a:lnTo>
                    <a:pt x="1416" y="567"/>
                  </a:lnTo>
                  <a:lnTo>
                    <a:pt x="1418" y="564"/>
                  </a:lnTo>
                  <a:lnTo>
                    <a:pt x="1420" y="562"/>
                  </a:lnTo>
                  <a:lnTo>
                    <a:pt x="1420" y="562"/>
                  </a:lnTo>
                  <a:lnTo>
                    <a:pt x="1422" y="559"/>
                  </a:lnTo>
                  <a:lnTo>
                    <a:pt x="1424" y="560"/>
                  </a:lnTo>
                  <a:lnTo>
                    <a:pt x="1426" y="556"/>
                  </a:lnTo>
                  <a:lnTo>
                    <a:pt x="1425" y="560"/>
                  </a:lnTo>
                  <a:lnTo>
                    <a:pt x="1428" y="561"/>
                  </a:lnTo>
                  <a:lnTo>
                    <a:pt x="1431" y="559"/>
                  </a:lnTo>
                  <a:lnTo>
                    <a:pt x="1430" y="556"/>
                  </a:lnTo>
                  <a:lnTo>
                    <a:pt x="1432" y="558"/>
                  </a:lnTo>
                  <a:lnTo>
                    <a:pt x="1434" y="558"/>
                  </a:lnTo>
                  <a:lnTo>
                    <a:pt x="1435" y="556"/>
                  </a:lnTo>
                  <a:lnTo>
                    <a:pt x="1439" y="556"/>
                  </a:lnTo>
                  <a:lnTo>
                    <a:pt x="1447" y="553"/>
                  </a:lnTo>
                  <a:lnTo>
                    <a:pt x="1451" y="552"/>
                  </a:lnTo>
                  <a:lnTo>
                    <a:pt x="1457" y="549"/>
                  </a:lnTo>
                  <a:lnTo>
                    <a:pt x="1459" y="550"/>
                  </a:lnTo>
                  <a:lnTo>
                    <a:pt x="1465" y="545"/>
                  </a:lnTo>
                  <a:lnTo>
                    <a:pt x="1461" y="546"/>
                  </a:lnTo>
                  <a:lnTo>
                    <a:pt x="1459" y="545"/>
                  </a:lnTo>
                  <a:lnTo>
                    <a:pt x="1462" y="544"/>
                  </a:lnTo>
                  <a:lnTo>
                    <a:pt x="1460" y="542"/>
                  </a:lnTo>
                  <a:lnTo>
                    <a:pt x="1460" y="541"/>
                  </a:lnTo>
                  <a:lnTo>
                    <a:pt x="1459" y="539"/>
                  </a:lnTo>
                  <a:lnTo>
                    <a:pt x="1456" y="541"/>
                  </a:lnTo>
                  <a:lnTo>
                    <a:pt x="1453" y="539"/>
                  </a:lnTo>
                  <a:lnTo>
                    <a:pt x="1452" y="536"/>
                  </a:lnTo>
                  <a:lnTo>
                    <a:pt x="1450" y="538"/>
                  </a:lnTo>
                  <a:lnTo>
                    <a:pt x="1447" y="541"/>
                  </a:lnTo>
                  <a:lnTo>
                    <a:pt x="1444" y="541"/>
                  </a:lnTo>
                  <a:lnTo>
                    <a:pt x="1441" y="541"/>
                  </a:lnTo>
                  <a:lnTo>
                    <a:pt x="1443" y="539"/>
                  </a:lnTo>
                  <a:lnTo>
                    <a:pt x="1440" y="538"/>
                  </a:lnTo>
                  <a:lnTo>
                    <a:pt x="1434" y="537"/>
                  </a:lnTo>
                  <a:lnTo>
                    <a:pt x="1432" y="536"/>
                  </a:lnTo>
                  <a:lnTo>
                    <a:pt x="1430" y="537"/>
                  </a:lnTo>
                  <a:lnTo>
                    <a:pt x="1426" y="536"/>
                  </a:lnTo>
                  <a:lnTo>
                    <a:pt x="1424" y="535"/>
                  </a:lnTo>
                  <a:lnTo>
                    <a:pt x="1424" y="534"/>
                  </a:lnTo>
                  <a:lnTo>
                    <a:pt x="1427" y="532"/>
                  </a:lnTo>
                  <a:lnTo>
                    <a:pt x="1425" y="532"/>
                  </a:lnTo>
                  <a:lnTo>
                    <a:pt x="1419" y="530"/>
                  </a:lnTo>
                  <a:lnTo>
                    <a:pt x="1416" y="529"/>
                  </a:lnTo>
                  <a:lnTo>
                    <a:pt x="1415" y="524"/>
                  </a:lnTo>
                  <a:lnTo>
                    <a:pt x="1413" y="521"/>
                  </a:lnTo>
                  <a:lnTo>
                    <a:pt x="1413" y="519"/>
                  </a:lnTo>
                  <a:lnTo>
                    <a:pt x="1413" y="516"/>
                  </a:lnTo>
                  <a:lnTo>
                    <a:pt x="1410" y="516"/>
                  </a:lnTo>
                  <a:lnTo>
                    <a:pt x="1408" y="517"/>
                  </a:lnTo>
                  <a:lnTo>
                    <a:pt x="1406" y="516"/>
                  </a:lnTo>
                  <a:lnTo>
                    <a:pt x="1409" y="515"/>
                  </a:lnTo>
                  <a:lnTo>
                    <a:pt x="1411" y="511"/>
                  </a:lnTo>
                  <a:lnTo>
                    <a:pt x="1414" y="506"/>
                  </a:lnTo>
                  <a:lnTo>
                    <a:pt x="1413" y="503"/>
                  </a:lnTo>
                  <a:lnTo>
                    <a:pt x="1410" y="502"/>
                  </a:lnTo>
                  <a:lnTo>
                    <a:pt x="1408" y="503"/>
                  </a:lnTo>
                  <a:lnTo>
                    <a:pt x="1402" y="507"/>
                  </a:lnTo>
                  <a:lnTo>
                    <a:pt x="1401" y="504"/>
                  </a:lnTo>
                  <a:lnTo>
                    <a:pt x="1399" y="501"/>
                  </a:lnTo>
                  <a:lnTo>
                    <a:pt x="1397" y="501"/>
                  </a:lnTo>
                  <a:lnTo>
                    <a:pt x="1391" y="499"/>
                  </a:lnTo>
                  <a:lnTo>
                    <a:pt x="1388" y="500"/>
                  </a:lnTo>
                  <a:lnTo>
                    <a:pt x="1386" y="500"/>
                  </a:lnTo>
                  <a:lnTo>
                    <a:pt x="1385" y="500"/>
                  </a:lnTo>
                  <a:lnTo>
                    <a:pt x="1391" y="498"/>
                  </a:lnTo>
                  <a:lnTo>
                    <a:pt x="1393" y="498"/>
                  </a:lnTo>
                  <a:lnTo>
                    <a:pt x="1399" y="498"/>
                  </a:lnTo>
                  <a:lnTo>
                    <a:pt x="1401" y="499"/>
                  </a:lnTo>
                  <a:lnTo>
                    <a:pt x="1407" y="500"/>
                  </a:lnTo>
                  <a:lnTo>
                    <a:pt x="1413" y="496"/>
                  </a:lnTo>
                  <a:lnTo>
                    <a:pt x="1415" y="494"/>
                  </a:lnTo>
                  <a:lnTo>
                    <a:pt x="1418" y="493"/>
                  </a:lnTo>
                  <a:lnTo>
                    <a:pt x="1422" y="491"/>
                  </a:lnTo>
                  <a:lnTo>
                    <a:pt x="1422" y="489"/>
                  </a:lnTo>
                  <a:lnTo>
                    <a:pt x="1419" y="486"/>
                  </a:lnTo>
                  <a:lnTo>
                    <a:pt x="1418" y="486"/>
                  </a:lnTo>
                  <a:lnTo>
                    <a:pt x="1419" y="486"/>
                  </a:lnTo>
                  <a:lnTo>
                    <a:pt x="1417" y="485"/>
                  </a:lnTo>
                  <a:lnTo>
                    <a:pt x="1418" y="485"/>
                  </a:lnTo>
                  <a:lnTo>
                    <a:pt x="1422" y="484"/>
                  </a:lnTo>
                  <a:lnTo>
                    <a:pt x="1418" y="482"/>
                  </a:lnTo>
                  <a:lnTo>
                    <a:pt x="1413" y="479"/>
                  </a:lnTo>
                  <a:lnTo>
                    <a:pt x="1408" y="478"/>
                  </a:lnTo>
                  <a:lnTo>
                    <a:pt x="1405" y="477"/>
                  </a:lnTo>
                  <a:lnTo>
                    <a:pt x="1394" y="478"/>
                  </a:lnTo>
                  <a:lnTo>
                    <a:pt x="1386" y="481"/>
                  </a:lnTo>
                  <a:lnTo>
                    <a:pt x="1382" y="483"/>
                  </a:lnTo>
                  <a:lnTo>
                    <a:pt x="1373" y="486"/>
                  </a:lnTo>
                  <a:lnTo>
                    <a:pt x="1367" y="489"/>
                  </a:lnTo>
                  <a:lnTo>
                    <a:pt x="1363" y="492"/>
                  </a:lnTo>
                  <a:lnTo>
                    <a:pt x="1357" y="494"/>
                  </a:lnTo>
                  <a:lnTo>
                    <a:pt x="1349" y="501"/>
                  </a:lnTo>
                  <a:lnTo>
                    <a:pt x="1347" y="504"/>
                  </a:lnTo>
                  <a:lnTo>
                    <a:pt x="1345" y="507"/>
                  </a:lnTo>
                  <a:lnTo>
                    <a:pt x="1341" y="509"/>
                  </a:lnTo>
                  <a:lnTo>
                    <a:pt x="1338" y="515"/>
                  </a:lnTo>
                  <a:lnTo>
                    <a:pt x="1335" y="517"/>
                  </a:lnTo>
                  <a:lnTo>
                    <a:pt x="1329" y="519"/>
                  </a:lnTo>
                  <a:lnTo>
                    <a:pt x="1326" y="520"/>
                  </a:lnTo>
                  <a:lnTo>
                    <a:pt x="1324" y="521"/>
                  </a:lnTo>
                  <a:lnTo>
                    <a:pt x="1328" y="519"/>
                  </a:lnTo>
                  <a:lnTo>
                    <a:pt x="1330" y="517"/>
                  </a:lnTo>
                  <a:lnTo>
                    <a:pt x="1333" y="515"/>
                  </a:lnTo>
                  <a:lnTo>
                    <a:pt x="1334" y="512"/>
                  </a:lnTo>
                  <a:lnTo>
                    <a:pt x="1337" y="510"/>
                  </a:lnTo>
                  <a:lnTo>
                    <a:pt x="1339" y="507"/>
                  </a:lnTo>
                  <a:lnTo>
                    <a:pt x="1342" y="506"/>
                  </a:lnTo>
                  <a:lnTo>
                    <a:pt x="1343" y="503"/>
                  </a:lnTo>
                  <a:lnTo>
                    <a:pt x="1345" y="500"/>
                  </a:lnTo>
                  <a:lnTo>
                    <a:pt x="1345" y="498"/>
                  </a:lnTo>
                  <a:lnTo>
                    <a:pt x="1342" y="495"/>
                  </a:lnTo>
                  <a:lnTo>
                    <a:pt x="1341" y="495"/>
                  </a:lnTo>
                  <a:lnTo>
                    <a:pt x="1335" y="494"/>
                  </a:lnTo>
                  <a:lnTo>
                    <a:pt x="1333" y="494"/>
                  </a:lnTo>
                  <a:lnTo>
                    <a:pt x="1330" y="493"/>
                  </a:lnTo>
                  <a:lnTo>
                    <a:pt x="1328" y="492"/>
                  </a:lnTo>
                  <a:lnTo>
                    <a:pt x="1329" y="492"/>
                  </a:lnTo>
                  <a:lnTo>
                    <a:pt x="1337" y="493"/>
                  </a:lnTo>
                  <a:lnTo>
                    <a:pt x="1339" y="494"/>
                  </a:lnTo>
                  <a:lnTo>
                    <a:pt x="1342" y="495"/>
                  </a:lnTo>
                  <a:lnTo>
                    <a:pt x="1347" y="498"/>
                  </a:lnTo>
                  <a:lnTo>
                    <a:pt x="1349" y="495"/>
                  </a:lnTo>
                  <a:lnTo>
                    <a:pt x="1354" y="490"/>
                  </a:lnTo>
                  <a:lnTo>
                    <a:pt x="1355" y="487"/>
                  </a:lnTo>
                  <a:lnTo>
                    <a:pt x="1358" y="484"/>
                  </a:lnTo>
                  <a:lnTo>
                    <a:pt x="1364" y="479"/>
                  </a:lnTo>
                  <a:lnTo>
                    <a:pt x="1365" y="479"/>
                  </a:lnTo>
                  <a:lnTo>
                    <a:pt x="1368" y="477"/>
                  </a:lnTo>
                  <a:lnTo>
                    <a:pt x="1376" y="476"/>
                  </a:lnTo>
                  <a:lnTo>
                    <a:pt x="1379" y="475"/>
                  </a:lnTo>
                  <a:lnTo>
                    <a:pt x="1381" y="470"/>
                  </a:lnTo>
                  <a:lnTo>
                    <a:pt x="1383" y="467"/>
                  </a:lnTo>
                  <a:lnTo>
                    <a:pt x="1384" y="465"/>
                  </a:lnTo>
                  <a:lnTo>
                    <a:pt x="1386" y="464"/>
                  </a:lnTo>
                  <a:lnTo>
                    <a:pt x="1388" y="461"/>
                  </a:lnTo>
                  <a:lnTo>
                    <a:pt x="1390" y="461"/>
                  </a:lnTo>
                  <a:lnTo>
                    <a:pt x="1394" y="461"/>
                  </a:lnTo>
                  <a:lnTo>
                    <a:pt x="1398" y="459"/>
                  </a:lnTo>
                  <a:lnTo>
                    <a:pt x="1400" y="460"/>
                  </a:lnTo>
                  <a:lnTo>
                    <a:pt x="1406" y="459"/>
                  </a:lnTo>
                  <a:lnTo>
                    <a:pt x="1413" y="460"/>
                  </a:lnTo>
                  <a:lnTo>
                    <a:pt x="1418" y="459"/>
                  </a:lnTo>
                  <a:lnTo>
                    <a:pt x="1422" y="460"/>
                  </a:lnTo>
                  <a:lnTo>
                    <a:pt x="1426" y="459"/>
                  </a:lnTo>
                  <a:lnTo>
                    <a:pt x="1432" y="460"/>
                  </a:lnTo>
                  <a:lnTo>
                    <a:pt x="1433" y="460"/>
                  </a:lnTo>
                  <a:lnTo>
                    <a:pt x="1435" y="460"/>
                  </a:lnTo>
                  <a:lnTo>
                    <a:pt x="1437" y="459"/>
                  </a:lnTo>
                  <a:lnTo>
                    <a:pt x="1453" y="461"/>
                  </a:lnTo>
                  <a:lnTo>
                    <a:pt x="1454" y="462"/>
                  </a:lnTo>
                  <a:lnTo>
                    <a:pt x="1458" y="461"/>
                  </a:lnTo>
                  <a:lnTo>
                    <a:pt x="1458" y="461"/>
                  </a:lnTo>
                  <a:lnTo>
                    <a:pt x="1454" y="462"/>
                  </a:lnTo>
                  <a:lnTo>
                    <a:pt x="1460" y="461"/>
                  </a:lnTo>
                  <a:lnTo>
                    <a:pt x="1466" y="461"/>
                  </a:lnTo>
                  <a:lnTo>
                    <a:pt x="1471" y="461"/>
                  </a:lnTo>
                  <a:lnTo>
                    <a:pt x="1476" y="460"/>
                  </a:lnTo>
                  <a:lnTo>
                    <a:pt x="1479" y="460"/>
                  </a:lnTo>
                  <a:lnTo>
                    <a:pt x="1480" y="459"/>
                  </a:lnTo>
                  <a:lnTo>
                    <a:pt x="1482" y="457"/>
                  </a:lnTo>
                  <a:lnTo>
                    <a:pt x="1485" y="456"/>
                  </a:lnTo>
                  <a:lnTo>
                    <a:pt x="1487" y="452"/>
                  </a:lnTo>
                  <a:lnTo>
                    <a:pt x="1490" y="451"/>
                  </a:lnTo>
                  <a:lnTo>
                    <a:pt x="1492" y="451"/>
                  </a:lnTo>
                  <a:lnTo>
                    <a:pt x="1494" y="447"/>
                  </a:lnTo>
                  <a:lnTo>
                    <a:pt x="1496" y="444"/>
                  </a:lnTo>
                  <a:lnTo>
                    <a:pt x="1497" y="442"/>
                  </a:lnTo>
                  <a:lnTo>
                    <a:pt x="1503" y="441"/>
                  </a:lnTo>
                  <a:lnTo>
                    <a:pt x="1505" y="441"/>
                  </a:lnTo>
                  <a:lnTo>
                    <a:pt x="1511" y="439"/>
                  </a:lnTo>
                  <a:lnTo>
                    <a:pt x="1513" y="439"/>
                  </a:lnTo>
                  <a:lnTo>
                    <a:pt x="1516" y="438"/>
                  </a:lnTo>
                  <a:lnTo>
                    <a:pt x="1519" y="439"/>
                  </a:lnTo>
                  <a:lnTo>
                    <a:pt x="1521" y="438"/>
                  </a:lnTo>
                  <a:lnTo>
                    <a:pt x="1527" y="434"/>
                  </a:lnTo>
                  <a:lnTo>
                    <a:pt x="1533" y="431"/>
                  </a:lnTo>
                  <a:lnTo>
                    <a:pt x="1538" y="426"/>
                  </a:lnTo>
                  <a:lnTo>
                    <a:pt x="1537" y="423"/>
                  </a:lnTo>
                  <a:lnTo>
                    <a:pt x="1531" y="421"/>
                  </a:lnTo>
                  <a:close/>
                  <a:moveTo>
                    <a:pt x="688" y="144"/>
                  </a:moveTo>
                  <a:lnTo>
                    <a:pt x="685" y="143"/>
                  </a:lnTo>
                  <a:lnTo>
                    <a:pt x="682" y="147"/>
                  </a:lnTo>
                  <a:lnTo>
                    <a:pt x="682" y="149"/>
                  </a:lnTo>
                  <a:lnTo>
                    <a:pt x="685" y="149"/>
                  </a:lnTo>
                  <a:lnTo>
                    <a:pt x="688" y="148"/>
                  </a:lnTo>
                  <a:lnTo>
                    <a:pt x="685" y="150"/>
                  </a:lnTo>
                  <a:lnTo>
                    <a:pt x="688" y="151"/>
                  </a:lnTo>
                  <a:lnTo>
                    <a:pt x="685" y="151"/>
                  </a:lnTo>
                  <a:lnTo>
                    <a:pt x="683" y="152"/>
                  </a:lnTo>
                  <a:lnTo>
                    <a:pt x="681" y="152"/>
                  </a:lnTo>
                  <a:lnTo>
                    <a:pt x="677" y="152"/>
                  </a:lnTo>
                  <a:lnTo>
                    <a:pt x="675" y="152"/>
                  </a:lnTo>
                  <a:lnTo>
                    <a:pt x="673" y="150"/>
                  </a:lnTo>
                  <a:lnTo>
                    <a:pt x="669" y="149"/>
                  </a:lnTo>
                  <a:lnTo>
                    <a:pt x="667" y="150"/>
                  </a:lnTo>
                  <a:lnTo>
                    <a:pt x="664" y="150"/>
                  </a:lnTo>
                  <a:lnTo>
                    <a:pt x="662" y="149"/>
                  </a:lnTo>
                  <a:lnTo>
                    <a:pt x="660" y="152"/>
                  </a:lnTo>
                  <a:lnTo>
                    <a:pt x="657" y="153"/>
                  </a:lnTo>
                  <a:lnTo>
                    <a:pt x="657" y="154"/>
                  </a:lnTo>
                  <a:lnTo>
                    <a:pt x="660" y="157"/>
                  </a:lnTo>
                  <a:lnTo>
                    <a:pt x="663" y="157"/>
                  </a:lnTo>
                  <a:lnTo>
                    <a:pt x="665" y="160"/>
                  </a:lnTo>
                  <a:lnTo>
                    <a:pt x="662" y="160"/>
                  </a:lnTo>
                  <a:lnTo>
                    <a:pt x="659" y="160"/>
                  </a:lnTo>
                  <a:lnTo>
                    <a:pt x="657" y="161"/>
                  </a:lnTo>
                  <a:lnTo>
                    <a:pt x="655" y="164"/>
                  </a:lnTo>
                  <a:lnTo>
                    <a:pt x="651" y="165"/>
                  </a:lnTo>
                  <a:lnTo>
                    <a:pt x="649" y="167"/>
                  </a:lnTo>
                  <a:lnTo>
                    <a:pt x="647" y="168"/>
                  </a:lnTo>
                  <a:lnTo>
                    <a:pt x="643" y="169"/>
                  </a:lnTo>
                  <a:lnTo>
                    <a:pt x="641" y="171"/>
                  </a:lnTo>
                  <a:lnTo>
                    <a:pt x="639" y="171"/>
                  </a:lnTo>
                  <a:lnTo>
                    <a:pt x="637" y="169"/>
                  </a:lnTo>
                  <a:lnTo>
                    <a:pt x="640" y="168"/>
                  </a:lnTo>
                  <a:lnTo>
                    <a:pt x="642" y="168"/>
                  </a:lnTo>
                  <a:lnTo>
                    <a:pt x="643" y="165"/>
                  </a:lnTo>
                  <a:lnTo>
                    <a:pt x="647" y="164"/>
                  </a:lnTo>
                  <a:lnTo>
                    <a:pt x="649" y="161"/>
                  </a:lnTo>
                  <a:lnTo>
                    <a:pt x="651" y="159"/>
                  </a:lnTo>
                  <a:lnTo>
                    <a:pt x="652" y="157"/>
                  </a:lnTo>
                  <a:lnTo>
                    <a:pt x="650" y="153"/>
                  </a:lnTo>
                  <a:lnTo>
                    <a:pt x="647" y="153"/>
                  </a:lnTo>
                  <a:lnTo>
                    <a:pt x="645" y="154"/>
                  </a:lnTo>
                  <a:lnTo>
                    <a:pt x="641" y="156"/>
                  </a:lnTo>
                  <a:lnTo>
                    <a:pt x="639" y="158"/>
                  </a:lnTo>
                  <a:lnTo>
                    <a:pt x="637" y="159"/>
                  </a:lnTo>
                  <a:lnTo>
                    <a:pt x="635" y="161"/>
                  </a:lnTo>
                  <a:lnTo>
                    <a:pt x="635" y="164"/>
                  </a:lnTo>
                  <a:lnTo>
                    <a:pt x="633" y="167"/>
                  </a:lnTo>
                  <a:lnTo>
                    <a:pt x="630" y="168"/>
                  </a:lnTo>
                  <a:lnTo>
                    <a:pt x="628" y="168"/>
                  </a:lnTo>
                  <a:lnTo>
                    <a:pt x="624" y="167"/>
                  </a:lnTo>
                  <a:lnTo>
                    <a:pt x="620" y="166"/>
                  </a:lnTo>
                  <a:lnTo>
                    <a:pt x="616" y="166"/>
                  </a:lnTo>
                  <a:lnTo>
                    <a:pt x="614" y="166"/>
                  </a:lnTo>
                  <a:lnTo>
                    <a:pt x="611" y="165"/>
                  </a:lnTo>
                  <a:lnTo>
                    <a:pt x="609" y="164"/>
                  </a:lnTo>
                  <a:lnTo>
                    <a:pt x="613" y="162"/>
                  </a:lnTo>
                  <a:lnTo>
                    <a:pt x="615" y="162"/>
                  </a:lnTo>
                  <a:lnTo>
                    <a:pt x="618" y="161"/>
                  </a:lnTo>
                  <a:lnTo>
                    <a:pt x="620" y="159"/>
                  </a:lnTo>
                  <a:lnTo>
                    <a:pt x="620" y="156"/>
                  </a:lnTo>
                  <a:lnTo>
                    <a:pt x="622" y="154"/>
                  </a:lnTo>
                  <a:lnTo>
                    <a:pt x="624" y="153"/>
                  </a:lnTo>
                  <a:lnTo>
                    <a:pt x="628" y="151"/>
                  </a:lnTo>
                  <a:lnTo>
                    <a:pt x="626" y="148"/>
                  </a:lnTo>
                  <a:lnTo>
                    <a:pt x="624" y="148"/>
                  </a:lnTo>
                  <a:lnTo>
                    <a:pt x="621" y="145"/>
                  </a:lnTo>
                  <a:lnTo>
                    <a:pt x="624" y="144"/>
                  </a:lnTo>
                  <a:lnTo>
                    <a:pt x="626" y="144"/>
                  </a:lnTo>
                  <a:lnTo>
                    <a:pt x="629" y="145"/>
                  </a:lnTo>
                  <a:lnTo>
                    <a:pt x="632" y="147"/>
                  </a:lnTo>
                  <a:lnTo>
                    <a:pt x="638" y="147"/>
                  </a:lnTo>
                  <a:lnTo>
                    <a:pt x="640" y="144"/>
                  </a:lnTo>
                  <a:lnTo>
                    <a:pt x="638" y="142"/>
                  </a:lnTo>
                  <a:lnTo>
                    <a:pt x="634" y="141"/>
                  </a:lnTo>
                  <a:lnTo>
                    <a:pt x="632" y="140"/>
                  </a:lnTo>
                  <a:lnTo>
                    <a:pt x="629" y="139"/>
                  </a:lnTo>
                  <a:lnTo>
                    <a:pt x="617" y="139"/>
                  </a:lnTo>
                  <a:lnTo>
                    <a:pt x="616" y="142"/>
                  </a:lnTo>
                  <a:lnTo>
                    <a:pt x="614" y="142"/>
                  </a:lnTo>
                  <a:lnTo>
                    <a:pt x="611" y="141"/>
                  </a:lnTo>
                  <a:lnTo>
                    <a:pt x="608" y="142"/>
                  </a:lnTo>
                  <a:lnTo>
                    <a:pt x="605" y="142"/>
                  </a:lnTo>
                  <a:lnTo>
                    <a:pt x="603" y="142"/>
                  </a:lnTo>
                  <a:lnTo>
                    <a:pt x="599" y="141"/>
                  </a:lnTo>
                  <a:lnTo>
                    <a:pt x="597" y="141"/>
                  </a:lnTo>
                  <a:lnTo>
                    <a:pt x="595" y="141"/>
                  </a:lnTo>
                  <a:lnTo>
                    <a:pt x="595" y="144"/>
                  </a:lnTo>
                  <a:lnTo>
                    <a:pt x="592" y="144"/>
                  </a:lnTo>
                  <a:lnTo>
                    <a:pt x="591" y="147"/>
                  </a:lnTo>
                  <a:lnTo>
                    <a:pt x="589" y="144"/>
                  </a:lnTo>
                  <a:lnTo>
                    <a:pt x="587" y="142"/>
                  </a:lnTo>
                  <a:lnTo>
                    <a:pt x="588" y="139"/>
                  </a:lnTo>
                  <a:lnTo>
                    <a:pt x="590" y="139"/>
                  </a:lnTo>
                  <a:lnTo>
                    <a:pt x="594" y="139"/>
                  </a:lnTo>
                  <a:lnTo>
                    <a:pt x="596" y="140"/>
                  </a:lnTo>
                  <a:lnTo>
                    <a:pt x="598" y="136"/>
                  </a:lnTo>
                  <a:lnTo>
                    <a:pt x="601" y="137"/>
                  </a:lnTo>
                  <a:lnTo>
                    <a:pt x="604" y="137"/>
                  </a:lnTo>
                  <a:lnTo>
                    <a:pt x="609" y="135"/>
                  </a:lnTo>
                  <a:lnTo>
                    <a:pt x="612" y="134"/>
                  </a:lnTo>
                  <a:lnTo>
                    <a:pt x="615" y="134"/>
                  </a:lnTo>
                  <a:lnTo>
                    <a:pt x="617" y="132"/>
                  </a:lnTo>
                  <a:lnTo>
                    <a:pt x="623" y="132"/>
                  </a:lnTo>
                  <a:lnTo>
                    <a:pt x="625" y="132"/>
                  </a:lnTo>
                  <a:lnTo>
                    <a:pt x="631" y="131"/>
                  </a:lnTo>
                  <a:lnTo>
                    <a:pt x="634" y="128"/>
                  </a:lnTo>
                  <a:lnTo>
                    <a:pt x="637" y="128"/>
                  </a:lnTo>
                  <a:lnTo>
                    <a:pt x="639" y="127"/>
                  </a:lnTo>
                  <a:lnTo>
                    <a:pt x="642" y="125"/>
                  </a:lnTo>
                  <a:lnTo>
                    <a:pt x="645" y="125"/>
                  </a:lnTo>
                  <a:lnTo>
                    <a:pt x="648" y="124"/>
                  </a:lnTo>
                  <a:lnTo>
                    <a:pt x="650" y="123"/>
                  </a:lnTo>
                  <a:lnTo>
                    <a:pt x="654" y="123"/>
                  </a:lnTo>
                  <a:lnTo>
                    <a:pt x="657" y="122"/>
                  </a:lnTo>
                  <a:lnTo>
                    <a:pt x="660" y="120"/>
                  </a:lnTo>
                  <a:lnTo>
                    <a:pt x="663" y="123"/>
                  </a:lnTo>
                  <a:lnTo>
                    <a:pt x="666" y="124"/>
                  </a:lnTo>
                  <a:lnTo>
                    <a:pt x="668" y="124"/>
                  </a:lnTo>
                  <a:lnTo>
                    <a:pt x="672" y="124"/>
                  </a:lnTo>
                  <a:lnTo>
                    <a:pt x="668" y="126"/>
                  </a:lnTo>
                  <a:lnTo>
                    <a:pt x="666" y="127"/>
                  </a:lnTo>
                  <a:lnTo>
                    <a:pt x="660" y="130"/>
                  </a:lnTo>
                  <a:lnTo>
                    <a:pt x="658" y="130"/>
                  </a:lnTo>
                  <a:lnTo>
                    <a:pt x="657" y="130"/>
                  </a:lnTo>
                  <a:lnTo>
                    <a:pt x="655" y="132"/>
                  </a:lnTo>
                  <a:lnTo>
                    <a:pt x="651" y="134"/>
                  </a:lnTo>
                  <a:lnTo>
                    <a:pt x="655" y="136"/>
                  </a:lnTo>
                  <a:lnTo>
                    <a:pt x="657" y="136"/>
                  </a:lnTo>
                  <a:lnTo>
                    <a:pt x="657" y="136"/>
                  </a:lnTo>
                  <a:lnTo>
                    <a:pt x="660" y="137"/>
                  </a:lnTo>
                  <a:lnTo>
                    <a:pt x="663" y="137"/>
                  </a:lnTo>
                  <a:lnTo>
                    <a:pt x="666" y="137"/>
                  </a:lnTo>
                  <a:lnTo>
                    <a:pt x="668" y="137"/>
                  </a:lnTo>
                  <a:lnTo>
                    <a:pt x="674" y="137"/>
                  </a:lnTo>
                  <a:lnTo>
                    <a:pt x="676" y="137"/>
                  </a:lnTo>
                  <a:lnTo>
                    <a:pt x="680" y="136"/>
                  </a:lnTo>
                  <a:lnTo>
                    <a:pt x="682" y="135"/>
                  </a:lnTo>
                  <a:lnTo>
                    <a:pt x="683" y="132"/>
                  </a:lnTo>
                  <a:lnTo>
                    <a:pt x="686" y="131"/>
                  </a:lnTo>
                  <a:lnTo>
                    <a:pt x="689" y="130"/>
                  </a:lnTo>
                  <a:lnTo>
                    <a:pt x="689" y="132"/>
                  </a:lnTo>
                  <a:lnTo>
                    <a:pt x="686" y="135"/>
                  </a:lnTo>
                  <a:lnTo>
                    <a:pt x="689" y="135"/>
                  </a:lnTo>
                  <a:lnTo>
                    <a:pt x="692" y="134"/>
                  </a:lnTo>
                  <a:lnTo>
                    <a:pt x="690" y="137"/>
                  </a:lnTo>
                  <a:lnTo>
                    <a:pt x="689" y="140"/>
                  </a:lnTo>
                  <a:lnTo>
                    <a:pt x="685" y="141"/>
                  </a:lnTo>
                  <a:lnTo>
                    <a:pt x="688" y="144"/>
                  </a:lnTo>
                  <a:close/>
                  <a:moveTo>
                    <a:pt x="805" y="218"/>
                  </a:moveTo>
                  <a:lnTo>
                    <a:pt x="803" y="217"/>
                  </a:lnTo>
                  <a:lnTo>
                    <a:pt x="800" y="217"/>
                  </a:lnTo>
                  <a:lnTo>
                    <a:pt x="797" y="216"/>
                  </a:lnTo>
                  <a:lnTo>
                    <a:pt x="793" y="214"/>
                  </a:lnTo>
                  <a:lnTo>
                    <a:pt x="787" y="214"/>
                  </a:lnTo>
                  <a:lnTo>
                    <a:pt x="785" y="216"/>
                  </a:lnTo>
                  <a:lnTo>
                    <a:pt x="782" y="217"/>
                  </a:lnTo>
                  <a:lnTo>
                    <a:pt x="777" y="218"/>
                  </a:lnTo>
                  <a:lnTo>
                    <a:pt x="774" y="220"/>
                  </a:lnTo>
                  <a:lnTo>
                    <a:pt x="773" y="224"/>
                  </a:lnTo>
                  <a:lnTo>
                    <a:pt x="778" y="219"/>
                  </a:lnTo>
                  <a:lnTo>
                    <a:pt x="780" y="219"/>
                  </a:lnTo>
                  <a:lnTo>
                    <a:pt x="784" y="218"/>
                  </a:lnTo>
                  <a:lnTo>
                    <a:pt x="786" y="218"/>
                  </a:lnTo>
                  <a:lnTo>
                    <a:pt x="790" y="216"/>
                  </a:lnTo>
                  <a:lnTo>
                    <a:pt x="794" y="216"/>
                  </a:lnTo>
                  <a:lnTo>
                    <a:pt x="797" y="217"/>
                  </a:lnTo>
                  <a:lnTo>
                    <a:pt x="792" y="217"/>
                  </a:lnTo>
                  <a:lnTo>
                    <a:pt x="788" y="218"/>
                  </a:lnTo>
                  <a:lnTo>
                    <a:pt x="794" y="218"/>
                  </a:lnTo>
                  <a:lnTo>
                    <a:pt x="797" y="219"/>
                  </a:lnTo>
                  <a:lnTo>
                    <a:pt x="794" y="220"/>
                  </a:lnTo>
                  <a:lnTo>
                    <a:pt x="788" y="220"/>
                  </a:lnTo>
                  <a:lnTo>
                    <a:pt x="786" y="221"/>
                  </a:lnTo>
                  <a:lnTo>
                    <a:pt x="788" y="221"/>
                  </a:lnTo>
                  <a:lnTo>
                    <a:pt x="786" y="222"/>
                  </a:lnTo>
                  <a:lnTo>
                    <a:pt x="790" y="221"/>
                  </a:lnTo>
                  <a:lnTo>
                    <a:pt x="792" y="222"/>
                  </a:lnTo>
                  <a:lnTo>
                    <a:pt x="794" y="221"/>
                  </a:lnTo>
                  <a:lnTo>
                    <a:pt x="794" y="221"/>
                  </a:lnTo>
                  <a:lnTo>
                    <a:pt x="790" y="225"/>
                  </a:lnTo>
                  <a:lnTo>
                    <a:pt x="786" y="225"/>
                  </a:lnTo>
                  <a:lnTo>
                    <a:pt x="782" y="224"/>
                  </a:lnTo>
                  <a:lnTo>
                    <a:pt x="776" y="228"/>
                  </a:lnTo>
                  <a:lnTo>
                    <a:pt x="773" y="229"/>
                  </a:lnTo>
                  <a:lnTo>
                    <a:pt x="773" y="231"/>
                  </a:lnTo>
                  <a:lnTo>
                    <a:pt x="765" y="238"/>
                  </a:lnTo>
                  <a:lnTo>
                    <a:pt x="762" y="241"/>
                  </a:lnTo>
                  <a:lnTo>
                    <a:pt x="760" y="243"/>
                  </a:lnTo>
                  <a:lnTo>
                    <a:pt x="757" y="244"/>
                  </a:lnTo>
                  <a:lnTo>
                    <a:pt x="753" y="245"/>
                  </a:lnTo>
                  <a:lnTo>
                    <a:pt x="753" y="244"/>
                  </a:lnTo>
                  <a:lnTo>
                    <a:pt x="750" y="244"/>
                  </a:lnTo>
                  <a:lnTo>
                    <a:pt x="745" y="246"/>
                  </a:lnTo>
                  <a:lnTo>
                    <a:pt x="744" y="247"/>
                  </a:lnTo>
                  <a:lnTo>
                    <a:pt x="743" y="248"/>
                  </a:lnTo>
                  <a:lnTo>
                    <a:pt x="744" y="251"/>
                  </a:lnTo>
                  <a:lnTo>
                    <a:pt x="742" y="253"/>
                  </a:lnTo>
                  <a:lnTo>
                    <a:pt x="740" y="254"/>
                  </a:lnTo>
                  <a:lnTo>
                    <a:pt x="736" y="253"/>
                  </a:lnTo>
                  <a:lnTo>
                    <a:pt x="731" y="255"/>
                  </a:lnTo>
                  <a:lnTo>
                    <a:pt x="728" y="255"/>
                  </a:lnTo>
                  <a:lnTo>
                    <a:pt x="720" y="256"/>
                  </a:lnTo>
                  <a:lnTo>
                    <a:pt x="715" y="256"/>
                  </a:lnTo>
                  <a:lnTo>
                    <a:pt x="712" y="256"/>
                  </a:lnTo>
                  <a:lnTo>
                    <a:pt x="707" y="254"/>
                  </a:lnTo>
                  <a:lnTo>
                    <a:pt x="705" y="253"/>
                  </a:lnTo>
                  <a:lnTo>
                    <a:pt x="697" y="252"/>
                  </a:lnTo>
                  <a:lnTo>
                    <a:pt x="694" y="251"/>
                  </a:lnTo>
                  <a:lnTo>
                    <a:pt x="692" y="248"/>
                  </a:lnTo>
                  <a:lnTo>
                    <a:pt x="689" y="247"/>
                  </a:lnTo>
                  <a:lnTo>
                    <a:pt x="692" y="247"/>
                  </a:lnTo>
                  <a:lnTo>
                    <a:pt x="695" y="250"/>
                  </a:lnTo>
                  <a:lnTo>
                    <a:pt x="698" y="250"/>
                  </a:lnTo>
                  <a:lnTo>
                    <a:pt x="701" y="248"/>
                  </a:lnTo>
                  <a:lnTo>
                    <a:pt x="703" y="246"/>
                  </a:lnTo>
                  <a:lnTo>
                    <a:pt x="706" y="247"/>
                  </a:lnTo>
                  <a:lnTo>
                    <a:pt x="709" y="247"/>
                  </a:lnTo>
                  <a:lnTo>
                    <a:pt x="711" y="248"/>
                  </a:lnTo>
                  <a:lnTo>
                    <a:pt x="715" y="247"/>
                  </a:lnTo>
                  <a:lnTo>
                    <a:pt x="714" y="244"/>
                  </a:lnTo>
                  <a:lnTo>
                    <a:pt x="716" y="243"/>
                  </a:lnTo>
                  <a:lnTo>
                    <a:pt x="717" y="241"/>
                  </a:lnTo>
                  <a:lnTo>
                    <a:pt x="719" y="237"/>
                  </a:lnTo>
                  <a:lnTo>
                    <a:pt x="722" y="237"/>
                  </a:lnTo>
                  <a:lnTo>
                    <a:pt x="725" y="238"/>
                  </a:lnTo>
                  <a:lnTo>
                    <a:pt x="727" y="237"/>
                  </a:lnTo>
                  <a:lnTo>
                    <a:pt x="731" y="235"/>
                  </a:lnTo>
                  <a:lnTo>
                    <a:pt x="728" y="231"/>
                  </a:lnTo>
                  <a:lnTo>
                    <a:pt x="726" y="230"/>
                  </a:lnTo>
                  <a:lnTo>
                    <a:pt x="724" y="228"/>
                  </a:lnTo>
                  <a:lnTo>
                    <a:pt x="722" y="227"/>
                  </a:lnTo>
                  <a:lnTo>
                    <a:pt x="722" y="225"/>
                  </a:lnTo>
                  <a:lnTo>
                    <a:pt x="722" y="222"/>
                  </a:lnTo>
                  <a:lnTo>
                    <a:pt x="718" y="222"/>
                  </a:lnTo>
                  <a:lnTo>
                    <a:pt x="712" y="219"/>
                  </a:lnTo>
                  <a:lnTo>
                    <a:pt x="712" y="216"/>
                  </a:lnTo>
                  <a:lnTo>
                    <a:pt x="714" y="216"/>
                  </a:lnTo>
                  <a:lnTo>
                    <a:pt x="716" y="218"/>
                  </a:lnTo>
                  <a:lnTo>
                    <a:pt x="722" y="219"/>
                  </a:lnTo>
                  <a:lnTo>
                    <a:pt x="724" y="221"/>
                  </a:lnTo>
                  <a:lnTo>
                    <a:pt x="727" y="222"/>
                  </a:lnTo>
                  <a:lnTo>
                    <a:pt x="729" y="225"/>
                  </a:lnTo>
                  <a:lnTo>
                    <a:pt x="733" y="225"/>
                  </a:lnTo>
                  <a:lnTo>
                    <a:pt x="735" y="224"/>
                  </a:lnTo>
                  <a:lnTo>
                    <a:pt x="736" y="224"/>
                  </a:lnTo>
                  <a:lnTo>
                    <a:pt x="737" y="227"/>
                  </a:lnTo>
                  <a:lnTo>
                    <a:pt x="741" y="228"/>
                  </a:lnTo>
                  <a:lnTo>
                    <a:pt x="743" y="230"/>
                  </a:lnTo>
                  <a:lnTo>
                    <a:pt x="745" y="231"/>
                  </a:lnTo>
                  <a:lnTo>
                    <a:pt x="749" y="233"/>
                  </a:lnTo>
                  <a:lnTo>
                    <a:pt x="751" y="231"/>
                  </a:lnTo>
                  <a:lnTo>
                    <a:pt x="752" y="231"/>
                  </a:lnTo>
                  <a:lnTo>
                    <a:pt x="760" y="231"/>
                  </a:lnTo>
                  <a:lnTo>
                    <a:pt x="762" y="229"/>
                  </a:lnTo>
                  <a:lnTo>
                    <a:pt x="768" y="226"/>
                  </a:lnTo>
                  <a:lnTo>
                    <a:pt x="770" y="225"/>
                  </a:lnTo>
                  <a:lnTo>
                    <a:pt x="776" y="217"/>
                  </a:lnTo>
                  <a:lnTo>
                    <a:pt x="778" y="214"/>
                  </a:lnTo>
                  <a:lnTo>
                    <a:pt x="784" y="212"/>
                  </a:lnTo>
                  <a:lnTo>
                    <a:pt x="787" y="212"/>
                  </a:lnTo>
                  <a:lnTo>
                    <a:pt x="794" y="212"/>
                  </a:lnTo>
                  <a:lnTo>
                    <a:pt x="800" y="213"/>
                  </a:lnTo>
                  <a:lnTo>
                    <a:pt x="808" y="214"/>
                  </a:lnTo>
                  <a:lnTo>
                    <a:pt x="808" y="218"/>
                  </a:lnTo>
                  <a:lnTo>
                    <a:pt x="805" y="218"/>
                  </a:lnTo>
                  <a:close/>
                  <a:moveTo>
                    <a:pt x="981" y="448"/>
                  </a:moveTo>
                  <a:lnTo>
                    <a:pt x="981" y="451"/>
                  </a:lnTo>
                  <a:lnTo>
                    <a:pt x="982" y="453"/>
                  </a:lnTo>
                  <a:lnTo>
                    <a:pt x="981" y="453"/>
                  </a:lnTo>
                  <a:lnTo>
                    <a:pt x="979" y="451"/>
                  </a:lnTo>
                  <a:lnTo>
                    <a:pt x="978" y="455"/>
                  </a:lnTo>
                  <a:lnTo>
                    <a:pt x="978" y="457"/>
                  </a:lnTo>
                  <a:lnTo>
                    <a:pt x="975" y="458"/>
                  </a:lnTo>
                  <a:lnTo>
                    <a:pt x="973" y="456"/>
                  </a:lnTo>
                  <a:lnTo>
                    <a:pt x="973" y="453"/>
                  </a:lnTo>
                  <a:lnTo>
                    <a:pt x="973" y="451"/>
                  </a:lnTo>
                  <a:lnTo>
                    <a:pt x="973" y="448"/>
                  </a:lnTo>
                  <a:lnTo>
                    <a:pt x="973" y="445"/>
                  </a:lnTo>
                  <a:lnTo>
                    <a:pt x="975" y="442"/>
                  </a:lnTo>
                  <a:lnTo>
                    <a:pt x="976" y="440"/>
                  </a:lnTo>
                  <a:lnTo>
                    <a:pt x="973" y="441"/>
                  </a:lnTo>
                  <a:lnTo>
                    <a:pt x="975" y="439"/>
                  </a:lnTo>
                  <a:lnTo>
                    <a:pt x="976" y="435"/>
                  </a:lnTo>
                  <a:lnTo>
                    <a:pt x="973" y="434"/>
                  </a:lnTo>
                  <a:lnTo>
                    <a:pt x="971" y="436"/>
                  </a:lnTo>
                  <a:lnTo>
                    <a:pt x="968" y="439"/>
                  </a:lnTo>
                  <a:lnTo>
                    <a:pt x="968" y="436"/>
                  </a:lnTo>
                  <a:lnTo>
                    <a:pt x="968" y="433"/>
                  </a:lnTo>
                  <a:lnTo>
                    <a:pt x="968" y="431"/>
                  </a:lnTo>
                  <a:lnTo>
                    <a:pt x="966" y="427"/>
                  </a:lnTo>
                  <a:lnTo>
                    <a:pt x="964" y="429"/>
                  </a:lnTo>
                  <a:lnTo>
                    <a:pt x="965" y="426"/>
                  </a:lnTo>
                  <a:lnTo>
                    <a:pt x="962" y="427"/>
                  </a:lnTo>
                  <a:lnTo>
                    <a:pt x="961" y="431"/>
                  </a:lnTo>
                  <a:lnTo>
                    <a:pt x="958" y="430"/>
                  </a:lnTo>
                  <a:lnTo>
                    <a:pt x="958" y="429"/>
                  </a:lnTo>
                  <a:lnTo>
                    <a:pt x="957" y="425"/>
                  </a:lnTo>
                  <a:lnTo>
                    <a:pt x="955" y="423"/>
                  </a:lnTo>
                  <a:lnTo>
                    <a:pt x="953" y="421"/>
                  </a:lnTo>
                  <a:lnTo>
                    <a:pt x="950" y="418"/>
                  </a:lnTo>
                  <a:lnTo>
                    <a:pt x="948" y="416"/>
                  </a:lnTo>
                  <a:lnTo>
                    <a:pt x="947" y="413"/>
                  </a:lnTo>
                  <a:lnTo>
                    <a:pt x="949" y="410"/>
                  </a:lnTo>
                  <a:lnTo>
                    <a:pt x="951" y="409"/>
                  </a:lnTo>
                  <a:lnTo>
                    <a:pt x="950" y="409"/>
                  </a:lnTo>
                  <a:lnTo>
                    <a:pt x="947" y="409"/>
                  </a:lnTo>
                  <a:lnTo>
                    <a:pt x="945" y="409"/>
                  </a:lnTo>
                  <a:lnTo>
                    <a:pt x="941" y="407"/>
                  </a:lnTo>
                  <a:lnTo>
                    <a:pt x="942" y="405"/>
                  </a:lnTo>
                  <a:lnTo>
                    <a:pt x="944" y="401"/>
                  </a:lnTo>
                  <a:lnTo>
                    <a:pt x="945" y="399"/>
                  </a:lnTo>
                  <a:lnTo>
                    <a:pt x="945" y="397"/>
                  </a:lnTo>
                  <a:lnTo>
                    <a:pt x="946" y="393"/>
                  </a:lnTo>
                  <a:lnTo>
                    <a:pt x="947" y="393"/>
                  </a:lnTo>
                  <a:lnTo>
                    <a:pt x="950" y="395"/>
                  </a:lnTo>
                  <a:lnTo>
                    <a:pt x="953" y="393"/>
                  </a:lnTo>
                  <a:lnTo>
                    <a:pt x="955" y="395"/>
                  </a:lnTo>
                  <a:lnTo>
                    <a:pt x="958" y="396"/>
                  </a:lnTo>
                  <a:lnTo>
                    <a:pt x="959" y="396"/>
                  </a:lnTo>
                  <a:lnTo>
                    <a:pt x="957" y="395"/>
                  </a:lnTo>
                  <a:lnTo>
                    <a:pt x="955" y="392"/>
                  </a:lnTo>
                  <a:lnTo>
                    <a:pt x="956" y="389"/>
                  </a:lnTo>
                  <a:lnTo>
                    <a:pt x="957" y="387"/>
                  </a:lnTo>
                  <a:lnTo>
                    <a:pt x="958" y="383"/>
                  </a:lnTo>
                  <a:lnTo>
                    <a:pt x="959" y="384"/>
                  </a:lnTo>
                  <a:lnTo>
                    <a:pt x="959" y="387"/>
                  </a:lnTo>
                  <a:lnTo>
                    <a:pt x="956" y="389"/>
                  </a:lnTo>
                  <a:lnTo>
                    <a:pt x="957" y="392"/>
                  </a:lnTo>
                  <a:lnTo>
                    <a:pt x="959" y="391"/>
                  </a:lnTo>
                  <a:lnTo>
                    <a:pt x="963" y="390"/>
                  </a:lnTo>
                  <a:lnTo>
                    <a:pt x="962" y="391"/>
                  </a:lnTo>
                  <a:lnTo>
                    <a:pt x="959" y="392"/>
                  </a:lnTo>
                  <a:lnTo>
                    <a:pt x="959" y="393"/>
                  </a:lnTo>
                  <a:lnTo>
                    <a:pt x="961" y="396"/>
                  </a:lnTo>
                  <a:lnTo>
                    <a:pt x="961" y="397"/>
                  </a:lnTo>
                  <a:lnTo>
                    <a:pt x="962" y="399"/>
                  </a:lnTo>
                  <a:lnTo>
                    <a:pt x="963" y="401"/>
                  </a:lnTo>
                  <a:lnTo>
                    <a:pt x="964" y="405"/>
                  </a:lnTo>
                  <a:lnTo>
                    <a:pt x="966" y="407"/>
                  </a:lnTo>
                  <a:lnTo>
                    <a:pt x="968" y="410"/>
                  </a:lnTo>
                  <a:lnTo>
                    <a:pt x="966" y="410"/>
                  </a:lnTo>
                  <a:lnTo>
                    <a:pt x="967" y="414"/>
                  </a:lnTo>
                  <a:lnTo>
                    <a:pt x="970" y="416"/>
                  </a:lnTo>
                  <a:lnTo>
                    <a:pt x="971" y="419"/>
                  </a:lnTo>
                  <a:lnTo>
                    <a:pt x="972" y="422"/>
                  </a:lnTo>
                  <a:lnTo>
                    <a:pt x="972" y="424"/>
                  </a:lnTo>
                  <a:lnTo>
                    <a:pt x="973" y="427"/>
                  </a:lnTo>
                  <a:lnTo>
                    <a:pt x="974" y="430"/>
                  </a:lnTo>
                  <a:lnTo>
                    <a:pt x="976" y="432"/>
                  </a:lnTo>
                  <a:lnTo>
                    <a:pt x="976" y="434"/>
                  </a:lnTo>
                  <a:lnTo>
                    <a:pt x="979" y="438"/>
                  </a:lnTo>
                  <a:lnTo>
                    <a:pt x="980" y="440"/>
                  </a:lnTo>
                  <a:lnTo>
                    <a:pt x="982" y="442"/>
                  </a:lnTo>
                  <a:lnTo>
                    <a:pt x="981" y="445"/>
                  </a:lnTo>
                  <a:lnTo>
                    <a:pt x="981" y="448"/>
                  </a:lnTo>
                  <a:close/>
                  <a:moveTo>
                    <a:pt x="1152" y="575"/>
                  </a:moveTo>
                  <a:lnTo>
                    <a:pt x="1152" y="573"/>
                  </a:lnTo>
                  <a:lnTo>
                    <a:pt x="1151" y="571"/>
                  </a:lnTo>
                  <a:lnTo>
                    <a:pt x="1153" y="569"/>
                  </a:lnTo>
                  <a:lnTo>
                    <a:pt x="1157" y="567"/>
                  </a:lnTo>
                  <a:lnTo>
                    <a:pt x="1158" y="564"/>
                  </a:lnTo>
                  <a:lnTo>
                    <a:pt x="1160" y="561"/>
                  </a:lnTo>
                  <a:lnTo>
                    <a:pt x="1160" y="560"/>
                  </a:lnTo>
                  <a:lnTo>
                    <a:pt x="1160" y="556"/>
                  </a:lnTo>
                  <a:lnTo>
                    <a:pt x="1160" y="554"/>
                  </a:lnTo>
                  <a:lnTo>
                    <a:pt x="1158" y="552"/>
                  </a:lnTo>
                  <a:lnTo>
                    <a:pt x="1160" y="551"/>
                  </a:lnTo>
                  <a:lnTo>
                    <a:pt x="1159" y="549"/>
                  </a:lnTo>
                  <a:lnTo>
                    <a:pt x="1157" y="545"/>
                  </a:lnTo>
                  <a:lnTo>
                    <a:pt x="1154" y="544"/>
                  </a:lnTo>
                  <a:lnTo>
                    <a:pt x="1151" y="543"/>
                  </a:lnTo>
                  <a:lnTo>
                    <a:pt x="1149" y="542"/>
                  </a:lnTo>
                  <a:lnTo>
                    <a:pt x="1146" y="541"/>
                  </a:lnTo>
                  <a:lnTo>
                    <a:pt x="1145" y="541"/>
                  </a:lnTo>
                  <a:lnTo>
                    <a:pt x="1142" y="539"/>
                  </a:lnTo>
                  <a:lnTo>
                    <a:pt x="1140" y="538"/>
                  </a:lnTo>
                  <a:lnTo>
                    <a:pt x="1137" y="541"/>
                  </a:lnTo>
                  <a:lnTo>
                    <a:pt x="1135" y="542"/>
                  </a:lnTo>
                  <a:lnTo>
                    <a:pt x="1137" y="544"/>
                  </a:lnTo>
                  <a:lnTo>
                    <a:pt x="1137" y="545"/>
                  </a:lnTo>
                  <a:lnTo>
                    <a:pt x="1135" y="545"/>
                  </a:lnTo>
                  <a:lnTo>
                    <a:pt x="1133" y="546"/>
                  </a:lnTo>
                  <a:lnTo>
                    <a:pt x="1132" y="549"/>
                  </a:lnTo>
                  <a:lnTo>
                    <a:pt x="1132" y="552"/>
                  </a:lnTo>
                  <a:lnTo>
                    <a:pt x="1129" y="554"/>
                  </a:lnTo>
                  <a:lnTo>
                    <a:pt x="1129" y="552"/>
                  </a:lnTo>
                  <a:lnTo>
                    <a:pt x="1128" y="554"/>
                  </a:lnTo>
                  <a:lnTo>
                    <a:pt x="1128" y="552"/>
                  </a:lnTo>
                  <a:lnTo>
                    <a:pt x="1128" y="549"/>
                  </a:lnTo>
                  <a:lnTo>
                    <a:pt x="1126" y="552"/>
                  </a:lnTo>
                  <a:lnTo>
                    <a:pt x="1125" y="552"/>
                  </a:lnTo>
                  <a:lnTo>
                    <a:pt x="1121" y="554"/>
                  </a:lnTo>
                  <a:lnTo>
                    <a:pt x="1119" y="556"/>
                  </a:lnTo>
                  <a:lnTo>
                    <a:pt x="1120" y="559"/>
                  </a:lnTo>
                  <a:lnTo>
                    <a:pt x="1119" y="562"/>
                  </a:lnTo>
                  <a:lnTo>
                    <a:pt x="1118" y="564"/>
                  </a:lnTo>
                  <a:lnTo>
                    <a:pt x="1116" y="567"/>
                  </a:lnTo>
                  <a:lnTo>
                    <a:pt x="1117" y="570"/>
                  </a:lnTo>
                  <a:lnTo>
                    <a:pt x="1116" y="572"/>
                  </a:lnTo>
                  <a:lnTo>
                    <a:pt x="1116" y="576"/>
                  </a:lnTo>
                  <a:lnTo>
                    <a:pt x="1117" y="578"/>
                  </a:lnTo>
                  <a:lnTo>
                    <a:pt x="1119" y="580"/>
                  </a:lnTo>
                  <a:lnTo>
                    <a:pt x="1119" y="581"/>
                  </a:lnTo>
                  <a:lnTo>
                    <a:pt x="1119" y="584"/>
                  </a:lnTo>
                  <a:lnTo>
                    <a:pt x="1120" y="585"/>
                  </a:lnTo>
                  <a:lnTo>
                    <a:pt x="1120" y="588"/>
                  </a:lnTo>
                  <a:lnTo>
                    <a:pt x="1120" y="590"/>
                  </a:lnTo>
                  <a:lnTo>
                    <a:pt x="1119" y="593"/>
                  </a:lnTo>
                  <a:lnTo>
                    <a:pt x="1118" y="596"/>
                  </a:lnTo>
                  <a:lnTo>
                    <a:pt x="1117" y="598"/>
                  </a:lnTo>
                  <a:lnTo>
                    <a:pt x="1116" y="602"/>
                  </a:lnTo>
                  <a:lnTo>
                    <a:pt x="1113" y="604"/>
                  </a:lnTo>
                  <a:lnTo>
                    <a:pt x="1111" y="605"/>
                  </a:lnTo>
                  <a:lnTo>
                    <a:pt x="1109" y="606"/>
                  </a:lnTo>
                  <a:lnTo>
                    <a:pt x="1107" y="607"/>
                  </a:lnTo>
                  <a:lnTo>
                    <a:pt x="1103" y="607"/>
                  </a:lnTo>
                  <a:lnTo>
                    <a:pt x="1102" y="606"/>
                  </a:lnTo>
                  <a:lnTo>
                    <a:pt x="1102" y="606"/>
                  </a:lnTo>
                  <a:lnTo>
                    <a:pt x="1101" y="603"/>
                  </a:lnTo>
                  <a:lnTo>
                    <a:pt x="1100" y="602"/>
                  </a:lnTo>
                  <a:lnTo>
                    <a:pt x="1099" y="598"/>
                  </a:lnTo>
                  <a:lnTo>
                    <a:pt x="1098" y="596"/>
                  </a:lnTo>
                  <a:lnTo>
                    <a:pt x="1099" y="594"/>
                  </a:lnTo>
                  <a:lnTo>
                    <a:pt x="1099" y="592"/>
                  </a:lnTo>
                  <a:lnTo>
                    <a:pt x="1099" y="589"/>
                  </a:lnTo>
                  <a:lnTo>
                    <a:pt x="1098" y="586"/>
                  </a:lnTo>
                  <a:lnTo>
                    <a:pt x="1096" y="581"/>
                  </a:lnTo>
                  <a:lnTo>
                    <a:pt x="1098" y="578"/>
                  </a:lnTo>
                  <a:lnTo>
                    <a:pt x="1099" y="576"/>
                  </a:lnTo>
                  <a:lnTo>
                    <a:pt x="1100" y="572"/>
                  </a:lnTo>
                  <a:lnTo>
                    <a:pt x="1099" y="570"/>
                  </a:lnTo>
                  <a:lnTo>
                    <a:pt x="1100" y="567"/>
                  </a:lnTo>
                  <a:lnTo>
                    <a:pt x="1102" y="564"/>
                  </a:lnTo>
                  <a:lnTo>
                    <a:pt x="1102" y="562"/>
                  </a:lnTo>
                  <a:lnTo>
                    <a:pt x="1103" y="559"/>
                  </a:lnTo>
                  <a:lnTo>
                    <a:pt x="1104" y="556"/>
                  </a:lnTo>
                  <a:lnTo>
                    <a:pt x="1103" y="554"/>
                  </a:lnTo>
                  <a:lnTo>
                    <a:pt x="1100" y="555"/>
                  </a:lnTo>
                  <a:lnTo>
                    <a:pt x="1098" y="558"/>
                  </a:lnTo>
                  <a:lnTo>
                    <a:pt x="1095" y="558"/>
                  </a:lnTo>
                  <a:lnTo>
                    <a:pt x="1096" y="555"/>
                  </a:lnTo>
                  <a:lnTo>
                    <a:pt x="1098" y="552"/>
                  </a:lnTo>
                  <a:lnTo>
                    <a:pt x="1101" y="552"/>
                  </a:lnTo>
                  <a:lnTo>
                    <a:pt x="1101" y="550"/>
                  </a:lnTo>
                  <a:lnTo>
                    <a:pt x="1102" y="547"/>
                  </a:lnTo>
                  <a:lnTo>
                    <a:pt x="1104" y="545"/>
                  </a:lnTo>
                  <a:lnTo>
                    <a:pt x="1106" y="542"/>
                  </a:lnTo>
                  <a:lnTo>
                    <a:pt x="1108" y="539"/>
                  </a:lnTo>
                  <a:lnTo>
                    <a:pt x="1110" y="536"/>
                  </a:lnTo>
                  <a:lnTo>
                    <a:pt x="1110" y="539"/>
                  </a:lnTo>
                  <a:lnTo>
                    <a:pt x="1112" y="537"/>
                  </a:lnTo>
                  <a:lnTo>
                    <a:pt x="1116" y="536"/>
                  </a:lnTo>
                  <a:lnTo>
                    <a:pt x="1116" y="539"/>
                  </a:lnTo>
                  <a:lnTo>
                    <a:pt x="1118" y="537"/>
                  </a:lnTo>
                  <a:lnTo>
                    <a:pt x="1120" y="535"/>
                  </a:lnTo>
                  <a:lnTo>
                    <a:pt x="1123" y="535"/>
                  </a:lnTo>
                  <a:lnTo>
                    <a:pt x="1126" y="535"/>
                  </a:lnTo>
                  <a:lnTo>
                    <a:pt x="1128" y="534"/>
                  </a:lnTo>
                  <a:lnTo>
                    <a:pt x="1132" y="533"/>
                  </a:lnTo>
                  <a:lnTo>
                    <a:pt x="1134" y="533"/>
                  </a:lnTo>
                  <a:lnTo>
                    <a:pt x="1137" y="534"/>
                  </a:lnTo>
                  <a:lnTo>
                    <a:pt x="1138" y="536"/>
                  </a:lnTo>
                  <a:lnTo>
                    <a:pt x="1141" y="535"/>
                  </a:lnTo>
                  <a:lnTo>
                    <a:pt x="1144" y="535"/>
                  </a:lnTo>
                  <a:lnTo>
                    <a:pt x="1146" y="535"/>
                  </a:lnTo>
                  <a:lnTo>
                    <a:pt x="1149" y="535"/>
                  </a:lnTo>
                  <a:lnTo>
                    <a:pt x="1152" y="535"/>
                  </a:lnTo>
                  <a:lnTo>
                    <a:pt x="1150" y="532"/>
                  </a:lnTo>
                  <a:lnTo>
                    <a:pt x="1147" y="532"/>
                  </a:lnTo>
                  <a:lnTo>
                    <a:pt x="1147" y="528"/>
                  </a:lnTo>
                  <a:lnTo>
                    <a:pt x="1145" y="526"/>
                  </a:lnTo>
                  <a:lnTo>
                    <a:pt x="1145" y="526"/>
                  </a:lnTo>
                  <a:lnTo>
                    <a:pt x="1145" y="526"/>
                  </a:lnTo>
                  <a:lnTo>
                    <a:pt x="1140" y="527"/>
                  </a:lnTo>
                  <a:lnTo>
                    <a:pt x="1137" y="526"/>
                  </a:lnTo>
                  <a:lnTo>
                    <a:pt x="1136" y="525"/>
                  </a:lnTo>
                  <a:lnTo>
                    <a:pt x="1137" y="521"/>
                  </a:lnTo>
                  <a:lnTo>
                    <a:pt x="1137" y="521"/>
                  </a:lnTo>
                  <a:lnTo>
                    <a:pt x="1134" y="521"/>
                  </a:lnTo>
                  <a:lnTo>
                    <a:pt x="1130" y="522"/>
                  </a:lnTo>
                  <a:lnTo>
                    <a:pt x="1128" y="522"/>
                  </a:lnTo>
                  <a:lnTo>
                    <a:pt x="1126" y="522"/>
                  </a:lnTo>
                  <a:lnTo>
                    <a:pt x="1120" y="522"/>
                  </a:lnTo>
                  <a:lnTo>
                    <a:pt x="1118" y="525"/>
                  </a:lnTo>
                  <a:lnTo>
                    <a:pt x="1115" y="527"/>
                  </a:lnTo>
                  <a:lnTo>
                    <a:pt x="1112" y="526"/>
                  </a:lnTo>
                  <a:lnTo>
                    <a:pt x="1109" y="525"/>
                  </a:lnTo>
                  <a:lnTo>
                    <a:pt x="1107" y="526"/>
                  </a:lnTo>
                  <a:lnTo>
                    <a:pt x="1104" y="526"/>
                  </a:lnTo>
                  <a:lnTo>
                    <a:pt x="1102" y="522"/>
                  </a:lnTo>
                  <a:lnTo>
                    <a:pt x="1100" y="520"/>
                  </a:lnTo>
                  <a:lnTo>
                    <a:pt x="1098" y="519"/>
                  </a:lnTo>
                  <a:lnTo>
                    <a:pt x="1094" y="519"/>
                  </a:lnTo>
                  <a:lnTo>
                    <a:pt x="1092" y="519"/>
                  </a:lnTo>
                  <a:lnTo>
                    <a:pt x="1090" y="519"/>
                  </a:lnTo>
                  <a:lnTo>
                    <a:pt x="1089" y="516"/>
                  </a:lnTo>
                  <a:lnTo>
                    <a:pt x="1087" y="513"/>
                  </a:lnTo>
                  <a:lnTo>
                    <a:pt x="1084" y="515"/>
                  </a:lnTo>
                  <a:lnTo>
                    <a:pt x="1082" y="517"/>
                  </a:lnTo>
                  <a:lnTo>
                    <a:pt x="1079" y="518"/>
                  </a:lnTo>
                  <a:lnTo>
                    <a:pt x="1076" y="520"/>
                  </a:lnTo>
                  <a:lnTo>
                    <a:pt x="1074" y="520"/>
                  </a:lnTo>
                  <a:lnTo>
                    <a:pt x="1070" y="520"/>
                  </a:lnTo>
                  <a:lnTo>
                    <a:pt x="1068" y="522"/>
                  </a:lnTo>
                  <a:lnTo>
                    <a:pt x="1068" y="522"/>
                  </a:lnTo>
                  <a:lnTo>
                    <a:pt x="1065" y="524"/>
                  </a:lnTo>
                  <a:lnTo>
                    <a:pt x="1063" y="525"/>
                  </a:lnTo>
                  <a:lnTo>
                    <a:pt x="1060" y="524"/>
                  </a:lnTo>
                  <a:lnTo>
                    <a:pt x="1058" y="522"/>
                  </a:lnTo>
                  <a:lnTo>
                    <a:pt x="1056" y="524"/>
                  </a:lnTo>
                  <a:lnTo>
                    <a:pt x="1057" y="521"/>
                  </a:lnTo>
                  <a:lnTo>
                    <a:pt x="1056" y="518"/>
                  </a:lnTo>
                  <a:lnTo>
                    <a:pt x="1052" y="519"/>
                  </a:lnTo>
                  <a:lnTo>
                    <a:pt x="1050" y="520"/>
                  </a:lnTo>
                  <a:lnTo>
                    <a:pt x="1048" y="521"/>
                  </a:lnTo>
                  <a:lnTo>
                    <a:pt x="1042" y="522"/>
                  </a:lnTo>
                  <a:lnTo>
                    <a:pt x="1039" y="521"/>
                  </a:lnTo>
                  <a:lnTo>
                    <a:pt x="1041" y="519"/>
                  </a:lnTo>
                  <a:lnTo>
                    <a:pt x="1044" y="518"/>
                  </a:lnTo>
                  <a:lnTo>
                    <a:pt x="1047" y="516"/>
                  </a:lnTo>
                  <a:lnTo>
                    <a:pt x="1050" y="513"/>
                  </a:lnTo>
                  <a:lnTo>
                    <a:pt x="1052" y="511"/>
                  </a:lnTo>
                  <a:lnTo>
                    <a:pt x="1055" y="509"/>
                  </a:lnTo>
                  <a:lnTo>
                    <a:pt x="1057" y="507"/>
                  </a:lnTo>
                  <a:lnTo>
                    <a:pt x="1060" y="506"/>
                  </a:lnTo>
                  <a:lnTo>
                    <a:pt x="1063" y="504"/>
                  </a:lnTo>
                  <a:lnTo>
                    <a:pt x="1068" y="503"/>
                  </a:lnTo>
                  <a:lnTo>
                    <a:pt x="1068" y="502"/>
                  </a:lnTo>
                  <a:lnTo>
                    <a:pt x="1072" y="501"/>
                  </a:lnTo>
                  <a:lnTo>
                    <a:pt x="1074" y="500"/>
                  </a:lnTo>
                  <a:lnTo>
                    <a:pt x="1076" y="498"/>
                  </a:lnTo>
                  <a:lnTo>
                    <a:pt x="1078" y="495"/>
                  </a:lnTo>
                  <a:lnTo>
                    <a:pt x="1078" y="493"/>
                  </a:lnTo>
                  <a:lnTo>
                    <a:pt x="1082" y="491"/>
                  </a:lnTo>
                  <a:lnTo>
                    <a:pt x="1084" y="492"/>
                  </a:lnTo>
                  <a:lnTo>
                    <a:pt x="1084" y="494"/>
                  </a:lnTo>
                  <a:lnTo>
                    <a:pt x="1086" y="492"/>
                  </a:lnTo>
                  <a:lnTo>
                    <a:pt x="1089" y="489"/>
                  </a:lnTo>
                  <a:lnTo>
                    <a:pt x="1089" y="486"/>
                  </a:lnTo>
                  <a:lnTo>
                    <a:pt x="1091" y="486"/>
                  </a:lnTo>
                  <a:lnTo>
                    <a:pt x="1090" y="489"/>
                  </a:lnTo>
                  <a:lnTo>
                    <a:pt x="1089" y="491"/>
                  </a:lnTo>
                  <a:lnTo>
                    <a:pt x="1091" y="489"/>
                  </a:lnTo>
                  <a:lnTo>
                    <a:pt x="1094" y="487"/>
                  </a:lnTo>
                  <a:lnTo>
                    <a:pt x="1093" y="485"/>
                  </a:lnTo>
                  <a:lnTo>
                    <a:pt x="1092" y="483"/>
                  </a:lnTo>
                  <a:lnTo>
                    <a:pt x="1093" y="483"/>
                  </a:lnTo>
                  <a:lnTo>
                    <a:pt x="1096" y="483"/>
                  </a:lnTo>
                  <a:lnTo>
                    <a:pt x="1099" y="484"/>
                  </a:lnTo>
                  <a:lnTo>
                    <a:pt x="1102" y="485"/>
                  </a:lnTo>
                  <a:lnTo>
                    <a:pt x="1104" y="486"/>
                  </a:lnTo>
                  <a:lnTo>
                    <a:pt x="1107" y="486"/>
                  </a:lnTo>
                  <a:lnTo>
                    <a:pt x="1110" y="485"/>
                  </a:lnTo>
                  <a:lnTo>
                    <a:pt x="1112" y="486"/>
                  </a:lnTo>
                  <a:lnTo>
                    <a:pt x="1116" y="487"/>
                  </a:lnTo>
                  <a:lnTo>
                    <a:pt x="1118" y="487"/>
                  </a:lnTo>
                  <a:lnTo>
                    <a:pt x="1119" y="491"/>
                  </a:lnTo>
                  <a:lnTo>
                    <a:pt x="1120" y="493"/>
                  </a:lnTo>
                  <a:lnTo>
                    <a:pt x="1121" y="495"/>
                  </a:lnTo>
                  <a:lnTo>
                    <a:pt x="1124" y="499"/>
                  </a:lnTo>
                  <a:lnTo>
                    <a:pt x="1126" y="501"/>
                  </a:lnTo>
                  <a:lnTo>
                    <a:pt x="1132" y="501"/>
                  </a:lnTo>
                  <a:lnTo>
                    <a:pt x="1134" y="501"/>
                  </a:lnTo>
                  <a:lnTo>
                    <a:pt x="1137" y="501"/>
                  </a:lnTo>
                  <a:lnTo>
                    <a:pt x="1137" y="503"/>
                  </a:lnTo>
                  <a:lnTo>
                    <a:pt x="1137" y="506"/>
                  </a:lnTo>
                  <a:lnTo>
                    <a:pt x="1137" y="507"/>
                  </a:lnTo>
                  <a:lnTo>
                    <a:pt x="1140" y="509"/>
                  </a:lnTo>
                  <a:lnTo>
                    <a:pt x="1142" y="511"/>
                  </a:lnTo>
                  <a:lnTo>
                    <a:pt x="1141" y="515"/>
                  </a:lnTo>
                  <a:lnTo>
                    <a:pt x="1140" y="517"/>
                  </a:lnTo>
                  <a:lnTo>
                    <a:pt x="1142" y="518"/>
                  </a:lnTo>
                  <a:lnTo>
                    <a:pt x="1145" y="519"/>
                  </a:lnTo>
                  <a:lnTo>
                    <a:pt x="1143" y="521"/>
                  </a:lnTo>
                  <a:lnTo>
                    <a:pt x="1143" y="525"/>
                  </a:lnTo>
                  <a:lnTo>
                    <a:pt x="1145" y="526"/>
                  </a:lnTo>
                  <a:lnTo>
                    <a:pt x="1145" y="526"/>
                  </a:lnTo>
                  <a:lnTo>
                    <a:pt x="1149" y="525"/>
                  </a:lnTo>
                  <a:lnTo>
                    <a:pt x="1149" y="528"/>
                  </a:lnTo>
                  <a:lnTo>
                    <a:pt x="1154" y="529"/>
                  </a:lnTo>
                  <a:lnTo>
                    <a:pt x="1155" y="529"/>
                  </a:lnTo>
                  <a:lnTo>
                    <a:pt x="1159" y="530"/>
                  </a:lnTo>
                  <a:lnTo>
                    <a:pt x="1161" y="532"/>
                  </a:lnTo>
                  <a:lnTo>
                    <a:pt x="1164" y="532"/>
                  </a:lnTo>
                  <a:lnTo>
                    <a:pt x="1167" y="532"/>
                  </a:lnTo>
                  <a:lnTo>
                    <a:pt x="1169" y="532"/>
                  </a:lnTo>
                  <a:lnTo>
                    <a:pt x="1172" y="532"/>
                  </a:lnTo>
                  <a:lnTo>
                    <a:pt x="1175" y="532"/>
                  </a:lnTo>
                  <a:lnTo>
                    <a:pt x="1180" y="533"/>
                  </a:lnTo>
                  <a:lnTo>
                    <a:pt x="1183" y="533"/>
                  </a:lnTo>
                  <a:lnTo>
                    <a:pt x="1184" y="535"/>
                  </a:lnTo>
                  <a:lnTo>
                    <a:pt x="1186" y="535"/>
                  </a:lnTo>
                  <a:lnTo>
                    <a:pt x="1189" y="535"/>
                  </a:lnTo>
                  <a:lnTo>
                    <a:pt x="1192" y="535"/>
                  </a:lnTo>
                  <a:lnTo>
                    <a:pt x="1195" y="536"/>
                  </a:lnTo>
                  <a:lnTo>
                    <a:pt x="1196" y="538"/>
                  </a:lnTo>
                  <a:lnTo>
                    <a:pt x="1198" y="541"/>
                  </a:lnTo>
                  <a:lnTo>
                    <a:pt x="1200" y="544"/>
                  </a:lnTo>
                  <a:lnTo>
                    <a:pt x="1203" y="545"/>
                  </a:lnTo>
                  <a:lnTo>
                    <a:pt x="1203" y="545"/>
                  </a:lnTo>
                  <a:lnTo>
                    <a:pt x="1205" y="549"/>
                  </a:lnTo>
                  <a:lnTo>
                    <a:pt x="1205" y="549"/>
                  </a:lnTo>
                  <a:lnTo>
                    <a:pt x="1205" y="551"/>
                  </a:lnTo>
                  <a:lnTo>
                    <a:pt x="1206" y="552"/>
                  </a:lnTo>
                  <a:lnTo>
                    <a:pt x="1209" y="554"/>
                  </a:lnTo>
                  <a:lnTo>
                    <a:pt x="1210" y="554"/>
                  </a:lnTo>
                  <a:lnTo>
                    <a:pt x="1209" y="554"/>
                  </a:lnTo>
                  <a:lnTo>
                    <a:pt x="1209" y="554"/>
                  </a:lnTo>
                  <a:lnTo>
                    <a:pt x="1206" y="554"/>
                  </a:lnTo>
                  <a:lnTo>
                    <a:pt x="1205" y="554"/>
                  </a:lnTo>
                  <a:lnTo>
                    <a:pt x="1205" y="559"/>
                  </a:lnTo>
                  <a:lnTo>
                    <a:pt x="1203" y="560"/>
                  </a:lnTo>
                  <a:lnTo>
                    <a:pt x="1200" y="559"/>
                  </a:lnTo>
                  <a:lnTo>
                    <a:pt x="1197" y="558"/>
                  </a:lnTo>
                  <a:lnTo>
                    <a:pt x="1195" y="556"/>
                  </a:lnTo>
                  <a:lnTo>
                    <a:pt x="1192" y="554"/>
                  </a:lnTo>
                  <a:lnTo>
                    <a:pt x="1192" y="552"/>
                  </a:lnTo>
                  <a:lnTo>
                    <a:pt x="1189" y="552"/>
                  </a:lnTo>
                  <a:lnTo>
                    <a:pt x="1189" y="552"/>
                  </a:lnTo>
                  <a:lnTo>
                    <a:pt x="1188" y="552"/>
                  </a:lnTo>
                  <a:lnTo>
                    <a:pt x="1187" y="549"/>
                  </a:lnTo>
                  <a:lnTo>
                    <a:pt x="1184" y="547"/>
                  </a:lnTo>
                  <a:lnTo>
                    <a:pt x="1181" y="547"/>
                  </a:lnTo>
                  <a:lnTo>
                    <a:pt x="1185" y="550"/>
                  </a:lnTo>
                  <a:lnTo>
                    <a:pt x="1186" y="552"/>
                  </a:lnTo>
                  <a:lnTo>
                    <a:pt x="1186" y="553"/>
                  </a:lnTo>
                  <a:lnTo>
                    <a:pt x="1187" y="555"/>
                  </a:lnTo>
                  <a:lnTo>
                    <a:pt x="1187" y="559"/>
                  </a:lnTo>
                  <a:lnTo>
                    <a:pt x="1185" y="561"/>
                  </a:lnTo>
                  <a:lnTo>
                    <a:pt x="1184" y="563"/>
                  </a:lnTo>
                  <a:lnTo>
                    <a:pt x="1181" y="567"/>
                  </a:lnTo>
                  <a:lnTo>
                    <a:pt x="1181" y="569"/>
                  </a:lnTo>
                  <a:lnTo>
                    <a:pt x="1181" y="577"/>
                  </a:lnTo>
                  <a:lnTo>
                    <a:pt x="1180" y="580"/>
                  </a:lnTo>
                  <a:lnTo>
                    <a:pt x="1177" y="581"/>
                  </a:lnTo>
                  <a:lnTo>
                    <a:pt x="1175" y="584"/>
                  </a:lnTo>
                  <a:lnTo>
                    <a:pt x="1172" y="585"/>
                  </a:lnTo>
                  <a:lnTo>
                    <a:pt x="1171" y="584"/>
                  </a:lnTo>
                  <a:lnTo>
                    <a:pt x="1171" y="581"/>
                  </a:lnTo>
                  <a:lnTo>
                    <a:pt x="1170" y="579"/>
                  </a:lnTo>
                  <a:lnTo>
                    <a:pt x="1169" y="573"/>
                  </a:lnTo>
                  <a:lnTo>
                    <a:pt x="1169" y="571"/>
                  </a:lnTo>
                  <a:lnTo>
                    <a:pt x="1167" y="568"/>
                  </a:lnTo>
                  <a:lnTo>
                    <a:pt x="1164" y="568"/>
                  </a:lnTo>
                  <a:lnTo>
                    <a:pt x="1161" y="569"/>
                  </a:lnTo>
                  <a:lnTo>
                    <a:pt x="1159" y="570"/>
                  </a:lnTo>
                  <a:lnTo>
                    <a:pt x="1158" y="572"/>
                  </a:lnTo>
                  <a:lnTo>
                    <a:pt x="1155" y="575"/>
                  </a:lnTo>
                  <a:lnTo>
                    <a:pt x="1152" y="575"/>
                  </a:lnTo>
                  <a:close/>
                  <a:moveTo>
                    <a:pt x="1218" y="589"/>
                  </a:moveTo>
                  <a:lnTo>
                    <a:pt x="1215" y="593"/>
                  </a:lnTo>
                  <a:lnTo>
                    <a:pt x="1213" y="594"/>
                  </a:lnTo>
                  <a:lnTo>
                    <a:pt x="1210" y="596"/>
                  </a:lnTo>
                  <a:lnTo>
                    <a:pt x="1209" y="597"/>
                  </a:lnTo>
                  <a:lnTo>
                    <a:pt x="1205" y="598"/>
                  </a:lnTo>
                  <a:lnTo>
                    <a:pt x="1205" y="598"/>
                  </a:lnTo>
                  <a:lnTo>
                    <a:pt x="1204" y="600"/>
                  </a:lnTo>
                  <a:lnTo>
                    <a:pt x="1201" y="601"/>
                  </a:lnTo>
                  <a:lnTo>
                    <a:pt x="1198" y="602"/>
                  </a:lnTo>
                  <a:lnTo>
                    <a:pt x="1198" y="602"/>
                  </a:lnTo>
                  <a:lnTo>
                    <a:pt x="1193" y="604"/>
                  </a:lnTo>
                  <a:lnTo>
                    <a:pt x="1191" y="605"/>
                  </a:lnTo>
                  <a:lnTo>
                    <a:pt x="1187" y="606"/>
                  </a:lnTo>
                  <a:lnTo>
                    <a:pt x="1185" y="607"/>
                  </a:lnTo>
                  <a:lnTo>
                    <a:pt x="1181" y="610"/>
                  </a:lnTo>
                  <a:lnTo>
                    <a:pt x="1177" y="610"/>
                  </a:lnTo>
                  <a:lnTo>
                    <a:pt x="1174" y="611"/>
                  </a:lnTo>
                  <a:lnTo>
                    <a:pt x="1171" y="611"/>
                  </a:lnTo>
                  <a:lnTo>
                    <a:pt x="1168" y="610"/>
                  </a:lnTo>
                  <a:lnTo>
                    <a:pt x="1166" y="611"/>
                  </a:lnTo>
                  <a:lnTo>
                    <a:pt x="1168" y="610"/>
                  </a:lnTo>
                  <a:lnTo>
                    <a:pt x="1166" y="610"/>
                  </a:lnTo>
                  <a:lnTo>
                    <a:pt x="1160" y="606"/>
                  </a:lnTo>
                  <a:lnTo>
                    <a:pt x="1158" y="606"/>
                  </a:lnTo>
                  <a:lnTo>
                    <a:pt x="1158" y="606"/>
                  </a:lnTo>
                  <a:lnTo>
                    <a:pt x="1160" y="603"/>
                  </a:lnTo>
                  <a:lnTo>
                    <a:pt x="1161" y="601"/>
                  </a:lnTo>
                  <a:lnTo>
                    <a:pt x="1162" y="597"/>
                  </a:lnTo>
                  <a:lnTo>
                    <a:pt x="1163" y="596"/>
                  </a:lnTo>
                  <a:lnTo>
                    <a:pt x="1166" y="594"/>
                  </a:lnTo>
                  <a:lnTo>
                    <a:pt x="1167" y="592"/>
                  </a:lnTo>
                  <a:lnTo>
                    <a:pt x="1169" y="592"/>
                  </a:lnTo>
                  <a:lnTo>
                    <a:pt x="1169" y="593"/>
                  </a:lnTo>
                  <a:lnTo>
                    <a:pt x="1170" y="593"/>
                  </a:lnTo>
                  <a:lnTo>
                    <a:pt x="1172" y="596"/>
                  </a:lnTo>
                  <a:lnTo>
                    <a:pt x="1169" y="596"/>
                  </a:lnTo>
                  <a:lnTo>
                    <a:pt x="1167" y="596"/>
                  </a:lnTo>
                  <a:lnTo>
                    <a:pt x="1163" y="596"/>
                  </a:lnTo>
                  <a:lnTo>
                    <a:pt x="1163" y="596"/>
                  </a:lnTo>
                  <a:lnTo>
                    <a:pt x="1162" y="600"/>
                  </a:lnTo>
                  <a:lnTo>
                    <a:pt x="1166" y="602"/>
                  </a:lnTo>
                  <a:lnTo>
                    <a:pt x="1168" y="601"/>
                  </a:lnTo>
                  <a:lnTo>
                    <a:pt x="1170" y="602"/>
                  </a:lnTo>
                  <a:lnTo>
                    <a:pt x="1172" y="600"/>
                  </a:lnTo>
                  <a:lnTo>
                    <a:pt x="1175" y="598"/>
                  </a:lnTo>
                  <a:lnTo>
                    <a:pt x="1178" y="597"/>
                  </a:lnTo>
                  <a:lnTo>
                    <a:pt x="1180" y="595"/>
                  </a:lnTo>
                  <a:lnTo>
                    <a:pt x="1183" y="593"/>
                  </a:lnTo>
                  <a:lnTo>
                    <a:pt x="1186" y="592"/>
                  </a:lnTo>
                  <a:lnTo>
                    <a:pt x="1188" y="590"/>
                  </a:lnTo>
                  <a:lnTo>
                    <a:pt x="1191" y="590"/>
                  </a:lnTo>
                  <a:lnTo>
                    <a:pt x="1194" y="590"/>
                  </a:lnTo>
                  <a:lnTo>
                    <a:pt x="1196" y="592"/>
                  </a:lnTo>
                  <a:lnTo>
                    <a:pt x="1200" y="592"/>
                  </a:lnTo>
                  <a:lnTo>
                    <a:pt x="1202" y="593"/>
                  </a:lnTo>
                  <a:lnTo>
                    <a:pt x="1200" y="592"/>
                  </a:lnTo>
                  <a:lnTo>
                    <a:pt x="1202" y="589"/>
                  </a:lnTo>
                  <a:lnTo>
                    <a:pt x="1204" y="588"/>
                  </a:lnTo>
                  <a:lnTo>
                    <a:pt x="1205" y="588"/>
                  </a:lnTo>
                  <a:lnTo>
                    <a:pt x="1207" y="588"/>
                  </a:lnTo>
                  <a:lnTo>
                    <a:pt x="1211" y="587"/>
                  </a:lnTo>
                  <a:lnTo>
                    <a:pt x="1211" y="587"/>
                  </a:lnTo>
                  <a:lnTo>
                    <a:pt x="1213" y="587"/>
                  </a:lnTo>
                  <a:lnTo>
                    <a:pt x="1215" y="587"/>
                  </a:lnTo>
                  <a:lnTo>
                    <a:pt x="1218" y="587"/>
                  </a:lnTo>
                  <a:lnTo>
                    <a:pt x="1220" y="586"/>
                  </a:lnTo>
                  <a:lnTo>
                    <a:pt x="1218" y="584"/>
                  </a:lnTo>
                  <a:lnTo>
                    <a:pt x="1218" y="584"/>
                  </a:lnTo>
                  <a:lnTo>
                    <a:pt x="1220" y="585"/>
                  </a:lnTo>
                  <a:lnTo>
                    <a:pt x="1220" y="587"/>
                  </a:lnTo>
                  <a:lnTo>
                    <a:pt x="1218" y="589"/>
                  </a:lnTo>
                  <a:close/>
                  <a:moveTo>
                    <a:pt x="1261" y="563"/>
                  </a:moveTo>
                  <a:lnTo>
                    <a:pt x="1255" y="567"/>
                  </a:lnTo>
                  <a:lnTo>
                    <a:pt x="1256" y="569"/>
                  </a:lnTo>
                  <a:lnTo>
                    <a:pt x="1258" y="568"/>
                  </a:lnTo>
                  <a:lnTo>
                    <a:pt x="1260" y="568"/>
                  </a:lnTo>
                  <a:lnTo>
                    <a:pt x="1256" y="570"/>
                  </a:lnTo>
                  <a:lnTo>
                    <a:pt x="1257" y="573"/>
                  </a:lnTo>
                  <a:lnTo>
                    <a:pt x="1256" y="576"/>
                  </a:lnTo>
                  <a:lnTo>
                    <a:pt x="1254" y="576"/>
                  </a:lnTo>
                  <a:lnTo>
                    <a:pt x="1253" y="577"/>
                  </a:lnTo>
                  <a:lnTo>
                    <a:pt x="1251" y="579"/>
                  </a:lnTo>
                  <a:lnTo>
                    <a:pt x="1247" y="580"/>
                  </a:lnTo>
                  <a:lnTo>
                    <a:pt x="1245" y="580"/>
                  </a:lnTo>
                  <a:lnTo>
                    <a:pt x="1243" y="580"/>
                  </a:lnTo>
                  <a:lnTo>
                    <a:pt x="1239" y="580"/>
                  </a:lnTo>
                  <a:lnTo>
                    <a:pt x="1237" y="580"/>
                  </a:lnTo>
                  <a:lnTo>
                    <a:pt x="1231" y="579"/>
                  </a:lnTo>
                  <a:lnTo>
                    <a:pt x="1226" y="579"/>
                  </a:lnTo>
                  <a:lnTo>
                    <a:pt x="1223" y="579"/>
                  </a:lnTo>
                  <a:lnTo>
                    <a:pt x="1220" y="580"/>
                  </a:lnTo>
                  <a:lnTo>
                    <a:pt x="1218" y="580"/>
                  </a:lnTo>
                  <a:lnTo>
                    <a:pt x="1215" y="581"/>
                  </a:lnTo>
                  <a:lnTo>
                    <a:pt x="1212" y="581"/>
                  </a:lnTo>
                  <a:lnTo>
                    <a:pt x="1210" y="581"/>
                  </a:lnTo>
                  <a:lnTo>
                    <a:pt x="1210" y="578"/>
                  </a:lnTo>
                  <a:lnTo>
                    <a:pt x="1211" y="576"/>
                  </a:lnTo>
                  <a:lnTo>
                    <a:pt x="1219" y="571"/>
                  </a:lnTo>
                  <a:lnTo>
                    <a:pt x="1221" y="570"/>
                  </a:lnTo>
                  <a:lnTo>
                    <a:pt x="1224" y="570"/>
                  </a:lnTo>
                  <a:lnTo>
                    <a:pt x="1227" y="570"/>
                  </a:lnTo>
                  <a:lnTo>
                    <a:pt x="1229" y="569"/>
                  </a:lnTo>
                  <a:lnTo>
                    <a:pt x="1232" y="569"/>
                  </a:lnTo>
                  <a:lnTo>
                    <a:pt x="1235" y="568"/>
                  </a:lnTo>
                  <a:lnTo>
                    <a:pt x="1238" y="568"/>
                  </a:lnTo>
                  <a:lnTo>
                    <a:pt x="1240" y="569"/>
                  </a:lnTo>
                  <a:lnTo>
                    <a:pt x="1243" y="570"/>
                  </a:lnTo>
                  <a:lnTo>
                    <a:pt x="1246" y="570"/>
                  </a:lnTo>
                  <a:lnTo>
                    <a:pt x="1247" y="568"/>
                  </a:lnTo>
                  <a:lnTo>
                    <a:pt x="1245" y="568"/>
                  </a:lnTo>
                  <a:lnTo>
                    <a:pt x="1243" y="567"/>
                  </a:lnTo>
                  <a:lnTo>
                    <a:pt x="1238" y="567"/>
                  </a:lnTo>
                  <a:lnTo>
                    <a:pt x="1241" y="566"/>
                  </a:lnTo>
                  <a:lnTo>
                    <a:pt x="1246" y="566"/>
                  </a:lnTo>
                  <a:lnTo>
                    <a:pt x="1249" y="566"/>
                  </a:lnTo>
                  <a:lnTo>
                    <a:pt x="1252" y="564"/>
                  </a:lnTo>
                  <a:lnTo>
                    <a:pt x="1255" y="563"/>
                  </a:lnTo>
                  <a:lnTo>
                    <a:pt x="1257" y="563"/>
                  </a:lnTo>
                  <a:lnTo>
                    <a:pt x="1260" y="562"/>
                  </a:lnTo>
                  <a:lnTo>
                    <a:pt x="1263" y="560"/>
                  </a:lnTo>
                  <a:lnTo>
                    <a:pt x="1263" y="560"/>
                  </a:lnTo>
                  <a:lnTo>
                    <a:pt x="1261" y="5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90000"/>
                </a:lnSpc>
              </a:pPr>
              <a:endParaRPr lang="en-US"/>
            </a:p>
          </p:txBody>
        </p:sp>
        <p:sp>
          <p:nvSpPr>
            <p:cNvPr id="20" name="Freeform 220">
              <a:extLst>
                <a:ext uri="{FF2B5EF4-FFF2-40B4-BE49-F238E27FC236}">
                  <a16:creationId xmlns:a16="http://schemas.microsoft.com/office/drawing/2014/main" id="{9642CEA9-EB30-4925-84F8-17AACF9CF19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46500" y="2101850"/>
              <a:ext cx="4141787" cy="160338"/>
            </a:xfrm>
            <a:custGeom>
              <a:avLst/>
              <a:gdLst>
                <a:gd name="T0" fmla="*/ 103 w 2609"/>
                <a:gd name="T1" fmla="*/ 28 h 101"/>
                <a:gd name="T2" fmla="*/ 111 w 2609"/>
                <a:gd name="T3" fmla="*/ 41 h 101"/>
                <a:gd name="T4" fmla="*/ 110 w 2609"/>
                <a:gd name="T5" fmla="*/ 32 h 101"/>
                <a:gd name="T6" fmla="*/ 125 w 2609"/>
                <a:gd name="T7" fmla="*/ 36 h 101"/>
                <a:gd name="T8" fmla="*/ 128 w 2609"/>
                <a:gd name="T9" fmla="*/ 42 h 101"/>
                <a:gd name="T10" fmla="*/ 134 w 2609"/>
                <a:gd name="T11" fmla="*/ 49 h 101"/>
                <a:gd name="T12" fmla="*/ 133 w 2609"/>
                <a:gd name="T13" fmla="*/ 57 h 101"/>
                <a:gd name="T14" fmla="*/ 147 w 2609"/>
                <a:gd name="T15" fmla="*/ 61 h 101"/>
                <a:gd name="T16" fmla="*/ 160 w 2609"/>
                <a:gd name="T17" fmla="*/ 64 h 101"/>
                <a:gd name="T18" fmla="*/ 143 w 2609"/>
                <a:gd name="T19" fmla="*/ 72 h 101"/>
                <a:gd name="T20" fmla="*/ 132 w 2609"/>
                <a:gd name="T21" fmla="*/ 79 h 101"/>
                <a:gd name="T22" fmla="*/ 120 w 2609"/>
                <a:gd name="T23" fmla="*/ 78 h 101"/>
                <a:gd name="T24" fmla="*/ 117 w 2609"/>
                <a:gd name="T25" fmla="*/ 83 h 101"/>
                <a:gd name="T26" fmla="*/ 113 w 2609"/>
                <a:gd name="T27" fmla="*/ 87 h 101"/>
                <a:gd name="T28" fmla="*/ 105 w 2609"/>
                <a:gd name="T29" fmla="*/ 100 h 101"/>
                <a:gd name="T30" fmla="*/ 93 w 2609"/>
                <a:gd name="T31" fmla="*/ 93 h 101"/>
                <a:gd name="T32" fmla="*/ 88 w 2609"/>
                <a:gd name="T33" fmla="*/ 95 h 101"/>
                <a:gd name="T34" fmla="*/ 85 w 2609"/>
                <a:gd name="T35" fmla="*/ 101 h 101"/>
                <a:gd name="T36" fmla="*/ 66 w 2609"/>
                <a:gd name="T37" fmla="*/ 98 h 101"/>
                <a:gd name="T38" fmla="*/ 53 w 2609"/>
                <a:gd name="T39" fmla="*/ 91 h 101"/>
                <a:gd name="T40" fmla="*/ 70 w 2609"/>
                <a:gd name="T41" fmla="*/ 88 h 101"/>
                <a:gd name="T42" fmla="*/ 53 w 2609"/>
                <a:gd name="T43" fmla="*/ 86 h 101"/>
                <a:gd name="T44" fmla="*/ 45 w 2609"/>
                <a:gd name="T45" fmla="*/ 83 h 101"/>
                <a:gd name="T46" fmla="*/ 39 w 2609"/>
                <a:gd name="T47" fmla="*/ 80 h 101"/>
                <a:gd name="T48" fmla="*/ 46 w 2609"/>
                <a:gd name="T49" fmla="*/ 70 h 101"/>
                <a:gd name="T50" fmla="*/ 63 w 2609"/>
                <a:gd name="T51" fmla="*/ 70 h 101"/>
                <a:gd name="T52" fmla="*/ 79 w 2609"/>
                <a:gd name="T53" fmla="*/ 69 h 101"/>
                <a:gd name="T54" fmla="*/ 71 w 2609"/>
                <a:gd name="T55" fmla="*/ 68 h 101"/>
                <a:gd name="T56" fmla="*/ 59 w 2609"/>
                <a:gd name="T57" fmla="*/ 66 h 101"/>
                <a:gd name="T58" fmla="*/ 76 w 2609"/>
                <a:gd name="T59" fmla="*/ 63 h 101"/>
                <a:gd name="T60" fmla="*/ 58 w 2609"/>
                <a:gd name="T61" fmla="*/ 62 h 101"/>
                <a:gd name="T62" fmla="*/ 49 w 2609"/>
                <a:gd name="T63" fmla="*/ 64 h 101"/>
                <a:gd name="T64" fmla="*/ 36 w 2609"/>
                <a:gd name="T65" fmla="*/ 66 h 101"/>
                <a:gd name="T66" fmla="*/ 23 w 2609"/>
                <a:gd name="T67" fmla="*/ 67 h 101"/>
                <a:gd name="T68" fmla="*/ 17 w 2609"/>
                <a:gd name="T69" fmla="*/ 58 h 101"/>
                <a:gd name="T70" fmla="*/ 30 w 2609"/>
                <a:gd name="T71" fmla="*/ 52 h 101"/>
                <a:gd name="T72" fmla="*/ 13 w 2609"/>
                <a:gd name="T73" fmla="*/ 55 h 101"/>
                <a:gd name="T74" fmla="*/ 4 w 2609"/>
                <a:gd name="T75" fmla="*/ 46 h 101"/>
                <a:gd name="T76" fmla="*/ 6 w 2609"/>
                <a:gd name="T77" fmla="*/ 41 h 101"/>
                <a:gd name="T78" fmla="*/ 23 w 2609"/>
                <a:gd name="T79" fmla="*/ 43 h 101"/>
                <a:gd name="T80" fmla="*/ 29 w 2609"/>
                <a:gd name="T81" fmla="*/ 40 h 101"/>
                <a:gd name="T82" fmla="*/ 23 w 2609"/>
                <a:gd name="T83" fmla="*/ 40 h 101"/>
                <a:gd name="T84" fmla="*/ 17 w 2609"/>
                <a:gd name="T85" fmla="*/ 37 h 101"/>
                <a:gd name="T86" fmla="*/ 0 w 2609"/>
                <a:gd name="T87" fmla="*/ 34 h 101"/>
                <a:gd name="T88" fmla="*/ 17 w 2609"/>
                <a:gd name="T89" fmla="*/ 33 h 101"/>
                <a:gd name="T90" fmla="*/ 19 w 2609"/>
                <a:gd name="T91" fmla="*/ 26 h 101"/>
                <a:gd name="T92" fmla="*/ 38 w 2609"/>
                <a:gd name="T93" fmla="*/ 26 h 101"/>
                <a:gd name="T94" fmla="*/ 37 w 2609"/>
                <a:gd name="T95" fmla="*/ 21 h 101"/>
                <a:gd name="T96" fmla="*/ 21 w 2609"/>
                <a:gd name="T97" fmla="*/ 19 h 101"/>
                <a:gd name="T98" fmla="*/ 31 w 2609"/>
                <a:gd name="T99" fmla="*/ 14 h 101"/>
                <a:gd name="T100" fmla="*/ 41 w 2609"/>
                <a:gd name="T101" fmla="*/ 9 h 101"/>
                <a:gd name="T102" fmla="*/ 43 w 2609"/>
                <a:gd name="T103" fmla="*/ 6 h 101"/>
                <a:gd name="T104" fmla="*/ 36 w 2609"/>
                <a:gd name="T105" fmla="*/ 1 h 101"/>
                <a:gd name="T106" fmla="*/ 56 w 2609"/>
                <a:gd name="T107" fmla="*/ 3 h 101"/>
                <a:gd name="T108" fmla="*/ 71 w 2609"/>
                <a:gd name="T109" fmla="*/ 14 h 101"/>
                <a:gd name="T110" fmla="*/ 83 w 2609"/>
                <a:gd name="T111" fmla="*/ 26 h 101"/>
                <a:gd name="T112" fmla="*/ 2573 w 2609"/>
                <a:gd name="T113" fmla="*/ 43 h 101"/>
                <a:gd name="T114" fmla="*/ 2584 w 2609"/>
                <a:gd name="T115" fmla="*/ 43 h 101"/>
                <a:gd name="T116" fmla="*/ 2601 w 2609"/>
                <a:gd name="T117" fmla="*/ 44 h 101"/>
                <a:gd name="T118" fmla="*/ 2601 w 2609"/>
                <a:gd name="T119" fmla="*/ 52 h 101"/>
                <a:gd name="T120" fmla="*/ 2583 w 2609"/>
                <a:gd name="T121" fmla="*/ 53 h 101"/>
                <a:gd name="T122" fmla="*/ 2577 w 2609"/>
                <a:gd name="T123" fmla="*/ 5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609" h="101">
                  <a:moveTo>
                    <a:pt x="92" y="27"/>
                  </a:moveTo>
                  <a:lnTo>
                    <a:pt x="92" y="27"/>
                  </a:lnTo>
                  <a:lnTo>
                    <a:pt x="96" y="27"/>
                  </a:lnTo>
                  <a:lnTo>
                    <a:pt x="98" y="27"/>
                  </a:lnTo>
                  <a:lnTo>
                    <a:pt x="101" y="27"/>
                  </a:lnTo>
                  <a:lnTo>
                    <a:pt x="103" y="28"/>
                  </a:lnTo>
                  <a:lnTo>
                    <a:pt x="102" y="32"/>
                  </a:lnTo>
                  <a:lnTo>
                    <a:pt x="103" y="34"/>
                  </a:lnTo>
                  <a:lnTo>
                    <a:pt x="103" y="37"/>
                  </a:lnTo>
                  <a:lnTo>
                    <a:pt x="106" y="38"/>
                  </a:lnTo>
                  <a:lnTo>
                    <a:pt x="109" y="40"/>
                  </a:lnTo>
                  <a:lnTo>
                    <a:pt x="111" y="41"/>
                  </a:lnTo>
                  <a:lnTo>
                    <a:pt x="115" y="40"/>
                  </a:lnTo>
                  <a:lnTo>
                    <a:pt x="117" y="41"/>
                  </a:lnTo>
                  <a:lnTo>
                    <a:pt x="116" y="38"/>
                  </a:lnTo>
                  <a:lnTo>
                    <a:pt x="113" y="37"/>
                  </a:lnTo>
                  <a:lnTo>
                    <a:pt x="110" y="35"/>
                  </a:lnTo>
                  <a:lnTo>
                    <a:pt x="110" y="32"/>
                  </a:lnTo>
                  <a:lnTo>
                    <a:pt x="114" y="31"/>
                  </a:lnTo>
                  <a:lnTo>
                    <a:pt x="116" y="31"/>
                  </a:lnTo>
                  <a:lnTo>
                    <a:pt x="119" y="31"/>
                  </a:lnTo>
                  <a:lnTo>
                    <a:pt x="122" y="32"/>
                  </a:lnTo>
                  <a:lnTo>
                    <a:pt x="125" y="33"/>
                  </a:lnTo>
                  <a:lnTo>
                    <a:pt x="125" y="36"/>
                  </a:lnTo>
                  <a:lnTo>
                    <a:pt x="125" y="38"/>
                  </a:lnTo>
                  <a:lnTo>
                    <a:pt x="123" y="40"/>
                  </a:lnTo>
                  <a:lnTo>
                    <a:pt x="119" y="41"/>
                  </a:lnTo>
                  <a:lnTo>
                    <a:pt x="123" y="42"/>
                  </a:lnTo>
                  <a:lnTo>
                    <a:pt x="125" y="42"/>
                  </a:lnTo>
                  <a:lnTo>
                    <a:pt x="128" y="42"/>
                  </a:lnTo>
                  <a:lnTo>
                    <a:pt x="131" y="44"/>
                  </a:lnTo>
                  <a:lnTo>
                    <a:pt x="133" y="46"/>
                  </a:lnTo>
                  <a:lnTo>
                    <a:pt x="131" y="46"/>
                  </a:lnTo>
                  <a:lnTo>
                    <a:pt x="127" y="50"/>
                  </a:lnTo>
                  <a:lnTo>
                    <a:pt x="131" y="49"/>
                  </a:lnTo>
                  <a:lnTo>
                    <a:pt x="134" y="49"/>
                  </a:lnTo>
                  <a:lnTo>
                    <a:pt x="132" y="51"/>
                  </a:lnTo>
                  <a:lnTo>
                    <a:pt x="132" y="53"/>
                  </a:lnTo>
                  <a:lnTo>
                    <a:pt x="130" y="57"/>
                  </a:lnTo>
                  <a:lnTo>
                    <a:pt x="127" y="59"/>
                  </a:lnTo>
                  <a:lnTo>
                    <a:pt x="131" y="59"/>
                  </a:lnTo>
                  <a:lnTo>
                    <a:pt x="133" y="57"/>
                  </a:lnTo>
                  <a:lnTo>
                    <a:pt x="136" y="57"/>
                  </a:lnTo>
                  <a:lnTo>
                    <a:pt x="139" y="55"/>
                  </a:lnTo>
                  <a:lnTo>
                    <a:pt x="142" y="55"/>
                  </a:lnTo>
                  <a:lnTo>
                    <a:pt x="144" y="57"/>
                  </a:lnTo>
                  <a:lnTo>
                    <a:pt x="145" y="59"/>
                  </a:lnTo>
                  <a:lnTo>
                    <a:pt x="147" y="61"/>
                  </a:lnTo>
                  <a:lnTo>
                    <a:pt x="149" y="59"/>
                  </a:lnTo>
                  <a:lnTo>
                    <a:pt x="150" y="57"/>
                  </a:lnTo>
                  <a:lnTo>
                    <a:pt x="153" y="58"/>
                  </a:lnTo>
                  <a:lnTo>
                    <a:pt x="154" y="60"/>
                  </a:lnTo>
                  <a:lnTo>
                    <a:pt x="158" y="63"/>
                  </a:lnTo>
                  <a:lnTo>
                    <a:pt x="160" y="64"/>
                  </a:lnTo>
                  <a:lnTo>
                    <a:pt x="161" y="67"/>
                  </a:lnTo>
                  <a:lnTo>
                    <a:pt x="158" y="68"/>
                  </a:lnTo>
                  <a:lnTo>
                    <a:pt x="156" y="69"/>
                  </a:lnTo>
                  <a:lnTo>
                    <a:pt x="152" y="70"/>
                  </a:lnTo>
                  <a:lnTo>
                    <a:pt x="150" y="71"/>
                  </a:lnTo>
                  <a:lnTo>
                    <a:pt x="143" y="72"/>
                  </a:lnTo>
                  <a:lnTo>
                    <a:pt x="141" y="74"/>
                  </a:lnTo>
                  <a:lnTo>
                    <a:pt x="139" y="76"/>
                  </a:lnTo>
                  <a:lnTo>
                    <a:pt x="136" y="76"/>
                  </a:lnTo>
                  <a:lnTo>
                    <a:pt x="133" y="74"/>
                  </a:lnTo>
                  <a:lnTo>
                    <a:pt x="134" y="77"/>
                  </a:lnTo>
                  <a:lnTo>
                    <a:pt x="132" y="79"/>
                  </a:lnTo>
                  <a:lnTo>
                    <a:pt x="128" y="81"/>
                  </a:lnTo>
                  <a:lnTo>
                    <a:pt x="126" y="84"/>
                  </a:lnTo>
                  <a:lnTo>
                    <a:pt x="124" y="86"/>
                  </a:lnTo>
                  <a:lnTo>
                    <a:pt x="122" y="84"/>
                  </a:lnTo>
                  <a:lnTo>
                    <a:pt x="119" y="81"/>
                  </a:lnTo>
                  <a:lnTo>
                    <a:pt x="120" y="78"/>
                  </a:lnTo>
                  <a:lnTo>
                    <a:pt x="120" y="76"/>
                  </a:lnTo>
                  <a:lnTo>
                    <a:pt x="123" y="74"/>
                  </a:lnTo>
                  <a:lnTo>
                    <a:pt x="119" y="75"/>
                  </a:lnTo>
                  <a:lnTo>
                    <a:pt x="117" y="77"/>
                  </a:lnTo>
                  <a:lnTo>
                    <a:pt x="116" y="80"/>
                  </a:lnTo>
                  <a:lnTo>
                    <a:pt x="117" y="83"/>
                  </a:lnTo>
                  <a:lnTo>
                    <a:pt x="117" y="85"/>
                  </a:lnTo>
                  <a:lnTo>
                    <a:pt x="120" y="86"/>
                  </a:lnTo>
                  <a:lnTo>
                    <a:pt x="120" y="89"/>
                  </a:lnTo>
                  <a:lnTo>
                    <a:pt x="118" y="91"/>
                  </a:lnTo>
                  <a:lnTo>
                    <a:pt x="115" y="91"/>
                  </a:lnTo>
                  <a:lnTo>
                    <a:pt x="113" y="87"/>
                  </a:lnTo>
                  <a:lnTo>
                    <a:pt x="109" y="89"/>
                  </a:lnTo>
                  <a:lnTo>
                    <a:pt x="113" y="92"/>
                  </a:lnTo>
                  <a:lnTo>
                    <a:pt x="111" y="95"/>
                  </a:lnTo>
                  <a:lnTo>
                    <a:pt x="110" y="97"/>
                  </a:lnTo>
                  <a:lnTo>
                    <a:pt x="108" y="101"/>
                  </a:lnTo>
                  <a:lnTo>
                    <a:pt x="105" y="100"/>
                  </a:lnTo>
                  <a:lnTo>
                    <a:pt x="100" y="94"/>
                  </a:lnTo>
                  <a:lnTo>
                    <a:pt x="97" y="92"/>
                  </a:lnTo>
                  <a:lnTo>
                    <a:pt x="92" y="87"/>
                  </a:lnTo>
                  <a:lnTo>
                    <a:pt x="91" y="88"/>
                  </a:lnTo>
                  <a:lnTo>
                    <a:pt x="92" y="91"/>
                  </a:lnTo>
                  <a:lnTo>
                    <a:pt x="93" y="93"/>
                  </a:lnTo>
                  <a:lnTo>
                    <a:pt x="97" y="95"/>
                  </a:lnTo>
                  <a:lnTo>
                    <a:pt x="98" y="97"/>
                  </a:lnTo>
                  <a:lnTo>
                    <a:pt x="98" y="101"/>
                  </a:lnTo>
                  <a:lnTo>
                    <a:pt x="92" y="96"/>
                  </a:lnTo>
                  <a:lnTo>
                    <a:pt x="90" y="95"/>
                  </a:lnTo>
                  <a:lnTo>
                    <a:pt x="88" y="95"/>
                  </a:lnTo>
                  <a:lnTo>
                    <a:pt x="84" y="95"/>
                  </a:lnTo>
                  <a:lnTo>
                    <a:pt x="82" y="95"/>
                  </a:lnTo>
                  <a:lnTo>
                    <a:pt x="84" y="96"/>
                  </a:lnTo>
                  <a:lnTo>
                    <a:pt x="88" y="97"/>
                  </a:lnTo>
                  <a:lnTo>
                    <a:pt x="89" y="100"/>
                  </a:lnTo>
                  <a:lnTo>
                    <a:pt x="85" y="101"/>
                  </a:lnTo>
                  <a:lnTo>
                    <a:pt x="80" y="101"/>
                  </a:lnTo>
                  <a:lnTo>
                    <a:pt x="77" y="100"/>
                  </a:lnTo>
                  <a:lnTo>
                    <a:pt x="74" y="100"/>
                  </a:lnTo>
                  <a:lnTo>
                    <a:pt x="72" y="100"/>
                  </a:lnTo>
                  <a:lnTo>
                    <a:pt x="68" y="98"/>
                  </a:lnTo>
                  <a:lnTo>
                    <a:pt x="66" y="98"/>
                  </a:lnTo>
                  <a:lnTo>
                    <a:pt x="63" y="98"/>
                  </a:lnTo>
                  <a:lnTo>
                    <a:pt x="62" y="95"/>
                  </a:lnTo>
                  <a:lnTo>
                    <a:pt x="59" y="96"/>
                  </a:lnTo>
                  <a:lnTo>
                    <a:pt x="56" y="94"/>
                  </a:lnTo>
                  <a:lnTo>
                    <a:pt x="54" y="93"/>
                  </a:lnTo>
                  <a:lnTo>
                    <a:pt x="53" y="91"/>
                  </a:lnTo>
                  <a:lnTo>
                    <a:pt x="55" y="91"/>
                  </a:lnTo>
                  <a:lnTo>
                    <a:pt x="58" y="89"/>
                  </a:lnTo>
                  <a:lnTo>
                    <a:pt x="62" y="89"/>
                  </a:lnTo>
                  <a:lnTo>
                    <a:pt x="64" y="89"/>
                  </a:lnTo>
                  <a:lnTo>
                    <a:pt x="67" y="88"/>
                  </a:lnTo>
                  <a:lnTo>
                    <a:pt x="70" y="88"/>
                  </a:lnTo>
                  <a:lnTo>
                    <a:pt x="67" y="88"/>
                  </a:lnTo>
                  <a:lnTo>
                    <a:pt x="64" y="87"/>
                  </a:lnTo>
                  <a:lnTo>
                    <a:pt x="62" y="87"/>
                  </a:lnTo>
                  <a:lnTo>
                    <a:pt x="58" y="87"/>
                  </a:lnTo>
                  <a:lnTo>
                    <a:pt x="56" y="87"/>
                  </a:lnTo>
                  <a:lnTo>
                    <a:pt x="53" y="86"/>
                  </a:lnTo>
                  <a:lnTo>
                    <a:pt x="50" y="87"/>
                  </a:lnTo>
                  <a:lnTo>
                    <a:pt x="47" y="87"/>
                  </a:lnTo>
                  <a:lnTo>
                    <a:pt x="46" y="85"/>
                  </a:lnTo>
                  <a:lnTo>
                    <a:pt x="43" y="85"/>
                  </a:lnTo>
                  <a:lnTo>
                    <a:pt x="41" y="81"/>
                  </a:lnTo>
                  <a:lnTo>
                    <a:pt x="45" y="83"/>
                  </a:lnTo>
                  <a:lnTo>
                    <a:pt x="48" y="83"/>
                  </a:lnTo>
                  <a:lnTo>
                    <a:pt x="50" y="83"/>
                  </a:lnTo>
                  <a:lnTo>
                    <a:pt x="48" y="81"/>
                  </a:lnTo>
                  <a:lnTo>
                    <a:pt x="45" y="80"/>
                  </a:lnTo>
                  <a:lnTo>
                    <a:pt x="42" y="80"/>
                  </a:lnTo>
                  <a:lnTo>
                    <a:pt x="39" y="80"/>
                  </a:lnTo>
                  <a:lnTo>
                    <a:pt x="37" y="78"/>
                  </a:lnTo>
                  <a:lnTo>
                    <a:pt x="34" y="75"/>
                  </a:lnTo>
                  <a:lnTo>
                    <a:pt x="37" y="75"/>
                  </a:lnTo>
                  <a:lnTo>
                    <a:pt x="40" y="74"/>
                  </a:lnTo>
                  <a:lnTo>
                    <a:pt x="43" y="74"/>
                  </a:lnTo>
                  <a:lnTo>
                    <a:pt x="46" y="70"/>
                  </a:lnTo>
                  <a:lnTo>
                    <a:pt x="48" y="70"/>
                  </a:lnTo>
                  <a:lnTo>
                    <a:pt x="51" y="70"/>
                  </a:lnTo>
                  <a:lnTo>
                    <a:pt x="54" y="70"/>
                  </a:lnTo>
                  <a:lnTo>
                    <a:pt x="57" y="70"/>
                  </a:lnTo>
                  <a:lnTo>
                    <a:pt x="59" y="70"/>
                  </a:lnTo>
                  <a:lnTo>
                    <a:pt x="63" y="70"/>
                  </a:lnTo>
                  <a:lnTo>
                    <a:pt x="65" y="70"/>
                  </a:lnTo>
                  <a:lnTo>
                    <a:pt x="68" y="70"/>
                  </a:lnTo>
                  <a:lnTo>
                    <a:pt x="71" y="69"/>
                  </a:lnTo>
                  <a:lnTo>
                    <a:pt x="73" y="69"/>
                  </a:lnTo>
                  <a:lnTo>
                    <a:pt x="76" y="69"/>
                  </a:lnTo>
                  <a:lnTo>
                    <a:pt x="79" y="69"/>
                  </a:lnTo>
                  <a:lnTo>
                    <a:pt x="82" y="69"/>
                  </a:lnTo>
                  <a:lnTo>
                    <a:pt x="84" y="68"/>
                  </a:lnTo>
                  <a:lnTo>
                    <a:pt x="82" y="68"/>
                  </a:lnTo>
                  <a:lnTo>
                    <a:pt x="76" y="68"/>
                  </a:lnTo>
                  <a:lnTo>
                    <a:pt x="73" y="68"/>
                  </a:lnTo>
                  <a:lnTo>
                    <a:pt x="71" y="68"/>
                  </a:lnTo>
                  <a:lnTo>
                    <a:pt x="67" y="69"/>
                  </a:lnTo>
                  <a:lnTo>
                    <a:pt x="65" y="69"/>
                  </a:lnTo>
                  <a:lnTo>
                    <a:pt x="62" y="69"/>
                  </a:lnTo>
                  <a:lnTo>
                    <a:pt x="59" y="68"/>
                  </a:lnTo>
                  <a:lnTo>
                    <a:pt x="56" y="66"/>
                  </a:lnTo>
                  <a:lnTo>
                    <a:pt x="59" y="66"/>
                  </a:lnTo>
                  <a:lnTo>
                    <a:pt x="62" y="66"/>
                  </a:lnTo>
                  <a:lnTo>
                    <a:pt x="65" y="66"/>
                  </a:lnTo>
                  <a:lnTo>
                    <a:pt x="67" y="66"/>
                  </a:lnTo>
                  <a:lnTo>
                    <a:pt x="70" y="66"/>
                  </a:lnTo>
                  <a:lnTo>
                    <a:pt x="73" y="64"/>
                  </a:lnTo>
                  <a:lnTo>
                    <a:pt x="76" y="63"/>
                  </a:lnTo>
                  <a:lnTo>
                    <a:pt x="73" y="63"/>
                  </a:lnTo>
                  <a:lnTo>
                    <a:pt x="71" y="63"/>
                  </a:lnTo>
                  <a:lnTo>
                    <a:pt x="67" y="64"/>
                  </a:lnTo>
                  <a:lnTo>
                    <a:pt x="64" y="64"/>
                  </a:lnTo>
                  <a:lnTo>
                    <a:pt x="62" y="64"/>
                  </a:lnTo>
                  <a:lnTo>
                    <a:pt x="58" y="62"/>
                  </a:lnTo>
                  <a:lnTo>
                    <a:pt x="60" y="61"/>
                  </a:lnTo>
                  <a:lnTo>
                    <a:pt x="58" y="61"/>
                  </a:lnTo>
                  <a:lnTo>
                    <a:pt x="55" y="62"/>
                  </a:lnTo>
                  <a:lnTo>
                    <a:pt x="53" y="62"/>
                  </a:lnTo>
                  <a:lnTo>
                    <a:pt x="49" y="61"/>
                  </a:lnTo>
                  <a:lnTo>
                    <a:pt x="49" y="64"/>
                  </a:lnTo>
                  <a:lnTo>
                    <a:pt x="46" y="64"/>
                  </a:lnTo>
                  <a:lnTo>
                    <a:pt x="46" y="61"/>
                  </a:lnTo>
                  <a:lnTo>
                    <a:pt x="45" y="64"/>
                  </a:lnTo>
                  <a:lnTo>
                    <a:pt x="41" y="66"/>
                  </a:lnTo>
                  <a:lnTo>
                    <a:pt x="38" y="67"/>
                  </a:lnTo>
                  <a:lnTo>
                    <a:pt x="36" y="66"/>
                  </a:lnTo>
                  <a:lnTo>
                    <a:pt x="38" y="63"/>
                  </a:lnTo>
                  <a:lnTo>
                    <a:pt x="34" y="63"/>
                  </a:lnTo>
                  <a:lnTo>
                    <a:pt x="32" y="64"/>
                  </a:lnTo>
                  <a:lnTo>
                    <a:pt x="29" y="66"/>
                  </a:lnTo>
                  <a:lnTo>
                    <a:pt x="26" y="66"/>
                  </a:lnTo>
                  <a:lnTo>
                    <a:pt x="23" y="67"/>
                  </a:lnTo>
                  <a:lnTo>
                    <a:pt x="21" y="66"/>
                  </a:lnTo>
                  <a:lnTo>
                    <a:pt x="20" y="62"/>
                  </a:lnTo>
                  <a:lnTo>
                    <a:pt x="17" y="63"/>
                  </a:lnTo>
                  <a:lnTo>
                    <a:pt x="14" y="61"/>
                  </a:lnTo>
                  <a:lnTo>
                    <a:pt x="15" y="58"/>
                  </a:lnTo>
                  <a:lnTo>
                    <a:pt x="17" y="58"/>
                  </a:lnTo>
                  <a:lnTo>
                    <a:pt x="21" y="58"/>
                  </a:lnTo>
                  <a:lnTo>
                    <a:pt x="23" y="57"/>
                  </a:lnTo>
                  <a:lnTo>
                    <a:pt x="26" y="57"/>
                  </a:lnTo>
                  <a:lnTo>
                    <a:pt x="32" y="54"/>
                  </a:lnTo>
                  <a:lnTo>
                    <a:pt x="32" y="52"/>
                  </a:lnTo>
                  <a:lnTo>
                    <a:pt x="30" y="52"/>
                  </a:lnTo>
                  <a:lnTo>
                    <a:pt x="26" y="54"/>
                  </a:lnTo>
                  <a:lnTo>
                    <a:pt x="24" y="54"/>
                  </a:lnTo>
                  <a:lnTo>
                    <a:pt x="21" y="55"/>
                  </a:lnTo>
                  <a:lnTo>
                    <a:pt x="19" y="55"/>
                  </a:lnTo>
                  <a:lnTo>
                    <a:pt x="15" y="55"/>
                  </a:lnTo>
                  <a:lnTo>
                    <a:pt x="13" y="55"/>
                  </a:lnTo>
                  <a:lnTo>
                    <a:pt x="9" y="53"/>
                  </a:lnTo>
                  <a:lnTo>
                    <a:pt x="7" y="52"/>
                  </a:lnTo>
                  <a:lnTo>
                    <a:pt x="5" y="50"/>
                  </a:lnTo>
                  <a:lnTo>
                    <a:pt x="4" y="47"/>
                  </a:lnTo>
                  <a:lnTo>
                    <a:pt x="7" y="46"/>
                  </a:lnTo>
                  <a:lnTo>
                    <a:pt x="4" y="46"/>
                  </a:lnTo>
                  <a:lnTo>
                    <a:pt x="2" y="44"/>
                  </a:lnTo>
                  <a:lnTo>
                    <a:pt x="3" y="43"/>
                  </a:lnTo>
                  <a:lnTo>
                    <a:pt x="0" y="43"/>
                  </a:lnTo>
                  <a:lnTo>
                    <a:pt x="0" y="40"/>
                  </a:lnTo>
                  <a:lnTo>
                    <a:pt x="4" y="40"/>
                  </a:lnTo>
                  <a:lnTo>
                    <a:pt x="6" y="41"/>
                  </a:lnTo>
                  <a:lnTo>
                    <a:pt x="9" y="42"/>
                  </a:lnTo>
                  <a:lnTo>
                    <a:pt x="12" y="43"/>
                  </a:lnTo>
                  <a:lnTo>
                    <a:pt x="15" y="43"/>
                  </a:lnTo>
                  <a:lnTo>
                    <a:pt x="17" y="43"/>
                  </a:lnTo>
                  <a:lnTo>
                    <a:pt x="21" y="43"/>
                  </a:lnTo>
                  <a:lnTo>
                    <a:pt x="23" y="43"/>
                  </a:lnTo>
                  <a:lnTo>
                    <a:pt x="26" y="43"/>
                  </a:lnTo>
                  <a:lnTo>
                    <a:pt x="30" y="44"/>
                  </a:lnTo>
                  <a:lnTo>
                    <a:pt x="31" y="44"/>
                  </a:lnTo>
                  <a:lnTo>
                    <a:pt x="31" y="44"/>
                  </a:lnTo>
                  <a:lnTo>
                    <a:pt x="29" y="43"/>
                  </a:lnTo>
                  <a:lnTo>
                    <a:pt x="29" y="40"/>
                  </a:lnTo>
                  <a:lnTo>
                    <a:pt x="32" y="38"/>
                  </a:lnTo>
                  <a:lnTo>
                    <a:pt x="34" y="38"/>
                  </a:lnTo>
                  <a:lnTo>
                    <a:pt x="31" y="38"/>
                  </a:lnTo>
                  <a:lnTo>
                    <a:pt x="29" y="37"/>
                  </a:lnTo>
                  <a:lnTo>
                    <a:pt x="26" y="40"/>
                  </a:lnTo>
                  <a:lnTo>
                    <a:pt x="23" y="40"/>
                  </a:lnTo>
                  <a:lnTo>
                    <a:pt x="21" y="41"/>
                  </a:lnTo>
                  <a:lnTo>
                    <a:pt x="17" y="41"/>
                  </a:lnTo>
                  <a:lnTo>
                    <a:pt x="15" y="38"/>
                  </a:lnTo>
                  <a:lnTo>
                    <a:pt x="17" y="38"/>
                  </a:lnTo>
                  <a:lnTo>
                    <a:pt x="21" y="36"/>
                  </a:lnTo>
                  <a:lnTo>
                    <a:pt x="17" y="37"/>
                  </a:lnTo>
                  <a:lnTo>
                    <a:pt x="15" y="36"/>
                  </a:lnTo>
                  <a:lnTo>
                    <a:pt x="12" y="38"/>
                  </a:lnTo>
                  <a:lnTo>
                    <a:pt x="9" y="37"/>
                  </a:lnTo>
                  <a:lnTo>
                    <a:pt x="6" y="36"/>
                  </a:lnTo>
                  <a:lnTo>
                    <a:pt x="4" y="34"/>
                  </a:lnTo>
                  <a:lnTo>
                    <a:pt x="0" y="34"/>
                  </a:lnTo>
                  <a:lnTo>
                    <a:pt x="4" y="34"/>
                  </a:lnTo>
                  <a:lnTo>
                    <a:pt x="6" y="33"/>
                  </a:lnTo>
                  <a:lnTo>
                    <a:pt x="9" y="32"/>
                  </a:lnTo>
                  <a:lnTo>
                    <a:pt x="12" y="33"/>
                  </a:lnTo>
                  <a:lnTo>
                    <a:pt x="14" y="33"/>
                  </a:lnTo>
                  <a:lnTo>
                    <a:pt x="17" y="33"/>
                  </a:lnTo>
                  <a:lnTo>
                    <a:pt x="15" y="32"/>
                  </a:lnTo>
                  <a:lnTo>
                    <a:pt x="12" y="31"/>
                  </a:lnTo>
                  <a:lnTo>
                    <a:pt x="9" y="28"/>
                  </a:lnTo>
                  <a:lnTo>
                    <a:pt x="12" y="26"/>
                  </a:lnTo>
                  <a:lnTo>
                    <a:pt x="15" y="26"/>
                  </a:lnTo>
                  <a:lnTo>
                    <a:pt x="19" y="26"/>
                  </a:lnTo>
                  <a:lnTo>
                    <a:pt x="21" y="26"/>
                  </a:lnTo>
                  <a:lnTo>
                    <a:pt x="24" y="25"/>
                  </a:lnTo>
                  <a:lnTo>
                    <a:pt x="26" y="26"/>
                  </a:lnTo>
                  <a:lnTo>
                    <a:pt x="30" y="27"/>
                  </a:lnTo>
                  <a:lnTo>
                    <a:pt x="36" y="27"/>
                  </a:lnTo>
                  <a:lnTo>
                    <a:pt x="38" y="26"/>
                  </a:lnTo>
                  <a:lnTo>
                    <a:pt x="36" y="26"/>
                  </a:lnTo>
                  <a:lnTo>
                    <a:pt x="32" y="25"/>
                  </a:lnTo>
                  <a:lnTo>
                    <a:pt x="30" y="25"/>
                  </a:lnTo>
                  <a:lnTo>
                    <a:pt x="31" y="23"/>
                  </a:lnTo>
                  <a:lnTo>
                    <a:pt x="33" y="23"/>
                  </a:lnTo>
                  <a:lnTo>
                    <a:pt x="37" y="21"/>
                  </a:lnTo>
                  <a:lnTo>
                    <a:pt x="33" y="21"/>
                  </a:lnTo>
                  <a:lnTo>
                    <a:pt x="31" y="21"/>
                  </a:lnTo>
                  <a:lnTo>
                    <a:pt x="30" y="21"/>
                  </a:lnTo>
                  <a:lnTo>
                    <a:pt x="26" y="21"/>
                  </a:lnTo>
                  <a:lnTo>
                    <a:pt x="24" y="18"/>
                  </a:lnTo>
                  <a:lnTo>
                    <a:pt x="21" y="19"/>
                  </a:lnTo>
                  <a:lnTo>
                    <a:pt x="19" y="17"/>
                  </a:lnTo>
                  <a:lnTo>
                    <a:pt x="20" y="15"/>
                  </a:lnTo>
                  <a:lnTo>
                    <a:pt x="22" y="11"/>
                  </a:lnTo>
                  <a:lnTo>
                    <a:pt x="25" y="11"/>
                  </a:lnTo>
                  <a:lnTo>
                    <a:pt x="28" y="11"/>
                  </a:lnTo>
                  <a:lnTo>
                    <a:pt x="31" y="14"/>
                  </a:lnTo>
                  <a:lnTo>
                    <a:pt x="33" y="12"/>
                  </a:lnTo>
                  <a:lnTo>
                    <a:pt x="39" y="11"/>
                  </a:lnTo>
                  <a:lnTo>
                    <a:pt x="36" y="11"/>
                  </a:lnTo>
                  <a:lnTo>
                    <a:pt x="32" y="9"/>
                  </a:lnTo>
                  <a:lnTo>
                    <a:pt x="36" y="9"/>
                  </a:lnTo>
                  <a:lnTo>
                    <a:pt x="41" y="9"/>
                  </a:lnTo>
                  <a:lnTo>
                    <a:pt x="43" y="10"/>
                  </a:lnTo>
                  <a:lnTo>
                    <a:pt x="46" y="10"/>
                  </a:lnTo>
                  <a:lnTo>
                    <a:pt x="49" y="9"/>
                  </a:lnTo>
                  <a:lnTo>
                    <a:pt x="49" y="7"/>
                  </a:lnTo>
                  <a:lnTo>
                    <a:pt x="47" y="6"/>
                  </a:lnTo>
                  <a:lnTo>
                    <a:pt x="43" y="6"/>
                  </a:lnTo>
                  <a:lnTo>
                    <a:pt x="40" y="6"/>
                  </a:lnTo>
                  <a:lnTo>
                    <a:pt x="38" y="6"/>
                  </a:lnTo>
                  <a:lnTo>
                    <a:pt x="36" y="6"/>
                  </a:lnTo>
                  <a:lnTo>
                    <a:pt x="32" y="4"/>
                  </a:lnTo>
                  <a:lnTo>
                    <a:pt x="33" y="1"/>
                  </a:lnTo>
                  <a:lnTo>
                    <a:pt x="36" y="1"/>
                  </a:lnTo>
                  <a:lnTo>
                    <a:pt x="39" y="1"/>
                  </a:lnTo>
                  <a:lnTo>
                    <a:pt x="41" y="1"/>
                  </a:lnTo>
                  <a:lnTo>
                    <a:pt x="45" y="0"/>
                  </a:lnTo>
                  <a:lnTo>
                    <a:pt x="50" y="1"/>
                  </a:lnTo>
                  <a:lnTo>
                    <a:pt x="54" y="2"/>
                  </a:lnTo>
                  <a:lnTo>
                    <a:pt x="56" y="3"/>
                  </a:lnTo>
                  <a:lnTo>
                    <a:pt x="58" y="3"/>
                  </a:lnTo>
                  <a:lnTo>
                    <a:pt x="62" y="4"/>
                  </a:lnTo>
                  <a:lnTo>
                    <a:pt x="64" y="6"/>
                  </a:lnTo>
                  <a:lnTo>
                    <a:pt x="67" y="8"/>
                  </a:lnTo>
                  <a:lnTo>
                    <a:pt x="68" y="11"/>
                  </a:lnTo>
                  <a:lnTo>
                    <a:pt x="71" y="14"/>
                  </a:lnTo>
                  <a:lnTo>
                    <a:pt x="74" y="16"/>
                  </a:lnTo>
                  <a:lnTo>
                    <a:pt x="76" y="18"/>
                  </a:lnTo>
                  <a:lnTo>
                    <a:pt x="79" y="21"/>
                  </a:lnTo>
                  <a:lnTo>
                    <a:pt x="81" y="21"/>
                  </a:lnTo>
                  <a:lnTo>
                    <a:pt x="84" y="24"/>
                  </a:lnTo>
                  <a:lnTo>
                    <a:pt x="83" y="26"/>
                  </a:lnTo>
                  <a:lnTo>
                    <a:pt x="87" y="27"/>
                  </a:lnTo>
                  <a:lnTo>
                    <a:pt x="90" y="27"/>
                  </a:lnTo>
                  <a:lnTo>
                    <a:pt x="92" y="27"/>
                  </a:lnTo>
                  <a:lnTo>
                    <a:pt x="92" y="27"/>
                  </a:lnTo>
                  <a:close/>
                  <a:moveTo>
                    <a:pt x="2573" y="44"/>
                  </a:moveTo>
                  <a:lnTo>
                    <a:pt x="2573" y="43"/>
                  </a:lnTo>
                  <a:lnTo>
                    <a:pt x="2571" y="42"/>
                  </a:lnTo>
                  <a:lnTo>
                    <a:pt x="2573" y="43"/>
                  </a:lnTo>
                  <a:lnTo>
                    <a:pt x="2576" y="43"/>
                  </a:lnTo>
                  <a:lnTo>
                    <a:pt x="2579" y="43"/>
                  </a:lnTo>
                  <a:lnTo>
                    <a:pt x="2582" y="43"/>
                  </a:lnTo>
                  <a:lnTo>
                    <a:pt x="2584" y="43"/>
                  </a:lnTo>
                  <a:lnTo>
                    <a:pt x="2588" y="43"/>
                  </a:lnTo>
                  <a:lnTo>
                    <a:pt x="2591" y="43"/>
                  </a:lnTo>
                  <a:lnTo>
                    <a:pt x="2593" y="44"/>
                  </a:lnTo>
                  <a:lnTo>
                    <a:pt x="2597" y="43"/>
                  </a:lnTo>
                  <a:lnTo>
                    <a:pt x="2599" y="44"/>
                  </a:lnTo>
                  <a:lnTo>
                    <a:pt x="2601" y="44"/>
                  </a:lnTo>
                  <a:lnTo>
                    <a:pt x="2603" y="45"/>
                  </a:lnTo>
                  <a:lnTo>
                    <a:pt x="2607" y="46"/>
                  </a:lnTo>
                  <a:lnTo>
                    <a:pt x="2609" y="47"/>
                  </a:lnTo>
                  <a:lnTo>
                    <a:pt x="2607" y="50"/>
                  </a:lnTo>
                  <a:lnTo>
                    <a:pt x="2603" y="51"/>
                  </a:lnTo>
                  <a:lnTo>
                    <a:pt x="2601" y="52"/>
                  </a:lnTo>
                  <a:lnTo>
                    <a:pt x="2598" y="53"/>
                  </a:lnTo>
                  <a:lnTo>
                    <a:pt x="2596" y="54"/>
                  </a:lnTo>
                  <a:lnTo>
                    <a:pt x="2592" y="54"/>
                  </a:lnTo>
                  <a:lnTo>
                    <a:pt x="2590" y="55"/>
                  </a:lnTo>
                  <a:lnTo>
                    <a:pt x="2586" y="54"/>
                  </a:lnTo>
                  <a:lnTo>
                    <a:pt x="2583" y="53"/>
                  </a:lnTo>
                  <a:lnTo>
                    <a:pt x="2586" y="52"/>
                  </a:lnTo>
                  <a:lnTo>
                    <a:pt x="2589" y="52"/>
                  </a:lnTo>
                  <a:lnTo>
                    <a:pt x="2586" y="51"/>
                  </a:lnTo>
                  <a:lnTo>
                    <a:pt x="2583" y="51"/>
                  </a:lnTo>
                  <a:lnTo>
                    <a:pt x="2581" y="50"/>
                  </a:lnTo>
                  <a:lnTo>
                    <a:pt x="2577" y="50"/>
                  </a:lnTo>
                  <a:lnTo>
                    <a:pt x="2575" y="50"/>
                  </a:lnTo>
                  <a:lnTo>
                    <a:pt x="2572" y="47"/>
                  </a:lnTo>
                  <a:lnTo>
                    <a:pt x="2575" y="47"/>
                  </a:lnTo>
                  <a:lnTo>
                    <a:pt x="2573" y="44"/>
                  </a:lnTo>
                  <a:lnTo>
                    <a:pt x="2573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90000"/>
                </a:lnSpc>
              </a:pPr>
              <a:endParaRPr lang="en-US"/>
            </a:p>
          </p:txBody>
        </p:sp>
        <p:sp>
          <p:nvSpPr>
            <p:cNvPr id="21" name="Freeform 221">
              <a:extLst>
                <a:ext uri="{FF2B5EF4-FFF2-40B4-BE49-F238E27FC236}">
                  <a16:creationId xmlns:a16="http://schemas.microsoft.com/office/drawing/2014/main" id="{1BEEBBBB-95A0-42CF-AFD2-3943A36B2FD9}"/>
                </a:ext>
              </a:extLst>
            </p:cNvPr>
            <p:cNvSpPr>
              <a:spLocks/>
            </p:cNvSpPr>
            <p:nvPr/>
          </p:nvSpPr>
          <p:spPr bwMode="auto">
            <a:xfrm>
              <a:off x="8994775" y="5389563"/>
              <a:ext cx="79375" cy="77788"/>
            </a:xfrm>
            <a:custGeom>
              <a:avLst/>
              <a:gdLst>
                <a:gd name="T0" fmla="*/ 26 w 50"/>
                <a:gd name="T1" fmla="*/ 8 h 49"/>
                <a:gd name="T2" fmla="*/ 31 w 50"/>
                <a:gd name="T3" fmla="*/ 8 h 49"/>
                <a:gd name="T4" fmla="*/ 33 w 50"/>
                <a:gd name="T5" fmla="*/ 6 h 49"/>
                <a:gd name="T6" fmla="*/ 38 w 50"/>
                <a:gd name="T7" fmla="*/ 5 h 49"/>
                <a:gd name="T8" fmla="*/ 44 w 50"/>
                <a:gd name="T9" fmla="*/ 4 h 49"/>
                <a:gd name="T10" fmla="*/ 50 w 50"/>
                <a:gd name="T11" fmla="*/ 4 h 49"/>
                <a:gd name="T12" fmla="*/ 50 w 50"/>
                <a:gd name="T13" fmla="*/ 9 h 49"/>
                <a:gd name="T14" fmla="*/ 50 w 50"/>
                <a:gd name="T15" fmla="*/ 15 h 49"/>
                <a:gd name="T16" fmla="*/ 50 w 50"/>
                <a:gd name="T17" fmla="*/ 21 h 49"/>
                <a:gd name="T18" fmla="*/ 50 w 50"/>
                <a:gd name="T19" fmla="*/ 25 h 49"/>
                <a:gd name="T20" fmla="*/ 46 w 50"/>
                <a:gd name="T21" fmla="*/ 25 h 49"/>
                <a:gd name="T22" fmla="*/ 44 w 50"/>
                <a:gd name="T23" fmla="*/ 31 h 49"/>
                <a:gd name="T24" fmla="*/ 45 w 50"/>
                <a:gd name="T25" fmla="*/ 36 h 49"/>
                <a:gd name="T26" fmla="*/ 45 w 50"/>
                <a:gd name="T27" fmla="*/ 42 h 49"/>
                <a:gd name="T28" fmla="*/ 41 w 50"/>
                <a:gd name="T29" fmla="*/ 38 h 49"/>
                <a:gd name="T30" fmla="*/ 41 w 50"/>
                <a:gd name="T31" fmla="*/ 36 h 49"/>
                <a:gd name="T32" fmla="*/ 36 w 50"/>
                <a:gd name="T33" fmla="*/ 34 h 49"/>
                <a:gd name="T34" fmla="*/ 36 w 50"/>
                <a:gd name="T35" fmla="*/ 38 h 49"/>
                <a:gd name="T36" fmla="*/ 34 w 50"/>
                <a:gd name="T37" fmla="*/ 43 h 49"/>
                <a:gd name="T38" fmla="*/ 31 w 50"/>
                <a:gd name="T39" fmla="*/ 44 h 49"/>
                <a:gd name="T40" fmla="*/ 29 w 50"/>
                <a:gd name="T41" fmla="*/ 49 h 49"/>
                <a:gd name="T42" fmla="*/ 24 w 50"/>
                <a:gd name="T43" fmla="*/ 48 h 49"/>
                <a:gd name="T44" fmla="*/ 19 w 50"/>
                <a:gd name="T45" fmla="*/ 47 h 49"/>
                <a:gd name="T46" fmla="*/ 21 w 50"/>
                <a:gd name="T47" fmla="*/ 43 h 49"/>
                <a:gd name="T48" fmla="*/ 16 w 50"/>
                <a:gd name="T49" fmla="*/ 43 h 49"/>
                <a:gd name="T50" fmla="*/ 11 w 50"/>
                <a:gd name="T51" fmla="*/ 38 h 49"/>
                <a:gd name="T52" fmla="*/ 9 w 50"/>
                <a:gd name="T53" fmla="*/ 32 h 49"/>
                <a:gd name="T54" fmla="*/ 9 w 50"/>
                <a:gd name="T55" fmla="*/ 27 h 49"/>
                <a:gd name="T56" fmla="*/ 10 w 50"/>
                <a:gd name="T57" fmla="*/ 27 h 49"/>
                <a:gd name="T58" fmla="*/ 8 w 50"/>
                <a:gd name="T59" fmla="*/ 23 h 49"/>
                <a:gd name="T60" fmla="*/ 3 w 50"/>
                <a:gd name="T61" fmla="*/ 17 h 49"/>
                <a:gd name="T62" fmla="*/ 1 w 50"/>
                <a:gd name="T63" fmla="*/ 11 h 49"/>
                <a:gd name="T64" fmla="*/ 0 w 50"/>
                <a:gd name="T65" fmla="*/ 6 h 49"/>
                <a:gd name="T66" fmla="*/ 0 w 50"/>
                <a:gd name="T67" fmla="*/ 0 h 49"/>
                <a:gd name="T68" fmla="*/ 5 w 50"/>
                <a:gd name="T69" fmla="*/ 2 h 49"/>
                <a:gd name="T70" fmla="*/ 11 w 50"/>
                <a:gd name="T71" fmla="*/ 4 h 49"/>
                <a:gd name="T72" fmla="*/ 16 w 50"/>
                <a:gd name="T73" fmla="*/ 6 h 49"/>
                <a:gd name="T74" fmla="*/ 21 w 50"/>
                <a:gd name="T75" fmla="*/ 8 h 49"/>
                <a:gd name="T76" fmla="*/ 25 w 50"/>
                <a:gd name="T77" fmla="*/ 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0" h="49">
                  <a:moveTo>
                    <a:pt x="25" y="8"/>
                  </a:moveTo>
                  <a:lnTo>
                    <a:pt x="26" y="8"/>
                  </a:lnTo>
                  <a:lnTo>
                    <a:pt x="28" y="7"/>
                  </a:lnTo>
                  <a:lnTo>
                    <a:pt x="31" y="8"/>
                  </a:lnTo>
                  <a:lnTo>
                    <a:pt x="30" y="6"/>
                  </a:lnTo>
                  <a:lnTo>
                    <a:pt x="33" y="6"/>
                  </a:lnTo>
                  <a:lnTo>
                    <a:pt x="36" y="5"/>
                  </a:lnTo>
                  <a:lnTo>
                    <a:pt x="38" y="5"/>
                  </a:lnTo>
                  <a:lnTo>
                    <a:pt x="42" y="4"/>
                  </a:lnTo>
                  <a:lnTo>
                    <a:pt x="44" y="4"/>
                  </a:lnTo>
                  <a:lnTo>
                    <a:pt x="46" y="1"/>
                  </a:lnTo>
                  <a:lnTo>
                    <a:pt x="50" y="4"/>
                  </a:lnTo>
                  <a:lnTo>
                    <a:pt x="50" y="7"/>
                  </a:lnTo>
                  <a:lnTo>
                    <a:pt x="50" y="9"/>
                  </a:lnTo>
                  <a:lnTo>
                    <a:pt x="50" y="13"/>
                  </a:lnTo>
                  <a:lnTo>
                    <a:pt x="50" y="15"/>
                  </a:lnTo>
                  <a:lnTo>
                    <a:pt x="50" y="17"/>
                  </a:lnTo>
                  <a:lnTo>
                    <a:pt x="50" y="21"/>
                  </a:lnTo>
                  <a:lnTo>
                    <a:pt x="50" y="23"/>
                  </a:lnTo>
                  <a:lnTo>
                    <a:pt x="50" y="25"/>
                  </a:lnTo>
                  <a:lnTo>
                    <a:pt x="47" y="23"/>
                  </a:lnTo>
                  <a:lnTo>
                    <a:pt x="46" y="25"/>
                  </a:lnTo>
                  <a:lnTo>
                    <a:pt x="45" y="28"/>
                  </a:lnTo>
                  <a:lnTo>
                    <a:pt x="44" y="31"/>
                  </a:lnTo>
                  <a:lnTo>
                    <a:pt x="45" y="34"/>
                  </a:lnTo>
                  <a:lnTo>
                    <a:pt x="45" y="36"/>
                  </a:lnTo>
                  <a:lnTo>
                    <a:pt x="45" y="39"/>
                  </a:lnTo>
                  <a:lnTo>
                    <a:pt x="45" y="42"/>
                  </a:lnTo>
                  <a:lnTo>
                    <a:pt x="42" y="40"/>
                  </a:lnTo>
                  <a:lnTo>
                    <a:pt x="41" y="38"/>
                  </a:lnTo>
                  <a:lnTo>
                    <a:pt x="44" y="39"/>
                  </a:lnTo>
                  <a:lnTo>
                    <a:pt x="41" y="36"/>
                  </a:lnTo>
                  <a:lnTo>
                    <a:pt x="38" y="36"/>
                  </a:lnTo>
                  <a:lnTo>
                    <a:pt x="36" y="34"/>
                  </a:lnTo>
                  <a:lnTo>
                    <a:pt x="35" y="35"/>
                  </a:lnTo>
                  <a:lnTo>
                    <a:pt x="36" y="38"/>
                  </a:lnTo>
                  <a:lnTo>
                    <a:pt x="35" y="40"/>
                  </a:lnTo>
                  <a:lnTo>
                    <a:pt x="34" y="43"/>
                  </a:lnTo>
                  <a:lnTo>
                    <a:pt x="31" y="41"/>
                  </a:lnTo>
                  <a:lnTo>
                    <a:pt x="31" y="44"/>
                  </a:lnTo>
                  <a:lnTo>
                    <a:pt x="30" y="47"/>
                  </a:lnTo>
                  <a:lnTo>
                    <a:pt x="29" y="49"/>
                  </a:lnTo>
                  <a:lnTo>
                    <a:pt x="27" y="48"/>
                  </a:lnTo>
                  <a:lnTo>
                    <a:pt x="24" y="48"/>
                  </a:lnTo>
                  <a:lnTo>
                    <a:pt x="21" y="47"/>
                  </a:lnTo>
                  <a:lnTo>
                    <a:pt x="19" y="47"/>
                  </a:lnTo>
                  <a:lnTo>
                    <a:pt x="18" y="44"/>
                  </a:lnTo>
                  <a:lnTo>
                    <a:pt x="21" y="43"/>
                  </a:lnTo>
                  <a:lnTo>
                    <a:pt x="18" y="44"/>
                  </a:lnTo>
                  <a:lnTo>
                    <a:pt x="16" y="43"/>
                  </a:lnTo>
                  <a:lnTo>
                    <a:pt x="13" y="40"/>
                  </a:lnTo>
                  <a:lnTo>
                    <a:pt x="11" y="38"/>
                  </a:lnTo>
                  <a:lnTo>
                    <a:pt x="10" y="35"/>
                  </a:lnTo>
                  <a:lnTo>
                    <a:pt x="9" y="32"/>
                  </a:lnTo>
                  <a:lnTo>
                    <a:pt x="8" y="30"/>
                  </a:lnTo>
                  <a:lnTo>
                    <a:pt x="9" y="27"/>
                  </a:lnTo>
                  <a:lnTo>
                    <a:pt x="11" y="30"/>
                  </a:lnTo>
                  <a:lnTo>
                    <a:pt x="10" y="27"/>
                  </a:lnTo>
                  <a:lnTo>
                    <a:pt x="8" y="25"/>
                  </a:lnTo>
                  <a:lnTo>
                    <a:pt x="8" y="23"/>
                  </a:lnTo>
                  <a:lnTo>
                    <a:pt x="5" y="19"/>
                  </a:lnTo>
                  <a:lnTo>
                    <a:pt x="3" y="17"/>
                  </a:lnTo>
                  <a:lnTo>
                    <a:pt x="2" y="14"/>
                  </a:lnTo>
                  <a:lnTo>
                    <a:pt x="1" y="11"/>
                  </a:lnTo>
                  <a:lnTo>
                    <a:pt x="0" y="9"/>
                  </a:lnTo>
                  <a:lnTo>
                    <a:pt x="0" y="6"/>
                  </a:lnTo>
                  <a:lnTo>
                    <a:pt x="0" y="4"/>
                  </a:lnTo>
                  <a:lnTo>
                    <a:pt x="0" y="0"/>
                  </a:lnTo>
                  <a:lnTo>
                    <a:pt x="2" y="1"/>
                  </a:lnTo>
                  <a:lnTo>
                    <a:pt x="5" y="2"/>
                  </a:lnTo>
                  <a:lnTo>
                    <a:pt x="8" y="2"/>
                  </a:lnTo>
                  <a:lnTo>
                    <a:pt x="11" y="4"/>
                  </a:lnTo>
                  <a:lnTo>
                    <a:pt x="13" y="5"/>
                  </a:lnTo>
                  <a:lnTo>
                    <a:pt x="16" y="6"/>
                  </a:lnTo>
                  <a:lnTo>
                    <a:pt x="19" y="7"/>
                  </a:lnTo>
                  <a:lnTo>
                    <a:pt x="21" y="8"/>
                  </a:lnTo>
                  <a:lnTo>
                    <a:pt x="24" y="8"/>
                  </a:lnTo>
                  <a:lnTo>
                    <a:pt x="25" y="8"/>
                  </a:lnTo>
                  <a:lnTo>
                    <a:pt x="25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90000"/>
                </a:lnSpc>
              </a:pPr>
              <a:endParaRPr lang="en-US"/>
            </a:p>
          </p:txBody>
        </p:sp>
        <p:sp>
          <p:nvSpPr>
            <p:cNvPr id="22" name="Freeform 222">
              <a:extLst>
                <a:ext uri="{FF2B5EF4-FFF2-40B4-BE49-F238E27FC236}">
                  <a16:creationId xmlns:a16="http://schemas.microsoft.com/office/drawing/2014/main" id="{5DB93F65-E033-4CD4-8218-CAE338C5CA03}"/>
                </a:ext>
              </a:extLst>
            </p:cNvPr>
            <p:cNvSpPr>
              <a:spLocks/>
            </p:cNvSpPr>
            <p:nvPr/>
          </p:nvSpPr>
          <p:spPr bwMode="auto">
            <a:xfrm>
              <a:off x="8697913" y="4462463"/>
              <a:ext cx="431800" cy="223838"/>
            </a:xfrm>
            <a:custGeom>
              <a:avLst/>
              <a:gdLst>
                <a:gd name="T0" fmla="*/ 254 w 272"/>
                <a:gd name="T1" fmla="*/ 137 h 141"/>
                <a:gd name="T2" fmla="*/ 234 w 272"/>
                <a:gd name="T3" fmla="*/ 133 h 141"/>
                <a:gd name="T4" fmla="*/ 223 w 272"/>
                <a:gd name="T5" fmla="*/ 126 h 141"/>
                <a:gd name="T6" fmla="*/ 215 w 272"/>
                <a:gd name="T7" fmla="*/ 119 h 141"/>
                <a:gd name="T8" fmla="*/ 207 w 272"/>
                <a:gd name="T9" fmla="*/ 107 h 141"/>
                <a:gd name="T10" fmla="*/ 191 w 272"/>
                <a:gd name="T11" fmla="*/ 102 h 141"/>
                <a:gd name="T12" fmla="*/ 184 w 272"/>
                <a:gd name="T13" fmla="*/ 97 h 141"/>
                <a:gd name="T14" fmla="*/ 180 w 272"/>
                <a:gd name="T15" fmla="*/ 102 h 141"/>
                <a:gd name="T16" fmla="*/ 175 w 272"/>
                <a:gd name="T17" fmla="*/ 102 h 141"/>
                <a:gd name="T18" fmla="*/ 170 w 272"/>
                <a:gd name="T19" fmla="*/ 103 h 141"/>
                <a:gd name="T20" fmla="*/ 163 w 272"/>
                <a:gd name="T21" fmla="*/ 109 h 141"/>
                <a:gd name="T22" fmla="*/ 155 w 272"/>
                <a:gd name="T23" fmla="*/ 107 h 141"/>
                <a:gd name="T24" fmla="*/ 170 w 272"/>
                <a:gd name="T25" fmla="*/ 116 h 141"/>
                <a:gd name="T26" fmla="*/ 156 w 272"/>
                <a:gd name="T27" fmla="*/ 121 h 141"/>
                <a:gd name="T28" fmla="*/ 139 w 272"/>
                <a:gd name="T29" fmla="*/ 121 h 141"/>
                <a:gd name="T30" fmla="*/ 126 w 272"/>
                <a:gd name="T31" fmla="*/ 110 h 141"/>
                <a:gd name="T32" fmla="*/ 120 w 272"/>
                <a:gd name="T33" fmla="*/ 106 h 141"/>
                <a:gd name="T34" fmla="*/ 107 w 272"/>
                <a:gd name="T35" fmla="*/ 104 h 141"/>
                <a:gd name="T36" fmla="*/ 111 w 272"/>
                <a:gd name="T37" fmla="*/ 94 h 141"/>
                <a:gd name="T38" fmla="*/ 110 w 272"/>
                <a:gd name="T39" fmla="*/ 89 h 141"/>
                <a:gd name="T40" fmla="*/ 101 w 272"/>
                <a:gd name="T41" fmla="*/ 80 h 141"/>
                <a:gd name="T42" fmla="*/ 97 w 272"/>
                <a:gd name="T43" fmla="*/ 73 h 141"/>
                <a:gd name="T44" fmla="*/ 88 w 272"/>
                <a:gd name="T45" fmla="*/ 64 h 141"/>
                <a:gd name="T46" fmla="*/ 78 w 272"/>
                <a:gd name="T47" fmla="*/ 62 h 141"/>
                <a:gd name="T48" fmla="*/ 64 w 272"/>
                <a:gd name="T49" fmla="*/ 56 h 141"/>
                <a:gd name="T50" fmla="*/ 52 w 272"/>
                <a:gd name="T51" fmla="*/ 53 h 141"/>
                <a:gd name="T52" fmla="*/ 45 w 272"/>
                <a:gd name="T53" fmla="*/ 50 h 141"/>
                <a:gd name="T54" fmla="*/ 36 w 272"/>
                <a:gd name="T55" fmla="*/ 39 h 141"/>
                <a:gd name="T56" fmla="*/ 33 w 272"/>
                <a:gd name="T57" fmla="*/ 47 h 141"/>
                <a:gd name="T58" fmla="*/ 25 w 272"/>
                <a:gd name="T59" fmla="*/ 42 h 141"/>
                <a:gd name="T60" fmla="*/ 17 w 272"/>
                <a:gd name="T61" fmla="*/ 32 h 141"/>
                <a:gd name="T62" fmla="*/ 33 w 272"/>
                <a:gd name="T63" fmla="*/ 29 h 141"/>
                <a:gd name="T64" fmla="*/ 35 w 272"/>
                <a:gd name="T65" fmla="*/ 25 h 141"/>
                <a:gd name="T66" fmla="*/ 19 w 272"/>
                <a:gd name="T67" fmla="*/ 25 h 141"/>
                <a:gd name="T68" fmla="*/ 11 w 272"/>
                <a:gd name="T69" fmla="*/ 17 h 141"/>
                <a:gd name="T70" fmla="*/ 3 w 272"/>
                <a:gd name="T71" fmla="*/ 10 h 141"/>
                <a:gd name="T72" fmla="*/ 15 w 272"/>
                <a:gd name="T73" fmla="*/ 2 h 141"/>
                <a:gd name="T74" fmla="*/ 29 w 272"/>
                <a:gd name="T75" fmla="*/ 2 h 141"/>
                <a:gd name="T76" fmla="*/ 42 w 272"/>
                <a:gd name="T77" fmla="*/ 8 h 141"/>
                <a:gd name="T78" fmla="*/ 43 w 272"/>
                <a:gd name="T79" fmla="*/ 25 h 141"/>
                <a:gd name="T80" fmla="*/ 51 w 272"/>
                <a:gd name="T81" fmla="*/ 35 h 141"/>
                <a:gd name="T82" fmla="*/ 64 w 272"/>
                <a:gd name="T83" fmla="*/ 38 h 141"/>
                <a:gd name="T84" fmla="*/ 76 w 272"/>
                <a:gd name="T85" fmla="*/ 25 h 141"/>
                <a:gd name="T86" fmla="*/ 87 w 272"/>
                <a:gd name="T87" fmla="*/ 18 h 141"/>
                <a:gd name="T88" fmla="*/ 102 w 272"/>
                <a:gd name="T89" fmla="*/ 19 h 141"/>
                <a:gd name="T90" fmla="*/ 121 w 272"/>
                <a:gd name="T91" fmla="*/ 27 h 141"/>
                <a:gd name="T92" fmla="*/ 136 w 272"/>
                <a:gd name="T93" fmla="*/ 30 h 141"/>
                <a:gd name="T94" fmla="*/ 154 w 272"/>
                <a:gd name="T95" fmla="*/ 37 h 141"/>
                <a:gd name="T96" fmla="*/ 171 w 272"/>
                <a:gd name="T97" fmla="*/ 42 h 141"/>
                <a:gd name="T98" fmla="*/ 186 w 272"/>
                <a:gd name="T99" fmla="*/ 50 h 141"/>
                <a:gd name="T100" fmla="*/ 195 w 272"/>
                <a:gd name="T101" fmla="*/ 54 h 141"/>
                <a:gd name="T102" fmla="*/ 203 w 272"/>
                <a:gd name="T103" fmla="*/ 70 h 141"/>
                <a:gd name="T104" fmla="*/ 217 w 272"/>
                <a:gd name="T105" fmla="*/ 75 h 141"/>
                <a:gd name="T106" fmla="*/ 230 w 272"/>
                <a:gd name="T107" fmla="*/ 85 h 141"/>
                <a:gd name="T108" fmla="*/ 218 w 272"/>
                <a:gd name="T109" fmla="*/ 89 h 141"/>
                <a:gd name="T110" fmla="*/ 230 w 272"/>
                <a:gd name="T111" fmla="*/ 104 h 141"/>
                <a:gd name="T112" fmla="*/ 239 w 272"/>
                <a:gd name="T113" fmla="*/ 114 h 141"/>
                <a:gd name="T114" fmla="*/ 249 w 272"/>
                <a:gd name="T115" fmla="*/ 122 h 141"/>
                <a:gd name="T116" fmla="*/ 259 w 272"/>
                <a:gd name="T117" fmla="*/ 128 h 141"/>
                <a:gd name="T118" fmla="*/ 264 w 272"/>
                <a:gd name="T119" fmla="*/ 135 h 141"/>
                <a:gd name="T120" fmla="*/ 268 w 272"/>
                <a:gd name="T121" fmla="*/ 14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72" h="141">
                  <a:moveTo>
                    <a:pt x="259" y="139"/>
                  </a:moveTo>
                  <a:lnTo>
                    <a:pt x="260" y="138"/>
                  </a:lnTo>
                  <a:lnTo>
                    <a:pt x="259" y="138"/>
                  </a:lnTo>
                  <a:lnTo>
                    <a:pt x="258" y="138"/>
                  </a:lnTo>
                  <a:lnTo>
                    <a:pt x="256" y="137"/>
                  </a:lnTo>
                  <a:lnTo>
                    <a:pt x="254" y="137"/>
                  </a:lnTo>
                  <a:lnTo>
                    <a:pt x="248" y="136"/>
                  </a:lnTo>
                  <a:lnTo>
                    <a:pt x="246" y="136"/>
                  </a:lnTo>
                  <a:lnTo>
                    <a:pt x="242" y="133"/>
                  </a:lnTo>
                  <a:lnTo>
                    <a:pt x="240" y="135"/>
                  </a:lnTo>
                  <a:lnTo>
                    <a:pt x="237" y="135"/>
                  </a:lnTo>
                  <a:lnTo>
                    <a:pt x="234" y="133"/>
                  </a:lnTo>
                  <a:lnTo>
                    <a:pt x="232" y="135"/>
                  </a:lnTo>
                  <a:lnTo>
                    <a:pt x="230" y="132"/>
                  </a:lnTo>
                  <a:lnTo>
                    <a:pt x="228" y="132"/>
                  </a:lnTo>
                  <a:lnTo>
                    <a:pt x="226" y="131"/>
                  </a:lnTo>
                  <a:lnTo>
                    <a:pt x="225" y="128"/>
                  </a:lnTo>
                  <a:lnTo>
                    <a:pt x="223" y="126"/>
                  </a:lnTo>
                  <a:lnTo>
                    <a:pt x="220" y="124"/>
                  </a:lnTo>
                  <a:lnTo>
                    <a:pt x="220" y="124"/>
                  </a:lnTo>
                  <a:lnTo>
                    <a:pt x="217" y="122"/>
                  </a:lnTo>
                  <a:lnTo>
                    <a:pt x="218" y="119"/>
                  </a:lnTo>
                  <a:lnTo>
                    <a:pt x="218" y="119"/>
                  </a:lnTo>
                  <a:lnTo>
                    <a:pt x="215" y="119"/>
                  </a:lnTo>
                  <a:lnTo>
                    <a:pt x="213" y="118"/>
                  </a:lnTo>
                  <a:lnTo>
                    <a:pt x="213" y="115"/>
                  </a:lnTo>
                  <a:lnTo>
                    <a:pt x="211" y="113"/>
                  </a:lnTo>
                  <a:lnTo>
                    <a:pt x="211" y="112"/>
                  </a:lnTo>
                  <a:lnTo>
                    <a:pt x="208" y="110"/>
                  </a:lnTo>
                  <a:lnTo>
                    <a:pt x="207" y="107"/>
                  </a:lnTo>
                  <a:lnTo>
                    <a:pt x="205" y="105"/>
                  </a:lnTo>
                  <a:lnTo>
                    <a:pt x="201" y="103"/>
                  </a:lnTo>
                  <a:lnTo>
                    <a:pt x="199" y="104"/>
                  </a:lnTo>
                  <a:lnTo>
                    <a:pt x="196" y="103"/>
                  </a:lnTo>
                  <a:lnTo>
                    <a:pt x="194" y="102"/>
                  </a:lnTo>
                  <a:lnTo>
                    <a:pt x="191" y="102"/>
                  </a:lnTo>
                  <a:lnTo>
                    <a:pt x="189" y="102"/>
                  </a:lnTo>
                  <a:lnTo>
                    <a:pt x="189" y="98"/>
                  </a:lnTo>
                  <a:lnTo>
                    <a:pt x="188" y="99"/>
                  </a:lnTo>
                  <a:lnTo>
                    <a:pt x="187" y="98"/>
                  </a:lnTo>
                  <a:lnTo>
                    <a:pt x="187" y="98"/>
                  </a:lnTo>
                  <a:lnTo>
                    <a:pt x="184" y="97"/>
                  </a:lnTo>
                  <a:lnTo>
                    <a:pt x="183" y="97"/>
                  </a:lnTo>
                  <a:lnTo>
                    <a:pt x="183" y="99"/>
                  </a:lnTo>
                  <a:lnTo>
                    <a:pt x="182" y="99"/>
                  </a:lnTo>
                  <a:lnTo>
                    <a:pt x="181" y="99"/>
                  </a:lnTo>
                  <a:lnTo>
                    <a:pt x="181" y="101"/>
                  </a:lnTo>
                  <a:lnTo>
                    <a:pt x="180" y="102"/>
                  </a:lnTo>
                  <a:lnTo>
                    <a:pt x="179" y="101"/>
                  </a:lnTo>
                  <a:lnTo>
                    <a:pt x="175" y="99"/>
                  </a:lnTo>
                  <a:lnTo>
                    <a:pt x="173" y="97"/>
                  </a:lnTo>
                  <a:lnTo>
                    <a:pt x="173" y="97"/>
                  </a:lnTo>
                  <a:lnTo>
                    <a:pt x="174" y="98"/>
                  </a:lnTo>
                  <a:lnTo>
                    <a:pt x="175" y="102"/>
                  </a:lnTo>
                  <a:lnTo>
                    <a:pt x="177" y="104"/>
                  </a:lnTo>
                  <a:lnTo>
                    <a:pt x="174" y="105"/>
                  </a:lnTo>
                  <a:lnTo>
                    <a:pt x="172" y="104"/>
                  </a:lnTo>
                  <a:lnTo>
                    <a:pt x="169" y="103"/>
                  </a:lnTo>
                  <a:lnTo>
                    <a:pt x="169" y="103"/>
                  </a:lnTo>
                  <a:lnTo>
                    <a:pt x="170" y="103"/>
                  </a:lnTo>
                  <a:lnTo>
                    <a:pt x="170" y="104"/>
                  </a:lnTo>
                  <a:lnTo>
                    <a:pt x="172" y="106"/>
                  </a:lnTo>
                  <a:lnTo>
                    <a:pt x="171" y="107"/>
                  </a:lnTo>
                  <a:lnTo>
                    <a:pt x="169" y="109"/>
                  </a:lnTo>
                  <a:lnTo>
                    <a:pt x="165" y="109"/>
                  </a:lnTo>
                  <a:lnTo>
                    <a:pt x="163" y="109"/>
                  </a:lnTo>
                  <a:lnTo>
                    <a:pt x="161" y="109"/>
                  </a:lnTo>
                  <a:lnTo>
                    <a:pt x="157" y="109"/>
                  </a:lnTo>
                  <a:lnTo>
                    <a:pt x="155" y="106"/>
                  </a:lnTo>
                  <a:lnTo>
                    <a:pt x="152" y="107"/>
                  </a:lnTo>
                  <a:lnTo>
                    <a:pt x="153" y="107"/>
                  </a:lnTo>
                  <a:lnTo>
                    <a:pt x="155" y="107"/>
                  </a:lnTo>
                  <a:lnTo>
                    <a:pt x="157" y="110"/>
                  </a:lnTo>
                  <a:lnTo>
                    <a:pt x="161" y="109"/>
                  </a:lnTo>
                  <a:lnTo>
                    <a:pt x="163" y="111"/>
                  </a:lnTo>
                  <a:lnTo>
                    <a:pt x="165" y="111"/>
                  </a:lnTo>
                  <a:lnTo>
                    <a:pt x="169" y="114"/>
                  </a:lnTo>
                  <a:lnTo>
                    <a:pt x="170" y="116"/>
                  </a:lnTo>
                  <a:lnTo>
                    <a:pt x="167" y="119"/>
                  </a:lnTo>
                  <a:lnTo>
                    <a:pt x="164" y="120"/>
                  </a:lnTo>
                  <a:lnTo>
                    <a:pt x="162" y="121"/>
                  </a:lnTo>
                  <a:lnTo>
                    <a:pt x="158" y="123"/>
                  </a:lnTo>
                  <a:lnTo>
                    <a:pt x="158" y="123"/>
                  </a:lnTo>
                  <a:lnTo>
                    <a:pt x="156" y="121"/>
                  </a:lnTo>
                  <a:lnTo>
                    <a:pt x="153" y="120"/>
                  </a:lnTo>
                  <a:lnTo>
                    <a:pt x="150" y="121"/>
                  </a:lnTo>
                  <a:lnTo>
                    <a:pt x="147" y="121"/>
                  </a:lnTo>
                  <a:lnTo>
                    <a:pt x="145" y="121"/>
                  </a:lnTo>
                  <a:lnTo>
                    <a:pt x="143" y="120"/>
                  </a:lnTo>
                  <a:lnTo>
                    <a:pt x="139" y="121"/>
                  </a:lnTo>
                  <a:lnTo>
                    <a:pt x="137" y="120"/>
                  </a:lnTo>
                  <a:lnTo>
                    <a:pt x="133" y="119"/>
                  </a:lnTo>
                  <a:lnTo>
                    <a:pt x="131" y="115"/>
                  </a:lnTo>
                  <a:lnTo>
                    <a:pt x="129" y="113"/>
                  </a:lnTo>
                  <a:lnTo>
                    <a:pt x="128" y="111"/>
                  </a:lnTo>
                  <a:lnTo>
                    <a:pt x="126" y="110"/>
                  </a:lnTo>
                  <a:lnTo>
                    <a:pt x="123" y="107"/>
                  </a:lnTo>
                  <a:lnTo>
                    <a:pt x="123" y="107"/>
                  </a:lnTo>
                  <a:lnTo>
                    <a:pt x="123" y="106"/>
                  </a:lnTo>
                  <a:lnTo>
                    <a:pt x="124" y="103"/>
                  </a:lnTo>
                  <a:lnTo>
                    <a:pt x="123" y="105"/>
                  </a:lnTo>
                  <a:lnTo>
                    <a:pt x="120" y="106"/>
                  </a:lnTo>
                  <a:lnTo>
                    <a:pt x="118" y="106"/>
                  </a:lnTo>
                  <a:lnTo>
                    <a:pt x="115" y="107"/>
                  </a:lnTo>
                  <a:lnTo>
                    <a:pt x="112" y="104"/>
                  </a:lnTo>
                  <a:lnTo>
                    <a:pt x="110" y="106"/>
                  </a:lnTo>
                  <a:lnTo>
                    <a:pt x="107" y="107"/>
                  </a:lnTo>
                  <a:lnTo>
                    <a:pt x="107" y="104"/>
                  </a:lnTo>
                  <a:lnTo>
                    <a:pt x="110" y="102"/>
                  </a:lnTo>
                  <a:lnTo>
                    <a:pt x="111" y="98"/>
                  </a:lnTo>
                  <a:lnTo>
                    <a:pt x="107" y="96"/>
                  </a:lnTo>
                  <a:lnTo>
                    <a:pt x="105" y="94"/>
                  </a:lnTo>
                  <a:lnTo>
                    <a:pt x="109" y="94"/>
                  </a:lnTo>
                  <a:lnTo>
                    <a:pt x="111" y="94"/>
                  </a:lnTo>
                  <a:lnTo>
                    <a:pt x="112" y="93"/>
                  </a:lnTo>
                  <a:lnTo>
                    <a:pt x="110" y="94"/>
                  </a:lnTo>
                  <a:lnTo>
                    <a:pt x="107" y="93"/>
                  </a:lnTo>
                  <a:lnTo>
                    <a:pt x="104" y="90"/>
                  </a:lnTo>
                  <a:lnTo>
                    <a:pt x="107" y="89"/>
                  </a:lnTo>
                  <a:lnTo>
                    <a:pt x="110" y="89"/>
                  </a:lnTo>
                  <a:lnTo>
                    <a:pt x="112" y="90"/>
                  </a:lnTo>
                  <a:lnTo>
                    <a:pt x="109" y="89"/>
                  </a:lnTo>
                  <a:lnTo>
                    <a:pt x="106" y="88"/>
                  </a:lnTo>
                  <a:lnTo>
                    <a:pt x="105" y="85"/>
                  </a:lnTo>
                  <a:lnTo>
                    <a:pt x="102" y="82"/>
                  </a:lnTo>
                  <a:lnTo>
                    <a:pt x="101" y="80"/>
                  </a:lnTo>
                  <a:lnTo>
                    <a:pt x="100" y="77"/>
                  </a:lnTo>
                  <a:lnTo>
                    <a:pt x="100" y="77"/>
                  </a:lnTo>
                  <a:lnTo>
                    <a:pt x="101" y="75"/>
                  </a:lnTo>
                  <a:lnTo>
                    <a:pt x="98" y="75"/>
                  </a:lnTo>
                  <a:lnTo>
                    <a:pt x="101" y="72"/>
                  </a:lnTo>
                  <a:lnTo>
                    <a:pt x="97" y="73"/>
                  </a:lnTo>
                  <a:lnTo>
                    <a:pt x="97" y="73"/>
                  </a:lnTo>
                  <a:lnTo>
                    <a:pt x="96" y="72"/>
                  </a:lnTo>
                  <a:lnTo>
                    <a:pt x="96" y="69"/>
                  </a:lnTo>
                  <a:lnTo>
                    <a:pt x="94" y="68"/>
                  </a:lnTo>
                  <a:lnTo>
                    <a:pt x="90" y="67"/>
                  </a:lnTo>
                  <a:lnTo>
                    <a:pt x="88" y="64"/>
                  </a:lnTo>
                  <a:lnTo>
                    <a:pt x="88" y="64"/>
                  </a:lnTo>
                  <a:lnTo>
                    <a:pt x="85" y="63"/>
                  </a:lnTo>
                  <a:lnTo>
                    <a:pt x="83" y="62"/>
                  </a:lnTo>
                  <a:lnTo>
                    <a:pt x="80" y="62"/>
                  </a:lnTo>
                  <a:lnTo>
                    <a:pt x="79" y="62"/>
                  </a:lnTo>
                  <a:lnTo>
                    <a:pt x="78" y="62"/>
                  </a:lnTo>
                  <a:lnTo>
                    <a:pt x="78" y="62"/>
                  </a:lnTo>
                  <a:lnTo>
                    <a:pt x="76" y="60"/>
                  </a:lnTo>
                  <a:lnTo>
                    <a:pt x="72" y="59"/>
                  </a:lnTo>
                  <a:lnTo>
                    <a:pt x="70" y="58"/>
                  </a:lnTo>
                  <a:lnTo>
                    <a:pt x="68" y="56"/>
                  </a:lnTo>
                  <a:lnTo>
                    <a:pt x="64" y="56"/>
                  </a:lnTo>
                  <a:lnTo>
                    <a:pt x="63" y="56"/>
                  </a:lnTo>
                  <a:lnTo>
                    <a:pt x="60" y="55"/>
                  </a:lnTo>
                  <a:lnTo>
                    <a:pt x="58" y="55"/>
                  </a:lnTo>
                  <a:lnTo>
                    <a:pt x="54" y="54"/>
                  </a:lnTo>
                  <a:lnTo>
                    <a:pt x="52" y="53"/>
                  </a:lnTo>
                  <a:lnTo>
                    <a:pt x="52" y="53"/>
                  </a:lnTo>
                  <a:lnTo>
                    <a:pt x="51" y="52"/>
                  </a:lnTo>
                  <a:lnTo>
                    <a:pt x="50" y="50"/>
                  </a:lnTo>
                  <a:lnTo>
                    <a:pt x="53" y="48"/>
                  </a:lnTo>
                  <a:lnTo>
                    <a:pt x="50" y="48"/>
                  </a:lnTo>
                  <a:lnTo>
                    <a:pt x="47" y="50"/>
                  </a:lnTo>
                  <a:lnTo>
                    <a:pt x="45" y="50"/>
                  </a:lnTo>
                  <a:lnTo>
                    <a:pt x="43" y="46"/>
                  </a:lnTo>
                  <a:lnTo>
                    <a:pt x="41" y="47"/>
                  </a:lnTo>
                  <a:lnTo>
                    <a:pt x="39" y="46"/>
                  </a:lnTo>
                  <a:lnTo>
                    <a:pt x="37" y="45"/>
                  </a:lnTo>
                  <a:lnTo>
                    <a:pt x="36" y="42"/>
                  </a:lnTo>
                  <a:lnTo>
                    <a:pt x="36" y="39"/>
                  </a:lnTo>
                  <a:lnTo>
                    <a:pt x="38" y="37"/>
                  </a:lnTo>
                  <a:lnTo>
                    <a:pt x="36" y="37"/>
                  </a:lnTo>
                  <a:lnTo>
                    <a:pt x="36" y="41"/>
                  </a:lnTo>
                  <a:lnTo>
                    <a:pt x="35" y="43"/>
                  </a:lnTo>
                  <a:lnTo>
                    <a:pt x="33" y="45"/>
                  </a:lnTo>
                  <a:lnTo>
                    <a:pt x="33" y="47"/>
                  </a:lnTo>
                  <a:lnTo>
                    <a:pt x="30" y="51"/>
                  </a:lnTo>
                  <a:lnTo>
                    <a:pt x="28" y="50"/>
                  </a:lnTo>
                  <a:lnTo>
                    <a:pt x="25" y="50"/>
                  </a:lnTo>
                  <a:lnTo>
                    <a:pt x="24" y="47"/>
                  </a:lnTo>
                  <a:lnTo>
                    <a:pt x="26" y="44"/>
                  </a:lnTo>
                  <a:lnTo>
                    <a:pt x="25" y="42"/>
                  </a:lnTo>
                  <a:lnTo>
                    <a:pt x="22" y="39"/>
                  </a:lnTo>
                  <a:lnTo>
                    <a:pt x="20" y="37"/>
                  </a:lnTo>
                  <a:lnTo>
                    <a:pt x="18" y="35"/>
                  </a:lnTo>
                  <a:lnTo>
                    <a:pt x="15" y="35"/>
                  </a:lnTo>
                  <a:lnTo>
                    <a:pt x="15" y="33"/>
                  </a:lnTo>
                  <a:lnTo>
                    <a:pt x="17" y="32"/>
                  </a:lnTo>
                  <a:lnTo>
                    <a:pt x="20" y="33"/>
                  </a:lnTo>
                  <a:lnTo>
                    <a:pt x="22" y="33"/>
                  </a:lnTo>
                  <a:lnTo>
                    <a:pt x="25" y="33"/>
                  </a:lnTo>
                  <a:lnTo>
                    <a:pt x="27" y="29"/>
                  </a:lnTo>
                  <a:lnTo>
                    <a:pt x="29" y="28"/>
                  </a:lnTo>
                  <a:lnTo>
                    <a:pt x="33" y="29"/>
                  </a:lnTo>
                  <a:lnTo>
                    <a:pt x="37" y="30"/>
                  </a:lnTo>
                  <a:lnTo>
                    <a:pt x="37" y="28"/>
                  </a:lnTo>
                  <a:lnTo>
                    <a:pt x="41" y="28"/>
                  </a:lnTo>
                  <a:lnTo>
                    <a:pt x="41" y="25"/>
                  </a:lnTo>
                  <a:lnTo>
                    <a:pt x="37" y="25"/>
                  </a:lnTo>
                  <a:lnTo>
                    <a:pt x="35" y="25"/>
                  </a:lnTo>
                  <a:lnTo>
                    <a:pt x="29" y="25"/>
                  </a:lnTo>
                  <a:lnTo>
                    <a:pt x="27" y="26"/>
                  </a:lnTo>
                  <a:lnTo>
                    <a:pt x="26" y="26"/>
                  </a:lnTo>
                  <a:lnTo>
                    <a:pt x="24" y="26"/>
                  </a:lnTo>
                  <a:lnTo>
                    <a:pt x="22" y="26"/>
                  </a:lnTo>
                  <a:lnTo>
                    <a:pt x="19" y="25"/>
                  </a:lnTo>
                  <a:lnTo>
                    <a:pt x="17" y="25"/>
                  </a:lnTo>
                  <a:lnTo>
                    <a:pt x="15" y="24"/>
                  </a:lnTo>
                  <a:lnTo>
                    <a:pt x="12" y="20"/>
                  </a:lnTo>
                  <a:lnTo>
                    <a:pt x="13" y="18"/>
                  </a:lnTo>
                  <a:lnTo>
                    <a:pt x="13" y="18"/>
                  </a:lnTo>
                  <a:lnTo>
                    <a:pt x="11" y="17"/>
                  </a:lnTo>
                  <a:lnTo>
                    <a:pt x="8" y="15"/>
                  </a:lnTo>
                  <a:lnTo>
                    <a:pt x="5" y="15"/>
                  </a:lnTo>
                  <a:lnTo>
                    <a:pt x="2" y="16"/>
                  </a:lnTo>
                  <a:lnTo>
                    <a:pt x="0" y="15"/>
                  </a:lnTo>
                  <a:lnTo>
                    <a:pt x="0" y="12"/>
                  </a:lnTo>
                  <a:lnTo>
                    <a:pt x="3" y="10"/>
                  </a:lnTo>
                  <a:lnTo>
                    <a:pt x="3" y="9"/>
                  </a:lnTo>
                  <a:lnTo>
                    <a:pt x="3" y="5"/>
                  </a:lnTo>
                  <a:lnTo>
                    <a:pt x="7" y="4"/>
                  </a:lnTo>
                  <a:lnTo>
                    <a:pt x="9" y="4"/>
                  </a:lnTo>
                  <a:lnTo>
                    <a:pt x="11" y="4"/>
                  </a:lnTo>
                  <a:lnTo>
                    <a:pt x="15" y="2"/>
                  </a:lnTo>
                  <a:lnTo>
                    <a:pt x="17" y="0"/>
                  </a:lnTo>
                  <a:lnTo>
                    <a:pt x="19" y="0"/>
                  </a:lnTo>
                  <a:lnTo>
                    <a:pt x="21" y="0"/>
                  </a:lnTo>
                  <a:lnTo>
                    <a:pt x="24" y="0"/>
                  </a:lnTo>
                  <a:lnTo>
                    <a:pt x="27" y="1"/>
                  </a:lnTo>
                  <a:lnTo>
                    <a:pt x="29" y="2"/>
                  </a:lnTo>
                  <a:lnTo>
                    <a:pt x="33" y="4"/>
                  </a:lnTo>
                  <a:lnTo>
                    <a:pt x="35" y="5"/>
                  </a:lnTo>
                  <a:lnTo>
                    <a:pt x="37" y="4"/>
                  </a:lnTo>
                  <a:lnTo>
                    <a:pt x="38" y="5"/>
                  </a:lnTo>
                  <a:lnTo>
                    <a:pt x="42" y="5"/>
                  </a:lnTo>
                  <a:lnTo>
                    <a:pt x="42" y="8"/>
                  </a:lnTo>
                  <a:lnTo>
                    <a:pt x="43" y="11"/>
                  </a:lnTo>
                  <a:lnTo>
                    <a:pt x="44" y="13"/>
                  </a:lnTo>
                  <a:lnTo>
                    <a:pt x="43" y="16"/>
                  </a:lnTo>
                  <a:lnTo>
                    <a:pt x="42" y="19"/>
                  </a:lnTo>
                  <a:lnTo>
                    <a:pt x="43" y="21"/>
                  </a:lnTo>
                  <a:lnTo>
                    <a:pt x="43" y="25"/>
                  </a:lnTo>
                  <a:lnTo>
                    <a:pt x="43" y="27"/>
                  </a:lnTo>
                  <a:lnTo>
                    <a:pt x="45" y="29"/>
                  </a:lnTo>
                  <a:lnTo>
                    <a:pt x="46" y="33"/>
                  </a:lnTo>
                  <a:lnTo>
                    <a:pt x="47" y="29"/>
                  </a:lnTo>
                  <a:lnTo>
                    <a:pt x="50" y="33"/>
                  </a:lnTo>
                  <a:lnTo>
                    <a:pt x="51" y="35"/>
                  </a:lnTo>
                  <a:lnTo>
                    <a:pt x="52" y="37"/>
                  </a:lnTo>
                  <a:lnTo>
                    <a:pt x="54" y="41"/>
                  </a:lnTo>
                  <a:lnTo>
                    <a:pt x="56" y="41"/>
                  </a:lnTo>
                  <a:lnTo>
                    <a:pt x="59" y="41"/>
                  </a:lnTo>
                  <a:lnTo>
                    <a:pt x="62" y="41"/>
                  </a:lnTo>
                  <a:lnTo>
                    <a:pt x="64" y="38"/>
                  </a:lnTo>
                  <a:lnTo>
                    <a:pt x="67" y="36"/>
                  </a:lnTo>
                  <a:lnTo>
                    <a:pt x="68" y="34"/>
                  </a:lnTo>
                  <a:lnTo>
                    <a:pt x="69" y="32"/>
                  </a:lnTo>
                  <a:lnTo>
                    <a:pt x="71" y="29"/>
                  </a:lnTo>
                  <a:lnTo>
                    <a:pt x="72" y="27"/>
                  </a:lnTo>
                  <a:lnTo>
                    <a:pt x="76" y="25"/>
                  </a:lnTo>
                  <a:lnTo>
                    <a:pt x="78" y="26"/>
                  </a:lnTo>
                  <a:lnTo>
                    <a:pt x="80" y="25"/>
                  </a:lnTo>
                  <a:lnTo>
                    <a:pt x="84" y="24"/>
                  </a:lnTo>
                  <a:lnTo>
                    <a:pt x="85" y="21"/>
                  </a:lnTo>
                  <a:lnTo>
                    <a:pt x="85" y="19"/>
                  </a:lnTo>
                  <a:lnTo>
                    <a:pt x="87" y="18"/>
                  </a:lnTo>
                  <a:lnTo>
                    <a:pt x="90" y="16"/>
                  </a:lnTo>
                  <a:lnTo>
                    <a:pt x="93" y="15"/>
                  </a:lnTo>
                  <a:lnTo>
                    <a:pt x="94" y="15"/>
                  </a:lnTo>
                  <a:lnTo>
                    <a:pt x="97" y="17"/>
                  </a:lnTo>
                  <a:lnTo>
                    <a:pt x="100" y="18"/>
                  </a:lnTo>
                  <a:lnTo>
                    <a:pt x="102" y="19"/>
                  </a:lnTo>
                  <a:lnTo>
                    <a:pt x="105" y="19"/>
                  </a:lnTo>
                  <a:lnTo>
                    <a:pt x="107" y="21"/>
                  </a:lnTo>
                  <a:lnTo>
                    <a:pt x="111" y="22"/>
                  </a:lnTo>
                  <a:lnTo>
                    <a:pt x="113" y="24"/>
                  </a:lnTo>
                  <a:lnTo>
                    <a:pt x="115" y="25"/>
                  </a:lnTo>
                  <a:lnTo>
                    <a:pt x="121" y="27"/>
                  </a:lnTo>
                  <a:lnTo>
                    <a:pt x="123" y="27"/>
                  </a:lnTo>
                  <a:lnTo>
                    <a:pt x="126" y="27"/>
                  </a:lnTo>
                  <a:lnTo>
                    <a:pt x="128" y="28"/>
                  </a:lnTo>
                  <a:lnTo>
                    <a:pt x="131" y="28"/>
                  </a:lnTo>
                  <a:lnTo>
                    <a:pt x="132" y="30"/>
                  </a:lnTo>
                  <a:lnTo>
                    <a:pt x="136" y="30"/>
                  </a:lnTo>
                  <a:lnTo>
                    <a:pt x="137" y="30"/>
                  </a:lnTo>
                  <a:lnTo>
                    <a:pt x="138" y="30"/>
                  </a:lnTo>
                  <a:lnTo>
                    <a:pt x="141" y="32"/>
                  </a:lnTo>
                  <a:lnTo>
                    <a:pt x="144" y="33"/>
                  </a:lnTo>
                  <a:lnTo>
                    <a:pt x="152" y="37"/>
                  </a:lnTo>
                  <a:lnTo>
                    <a:pt x="154" y="37"/>
                  </a:lnTo>
                  <a:lnTo>
                    <a:pt x="157" y="38"/>
                  </a:lnTo>
                  <a:lnTo>
                    <a:pt x="163" y="41"/>
                  </a:lnTo>
                  <a:lnTo>
                    <a:pt x="165" y="41"/>
                  </a:lnTo>
                  <a:lnTo>
                    <a:pt x="167" y="41"/>
                  </a:lnTo>
                  <a:lnTo>
                    <a:pt x="169" y="41"/>
                  </a:lnTo>
                  <a:lnTo>
                    <a:pt x="171" y="42"/>
                  </a:lnTo>
                  <a:lnTo>
                    <a:pt x="173" y="43"/>
                  </a:lnTo>
                  <a:lnTo>
                    <a:pt x="177" y="45"/>
                  </a:lnTo>
                  <a:lnTo>
                    <a:pt x="179" y="46"/>
                  </a:lnTo>
                  <a:lnTo>
                    <a:pt x="182" y="46"/>
                  </a:lnTo>
                  <a:lnTo>
                    <a:pt x="184" y="47"/>
                  </a:lnTo>
                  <a:lnTo>
                    <a:pt x="186" y="50"/>
                  </a:lnTo>
                  <a:lnTo>
                    <a:pt x="187" y="50"/>
                  </a:lnTo>
                  <a:lnTo>
                    <a:pt x="187" y="50"/>
                  </a:lnTo>
                  <a:lnTo>
                    <a:pt x="189" y="51"/>
                  </a:lnTo>
                  <a:lnTo>
                    <a:pt x="191" y="54"/>
                  </a:lnTo>
                  <a:lnTo>
                    <a:pt x="192" y="54"/>
                  </a:lnTo>
                  <a:lnTo>
                    <a:pt x="195" y="54"/>
                  </a:lnTo>
                  <a:lnTo>
                    <a:pt x="198" y="56"/>
                  </a:lnTo>
                  <a:lnTo>
                    <a:pt x="199" y="59"/>
                  </a:lnTo>
                  <a:lnTo>
                    <a:pt x="203" y="62"/>
                  </a:lnTo>
                  <a:lnTo>
                    <a:pt x="203" y="64"/>
                  </a:lnTo>
                  <a:lnTo>
                    <a:pt x="201" y="67"/>
                  </a:lnTo>
                  <a:lnTo>
                    <a:pt x="203" y="70"/>
                  </a:lnTo>
                  <a:lnTo>
                    <a:pt x="205" y="70"/>
                  </a:lnTo>
                  <a:lnTo>
                    <a:pt x="208" y="71"/>
                  </a:lnTo>
                  <a:lnTo>
                    <a:pt x="211" y="71"/>
                  </a:lnTo>
                  <a:lnTo>
                    <a:pt x="213" y="72"/>
                  </a:lnTo>
                  <a:lnTo>
                    <a:pt x="216" y="75"/>
                  </a:lnTo>
                  <a:lnTo>
                    <a:pt x="217" y="75"/>
                  </a:lnTo>
                  <a:lnTo>
                    <a:pt x="220" y="77"/>
                  </a:lnTo>
                  <a:lnTo>
                    <a:pt x="223" y="76"/>
                  </a:lnTo>
                  <a:lnTo>
                    <a:pt x="225" y="77"/>
                  </a:lnTo>
                  <a:lnTo>
                    <a:pt x="228" y="79"/>
                  </a:lnTo>
                  <a:lnTo>
                    <a:pt x="230" y="81"/>
                  </a:lnTo>
                  <a:lnTo>
                    <a:pt x="230" y="85"/>
                  </a:lnTo>
                  <a:lnTo>
                    <a:pt x="229" y="87"/>
                  </a:lnTo>
                  <a:lnTo>
                    <a:pt x="226" y="87"/>
                  </a:lnTo>
                  <a:lnTo>
                    <a:pt x="224" y="87"/>
                  </a:lnTo>
                  <a:lnTo>
                    <a:pt x="221" y="87"/>
                  </a:lnTo>
                  <a:lnTo>
                    <a:pt x="218" y="87"/>
                  </a:lnTo>
                  <a:lnTo>
                    <a:pt x="218" y="89"/>
                  </a:lnTo>
                  <a:lnTo>
                    <a:pt x="220" y="92"/>
                  </a:lnTo>
                  <a:lnTo>
                    <a:pt x="221" y="94"/>
                  </a:lnTo>
                  <a:lnTo>
                    <a:pt x="222" y="97"/>
                  </a:lnTo>
                  <a:lnTo>
                    <a:pt x="224" y="98"/>
                  </a:lnTo>
                  <a:lnTo>
                    <a:pt x="226" y="101"/>
                  </a:lnTo>
                  <a:lnTo>
                    <a:pt x="230" y="104"/>
                  </a:lnTo>
                  <a:lnTo>
                    <a:pt x="232" y="104"/>
                  </a:lnTo>
                  <a:lnTo>
                    <a:pt x="233" y="105"/>
                  </a:lnTo>
                  <a:lnTo>
                    <a:pt x="234" y="106"/>
                  </a:lnTo>
                  <a:lnTo>
                    <a:pt x="234" y="107"/>
                  </a:lnTo>
                  <a:lnTo>
                    <a:pt x="235" y="112"/>
                  </a:lnTo>
                  <a:lnTo>
                    <a:pt x="239" y="114"/>
                  </a:lnTo>
                  <a:lnTo>
                    <a:pt x="240" y="116"/>
                  </a:lnTo>
                  <a:lnTo>
                    <a:pt x="242" y="120"/>
                  </a:lnTo>
                  <a:lnTo>
                    <a:pt x="245" y="119"/>
                  </a:lnTo>
                  <a:lnTo>
                    <a:pt x="248" y="119"/>
                  </a:lnTo>
                  <a:lnTo>
                    <a:pt x="250" y="120"/>
                  </a:lnTo>
                  <a:lnTo>
                    <a:pt x="249" y="122"/>
                  </a:lnTo>
                  <a:lnTo>
                    <a:pt x="250" y="126"/>
                  </a:lnTo>
                  <a:lnTo>
                    <a:pt x="252" y="127"/>
                  </a:lnTo>
                  <a:lnTo>
                    <a:pt x="255" y="127"/>
                  </a:lnTo>
                  <a:lnTo>
                    <a:pt x="257" y="127"/>
                  </a:lnTo>
                  <a:lnTo>
                    <a:pt x="259" y="127"/>
                  </a:lnTo>
                  <a:lnTo>
                    <a:pt x="259" y="128"/>
                  </a:lnTo>
                  <a:lnTo>
                    <a:pt x="259" y="129"/>
                  </a:lnTo>
                  <a:lnTo>
                    <a:pt x="256" y="129"/>
                  </a:lnTo>
                  <a:lnTo>
                    <a:pt x="258" y="132"/>
                  </a:lnTo>
                  <a:lnTo>
                    <a:pt x="259" y="133"/>
                  </a:lnTo>
                  <a:lnTo>
                    <a:pt x="260" y="133"/>
                  </a:lnTo>
                  <a:lnTo>
                    <a:pt x="264" y="135"/>
                  </a:lnTo>
                  <a:lnTo>
                    <a:pt x="266" y="135"/>
                  </a:lnTo>
                  <a:lnTo>
                    <a:pt x="268" y="136"/>
                  </a:lnTo>
                  <a:lnTo>
                    <a:pt x="272" y="136"/>
                  </a:lnTo>
                  <a:lnTo>
                    <a:pt x="268" y="137"/>
                  </a:lnTo>
                  <a:lnTo>
                    <a:pt x="266" y="138"/>
                  </a:lnTo>
                  <a:lnTo>
                    <a:pt x="268" y="140"/>
                  </a:lnTo>
                  <a:lnTo>
                    <a:pt x="265" y="141"/>
                  </a:lnTo>
                  <a:lnTo>
                    <a:pt x="263" y="141"/>
                  </a:lnTo>
                  <a:lnTo>
                    <a:pt x="259" y="140"/>
                  </a:lnTo>
                  <a:lnTo>
                    <a:pt x="259" y="139"/>
                  </a:lnTo>
                  <a:lnTo>
                    <a:pt x="259" y="1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90000"/>
                </a:lnSpc>
              </a:pPr>
              <a:endParaRPr lang="en-US"/>
            </a:p>
          </p:txBody>
        </p:sp>
        <p:sp>
          <p:nvSpPr>
            <p:cNvPr id="23" name="Freeform 223">
              <a:extLst>
                <a:ext uri="{FF2B5EF4-FFF2-40B4-BE49-F238E27FC236}">
                  <a16:creationId xmlns:a16="http://schemas.microsoft.com/office/drawing/2014/main" id="{D20B03B4-FFC7-4B25-9897-7A8F1A946B30}"/>
                </a:ext>
              </a:extLst>
            </p:cNvPr>
            <p:cNvSpPr>
              <a:spLocks/>
            </p:cNvSpPr>
            <p:nvPr/>
          </p:nvSpPr>
          <p:spPr bwMode="auto">
            <a:xfrm>
              <a:off x="8216900" y="4302125"/>
              <a:ext cx="225425" cy="241300"/>
            </a:xfrm>
            <a:custGeom>
              <a:avLst/>
              <a:gdLst>
                <a:gd name="T0" fmla="*/ 19 w 142"/>
                <a:gd name="T1" fmla="*/ 135 h 152"/>
                <a:gd name="T2" fmla="*/ 15 w 142"/>
                <a:gd name="T3" fmla="*/ 121 h 152"/>
                <a:gd name="T4" fmla="*/ 14 w 142"/>
                <a:gd name="T5" fmla="*/ 111 h 152"/>
                <a:gd name="T6" fmla="*/ 8 w 142"/>
                <a:gd name="T7" fmla="*/ 105 h 152"/>
                <a:gd name="T8" fmla="*/ 3 w 142"/>
                <a:gd name="T9" fmla="*/ 93 h 152"/>
                <a:gd name="T10" fmla="*/ 0 w 142"/>
                <a:gd name="T11" fmla="*/ 82 h 152"/>
                <a:gd name="T12" fmla="*/ 3 w 142"/>
                <a:gd name="T13" fmla="*/ 76 h 152"/>
                <a:gd name="T14" fmla="*/ 11 w 142"/>
                <a:gd name="T15" fmla="*/ 68 h 152"/>
                <a:gd name="T16" fmla="*/ 22 w 142"/>
                <a:gd name="T17" fmla="*/ 72 h 152"/>
                <a:gd name="T18" fmla="*/ 30 w 142"/>
                <a:gd name="T19" fmla="*/ 77 h 152"/>
                <a:gd name="T20" fmla="*/ 29 w 142"/>
                <a:gd name="T21" fmla="*/ 74 h 152"/>
                <a:gd name="T22" fmla="*/ 34 w 142"/>
                <a:gd name="T23" fmla="*/ 66 h 152"/>
                <a:gd name="T24" fmla="*/ 34 w 142"/>
                <a:gd name="T25" fmla="*/ 61 h 152"/>
                <a:gd name="T26" fmla="*/ 46 w 142"/>
                <a:gd name="T27" fmla="*/ 56 h 152"/>
                <a:gd name="T28" fmla="*/ 57 w 142"/>
                <a:gd name="T29" fmla="*/ 52 h 152"/>
                <a:gd name="T30" fmla="*/ 67 w 142"/>
                <a:gd name="T31" fmla="*/ 40 h 152"/>
                <a:gd name="T32" fmla="*/ 75 w 142"/>
                <a:gd name="T33" fmla="*/ 33 h 152"/>
                <a:gd name="T34" fmla="*/ 84 w 142"/>
                <a:gd name="T35" fmla="*/ 27 h 152"/>
                <a:gd name="T36" fmla="*/ 85 w 142"/>
                <a:gd name="T37" fmla="*/ 28 h 152"/>
                <a:gd name="T38" fmla="*/ 90 w 142"/>
                <a:gd name="T39" fmla="*/ 24 h 152"/>
                <a:gd name="T40" fmla="*/ 96 w 142"/>
                <a:gd name="T41" fmla="*/ 19 h 152"/>
                <a:gd name="T42" fmla="*/ 102 w 142"/>
                <a:gd name="T43" fmla="*/ 8 h 152"/>
                <a:gd name="T44" fmla="*/ 108 w 142"/>
                <a:gd name="T45" fmla="*/ 6 h 152"/>
                <a:gd name="T46" fmla="*/ 118 w 142"/>
                <a:gd name="T47" fmla="*/ 5 h 152"/>
                <a:gd name="T48" fmla="*/ 123 w 142"/>
                <a:gd name="T49" fmla="*/ 15 h 152"/>
                <a:gd name="T50" fmla="*/ 130 w 142"/>
                <a:gd name="T51" fmla="*/ 16 h 152"/>
                <a:gd name="T52" fmla="*/ 140 w 142"/>
                <a:gd name="T53" fmla="*/ 22 h 152"/>
                <a:gd name="T54" fmla="*/ 132 w 142"/>
                <a:gd name="T55" fmla="*/ 28 h 152"/>
                <a:gd name="T56" fmla="*/ 132 w 142"/>
                <a:gd name="T57" fmla="*/ 36 h 152"/>
                <a:gd name="T58" fmla="*/ 119 w 142"/>
                <a:gd name="T59" fmla="*/ 36 h 152"/>
                <a:gd name="T60" fmla="*/ 119 w 142"/>
                <a:gd name="T61" fmla="*/ 46 h 152"/>
                <a:gd name="T62" fmla="*/ 117 w 142"/>
                <a:gd name="T63" fmla="*/ 53 h 152"/>
                <a:gd name="T64" fmla="*/ 119 w 142"/>
                <a:gd name="T65" fmla="*/ 57 h 152"/>
                <a:gd name="T66" fmla="*/ 123 w 142"/>
                <a:gd name="T67" fmla="*/ 68 h 152"/>
                <a:gd name="T68" fmla="*/ 139 w 142"/>
                <a:gd name="T69" fmla="*/ 82 h 152"/>
                <a:gd name="T70" fmla="*/ 130 w 142"/>
                <a:gd name="T71" fmla="*/ 85 h 152"/>
                <a:gd name="T72" fmla="*/ 120 w 142"/>
                <a:gd name="T73" fmla="*/ 87 h 152"/>
                <a:gd name="T74" fmla="*/ 117 w 142"/>
                <a:gd name="T75" fmla="*/ 100 h 152"/>
                <a:gd name="T76" fmla="*/ 116 w 142"/>
                <a:gd name="T77" fmla="*/ 108 h 152"/>
                <a:gd name="T78" fmla="*/ 108 w 142"/>
                <a:gd name="T79" fmla="*/ 112 h 152"/>
                <a:gd name="T80" fmla="*/ 103 w 142"/>
                <a:gd name="T81" fmla="*/ 120 h 152"/>
                <a:gd name="T82" fmla="*/ 105 w 142"/>
                <a:gd name="T83" fmla="*/ 130 h 152"/>
                <a:gd name="T84" fmla="*/ 100 w 142"/>
                <a:gd name="T85" fmla="*/ 139 h 152"/>
                <a:gd name="T86" fmla="*/ 86 w 142"/>
                <a:gd name="T87" fmla="*/ 149 h 152"/>
                <a:gd name="T88" fmla="*/ 79 w 142"/>
                <a:gd name="T89" fmla="*/ 147 h 152"/>
                <a:gd name="T90" fmla="*/ 74 w 142"/>
                <a:gd name="T91" fmla="*/ 143 h 152"/>
                <a:gd name="T92" fmla="*/ 67 w 142"/>
                <a:gd name="T93" fmla="*/ 143 h 152"/>
                <a:gd name="T94" fmla="*/ 57 w 142"/>
                <a:gd name="T95" fmla="*/ 137 h 152"/>
                <a:gd name="T96" fmla="*/ 46 w 142"/>
                <a:gd name="T97" fmla="*/ 142 h 152"/>
                <a:gd name="T98" fmla="*/ 40 w 142"/>
                <a:gd name="T99" fmla="*/ 136 h 152"/>
                <a:gd name="T100" fmla="*/ 30 w 142"/>
                <a:gd name="T101" fmla="*/ 138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42" h="152">
                  <a:moveTo>
                    <a:pt x="28" y="135"/>
                  </a:moveTo>
                  <a:lnTo>
                    <a:pt x="26" y="136"/>
                  </a:lnTo>
                  <a:lnTo>
                    <a:pt x="23" y="135"/>
                  </a:lnTo>
                  <a:lnTo>
                    <a:pt x="21" y="136"/>
                  </a:lnTo>
                  <a:lnTo>
                    <a:pt x="19" y="135"/>
                  </a:lnTo>
                  <a:lnTo>
                    <a:pt x="19" y="133"/>
                  </a:lnTo>
                  <a:lnTo>
                    <a:pt x="17" y="129"/>
                  </a:lnTo>
                  <a:lnTo>
                    <a:pt x="17" y="127"/>
                  </a:lnTo>
                  <a:lnTo>
                    <a:pt x="16" y="125"/>
                  </a:lnTo>
                  <a:lnTo>
                    <a:pt x="15" y="121"/>
                  </a:lnTo>
                  <a:lnTo>
                    <a:pt x="15" y="119"/>
                  </a:lnTo>
                  <a:lnTo>
                    <a:pt x="15" y="119"/>
                  </a:lnTo>
                  <a:lnTo>
                    <a:pt x="16" y="116"/>
                  </a:lnTo>
                  <a:lnTo>
                    <a:pt x="15" y="113"/>
                  </a:lnTo>
                  <a:lnTo>
                    <a:pt x="14" y="111"/>
                  </a:lnTo>
                  <a:lnTo>
                    <a:pt x="11" y="109"/>
                  </a:lnTo>
                  <a:lnTo>
                    <a:pt x="8" y="108"/>
                  </a:lnTo>
                  <a:lnTo>
                    <a:pt x="6" y="108"/>
                  </a:lnTo>
                  <a:lnTo>
                    <a:pt x="5" y="105"/>
                  </a:lnTo>
                  <a:lnTo>
                    <a:pt x="8" y="105"/>
                  </a:lnTo>
                  <a:lnTo>
                    <a:pt x="3" y="102"/>
                  </a:lnTo>
                  <a:lnTo>
                    <a:pt x="5" y="99"/>
                  </a:lnTo>
                  <a:lnTo>
                    <a:pt x="4" y="99"/>
                  </a:lnTo>
                  <a:lnTo>
                    <a:pt x="4" y="95"/>
                  </a:lnTo>
                  <a:lnTo>
                    <a:pt x="3" y="93"/>
                  </a:lnTo>
                  <a:lnTo>
                    <a:pt x="0" y="92"/>
                  </a:lnTo>
                  <a:lnTo>
                    <a:pt x="0" y="88"/>
                  </a:lnTo>
                  <a:lnTo>
                    <a:pt x="0" y="86"/>
                  </a:lnTo>
                  <a:lnTo>
                    <a:pt x="0" y="84"/>
                  </a:lnTo>
                  <a:lnTo>
                    <a:pt x="0" y="82"/>
                  </a:lnTo>
                  <a:lnTo>
                    <a:pt x="4" y="78"/>
                  </a:lnTo>
                  <a:lnTo>
                    <a:pt x="5" y="77"/>
                  </a:lnTo>
                  <a:lnTo>
                    <a:pt x="5" y="77"/>
                  </a:lnTo>
                  <a:lnTo>
                    <a:pt x="2" y="79"/>
                  </a:lnTo>
                  <a:lnTo>
                    <a:pt x="3" y="76"/>
                  </a:lnTo>
                  <a:lnTo>
                    <a:pt x="4" y="74"/>
                  </a:lnTo>
                  <a:lnTo>
                    <a:pt x="6" y="71"/>
                  </a:lnTo>
                  <a:lnTo>
                    <a:pt x="9" y="68"/>
                  </a:lnTo>
                  <a:lnTo>
                    <a:pt x="11" y="67"/>
                  </a:lnTo>
                  <a:lnTo>
                    <a:pt x="11" y="68"/>
                  </a:lnTo>
                  <a:lnTo>
                    <a:pt x="13" y="71"/>
                  </a:lnTo>
                  <a:lnTo>
                    <a:pt x="15" y="72"/>
                  </a:lnTo>
                  <a:lnTo>
                    <a:pt x="17" y="72"/>
                  </a:lnTo>
                  <a:lnTo>
                    <a:pt x="20" y="72"/>
                  </a:lnTo>
                  <a:lnTo>
                    <a:pt x="22" y="72"/>
                  </a:lnTo>
                  <a:lnTo>
                    <a:pt x="22" y="74"/>
                  </a:lnTo>
                  <a:lnTo>
                    <a:pt x="24" y="74"/>
                  </a:lnTo>
                  <a:lnTo>
                    <a:pt x="24" y="76"/>
                  </a:lnTo>
                  <a:lnTo>
                    <a:pt x="26" y="75"/>
                  </a:lnTo>
                  <a:lnTo>
                    <a:pt x="30" y="77"/>
                  </a:lnTo>
                  <a:lnTo>
                    <a:pt x="32" y="77"/>
                  </a:lnTo>
                  <a:lnTo>
                    <a:pt x="33" y="77"/>
                  </a:lnTo>
                  <a:lnTo>
                    <a:pt x="34" y="77"/>
                  </a:lnTo>
                  <a:lnTo>
                    <a:pt x="31" y="77"/>
                  </a:lnTo>
                  <a:lnTo>
                    <a:pt x="29" y="74"/>
                  </a:lnTo>
                  <a:lnTo>
                    <a:pt x="31" y="74"/>
                  </a:lnTo>
                  <a:lnTo>
                    <a:pt x="30" y="70"/>
                  </a:lnTo>
                  <a:lnTo>
                    <a:pt x="31" y="68"/>
                  </a:lnTo>
                  <a:lnTo>
                    <a:pt x="32" y="67"/>
                  </a:lnTo>
                  <a:lnTo>
                    <a:pt x="34" y="66"/>
                  </a:lnTo>
                  <a:lnTo>
                    <a:pt x="31" y="67"/>
                  </a:lnTo>
                  <a:lnTo>
                    <a:pt x="31" y="63"/>
                  </a:lnTo>
                  <a:lnTo>
                    <a:pt x="34" y="63"/>
                  </a:lnTo>
                  <a:lnTo>
                    <a:pt x="36" y="63"/>
                  </a:lnTo>
                  <a:lnTo>
                    <a:pt x="34" y="61"/>
                  </a:lnTo>
                  <a:lnTo>
                    <a:pt x="36" y="58"/>
                  </a:lnTo>
                  <a:lnTo>
                    <a:pt x="38" y="57"/>
                  </a:lnTo>
                  <a:lnTo>
                    <a:pt x="40" y="57"/>
                  </a:lnTo>
                  <a:lnTo>
                    <a:pt x="43" y="56"/>
                  </a:lnTo>
                  <a:lnTo>
                    <a:pt x="46" y="56"/>
                  </a:lnTo>
                  <a:lnTo>
                    <a:pt x="48" y="54"/>
                  </a:lnTo>
                  <a:lnTo>
                    <a:pt x="50" y="54"/>
                  </a:lnTo>
                  <a:lnTo>
                    <a:pt x="54" y="53"/>
                  </a:lnTo>
                  <a:lnTo>
                    <a:pt x="56" y="52"/>
                  </a:lnTo>
                  <a:lnTo>
                    <a:pt x="57" y="52"/>
                  </a:lnTo>
                  <a:lnTo>
                    <a:pt x="58" y="50"/>
                  </a:lnTo>
                  <a:lnTo>
                    <a:pt x="60" y="46"/>
                  </a:lnTo>
                  <a:lnTo>
                    <a:pt x="63" y="44"/>
                  </a:lnTo>
                  <a:lnTo>
                    <a:pt x="65" y="42"/>
                  </a:lnTo>
                  <a:lnTo>
                    <a:pt x="67" y="40"/>
                  </a:lnTo>
                  <a:lnTo>
                    <a:pt x="69" y="36"/>
                  </a:lnTo>
                  <a:lnTo>
                    <a:pt x="69" y="34"/>
                  </a:lnTo>
                  <a:lnTo>
                    <a:pt x="69" y="33"/>
                  </a:lnTo>
                  <a:lnTo>
                    <a:pt x="72" y="33"/>
                  </a:lnTo>
                  <a:lnTo>
                    <a:pt x="75" y="33"/>
                  </a:lnTo>
                  <a:lnTo>
                    <a:pt x="77" y="31"/>
                  </a:lnTo>
                  <a:lnTo>
                    <a:pt x="79" y="31"/>
                  </a:lnTo>
                  <a:lnTo>
                    <a:pt x="81" y="28"/>
                  </a:lnTo>
                  <a:lnTo>
                    <a:pt x="82" y="27"/>
                  </a:lnTo>
                  <a:lnTo>
                    <a:pt x="84" y="27"/>
                  </a:lnTo>
                  <a:lnTo>
                    <a:pt x="83" y="28"/>
                  </a:lnTo>
                  <a:lnTo>
                    <a:pt x="84" y="29"/>
                  </a:lnTo>
                  <a:lnTo>
                    <a:pt x="84" y="29"/>
                  </a:lnTo>
                  <a:lnTo>
                    <a:pt x="84" y="29"/>
                  </a:lnTo>
                  <a:lnTo>
                    <a:pt x="85" y="28"/>
                  </a:lnTo>
                  <a:lnTo>
                    <a:pt x="86" y="27"/>
                  </a:lnTo>
                  <a:lnTo>
                    <a:pt x="89" y="27"/>
                  </a:lnTo>
                  <a:lnTo>
                    <a:pt x="90" y="27"/>
                  </a:lnTo>
                  <a:lnTo>
                    <a:pt x="91" y="24"/>
                  </a:lnTo>
                  <a:lnTo>
                    <a:pt x="90" y="24"/>
                  </a:lnTo>
                  <a:lnTo>
                    <a:pt x="89" y="23"/>
                  </a:lnTo>
                  <a:lnTo>
                    <a:pt x="89" y="22"/>
                  </a:lnTo>
                  <a:lnTo>
                    <a:pt x="92" y="20"/>
                  </a:lnTo>
                  <a:lnTo>
                    <a:pt x="92" y="20"/>
                  </a:lnTo>
                  <a:lnTo>
                    <a:pt x="96" y="19"/>
                  </a:lnTo>
                  <a:lnTo>
                    <a:pt x="97" y="17"/>
                  </a:lnTo>
                  <a:lnTo>
                    <a:pt x="97" y="16"/>
                  </a:lnTo>
                  <a:lnTo>
                    <a:pt x="99" y="14"/>
                  </a:lnTo>
                  <a:lnTo>
                    <a:pt x="100" y="11"/>
                  </a:lnTo>
                  <a:lnTo>
                    <a:pt x="102" y="8"/>
                  </a:lnTo>
                  <a:lnTo>
                    <a:pt x="105" y="6"/>
                  </a:lnTo>
                  <a:lnTo>
                    <a:pt x="106" y="2"/>
                  </a:lnTo>
                  <a:lnTo>
                    <a:pt x="109" y="0"/>
                  </a:lnTo>
                  <a:lnTo>
                    <a:pt x="109" y="2"/>
                  </a:lnTo>
                  <a:lnTo>
                    <a:pt x="108" y="6"/>
                  </a:lnTo>
                  <a:lnTo>
                    <a:pt x="110" y="3"/>
                  </a:lnTo>
                  <a:lnTo>
                    <a:pt x="111" y="0"/>
                  </a:lnTo>
                  <a:lnTo>
                    <a:pt x="114" y="2"/>
                  </a:lnTo>
                  <a:lnTo>
                    <a:pt x="116" y="5"/>
                  </a:lnTo>
                  <a:lnTo>
                    <a:pt x="118" y="5"/>
                  </a:lnTo>
                  <a:lnTo>
                    <a:pt x="120" y="8"/>
                  </a:lnTo>
                  <a:lnTo>
                    <a:pt x="120" y="9"/>
                  </a:lnTo>
                  <a:lnTo>
                    <a:pt x="120" y="12"/>
                  </a:lnTo>
                  <a:lnTo>
                    <a:pt x="119" y="15"/>
                  </a:lnTo>
                  <a:lnTo>
                    <a:pt x="123" y="15"/>
                  </a:lnTo>
                  <a:lnTo>
                    <a:pt x="125" y="12"/>
                  </a:lnTo>
                  <a:lnTo>
                    <a:pt x="126" y="16"/>
                  </a:lnTo>
                  <a:lnTo>
                    <a:pt x="124" y="18"/>
                  </a:lnTo>
                  <a:lnTo>
                    <a:pt x="126" y="18"/>
                  </a:lnTo>
                  <a:lnTo>
                    <a:pt x="130" y="16"/>
                  </a:lnTo>
                  <a:lnTo>
                    <a:pt x="130" y="16"/>
                  </a:lnTo>
                  <a:lnTo>
                    <a:pt x="133" y="18"/>
                  </a:lnTo>
                  <a:lnTo>
                    <a:pt x="135" y="19"/>
                  </a:lnTo>
                  <a:lnTo>
                    <a:pt x="137" y="22"/>
                  </a:lnTo>
                  <a:lnTo>
                    <a:pt x="140" y="22"/>
                  </a:lnTo>
                  <a:lnTo>
                    <a:pt x="142" y="23"/>
                  </a:lnTo>
                  <a:lnTo>
                    <a:pt x="140" y="26"/>
                  </a:lnTo>
                  <a:lnTo>
                    <a:pt x="137" y="27"/>
                  </a:lnTo>
                  <a:lnTo>
                    <a:pt x="135" y="27"/>
                  </a:lnTo>
                  <a:lnTo>
                    <a:pt x="132" y="28"/>
                  </a:lnTo>
                  <a:lnTo>
                    <a:pt x="130" y="27"/>
                  </a:lnTo>
                  <a:lnTo>
                    <a:pt x="126" y="28"/>
                  </a:lnTo>
                  <a:lnTo>
                    <a:pt x="128" y="32"/>
                  </a:lnTo>
                  <a:lnTo>
                    <a:pt x="131" y="33"/>
                  </a:lnTo>
                  <a:lnTo>
                    <a:pt x="132" y="36"/>
                  </a:lnTo>
                  <a:lnTo>
                    <a:pt x="130" y="36"/>
                  </a:lnTo>
                  <a:lnTo>
                    <a:pt x="127" y="36"/>
                  </a:lnTo>
                  <a:lnTo>
                    <a:pt x="125" y="37"/>
                  </a:lnTo>
                  <a:lnTo>
                    <a:pt x="122" y="36"/>
                  </a:lnTo>
                  <a:lnTo>
                    <a:pt x="119" y="36"/>
                  </a:lnTo>
                  <a:lnTo>
                    <a:pt x="119" y="39"/>
                  </a:lnTo>
                  <a:lnTo>
                    <a:pt x="117" y="40"/>
                  </a:lnTo>
                  <a:lnTo>
                    <a:pt x="119" y="42"/>
                  </a:lnTo>
                  <a:lnTo>
                    <a:pt x="122" y="45"/>
                  </a:lnTo>
                  <a:lnTo>
                    <a:pt x="119" y="46"/>
                  </a:lnTo>
                  <a:lnTo>
                    <a:pt x="117" y="46"/>
                  </a:lnTo>
                  <a:lnTo>
                    <a:pt x="114" y="48"/>
                  </a:lnTo>
                  <a:lnTo>
                    <a:pt x="116" y="50"/>
                  </a:lnTo>
                  <a:lnTo>
                    <a:pt x="117" y="53"/>
                  </a:lnTo>
                  <a:lnTo>
                    <a:pt x="117" y="53"/>
                  </a:lnTo>
                  <a:lnTo>
                    <a:pt x="119" y="53"/>
                  </a:lnTo>
                  <a:lnTo>
                    <a:pt x="119" y="54"/>
                  </a:lnTo>
                  <a:lnTo>
                    <a:pt x="118" y="54"/>
                  </a:lnTo>
                  <a:lnTo>
                    <a:pt x="118" y="56"/>
                  </a:lnTo>
                  <a:lnTo>
                    <a:pt x="119" y="57"/>
                  </a:lnTo>
                  <a:lnTo>
                    <a:pt x="122" y="58"/>
                  </a:lnTo>
                  <a:lnTo>
                    <a:pt x="123" y="60"/>
                  </a:lnTo>
                  <a:lnTo>
                    <a:pt x="125" y="63"/>
                  </a:lnTo>
                  <a:lnTo>
                    <a:pt x="124" y="66"/>
                  </a:lnTo>
                  <a:lnTo>
                    <a:pt x="123" y="68"/>
                  </a:lnTo>
                  <a:lnTo>
                    <a:pt x="125" y="71"/>
                  </a:lnTo>
                  <a:lnTo>
                    <a:pt x="131" y="76"/>
                  </a:lnTo>
                  <a:lnTo>
                    <a:pt x="133" y="77"/>
                  </a:lnTo>
                  <a:lnTo>
                    <a:pt x="135" y="80"/>
                  </a:lnTo>
                  <a:lnTo>
                    <a:pt x="139" y="82"/>
                  </a:lnTo>
                  <a:lnTo>
                    <a:pt x="139" y="82"/>
                  </a:lnTo>
                  <a:lnTo>
                    <a:pt x="137" y="83"/>
                  </a:lnTo>
                  <a:lnTo>
                    <a:pt x="135" y="85"/>
                  </a:lnTo>
                  <a:lnTo>
                    <a:pt x="132" y="85"/>
                  </a:lnTo>
                  <a:lnTo>
                    <a:pt x="130" y="85"/>
                  </a:lnTo>
                  <a:lnTo>
                    <a:pt x="127" y="84"/>
                  </a:lnTo>
                  <a:lnTo>
                    <a:pt x="124" y="82"/>
                  </a:lnTo>
                  <a:lnTo>
                    <a:pt x="124" y="85"/>
                  </a:lnTo>
                  <a:lnTo>
                    <a:pt x="122" y="85"/>
                  </a:lnTo>
                  <a:lnTo>
                    <a:pt x="120" y="87"/>
                  </a:lnTo>
                  <a:lnTo>
                    <a:pt x="118" y="91"/>
                  </a:lnTo>
                  <a:lnTo>
                    <a:pt x="118" y="93"/>
                  </a:lnTo>
                  <a:lnTo>
                    <a:pt x="118" y="95"/>
                  </a:lnTo>
                  <a:lnTo>
                    <a:pt x="117" y="97"/>
                  </a:lnTo>
                  <a:lnTo>
                    <a:pt x="117" y="100"/>
                  </a:lnTo>
                  <a:lnTo>
                    <a:pt x="117" y="103"/>
                  </a:lnTo>
                  <a:lnTo>
                    <a:pt x="119" y="102"/>
                  </a:lnTo>
                  <a:lnTo>
                    <a:pt x="118" y="104"/>
                  </a:lnTo>
                  <a:lnTo>
                    <a:pt x="117" y="106"/>
                  </a:lnTo>
                  <a:lnTo>
                    <a:pt x="116" y="108"/>
                  </a:lnTo>
                  <a:lnTo>
                    <a:pt x="115" y="106"/>
                  </a:lnTo>
                  <a:lnTo>
                    <a:pt x="115" y="108"/>
                  </a:lnTo>
                  <a:lnTo>
                    <a:pt x="113" y="110"/>
                  </a:lnTo>
                  <a:lnTo>
                    <a:pt x="110" y="112"/>
                  </a:lnTo>
                  <a:lnTo>
                    <a:pt x="108" y="112"/>
                  </a:lnTo>
                  <a:lnTo>
                    <a:pt x="107" y="114"/>
                  </a:lnTo>
                  <a:lnTo>
                    <a:pt x="105" y="116"/>
                  </a:lnTo>
                  <a:lnTo>
                    <a:pt x="103" y="119"/>
                  </a:lnTo>
                  <a:lnTo>
                    <a:pt x="100" y="120"/>
                  </a:lnTo>
                  <a:lnTo>
                    <a:pt x="103" y="120"/>
                  </a:lnTo>
                  <a:lnTo>
                    <a:pt x="103" y="123"/>
                  </a:lnTo>
                  <a:lnTo>
                    <a:pt x="102" y="126"/>
                  </a:lnTo>
                  <a:lnTo>
                    <a:pt x="105" y="127"/>
                  </a:lnTo>
                  <a:lnTo>
                    <a:pt x="105" y="127"/>
                  </a:lnTo>
                  <a:lnTo>
                    <a:pt x="105" y="130"/>
                  </a:lnTo>
                  <a:lnTo>
                    <a:pt x="102" y="130"/>
                  </a:lnTo>
                  <a:lnTo>
                    <a:pt x="102" y="133"/>
                  </a:lnTo>
                  <a:lnTo>
                    <a:pt x="102" y="136"/>
                  </a:lnTo>
                  <a:lnTo>
                    <a:pt x="99" y="137"/>
                  </a:lnTo>
                  <a:lnTo>
                    <a:pt x="100" y="139"/>
                  </a:lnTo>
                  <a:lnTo>
                    <a:pt x="98" y="142"/>
                  </a:lnTo>
                  <a:lnTo>
                    <a:pt x="97" y="145"/>
                  </a:lnTo>
                  <a:lnTo>
                    <a:pt x="92" y="147"/>
                  </a:lnTo>
                  <a:lnTo>
                    <a:pt x="89" y="148"/>
                  </a:lnTo>
                  <a:lnTo>
                    <a:pt x="86" y="149"/>
                  </a:lnTo>
                  <a:lnTo>
                    <a:pt x="83" y="151"/>
                  </a:lnTo>
                  <a:lnTo>
                    <a:pt x="81" y="152"/>
                  </a:lnTo>
                  <a:lnTo>
                    <a:pt x="79" y="152"/>
                  </a:lnTo>
                  <a:lnTo>
                    <a:pt x="79" y="149"/>
                  </a:lnTo>
                  <a:lnTo>
                    <a:pt x="79" y="147"/>
                  </a:lnTo>
                  <a:lnTo>
                    <a:pt x="77" y="144"/>
                  </a:lnTo>
                  <a:lnTo>
                    <a:pt x="77" y="142"/>
                  </a:lnTo>
                  <a:lnTo>
                    <a:pt x="76" y="142"/>
                  </a:lnTo>
                  <a:lnTo>
                    <a:pt x="74" y="143"/>
                  </a:lnTo>
                  <a:lnTo>
                    <a:pt x="74" y="143"/>
                  </a:lnTo>
                  <a:lnTo>
                    <a:pt x="75" y="139"/>
                  </a:lnTo>
                  <a:lnTo>
                    <a:pt x="74" y="140"/>
                  </a:lnTo>
                  <a:lnTo>
                    <a:pt x="72" y="139"/>
                  </a:lnTo>
                  <a:lnTo>
                    <a:pt x="71" y="142"/>
                  </a:lnTo>
                  <a:lnTo>
                    <a:pt x="67" y="143"/>
                  </a:lnTo>
                  <a:lnTo>
                    <a:pt x="65" y="142"/>
                  </a:lnTo>
                  <a:lnTo>
                    <a:pt x="65" y="139"/>
                  </a:lnTo>
                  <a:lnTo>
                    <a:pt x="62" y="140"/>
                  </a:lnTo>
                  <a:lnTo>
                    <a:pt x="59" y="139"/>
                  </a:lnTo>
                  <a:lnTo>
                    <a:pt x="57" y="137"/>
                  </a:lnTo>
                  <a:lnTo>
                    <a:pt x="56" y="139"/>
                  </a:lnTo>
                  <a:lnTo>
                    <a:pt x="52" y="142"/>
                  </a:lnTo>
                  <a:lnTo>
                    <a:pt x="50" y="143"/>
                  </a:lnTo>
                  <a:lnTo>
                    <a:pt x="48" y="142"/>
                  </a:lnTo>
                  <a:lnTo>
                    <a:pt x="46" y="142"/>
                  </a:lnTo>
                  <a:lnTo>
                    <a:pt x="42" y="143"/>
                  </a:lnTo>
                  <a:lnTo>
                    <a:pt x="40" y="144"/>
                  </a:lnTo>
                  <a:lnTo>
                    <a:pt x="40" y="142"/>
                  </a:lnTo>
                  <a:lnTo>
                    <a:pt x="40" y="139"/>
                  </a:lnTo>
                  <a:lnTo>
                    <a:pt x="40" y="136"/>
                  </a:lnTo>
                  <a:lnTo>
                    <a:pt x="39" y="134"/>
                  </a:lnTo>
                  <a:lnTo>
                    <a:pt x="38" y="136"/>
                  </a:lnTo>
                  <a:lnTo>
                    <a:pt x="36" y="136"/>
                  </a:lnTo>
                  <a:lnTo>
                    <a:pt x="32" y="136"/>
                  </a:lnTo>
                  <a:lnTo>
                    <a:pt x="30" y="138"/>
                  </a:lnTo>
                  <a:lnTo>
                    <a:pt x="26" y="138"/>
                  </a:lnTo>
                  <a:lnTo>
                    <a:pt x="28" y="135"/>
                  </a:lnTo>
                  <a:lnTo>
                    <a:pt x="28" y="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90000"/>
                </a:lnSpc>
              </a:pPr>
              <a:endParaRPr lang="en-US"/>
            </a:p>
          </p:txBody>
        </p:sp>
        <p:sp>
          <p:nvSpPr>
            <p:cNvPr id="24" name="Freeform 224">
              <a:extLst>
                <a:ext uri="{FF2B5EF4-FFF2-40B4-BE49-F238E27FC236}">
                  <a16:creationId xmlns:a16="http://schemas.microsoft.com/office/drawing/2014/main" id="{8DDCECC2-EE63-4AC0-8B07-B5F35D1EACF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918450" y="4330700"/>
              <a:ext cx="393700" cy="307975"/>
            </a:xfrm>
            <a:custGeom>
              <a:avLst/>
              <a:gdLst>
                <a:gd name="T0" fmla="*/ 120 w 248"/>
                <a:gd name="T1" fmla="*/ 92 h 194"/>
                <a:gd name="T2" fmla="*/ 127 w 248"/>
                <a:gd name="T3" fmla="*/ 96 h 194"/>
                <a:gd name="T4" fmla="*/ 129 w 248"/>
                <a:gd name="T5" fmla="*/ 104 h 194"/>
                <a:gd name="T6" fmla="*/ 131 w 248"/>
                <a:gd name="T7" fmla="*/ 110 h 194"/>
                <a:gd name="T8" fmla="*/ 133 w 248"/>
                <a:gd name="T9" fmla="*/ 110 h 194"/>
                <a:gd name="T10" fmla="*/ 143 w 248"/>
                <a:gd name="T11" fmla="*/ 112 h 194"/>
                <a:gd name="T12" fmla="*/ 149 w 248"/>
                <a:gd name="T13" fmla="*/ 121 h 194"/>
                <a:gd name="T14" fmla="*/ 146 w 248"/>
                <a:gd name="T15" fmla="*/ 131 h 194"/>
                <a:gd name="T16" fmla="*/ 146 w 248"/>
                <a:gd name="T17" fmla="*/ 142 h 194"/>
                <a:gd name="T18" fmla="*/ 145 w 248"/>
                <a:gd name="T19" fmla="*/ 153 h 194"/>
                <a:gd name="T20" fmla="*/ 140 w 248"/>
                <a:gd name="T21" fmla="*/ 154 h 194"/>
                <a:gd name="T22" fmla="*/ 131 w 248"/>
                <a:gd name="T23" fmla="*/ 154 h 194"/>
                <a:gd name="T24" fmla="*/ 128 w 248"/>
                <a:gd name="T25" fmla="*/ 159 h 194"/>
                <a:gd name="T26" fmla="*/ 123 w 248"/>
                <a:gd name="T27" fmla="*/ 152 h 194"/>
                <a:gd name="T28" fmla="*/ 115 w 248"/>
                <a:gd name="T29" fmla="*/ 145 h 194"/>
                <a:gd name="T30" fmla="*/ 105 w 248"/>
                <a:gd name="T31" fmla="*/ 137 h 194"/>
                <a:gd name="T32" fmla="*/ 97 w 248"/>
                <a:gd name="T33" fmla="*/ 128 h 194"/>
                <a:gd name="T34" fmla="*/ 86 w 248"/>
                <a:gd name="T35" fmla="*/ 120 h 194"/>
                <a:gd name="T36" fmla="*/ 80 w 248"/>
                <a:gd name="T37" fmla="*/ 111 h 194"/>
                <a:gd name="T38" fmla="*/ 75 w 248"/>
                <a:gd name="T39" fmla="*/ 100 h 194"/>
                <a:gd name="T40" fmla="*/ 71 w 248"/>
                <a:gd name="T41" fmla="*/ 90 h 194"/>
                <a:gd name="T42" fmla="*/ 63 w 248"/>
                <a:gd name="T43" fmla="*/ 81 h 194"/>
                <a:gd name="T44" fmla="*/ 55 w 248"/>
                <a:gd name="T45" fmla="*/ 74 h 194"/>
                <a:gd name="T46" fmla="*/ 51 w 248"/>
                <a:gd name="T47" fmla="*/ 64 h 194"/>
                <a:gd name="T48" fmla="*/ 45 w 248"/>
                <a:gd name="T49" fmla="*/ 50 h 194"/>
                <a:gd name="T50" fmla="*/ 37 w 248"/>
                <a:gd name="T51" fmla="*/ 47 h 194"/>
                <a:gd name="T52" fmla="*/ 31 w 248"/>
                <a:gd name="T53" fmla="*/ 38 h 194"/>
                <a:gd name="T54" fmla="*/ 23 w 248"/>
                <a:gd name="T55" fmla="*/ 27 h 194"/>
                <a:gd name="T56" fmla="*/ 13 w 248"/>
                <a:gd name="T57" fmla="*/ 21 h 194"/>
                <a:gd name="T58" fmla="*/ 3 w 248"/>
                <a:gd name="T59" fmla="*/ 10 h 194"/>
                <a:gd name="T60" fmla="*/ 6 w 248"/>
                <a:gd name="T61" fmla="*/ 0 h 194"/>
                <a:gd name="T62" fmla="*/ 17 w 248"/>
                <a:gd name="T63" fmla="*/ 6 h 194"/>
                <a:gd name="T64" fmla="*/ 28 w 248"/>
                <a:gd name="T65" fmla="*/ 7 h 194"/>
                <a:gd name="T66" fmla="*/ 37 w 248"/>
                <a:gd name="T67" fmla="*/ 10 h 194"/>
                <a:gd name="T68" fmla="*/ 42 w 248"/>
                <a:gd name="T69" fmla="*/ 19 h 194"/>
                <a:gd name="T70" fmla="*/ 52 w 248"/>
                <a:gd name="T71" fmla="*/ 27 h 194"/>
                <a:gd name="T72" fmla="*/ 63 w 248"/>
                <a:gd name="T73" fmla="*/ 35 h 194"/>
                <a:gd name="T74" fmla="*/ 66 w 248"/>
                <a:gd name="T75" fmla="*/ 41 h 194"/>
                <a:gd name="T76" fmla="*/ 72 w 248"/>
                <a:gd name="T77" fmla="*/ 45 h 194"/>
                <a:gd name="T78" fmla="*/ 79 w 248"/>
                <a:gd name="T79" fmla="*/ 52 h 194"/>
                <a:gd name="T80" fmla="*/ 82 w 248"/>
                <a:gd name="T81" fmla="*/ 49 h 194"/>
                <a:gd name="T82" fmla="*/ 91 w 248"/>
                <a:gd name="T83" fmla="*/ 56 h 194"/>
                <a:gd name="T84" fmla="*/ 97 w 248"/>
                <a:gd name="T85" fmla="*/ 64 h 194"/>
                <a:gd name="T86" fmla="*/ 107 w 248"/>
                <a:gd name="T87" fmla="*/ 68 h 194"/>
                <a:gd name="T88" fmla="*/ 100 w 248"/>
                <a:gd name="T89" fmla="*/ 75 h 194"/>
                <a:gd name="T90" fmla="*/ 107 w 248"/>
                <a:gd name="T91" fmla="*/ 73 h 194"/>
                <a:gd name="T92" fmla="*/ 118 w 248"/>
                <a:gd name="T93" fmla="*/ 76 h 194"/>
                <a:gd name="T94" fmla="*/ 111 w 248"/>
                <a:gd name="T95" fmla="*/ 83 h 194"/>
                <a:gd name="T96" fmla="*/ 112 w 248"/>
                <a:gd name="T97" fmla="*/ 85 h 194"/>
                <a:gd name="T98" fmla="*/ 248 w 248"/>
                <a:gd name="T99" fmla="*/ 194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48" h="194">
                  <a:moveTo>
                    <a:pt x="112" y="88"/>
                  </a:moveTo>
                  <a:lnTo>
                    <a:pt x="116" y="90"/>
                  </a:lnTo>
                  <a:lnTo>
                    <a:pt x="118" y="92"/>
                  </a:lnTo>
                  <a:lnTo>
                    <a:pt x="120" y="92"/>
                  </a:lnTo>
                  <a:lnTo>
                    <a:pt x="124" y="92"/>
                  </a:lnTo>
                  <a:lnTo>
                    <a:pt x="124" y="92"/>
                  </a:lnTo>
                  <a:lnTo>
                    <a:pt x="126" y="93"/>
                  </a:lnTo>
                  <a:lnTo>
                    <a:pt x="127" y="96"/>
                  </a:lnTo>
                  <a:lnTo>
                    <a:pt x="127" y="99"/>
                  </a:lnTo>
                  <a:lnTo>
                    <a:pt x="128" y="101"/>
                  </a:lnTo>
                  <a:lnTo>
                    <a:pt x="128" y="102"/>
                  </a:lnTo>
                  <a:lnTo>
                    <a:pt x="129" y="104"/>
                  </a:lnTo>
                  <a:lnTo>
                    <a:pt x="133" y="105"/>
                  </a:lnTo>
                  <a:lnTo>
                    <a:pt x="132" y="108"/>
                  </a:lnTo>
                  <a:lnTo>
                    <a:pt x="129" y="110"/>
                  </a:lnTo>
                  <a:lnTo>
                    <a:pt x="131" y="110"/>
                  </a:lnTo>
                  <a:lnTo>
                    <a:pt x="131" y="113"/>
                  </a:lnTo>
                  <a:lnTo>
                    <a:pt x="128" y="116"/>
                  </a:lnTo>
                  <a:lnTo>
                    <a:pt x="131" y="112"/>
                  </a:lnTo>
                  <a:lnTo>
                    <a:pt x="133" y="110"/>
                  </a:lnTo>
                  <a:lnTo>
                    <a:pt x="135" y="110"/>
                  </a:lnTo>
                  <a:lnTo>
                    <a:pt x="137" y="110"/>
                  </a:lnTo>
                  <a:lnTo>
                    <a:pt x="140" y="110"/>
                  </a:lnTo>
                  <a:lnTo>
                    <a:pt x="143" y="112"/>
                  </a:lnTo>
                  <a:lnTo>
                    <a:pt x="145" y="115"/>
                  </a:lnTo>
                  <a:lnTo>
                    <a:pt x="145" y="118"/>
                  </a:lnTo>
                  <a:lnTo>
                    <a:pt x="149" y="119"/>
                  </a:lnTo>
                  <a:lnTo>
                    <a:pt x="149" y="121"/>
                  </a:lnTo>
                  <a:lnTo>
                    <a:pt x="148" y="124"/>
                  </a:lnTo>
                  <a:lnTo>
                    <a:pt x="146" y="127"/>
                  </a:lnTo>
                  <a:lnTo>
                    <a:pt x="146" y="129"/>
                  </a:lnTo>
                  <a:lnTo>
                    <a:pt x="146" y="131"/>
                  </a:lnTo>
                  <a:lnTo>
                    <a:pt x="145" y="135"/>
                  </a:lnTo>
                  <a:lnTo>
                    <a:pt x="145" y="137"/>
                  </a:lnTo>
                  <a:lnTo>
                    <a:pt x="146" y="139"/>
                  </a:lnTo>
                  <a:lnTo>
                    <a:pt x="146" y="142"/>
                  </a:lnTo>
                  <a:lnTo>
                    <a:pt x="146" y="145"/>
                  </a:lnTo>
                  <a:lnTo>
                    <a:pt x="146" y="147"/>
                  </a:lnTo>
                  <a:lnTo>
                    <a:pt x="146" y="150"/>
                  </a:lnTo>
                  <a:lnTo>
                    <a:pt x="145" y="153"/>
                  </a:lnTo>
                  <a:lnTo>
                    <a:pt x="145" y="155"/>
                  </a:lnTo>
                  <a:lnTo>
                    <a:pt x="144" y="159"/>
                  </a:lnTo>
                  <a:lnTo>
                    <a:pt x="142" y="155"/>
                  </a:lnTo>
                  <a:lnTo>
                    <a:pt x="140" y="154"/>
                  </a:lnTo>
                  <a:lnTo>
                    <a:pt x="137" y="154"/>
                  </a:lnTo>
                  <a:lnTo>
                    <a:pt x="136" y="156"/>
                  </a:lnTo>
                  <a:lnTo>
                    <a:pt x="133" y="155"/>
                  </a:lnTo>
                  <a:lnTo>
                    <a:pt x="131" y="154"/>
                  </a:lnTo>
                  <a:lnTo>
                    <a:pt x="128" y="154"/>
                  </a:lnTo>
                  <a:lnTo>
                    <a:pt x="129" y="156"/>
                  </a:lnTo>
                  <a:lnTo>
                    <a:pt x="128" y="159"/>
                  </a:lnTo>
                  <a:lnTo>
                    <a:pt x="128" y="159"/>
                  </a:lnTo>
                  <a:lnTo>
                    <a:pt x="127" y="158"/>
                  </a:lnTo>
                  <a:lnTo>
                    <a:pt x="125" y="155"/>
                  </a:lnTo>
                  <a:lnTo>
                    <a:pt x="125" y="154"/>
                  </a:lnTo>
                  <a:lnTo>
                    <a:pt x="123" y="152"/>
                  </a:lnTo>
                  <a:lnTo>
                    <a:pt x="120" y="150"/>
                  </a:lnTo>
                  <a:lnTo>
                    <a:pt x="118" y="146"/>
                  </a:lnTo>
                  <a:lnTo>
                    <a:pt x="116" y="145"/>
                  </a:lnTo>
                  <a:lnTo>
                    <a:pt x="115" y="145"/>
                  </a:lnTo>
                  <a:lnTo>
                    <a:pt x="112" y="143"/>
                  </a:lnTo>
                  <a:lnTo>
                    <a:pt x="109" y="142"/>
                  </a:lnTo>
                  <a:lnTo>
                    <a:pt x="107" y="139"/>
                  </a:lnTo>
                  <a:lnTo>
                    <a:pt x="105" y="137"/>
                  </a:lnTo>
                  <a:lnTo>
                    <a:pt x="101" y="135"/>
                  </a:lnTo>
                  <a:lnTo>
                    <a:pt x="99" y="133"/>
                  </a:lnTo>
                  <a:lnTo>
                    <a:pt x="98" y="130"/>
                  </a:lnTo>
                  <a:lnTo>
                    <a:pt x="97" y="128"/>
                  </a:lnTo>
                  <a:lnTo>
                    <a:pt x="94" y="126"/>
                  </a:lnTo>
                  <a:lnTo>
                    <a:pt x="91" y="124"/>
                  </a:lnTo>
                  <a:lnTo>
                    <a:pt x="89" y="122"/>
                  </a:lnTo>
                  <a:lnTo>
                    <a:pt x="86" y="120"/>
                  </a:lnTo>
                  <a:lnTo>
                    <a:pt x="85" y="117"/>
                  </a:lnTo>
                  <a:lnTo>
                    <a:pt x="83" y="115"/>
                  </a:lnTo>
                  <a:lnTo>
                    <a:pt x="80" y="111"/>
                  </a:lnTo>
                  <a:lnTo>
                    <a:pt x="80" y="111"/>
                  </a:lnTo>
                  <a:lnTo>
                    <a:pt x="79" y="108"/>
                  </a:lnTo>
                  <a:lnTo>
                    <a:pt x="79" y="105"/>
                  </a:lnTo>
                  <a:lnTo>
                    <a:pt x="77" y="102"/>
                  </a:lnTo>
                  <a:lnTo>
                    <a:pt x="75" y="100"/>
                  </a:lnTo>
                  <a:lnTo>
                    <a:pt x="74" y="98"/>
                  </a:lnTo>
                  <a:lnTo>
                    <a:pt x="72" y="94"/>
                  </a:lnTo>
                  <a:lnTo>
                    <a:pt x="72" y="92"/>
                  </a:lnTo>
                  <a:lnTo>
                    <a:pt x="71" y="90"/>
                  </a:lnTo>
                  <a:lnTo>
                    <a:pt x="68" y="86"/>
                  </a:lnTo>
                  <a:lnTo>
                    <a:pt x="66" y="84"/>
                  </a:lnTo>
                  <a:lnTo>
                    <a:pt x="65" y="83"/>
                  </a:lnTo>
                  <a:lnTo>
                    <a:pt x="63" y="81"/>
                  </a:lnTo>
                  <a:lnTo>
                    <a:pt x="63" y="77"/>
                  </a:lnTo>
                  <a:lnTo>
                    <a:pt x="59" y="76"/>
                  </a:lnTo>
                  <a:lnTo>
                    <a:pt x="57" y="75"/>
                  </a:lnTo>
                  <a:lnTo>
                    <a:pt x="55" y="74"/>
                  </a:lnTo>
                  <a:lnTo>
                    <a:pt x="54" y="71"/>
                  </a:lnTo>
                  <a:lnTo>
                    <a:pt x="54" y="69"/>
                  </a:lnTo>
                  <a:lnTo>
                    <a:pt x="52" y="66"/>
                  </a:lnTo>
                  <a:lnTo>
                    <a:pt x="51" y="64"/>
                  </a:lnTo>
                  <a:lnTo>
                    <a:pt x="50" y="61"/>
                  </a:lnTo>
                  <a:lnTo>
                    <a:pt x="49" y="58"/>
                  </a:lnTo>
                  <a:lnTo>
                    <a:pt x="50" y="56"/>
                  </a:lnTo>
                  <a:lnTo>
                    <a:pt x="45" y="50"/>
                  </a:lnTo>
                  <a:lnTo>
                    <a:pt x="42" y="49"/>
                  </a:lnTo>
                  <a:lnTo>
                    <a:pt x="39" y="48"/>
                  </a:lnTo>
                  <a:lnTo>
                    <a:pt x="39" y="47"/>
                  </a:lnTo>
                  <a:lnTo>
                    <a:pt x="37" y="47"/>
                  </a:lnTo>
                  <a:lnTo>
                    <a:pt x="34" y="44"/>
                  </a:lnTo>
                  <a:lnTo>
                    <a:pt x="34" y="41"/>
                  </a:lnTo>
                  <a:lnTo>
                    <a:pt x="33" y="39"/>
                  </a:lnTo>
                  <a:lnTo>
                    <a:pt x="31" y="38"/>
                  </a:lnTo>
                  <a:lnTo>
                    <a:pt x="29" y="35"/>
                  </a:lnTo>
                  <a:lnTo>
                    <a:pt x="26" y="32"/>
                  </a:lnTo>
                  <a:lnTo>
                    <a:pt x="25" y="30"/>
                  </a:lnTo>
                  <a:lnTo>
                    <a:pt x="23" y="27"/>
                  </a:lnTo>
                  <a:lnTo>
                    <a:pt x="20" y="26"/>
                  </a:lnTo>
                  <a:lnTo>
                    <a:pt x="17" y="25"/>
                  </a:lnTo>
                  <a:lnTo>
                    <a:pt x="15" y="23"/>
                  </a:lnTo>
                  <a:lnTo>
                    <a:pt x="13" y="21"/>
                  </a:lnTo>
                  <a:lnTo>
                    <a:pt x="9" y="18"/>
                  </a:lnTo>
                  <a:lnTo>
                    <a:pt x="7" y="15"/>
                  </a:lnTo>
                  <a:lnTo>
                    <a:pt x="5" y="13"/>
                  </a:lnTo>
                  <a:lnTo>
                    <a:pt x="3" y="10"/>
                  </a:lnTo>
                  <a:lnTo>
                    <a:pt x="0" y="5"/>
                  </a:lnTo>
                  <a:lnTo>
                    <a:pt x="0" y="2"/>
                  </a:lnTo>
                  <a:lnTo>
                    <a:pt x="4" y="0"/>
                  </a:lnTo>
                  <a:lnTo>
                    <a:pt x="6" y="0"/>
                  </a:lnTo>
                  <a:lnTo>
                    <a:pt x="8" y="1"/>
                  </a:lnTo>
                  <a:lnTo>
                    <a:pt x="12" y="5"/>
                  </a:lnTo>
                  <a:lnTo>
                    <a:pt x="14" y="6"/>
                  </a:lnTo>
                  <a:lnTo>
                    <a:pt x="17" y="6"/>
                  </a:lnTo>
                  <a:lnTo>
                    <a:pt x="20" y="6"/>
                  </a:lnTo>
                  <a:lnTo>
                    <a:pt x="22" y="6"/>
                  </a:lnTo>
                  <a:lnTo>
                    <a:pt x="25" y="6"/>
                  </a:lnTo>
                  <a:lnTo>
                    <a:pt x="28" y="7"/>
                  </a:lnTo>
                  <a:lnTo>
                    <a:pt x="31" y="6"/>
                  </a:lnTo>
                  <a:lnTo>
                    <a:pt x="32" y="6"/>
                  </a:lnTo>
                  <a:lnTo>
                    <a:pt x="34" y="8"/>
                  </a:lnTo>
                  <a:lnTo>
                    <a:pt x="37" y="10"/>
                  </a:lnTo>
                  <a:lnTo>
                    <a:pt x="38" y="13"/>
                  </a:lnTo>
                  <a:lnTo>
                    <a:pt x="41" y="16"/>
                  </a:lnTo>
                  <a:lnTo>
                    <a:pt x="42" y="18"/>
                  </a:lnTo>
                  <a:lnTo>
                    <a:pt x="42" y="19"/>
                  </a:lnTo>
                  <a:lnTo>
                    <a:pt x="45" y="22"/>
                  </a:lnTo>
                  <a:lnTo>
                    <a:pt x="47" y="24"/>
                  </a:lnTo>
                  <a:lnTo>
                    <a:pt x="49" y="26"/>
                  </a:lnTo>
                  <a:lnTo>
                    <a:pt x="52" y="27"/>
                  </a:lnTo>
                  <a:lnTo>
                    <a:pt x="55" y="28"/>
                  </a:lnTo>
                  <a:lnTo>
                    <a:pt x="58" y="31"/>
                  </a:lnTo>
                  <a:lnTo>
                    <a:pt x="60" y="33"/>
                  </a:lnTo>
                  <a:lnTo>
                    <a:pt x="63" y="35"/>
                  </a:lnTo>
                  <a:lnTo>
                    <a:pt x="64" y="36"/>
                  </a:lnTo>
                  <a:lnTo>
                    <a:pt x="66" y="39"/>
                  </a:lnTo>
                  <a:lnTo>
                    <a:pt x="66" y="42"/>
                  </a:lnTo>
                  <a:lnTo>
                    <a:pt x="66" y="41"/>
                  </a:lnTo>
                  <a:lnTo>
                    <a:pt x="67" y="43"/>
                  </a:lnTo>
                  <a:lnTo>
                    <a:pt x="68" y="43"/>
                  </a:lnTo>
                  <a:lnTo>
                    <a:pt x="71" y="43"/>
                  </a:lnTo>
                  <a:lnTo>
                    <a:pt x="72" y="45"/>
                  </a:lnTo>
                  <a:lnTo>
                    <a:pt x="74" y="48"/>
                  </a:lnTo>
                  <a:lnTo>
                    <a:pt x="76" y="50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9" y="50"/>
                  </a:lnTo>
                  <a:lnTo>
                    <a:pt x="77" y="48"/>
                  </a:lnTo>
                  <a:lnTo>
                    <a:pt x="80" y="47"/>
                  </a:lnTo>
                  <a:lnTo>
                    <a:pt x="82" y="49"/>
                  </a:lnTo>
                  <a:lnTo>
                    <a:pt x="84" y="51"/>
                  </a:lnTo>
                  <a:lnTo>
                    <a:pt x="85" y="54"/>
                  </a:lnTo>
                  <a:lnTo>
                    <a:pt x="88" y="54"/>
                  </a:lnTo>
                  <a:lnTo>
                    <a:pt x="91" y="56"/>
                  </a:lnTo>
                  <a:lnTo>
                    <a:pt x="93" y="58"/>
                  </a:lnTo>
                  <a:lnTo>
                    <a:pt x="96" y="60"/>
                  </a:lnTo>
                  <a:lnTo>
                    <a:pt x="96" y="61"/>
                  </a:lnTo>
                  <a:lnTo>
                    <a:pt x="97" y="64"/>
                  </a:lnTo>
                  <a:lnTo>
                    <a:pt x="99" y="66"/>
                  </a:lnTo>
                  <a:lnTo>
                    <a:pt x="101" y="68"/>
                  </a:lnTo>
                  <a:lnTo>
                    <a:pt x="103" y="68"/>
                  </a:lnTo>
                  <a:lnTo>
                    <a:pt x="107" y="68"/>
                  </a:lnTo>
                  <a:lnTo>
                    <a:pt x="108" y="71"/>
                  </a:lnTo>
                  <a:lnTo>
                    <a:pt x="106" y="73"/>
                  </a:lnTo>
                  <a:lnTo>
                    <a:pt x="103" y="74"/>
                  </a:lnTo>
                  <a:lnTo>
                    <a:pt x="100" y="75"/>
                  </a:lnTo>
                  <a:lnTo>
                    <a:pt x="99" y="74"/>
                  </a:lnTo>
                  <a:lnTo>
                    <a:pt x="102" y="75"/>
                  </a:lnTo>
                  <a:lnTo>
                    <a:pt x="105" y="74"/>
                  </a:lnTo>
                  <a:lnTo>
                    <a:pt x="107" y="73"/>
                  </a:lnTo>
                  <a:lnTo>
                    <a:pt x="110" y="71"/>
                  </a:lnTo>
                  <a:lnTo>
                    <a:pt x="112" y="70"/>
                  </a:lnTo>
                  <a:lnTo>
                    <a:pt x="115" y="74"/>
                  </a:lnTo>
                  <a:lnTo>
                    <a:pt x="118" y="76"/>
                  </a:lnTo>
                  <a:lnTo>
                    <a:pt x="118" y="77"/>
                  </a:lnTo>
                  <a:lnTo>
                    <a:pt x="117" y="78"/>
                  </a:lnTo>
                  <a:lnTo>
                    <a:pt x="114" y="81"/>
                  </a:lnTo>
                  <a:lnTo>
                    <a:pt x="111" y="83"/>
                  </a:lnTo>
                  <a:lnTo>
                    <a:pt x="112" y="83"/>
                  </a:lnTo>
                  <a:lnTo>
                    <a:pt x="115" y="84"/>
                  </a:lnTo>
                  <a:lnTo>
                    <a:pt x="112" y="84"/>
                  </a:lnTo>
                  <a:lnTo>
                    <a:pt x="112" y="85"/>
                  </a:lnTo>
                  <a:lnTo>
                    <a:pt x="112" y="88"/>
                  </a:lnTo>
                  <a:lnTo>
                    <a:pt x="112" y="88"/>
                  </a:lnTo>
                  <a:close/>
                  <a:moveTo>
                    <a:pt x="248" y="194"/>
                  </a:moveTo>
                  <a:lnTo>
                    <a:pt x="248" y="194"/>
                  </a:lnTo>
                  <a:lnTo>
                    <a:pt x="248" y="194"/>
                  </a:lnTo>
                  <a:lnTo>
                    <a:pt x="248" y="19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90000"/>
                </a:lnSpc>
              </a:pPr>
              <a:endParaRPr lang="en-US"/>
            </a:p>
          </p:txBody>
        </p:sp>
        <p:sp>
          <p:nvSpPr>
            <p:cNvPr id="25" name="Freeform 225">
              <a:extLst>
                <a:ext uri="{FF2B5EF4-FFF2-40B4-BE49-F238E27FC236}">
                  <a16:creationId xmlns:a16="http://schemas.microsoft.com/office/drawing/2014/main" id="{71557924-DBDC-4786-AEF5-8000AD39455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44950" y="2201863"/>
              <a:ext cx="2239962" cy="3606800"/>
            </a:xfrm>
            <a:custGeom>
              <a:avLst/>
              <a:gdLst>
                <a:gd name="T0" fmla="*/ 178 w 1411"/>
                <a:gd name="T1" fmla="*/ 2262 h 2272"/>
                <a:gd name="T2" fmla="*/ 312 w 1411"/>
                <a:gd name="T3" fmla="*/ 2194 h 2272"/>
                <a:gd name="T4" fmla="*/ 230 w 1411"/>
                <a:gd name="T5" fmla="*/ 2250 h 2272"/>
                <a:gd name="T6" fmla="*/ 185 w 1411"/>
                <a:gd name="T7" fmla="*/ 2212 h 2272"/>
                <a:gd name="T8" fmla="*/ 177 w 1411"/>
                <a:gd name="T9" fmla="*/ 2239 h 2272"/>
                <a:gd name="T10" fmla="*/ 161 w 1411"/>
                <a:gd name="T11" fmla="*/ 2248 h 2272"/>
                <a:gd name="T12" fmla="*/ 188 w 1411"/>
                <a:gd name="T13" fmla="*/ 2257 h 2272"/>
                <a:gd name="T14" fmla="*/ 244 w 1411"/>
                <a:gd name="T15" fmla="*/ 2253 h 2272"/>
                <a:gd name="T16" fmla="*/ 587 w 1411"/>
                <a:gd name="T17" fmla="*/ 1458 h 2272"/>
                <a:gd name="T18" fmla="*/ 525 w 1411"/>
                <a:gd name="T19" fmla="*/ 1461 h 2272"/>
                <a:gd name="T20" fmla="*/ 478 w 1411"/>
                <a:gd name="T21" fmla="*/ 1428 h 2272"/>
                <a:gd name="T22" fmla="*/ 441 w 1411"/>
                <a:gd name="T23" fmla="*/ 1439 h 2272"/>
                <a:gd name="T24" fmla="*/ 452 w 1411"/>
                <a:gd name="T25" fmla="*/ 1401 h 2272"/>
                <a:gd name="T26" fmla="*/ 424 w 1411"/>
                <a:gd name="T27" fmla="*/ 1354 h 2272"/>
                <a:gd name="T28" fmla="*/ 356 w 1411"/>
                <a:gd name="T29" fmla="*/ 1337 h 2272"/>
                <a:gd name="T30" fmla="*/ 322 w 1411"/>
                <a:gd name="T31" fmla="*/ 1307 h 2272"/>
                <a:gd name="T32" fmla="*/ 285 w 1411"/>
                <a:gd name="T33" fmla="*/ 1287 h 2272"/>
                <a:gd name="T34" fmla="*/ 261 w 1411"/>
                <a:gd name="T35" fmla="*/ 1272 h 2272"/>
                <a:gd name="T36" fmla="*/ 175 w 1411"/>
                <a:gd name="T37" fmla="*/ 1252 h 2272"/>
                <a:gd name="T38" fmla="*/ 151 w 1411"/>
                <a:gd name="T39" fmla="*/ 1281 h 2272"/>
                <a:gd name="T40" fmla="*/ 119 w 1411"/>
                <a:gd name="T41" fmla="*/ 1269 h 2272"/>
                <a:gd name="T42" fmla="*/ 84 w 1411"/>
                <a:gd name="T43" fmla="*/ 1307 h 2272"/>
                <a:gd name="T44" fmla="*/ 17 w 1411"/>
                <a:gd name="T45" fmla="*/ 1296 h 2272"/>
                <a:gd name="T46" fmla="*/ 12 w 1411"/>
                <a:gd name="T47" fmla="*/ 1306 h 2272"/>
                <a:gd name="T48" fmla="*/ 60 w 1411"/>
                <a:gd name="T49" fmla="*/ 1299 h 2272"/>
                <a:gd name="T50" fmla="*/ 76 w 1411"/>
                <a:gd name="T51" fmla="*/ 1364 h 2272"/>
                <a:gd name="T52" fmla="*/ 43 w 1411"/>
                <a:gd name="T53" fmla="*/ 1407 h 2272"/>
                <a:gd name="T54" fmla="*/ 41 w 1411"/>
                <a:gd name="T55" fmla="*/ 1452 h 2272"/>
                <a:gd name="T56" fmla="*/ 29 w 1411"/>
                <a:gd name="T57" fmla="*/ 1496 h 2272"/>
                <a:gd name="T58" fmla="*/ 85 w 1411"/>
                <a:gd name="T59" fmla="*/ 1590 h 2272"/>
                <a:gd name="T60" fmla="*/ 159 w 1411"/>
                <a:gd name="T61" fmla="*/ 1660 h 2272"/>
                <a:gd name="T62" fmla="*/ 169 w 1411"/>
                <a:gd name="T63" fmla="*/ 1776 h 2272"/>
                <a:gd name="T64" fmla="*/ 155 w 1411"/>
                <a:gd name="T65" fmla="*/ 1888 h 2272"/>
                <a:gd name="T66" fmla="*/ 131 w 1411"/>
                <a:gd name="T67" fmla="*/ 1966 h 2272"/>
                <a:gd name="T68" fmla="*/ 142 w 1411"/>
                <a:gd name="T69" fmla="*/ 2025 h 2272"/>
                <a:gd name="T70" fmla="*/ 141 w 1411"/>
                <a:gd name="T71" fmla="*/ 2075 h 2272"/>
                <a:gd name="T72" fmla="*/ 125 w 1411"/>
                <a:gd name="T73" fmla="*/ 2102 h 2272"/>
                <a:gd name="T74" fmla="*/ 109 w 1411"/>
                <a:gd name="T75" fmla="*/ 2108 h 2272"/>
                <a:gd name="T76" fmla="*/ 131 w 1411"/>
                <a:gd name="T77" fmla="*/ 2134 h 2272"/>
                <a:gd name="T78" fmla="*/ 125 w 1411"/>
                <a:gd name="T79" fmla="*/ 2154 h 2272"/>
                <a:gd name="T80" fmla="*/ 121 w 1411"/>
                <a:gd name="T81" fmla="*/ 2178 h 2272"/>
                <a:gd name="T82" fmla="*/ 133 w 1411"/>
                <a:gd name="T83" fmla="*/ 2203 h 2272"/>
                <a:gd name="T84" fmla="*/ 128 w 1411"/>
                <a:gd name="T85" fmla="*/ 2205 h 2272"/>
                <a:gd name="T86" fmla="*/ 144 w 1411"/>
                <a:gd name="T87" fmla="*/ 2219 h 2272"/>
                <a:gd name="T88" fmla="*/ 153 w 1411"/>
                <a:gd name="T89" fmla="*/ 2230 h 2272"/>
                <a:gd name="T90" fmla="*/ 198 w 1411"/>
                <a:gd name="T91" fmla="*/ 2209 h 2272"/>
                <a:gd name="T92" fmla="*/ 192 w 1411"/>
                <a:gd name="T93" fmla="*/ 2167 h 2272"/>
                <a:gd name="T94" fmla="*/ 230 w 1411"/>
                <a:gd name="T95" fmla="*/ 2128 h 2272"/>
                <a:gd name="T96" fmla="*/ 243 w 1411"/>
                <a:gd name="T97" fmla="*/ 2067 h 2272"/>
                <a:gd name="T98" fmla="*/ 249 w 1411"/>
                <a:gd name="T99" fmla="*/ 2033 h 2272"/>
                <a:gd name="T100" fmla="*/ 288 w 1411"/>
                <a:gd name="T101" fmla="*/ 1981 h 2272"/>
                <a:gd name="T102" fmla="*/ 345 w 1411"/>
                <a:gd name="T103" fmla="*/ 1916 h 2272"/>
                <a:gd name="T104" fmla="*/ 347 w 1411"/>
                <a:gd name="T105" fmla="*/ 1910 h 2272"/>
                <a:gd name="T106" fmla="*/ 427 w 1411"/>
                <a:gd name="T107" fmla="*/ 1861 h 2272"/>
                <a:gd name="T108" fmla="*/ 442 w 1411"/>
                <a:gd name="T109" fmla="*/ 1858 h 2272"/>
                <a:gd name="T110" fmla="*/ 478 w 1411"/>
                <a:gd name="T111" fmla="*/ 1768 h 2272"/>
                <a:gd name="T112" fmla="*/ 545 w 1411"/>
                <a:gd name="T113" fmla="*/ 1739 h 2272"/>
                <a:gd name="T114" fmla="*/ 593 w 1411"/>
                <a:gd name="T115" fmla="*/ 1685 h 2272"/>
                <a:gd name="T116" fmla="*/ 623 w 1411"/>
                <a:gd name="T117" fmla="*/ 1577 h 2272"/>
                <a:gd name="T118" fmla="*/ 195 w 1411"/>
                <a:gd name="T119" fmla="*/ 1646 h 2272"/>
                <a:gd name="T120" fmla="*/ 196 w 1411"/>
                <a:gd name="T121" fmla="*/ 1642 h 2272"/>
                <a:gd name="T122" fmla="*/ 329 w 1411"/>
                <a:gd name="T123" fmla="*/ 2200 h 2272"/>
                <a:gd name="T124" fmla="*/ 472 w 1411"/>
                <a:gd name="T125" fmla="*/ 1422 h 2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411" h="2272">
                  <a:moveTo>
                    <a:pt x="1407" y="1"/>
                  </a:moveTo>
                  <a:lnTo>
                    <a:pt x="1411" y="1"/>
                  </a:lnTo>
                  <a:lnTo>
                    <a:pt x="1411" y="0"/>
                  </a:lnTo>
                  <a:lnTo>
                    <a:pt x="1407" y="1"/>
                  </a:lnTo>
                  <a:close/>
                  <a:moveTo>
                    <a:pt x="202" y="2266"/>
                  </a:moveTo>
                  <a:lnTo>
                    <a:pt x="200" y="2265"/>
                  </a:lnTo>
                  <a:lnTo>
                    <a:pt x="196" y="2264"/>
                  </a:lnTo>
                  <a:lnTo>
                    <a:pt x="200" y="2264"/>
                  </a:lnTo>
                  <a:lnTo>
                    <a:pt x="202" y="2264"/>
                  </a:lnTo>
                  <a:lnTo>
                    <a:pt x="200" y="2262"/>
                  </a:lnTo>
                  <a:lnTo>
                    <a:pt x="196" y="2262"/>
                  </a:lnTo>
                  <a:lnTo>
                    <a:pt x="194" y="2262"/>
                  </a:lnTo>
                  <a:lnTo>
                    <a:pt x="191" y="2260"/>
                  </a:lnTo>
                  <a:lnTo>
                    <a:pt x="194" y="2261"/>
                  </a:lnTo>
                  <a:lnTo>
                    <a:pt x="196" y="2262"/>
                  </a:lnTo>
                  <a:lnTo>
                    <a:pt x="200" y="2261"/>
                  </a:lnTo>
                  <a:lnTo>
                    <a:pt x="200" y="2258"/>
                  </a:lnTo>
                  <a:lnTo>
                    <a:pt x="198" y="2257"/>
                  </a:lnTo>
                  <a:lnTo>
                    <a:pt x="194" y="2258"/>
                  </a:lnTo>
                  <a:lnTo>
                    <a:pt x="192" y="2258"/>
                  </a:lnTo>
                  <a:lnTo>
                    <a:pt x="188" y="2260"/>
                  </a:lnTo>
                  <a:lnTo>
                    <a:pt x="186" y="2260"/>
                  </a:lnTo>
                  <a:lnTo>
                    <a:pt x="184" y="2260"/>
                  </a:lnTo>
                  <a:lnTo>
                    <a:pt x="181" y="2260"/>
                  </a:lnTo>
                  <a:lnTo>
                    <a:pt x="178" y="2262"/>
                  </a:lnTo>
                  <a:lnTo>
                    <a:pt x="178" y="2262"/>
                  </a:lnTo>
                  <a:lnTo>
                    <a:pt x="178" y="2262"/>
                  </a:lnTo>
                  <a:lnTo>
                    <a:pt x="182" y="2263"/>
                  </a:lnTo>
                  <a:lnTo>
                    <a:pt x="184" y="2263"/>
                  </a:lnTo>
                  <a:lnTo>
                    <a:pt x="182" y="2265"/>
                  </a:lnTo>
                  <a:lnTo>
                    <a:pt x="184" y="2266"/>
                  </a:lnTo>
                  <a:lnTo>
                    <a:pt x="187" y="2267"/>
                  </a:lnTo>
                  <a:lnTo>
                    <a:pt x="190" y="2269"/>
                  </a:lnTo>
                  <a:lnTo>
                    <a:pt x="188" y="2266"/>
                  </a:lnTo>
                  <a:lnTo>
                    <a:pt x="186" y="2264"/>
                  </a:lnTo>
                  <a:lnTo>
                    <a:pt x="187" y="2262"/>
                  </a:lnTo>
                  <a:lnTo>
                    <a:pt x="191" y="2263"/>
                  </a:lnTo>
                  <a:lnTo>
                    <a:pt x="193" y="2264"/>
                  </a:lnTo>
                  <a:lnTo>
                    <a:pt x="194" y="2267"/>
                  </a:lnTo>
                  <a:lnTo>
                    <a:pt x="198" y="2266"/>
                  </a:lnTo>
                  <a:lnTo>
                    <a:pt x="200" y="2269"/>
                  </a:lnTo>
                  <a:lnTo>
                    <a:pt x="202" y="2271"/>
                  </a:lnTo>
                  <a:lnTo>
                    <a:pt x="205" y="2272"/>
                  </a:lnTo>
                  <a:lnTo>
                    <a:pt x="204" y="2270"/>
                  </a:lnTo>
                  <a:lnTo>
                    <a:pt x="202" y="2266"/>
                  </a:lnTo>
                  <a:close/>
                  <a:moveTo>
                    <a:pt x="323" y="2195"/>
                  </a:moveTo>
                  <a:lnTo>
                    <a:pt x="326" y="2193"/>
                  </a:lnTo>
                  <a:lnTo>
                    <a:pt x="323" y="2193"/>
                  </a:lnTo>
                  <a:lnTo>
                    <a:pt x="321" y="2193"/>
                  </a:lnTo>
                  <a:lnTo>
                    <a:pt x="318" y="2193"/>
                  </a:lnTo>
                  <a:lnTo>
                    <a:pt x="315" y="2192"/>
                  </a:lnTo>
                  <a:lnTo>
                    <a:pt x="315" y="2193"/>
                  </a:lnTo>
                  <a:lnTo>
                    <a:pt x="314" y="2193"/>
                  </a:lnTo>
                  <a:lnTo>
                    <a:pt x="312" y="2194"/>
                  </a:lnTo>
                  <a:lnTo>
                    <a:pt x="309" y="2192"/>
                  </a:lnTo>
                  <a:lnTo>
                    <a:pt x="306" y="2192"/>
                  </a:lnTo>
                  <a:lnTo>
                    <a:pt x="309" y="2194"/>
                  </a:lnTo>
                  <a:lnTo>
                    <a:pt x="311" y="2196"/>
                  </a:lnTo>
                  <a:lnTo>
                    <a:pt x="314" y="2197"/>
                  </a:lnTo>
                  <a:lnTo>
                    <a:pt x="312" y="2196"/>
                  </a:lnTo>
                  <a:lnTo>
                    <a:pt x="309" y="2197"/>
                  </a:lnTo>
                  <a:lnTo>
                    <a:pt x="306" y="2197"/>
                  </a:lnTo>
                  <a:lnTo>
                    <a:pt x="309" y="2198"/>
                  </a:lnTo>
                  <a:lnTo>
                    <a:pt x="312" y="2198"/>
                  </a:lnTo>
                  <a:lnTo>
                    <a:pt x="309" y="2200"/>
                  </a:lnTo>
                  <a:lnTo>
                    <a:pt x="307" y="2203"/>
                  </a:lnTo>
                  <a:lnTo>
                    <a:pt x="304" y="2203"/>
                  </a:lnTo>
                  <a:lnTo>
                    <a:pt x="302" y="2204"/>
                  </a:lnTo>
                  <a:lnTo>
                    <a:pt x="304" y="2205"/>
                  </a:lnTo>
                  <a:lnTo>
                    <a:pt x="307" y="2205"/>
                  </a:lnTo>
                  <a:lnTo>
                    <a:pt x="310" y="2205"/>
                  </a:lnTo>
                  <a:lnTo>
                    <a:pt x="312" y="2203"/>
                  </a:lnTo>
                  <a:lnTo>
                    <a:pt x="315" y="2202"/>
                  </a:lnTo>
                  <a:lnTo>
                    <a:pt x="316" y="2202"/>
                  </a:lnTo>
                  <a:lnTo>
                    <a:pt x="319" y="2200"/>
                  </a:lnTo>
                  <a:lnTo>
                    <a:pt x="321" y="2196"/>
                  </a:lnTo>
                  <a:lnTo>
                    <a:pt x="323" y="2195"/>
                  </a:lnTo>
                  <a:close/>
                  <a:moveTo>
                    <a:pt x="239" y="2253"/>
                  </a:moveTo>
                  <a:lnTo>
                    <a:pt x="236" y="2253"/>
                  </a:lnTo>
                  <a:lnTo>
                    <a:pt x="234" y="2252"/>
                  </a:lnTo>
                  <a:lnTo>
                    <a:pt x="230" y="2250"/>
                  </a:lnTo>
                  <a:lnTo>
                    <a:pt x="228" y="2249"/>
                  </a:lnTo>
                  <a:lnTo>
                    <a:pt x="226" y="2248"/>
                  </a:lnTo>
                  <a:lnTo>
                    <a:pt x="222" y="2245"/>
                  </a:lnTo>
                  <a:lnTo>
                    <a:pt x="220" y="2244"/>
                  </a:lnTo>
                  <a:lnTo>
                    <a:pt x="218" y="2243"/>
                  </a:lnTo>
                  <a:lnTo>
                    <a:pt x="215" y="2240"/>
                  </a:lnTo>
                  <a:lnTo>
                    <a:pt x="212" y="2239"/>
                  </a:lnTo>
                  <a:lnTo>
                    <a:pt x="209" y="2236"/>
                  </a:lnTo>
                  <a:lnTo>
                    <a:pt x="209" y="2235"/>
                  </a:lnTo>
                  <a:lnTo>
                    <a:pt x="205" y="2232"/>
                  </a:lnTo>
                  <a:lnTo>
                    <a:pt x="204" y="2230"/>
                  </a:lnTo>
                  <a:lnTo>
                    <a:pt x="203" y="2227"/>
                  </a:lnTo>
                  <a:lnTo>
                    <a:pt x="201" y="2227"/>
                  </a:lnTo>
                  <a:lnTo>
                    <a:pt x="198" y="2226"/>
                  </a:lnTo>
                  <a:lnTo>
                    <a:pt x="200" y="2223"/>
                  </a:lnTo>
                  <a:lnTo>
                    <a:pt x="202" y="2222"/>
                  </a:lnTo>
                  <a:lnTo>
                    <a:pt x="201" y="2219"/>
                  </a:lnTo>
                  <a:lnTo>
                    <a:pt x="199" y="2216"/>
                  </a:lnTo>
                  <a:lnTo>
                    <a:pt x="198" y="2215"/>
                  </a:lnTo>
                  <a:lnTo>
                    <a:pt x="198" y="2214"/>
                  </a:lnTo>
                  <a:lnTo>
                    <a:pt x="196" y="2214"/>
                  </a:lnTo>
                  <a:lnTo>
                    <a:pt x="196" y="2214"/>
                  </a:lnTo>
                  <a:lnTo>
                    <a:pt x="196" y="2214"/>
                  </a:lnTo>
                  <a:lnTo>
                    <a:pt x="193" y="2214"/>
                  </a:lnTo>
                  <a:lnTo>
                    <a:pt x="191" y="2215"/>
                  </a:lnTo>
                  <a:lnTo>
                    <a:pt x="188" y="2214"/>
                  </a:lnTo>
                  <a:lnTo>
                    <a:pt x="185" y="2212"/>
                  </a:lnTo>
                  <a:lnTo>
                    <a:pt x="185" y="2212"/>
                  </a:lnTo>
                  <a:lnTo>
                    <a:pt x="184" y="2214"/>
                  </a:lnTo>
                  <a:lnTo>
                    <a:pt x="182" y="2216"/>
                  </a:lnTo>
                  <a:lnTo>
                    <a:pt x="182" y="2216"/>
                  </a:lnTo>
                  <a:lnTo>
                    <a:pt x="181" y="2218"/>
                  </a:lnTo>
                  <a:lnTo>
                    <a:pt x="178" y="2218"/>
                  </a:lnTo>
                  <a:lnTo>
                    <a:pt x="176" y="2216"/>
                  </a:lnTo>
                  <a:lnTo>
                    <a:pt x="173" y="2216"/>
                  </a:lnTo>
                  <a:lnTo>
                    <a:pt x="174" y="2219"/>
                  </a:lnTo>
                  <a:lnTo>
                    <a:pt x="177" y="2219"/>
                  </a:lnTo>
                  <a:lnTo>
                    <a:pt x="175" y="2222"/>
                  </a:lnTo>
                  <a:lnTo>
                    <a:pt x="171" y="2222"/>
                  </a:lnTo>
                  <a:lnTo>
                    <a:pt x="171" y="2224"/>
                  </a:lnTo>
                  <a:lnTo>
                    <a:pt x="171" y="2227"/>
                  </a:lnTo>
                  <a:lnTo>
                    <a:pt x="173" y="2228"/>
                  </a:lnTo>
                  <a:lnTo>
                    <a:pt x="175" y="2230"/>
                  </a:lnTo>
                  <a:lnTo>
                    <a:pt x="178" y="2229"/>
                  </a:lnTo>
                  <a:lnTo>
                    <a:pt x="178" y="2228"/>
                  </a:lnTo>
                  <a:lnTo>
                    <a:pt x="182" y="2228"/>
                  </a:lnTo>
                  <a:lnTo>
                    <a:pt x="184" y="2227"/>
                  </a:lnTo>
                  <a:lnTo>
                    <a:pt x="187" y="2228"/>
                  </a:lnTo>
                  <a:lnTo>
                    <a:pt x="186" y="2231"/>
                  </a:lnTo>
                  <a:lnTo>
                    <a:pt x="183" y="2232"/>
                  </a:lnTo>
                  <a:lnTo>
                    <a:pt x="181" y="2233"/>
                  </a:lnTo>
                  <a:lnTo>
                    <a:pt x="178" y="2235"/>
                  </a:lnTo>
                  <a:lnTo>
                    <a:pt x="176" y="2237"/>
                  </a:lnTo>
                  <a:lnTo>
                    <a:pt x="177" y="2239"/>
                  </a:lnTo>
                  <a:lnTo>
                    <a:pt x="178" y="2243"/>
                  </a:lnTo>
                  <a:lnTo>
                    <a:pt x="181" y="2244"/>
                  </a:lnTo>
                  <a:lnTo>
                    <a:pt x="184" y="2244"/>
                  </a:lnTo>
                  <a:lnTo>
                    <a:pt x="186" y="2246"/>
                  </a:lnTo>
                  <a:lnTo>
                    <a:pt x="190" y="2247"/>
                  </a:lnTo>
                  <a:lnTo>
                    <a:pt x="192" y="2248"/>
                  </a:lnTo>
                  <a:lnTo>
                    <a:pt x="190" y="2250"/>
                  </a:lnTo>
                  <a:lnTo>
                    <a:pt x="186" y="2250"/>
                  </a:lnTo>
                  <a:lnTo>
                    <a:pt x="188" y="2248"/>
                  </a:lnTo>
                  <a:lnTo>
                    <a:pt x="185" y="2247"/>
                  </a:lnTo>
                  <a:lnTo>
                    <a:pt x="183" y="2246"/>
                  </a:lnTo>
                  <a:lnTo>
                    <a:pt x="181" y="2245"/>
                  </a:lnTo>
                  <a:lnTo>
                    <a:pt x="179" y="2248"/>
                  </a:lnTo>
                  <a:lnTo>
                    <a:pt x="178" y="2245"/>
                  </a:lnTo>
                  <a:lnTo>
                    <a:pt x="177" y="2247"/>
                  </a:lnTo>
                  <a:lnTo>
                    <a:pt x="174" y="2247"/>
                  </a:lnTo>
                  <a:lnTo>
                    <a:pt x="169" y="2244"/>
                  </a:lnTo>
                  <a:lnTo>
                    <a:pt x="166" y="2245"/>
                  </a:lnTo>
                  <a:lnTo>
                    <a:pt x="169" y="2245"/>
                  </a:lnTo>
                  <a:lnTo>
                    <a:pt x="171" y="2247"/>
                  </a:lnTo>
                  <a:lnTo>
                    <a:pt x="174" y="2249"/>
                  </a:lnTo>
                  <a:lnTo>
                    <a:pt x="171" y="2248"/>
                  </a:lnTo>
                  <a:lnTo>
                    <a:pt x="168" y="2249"/>
                  </a:lnTo>
                  <a:lnTo>
                    <a:pt x="169" y="2246"/>
                  </a:lnTo>
                  <a:lnTo>
                    <a:pt x="167" y="2246"/>
                  </a:lnTo>
                  <a:lnTo>
                    <a:pt x="165" y="2248"/>
                  </a:lnTo>
                  <a:lnTo>
                    <a:pt x="161" y="2248"/>
                  </a:lnTo>
                  <a:lnTo>
                    <a:pt x="159" y="2248"/>
                  </a:lnTo>
                  <a:lnTo>
                    <a:pt x="157" y="2249"/>
                  </a:lnTo>
                  <a:lnTo>
                    <a:pt x="153" y="2248"/>
                  </a:lnTo>
                  <a:lnTo>
                    <a:pt x="157" y="2250"/>
                  </a:lnTo>
                  <a:lnTo>
                    <a:pt x="153" y="2250"/>
                  </a:lnTo>
                  <a:lnTo>
                    <a:pt x="151" y="2249"/>
                  </a:lnTo>
                  <a:lnTo>
                    <a:pt x="152" y="2253"/>
                  </a:lnTo>
                  <a:lnTo>
                    <a:pt x="156" y="2253"/>
                  </a:lnTo>
                  <a:lnTo>
                    <a:pt x="158" y="2252"/>
                  </a:lnTo>
                  <a:lnTo>
                    <a:pt x="161" y="2250"/>
                  </a:lnTo>
                  <a:lnTo>
                    <a:pt x="162" y="2253"/>
                  </a:lnTo>
                  <a:lnTo>
                    <a:pt x="165" y="2252"/>
                  </a:lnTo>
                  <a:lnTo>
                    <a:pt x="164" y="2255"/>
                  </a:lnTo>
                  <a:lnTo>
                    <a:pt x="167" y="2254"/>
                  </a:lnTo>
                  <a:lnTo>
                    <a:pt x="169" y="2254"/>
                  </a:lnTo>
                  <a:lnTo>
                    <a:pt x="167" y="2256"/>
                  </a:lnTo>
                  <a:lnTo>
                    <a:pt x="169" y="2255"/>
                  </a:lnTo>
                  <a:lnTo>
                    <a:pt x="173" y="2255"/>
                  </a:lnTo>
                  <a:lnTo>
                    <a:pt x="175" y="2253"/>
                  </a:lnTo>
                  <a:lnTo>
                    <a:pt x="175" y="2256"/>
                  </a:lnTo>
                  <a:lnTo>
                    <a:pt x="178" y="2256"/>
                  </a:lnTo>
                  <a:lnTo>
                    <a:pt x="178" y="2254"/>
                  </a:lnTo>
                  <a:lnTo>
                    <a:pt x="178" y="2253"/>
                  </a:lnTo>
                  <a:lnTo>
                    <a:pt x="181" y="2255"/>
                  </a:lnTo>
                  <a:lnTo>
                    <a:pt x="183" y="2256"/>
                  </a:lnTo>
                  <a:lnTo>
                    <a:pt x="186" y="2256"/>
                  </a:lnTo>
                  <a:lnTo>
                    <a:pt x="188" y="2257"/>
                  </a:lnTo>
                  <a:lnTo>
                    <a:pt x="192" y="2257"/>
                  </a:lnTo>
                  <a:lnTo>
                    <a:pt x="194" y="2255"/>
                  </a:lnTo>
                  <a:lnTo>
                    <a:pt x="196" y="2257"/>
                  </a:lnTo>
                  <a:lnTo>
                    <a:pt x="198" y="2256"/>
                  </a:lnTo>
                  <a:lnTo>
                    <a:pt x="196" y="2255"/>
                  </a:lnTo>
                  <a:lnTo>
                    <a:pt x="196" y="2255"/>
                  </a:lnTo>
                  <a:lnTo>
                    <a:pt x="199" y="2256"/>
                  </a:lnTo>
                  <a:lnTo>
                    <a:pt x="199" y="2256"/>
                  </a:lnTo>
                  <a:lnTo>
                    <a:pt x="201" y="2255"/>
                  </a:lnTo>
                  <a:lnTo>
                    <a:pt x="202" y="2255"/>
                  </a:lnTo>
                  <a:lnTo>
                    <a:pt x="203" y="2256"/>
                  </a:lnTo>
                  <a:lnTo>
                    <a:pt x="207" y="2256"/>
                  </a:lnTo>
                  <a:lnTo>
                    <a:pt x="209" y="2257"/>
                  </a:lnTo>
                  <a:lnTo>
                    <a:pt x="212" y="2256"/>
                  </a:lnTo>
                  <a:lnTo>
                    <a:pt x="215" y="2257"/>
                  </a:lnTo>
                  <a:lnTo>
                    <a:pt x="217" y="2257"/>
                  </a:lnTo>
                  <a:lnTo>
                    <a:pt x="220" y="2257"/>
                  </a:lnTo>
                  <a:lnTo>
                    <a:pt x="222" y="2258"/>
                  </a:lnTo>
                  <a:lnTo>
                    <a:pt x="226" y="2260"/>
                  </a:lnTo>
                  <a:lnTo>
                    <a:pt x="228" y="2258"/>
                  </a:lnTo>
                  <a:lnTo>
                    <a:pt x="230" y="2258"/>
                  </a:lnTo>
                  <a:lnTo>
                    <a:pt x="234" y="2257"/>
                  </a:lnTo>
                  <a:lnTo>
                    <a:pt x="236" y="2257"/>
                  </a:lnTo>
                  <a:lnTo>
                    <a:pt x="239" y="2257"/>
                  </a:lnTo>
                  <a:lnTo>
                    <a:pt x="242" y="2257"/>
                  </a:lnTo>
                  <a:lnTo>
                    <a:pt x="243" y="2255"/>
                  </a:lnTo>
                  <a:lnTo>
                    <a:pt x="244" y="2253"/>
                  </a:lnTo>
                  <a:lnTo>
                    <a:pt x="242" y="2252"/>
                  </a:lnTo>
                  <a:lnTo>
                    <a:pt x="239" y="2253"/>
                  </a:lnTo>
                  <a:close/>
                  <a:moveTo>
                    <a:pt x="659" y="1517"/>
                  </a:moveTo>
                  <a:lnTo>
                    <a:pt x="660" y="1513"/>
                  </a:lnTo>
                  <a:lnTo>
                    <a:pt x="657" y="1510"/>
                  </a:lnTo>
                  <a:lnTo>
                    <a:pt x="657" y="1508"/>
                  </a:lnTo>
                  <a:lnTo>
                    <a:pt x="656" y="1502"/>
                  </a:lnTo>
                  <a:lnTo>
                    <a:pt x="654" y="1495"/>
                  </a:lnTo>
                  <a:lnTo>
                    <a:pt x="653" y="1492"/>
                  </a:lnTo>
                  <a:lnTo>
                    <a:pt x="651" y="1489"/>
                  </a:lnTo>
                  <a:lnTo>
                    <a:pt x="648" y="1488"/>
                  </a:lnTo>
                  <a:lnTo>
                    <a:pt x="645" y="1488"/>
                  </a:lnTo>
                  <a:lnTo>
                    <a:pt x="635" y="1488"/>
                  </a:lnTo>
                  <a:lnTo>
                    <a:pt x="631" y="1487"/>
                  </a:lnTo>
                  <a:lnTo>
                    <a:pt x="628" y="1486"/>
                  </a:lnTo>
                  <a:lnTo>
                    <a:pt x="623" y="1483"/>
                  </a:lnTo>
                  <a:lnTo>
                    <a:pt x="623" y="1483"/>
                  </a:lnTo>
                  <a:lnTo>
                    <a:pt x="621" y="1482"/>
                  </a:lnTo>
                  <a:lnTo>
                    <a:pt x="620" y="1479"/>
                  </a:lnTo>
                  <a:lnTo>
                    <a:pt x="617" y="1477"/>
                  </a:lnTo>
                  <a:lnTo>
                    <a:pt x="614" y="1475"/>
                  </a:lnTo>
                  <a:lnTo>
                    <a:pt x="612" y="1472"/>
                  </a:lnTo>
                  <a:lnTo>
                    <a:pt x="610" y="1469"/>
                  </a:lnTo>
                  <a:lnTo>
                    <a:pt x="608" y="1469"/>
                  </a:lnTo>
                  <a:lnTo>
                    <a:pt x="600" y="1463"/>
                  </a:lnTo>
                  <a:lnTo>
                    <a:pt x="588" y="1458"/>
                  </a:lnTo>
                  <a:lnTo>
                    <a:pt x="587" y="1458"/>
                  </a:lnTo>
                  <a:lnTo>
                    <a:pt x="582" y="1457"/>
                  </a:lnTo>
                  <a:lnTo>
                    <a:pt x="575" y="1458"/>
                  </a:lnTo>
                  <a:lnTo>
                    <a:pt x="572" y="1458"/>
                  </a:lnTo>
                  <a:lnTo>
                    <a:pt x="571" y="1460"/>
                  </a:lnTo>
                  <a:lnTo>
                    <a:pt x="567" y="1458"/>
                  </a:lnTo>
                  <a:lnTo>
                    <a:pt x="563" y="1457"/>
                  </a:lnTo>
                  <a:lnTo>
                    <a:pt x="562" y="1458"/>
                  </a:lnTo>
                  <a:lnTo>
                    <a:pt x="559" y="1457"/>
                  </a:lnTo>
                  <a:lnTo>
                    <a:pt x="558" y="1457"/>
                  </a:lnTo>
                  <a:lnTo>
                    <a:pt x="555" y="1457"/>
                  </a:lnTo>
                  <a:lnTo>
                    <a:pt x="550" y="1453"/>
                  </a:lnTo>
                  <a:lnTo>
                    <a:pt x="544" y="1451"/>
                  </a:lnTo>
                  <a:lnTo>
                    <a:pt x="542" y="1451"/>
                  </a:lnTo>
                  <a:lnTo>
                    <a:pt x="542" y="1452"/>
                  </a:lnTo>
                  <a:lnTo>
                    <a:pt x="536" y="1453"/>
                  </a:lnTo>
                  <a:lnTo>
                    <a:pt x="534" y="1456"/>
                  </a:lnTo>
                  <a:lnTo>
                    <a:pt x="533" y="1457"/>
                  </a:lnTo>
                  <a:lnTo>
                    <a:pt x="532" y="1458"/>
                  </a:lnTo>
                  <a:lnTo>
                    <a:pt x="531" y="1456"/>
                  </a:lnTo>
                  <a:lnTo>
                    <a:pt x="534" y="1452"/>
                  </a:lnTo>
                  <a:lnTo>
                    <a:pt x="531" y="1452"/>
                  </a:lnTo>
                  <a:lnTo>
                    <a:pt x="529" y="1453"/>
                  </a:lnTo>
                  <a:lnTo>
                    <a:pt x="528" y="1459"/>
                  </a:lnTo>
                  <a:lnTo>
                    <a:pt x="526" y="1461"/>
                  </a:lnTo>
                  <a:lnTo>
                    <a:pt x="524" y="1465"/>
                  </a:lnTo>
                  <a:lnTo>
                    <a:pt x="523" y="1463"/>
                  </a:lnTo>
                  <a:lnTo>
                    <a:pt x="525" y="1461"/>
                  </a:lnTo>
                  <a:lnTo>
                    <a:pt x="525" y="1459"/>
                  </a:lnTo>
                  <a:lnTo>
                    <a:pt x="526" y="1453"/>
                  </a:lnTo>
                  <a:lnTo>
                    <a:pt x="529" y="1451"/>
                  </a:lnTo>
                  <a:lnTo>
                    <a:pt x="528" y="1448"/>
                  </a:lnTo>
                  <a:lnTo>
                    <a:pt x="526" y="1450"/>
                  </a:lnTo>
                  <a:lnTo>
                    <a:pt x="523" y="1450"/>
                  </a:lnTo>
                  <a:lnTo>
                    <a:pt x="526" y="1449"/>
                  </a:lnTo>
                  <a:lnTo>
                    <a:pt x="527" y="1446"/>
                  </a:lnTo>
                  <a:lnTo>
                    <a:pt x="523" y="1441"/>
                  </a:lnTo>
                  <a:lnTo>
                    <a:pt x="520" y="1441"/>
                  </a:lnTo>
                  <a:lnTo>
                    <a:pt x="520" y="1439"/>
                  </a:lnTo>
                  <a:lnTo>
                    <a:pt x="518" y="1440"/>
                  </a:lnTo>
                  <a:lnTo>
                    <a:pt x="517" y="1442"/>
                  </a:lnTo>
                  <a:lnTo>
                    <a:pt x="516" y="1440"/>
                  </a:lnTo>
                  <a:lnTo>
                    <a:pt x="516" y="1437"/>
                  </a:lnTo>
                  <a:lnTo>
                    <a:pt x="515" y="1440"/>
                  </a:lnTo>
                  <a:lnTo>
                    <a:pt x="515" y="1437"/>
                  </a:lnTo>
                  <a:lnTo>
                    <a:pt x="506" y="1435"/>
                  </a:lnTo>
                  <a:lnTo>
                    <a:pt x="505" y="1433"/>
                  </a:lnTo>
                  <a:lnTo>
                    <a:pt x="499" y="1433"/>
                  </a:lnTo>
                  <a:lnTo>
                    <a:pt x="493" y="1429"/>
                  </a:lnTo>
                  <a:lnTo>
                    <a:pt x="491" y="1429"/>
                  </a:lnTo>
                  <a:lnTo>
                    <a:pt x="489" y="1427"/>
                  </a:lnTo>
                  <a:lnTo>
                    <a:pt x="488" y="1429"/>
                  </a:lnTo>
                  <a:lnTo>
                    <a:pt x="485" y="1427"/>
                  </a:lnTo>
                  <a:lnTo>
                    <a:pt x="483" y="1428"/>
                  </a:lnTo>
                  <a:lnTo>
                    <a:pt x="478" y="1428"/>
                  </a:lnTo>
                  <a:lnTo>
                    <a:pt x="476" y="1431"/>
                  </a:lnTo>
                  <a:lnTo>
                    <a:pt x="475" y="1435"/>
                  </a:lnTo>
                  <a:lnTo>
                    <a:pt x="473" y="1439"/>
                  </a:lnTo>
                  <a:lnTo>
                    <a:pt x="477" y="1439"/>
                  </a:lnTo>
                  <a:lnTo>
                    <a:pt x="474" y="1440"/>
                  </a:lnTo>
                  <a:lnTo>
                    <a:pt x="474" y="1442"/>
                  </a:lnTo>
                  <a:lnTo>
                    <a:pt x="471" y="1439"/>
                  </a:lnTo>
                  <a:lnTo>
                    <a:pt x="468" y="1441"/>
                  </a:lnTo>
                  <a:lnTo>
                    <a:pt x="466" y="1443"/>
                  </a:lnTo>
                  <a:lnTo>
                    <a:pt x="464" y="1444"/>
                  </a:lnTo>
                  <a:lnTo>
                    <a:pt x="461" y="1448"/>
                  </a:lnTo>
                  <a:lnTo>
                    <a:pt x="459" y="1452"/>
                  </a:lnTo>
                  <a:lnTo>
                    <a:pt x="459" y="1453"/>
                  </a:lnTo>
                  <a:lnTo>
                    <a:pt x="459" y="1451"/>
                  </a:lnTo>
                  <a:lnTo>
                    <a:pt x="461" y="1443"/>
                  </a:lnTo>
                  <a:lnTo>
                    <a:pt x="459" y="1443"/>
                  </a:lnTo>
                  <a:lnTo>
                    <a:pt x="457" y="1444"/>
                  </a:lnTo>
                  <a:lnTo>
                    <a:pt x="455" y="1448"/>
                  </a:lnTo>
                  <a:lnTo>
                    <a:pt x="454" y="1444"/>
                  </a:lnTo>
                  <a:lnTo>
                    <a:pt x="452" y="1443"/>
                  </a:lnTo>
                  <a:lnTo>
                    <a:pt x="449" y="1445"/>
                  </a:lnTo>
                  <a:lnTo>
                    <a:pt x="447" y="1445"/>
                  </a:lnTo>
                  <a:lnTo>
                    <a:pt x="443" y="1443"/>
                  </a:lnTo>
                  <a:lnTo>
                    <a:pt x="442" y="1443"/>
                  </a:lnTo>
                  <a:lnTo>
                    <a:pt x="442" y="1441"/>
                  </a:lnTo>
                  <a:lnTo>
                    <a:pt x="442" y="1440"/>
                  </a:lnTo>
                  <a:lnTo>
                    <a:pt x="441" y="1439"/>
                  </a:lnTo>
                  <a:lnTo>
                    <a:pt x="441" y="1439"/>
                  </a:lnTo>
                  <a:lnTo>
                    <a:pt x="441" y="1437"/>
                  </a:lnTo>
                  <a:lnTo>
                    <a:pt x="441" y="1432"/>
                  </a:lnTo>
                  <a:lnTo>
                    <a:pt x="438" y="1433"/>
                  </a:lnTo>
                  <a:lnTo>
                    <a:pt x="430" y="1437"/>
                  </a:lnTo>
                  <a:lnTo>
                    <a:pt x="429" y="1437"/>
                  </a:lnTo>
                  <a:lnTo>
                    <a:pt x="426" y="1440"/>
                  </a:lnTo>
                  <a:lnTo>
                    <a:pt x="421" y="1442"/>
                  </a:lnTo>
                  <a:lnTo>
                    <a:pt x="421" y="1442"/>
                  </a:lnTo>
                  <a:lnTo>
                    <a:pt x="418" y="1441"/>
                  </a:lnTo>
                  <a:lnTo>
                    <a:pt x="415" y="1441"/>
                  </a:lnTo>
                  <a:lnTo>
                    <a:pt x="415" y="1440"/>
                  </a:lnTo>
                  <a:lnTo>
                    <a:pt x="422" y="1437"/>
                  </a:lnTo>
                  <a:lnTo>
                    <a:pt x="424" y="1439"/>
                  </a:lnTo>
                  <a:lnTo>
                    <a:pt x="426" y="1434"/>
                  </a:lnTo>
                  <a:lnTo>
                    <a:pt x="429" y="1433"/>
                  </a:lnTo>
                  <a:lnTo>
                    <a:pt x="429" y="1431"/>
                  </a:lnTo>
                  <a:lnTo>
                    <a:pt x="434" y="1422"/>
                  </a:lnTo>
                  <a:lnTo>
                    <a:pt x="435" y="1420"/>
                  </a:lnTo>
                  <a:lnTo>
                    <a:pt x="437" y="1419"/>
                  </a:lnTo>
                  <a:lnTo>
                    <a:pt x="440" y="1416"/>
                  </a:lnTo>
                  <a:lnTo>
                    <a:pt x="443" y="1415"/>
                  </a:lnTo>
                  <a:lnTo>
                    <a:pt x="449" y="1406"/>
                  </a:lnTo>
                  <a:lnTo>
                    <a:pt x="452" y="1403"/>
                  </a:lnTo>
                  <a:lnTo>
                    <a:pt x="452" y="1402"/>
                  </a:lnTo>
                  <a:lnTo>
                    <a:pt x="450" y="1402"/>
                  </a:lnTo>
                  <a:lnTo>
                    <a:pt x="452" y="1401"/>
                  </a:lnTo>
                  <a:lnTo>
                    <a:pt x="454" y="1399"/>
                  </a:lnTo>
                  <a:lnTo>
                    <a:pt x="454" y="1395"/>
                  </a:lnTo>
                  <a:lnTo>
                    <a:pt x="452" y="1394"/>
                  </a:lnTo>
                  <a:lnTo>
                    <a:pt x="449" y="1393"/>
                  </a:lnTo>
                  <a:lnTo>
                    <a:pt x="447" y="1393"/>
                  </a:lnTo>
                  <a:lnTo>
                    <a:pt x="444" y="1391"/>
                  </a:lnTo>
                  <a:lnTo>
                    <a:pt x="442" y="1390"/>
                  </a:lnTo>
                  <a:lnTo>
                    <a:pt x="442" y="1386"/>
                  </a:lnTo>
                  <a:lnTo>
                    <a:pt x="440" y="1384"/>
                  </a:lnTo>
                  <a:lnTo>
                    <a:pt x="440" y="1382"/>
                  </a:lnTo>
                  <a:lnTo>
                    <a:pt x="438" y="1376"/>
                  </a:lnTo>
                  <a:lnTo>
                    <a:pt x="438" y="1374"/>
                  </a:lnTo>
                  <a:lnTo>
                    <a:pt x="437" y="1365"/>
                  </a:lnTo>
                  <a:lnTo>
                    <a:pt x="435" y="1368"/>
                  </a:lnTo>
                  <a:lnTo>
                    <a:pt x="435" y="1363"/>
                  </a:lnTo>
                  <a:lnTo>
                    <a:pt x="433" y="1360"/>
                  </a:lnTo>
                  <a:lnTo>
                    <a:pt x="431" y="1359"/>
                  </a:lnTo>
                  <a:lnTo>
                    <a:pt x="431" y="1362"/>
                  </a:lnTo>
                  <a:lnTo>
                    <a:pt x="432" y="1365"/>
                  </a:lnTo>
                  <a:lnTo>
                    <a:pt x="431" y="1362"/>
                  </a:lnTo>
                  <a:lnTo>
                    <a:pt x="429" y="1364"/>
                  </a:lnTo>
                  <a:lnTo>
                    <a:pt x="430" y="1360"/>
                  </a:lnTo>
                  <a:lnTo>
                    <a:pt x="426" y="1356"/>
                  </a:lnTo>
                  <a:lnTo>
                    <a:pt x="425" y="1358"/>
                  </a:lnTo>
                  <a:lnTo>
                    <a:pt x="424" y="1359"/>
                  </a:lnTo>
                  <a:lnTo>
                    <a:pt x="425" y="1356"/>
                  </a:lnTo>
                  <a:lnTo>
                    <a:pt x="424" y="1354"/>
                  </a:lnTo>
                  <a:lnTo>
                    <a:pt x="421" y="1352"/>
                  </a:lnTo>
                  <a:lnTo>
                    <a:pt x="420" y="1354"/>
                  </a:lnTo>
                  <a:lnTo>
                    <a:pt x="421" y="1351"/>
                  </a:lnTo>
                  <a:lnTo>
                    <a:pt x="420" y="1351"/>
                  </a:lnTo>
                  <a:lnTo>
                    <a:pt x="417" y="1349"/>
                  </a:lnTo>
                  <a:lnTo>
                    <a:pt x="412" y="1343"/>
                  </a:lnTo>
                  <a:lnTo>
                    <a:pt x="411" y="1343"/>
                  </a:lnTo>
                  <a:lnTo>
                    <a:pt x="404" y="1342"/>
                  </a:lnTo>
                  <a:lnTo>
                    <a:pt x="401" y="1340"/>
                  </a:lnTo>
                  <a:lnTo>
                    <a:pt x="399" y="1340"/>
                  </a:lnTo>
                  <a:lnTo>
                    <a:pt x="396" y="1345"/>
                  </a:lnTo>
                  <a:lnTo>
                    <a:pt x="395" y="1346"/>
                  </a:lnTo>
                  <a:lnTo>
                    <a:pt x="397" y="1342"/>
                  </a:lnTo>
                  <a:lnTo>
                    <a:pt x="397" y="1340"/>
                  </a:lnTo>
                  <a:lnTo>
                    <a:pt x="395" y="1338"/>
                  </a:lnTo>
                  <a:lnTo>
                    <a:pt x="383" y="1337"/>
                  </a:lnTo>
                  <a:lnTo>
                    <a:pt x="383" y="1339"/>
                  </a:lnTo>
                  <a:lnTo>
                    <a:pt x="382" y="1339"/>
                  </a:lnTo>
                  <a:lnTo>
                    <a:pt x="379" y="1337"/>
                  </a:lnTo>
                  <a:lnTo>
                    <a:pt x="373" y="1337"/>
                  </a:lnTo>
                  <a:lnTo>
                    <a:pt x="371" y="1338"/>
                  </a:lnTo>
                  <a:lnTo>
                    <a:pt x="371" y="1339"/>
                  </a:lnTo>
                  <a:lnTo>
                    <a:pt x="371" y="1341"/>
                  </a:lnTo>
                  <a:lnTo>
                    <a:pt x="369" y="1339"/>
                  </a:lnTo>
                  <a:lnTo>
                    <a:pt x="363" y="1338"/>
                  </a:lnTo>
                  <a:lnTo>
                    <a:pt x="356" y="1337"/>
                  </a:lnTo>
                  <a:lnTo>
                    <a:pt x="356" y="1337"/>
                  </a:lnTo>
                  <a:lnTo>
                    <a:pt x="355" y="1337"/>
                  </a:lnTo>
                  <a:lnTo>
                    <a:pt x="354" y="1341"/>
                  </a:lnTo>
                  <a:lnTo>
                    <a:pt x="353" y="1343"/>
                  </a:lnTo>
                  <a:lnTo>
                    <a:pt x="354" y="1341"/>
                  </a:lnTo>
                  <a:lnTo>
                    <a:pt x="354" y="1335"/>
                  </a:lnTo>
                  <a:lnTo>
                    <a:pt x="352" y="1333"/>
                  </a:lnTo>
                  <a:lnTo>
                    <a:pt x="349" y="1333"/>
                  </a:lnTo>
                  <a:lnTo>
                    <a:pt x="346" y="1329"/>
                  </a:lnTo>
                  <a:lnTo>
                    <a:pt x="343" y="1325"/>
                  </a:lnTo>
                  <a:lnTo>
                    <a:pt x="340" y="1325"/>
                  </a:lnTo>
                  <a:lnTo>
                    <a:pt x="339" y="1324"/>
                  </a:lnTo>
                  <a:lnTo>
                    <a:pt x="337" y="1324"/>
                  </a:lnTo>
                  <a:lnTo>
                    <a:pt x="335" y="1328"/>
                  </a:lnTo>
                  <a:lnTo>
                    <a:pt x="335" y="1331"/>
                  </a:lnTo>
                  <a:lnTo>
                    <a:pt x="333" y="1331"/>
                  </a:lnTo>
                  <a:lnTo>
                    <a:pt x="335" y="1329"/>
                  </a:lnTo>
                  <a:lnTo>
                    <a:pt x="335" y="1325"/>
                  </a:lnTo>
                  <a:lnTo>
                    <a:pt x="336" y="1323"/>
                  </a:lnTo>
                  <a:lnTo>
                    <a:pt x="336" y="1321"/>
                  </a:lnTo>
                  <a:lnTo>
                    <a:pt x="336" y="1318"/>
                  </a:lnTo>
                  <a:lnTo>
                    <a:pt x="335" y="1316"/>
                  </a:lnTo>
                  <a:lnTo>
                    <a:pt x="331" y="1313"/>
                  </a:lnTo>
                  <a:lnTo>
                    <a:pt x="328" y="1309"/>
                  </a:lnTo>
                  <a:lnTo>
                    <a:pt x="326" y="1307"/>
                  </a:lnTo>
                  <a:lnTo>
                    <a:pt x="322" y="1306"/>
                  </a:lnTo>
                  <a:lnTo>
                    <a:pt x="320" y="1305"/>
                  </a:lnTo>
                  <a:lnTo>
                    <a:pt x="322" y="1307"/>
                  </a:lnTo>
                  <a:lnTo>
                    <a:pt x="318" y="1304"/>
                  </a:lnTo>
                  <a:lnTo>
                    <a:pt x="315" y="1302"/>
                  </a:lnTo>
                  <a:lnTo>
                    <a:pt x="312" y="1300"/>
                  </a:lnTo>
                  <a:lnTo>
                    <a:pt x="309" y="1300"/>
                  </a:lnTo>
                  <a:lnTo>
                    <a:pt x="309" y="1302"/>
                  </a:lnTo>
                  <a:lnTo>
                    <a:pt x="305" y="1300"/>
                  </a:lnTo>
                  <a:lnTo>
                    <a:pt x="303" y="1300"/>
                  </a:lnTo>
                  <a:lnTo>
                    <a:pt x="297" y="1304"/>
                  </a:lnTo>
                  <a:lnTo>
                    <a:pt x="293" y="1300"/>
                  </a:lnTo>
                  <a:lnTo>
                    <a:pt x="293" y="1300"/>
                  </a:lnTo>
                  <a:lnTo>
                    <a:pt x="298" y="1300"/>
                  </a:lnTo>
                  <a:lnTo>
                    <a:pt x="301" y="1294"/>
                  </a:lnTo>
                  <a:lnTo>
                    <a:pt x="304" y="1290"/>
                  </a:lnTo>
                  <a:lnTo>
                    <a:pt x="301" y="1287"/>
                  </a:lnTo>
                  <a:lnTo>
                    <a:pt x="298" y="1287"/>
                  </a:lnTo>
                  <a:lnTo>
                    <a:pt x="294" y="1285"/>
                  </a:lnTo>
                  <a:lnTo>
                    <a:pt x="290" y="1285"/>
                  </a:lnTo>
                  <a:lnTo>
                    <a:pt x="290" y="1285"/>
                  </a:lnTo>
                  <a:lnTo>
                    <a:pt x="289" y="1287"/>
                  </a:lnTo>
                  <a:lnTo>
                    <a:pt x="290" y="1285"/>
                  </a:lnTo>
                  <a:lnTo>
                    <a:pt x="288" y="1282"/>
                  </a:lnTo>
                  <a:lnTo>
                    <a:pt x="286" y="1281"/>
                  </a:lnTo>
                  <a:lnTo>
                    <a:pt x="285" y="1281"/>
                  </a:lnTo>
                  <a:lnTo>
                    <a:pt x="285" y="1282"/>
                  </a:lnTo>
                  <a:lnTo>
                    <a:pt x="287" y="1283"/>
                  </a:lnTo>
                  <a:lnTo>
                    <a:pt x="286" y="1283"/>
                  </a:lnTo>
                  <a:lnTo>
                    <a:pt x="285" y="1287"/>
                  </a:lnTo>
                  <a:lnTo>
                    <a:pt x="285" y="1287"/>
                  </a:lnTo>
                  <a:lnTo>
                    <a:pt x="285" y="1286"/>
                  </a:lnTo>
                  <a:lnTo>
                    <a:pt x="285" y="1282"/>
                  </a:lnTo>
                  <a:lnTo>
                    <a:pt x="284" y="1286"/>
                  </a:lnTo>
                  <a:lnTo>
                    <a:pt x="283" y="1286"/>
                  </a:lnTo>
                  <a:lnTo>
                    <a:pt x="281" y="1282"/>
                  </a:lnTo>
                  <a:lnTo>
                    <a:pt x="281" y="1281"/>
                  </a:lnTo>
                  <a:lnTo>
                    <a:pt x="279" y="1279"/>
                  </a:lnTo>
                  <a:lnTo>
                    <a:pt x="277" y="1281"/>
                  </a:lnTo>
                  <a:lnTo>
                    <a:pt x="275" y="1281"/>
                  </a:lnTo>
                  <a:lnTo>
                    <a:pt x="273" y="1280"/>
                  </a:lnTo>
                  <a:lnTo>
                    <a:pt x="276" y="1280"/>
                  </a:lnTo>
                  <a:lnTo>
                    <a:pt x="279" y="1279"/>
                  </a:lnTo>
                  <a:lnTo>
                    <a:pt x="277" y="1275"/>
                  </a:lnTo>
                  <a:lnTo>
                    <a:pt x="275" y="1278"/>
                  </a:lnTo>
                  <a:lnTo>
                    <a:pt x="275" y="1274"/>
                  </a:lnTo>
                  <a:lnTo>
                    <a:pt x="277" y="1273"/>
                  </a:lnTo>
                  <a:lnTo>
                    <a:pt x="283" y="1274"/>
                  </a:lnTo>
                  <a:lnTo>
                    <a:pt x="285" y="1272"/>
                  </a:lnTo>
                  <a:lnTo>
                    <a:pt x="288" y="1271"/>
                  </a:lnTo>
                  <a:lnTo>
                    <a:pt x="286" y="1272"/>
                  </a:lnTo>
                  <a:lnTo>
                    <a:pt x="277" y="1271"/>
                  </a:lnTo>
                  <a:lnTo>
                    <a:pt x="275" y="1272"/>
                  </a:lnTo>
                  <a:lnTo>
                    <a:pt x="272" y="1271"/>
                  </a:lnTo>
                  <a:lnTo>
                    <a:pt x="267" y="1273"/>
                  </a:lnTo>
                  <a:lnTo>
                    <a:pt x="263" y="1272"/>
                  </a:lnTo>
                  <a:lnTo>
                    <a:pt x="261" y="1272"/>
                  </a:lnTo>
                  <a:lnTo>
                    <a:pt x="259" y="1273"/>
                  </a:lnTo>
                  <a:lnTo>
                    <a:pt x="261" y="1273"/>
                  </a:lnTo>
                  <a:lnTo>
                    <a:pt x="263" y="1274"/>
                  </a:lnTo>
                  <a:lnTo>
                    <a:pt x="259" y="1274"/>
                  </a:lnTo>
                  <a:lnTo>
                    <a:pt x="255" y="1275"/>
                  </a:lnTo>
                  <a:lnTo>
                    <a:pt x="251" y="1279"/>
                  </a:lnTo>
                  <a:lnTo>
                    <a:pt x="250" y="1280"/>
                  </a:lnTo>
                  <a:lnTo>
                    <a:pt x="244" y="1280"/>
                  </a:lnTo>
                  <a:lnTo>
                    <a:pt x="238" y="1279"/>
                  </a:lnTo>
                  <a:lnTo>
                    <a:pt x="236" y="1278"/>
                  </a:lnTo>
                  <a:lnTo>
                    <a:pt x="232" y="1274"/>
                  </a:lnTo>
                  <a:lnTo>
                    <a:pt x="232" y="1273"/>
                  </a:lnTo>
                  <a:lnTo>
                    <a:pt x="228" y="1273"/>
                  </a:lnTo>
                  <a:lnTo>
                    <a:pt x="222" y="1273"/>
                  </a:lnTo>
                  <a:lnTo>
                    <a:pt x="210" y="1274"/>
                  </a:lnTo>
                  <a:lnTo>
                    <a:pt x="204" y="1274"/>
                  </a:lnTo>
                  <a:lnTo>
                    <a:pt x="202" y="1273"/>
                  </a:lnTo>
                  <a:lnTo>
                    <a:pt x="201" y="1272"/>
                  </a:lnTo>
                  <a:lnTo>
                    <a:pt x="202" y="1269"/>
                  </a:lnTo>
                  <a:lnTo>
                    <a:pt x="200" y="1264"/>
                  </a:lnTo>
                  <a:lnTo>
                    <a:pt x="194" y="1261"/>
                  </a:lnTo>
                  <a:lnTo>
                    <a:pt x="184" y="1261"/>
                  </a:lnTo>
                  <a:lnTo>
                    <a:pt x="182" y="1258"/>
                  </a:lnTo>
                  <a:lnTo>
                    <a:pt x="181" y="1256"/>
                  </a:lnTo>
                  <a:lnTo>
                    <a:pt x="181" y="1254"/>
                  </a:lnTo>
                  <a:lnTo>
                    <a:pt x="178" y="1251"/>
                  </a:lnTo>
                  <a:lnTo>
                    <a:pt x="175" y="1252"/>
                  </a:lnTo>
                  <a:lnTo>
                    <a:pt x="175" y="1254"/>
                  </a:lnTo>
                  <a:lnTo>
                    <a:pt x="175" y="1256"/>
                  </a:lnTo>
                  <a:lnTo>
                    <a:pt x="175" y="1257"/>
                  </a:lnTo>
                  <a:lnTo>
                    <a:pt x="175" y="1260"/>
                  </a:lnTo>
                  <a:lnTo>
                    <a:pt x="178" y="1258"/>
                  </a:lnTo>
                  <a:lnTo>
                    <a:pt x="181" y="1258"/>
                  </a:lnTo>
                  <a:lnTo>
                    <a:pt x="179" y="1261"/>
                  </a:lnTo>
                  <a:lnTo>
                    <a:pt x="176" y="1260"/>
                  </a:lnTo>
                  <a:lnTo>
                    <a:pt x="176" y="1262"/>
                  </a:lnTo>
                  <a:lnTo>
                    <a:pt x="171" y="1264"/>
                  </a:lnTo>
                  <a:lnTo>
                    <a:pt x="166" y="1264"/>
                  </a:lnTo>
                  <a:lnTo>
                    <a:pt x="159" y="1269"/>
                  </a:lnTo>
                  <a:lnTo>
                    <a:pt x="157" y="1270"/>
                  </a:lnTo>
                  <a:lnTo>
                    <a:pt x="157" y="1271"/>
                  </a:lnTo>
                  <a:lnTo>
                    <a:pt x="157" y="1273"/>
                  </a:lnTo>
                  <a:lnTo>
                    <a:pt x="160" y="1279"/>
                  </a:lnTo>
                  <a:lnTo>
                    <a:pt x="164" y="1283"/>
                  </a:lnTo>
                  <a:lnTo>
                    <a:pt x="164" y="1283"/>
                  </a:lnTo>
                  <a:lnTo>
                    <a:pt x="164" y="1290"/>
                  </a:lnTo>
                  <a:lnTo>
                    <a:pt x="160" y="1294"/>
                  </a:lnTo>
                  <a:lnTo>
                    <a:pt x="157" y="1295"/>
                  </a:lnTo>
                  <a:lnTo>
                    <a:pt x="153" y="1292"/>
                  </a:lnTo>
                  <a:lnTo>
                    <a:pt x="155" y="1290"/>
                  </a:lnTo>
                  <a:lnTo>
                    <a:pt x="151" y="1289"/>
                  </a:lnTo>
                  <a:lnTo>
                    <a:pt x="150" y="1286"/>
                  </a:lnTo>
                  <a:lnTo>
                    <a:pt x="149" y="1285"/>
                  </a:lnTo>
                  <a:lnTo>
                    <a:pt x="151" y="1281"/>
                  </a:lnTo>
                  <a:lnTo>
                    <a:pt x="156" y="1275"/>
                  </a:lnTo>
                  <a:lnTo>
                    <a:pt x="156" y="1273"/>
                  </a:lnTo>
                  <a:lnTo>
                    <a:pt x="156" y="1271"/>
                  </a:lnTo>
                  <a:lnTo>
                    <a:pt x="153" y="1268"/>
                  </a:lnTo>
                  <a:lnTo>
                    <a:pt x="156" y="1266"/>
                  </a:lnTo>
                  <a:lnTo>
                    <a:pt x="152" y="1264"/>
                  </a:lnTo>
                  <a:lnTo>
                    <a:pt x="151" y="1262"/>
                  </a:lnTo>
                  <a:lnTo>
                    <a:pt x="152" y="1260"/>
                  </a:lnTo>
                  <a:lnTo>
                    <a:pt x="155" y="1258"/>
                  </a:lnTo>
                  <a:lnTo>
                    <a:pt x="157" y="1257"/>
                  </a:lnTo>
                  <a:lnTo>
                    <a:pt x="160" y="1256"/>
                  </a:lnTo>
                  <a:lnTo>
                    <a:pt x="160" y="1255"/>
                  </a:lnTo>
                  <a:lnTo>
                    <a:pt x="162" y="1252"/>
                  </a:lnTo>
                  <a:lnTo>
                    <a:pt x="161" y="1249"/>
                  </a:lnTo>
                  <a:lnTo>
                    <a:pt x="157" y="1247"/>
                  </a:lnTo>
                  <a:lnTo>
                    <a:pt x="151" y="1251"/>
                  </a:lnTo>
                  <a:lnTo>
                    <a:pt x="149" y="1253"/>
                  </a:lnTo>
                  <a:lnTo>
                    <a:pt x="148" y="1255"/>
                  </a:lnTo>
                  <a:lnTo>
                    <a:pt x="141" y="1257"/>
                  </a:lnTo>
                  <a:lnTo>
                    <a:pt x="140" y="1258"/>
                  </a:lnTo>
                  <a:lnTo>
                    <a:pt x="139" y="1260"/>
                  </a:lnTo>
                  <a:lnTo>
                    <a:pt x="135" y="1262"/>
                  </a:lnTo>
                  <a:lnTo>
                    <a:pt x="132" y="1264"/>
                  </a:lnTo>
                  <a:lnTo>
                    <a:pt x="125" y="1264"/>
                  </a:lnTo>
                  <a:lnTo>
                    <a:pt x="123" y="1263"/>
                  </a:lnTo>
                  <a:lnTo>
                    <a:pt x="121" y="1264"/>
                  </a:lnTo>
                  <a:lnTo>
                    <a:pt x="119" y="1269"/>
                  </a:lnTo>
                  <a:lnTo>
                    <a:pt x="117" y="1271"/>
                  </a:lnTo>
                  <a:lnTo>
                    <a:pt x="116" y="1271"/>
                  </a:lnTo>
                  <a:lnTo>
                    <a:pt x="116" y="1269"/>
                  </a:lnTo>
                  <a:lnTo>
                    <a:pt x="119" y="1268"/>
                  </a:lnTo>
                  <a:lnTo>
                    <a:pt x="117" y="1268"/>
                  </a:lnTo>
                  <a:lnTo>
                    <a:pt x="111" y="1265"/>
                  </a:lnTo>
                  <a:lnTo>
                    <a:pt x="111" y="1266"/>
                  </a:lnTo>
                  <a:lnTo>
                    <a:pt x="109" y="1269"/>
                  </a:lnTo>
                  <a:lnTo>
                    <a:pt x="106" y="1270"/>
                  </a:lnTo>
                  <a:lnTo>
                    <a:pt x="106" y="1272"/>
                  </a:lnTo>
                  <a:lnTo>
                    <a:pt x="105" y="1272"/>
                  </a:lnTo>
                  <a:lnTo>
                    <a:pt x="102" y="1273"/>
                  </a:lnTo>
                  <a:lnTo>
                    <a:pt x="102" y="1277"/>
                  </a:lnTo>
                  <a:lnTo>
                    <a:pt x="101" y="1278"/>
                  </a:lnTo>
                  <a:lnTo>
                    <a:pt x="101" y="1280"/>
                  </a:lnTo>
                  <a:lnTo>
                    <a:pt x="101" y="1283"/>
                  </a:lnTo>
                  <a:lnTo>
                    <a:pt x="101" y="1287"/>
                  </a:lnTo>
                  <a:lnTo>
                    <a:pt x="100" y="1289"/>
                  </a:lnTo>
                  <a:lnTo>
                    <a:pt x="97" y="1289"/>
                  </a:lnTo>
                  <a:lnTo>
                    <a:pt x="94" y="1291"/>
                  </a:lnTo>
                  <a:lnTo>
                    <a:pt x="92" y="1294"/>
                  </a:lnTo>
                  <a:lnTo>
                    <a:pt x="89" y="1297"/>
                  </a:lnTo>
                  <a:lnTo>
                    <a:pt x="87" y="1299"/>
                  </a:lnTo>
                  <a:lnTo>
                    <a:pt x="84" y="1303"/>
                  </a:lnTo>
                  <a:lnTo>
                    <a:pt x="85" y="1308"/>
                  </a:lnTo>
                  <a:lnTo>
                    <a:pt x="83" y="1309"/>
                  </a:lnTo>
                  <a:lnTo>
                    <a:pt x="84" y="1307"/>
                  </a:lnTo>
                  <a:lnTo>
                    <a:pt x="79" y="1302"/>
                  </a:lnTo>
                  <a:lnTo>
                    <a:pt x="77" y="1299"/>
                  </a:lnTo>
                  <a:lnTo>
                    <a:pt x="75" y="1299"/>
                  </a:lnTo>
                  <a:lnTo>
                    <a:pt x="73" y="1297"/>
                  </a:lnTo>
                  <a:lnTo>
                    <a:pt x="71" y="1295"/>
                  </a:lnTo>
                  <a:lnTo>
                    <a:pt x="68" y="1292"/>
                  </a:lnTo>
                  <a:lnTo>
                    <a:pt x="66" y="1291"/>
                  </a:lnTo>
                  <a:lnTo>
                    <a:pt x="60" y="1289"/>
                  </a:lnTo>
                  <a:lnTo>
                    <a:pt x="56" y="1289"/>
                  </a:lnTo>
                  <a:lnTo>
                    <a:pt x="54" y="1289"/>
                  </a:lnTo>
                  <a:lnTo>
                    <a:pt x="55" y="1288"/>
                  </a:lnTo>
                  <a:lnTo>
                    <a:pt x="54" y="1288"/>
                  </a:lnTo>
                  <a:lnTo>
                    <a:pt x="50" y="1288"/>
                  </a:lnTo>
                  <a:lnTo>
                    <a:pt x="48" y="1287"/>
                  </a:lnTo>
                  <a:lnTo>
                    <a:pt x="46" y="1287"/>
                  </a:lnTo>
                  <a:lnTo>
                    <a:pt x="43" y="1290"/>
                  </a:lnTo>
                  <a:lnTo>
                    <a:pt x="42" y="1290"/>
                  </a:lnTo>
                  <a:lnTo>
                    <a:pt x="42" y="1290"/>
                  </a:lnTo>
                  <a:lnTo>
                    <a:pt x="42" y="1291"/>
                  </a:lnTo>
                  <a:lnTo>
                    <a:pt x="41" y="1291"/>
                  </a:lnTo>
                  <a:lnTo>
                    <a:pt x="39" y="1292"/>
                  </a:lnTo>
                  <a:lnTo>
                    <a:pt x="33" y="1295"/>
                  </a:lnTo>
                  <a:lnTo>
                    <a:pt x="29" y="1297"/>
                  </a:lnTo>
                  <a:lnTo>
                    <a:pt x="24" y="1298"/>
                  </a:lnTo>
                  <a:lnTo>
                    <a:pt x="20" y="1297"/>
                  </a:lnTo>
                  <a:lnTo>
                    <a:pt x="15" y="1294"/>
                  </a:lnTo>
                  <a:lnTo>
                    <a:pt x="17" y="1296"/>
                  </a:lnTo>
                  <a:lnTo>
                    <a:pt x="13" y="1296"/>
                  </a:lnTo>
                  <a:lnTo>
                    <a:pt x="11" y="1295"/>
                  </a:lnTo>
                  <a:lnTo>
                    <a:pt x="11" y="1292"/>
                  </a:lnTo>
                  <a:lnTo>
                    <a:pt x="8" y="1291"/>
                  </a:lnTo>
                  <a:lnTo>
                    <a:pt x="8" y="1289"/>
                  </a:lnTo>
                  <a:lnTo>
                    <a:pt x="6" y="1287"/>
                  </a:lnTo>
                  <a:lnTo>
                    <a:pt x="5" y="1288"/>
                  </a:lnTo>
                  <a:lnTo>
                    <a:pt x="3" y="1287"/>
                  </a:lnTo>
                  <a:lnTo>
                    <a:pt x="2" y="1287"/>
                  </a:lnTo>
                  <a:lnTo>
                    <a:pt x="3" y="1288"/>
                  </a:lnTo>
                  <a:lnTo>
                    <a:pt x="0" y="1291"/>
                  </a:lnTo>
                  <a:lnTo>
                    <a:pt x="0" y="1295"/>
                  </a:lnTo>
                  <a:lnTo>
                    <a:pt x="4" y="1296"/>
                  </a:lnTo>
                  <a:lnTo>
                    <a:pt x="4" y="1296"/>
                  </a:lnTo>
                  <a:lnTo>
                    <a:pt x="3" y="1297"/>
                  </a:lnTo>
                  <a:lnTo>
                    <a:pt x="2" y="1298"/>
                  </a:lnTo>
                  <a:lnTo>
                    <a:pt x="3" y="1302"/>
                  </a:lnTo>
                  <a:lnTo>
                    <a:pt x="3" y="1303"/>
                  </a:lnTo>
                  <a:lnTo>
                    <a:pt x="2" y="1303"/>
                  </a:lnTo>
                  <a:lnTo>
                    <a:pt x="0" y="1304"/>
                  </a:lnTo>
                  <a:lnTo>
                    <a:pt x="0" y="1305"/>
                  </a:lnTo>
                  <a:lnTo>
                    <a:pt x="0" y="1305"/>
                  </a:lnTo>
                  <a:lnTo>
                    <a:pt x="2" y="1308"/>
                  </a:lnTo>
                  <a:lnTo>
                    <a:pt x="3" y="1305"/>
                  </a:lnTo>
                  <a:lnTo>
                    <a:pt x="8" y="1304"/>
                  </a:lnTo>
                  <a:lnTo>
                    <a:pt x="10" y="1304"/>
                  </a:lnTo>
                  <a:lnTo>
                    <a:pt x="12" y="1306"/>
                  </a:lnTo>
                  <a:lnTo>
                    <a:pt x="14" y="1306"/>
                  </a:lnTo>
                  <a:lnTo>
                    <a:pt x="15" y="1307"/>
                  </a:lnTo>
                  <a:lnTo>
                    <a:pt x="19" y="1309"/>
                  </a:lnTo>
                  <a:lnTo>
                    <a:pt x="19" y="1311"/>
                  </a:lnTo>
                  <a:lnTo>
                    <a:pt x="22" y="1313"/>
                  </a:lnTo>
                  <a:lnTo>
                    <a:pt x="24" y="1314"/>
                  </a:lnTo>
                  <a:lnTo>
                    <a:pt x="24" y="1311"/>
                  </a:lnTo>
                  <a:lnTo>
                    <a:pt x="27" y="1311"/>
                  </a:lnTo>
                  <a:lnTo>
                    <a:pt x="28" y="1314"/>
                  </a:lnTo>
                  <a:lnTo>
                    <a:pt x="30" y="1320"/>
                  </a:lnTo>
                  <a:lnTo>
                    <a:pt x="33" y="1320"/>
                  </a:lnTo>
                  <a:lnTo>
                    <a:pt x="36" y="1318"/>
                  </a:lnTo>
                  <a:lnTo>
                    <a:pt x="36" y="1317"/>
                  </a:lnTo>
                  <a:lnTo>
                    <a:pt x="41" y="1316"/>
                  </a:lnTo>
                  <a:lnTo>
                    <a:pt x="40" y="1314"/>
                  </a:lnTo>
                  <a:lnTo>
                    <a:pt x="34" y="1307"/>
                  </a:lnTo>
                  <a:lnTo>
                    <a:pt x="36" y="1305"/>
                  </a:lnTo>
                  <a:lnTo>
                    <a:pt x="38" y="1305"/>
                  </a:lnTo>
                  <a:lnTo>
                    <a:pt x="43" y="1302"/>
                  </a:lnTo>
                  <a:lnTo>
                    <a:pt x="46" y="1297"/>
                  </a:lnTo>
                  <a:lnTo>
                    <a:pt x="47" y="1296"/>
                  </a:lnTo>
                  <a:lnTo>
                    <a:pt x="48" y="1296"/>
                  </a:lnTo>
                  <a:lnTo>
                    <a:pt x="49" y="1295"/>
                  </a:lnTo>
                  <a:lnTo>
                    <a:pt x="51" y="1295"/>
                  </a:lnTo>
                  <a:lnTo>
                    <a:pt x="55" y="1294"/>
                  </a:lnTo>
                  <a:lnTo>
                    <a:pt x="55" y="1296"/>
                  </a:lnTo>
                  <a:lnTo>
                    <a:pt x="60" y="1299"/>
                  </a:lnTo>
                  <a:lnTo>
                    <a:pt x="63" y="1304"/>
                  </a:lnTo>
                  <a:lnTo>
                    <a:pt x="63" y="1302"/>
                  </a:lnTo>
                  <a:lnTo>
                    <a:pt x="64" y="1303"/>
                  </a:lnTo>
                  <a:lnTo>
                    <a:pt x="66" y="1302"/>
                  </a:lnTo>
                  <a:lnTo>
                    <a:pt x="70" y="1305"/>
                  </a:lnTo>
                  <a:lnTo>
                    <a:pt x="67" y="1304"/>
                  </a:lnTo>
                  <a:lnTo>
                    <a:pt x="65" y="1305"/>
                  </a:lnTo>
                  <a:lnTo>
                    <a:pt x="65" y="1308"/>
                  </a:lnTo>
                  <a:lnTo>
                    <a:pt x="64" y="1308"/>
                  </a:lnTo>
                  <a:lnTo>
                    <a:pt x="63" y="1307"/>
                  </a:lnTo>
                  <a:lnTo>
                    <a:pt x="63" y="1311"/>
                  </a:lnTo>
                  <a:lnTo>
                    <a:pt x="66" y="1315"/>
                  </a:lnTo>
                  <a:lnTo>
                    <a:pt x="73" y="1322"/>
                  </a:lnTo>
                  <a:lnTo>
                    <a:pt x="74" y="1325"/>
                  </a:lnTo>
                  <a:lnTo>
                    <a:pt x="76" y="1328"/>
                  </a:lnTo>
                  <a:lnTo>
                    <a:pt x="77" y="1330"/>
                  </a:lnTo>
                  <a:lnTo>
                    <a:pt x="75" y="1333"/>
                  </a:lnTo>
                  <a:lnTo>
                    <a:pt x="79" y="1339"/>
                  </a:lnTo>
                  <a:lnTo>
                    <a:pt x="79" y="1341"/>
                  </a:lnTo>
                  <a:lnTo>
                    <a:pt x="75" y="1342"/>
                  </a:lnTo>
                  <a:lnTo>
                    <a:pt x="76" y="1345"/>
                  </a:lnTo>
                  <a:lnTo>
                    <a:pt x="77" y="1347"/>
                  </a:lnTo>
                  <a:lnTo>
                    <a:pt x="77" y="1355"/>
                  </a:lnTo>
                  <a:lnTo>
                    <a:pt x="77" y="1357"/>
                  </a:lnTo>
                  <a:lnTo>
                    <a:pt x="79" y="1360"/>
                  </a:lnTo>
                  <a:lnTo>
                    <a:pt x="76" y="1362"/>
                  </a:lnTo>
                  <a:lnTo>
                    <a:pt x="76" y="1364"/>
                  </a:lnTo>
                  <a:lnTo>
                    <a:pt x="80" y="1364"/>
                  </a:lnTo>
                  <a:lnTo>
                    <a:pt x="79" y="1366"/>
                  </a:lnTo>
                  <a:lnTo>
                    <a:pt x="81" y="1366"/>
                  </a:lnTo>
                  <a:lnTo>
                    <a:pt x="80" y="1366"/>
                  </a:lnTo>
                  <a:lnTo>
                    <a:pt x="79" y="1369"/>
                  </a:lnTo>
                  <a:lnTo>
                    <a:pt x="77" y="1371"/>
                  </a:lnTo>
                  <a:lnTo>
                    <a:pt x="76" y="1374"/>
                  </a:lnTo>
                  <a:lnTo>
                    <a:pt x="76" y="1374"/>
                  </a:lnTo>
                  <a:lnTo>
                    <a:pt x="74" y="1377"/>
                  </a:lnTo>
                  <a:lnTo>
                    <a:pt x="72" y="1381"/>
                  </a:lnTo>
                  <a:lnTo>
                    <a:pt x="72" y="1383"/>
                  </a:lnTo>
                  <a:lnTo>
                    <a:pt x="70" y="1383"/>
                  </a:lnTo>
                  <a:lnTo>
                    <a:pt x="68" y="1384"/>
                  </a:lnTo>
                  <a:lnTo>
                    <a:pt x="66" y="1384"/>
                  </a:lnTo>
                  <a:lnTo>
                    <a:pt x="60" y="1385"/>
                  </a:lnTo>
                  <a:lnTo>
                    <a:pt x="59" y="1389"/>
                  </a:lnTo>
                  <a:lnTo>
                    <a:pt x="60" y="1392"/>
                  </a:lnTo>
                  <a:lnTo>
                    <a:pt x="58" y="1394"/>
                  </a:lnTo>
                  <a:lnTo>
                    <a:pt x="56" y="1394"/>
                  </a:lnTo>
                  <a:lnTo>
                    <a:pt x="56" y="1397"/>
                  </a:lnTo>
                  <a:lnTo>
                    <a:pt x="57" y="1399"/>
                  </a:lnTo>
                  <a:lnTo>
                    <a:pt x="56" y="1401"/>
                  </a:lnTo>
                  <a:lnTo>
                    <a:pt x="55" y="1403"/>
                  </a:lnTo>
                  <a:lnTo>
                    <a:pt x="49" y="1405"/>
                  </a:lnTo>
                  <a:lnTo>
                    <a:pt x="47" y="1405"/>
                  </a:lnTo>
                  <a:lnTo>
                    <a:pt x="46" y="1407"/>
                  </a:lnTo>
                  <a:lnTo>
                    <a:pt x="43" y="1407"/>
                  </a:lnTo>
                  <a:lnTo>
                    <a:pt x="41" y="1408"/>
                  </a:lnTo>
                  <a:lnTo>
                    <a:pt x="40" y="1410"/>
                  </a:lnTo>
                  <a:lnTo>
                    <a:pt x="41" y="1414"/>
                  </a:lnTo>
                  <a:lnTo>
                    <a:pt x="40" y="1417"/>
                  </a:lnTo>
                  <a:lnTo>
                    <a:pt x="39" y="1418"/>
                  </a:lnTo>
                  <a:lnTo>
                    <a:pt x="34" y="1424"/>
                  </a:lnTo>
                  <a:lnTo>
                    <a:pt x="36" y="1426"/>
                  </a:lnTo>
                  <a:lnTo>
                    <a:pt x="38" y="1427"/>
                  </a:lnTo>
                  <a:lnTo>
                    <a:pt x="34" y="1427"/>
                  </a:lnTo>
                  <a:lnTo>
                    <a:pt x="33" y="1431"/>
                  </a:lnTo>
                  <a:lnTo>
                    <a:pt x="31" y="1432"/>
                  </a:lnTo>
                  <a:lnTo>
                    <a:pt x="29" y="1434"/>
                  </a:lnTo>
                  <a:lnTo>
                    <a:pt x="31" y="1436"/>
                  </a:lnTo>
                  <a:lnTo>
                    <a:pt x="30" y="1440"/>
                  </a:lnTo>
                  <a:lnTo>
                    <a:pt x="30" y="1442"/>
                  </a:lnTo>
                  <a:lnTo>
                    <a:pt x="31" y="1444"/>
                  </a:lnTo>
                  <a:lnTo>
                    <a:pt x="31" y="1448"/>
                  </a:lnTo>
                  <a:lnTo>
                    <a:pt x="29" y="1449"/>
                  </a:lnTo>
                  <a:lnTo>
                    <a:pt x="28" y="1449"/>
                  </a:lnTo>
                  <a:lnTo>
                    <a:pt x="30" y="1451"/>
                  </a:lnTo>
                  <a:lnTo>
                    <a:pt x="33" y="1452"/>
                  </a:lnTo>
                  <a:lnTo>
                    <a:pt x="36" y="1454"/>
                  </a:lnTo>
                  <a:lnTo>
                    <a:pt x="38" y="1454"/>
                  </a:lnTo>
                  <a:lnTo>
                    <a:pt x="41" y="1451"/>
                  </a:lnTo>
                  <a:lnTo>
                    <a:pt x="41" y="1452"/>
                  </a:lnTo>
                  <a:lnTo>
                    <a:pt x="42" y="1452"/>
                  </a:lnTo>
                  <a:lnTo>
                    <a:pt x="41" y="1452"/>
                  </a:lnTo>
                  <a:lnTo>
                    <a:pt x="41" y="1454"/>
                  </a:lnTo>
                  <a:lnTo>
                    <a:pt x="42" y="1454"/>
                  </a:lnTo>
                  <a:lnTo>
                    <a:pt x="43" y="1451"/>
                  </a:lnTo>
                  <a:lnTo>
                    <a:pt x="42" y="1449"/>
                  </a:lnTo>
                  <a:lnTo>
                    <a:pt x="42" y="1448"/>
                  </a:lnTo>
                  <a:lnTo>
                    <a:pt x="45" y="1446"/>
                  </a:lnTo>
                  <a:lnTo>
                    <a:pt x="43" y="1449"/>
                  </a:lnTo>
                  <a:lnTo>
                    <a:pt x="43" y="1451"/>
                  </a:lnTo>
                  <a:lnTo>
                    <a:pt x="45" y="1454"/>
                  </a:lnTo>
                  <a:lnTo>
                    <a:pt x="43" y="1457"/>
                  </a:lnTo>
                  <a:lnTo>
                    <a:pt x="42" y="1461"/>
                  </a:lnTo>
                  <a:lnTo>
                    <a:pt x="41" y="1462"/>
                  </a:lnTo>
                  <a:lnTo>
                    <a:pt x="39" y="1465"/>
                  </a:lnTo>
                  <a:lnTo>
                    <a:pt x="38" y="1465"/>
                  </a:lnTo>
                  <a:lnTo>
                    <a:pt x="37" y="1465"/>
                  </a:lnTo>
                  <a:lnTo>
                    <a:pt x="33" y="1467"/>
                  </a:lnTo>
                  <a:lnTo>
                    <a:pt x="31" y="1469"/>
                  </a:lnTo>
                  <a:lnTo>
                    <a:pt x="29" y="1472"/>
                  </a:lnTo>
                  <a:lnTo>
                    <a:pt x="23" y="1477"/>
                  </a:lnTo>
                  <a:lnTo>
                    <a:pt x="23" y="1479"/>
                  </a:lnTo>
                  <a:lnTo>
                    <a:pt x="23" y="1480"/>
                  </a:lnTo>
                  <a:lnTo>
                    <a:pt x="23" y="1484"/>
                  </a:lnTo>
                  <a:lnTo>
                    <a:pt x="25" y="1486"/>
                  </a:lnTo>
                  <a:lnTo>
                    <a:pt x="25" y="1488"/>
                  </a:lnTo>
                  <a:lnTo>
                    <a:pt x="25" y="1491"/>
                  </a:lnTo>
                  <a:lnTo>
                    <a:pt x="29" y="1494"/>
                  </a:lnTo>
                  <a:lnTo>
                    <a:pt x="29" y="1496"/>
                  </a:lnTo>
                  <a:lnTo>
                    <a:pt x="28" y="1499"/>
                  </a:lnTo>
                  <a:lnTo>
                    <a:pt x="25" y="1499"/>
                  </a:lnTo>
                  <a:lnTo>
                    <a:pt x="25" y="1502"/>
                  </a:lnTo>
                  <a:lnTo>
                    <a:pt x="28" y="1503"/>
                  </a:lnTo>
                  <a:lnTo>
                    <a:pt x="33" y="1505"/>
                  </a:lnTo>
                  <a:lnTo>
                    <a:pt x="41" y="1511"/>
                  </a:lnTo>
                  <a:lnTo>
                    <a:pt x="41" y="1512"/>
                  </a:lnTo>
                  <a:lnTo>
                    <a:pt x="45" y="1517"/>
                  </a:lnTo>
                  <a:lnTo>
                    <a:pt x="45" y="1517"/>
                  </a:lnTo>
                  <a:lnTo>
                    <a:pt x="47" y="1519"/>
                  </a:lnTo>
                  <a:lnTo>
                    <a:pt x="47" y="1520"/>
                  </a:lnTo>
                  <a:lnTo>
                    <a:pt x="49" y="1526"/>
                  </a:lnTo>
                  <a:lnTo>
                    <a:pt x="50" y="1528"/>
                  </a:lnTo>
                  <a:lnTo>
                    <a:pt x="54" y="1530"/>
                  </a:lnTo>
                  <a:lnTo>
                    <a:pt x="57" y="1535"/>
                  </a:lnTo>
                  <a:lnTo>
                    <a:pt x="62" y="1546"/>
                  </a:lnTo>
                  <a:lnTo>
                    <a:pt x="63" y="1548"/>
                  </a:lnTo>
                  <a:lnTo>
                    <a:pt x="66" y="1559"/>
                  </a:lnTo>
                  <a:lnTo>
                    <a:pt x="72" y="1568"/>
                  </a:lnTo>
                  <a:lnTo>
                    <a:pt x="73" y="1571"/>
                  </a:lnTo>
                  <a:lnTo>
                    <a:pt x="73" y="1573"/>
                  </a:lnTo>
                  <a:lnTo>
                    <a:pt x="76" y="1576"/>
                  </a:lnTo>
                  <a:lnTo>
                    <a:pt x="79" y="1578"/>
                  </a:lnTo>
                  <a:lnTo>
                    <a:pt x="80" y="1581"/>
                  </a:lnTo>
                  <a:lnTo>
                    <a:pt x="80" y="1583"/>
                  </a:lnTo>
                  <a:lnTo>
                    <a:pt x="80" y="1585"/>
                  </a:lnTo>
                  <a:lnTo>
                    <a:pt x="85" y="1590"/>
                  </a:lnTo>
                  <a:lnTo>
                    <a:pt x="88" y="1595"/>
                  </a:lnTo>
                  <a:lnTo>
                    <a:pt x="89" y="1598"/>
                  </a:lnTo>
                  <a:lnTo>
                    <a:pt x="92" y="1602"/>
                  </a:lnTo>
                  <a:lnTo>
                    <a:pt x="93" y="1605"/>
                  </a:lnTo>
                  <a:lnTo>
                    <a:pt x="93" y="1607"/>
                  </a:lnTo>
                  <a:lnTo>
                    <a:pt x="91" y="1610"/>
                  </a:lnTo>
                  <a:lnTo>
                    <a:pt x="92" y="1613"/>
                  </a:lnTo>
                  <a:lnTo>
                    <a:pt x="96" y="1617"/>
                  </a:lnTo>
                  <a:lnTo>
                    <a:pt x="97" y="1621"/>
                  </a:lnTo>
                  <a:lnTo>
                    <a:pt x="102" y="1624"/>
                  </a:lnTo>
                  <a:lnTo>
                    <a:pt x="106" y="1629"/>
                  </a:lnTo>
                  <a:lnTo>
                    <a:pt x="107" y="1631"/>
                  </a:lnTo>
                  <a:lnTo>
                    <a:pt x="109" y="1632"/>
                  </a:lnTo>
                  <a:lnTo>
                    <a:pt x="116" y="1636"/>
                  </a:lnTo>
                  <a:lnTo>
                    <a:pt x="118" y="1638"/>
                  </a:lnTo>
                  <a:lnTo>
                    <a:pt x="122" y="1638"/>
                  </a:lnTo>
                  <a:lnTo>
                    <a:pt x="126" y="1642"/>
                  </a:lnTo>
                  <a:lnTo>
                    <a:pt x="139" y="1647"/>
                  </a:lnTo>
                  <a:lnTo>
                    <a:pt x="140" y="1648"/>
                  </a:lnTo>
                  <a:lnTo>
                    <a:pt x="143" y="1649"/>
                  </a:lnTo>
                  <a:lnTo>
                    <a:pt x="145" y="1650"/>
                  </a:lnTo>
                  <a:lnTo>
                    <a:pt x="149" y="1654"/>
                  </a:lnTo>
                  <a:lnTo>
                    <a:pt x="150" y="1654"/>
                  </a:lnTo>
                  <a:lnTo>
                    <a:pt x="152" y="1656"/>
                  </a:lnTo>
                  <a:lnTo>
                    <a:pt x="156" y="1657"/>
                  </a:lnTo>
                  <a:lnTo>
                    <a:pt x="158" y="1658"/>
                  </a:lnTo>
                  <a:lnTo>
                    <a:pt x="159" y="1660"/>
                  </a:lnTo>
                  <a:lnTo>
                    <a:pt x="159" y="1664"/>
                  </a:lnTo>
                  <a:lnTo>
                    <a:pt x="165" y="1666"/>
                  </a:lnTo>
                  <a:lnTo>
                    <a:pt x="173" y="1673"/>
                  </a:lnTo>
                  <a:lnTo>
                    <a:pt x="174" y="1674"/>
                  </a:lnTo>
                  <a:lnTo>
                    <a:pt x="174" y="1676"/>
                  </a:lnTo>
                  <a:lnTo>
                    <a:pt x="174" y="1682"/>
                  </a:lnTo>
                  <a:lnTo>
                    <a:pt x="175" y="1688"/>
                  </a:lnTo>
                  <a:lnTo>
                    <a:pt x="176" y="1696"/>
                  </a:lnTo>
                  <a:lnTo>
                    <a:pt x="175" y="1701"/>
                  </a:lnTo>
                  <a:lnTo>
                    <a:pt x="175" y="1707"/>
                  </a:lnTo>
                  <a:lnTo>
                    <a:pt x="176" y="1709"/>
                  </a:lnTo>
                  <a:lnTo>
                    <a:pt x="177" y="1717"/>
                  </a:lnTo>
                  <a:lnTo>
                    <a:pt x="176" y="1719"/>
                  </a:lnTo>
                  <a:lnTo>
                    <a:pt x="176" y="1722"/>
                  </a:lnTo>
                  <a:lnTo>
                    <a:pt x="175" y="1731"/>
                  </a:lnTo>
                  <a:lnTo>
                    <a:pt x="174" y="1739"/>
                  </a:lnTo>
                  <a:lnTo>
                    <a:pt x="169" y="1743"/>
                  </a:lnTo>
                  <a:lnTo>
                    <a:pt x="169" y="1745"/>
                  </a:lnTo>
                  <a:lnTo>
                    <a:pt x="173" y="1747"/>
                  </a:lnTo>
                  <a:lnTo>
                    <a:pt x="173" y="1749"/>
                  </a:lnTo>
                  <a:lnTo>
                    <a:pt x="171" y="1751"/>
                  </a:lnTo>
                  <a:lnTo>
                    <a:pt x="171" y="1757"/>
                  </a:lnTo>
                  <a:lnTo>
                    <a:pt x="170" y="1762"/>
                  </a:lnTo>
                  <a:lnTo>
                    <a:pt x="171" y="1768"/>
                  </a:lnTo>
                  <a:lnTo>
                    <a:pt x="171" y="1770"/>
                  </a:lnTo>
                  <a:lnTo>
                    <a:pt x="171" y="1773"/>
                  </a:lnTo>
                  <a:lnTo>
                    <a:pt x="169" y="1776"/>
                  </a:lnTo>
                  <a:lnTo>
                    <a:pt x="169" y="1778"/>
                  </a:lnTo>
                  <a:lnTo>
                    <a:pt x="168" y="1781"/>
                  </a:lnTo>
                  <a:lnTo>
                    <a:pt x="169" y="1783"/>
                  </a:lnTo>
                  <a:lnTo>
                    <a:pt x="169" y="1786"/>
                  </a:lnTo>
                  <a:lnTo>
                    <a:pt x="169" y="1787"/>
                  </a:lnTo>
                  <a:lnTo>
                    <a:pt x="165" y="1801"/>
                  </a:lnTo>
                  <a:lnTo>
                    <a:pt x="166" y="1804"/>
                  </a:lnTo>
                  <a:lnTo>
                    <a:pt x="164" y="1808"/>
                  </a:lnTo>
                  <a:lnTo>
                    <a:pt x="162" y="1813"/>
                  </a:lnTo>
                  <a:lnTo>
                    <a:pt x="161" y="1818"/>
                  </a:lnTo>
                  <a:lnTo>
                    <a:pt x="158" y="1827"/>
                  </a:lnTo>
                  <a:lnTo>
                    <a:pt x="158" y="1830"/>
                  </a:lnTo>
                  <a:lnTo>
                    <a:pt x="160" y="1833"/>
                  </a:lnTo>
                  <a:lnTo>
                    <a:pt x="160" y="1838"/>
                  </a:lnTo>
                  <a:lnTo>
                    <a:pt x="160" y="1841"/>
                  </a:lnTo>
                  <a:lnTo>
                    <a:pt x="159" y="1842"/>
                  </a:lnTo>
                  <a:lnTo>
                    <a:pt x="159" y="1845"/>
                  </a:lnTo>
                  <a:lnTo>
                    <a:pt x="157" y="1846"/>
                  </a:lnTo>
                  <a:lnTo>
                    <a:pt x="155" y="1848"/>
                  </a:lnTo>
                  <a:lnTo>
                    <a:pt x="155" y="1852"/>
                  </a:lnTo>
                  <a:lnTo>
                    <a:pt x="157" y="1867"/>
                  </a:lnTo>
                  <a:lnTo>
                    <a:pt x="157" y="1869"/>
                  </a:lnTo>
                  <a:lnTo>
                    <a:pt x="157" y="1875"/>
                  </a:lnTo>
                  <a:lnTo>
                    <a:pt x="159" y="1878"/>
                  </a:lnTo>
                  <a:lnTo>
                    <a:pt x="157" y="1884"/>
                  </a:lnTo>
                  <a:lnTo>
                    <a:pt x="157" y="1886"/>
                  </a:lnTo>
                  <a:lnTo>
                    <a:pt x="155" y="1888"/>
                  </a:lnTo>
                  <a:lnTo>
                    <a:pt x="155" y="1894"/>
                  </a:lnTo>
                  <a:lnTo>
                    <a:pt x="156" y="1897"/>
                  </a:lnTo>
                  <a:lnTo>
                    <a:pt x="153" y="1899"/>
                  </a:lnTo>
                  <a:lnTo>
                    <a:pt x="151" y="1904"/>
                  </a:lnTo>
                  <a:lnTo>
                    <a:pt x="151" y="1907"/>
                  </a:lnTo>
                  <a:lnTo>
                    <a:pt x="150" y="1908"/>
                  </a:lnTo>
                  <a:lnTo>
                    <a:pt x="150" y="1914"/>
                  </a:lnTo>
                  <a:lnTo>
                    <a:pt x="148" y="1918"/>
                  </a:lnTo>
                  <a:lnTo>
                    <a:pt x="148" y="1919"/>
                  </a:lnTo>
                  <a:lnTo>
                    <a:pt x="144" y="1923"/>
                  </a:lnTo>
                  <a:lnTo>
                    <a:pt x="143" y="1927"/>
                  </a:lnTo>
                  <a:lnTo>
                    <a:pt x="142" y="1931"/>
                  </a:lnTo>
                  <a:lnTo>
                    <a:pt x="140" y="1935"/>
                  </a:lnTo>
                  <a:lnTo>
                    <a:pt x="140" y="1937"/>
                  </a:lnTo>
                  <a:lnTo>
                    <a:pt x="139" y="1940"/>
                  </a:lnTo>
                  <a:lnTo>
                    <a:pt x="138" y="1942"/>
                  </a:lnTo>
                  <a:lnTo>
                    <a:pt x="138" y="1945"/>
                  </a:lnTo>
                  <a:lnTo>
                    <a:pt x="134" y="1946"/>
                  </a:lnTo>
                  <a:lnTo>
                    <a:pt x="134" y="1952"/>
                  </a:lnTo>
                  <a:lnTo>
                    <a:pt x="132" y="1953"/>
                  </a:lnTo>
                  <a:lnTo>
                    <a:pt x="130" y="1952"/>
                  </a:lnTo>
                  <a:lnTo>
                    <a:pt x="127" y="1955"/>
                  </a:lnTo>
                  <a:lnTo>
                    <a:pt x="128" y="1957"/>
                  </a:lnTo>
                  <a:lnTo>
                    <a:pt x="127" y="1958"/>
                  </a:lnTo>
                  <a:lnTo>
                    <a:pt x="128" y="1962"/>
                  </a:lnTo>
                  <a:lnTo>
                    <a:pt x="130" y="1964"/>
                  </a:lnTo>
                  <a:lnTo>
                    <a:pt x="131" y="1966"/>
                  </a:lnTo>
                  <a:lnTo>
                    <a:pt x="130" y="1972"/>
                  </a:lnTo>
                  <a:lnTo>
                    <a:pt x="131" y="1975"/>
                  </a:lnTo>
                  <a:lnTo>
                    <a:pt x="134" y="1984"/>
                  </a:lnTo>
                  <a:lnTo>
                    <a:pt x="134" y="1987"/>
                  </a:lnTo>
                  <a:lnTo>
                    <a:pt x="133" y="1990"/>
                  </a:lnTo>
                  <a:lnTo>
                    <a:pt x="132" y="1992"/>
                  </a:lnTo>
                  <a:lnTo>
                    <a:pt x="132" y="1995"/>
                  </a:lnTo>
                  <a:lnTo>
                    <a:pt x="130" y="1996"/>
                  </a:lnTo>
                  <a:lnTo>
                    <a:pt x="127" y="1997"/>
                  </a:lnTo>
                  <a:lnTo>
                    <a:pt x="127" y="2000"/>
                  </a:lnTo>
                  <a:lnTo>
                    <a:pt x="126" y="2004"/>
                  </a:lnTo>
                  <a:lnTo>
                    <a:pt x="126" y="2006"/>
                  </a:lnTo>
                  <a:lnTo>
                    <a:pt x="123" y="2013"/>
                  </a:lnTo>
                  <a:lnTo>
                    <a:pt x="124" y="2016"/>
                  </a:lnTo>
                  <a:lnTo>
                    <a:pt x="125" y="2018"/>
                  </a:lnTo>
                  <a:lnTo>
                    <a:pt x="125" y="2022"/>
                  </a:lnTo>
                  <a:lnTo>
                    <a:pt x="127" y="2023"/>
                  </a:lnTo>
                  <a:lnTo>
                    <a:pt x="130" y="2023"/>
                  </a:lnTo>
                  <a:lnTo>
                    <a:pt x="128" y="2026"/>
                  </a:lnTo>
                  <a:lnTo>
                    <a:pt x="130" y="2026"/>
                  </a:lnTo>
                  <a:lnTo>
                    <a:pt x="135" y="2026"/>
                  </a:lnTo>
                  <a:lnTo>
                    <a:pt x="135" y="2023"/>
                  </a:lnTo>
                  <a:lnTo>
                    <a:pt x="139" y="2022"/>
                  </a:lnTo>
                  <a:lnTo>
                    <a:pt x="143" y="2025"/>
                  </a:lnTo>
                  <a:lnTo>
                    <a:pt x="145" y="2022"/>
                  </a:lnTo>
                  <a:lnTo>
                    <a:pt x="145" y="2025"/>
                  </a:lnTo>
                  <a:lnTo>
                    <a:pt x="142" y="2025"/>
                  </a:lnTo>
                  <a:lnTo>
                    <a:pt x="140" y="2027"/>
                  </a:lnTo>
                  <a:lnTo>
                    <a:pt x="140" y="2030"/>
                  </a:lnTo>
                  <a:lnTo>
                    <a:pt x="143" y="2031"/>
                  </a:lnTo>
                  <a:lnTo>
                    <a:pt x="144" y="2032"/>
                  </a:lnTo>
                  <a:lnTo>
                    <a:pt x="144" y="2038"/>
                  </a:lnTo>
                  <a:lnTo>
                    <a:pt x="143" y="2035"/>
                  </a:lnTo>
                  <a:lnTo>
                    <a:pt x="141" y="2033"/>
                  </a:lnTo>
                  <a:lnTo>
                    <a:pt x="140" y="2036"/>
                  </a:lnTo>
                  <a:lnTo>
                    <a:pt x="143" y="2039"/>
                  </a:lnTo>
                  <a:lnTo>
                    <a:pt x="142" y="2039"/>
                  </a:lnTo>
                  <a:lnTo>
                    <a:pt x="140" y="2038"/>
                  </a:lnTo>
                  <a:lnTo>
                    <a:pt x="140" y="2043"/>
                  </a:lnTo>
                  <a:lnTo>
                    <a:pt x="141" y="2046"/>
                  </a:lnTo>
                  <a:lnTo>
                    <a:pt x="138" y="2048"/>
                  </a:lnTo>
                  <a:lnTo>
                    <a:pt x="138" y="2050"/>
                  </a:lnTo>
                  <a:lnTo>
                    <a:pt x="135" y="2053"/>
                  </a:lnTo>
                  <a:lnTo>
                    <a:pt x="136" y="2056"/>
                  </a:lnTo>
                  <a:lnTo>
                    <a:pt x="138" y="2056"/>
                  </a:lnTo>
                  <a:lnTo>
                    <a:pt x="136" y="2058"/>
                  </a:lnTo>
                  <a:lnTo>
                    <a:pt x="139" y="2058"/>
                  </a:lnTo>
                  <a:lnTo>
                    <a:pt x="133" y="2066"/>
                  </a:lnTo>
                  <a:lnTo>
                    <a:pt x="134" y="2067"/>
                  </a:lnTo>
                  <a:lnTo>
                    <a:pt x="138" y="2068"/>
                  </a:lnTo>
                  <a:lnTo>
                    <a:pt x="140" y="2070"/>
                  </a:lnTo>
                  <a:lnTo>
                    <a:pt x="142" y="2069"/>
                  </a:lnTo>
                  <a:lnTo>
                    <a:pt x="142" y="2072"/>
                  </a:lnTo>
                  <a:lnTo>
                    <a:pt x="141" y="2075"/>
                  </a:lnTo>
                  <a:lnTo>
                    <a:pt x="139" y="2077"/>
                  </a:lnTo>
                  <a:lnTo>
                    <a:pt x="135" y="2079"/>
                  </a:lnTo>
                  <a:lnTo>
                    <a:pt x="133" y="2079"/>
                  </a:lnTo>
                  <a:lnTo>
                    <a:pt x="132" y="2079"/>
                  </a:lnTo>
                  <a:lnTo>
                    <a:pt x="133" y="2083"/>
                  </a:lnTo>
                  <a:lnTo>
                    <a:pt x="135" y="2085"/>
                  </a:lnTo>
                  <a:lnTo>
                    <a:pt x="138" y="2087"/>
                  </a:lnTo>
                  <a:lnTo>
                    <a:pt x="140" y="2087"/>
                  </a:lnTo>
                  <a:lnTo>
                    <a:pt x="139" y="2087"/>
                  </a:lnTo>
                  <a:lnTo>
                    <a:pt x="136" y="2087"/>
                  </a:lnTo>
                  <a:lnTo>
                    <a:pt x="134" y="2085"/>
                  </a:lnTo>
                  <a:lnTo>
                    <a:pt x="131" y="2087"/>
                  </a:lnTo>
                  <a:lnTo>
                    <a:pt x="130" y="2090"/>
                  </a:lnTo>
                  <a:lnTo>
                    <a:pt x="130" y="2092"/>
                  </a:lnTo>
                  <a:lnTo>
                    <a:pt x="132" y="2091"/>
                  </a:lnTo>
                  <a:lnTo>
                    <a:pt x="130" y="2093"/>
                  </a:lnTo>
                  <a:lnTo>
                    <a:pt x="128" y="2096"/>
                  </a:lnTo>
                  <a:lnTo>
                    <a:pt x="128" y="2099"/>
                  </a:lnTo>
                  <a:lnTo>
                    <a:pt x="127" y="2101"/>
                  </a:lnTo>
                  <a:lnTo>
                    <a:pt x="131" y="2099"/>
                  </a:lnTo>
                  <a:lnTo>
                    <a:pt x="130" y="2101"/>
                  </a:lnTo>
                  <a:lnTo>
                    <a:pt x="126" y="2104"/>
                  </a:lnTo>
                  <a:lnTo>
                    <a:pt x="125" y="2107"/>
                  </a:lnTo>
                  <a:lnTo>
                    <a:pt x="125" y="2104"/>
                  </a:lnTo>
                  <a:lnTo>
                    <a:pt x="126" y="2102"/>
                  </a:lnTo>
                  <a:lnTo>
                    <a:pt x="124" y="2100"/>
                  </a:lnTo>
                  <a:lnTo>
                    <a:pt x="125" y="2102"/>
                  </a:lnTo>
                  <a:lnTo>
                    <a:pt x="122" y="2101"/>
                  </a:lnTo>
                  <a:lnTo>
                    <a:pt x="119" y="2101"/>
                  </a:lnTo>
                  <a:lnTo>
                    <a:pt x="117" y="2100"/>
                  </a:lnTo>
                  <a:lnTo>
                    <a:pt x="119" y="2101"/>
                  </a:lnTo>
                  <a:lnTo>
                    <a:pt x="122" y="2100"/>
                  </a:lnTo>
                  <a:lnTo>
                    <a:pt x="124" y="2098"/>
                  </a:lnTo>
                  <a:lnTo>
                    <a:pt x="121" y="2095"/>
                  </a:lnTo>
                  <a:lnTo>
                    <a:pt x="118" y="2093"/>
                  </a:lnTo>
                  <a:lnTo>
                    <a:pt x="117" y="2096"/>
                  </a:lnTo>
                  <a:lnTo>
                    <a:pt x="115" y="2094"/>
                  </a:lnTo>
                  <a:lnTo>
                    <a:pt x="113" y="2094"/>
                  </a:lnTo>
                  <a:lnTo>
                    <a:pt x="109" y="2095"/>
                  </a:lnTo>
                  <a:lnTo>
                    <a:pt x="108" y="2098"/>
                  </a:lnTo>
                  <a:lnTo>
                    <a:pt x="110" y="2099"/>
                  </a:lnTo>
                  <a:lnTo>
                    <a:pt x="113" y="2096"/>
                  </a:lnTo>
                  <a:lnTo>
                    <a:pt x="113" y="2099"/>
                  </a:lnTo>
                  <a:lnTo>
                    <a:pt x="110" y="2101"/>
                  </a:lnTo>
                  <a:lnTo>
                    <a:pt x="108" y="2102"/>
                  </a:lnTo>
                  <a:lnTo>
                    <a:pt x="102" y="2106"/>
                  </a:lnTo>
                  <a:lnTo>
                    <a:pt x="100" y="2109"/>
                  </a:lnTo>
                  <a:lnTo>
                    <a:pt x="100" y="2111"/>
                  </a:lnTo>
                  <a:lnTo>
                    <a:pt x="104" y="2113"/>
                  </a:lnTo>
                  <a:lnTo>
                    <a:pt x="105" y="2110"/>
                  </a:lnTo>
                  <a:lnTo>
                    <a:pt x="101" y="2109"/>
                  </a:lnTo>
                  <a:lnTo>
                    <a:pt x="107" y="2108"/>
                  </a:lnTo>
                  <a:lnTo>
                    <a:pt x="109" y="2106"/>
                  </a:lnTo>
                  <a:lnTo>
                    <a:pt x="109" y="2108"/>
                  </a:lnTo>
                  <a:lnTo>
                    <a:pt x="111" y="2110"/>
                  </a:lnTo>
                  <a:lnTo>
                    <a:pt x="114" y="2112"/>
                  </a:lnTo>
                  <a:lnTo>
                    <a:pt x="117" y="2112"/>
                  </a:lnTo>
                  <a:lnTo>
                    <a:pt x="116" y="2110"/>
                  </a:lnTo>
                  <a:lnTo>
                    <a:pt x="118" y="2110"/>
                  </a:lnTo>
                  <a:lnTo>
                    <a:pt x="122" y="2111"/>
                  </a:lnTo>
                  <a:lnTo>
                    <a:pt x="122" y="2115"/>
                  </a:lnTo>
                  <a:lnTo>
                    <a:pt x="122" y="2115"/>
                  </a:lnTo>
                  <a:lnTo>
                    <a:pt x="124" y="2115"/>
                  </a:lnTo>
                  <a:lnTo>
                    <a:pt x="123" y="2116"/>
                  </a:lnTo>
                  <a:lnTo>
                    <a:pt x="123" y="2117"/>
                  </a:lnTo>
                  <a:lnTo>
                    <a:pt x="122" y="2119"/>
                  </a:lnTo>
                  <a:lnTo>
                    <a:pt x="119" y="2118"/>
                  </a:lnTo>
                  <a:lnTo>
                    <a:pt x="117" y="2120"/>
                  </a:lnTo>
                  <a:lnTo>
                    <a:pt x="118" y="2124"/>
                  </a:lnTo>
                  <a:lnTo>
                    <a:pt x="121" y="2125"/>
                  </a:lnTo>
                  <a:lnTo>
                    <a:pt x="121" y="2127"/>
                  </a:lnTo>
                  <a:lnTo>
                    <a:pt x="115" y="2125"/>
                  </a:lnTo>
                  <a:lnTo>
                    <a:pt x="114" y="2127"/>
                  </a:lnTo>
                  <a:lnTo>
                    <a:pt x="122" y="2127"/>
                  </a:lnTo>
                  <a:lnTo>
                    <a:pt x="125" y="2128"/>
                  </a:lnTo>
                  <a:lnTo>
                    <a:pt x="126" y="2126"/>
                  </a:lnTo>
                  <a:lnTo>
                    <a:pt x="130" y="2128"/>
                  </a:lnTo>
                  <a:lnTo>
                    <a:pt x="131" y="2130"/>
                  </a:lnTo>
                  <a:lnTo>
                    <a:pt x="133" y="2132"/>
                  </a:lnTo>
                  <a:lnTo>
                    <a:pt x="131" y="2132"/>
                  </a:lnTo>
                  <a:lnTo>
                    <a:pt x="131" y="2134"/>
                  </a:lnTo>
                  <a:lnTo>
                    <a:pt x="132" y="2135"/>
                  </a:lnTo>
                  <a:lnTo>
                    <a:pt x="130" y="2136"/>
                  </a:lnTo>
                  <a:lnTo>
                    <a:pt x="126" y="2133"/>
                  </a:lnTo>
                  <a:lnTo>
                    <a:pt x="124" y="2132"/>
                  </a:lnTo>
                  <a:lnTo>
                    <a:pt x="122" y="2132"/>
                  </a:lnTo>
                  <a:lnTo>
                    <a:pt x="121" y="2134"/>
                  </a:lnTo>
                  <a:lnTo>
                    <a:pt x="118" y="2132"/>
                  </a:lnTo>
                  <a:lnTo>
                    <a:pt x="115" y="2132"/>
                  </a:lnTo>
                  <a:lnTo>
                    <a:pt x="117" y="2134"/>
                  </a:lnTo>
                  <a:lnTo>
                    <a:pt x="122" y="2138"/>
                  </a:lnTo>
                  <a:lnTo>
                    <a:pt x="123" y="2141"/>
                  </a:lnTo>
                  <a:lnTo>
                    <a:pt x="121" y="2139"/>
                  </a:lnTo>
                  <a:lnTo>
                    <a:pt x="118" y="2142"/>
                  </a:lnTo>
                  <a:lnTo>
                    <a:pt x="121" y="2144"/>
                  </a:lnTo>
                  <a:lnTo>
                    <a:pt x="123" y="2144"/>
                  </a:lnTo>
                  <a:lnTo>
                    <a:pt x="119" y="2144"/>
                  </a:lnTo>
                  <a:lnTo>
                    <a:pt x="117" y="2147"/>
                  </a:lnTo>
                  <a:lnTo>
                    <a:pt x="117" y="2150"/>
                  </a:lnTo>
                  <a:lnTo>
                    <a:pt x="117" y="2153"/>
                  </a:lnTo>
                  <a:lnTo>
                    <a:pt x="117" y="2155"/>
                  </a:lnTo>
                  <a:lnTo>
                    <a:pt x="119" y="2158"/>
                  </a:lnTo>
                  <a:lnTo>
                    <a:pt x="122" y="2155"/>
                  </a:lnTo>
                  <a:lnTo>
                    <a:pt x="121" y="2153"/>
                  </a:lnTo>
                  <a:lnTo>
                    <a:pt x="123" y="2150"/>
                  </a:lnTo>
                  <a:lnTo>
                    <a:pt x="125" y="2150"/>
                  </a:lnTo>
                  <a:lnTo>
                    <a:pt x="124" y="2152"/>
                  </a:lnTo>
                  <a:lnTo>
                    <a:pt x="125" y="2154"/>
                  </a:lnTo>
                  <a:lnTo>
                    <a:pt x="122" y="2154"/>
                  </a:lnTo>
                  <a:lnTo>
                    <a:pt x="122" y="2156"/>
                  </a:lnTo>
                  <a:lnTo>
                    <a:pt x="125" y="2158"/>
                  </a:lnTo>
                  <a:lnTo>
                    <a:pt x="126" y="2161"/>
                  </a:lnTo>
                  <a:lnTo>
                    <a:pt x="124" y="2159"/>
                  </a:lnTo>
                  <a:lnTo>
                    <a:pt x="122" y="2159"/>
                  </a:lnTo>
                  <a:lnTo>
                    <a:pt x="119" y="2162"/>
                  </a:lnTo>
                  <a:lnTo>
                    <a:pt x="122" y="2162"/>
                  </a:lnTo>
                  <a:lnTo>
                    <a:pt x="119" y="2163"/>
                  </a:lnTo>
                  <a:lnTo>
                    <a:pt x="122" y="2166"/>
                  </a:lnTo>
                  <a:lnTo>
                    <a:pt x="124" y="2164"/>
                  </a:lnTo>
                  <a:lnTo>
                    <a:pt x="123" y="2167"/>
                  </a:lnTo>
                  <a:lnTo>
                    <a:pt x="122" y="2167"/>
                  </a:lnTo>
                  <a:lnTo>
                    <a:pt x="118" y="2166"/>
                  </a:lnTo>
                  <a:lnTo>
                    <a:pt x="118" y="2167"/>
                  </a:lnTo>
                  <a:lnTo>
                    <a:pt x="121" y="2170"/>
                  </a:lnTo>
                  <a:lnTo>
                    <a:pt x="123" y="2170"/>
                  </a:lnTo>
                  <a:lnTo>
                    <a:pt x="121" y="2170"/>
                  </a:lnTo>
                  <a:lnTo>
                    <a:pt x="117" y="2169"/>
                  </a:lnTo>
                  <a:lnTo>
                    <a:pt x="115" y="2169"/>
                  </a:lnTo>
                  <a:lnTo>
                    <a:pt x="117" y="2171"/>
                  </a:lnTo>
                  <a:lnTo>
                    <a:pt x="119" y="2171"/>
                  </a:lnTo>
                  <a:lnTo>
                    <a:pt x="119" y="2175"/>
                  </a:lnTo>
                  <a:lnTo>
                    <a:pt x="122" y="2173"/>
                  </a:lnTo>
                  <a:lnTo>
                    <a:pt x="124" y="2176"/>
                  </a:lnTo>
                  <a:lnTo>
                    <a:pt x="122" y="2176"/>
                  </a:lnTo>
                  <a:lnTo>
                    <a:pt x="121" y="2178"/>
                  </a:lnTo>
                  <a:lnTo>
                    <a:pt x="122" y="2181"/>
                  </a:lnTo>
                  <a:lnTo>
                    <a:pt x="125" y="2181"/>
                  </a:lnTo>
                  <a:lnTo>
                    <a:pt x="127" y="2176"/>
                  </a:lnTo>
                  <a:lnTo>
                    <a:pt x="128" y="2175"/>
                  </a:lnTo>
                  <a:lnTo>
                    <a:pt x="127" y="2177"/>
                  </a:lnTo>
                  <a:lnTo>
                    <a:pt x="131" y="2179"/>
                  </a:lnTo>
                  <a:lnTo>
                    <a:pt x="127" y="2178"/>
                  </a:lnTo>
                  <a:lnTo>
                    <a:pt x="126" y="2181"/>
                  </a:lnTo>
                  <a:lnTo>
                    <a:pt x="126" y="2184"/>
                  </a:lnTo>
                  <a:lnTo>
                    <a:pt x="123" y="2183"/>
                  </a:lnTo>
                  <a:lnTo>
                    <a:pt x="121" y="2183"/>
                  </a:lnTo>
                  <a:lnTo>
                    <a:pt x="121" y="2186"/>
                  </a:lnTo>
                  <a:lnTo>
                    <a:pt x="122" y="2188"/>
                  </a:lnTo>
                  <a:lnTo>
                    <a:pt x="124" y="2188"/>
                  </a:lnTo>
                  <a:lnTo>
                    <a:pt x="127" y="2187"/>
                  </a:lnTo>
                  <a:lnTo>
                    <a:pt x="127" y="2190"/>
                  </a:lnTo>
                  <a:lnTo>
                    <a:pt x="128" y="2196"/>
                  </a:lnTo>
                  <a:lnTo>
                    <a:pt x="126" y="2193"/>
                  </a:lnTo>
                  <a:lnTo>
                    <a:pt x="125" y="2195"/>
                  </a:lnTo>
                  <a:lnTo>
                    <a:pt x="126" y="2198"/>
                  </a:lnTo>
                  <a:lnTo>
                    <a:pt x="130" y="2197"/>
                  </a:lnTo>
                  <a:lnTo>
                    <a:pt x="130" y="2200"/>
                  </a:lnTo>
                  <a:lnTo>
                    <a:pt x="131" y="2203"/>
                  </a:lnTo>
                  <a:lnTo>
                    <a:pt x="128" y="2200"/>
                  </a:lnTo>
                  <a:lnTo>
                    <a:pt x="130" y="2203"/>
                  </a:lnTo>
                  <a:lnTo>
                    <a:pt x="132" y="2205"/>
                  </a:lnTo>
                  <a:lnTo>
                    <a:pt x="133" y="2203"/>
                  </a:lnTo>
                  <a:lnTo>
                    <a:pt x="132" y="2197"/>
                  </a:lnTo>
                  <a:lnTo>
                    <a:pt x="133" y="2203"/>
                  </a:lnTo>
                  <a:lnTo>
                    <a:pt x="136" y="2202"/>
                  </a:lnTo>
                  <a:lnTo>
                    <a:pt x="136" y="2198"/>
                  </a:lnTo>
                  <a:lnTo>
                    <a:pt x="133" y="2196"/>
                  </a:lnTo>
                  <a:lnTo>
                    <a:pt x="142" y="2200"/>
                  </a:lnTo>
                  <a:lnTo>
                    <a:pt x="141" y="2197"/>
                  </a:lnTo>
                  <a:lnTo>
                    <a:pt x="139" y="2195"/>
                  </a:lnTo>
                  <a:lnTo>
                    <a:pt x="135" y="2196"/>
                  </a:lnTo>
                  <a:lnTo>
                    <a:pt x="135" y="2193"/>
                  </a:lnTo>
                  <a:lnTo>
                    <a:pt x="135" y="2193"/>
                  </a:lnTo>
                  <a:lnTo>
                    <a:pt x="139" y="2195"/>
                  </a:lnTo>
                  <a:lnTo>
                    <a:pt x="141" y="2196"/>
                  </a:lnTo>
                  <a:lnTo>
                    <a:pt x="144" y="2198"/>
                  </a:lnTo>
                  <a:lnTo>
                    <a:pt x="144" y="2201"/>
                  </a:lnTo>
                  <a:lnTo>
                    <a:pt x="142" y="2202"/>
                  </a:lnTo>
                  <a:lnTo>
                    <a:pt x="143" y="2205"/>
                  </a:lnTo>
                  <a:lnTo>
                    <a:pt x="144" y="2206"/>
                  </a:lnTo>
                  <a:lnTo>
                    <a:pt x="143" y="2209"/>
                  </a:lnTo>
                  <a:lnTo>
                    <a:pt x="141" y="2210"/>
                  </a:lnTo>
                  <a:lnTo>
                    <a:pt x="139" y="2211"/>
                  </a:lnTo>
                  <a:lnTo>
                    <a:pt x="141" y="2210"/>
                  </a:lnTo>
                  <a:lnTo>
                    <a:pt x="143" y="2206"/>
                  </a:lnTo>
                  <a:lnTo>
                    <a:pt x="141" y="2204"/>
                  </a:lnTo>
                  <a:lnTo>
                    <a:pt x="140" y="2204"/>
                  </a:lnTo>
                  <a:lnTo>
                    <a:pt x="140" y="2206"/>
                  </a:lnTo>
                  <a:lnTo>
                    <a:pt x="128" y="2205"/>
                  </a:lnTo>
                  <a:lnTo>
                    <a:pt x="128" y="2211"/>
                  </a:lnTo>
                  <a:lnTo>
                    <a:pt x="128" y="2214"/>
                  </a:lnTo>
                  <a:lnTo>
                    <a:pt x="128" y="2216"/>
                  </a:lnTo>
                  <a:lnTo>
                    <a:pt x="131" y="2214"/>
                  </a:lnTo>
                  <a:lnTo>
                    <a:pt x="134" y="2214"/>
                  </a:lnTo>
                  <a:lnTo>
                    <a:pt x="134" y="2212"/>
                  </a:lnTo>
                  <a:lnTo>
                    <a:pt x="138" y="2212"/>
                  </a:lnTo>
                  <a:lnTo>
                    <a:pt x="135" y="2214"/>
                  </a:lnTo>
                  <a:lnTo>
                    <a:pt x="134" y="2218"/>
                  </a:lnTo>
                  <a:lnTo>
                    <a:pt x="131" y="2218"/>
                  </a:lnTo>
                  <a:lnTo>
                    <a:pt x="134" y="2219"/>
                  </a:lnTo>
                  <a:lnTo>
                    <a:pt x="131" y="2221"/>
                  </a:lnTo>
                  <a:lnTo>
                    <a:pt x="134" y="2223"/>
                  </a:lnTo>
                  <a:lnTo>
                    <a:pt x="136" y="2222"/>
                  </a:lnTo>
                  <a:lnTo>
                    <a:pt x="138" y="2220"/>
                  </a:lnTo>
                  <a:lnTo>
                    <a:pt x="141" y="2214"/>
                  </a:lnTo>
                  <a:lnTo>
                    <a:pt x="139" y="2215"/>
                  </a:lnTo>
                  <a:lnTo>
                    <a:pt x="139" y="2212"/>
                  </a:lnTo>
                  <a:lnTo>
                    <a:pt x="142" y="2213"/>
                  </a:lnTo>
                  <a:lnTo>
                    <a:pt x="152" y="2213"/>
                  </a:lnTo>
                  <a:lnTo>
                    <a:pt x="156" y="2213"/>
                  </a:lnTo>
                  <a:lnTo>
                    <a:pt x="158" y="2214"/>
                  </a:lnTo>
                  <a:lnTo>
                    <a:pt x="156" y="2215"/>
                  </a:lnTo>
                  <a:lnTo>
                    <a:pt x="152" y="2215"/>
                  </a:lnTo>
                  <a:lnTo>
                    <a:pt x="150" y="2214"/>
                  </a:lnTo>
                  <a:lnTo>
                    <a:pt x="148" y="2215"/>
                  </a:lnTo>
                  <a:lnTo>
                    <a:pt x="144" y="2219"/>
                  </a:lnTo>
                  <a:lnTo>
                    <a:pt x="140" y="2218"/>
                  </a:lnTo>
                  <a:lnTo>
                    <a:pt x="138" y="2220"/>
                  </a:lnTo>
                  <a:lnTo>
                    <a:pt x="139" y="2222"/>
                  </a:lnTo>
                  <a:lnTo>
                    <a:pt x="141" y="2223"/>
                  </a:lnTo>
                  <a:lnTo>
                    <a:pt x="141" y="2227"/>
                  </a:lnTo>
                  <a:lnTo>
                    <a:pt x="139" y="2224"/>
                  </a:lnTo>
                  <a:lnTo>
                    <a:pt x="135" y="2224"/>
                  </a:lnTo>
                  <a:lnTo>
                    <a:pt x="138" y="2227"/>
                  </a:lnTo>
                  <a:lnTo>
                    <a:pt x="140" y="2229"/>
                  </a:lnTo>
                  <a:lnTo>
                    <a:pt x="142" y="2231"/>
                  </a:lnTo>
                  <a:lnTo>
                    <a:pt x="145" y="2231"/>
                  </a:lnTo>
                  <a:lnTo>
                    <a:pt x="143" y="2229"/>
                  </a:lnTo>
                  <a:lnTo>
                    <a:pt x="145" y="2226"/>
                  </a:lnTo>
                  <a:lnTo>
                    <a:pt x="148" y="2226"/>
                  </a:lnTo>
                  <a:lnTo>
                    <a:pt x="145" y="2223"/>
                  </a:lnTo>
                  <a:lnTo>
                    <a:pt x="148" y="2222"/>
                  </a:lnTo>
                  <a:lnTo>
                    <a:pt x="150" y="2223"/>
                  </a:lnTo>
                  <a:lnTo>
                    <a:pt x="152" y="2221"/>
                  </a:lnTo>
                  <a:lnTo>
                    <a:pt x="158" y="2218"/>
                  </a:lnTo>
                  <a:lnTo>
                    <a:pt x="159" y="2216"/>
                  </a:lnTo>
                  <a:lnTo>
                    <a:pt x="161" y="2218"/>
                  </a:lnTo>
                  <a:lnTo>
                    <a:pt x="161" y="2220"/>
                  </a:lnTo>
                  <a:lnTo>
                    <a:pt x="160" y="2223"/>
                  </a:lnTo>
                  <a:lnTo>
                    <a:pt x="155" y="2226"/>
                  </a:lnTo>
                  <a:lnTo>
                    <a:pt x="153" y="2231"/>
                  </a:lnTo>
                  <a:lnTo>
                    <a:pt x="151" y="2232"/>
                  </a:lnTo>
                  <a:lnTo>
                    <a:pt x="153" y="2230"/>
                  </a:lnTo>
                  <a:lnTo>
                    <a:pt x="153" y="2227"/>
                  </a:lnTo>
                  <a:lnTo>
                    <a:pt x="150" y="2226"/>
                  </a:lnTo>
                  <a:lnTo>
                    <a:pt x="150" y="2229"/>
                  </a:lnTo>
                  <a:lnTo>
                    <a:pt x="149" y="2226"/>
                  </a:lnTo>
                  <a:lnTo>
                    <a:pt x="147" y="2227"/>
                  </a:lnTo>
                  <a:lnTo>
                    <a:pt x="144" y="2229"/>
                  </a:lnTo>
                  <a:lnTo>
                    <a:pt x="149" y="2235"/>
                  </a:lnTo>
                  <a:lnTo>
                    <a:pt x="152" y="2235"/>
                  </a:lnTo>
                  <a:lnTo>
                    <a:pt x="155" y="2236"/>
                  </a:lnTo>
                  <a:lnTo>
                    <a:pt x="160" y="2238"/>
                  </a:lnTo>
                  <a:lnTo>
                    <a:pt x="164" y="2237"/>
                  </a:lnTo>
                  <a:lnTo>
                    <a:pt x="165" y="2235"/>
                  </a:lnTo>
                  <a:lnTo>
                    <a:pt x="165" y="2231"/>
                  </a:lnTo>
                  <a:lnTo>
                    <a:pt x="165" y="2229"/>
                  </a:lnTo>
                  <a:lnTo>
                    <a:pt x="165" y="2226"/>
                  </a:lnTo>
                  <a:lnTo>
                    <a:pt x="167" y="2218"/>
                  </a:lnTo>
                  <a:lnTo>
                    <a:pt x="170" y="2215"/>
                  </a:lnTo>
                  <a:lnTo>
                    <a:pt x="173" y="2215"/>
                  </a:lnTo>
                  <a:lnTo>
                    <a:pt x="175" y="2214"/>
                  </a:lnTo>
                  <a:lnTo>
                    <a:pt x="181" y="2212"/>
                  </a:lnTo>
                  <a:lnTo>
                    <a:pt x="183" y="2212"/>
                  </a:lnTo>
                  <a:lnTo>
                    <a:pt x="184" y="2211"/>
                  </a:lnTo>
                  <a:lnTo>
                    <a:pt x="185" y="2209"/>
                  </a:lnTo>
                  <a:lnTo>
                    <a:pt x="187" y="2206"/>
                  </a:lnTo>
                  <a:lnTo>
                    <a:pt x="191" y="2206"/>
                  </a:lnTo>
                  <a:lnTo>
                    <a:pt x="193" y="2209"/>
                  </a:lnTo>
                  <a:lnTo>
                    <a:pt x="198" y="2209"/>
                  </a:lnTo>
                  <a:lnTo>
                    <a:pt x="199" y="2209"/>
                  </a:lnTo>
                  <a:lnTo>
                    <a:pt x="200" y="2210"/>
                  </a:lnTo>
                  <a:lnTo>
                    <a:pt x="200" y="2210"/>
                  </a:lnTo>
                  <a:lnTo>
                    <a:pt x="199" y="2207"/>
                  </a:lnTo>
                  <a:lnTo>
                    <a:pt x="195" y="2202"/>
                  </a:lnTo>
                  <a:lnTo>
                    <a:pt x="192" y="2196"/>
                  </a:lnTo>
                  <a:lnTo>
                    <a:pt x="190" y="2197"/>
                  </a:lnTo>
                  <a:lnTo>
                    <a:pt x="186" y="2195"/>
                  </a:lnTo>
                  <a:lnTo>
                    <a:pt x="183" y="2196"/>
                  </a:lnTo>
                  <a:lnTo>
                    <a:pt x="186" y="2195"/>
                  </a:lnTo>
                  <a:lnTo>
                    <a:pt x="188" y="2195"/>
                  </a:lnTo>
                  <a:lnTo>
                    <a:pt x="192" y="2195"/>
                  </a:lnTo>
                  <a:lnTo>
                    <a:pt x="192" y="2193"/>
                  </a:lnTo>
                  <a:lnTo>
                    <a:pt x="190" y="2184"/>
                  </a:lnTo>
                  <a:lnTo>
                    <a:pt x="187" y="2185"/>
                  </a:lnTo>
                  <a:lnTo>
                    <a:pt x="186" y="2186"/>
                  </a:lnTo>
                  <a:lnTo>
                    <a:pt x="186" y="2186"/>
                  </a:lnTo>
                  <a:lnTo>
                    <a:pt x="187" y="2185"/>
                  </a:lnTo>
                  <a:lnTo>
                    <a:pt x="188" y="2184"/>
                  </a:lnTo>
                  <a:lnTo>
                    <a:pt x="191" y="2178"/>
                  </a:lnTo>
                  <a:lnTo>
                    <a:pt x="192" y="2176"/>
                  </a:lnTo>
                  <a:lnTo>
                    <a:pt x="193" y="2172"/>
                  </a:lnTo>
                  <a:lnTo>
                    <a:pt x="199" y="2170"/>
                  </a:lnTo>
                  <a:lnTo>
                    <a:pt x="198" y="2167"/>
                  </a:lnTo>
                  <a:lnTo>
                    <a:pt x="193" y="2167"/>
                  </a:lnTo>
                  <a:lnTo>
                    <a:pt x="193" y="2167"/>
                  </a:lnTo>
                  <a:lnTo>
                    <a:pt x="192" y="2167"/>
                  </a:lnTo>
                  <a:lnTo>
                    <a:pt x="193" y="2167"/>
                  </a:lnTo>
                  <a:lnTo>
                    <a:pt x="196" y="2166"/>
                  </a:lnTo>
                  <a:lnTo>
                    <a:pt x="196" y="2164"/>
                  </a:lnTo>
                  <a:lnTo>
                    <a:pt x="196" y="2162"/>
                  </a:lnTo>
                  <a:lnTo>
                    <a:pt x="195" y="2162"/>
                  </a:lnTo>
                  <a:lnTo>
                    <a:pt x="196" y="2162"/>
                  </a:lnTo>
                  <a:lnTo>
                    <a:pt x="199" y="2167"/>
                  </a:lnTo>
                  <a:lnTo>
                    <a:pt x="201" y="2169"/>
                  </a:lnTo>
                  <a:lnTo>
                    <a:pt x="204" y="2168"/>
                  </a:lnTo>
                  <a:lnTo>
                    <a:pt x="207" y="2167"/>
                  </a:lnTo>
                  <a:lnTo>
                    <a:pt x="209" y="2164"/>
                  </a:lnTo>
                  <a:lnTo>
                    <a:pt x="210" y="2156"/>
                  </a:lnTo>
                  <a:lnTo>
                    <a:pt x="210" y="2153"/>
                  </a:lnTo>
                  <a:lnTo>
                    <a:pt x="211" y="2151"/>
                  </a:lnTo>
                  <a:lnTo>
                    <a:pt x="212" y="2149"/>
                  </a:lnTo>
                  <a:lnTo>
                    <a:pt x="213" y="2147"/>
                  </a:lnTo>
                  <a:lnTo>
                    <a:pt x="216" y="2146"/>
                  </a:lnTo>
                  <a:lnTo>
                    <a:pt x="218" y="2143"/>
                  </a:lnTo>
                  <a:lnTo>
                    <a:pt x="226" y="2138"/>
                  </a:lnTo>
                  <a:lnTo>
                    <a:pt x="228" y="2137"/>
                  </a:lnTo>
                  <a:lnTo>
                    <a:pt x="230" y="2135"/>
                  </a:lnTo>
                  <a:lnTo>
                    <a:pt x="234" y="2133"/>
                  </a:lnTo>
                  <a:lnTo>
                    <a:pt x="236" y="2130"/>
                  </a:lnTo>
                  <a:lnTo>
                    <a:pt x="234" y="2127"/>
                  </a:lnTo>
                  <a:lnTo>
                    <a:pt x="228" y="2129"/>
                  </a:lnTo>
                  <a:lnTo>
                    <a:pt x="227" y="2129"/>
                  </a:lnTo>
                  <a:lnTo>
                    <a:pt x="230" y="2128"/>
                  </a:lnTo>
                  <a:lnTo>
                    <a:pt x="233" y="2127"/>
                  </a:lnTo>
                  <a:lnTo>
                    <a:pt x="235" y="2125"/>
                  </a:lnTo>
                  <a:lnTo>
                    <a:pt x="236" y="2119"/>
                  </a:lnTo>
                  <a:lnTo>
                    <a:pt x="235" y="2117"/>
                  </a:lnTo>
                  <a:lnTo>
                    <a:pt x="233" y="2115"/>
                  </a:lnTo>
                  <a:lnTo>
                    <a:pt x="230" y="2116"/>
                  </a:lnTo>
                  <a:lnTo>
                    <a:pt x="222" y="2115"/>
                  </a:lnTo>
                  <a:lnTo>
                    <a:pt x="219" y="2111"/>
                  </a:lnTo>
                  <a:lnTo>
                    <a:pt x="213" y="2107"/>
                  </a:lnTo>
                  <a:lnTo>
                    <a:pt x="212" y="2104"/>
                  </a:lnTo>
                  <a:lnTo>
                    <a:pt x="211" y="2101"/>
                  </a:lnTo>
                  <a:lnTo>
                    <a:pt x="211" y="2099"/>
                  </a:lnTo>
                  <a:lnTo>
                    <a:pt x="211" y="2096"/>
                  </a:lnTo>
                  <a:lnTo>
                    <a:pt x="215" y="2092"/>
                  </a:lnTo>
                  <a:lnTo>
                    <a:pt x="218" y="2086"/>
                  </a:lnTo>
                  <a:lnTo>
                    <a:pt x="221" y="2083"/>
                  </a:lnTo>
                  <a:lnTo>
                    <a:pt x="224" y="2083"/>
                  </a:lnTo>
                  <a:lnTo>
                    <a:pt x="226" y="2082"/>
                  </a:lnTo>
                  <a:lnTo>
                    <a:pt x="229" y="2079"/>
                  </a:lnTo>
                  <a:lnTo>
                    <a:pt x="233" y="2079"/>
                  </a:lnTo>
                  <a:lnTo>
                    <a:pt x="238" y="2081"/>
                  </a:lnTo>
                  <a:lnTo>
                    <a:pt x="238" y="2079"/>
                  </a:lnTo>
                  <a:lnTo>
                    <a:pt x="237" y="2077"/>
                  </a:lnTo>
                  <a:lnTo>
                    <a:pt x="237" y="2075"/>
                  </a:lnTo>
                  <a:lnTo>
                    <a:pt x="241" y="2073"/>
                  </a:lnTo>
                  <a:lnTo>
                    <a:pt x="242" y="2070"/>
                  </a:lnTo>
                  <a:lnTo>
                    <a:pt x="243" y="2067"/>
                  </a:lnTo>
                  <a:lnTo>
                    <a:pt x="244" y="2065"/>
                  </a:lnTo>
                  <a:lnTo>
                    <a:pt x="242" y="2059"/>
                  </a:lnTo>
                  <a:lnTo>
                    <a:pt x="243" y="2057"/>
                  </a:lnTo>
                  <a:lnTo>
                    <a:pt x="245" y="2053"/>
                  </a:lnTo>
                  <a:lnTo>
                    <a:pt x="246" y="2051"/>
                  </a:lnTo>
                  <a:lnTo>
                    <a:pt x="249" y="2049"/>
                  </a:lnTo>
                  <a:lnTo>
                    <a:pt x="254" y="2048"/>
                  </a:lnTo>
                  <a:lnTo>
                    <a:pt x="249" y="2043"/>
                  </a:lnTo>
                  <a:lnTo>
                    <a:pt x="247" y="2041"/>
                  </a:lnTo>
                  <a:lnTo>
                    <a:pt x="252" y="2039"/>
                  </a:lnTo>
                  <a:lnTo>
                    <a:pt x="255" y="2039"/>
                  </a:lnTo>
                  <a:lnTo>
                    <a:pt x="258" y="2041"/>
                  </a:lnTo>
                  <a:lnTo>
                    <a:pt x="258" y="2044"/>
                  </a:lnTo>
                  <a:lnTo>
                    <a:pt x="261" y="2044"/>
                  </a:lnTo>
                  <a:lnTo>
                    <a:pt x="263" y="2043"/>
                  </a:lnTo>
                  <a:lnTo>
                    <a:pt x="266" y="2041"/>
                  </a:lnTo>
                  <a:lnTo>
                    <a:pt x="266" y="2038"/>
                  </a:lnTo>
                  <a:lnTo>
                    <a:pt x="266" y="2035"/>
                  </a:lnTo>
                  <a:lnTo>
                    <a:pt x="264" y="2033"/>
                  </a:lnTo>
                  <a:lnTo>
                    <a:pt x="262" y="2032"/>
                  </a:lnTo>
                  <a:lnTo>
                    <a:pt x="259" y="2033"/>
                  </a:lnTo>
                  <a:lnTo>
                    <a:pt x="256" y="2033"/>
                  </a:lnTo>
                  <a:lnTo>
                    <a:pt x="259" y="2034"/>
                  </a:lnTo>
                  <a:lnTo>
                    <a:pt x="259" y="2036"/>
                  </a:lnTo>
                  <a:lnTo>
                    <a:pt x="253" y="2036"/>
                  </a:lnTo>
                  <a:lnTo>
                    <a:pt x="254" y="2034"/>
                  </a:lnTo>
                  <a:lnTo>
                    <a:pt x="249" y="2033"/>
                  </a:lnTo>
                  <a:lnTo>
                    <a:pt x="245" y="2030"/>
                  </a:lnTo>
                  <a:lnTo>
                    <a:pt x="246" y="2022"/>
                  </a:lnTo>
                  <a:lnTo>
                    <a:pt x="244" y="2016"/>
                  </a:lnTo>
                  <a:lnTo>
                    <a:pt x="244" y="2014"/>
                  </a:lnTo>
                  <a:lnTo>
                    <a:pt x="245" y="2012"/>
                  </a:lnTo>
                  <a:lnTo>
                    <a:pt x="247" y="2009"/>
                  </a:lnTo>
                  <a:lnTo>
                    <a:pt x="250" y="2009"/>
                  </a:lnTo>
                  <a:lnTo>
                    <a:pt x="253" y="2012"/>
                  </a:lnTo>
                  <a:lnTo>
                    <a:pt x="261" y="2014"/>
                  </a:lnTo>
                  <a:lnTo>
                    <a:pt x="263" y="2016"/>
                  </a:lnTo>
                  <a:lnTo>
                    <a:pt x="269" y="2016"/>
                  </a:lnTo>
                  <a:lnTo>
                    <a:pt x="275" y="2015"/>
                  </a:lnTo>
                  <a:lnTo>
                    <a:pt x="283" y="2012"/>
                  </a:lnTo>
                  <a:lnTo>
                    <a:pt x="284" y="2009"/>
                  </a:lnTo>
                  <a:lnTo>
                    <a:pt x="284" y="2006"/>
                  </a:lnTo>
                  <a:lnTo>
                    <a:pt x="281" y="2004"/>
                  </a:lnTo>
                  <a:lnTo>
                    <a:pt x="281" y="2001"/>
                  </a:lnTo>
                  <a:lnTo>
                    <a:pt x="284" y="1995"/>
                  </a:lnTo>
                  <a:lnTo>
                    <a:pt x="286" y="1995"/>
                  </a:lnTo>
                  <a:lnTo>
                    <a:pt x="287" y="1989"/>
                  </a:lnTo>
                  <a:lnTo>
                    <a:pt x="284" y="1987"/>
                  </a:lnTo>
                  <a:lnTo>
                    <a:pt x="287" y="1988"/>
                  </a:lnTo>
                  <a:lnTo>
                    <a:pt x="284" y="1985"/>
                  </a:lnTo>
                  <a:lnTo>
                    <a:pt x="283" y="1983"/>
                  </a:lnTo>
                  <a:lnTo>
                    <a:pt x="283" y="1980"/>
                  </a:lnTo>
                  <a:lnTo>
                    <a:pt x="286" y="1979"/>
                  </a:lnTo>
                  <a:lnTo>
                    <a:pt x="288" y="1981"/>
                  </a:lnTo>
                  <a:lnTo>
                    <a:pt x="292" y="1981"/>
                  </a:lnTo>
                  <a:lnTo>
                    <a:pt x="294" y="1981"/>
                  </a:lnTo>
                  <a:lnTo>
                    <a:pt x="296" y="1981"/>
                  </a:lnTo>
                  <a:lnTo>
                    <a:pt x="299" y="1981"/>
                  </a:lnTo>
                  <a:lnTo>
                    <a:pt x="304" y="1981"/>
                  </a:lnTo>
                  <a:lnTo>
                    <a:pt x="315" y="1979"/>
                  </a:lnTo>
                  <a:lnTo>
                    <a:pt x="329" y="1976"/>
                  </a:lnTo>
                  <a:lnTo>
                    <a:pt x="339" y="1972"/>
                  </a:lnTo>
                  <a:lnTo>
                    <a:pt x="346" y="1970"/>
                  </a:lnTo>
                  <a:lnTo>
                    <a:pt x="348" y="1967"/>
                  </a:lnTo>
                  <a:lnTo>
                    <a:pt x="348" y="1964"/>
                  </a:lnTo>
                  <a:lnTo>
                    <a:pt x="350" y="1962"/>
                  </a:lnTo>
                  <a:lnTo>
                    <a:pt x="355" y="1956"/>
                  </a:lnTo>
                  <a:lnTo>
                    <a:pt x="358" y="1950"/>
                  </a:lnTo>
                  <a:lnTo>
                    <a:pt x="361" y="1948"/>
                  </a:lnTo>
                  <a:lnTo>
                    <a:pt x="361" y="1942"/>
                  </a:lnTo>
                  <a:lnTo>
                    <a:pt x="360" y="1939"/>
                  </a:lnTo>
                  <a:lnTo>
                    <a:pt x="360" y="1939"/>
                  </a:lnTo>
                  <a:lnTo>
                    <a:pt x="356" y="1939"/>
                  </a:lnTo>
                  <a:lnTo>
                    <a:pt x="354" y="1938"/>
                  </a:lnTo>
                  <a:lnTo>
                    <a:pt x="352" y="1935"/>
                  </a:lnTo>
                  <a:lnTo>
                    <a:pt x="350" y="1932"/>
                  </a:lnTo>
                  <a:lnTo>
                    <a:pt x="352" y="1930"/>
                  </a:lnTo>
                  <a:lnTo>
                    <a:pt x="354" y="1924"/>
                  </a:lnTo>
                  <a:lnTo>
                    <a:pt x="353" y="1922"/>
                  </a:lnTo>
                  <a:lnTo>
                    <a:pt x="349" y="1919"/>
                  </a:lnTo>
                  <a:lnTo>
                    <a:pt x="345" y="1916"/>
                  </a:lnTo>
                  <a:lnTo>
                    <a:pt x="340" y="1914"/>
                  </a:lnTo>
                  <a:lnTo>
                    <a:pt x="337" y="1912"/>
                  </a:lnTo>
                  <a:lnTo>
                    <a:pt x="335" y="1907"/>
                  </a:lnTo>
                  <a:lnTo>
                    <a:pt x="337" y="1906"/>
                  </a:lnTo>
                  <a:lnTo>
                    <a:pt x="337" y="1906"/>
                  </a:lnTo>
                  <a:lnTo>
                    <a:pt x="336" y="1903"/>
                  </a:lnTo>
                  <a:lnTo>
                    <a:pt x="336" y="1901"/>
                  </a:lnTo>
                  <a:lnTo>
                    <a:pt x="335" y="1897"/>
                  </a:lnTo>
                  <a:lnTo>
                    <a:pt x="335" y="1895"/>
                  </a:lnTo>
                  <a:lnTo>
                    <a:pt x="337" y="1891"/>
                  </a:lnTo>
                  <a:lnTo>
                    <a:pt x="337" y="1889"/>
                  </a:lnTo>
                  <a:lnTo>
                    <a:pt x="339" y="1889"/>
                  </a:lnTo>
                  <a:lnTo>
                    <a:pt x="339" y="1888"/>
                  </a:lnTo>
                  <a:lnTo>
                    <a:pt x="340" y="1886"/>
                  </a:lnTo>
                  <a:lnTo>
                    <a:pt x="339" y="1880"/>
                  </a:lnTo>
                  <a:lnTo>
                    <a:pt x="339" y="1879"/>
                  </a:lnTo>
                  <a:lnTo>
                    <a:pt x="341" y="1887"/>
                  </a:lnTo>
                  <a:lnTo>
                    <a:pt x="339" y="1888"/>
                  </a:lnTo>
                  <a:lnTo>
                    <a:pt x="339" y="1889"/>
                  </a:lnTo>
                  <a:lnTo>
                    <a:pt x="339" y="1889"/>
                  </a:lnTo>
                  <a:lnTo>
                    <a:pt x="337" y="1894"/>
                  </a:lnTo>
                  <a:lnTo>
                    <a:pt x="337" y="1899"/>
                  </a:lnTo>
                  <a:lnTo>
                    <a:pt x="337" y="1901"/>
                  </a:lnTo>
                  <a:lnTo>
                    <a:pt x="339" y="1904"/>
                  </a:lnTo>
                  <a:lnTo>
                    <a:pt x="344" y="1908"/>
                  </a:lnTo>
                  <a:lnTo>
                    <a:pt x="345" y="1911"/>
                  </a:lnTo>
                  <a:lnTo>
                    <a:pt x="347" y="1910"/>
                  </a:lnTo>
                  <a:lnTo>
                    <a:pt x="354" y="1910"/>
                  </a:lnTo>
                  <a:lnTo>
                    <a:pt x="360" y="1914"/>
                  </a:lnTo>
                  <a:lnTo>
                    <a:pt x="365" y="1915"/>
                  </a:lnTo>
                  <a:lnTo>
                    <a:pt x="367" y="1918"/>
                  </a:lnTo>
                  <a:lnTo>
                    <a:pt x="372" y="1915"/>
                  </a:lnTo>
                  <a:lnTo>
                    <a:pt x="374" y="1914"/>
                  </a:lnTo>
                  <a:lnTo>
                    <a:pt x="379" y="1915"/>
                  </a:lnTo>
                  <a:lnTo>
                    <a:pt x="381" y="1916"/>
                  </a:lnTo>
                  <a:lnTo>
                    <a:pt x="383" y="1918"/>
                  </a:lnTo>
                  <a:lnTo>
                    <a:pt x="387" y="1916"/>
                  </a:lnTo>
                  <a:lnTo>
                    <a:pt x="396" y="1913"/>
                  </a:lnTo>
                  <a:lnTo>
                    <a:pt x="398" y="1910"/>
                  </a:lnTo>
                  <a:lnTo>
                    <a:pt x="400" y="1908"/>
                  </a:lnTo>
                  <a:lnTo>
                    <a:pt x="401" y="1906"/>
                  </a:lnTo>
                  <a:lnTo>
                    <a:pt x="404" y="1903"/>
                  </a:lnTo>
                  <a:lnTo>
                    <a:pt x="405" y="1901"/>
                  </a:lnTo>
                  <a:lnTo>
                    <a:pt x="406" y="1898"/>
                  </a:lnTo>
                  <a:lnTo>
                    <a:pt x="414" y="1891"/>
                  </a:lnTo>
                  <a:lnTo>
                    <a:pt x="416" y="1889"/>
                  </a:lnTo>
                  <a:lnTo>
                    <a:pt x="417" y="1886"/>
                  </a:lnTo>
                  <a:lnTo>
                    <a:pt x="418" y="1884"/>
                  </a:lnTo>
                  <a:lnTo>
                    <a:pt x="418" y="1881"/>
                  </a:lnTo>
                  <a:lnTo>
                    <a:pt x="423" y="1873"/>
                  </a:lnTo>
                  <a:lnTo>
                    <a:pt x="422" y="1870"/>
                  </a:lnTo>
                  <a:lnTo>
                    <a:pt x="422" y="1869"/>
                  </a:lnTo>
                  <a:lnTo>
                    <a:pt x="424" y="1863"/>
                  </a:lnTo>
                  <a:lnTo>
                    <a:pt x="427" y="1861"/>
                  </a:lnTo>
                  <a:lnTo>
                    <a:pt x="429" y="1861"/>
                  </a:lnTo>
                  <a:lnTo>
                    <a:pt x="431" y="1859"/>
                  </a:lnTo>
                  <a:lnTo>
                    <a:pt x="432" y="1856"/>
                  </a:lnTo>
                  <a:lnTo>
                    <a:pt x="434" y="1851"/>
                  </a:lnTo>
                  <a:lnTo>
                    <a:pt x="437" y="1847"/>
                  </a:lnTo>
                  <a:lnTo>
                    <a:pt x="434" y="1845"/>
                  </a:lnTo>
                  <a:lnTo>
                    <a:pt x="434" y="1843"/>
                  </a:lnTo>
                  <a:lnTo>
                    <a:pt x="435" y="1843"/>
                  </a:lnTo>
                  <a:lnTo>
                    <a:pt x="435" y="1845"/>
                  </a:lnTo>
                  <a:lnTo>
                    <a:pt x="439" y="1848"/>
                  </a:lnTo>
                  <a:lnTo>
                    <a:pt x="441" y="1846"/>
                  </a:lnTo>
                  <a:lnTo>
                    <a:pt x="444" y="1845"/>
                  </a:lnTo>
                  <a:lnTo>
                    <a:pt x="444" y="1848"/>
                  </a:lnTo>
                  <a:lnTo>
                    <a:pt x="442" y="1852"/>
                  </a:lnTo>
                  <a:lnTo>
                    <a:pt x="442" y="1854"/>
                  </a:lnTo>
                  <a:lnTo>
                    <a:pt x="439" y="1855"/>
                  </a:lnTo>
                  <a:lnTo>
                    <a:pt x="439" y="1858"/>
                  </a:lnTo>
                  <a:lnTo>
                    <a:pt x="435" y="1858"/>
                  </a:lnTo>
                  <a:lnTo>
                    <a:pt x="437" y="1861"/>
                  </a:lnTo>
                  <a:lnTo>
                    <a:pt x="435" y="1863"/>
                  </a:lnTo>
                  <a:lnTo>
                    <a:pt x="432" y="1864"/>
                  </a:lnTo>
                  <a:lnTo>
                    <a:pt x="431" y="1868"/>
                  </a:lnTo>
                  <a:lnTo>
                    <a:pt x="425" y="1870"/>
                  </a:lnTo>
                  <a:lnTo>
                    <a:pt x="424" y="1872"/>
                  </a:lnTo>
                  <a:lnTo>
                    <a:pt x="432" y="1868"/>
                  </a:lnTo>
                  <a:lnTo>
                    <a:pt x="438" y="1863"/>
                  </a:lnTo>
                  <a:lnTo>
                    <a:pt x="442" y="1858"/>
                  </a:lnTo>
                  <a:lnTo>
                    <a:pt x="447" y="1851"/>
                  </a:lnTo>
                  <a:lnTo>
                    <a:pt x="448" y="1847"/>
                  </a:lnTo>
                  <a:lnTo>
                    <a:pt x="451" y="1839"/>
                  </a:lnTo>
                  <a:lnTo>
                    <a:pt x="455" y="1834"/>
                  </a:lnTo>
                  <a:lnTo>
                    <a:pt x="460" y="1826"/>
                  </a:lnTo>
                  <a:lnTo>
                    <a:pt x="468" y="1820"/>
                  </a:lnTo>
                  <a:lnTo>
                    <a:pt x="468" y="1819"/>
                  </a:lnTo>
                  <a:lnTo>
                    <a:pt x="468" y="1818"/>
                  </a:lnTo>
                  <a:lnTo>
                    <a:pt x="469" y="1819"/>
                  </a:lnTo>
                  <a:lnTo>
                    <a:pt x="471" y="1817"/>
                  </a:lnTo>
                  <a:lnTo>
                    <a:pt x="471" y="1813"/>
                  </a:lnTo>
                  <a:lnTo>
                    <a:pt x="471" y="1811"/>
                  </a:lnTo>
                  <a:lnTo>
                    <a:pt x="472" y="1798"/>
                  </a:lnTo>
                  <a:lnTo>
                    <a:pt x="471" y="1792"/>
                  </a:lnTo>
                  <a:lnTo>
                    <a:pt x="471" y="1788"/>
                  </a:lnTo>
                  <a:lnTo>
                    <a:pt x="469" y="1785"/>
                  </a:lnTo>
                  <a:lnTo>
                    <a:pt x="472" y="1783"/>
                  </a:lnTo>
                  <a:lnTo>
                    <a:pt x="472" y="1779"/>
                  </a:lnTo>
                  <a:lnTo>
                    <a:pt x="474" y="1777"/>
                  </a:lnTo>
                  <a:lnTo>
                    <a:pt x="473" y="1777"/>
                  </a:lnTo>
                  <a:lnTo>
                    <a:pt x="472" y="1776"/>
                  </a:lnTo>
                  <a:lnTo>
                    <a:pt x="469" y="1775"/>
                  </a:lnTo>
                  <a:lnTo>
                    <a:pt x="472" y="1775"/>
                  </a:lnTo>
                  <a:lnTo>
                    <a:pt x="473" y="1773"/>
                  </a:lnTo>
                  <a:lnTo>
                    <a:pt x="478" y="1773"/>
                  </a:lnTo>
                  <a:lnTo>
                    <a:pt x="480" y="1771"/>
                  </a:lnTo>
                  <a:lnTo>
                    <a:pt x="478" y="1768"/>
                  </a:lnTo>
                  <a:lnTo>
                    <a:pt x="480" y="1769"/>
                  </a:lnTo>
                  <a:lnTo>
                    <a:pt x="482" y="1766"/>
                  </a:lnTo>
                  <a:lnTo>
                    <a:pt x="485" y="1765"/>
                  </a:lnTo>
                  <a:lnTo>
                    <a:pt x="491" y="1761"/>
                  </a:lnTo>
                  <a:lnTo>
                    <a:pt x="495" y="1757"/>
                  </a:lnTo>
                  <a:lnTo>
                    <a:pt x="499" y="1754"/>
                  </a:lnTo>
                  <a:lnTo>
                    <a:pt x="501" y="1753"/>
                  </a:lnTo>
                  <a:lnTo>
                    <a:pt x="501" y="1752"/>
                  </a:lnTo>
                  <a:lnTo>
                    <a:pt x="502" y="1752"/>
                  </a:lnTo>
                  <a:lnTo>
                    <a:pt x="503" y="1753"/>
                  </a:lnTo>
                  <a:lnTo>
                    <a:pt x="506" y="1751"/>
                  </a:lnTo>
                  <a:lnTo>
                    <a:pt x="508" y="1750"/>
                  </a:lnTo>
                  <a:lnTo>
                    <a:pt x="511" y="1750"/>
                  </a:lnTo>
                  <a:lnTo>
                    <a:pt x="514" y="1751"/>
                  </a:lnTo>
                  <a:lnTo>
                    <a:pt x="515" y="1749"/>
                  </a:lnTo>
                  <a:lnTo>
                    <a:pt x="517" y="1748"/>
                  </a:lnTo>
                  <a:lnTo>
                    <a:pt x="520" y="1745"/>
                  </a:lnTo>
                  <a:lnTo>
                    <a:pt x="520" y="1745"/>
                  </a:lnTo>
                  <a:lnTo>
                    <a:pt x="527" y="1743"/>
                  </a:lnTo>
                  <a:lnTo>
                    <a:pt x="525" y="1741"/>
                  </a:lnTo>
                  <a:lnTo>
                    <a:pt x="529" y="1739"/>
                  </a:lnTo>
                  <a:lnTo>
                    <a:pt x="533" y="1740"/>
                  </a:lnTo>
                  <a:lnTo>
                    <a:pt x="535" y="1737"/>
                  </a:lnTo>
                  <a:lnTo>
                    <a:pt x="538" y="1739"/>
                  </a:lnTo>
                  <a:lnTo>
                    <a:pt x="540" y="1740"/>
                  </a:lnTo>
                  <a:lnTo>
                    <a:pt x="534" y="1741"/>
                  </a:lnTo>
                  <a:lnTo>
                    <a:pt x="545" y="1739"/>
                  </a:lnTo>
                  <a:lnTo>
                    <a:pt x="545" y="1737"/>
                  </a:lnTo>
                  <a:lnTo>
                    <a:pt x="544" y="1737"/>
                  </a:lnTo>
                  <a:lnTo>
                    <a:pt x="546" y="1734"/>
                  </a:lnTo>
                  <a:lnTo>
                    <a:pt x="546" y="1737"/>
                  </a:lnTo>
                  <a:lnTo>
                    <a:pt x="549" y="1739"/>
                  </a:lnTo>
                  <a:lnTo>
                    <a:pt x="555" y="1739"/>
                  </a:lnTo>
                  <a:lnTo>
                    <a:pt x="561" y="1739"/>
                  </a:lnTo>
                  <a:lnTo>
                    <a:pt x="561" y="1739"/>
                  </a:lnTo>
                  <a:lnTo>
                    <a:pt x="562" y="1736"/>
                  </a:lnTo>
                  <a:lnTo>
                    <a:pt x="561" y="1734"/>
                  </a:lnTo>
                  <a:lnTo>
                    <a:pt x="563" y="1731"/>
                  </a:lnTo>
                  <a:lnTo>
                    <a:pt x="567" y="1728"/>
                  </a:lnTo>
                  <a:lnTo>
                    <a:pt x="575" y="1725"/>
                  </a:lnTo>
                  <a:lnTo>
                    <a:pt x="575" y="1723"/>
                  </a:lnTo>
                  <a:lnTo>
                    <a:pt x="575" y="1716"/>
                  </a:lnTo>
                  <a:lnTo>
                    <a:pt x="577" y="1711"/>
                  </a:lnTo>
                  <a:lnTo>
                    <a:pt x="578" y="1709"/>
                  </a:lnTo>
                  <a:lnTo>
                    <a:pt x="580" y="1708"/>
                  </a:lnTo>
                  <a:lnTo>
                    <a:pt x="583" y="1705"/>
                  </a:lnTo>
                  <a:lnTo>
                    <a:pt x="585" y="1702"/>
                  </a:lnTo>
                  <a:lnTo>
                    <a:pt x="584" y="1700"/>
                  </a:lnTo>
                  <a:lnTo>
                    <a:pt x="586" y="1700"/>
                  </a:lnTo>
                  <a:lnTo>
                    <a:pt x="587" y="1696"/>
                  </a:lnTo>
                  <a:lnTo>
                    <a:pt x="588" y="1692"/>
                  </a:lnTo>
                  <a:lnTo>
                    <a:pt x="592" y="1691"/>
                  </a:lnTo>
                  <a:lnTo>
                    <a:pt x="593" y="1689"/>
                  </a:lnTo>
                  <a:lnTo>
                    <a:pt x="593" y="1685"/>
                  </a:lnTo>
                  <a:lnTo>
                    <a:pt x="592" y="1677"/>
                  </a:lnTo>
                  <a:lnTo>
                    <a:pt x="593" y="1672"/>
                  </a:lnTo>
                  <a:lnTo>
                    <a:pt x="595" y="1670"/>
                  </a:lnTo>
                  <a:lnTo>
                    <a:pt x="601" y="1664"/>
                  </a:lnTo>
                  <a:lnTo>
                    <a:pt x="600" y="1656"/>
                  </a:lnTo>
                  <a:lnTo>
                    <a:pt x="602" y="1645"/>
                  </a:lnTo>
                  <a:lnTo>
                    <a:pt x="604" y="1638"/>
                  </a:lnTo>
                  <a:lnTo>
                    <a:pt x="603" y="1634"/>
                  </a:lnTo>
                  <a:lnTo>
                    <a:pt x="602" y="1622"/>
                  </a:lnTo>
                  <a:lnTo>
                    <a:pt x="603" y="1615"/>
                  </a:lnTo>
                  <a:lnTo>
                    <a:pt x="603" y="1613"/>
                  </a:lnTo>
                  <a:lnTo>
                    <a:pt x="602" y="1610"/>
                  </a:lnTo>
                  <a:lnTo>
                    <a:pt x="603" y="1607"/>
                  </a:lnTo>
                  <a:lnTo>
                    <a:pt x="602" y="1604"/>
                  </a:lnTo>
                  <a:lnTo>
                    <a:pt x="601" y="1606"/>
                  </a:lnTo>
                  <a:lnTo>
                    <a:pt x="602" y="1603"/>
                  </a:lnTo>
                  <a:lnTo>
                    <a:pt x="605" y="1598"/>
                  </a:lnTo>
                  <a:lnTo>
                    <a:pt x="604" y="1594"/>
                  </a:lnTo>
                  <a:lnTo>
                    <a:pt x="606" y="1594"/>
                  </a:lnTo>
                  <a:lnTo>
                    <a:pt x="609" y="1594"/>
                  </a:lnTo>
                  <a:lnTo>
                    <a:pt x="610" y="1597"/>
                  </a:lnTo>
                  <a:lnTo>
                    <a:pt x="612" y="1596"/>
                  </a:lnTo>
                  <a:lnTo>
                    <a:pt x="614" y="1594"/>
                  </a:lnTo>
                  <a:lnTo>
                    <a:pt x="620" y="1586"/>
                  </a:lnTo>
                  <a:lnTo>
                    <a:pt x="623" y="1579"/>
                  </a:lnTo>
                  <a:lnTo>
                    <a:pt x="625" y="1578"/>
                  </a:lnTo>
                  <a:lnTo>
                    <a:pt x="623" y="1577"/>
                  </a:lnTo>
                  <a:lnTo>
                    <a:pt x="625" y="1574"/>
                  </a:lnTo>
                  <a:lnTo>
                    <a:pt x="627" y="1573"/>
                  </a:lnTo>
                  <a:lnTo>
                    <a:pt x="626" y="1570"/>
                  </a:lnTo>
                  <a:lnTo>
                    <a:pt x="629" y="1570"/>
                  </a:lnTo>
                  <a:lnTo>
                    <a:pt x="628" y="1566"/>
                  </a:lnTo>
                  <a:lnTo>
                    <a:pt x="631" y="1568"/>
                  </a:lnTo>
                  <a:lnTo>
                    <a:pt x="636" y="1563"/>
                  </a:lnTo>
                  <a:lnTo>
                    <a:pt x="638" y="1563"/>
                  </a:lnTo>
                  <a:lnTo>
                    <a:pt x="639" y="1561"/>
                  </a:lnTo>
                  <a:lnTo>
                    <a:pt x="646" y="1553"/>
                  </a:lnTo>
                  <a:lnTo>
                    <a:pt x="646" y="1552"/>
                  </a:lnTo>
                  <a:lnTo>
                    <a:pt x="647" y="1552"/>
                  </a:lnTo>
                  <a:lnTo>
                    <a:pt x="647" y="1552"/>
                  </a:lnTo>
                  <a:lnTo>
                    <a:pt x="653" y="1546"/>
                  </a:lnTo>
                  <a:lnTo>
                    <a:pt x="655" y="1540"/>
                  </a:lnTo>
                  <a:lnTo>
                    <a:pt x="657" y="1536"/>
                  </a:lnTo>
                  <a:lnTo>
                    <a:pt x="657" y="1534"/>
                  </a:lnTo>
                  <a:lnTo>
                    <a:pt x="659" y="1529"/>
                  </a:lnTo>
                  <a:lnTo>
                    <a:pt x="660" y="1527"/>
                  </a:lnTo>
                  <a:lnTo>
                    <a:pt x="659" y="1526"/>
                  </a:lnTo>
                  <a:lnTo>
                    <a:pt x="660" y="1522"/>
                  </a:lnTo>
                  <a:lnTo>
                    <a:pt x="659" y="1522"/>
                  </a:lnTo>
                  <a:lnTo>
                    <a:pt x="660" y="1521"/>
                  </a:lnTo>
                  <a:lnTo>
                    <a:pt x="660" y="1518"/>
                  </a:lnTo>
                  <a:lnTo>
                    <a:pt x="660" y="1516"/>
                  </a:lnTo>
                  <a:lnTo>
                    <a:pt x="659" y="1517"/>
                  </a:lnTo>
                  <a:close/>
                  <a:moveTo>
                    <a:pt x="195" y="1646"/>
                  </a:moveTo>
                  <a:lnTo>
                    <a:pt x="193" y="1646"/>
                  </a:lnTo>
                  <a:lnTo>
                    <a:pt x="193" y="1646"/>
                  </a:lnTo>
                  <a:lnTo>
                    <a:pt x="194" y="1648"/>
                  </a:lnTo>
                  <a:lnTo>
                    <a:pt x="192" y="1648"/>
                  </a:lnTo>
                  <a:lnTo>
                    <a:pt x="192" y="1645"/>
                  </a:lnTo>
                  <a:lnTo>
                    <a:pt x="192" y="1642"/>
                  </a:lnTo>
                  <a:lnTo>
                    <a:pt x="191" y="1642"/>
                  </a:lnTo>
                  <a:lnTo>
                    <a:pt x="191" y="1642"/>
                  </a:lnTo>
                  <a:lnTo>
                    <a:pt x="187" y="1643"/>
                  </a:lnTo>
                  <a:lnTo>
                    <a:pt x="185" y="1642"/>
                  </a:lnTo>
                  <a:lnTo>
                    <a:pt x="186" y="1640"/>
                  </a:lnTo>
                  <a:lnTo>
                    <a:pt x="183" y="1639"/>
                  </a:lnTo>
                  <a:lnTo>
                    <a:pt x="181" y="1637"/>
                  </a:lnTo>
                  <a:lnTo>
                    <a:pt x="178" y="1638"/>
                  </a:lnTo>
                  <a:lnTo>
                    <a:pt x="178" y="1636"/>
                  </a:lnTo>
                  <a:lnTo>
                    <a:pt x="181" y="1636"/>
                  </a:lnTo>
                  <a:lnTo>
                    <a:pt x="179" y="1633"/>
                  </a:lnTo>
                  <a:lnTo>
                    <a:pt x="181" y="1630"/>
                  </a:lnTo>
                  <a:lnTo>
                    <a:pt x="184" y="1631"/>
                  </a:lnTo>
                  <a:lnTo>
                    <a:pt x="186" y="1632"/>
                  </a:lnTo>
                  <a:lnTo>
                    <a:pt x="187" y="1633"/>
                  </a:lnTo>
                  <a:lnTo>
                    <a:pt x="190" y="1634"/>
                  </a:lnTo>
                  <a:lnTo>
                    <a:pt x="192" y="1638"/>
                  </a:lnTo>
                  <a:lnTo>
                    <a:pt x="194" y="1639"/>
                  </a:lnTo>
                  <a:lnTo>
                    <a:pt x="193" y="1641"/>
                  </a:lnTo>
                  <a:lnTo>
                    <a:pt x="194" y="1642"/>
                  </a:lnTo>
                  <a:lnTo>
                    <a:pt x="196" y="1642"/>
                  </a:lnTo>
                  <a:lnTo>
                    <a:pt x="195" y="1646"/>
                  </a:lnTo>
                  <a:close/>
                  <a:moveTo>
                    <a:pt x="344" y="2192"/>
                  </a:moveTo>
                  <a:lnTo>
                    <a:pt x="340" y="2192"/>
                  </a:lnTo>
                  <a:lnTo>
                    <a:pt x="338" y="2193"/>
                  </a:lnTo>
                  <a:lnTo>
                    <a:pt x="339" y="2196"/>
                  </a:lnTo>
                  <a:lnTo>
                    <a:pt x="337" y="2193"/>
                  </a:lnTo>
                  <a:lnTo>
                    <a:pt x="336" y="2190"/>
                  </a:lnTo>
                  <a:lnTo>
                    <a:pt x="333" y="2190"/>
                  </a:lnTo>
                  <a:lnTo>
                    <a:pt x="331" y="2192"/>
                  </a:lnTo>
                  <a:lnTo>
                    <a:pt x="329" y="2194"/>
                  </a:lnTo>
                  <a:lnTo>
                    <a:pt x="327" y="2194"/>
                  </a:lnTo>
                  <a:lnTo>
                    <a:pt x="329" y="2196"/>
                  </a:lnTo>
                  <a:lnTo>
                    <a:pt x="329" y="2200"/>
                  </a:lnTo>
                  <a:lnTo>
                    <a:pt x="326" y="2197"/>
                  </a:lnTo>
                  <a:lnTo>
                    <a:pt x="323" y="2200"/>
                  </a:lnTo>
                  <a:lnTo>
                    <a:pt x="322" y="2202"/>
                  </a:lnTo>
                  <a:lnTo>
                    <a:pt x="319" y="2205"/>
                  </a:lnTo>
                  <a:lnTo>
                    <a:pt x="321" y="2207"/>
                  </a:lnTo>
                  <a:lnTo>
                    <a:pt x="323" y="2209"/>
                  </a:lnTo>
                  <a:lnTo>
                    <a:pt x="324" y="2205"/>
                  </a:lnTo>
                  <a:lnTo>
                    <a:pt x="327" y="2205"/>
                  </a:lnTo>
                  <a:lnTo>
                    <a:pt x="326" y="2203"/>
                  </a:lnTo>
                  <a:lnTo>
                    <a:pt x="328" y="2203"/>
                  </a:lnTo>
                  <a:lnTo>
                    <a:pt x="331" y="2204"/>
                  </a:lnTo>
                  <a:lnTo>
                    <a:pt x="333" y="2205"/>
                  </a:lnTo>
                  <a:lnTo>
                    <a:pt x="331" y="2202"/>
                  </a:lnTo>
                  <a:lnTo>
                    <a:pt x="329" y="2200"/>
                  </a:lnTo>
                  <a:lnTo>
                    <a:pt x="332" y="2201"/>
                  </a:lnTo>
                  <a:lnTo>
                    <a:pt x="335" y="2201"/>
                  </a:lnTo>
                  <a:lnTo>
                    <a:pt x="337" y="2201"/>
                  </a:lnTo>
                  <a:lnTo>
                    <a:pt x="339" y="2198"/>
                  </a:lnTo>
                  <a:lnTo>
                    <a:pt x="339" y="2198"/>
                  </a:lnTo>
                  <a:lnTo>
                    <a:pt x="343" y="2198"/>
                  </a:lnTo>
                  <a:lnTo>
                    <a:pt x="345" y="2196"/>
                  </a:lnTo>
                  <a:lnTo>
                    <a:pt x="343" y="2194"/>
                  </a:lnTo>
                  <a:lnTo>
                    <a:pt x="345" y="2194"/>
                  </a:lnTo>
                  <a:lnTo>
                    <a:pt x="344" y="2192"/>
                  </a:lnTo>
                  <a:close/>
                  <a:moveTo>
                    <a:pt x="444" y="1443"/>
                  </a:moveTo>
                  <a:lnTo>
                    <a:pt x="447" y="1444"/>
                  </a:lnTo>
                  <a:lnTo>
                    <a:pt x="448" y="1443"/>
                  </a:lnTo>
                  <a:lnTo>
                    <a:pt x="447" y="1443"/>
                  </a:lnTo>
                  <a:lnTo>
                    <a:pt x="449" y="1443"/>
                  </a:lnTo>
                  <a:lnTo>
                    <a:pt x="452" y="1443"/>
                  </a:lnTo>
                  <a:lnTo>
                    <a:pt x="455" y="1443"/>
                  </a:lnTo>
                  <a:lnTo>
                    <a:pt x="457" y="1443"/>
                  </a:lnTo>
                  <a:lnTo>
                    <a:pt x="460" y="1441"/>
                  </a:lnTo>
                  <a:lnTo>
                    <a:pt x="463" y="1441"/>
                  </a:lnTo>
                  <a:lnTo>
                    <a:pt x="465" y="1440"/>
                  </a:lnTo>
                  <a:lnTo>
                    <a:pt x="468" y="1437"/>
                  </a:lnTo>
                  <a:lnTo>
                    <a:pt x="468" y="1435"/>
                  </a:lnTo>
                  <a:lnTo>
                    <a:pt x="471" y="1433"/>
                  </a:lnTo>
                  <a:lnTo>
                    <a:pt x="472" y="1431"/>
                  </a:lnTo>
                  <a:lnTo>
                    <a:pt x="474" y="1425"/>
                  </a:lnTo>
                  <a:lnTo>
                    <a:pt x="472" y="1422"/>
                  </a:lnTo>
                  <a:lnTo>
                    <a:pt x="463" y="1420"/>
                  </a:lnTo>
                  <a:lnTo>
                    <a:pt x="460" y="1422"/>
                  </a:lnTo>
                  <a:lnTo>
                    <a:pt x="448" y="1420"/>
                  </a:lnTo>
                  <a:lnTo>
                    <a:pt x="444" y="1420"/>
                  </a:lnTo>
                  <a:lnTo>
                    <a:pt x="442" y="1424"/>
                  </a:lnTo>
                  <a:lnTo>
                    <a:pt x="442" y="1426"/>
                  </a:lnTo>
                  <a:lnTo>
                    <a:pt x="444" y="1428"/>
                  </a:lnTo>
                  <a:lnTo>
                    <a:pt x="442" y="1427"/>
                  </a:lnTo>
                  <a:lnTo>
                    <a:pt x="441" y="1428"/>
                  </a:lnTo>
                  <a:lnTo>
                    <a:pt x="442" y="1429"/>
                  </a:lnTo>
                  <a:lnTo>
                    <a:pt x="441" y="1431"/>
                  </a:lnTo>
                  <a:lnTo>
                    <a:pt x="442" y="1434"/>
                  </a:lnTo>
                  <a:lnTo>
                    <a:pt x="444" y="1433"/>
                  </a:lnTo>
                  <a:lnTo>
                    <a:pt x="446" y="1433"/>
                  </a:lnTo>
                  <a:lnTo>
                    <a:pt x="444" y="1435"/>
                  </a:lnTo>
                  <a:lnTo>
                    <a:pt x="441" y="1435"/>
                  </a:lnTo>
                  <a:lnTo>
                    <a:pt x="441" y="1439"/>
                  </a:lnTo>
                  <a:lnTo>
                    <a:pt x="442" y="1440"/>
                  </a:lnTo>
                  <a:lnTo>
                    <a:pt x="444" y="14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90000"/>
                </a:lnSpc>
              </a:pPr>
              <a:endParaRPr lang="en-US"/>
            </a:p>
          </p:txBody>
        </p:sp>
        <p:sp>
          <p:nvSpPr>
            <p:cNvPr id="26" name="Freeform 226">
              <a:extLst>
                <a:ext uri="{FF2B5EF4-FFF2-40B4-BE49-F238E27FC236}">
                  <a16:creationId xmlns:a16="http://schemas.microsoft.com/office/drawing/2014/main" id="{8EC33DB8-5E0D-45EA-9C8D-8B5AD18EBD8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7650" y="4014788"/>
              <a:ext cx="704850" cy="419100"/>
            </a:xfrm>
            <a:custGeom>
              <a:avLst/>
              <a:gdLst>
                <a:gd name="T0" fmla="*/ 79 w 444"/>
                <a:gd name="T1" fmla="*/ 28 h 264"/>
                <a:gd name="T2" fmla="*/ 80 w 444"/>
                <a:gd name="T3" fmla="*/ 28 h 264"/>
                <a:gd name="T4" fmla="*/ 83 w 444"/>
                <a:gd name="T5" fmla="*/ 26 h 264"/>
                <a:gd name="T6" fmla="*/ 76 w 444"/>
                <a:gd name="T7" fmla="*/ 22 h 264"/>
                <a:gd name="T8" fmla="*/ 68 w 444"/>
                <a:gd name="T9" fmla="*/ 21 h 264"/>
                <a:gd name="T10" fmla="*/ 63 w 444"/>
                <a:gd name="T11" fmla="*/ 20 h 264"/>
                <a:gd name="T12" fmla="*/ 56 w 444"/>
                <a:gd name="T13" fmla="*/ 24 h 264"/>
                <a:gd name="T14" fmla="*/ 58 w 444"/>
                <a:gd name="T15" fmla="*/ 25 h 264"/>
                <a:gd name="T16" fmla="*/ 64 w 444"/>
                <a:gd name="T17" fmla="*/ 29 h 264"/>
                <a:gd name="T18" fmla="*/ 69 w 444"/>
                <a:gd name="T19" fmla="*/ 30 h 264"/>
                <a:gd name="T20" fmla="*/ 76 w 444"/>
                <a:gd name="T21" fmla="*/ 28 h 264"/>
                <a:gd name="T22" fmla="*/ 170 w 444"/>
                <a:gd name="T23" fmla="*/ 21 h 264"/>
                <a:gd name="T24" fmla="*/ 177 w 444"/>
                <a:gd name="T25" fmla="*/ 22 h 264"/>
                <a:gd name="T26" fmla="*/ 184 w 444"/>
                <a:gd name="T27" fmla="*/ 22 h 264"/>
                <a:gd name="T28" fmla="*/ 190 w 444"/>
                <a:gd name="T29" fmla="*/ 22 h 264"/>
                <a:gd name="T30" fmla="*/ 188 w 444"/>
                <a:gd name="T31" fmla="*/ 16 h 264"/>
                <a:gd name="T32" fmla="*/ 180 w 444"/>
                <a:gd name="T33" fmla="*/ 13 h 264"/>
                <a:gd name="T34" fmla="*/ 176 w 444"/>
                <a:gd name="T35" fmla="*/ 10 h 264"/>
                <a:gd name="T36" fmla="*/ 179 w 444"/>
                <a:gd name="T37" fmla="*/ 9 h 264"/>
                <a:gd name="T38" fmla="*/ 171 w 444"/>
                <a:gd name="T39" fmla="*/ 7 h 264"/>
                <a:gd name="T40" fmla="*/ 166 w 444"/>
                <a:gd name="T41" fmla="*/ 4 h 264"/>
                <a:gd name="T42" fmla="*/ 158 w 444"/>
                <a:gd name="T43" fmla="*/ 1 h 264"/>
                <a:gd name="T44" fmla="*/ 150 w 444"/>
                <a:gd name="T45" fmla="*/ 1 h 264"/>
                <a:gd name="T46" fmla="*/ 145 w 444"/>
                <a:gd name="T47" fmla="*/ 3 h 264"/>
                <a:gd name="T48" fmla="*/ 140 w 444"/>
                <a:gd name="T49" fmla="*/ 2 h 264"/>
                <a:gd name="T50" fmla="*/ 132 w 444"/>
                <a:gd name="T51" fmla="*/ 0 h 264"/>
                <a:gd name="T52" fmla="*/ 124 w 444"/>
                <a:gd name="T53" fmla="*/ 2 h 264"/>
                <a:gd name="T54" fmla="*/ 131 w 444"/>
                <a:gd name="T55" fmla="*/ 5 h 264"/>
                <a:gd name="T56" fmla="*/ 132 w 444"/>
                <a:gd name="T57" fmla="*/ 11 h 264"/>
                <a:gd name="T58" fmla="*/ 136 w 444"/>
                <a:gd name="T59" fmla="*/ 17 h 264"/>
                <a:gd name="T60" fmla="*/ 133 w 444"/>
                <a:gd name="T61" fmla="*/ 21 h 264"/>
                <a:gd name="T62" fmla="*/ 125 w 444"/>
                <a:gd name="T63" fmla="*/ 20 h 264"/>
                <a:gd name="T64" fmla="*/ 117 w 444"/>
                <a:gd name="T65" fmla="*/ 19 h 264"/>
                <a:gd name="T66" fmla="*/ 109 w 444"/>
                <a:gd name="T67" fmla="*/ 20 h 264"/>
                <a:gd name="T68" fmla="*/ 115 w 444"/>
                <a:gd name="T69" fmla="*/ 25 h 264"/>
                <a:gd name="T70" fmla="*/ 120 w 444"/>
                <a:gd name="T71" fmla="*/ 25 h 264"/>
                <a:gd name="T72" fmla="*/ 127 w 444"/>
                <a:gd name="T73" fmla="*/ 25 h 264"/>
                <a:gd name="T74" fmla="*/ 135 w 444"/>
                <a:gd name="T75" fmla="*/ 25 h 264"/>
                <a:gd name="T76" fmla="*/ 143 w 444"/>
                <a:gd name="T77" fmla="*/ 25 h 264"/>
                <a:gd name="T78" fmla="*/ 149 w 444"/>
                <a:gd name="T79" fmla="*/ 32 h 264"/>
                <a:gd name="T80" fmla="*/ 153 w 444"/>
                <a:gd name="T81" fmla="*/ 29 h 264"/>
                <a:gd name="T82" fmla="*/ 157 w 444"/>
                <a:gd name="T83" fmla="*/ 24 h 264"/>
                <a:gd name="T84" fmla="*/ 162 w 444"/>
                <a:gd name="T85" fmla="*/ 24 h 264"/>
                <a:gd name="T86" fmla="*/ 170 w 444"/>
                <a:gd name="T87" fmla="*/ 21 h 264"/>
                <a:gd name="T88" fmla="*/ 0 w 444"/>
                <a:gd name="T89" fmla="*/ 164 h 264"/>
                <a:gd name="T90" fmla="*/ 0 w 444"/>
                <a:gd name="T91" fmla="*/ 163 h 264"/>
                <a:gd name="T92" fmla="*/ 444 w 444"/>
                <a:gd name="T93" fmla="*/ 263 h 264"/>
                <a:gd name="T94" fmla="*/ 444 w 444"/>
                <a:gd name="T95" fmla="*/ 263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444" h="264">
                  <a:moveTo>
                    <a:pt x="76" y="28"/>
                  </a:moveTo>
                  <a:lnTo>
                    <a:pt x="77" y="28"/>
                  </a:lnTo>
                  <a:lnTo>
                    <a:pt x="79" y="28"/>
                  </a:lnTo>
                  <a:lnTo>
                    <a:pt x="77" y="28"/>
                  </a:lnTo>
                  <a:lnTo>
                    <a:pt x="79" y="28"/>
                  </a:lnTo>
                  <a:lnTo>
                    <a:pt x="80" y="28"/>
                  </a:lnTo>
                  <a:lnTo>
                    <a:pt x="82" y="29"/>
                  </a:lnTo>
                  <a:lnTo>
                    <a:pt x="84" y="27"/>
                  </a:lnTo>
                  <a:lnTo>
                    <a:pt x="83" y="26"/>
                  </a:lnTo>
                  <a:lnTo>
                    <a:pt x="81" y="25"/>
                  </a:lnTo>
                  <a:lnTo>
                    <a:pt x="79" y="24"/>
                  </a:lnTo>
                  <a:lnTo>
                    <a:pt x="76" y="22"/>
                  </a:lnTo>
                  <a:lnTo>
                    <a:pt x="73" y="21"/>
                  </a:lnTo>
                  <a:lnTo>
                    <a:pt x="71" y="21"/>
                  </a:lnTo>
                  <a:lnTo>
                    <a:pt x="68" y="21"/>
                  </a:lnTo>
                  <a:lnTo>
                    <a:pt x="67" y="20"/>
                  </a:lnTo>
                  <a:lnTo>
                    <a:pt x="64" y="20"/>
                  </a:lnTo>
                  <a:lnTo>
                    <a:pt x="63" y="20"/>
                  </a:lnTo>
                  <a:lnTo>
                    <a:pt x="60" y="21"/>
                  </a:lnTo>
                  <a:lnTo>
                    <a:pt x="58" y="21"/>
                  </a:lnTo>
                  <a:lnTo>
                    <a:pt x="56" y="24"/>
                  </a:lnTo>
                  <a:lnTo>
                    <a:pt x="56" y="24"/>
                  </a:lnTo>
                  <a:lnTo>
                    <a:pt x="56" y="25"/>
                  </a:lnTo>
                  <a:lnTo>
                    <a:pt x="58" y="25"/>
                  </a:lnTo>
                  <a:lnTo>
                    <a:pt x="62" y="27"/>
                  </a:lnTo>
                  <a:lnTo>
                    <a:pt x="62" y="27"/>
                  </a:lnTo>
                  <a:lnTo>
                    <a:pt x="64" y="29"/>
                  </a:lnTo>
                  <a:lnTo>
                    <a:pt x="66" y="29"/>
                  </a:lnTo>
                  <a:lnTo>
                    <a:pt x="68" y="29"/>
                  </a:lnTo>
                  <a:lnTo>
                    <a:pt x="69" y="30"/>
                  </a:lnTo>
                  <a:lnTo>
                    <a:pt x="73" y="29"/>
                  </a:lnTo>
                  <a:lnTo>
                    <a:pt x="74" y="29"/>
                  </a:lnTo>
                  <a:lnTo>
                    <a:pt x="76" y="28"/>
                  </a:lnTo>
                  <a:lnTo>
                    <a:pt x="76" y="28"/>
                  </a:lnTo>
                  <a:lnTo>
                    <a:pt x="76" y="28"/>
                  </a:lnTo>
                  <a:close/>
                  <a:moveTo>
                    <a:pt x="170" y="21"/>
                  </a:moveTo>
                  <a:lnTo>
                    <a:pt x="171" y="21"/>
                  </a:lnTo>
                  <a:lnTo>
                    <a:pt x="174" y="21"/>
                  </a:lnTo>
                  <a:lnTo>
                    <a:pt x="177" y="22"/>
                  </a:lnTo>
                  <a:lnTo>
                    <a:pt x="179" y="21"/>
                  </a:lnTo>
                  <a:lnTo>
                    <a:pt x="182" y="21"/>
                  </a:lnTo>
                  <a:lnTo>
                    <a:pt x="184" y="22"/>
                  </a:lnTo>
                  <a:lnTo>
                    <a:pt x="186" y="24"/>
                  </a:lnTo>
                  <a:lnTo>
                    <a:pt x="190" y="22"/>
                  </a:lnTo>
                  <a:lnTo>
                    <a:pt x="190" y="22"/>
                  </a:lnTo>
                  <a:lnTo>
                    <a:pt x="192" y="20"/>
                  </a:lnTo>
                  <a:lnTo>
                    <a:pt x="192" y="18"/>
                  </a:lnTo>
                  <a:lnTo>
                    <a:pt x="188" y="16"/>
                  </a:lnTo>
                  <a:lnTo>
                    <a:pt x="186" y="13"/>
                  </a:lnTo>
                  <a:lnTo>
                    <a:pt x="184" y="13"/>
                  </a:lnTo>
                  <a:lnTo>
                    <a:pt x="180" y="13"/>
                  </a:lnTo>
                  <a:lnTo>
                    <a:pt x="178" y="12"/>
                  </a:lnTo>
                  <a:lnTo>
                    <a:pt x="175" y="10"/>
                  </a:lnTo>
                  <a:lnTo>
                    <a:pt x="176" y="10"/>
                  </a:lnTo>
                  <a:lnTo>
                    <a:pt x="179" y="10"/>
                  </a:lnTo>
                  <a:lnTo>
                    <a:pt x="182" y="9"/>
                  </a:lnTo>
                  <a:lnTo>
                    <a:pt x="179" y="9"/>
                  </a:lnTo>
                  <a:lnTo>
                    <a:pt x="176" y="9"/>
                  </a:lnTo>
                  <a:lnTo>
                    <a:pt x="174" y="9"/>
                  </a:lnTo>
                  <a:lnTo>
                    <a:pt x="171" y="7"/>
                  </a:lnTo>
                  <a:lnTo>
                    <a:pt x="170" y="4"/>
                  </a:lnTo>
                  <a:lnTo>
                    <a:pt x="169" y="4"/>
                  </a:lnTo>
                  <a:lnTo>
                    <a:pt x="166" y="4"/>
                  </a:lnTo>
                  <a:lnTo>
                    <a:pt x="163" y="2"/>
                  </a:lnTo>
                  <a:lnTo>
                    <a:pt x="160" y="2"/>
                  </a:lnTo>
                  <a:lnTo>
                    <a:pt x="158" y="1"/>
                  </a:lnTo>
                  <a:lnTo>
                    <a:pt x="156" y="1"/>
                  </a:lnTo>
                  <a:lnTo>
                    <a:pt x="152" y="1"/>
                  </a:lnTo>
                  <a:lnTo>
                    <a:pt x="150" y="1"/>
                  </a:lnTo>
                  <a:lnTo>
                    <a:pt x="148" y="1"/>
                  </a:lnTo>
                  <a:lnTo>
                    <a:pt x="147" y="3"/>
                  </a:lnTo>
                  <a:lnTo>
                    <a:pt x="145" y="3"/>
                  </a:lnTo>
                  <a:lnTo>
                    <a:pt x="143" y="3"/>
                  </a:lnTo>
                  <a:lnTo>
                    <a:pt x="142" y="3"/>
                  </a:lnTo>
                  <a:lnTo>
                    <a:pt x="140" y="2"/>
                  </a:lnTo>
                  <a:lnTo>
                    <a:pt x="136" y="2"/>
                  </a:lnTo>
                  <a:lnTo>
                    <a:pt x="134" y="1"/>
                  </a:lnTo>
                  <a:lnTo>
                    <a:pt x="132" y="0"/>
                  </a:lnTo>
                  <a:lnTo>
                    <a:pt x="130" y="1"/>
                  </a:lnTo>
                  <a:lnTo>
                    <a:pt x="127" y="0"/>
                  </a:lnTo>
                  <a:lnTo>
                    <a:pt x="124" y="2"/>
                  </a:lnTo>
                  <a:lnTo>
                    <a:pt x="125" y="4"/>
                  </a:lnTo>
                  <a:lnTo>
                    <a:pt x="127" y="4"/>
                  </a:lnTo>
                  <a:lnTo>
                    <a:pt x="131" y="5"/>
                  </a:lnTo>
                  <a:lnTo>
                    <a:pt x="133" y="7"/>
                  </a:lnTo>
                  <a:lnTo>
                    <a:pt x="132" y="10"/>
                  </a:lnTo>
                  <a:lnTo>
                    <a:pt x="132" y="11"/>
                  </a:lnTo>
                  <a:lnTo>
                    <a:pt x="133" y="12"/>
                  </a:lnTo>
                  <a:lnTo>
                    <a:pt x="134" y="15"/>
                  </a:lnTo>
                  <a:lnTo>
                    <a:pt x="136" y="17"/>
                  </a:lnTo>
                  <a:lnTo>
                    <a:pt x="137" y="20"/>
                  </a:lnTo>
                  <a:lnTo>
                    <a:pt x="135" y="20"/>
                  </a:lnTo>
                  <a:lnTo>
                    <a:pt x="133" y="21"/>
                  </a:lnTo>
                  <a:lnTo>
                    <a:pt x="131" y="21"/>
                  </a:lnTo>
                  <a:lnTo>
                    <a:pt x="127" y="21"/>
                  </a:lnTo>
                  <a:lnTo>
                    <a:pt x="125" y="20"/>
                  </a:lnTo>
                  <a:lnTo>
                    <a:pt x="123" y="20"/>
                  </a:lnTo>
                  <a:lnTo>
                    <a:pt x="119" y="19"/>
                  </a:lnTo>
                  <a:lnTo>
                    <a:pt x="117" y="19"/>
                  </a:lnTo>
                  <a:lnTo>
                    <a:pt x="114" y="18"/>
                  </a:lnTo>
                  <a:lnTo>
                    <a:pt x="113" y="18"/>
                  </a:lnTo>
                  <a:lnTo>
                    <a:pt x="109" y="20"/>
                  </a:lnTo>
                  <a:lnTo>
                    <a:pt x="109" y="22"/>
                  </a:lnTo>
                  <a:lnTo>
                    <a:pt x="111" y="24"/>
                  </a:lnTo>
                  <a:lnTo>
                    <a:pt x="115" y="25"/>
                  </a:lnTo>
                  <a:lnTo>
                    <a:pt x="117" y="27"/>
                  </a:lnTo>
                  <a:lnTo>
                    <a:pt x="118" y="26"/>
                  </a:lnTo>
                  <a:lnTo>
                    <a:pt x="120" y="25"/>
                  </a:lnTo>
                  <a:lnTo>
                    <a:pt x="123" y="24"/>
                  </a:lnTo>
                  <a:lnTo>
                    <a:pt x="124" y="25"/>
                  </a:lnTo>
                  <a:lnTo>
                    <a:pt x="127" y="25"/>
                  </a:lnTo>
                  <a:lnTo>
                    <a:pt x="130" y="25"/>
                  </a:lnTo>
                  <a:lnTo>
                    <a:pt x="132" y="25"/>
                  </a:lnTo>
                  <a:lnTo>
                    <a:pt x="135" y="25"/>
                  </a:lnTo>
                  <a:lnTo>
                    <a:pt x="137" y="25"/>
                  </a:lnTo>
                  <a:lnTo>
                    <a:pt x="141" y="25"/>
                  </a:lnTo>
                  <a:lnTo>
                    <a:pt x="143" y="25"/>
                  </a:lnTo>
                  <a:lnTo>
                    <a:pt x="145" y="27"/>
                  </a:lnTo>
                  <a:lnTo>
                    <a:pt x="148" y="28"/>
                  </a:lnTo>
                  <a:lnTo>
                    <a:pt x="149" y="32"/>
                  </a:lnTo>
                  <a:lnTo>
                    <a:pt x="151" y="32"/>
                  </a:lnTo>
                  <a:lnTo>
                    <a:pt x="152" y="32"/>
                  </a:lnTo>
                  <a:lnTo>
                    <a:pt x="153" y="29"/>
                  </a:lnTo>
                  <a:lnTo>
                    <a:pt x="156" y="26"/>
                  </a:lnTo>
                  <a:lnTo>
                    <a:pt x="156" y="24"/>
                  </a:lnTo>
                  <a:lnTo>
                    <a:pt x="157" y="24"/>
                  </a:lnTo>
                  <a:lnTo>
                    <a:pt x="159" y="22"/>
                  </a:lnTo>
                  <a:lnTo>
                    <a:pt x="162" y="24"/>
                  </a:lnTo>
                  <a:lnTo>
                    <a:pt x="162" y="24"/>
                  </a:lnTo>
                  <a:lnTo>
                    <a:pt x="165" y="25"/>
                  </a:lnTo>
                  <a:lnTo>
                    <a:pt x="168" y="25"/>
                  </a:lnTo>
                  <a:lnTo>
                    <a:pt x="170" y="21"/>
                  </a:lnTo>
                  <a:lnTo>
                    <a:pt x="170" y="21"/>
                  </a:lnTo>
                  <a:close/>
                  <a:moveTo>
                    <a:pt x="0" y="164"/>
                  </a:moveTo>
                  <a:lnTo>
                    <a:pt x="0" y="164"/>
                  </a:lnTo>
                  <a:lnTo>
                    <a:pt x="2" y="163"/>
                  </a:lnTo>
                  <a:lnTo>
                    <a:pt x="0" y="163"/>
                  </a:lnTo>
                  <a:lnTo>
                    <a:pt x="0" y="163"/>
                  </a:lnTo>
                  <a:lnTo>
                    <a:pt x="0" y="164"/>
                  </a:lnTo>
                  <a:lnTo>
                    <a:pt x="0" y="164"/>
                  </a:lnTo>
                  <a:close/>
                  <a:moveTo>
                    <a:pt x="444" y="263"/>
                  </a:moveTo>
                  <a:lnTo>
                    <a:pt x="444" y="264"/>
                  </a:lnTo>
                  <a:lnTo>
                    <a:pt x="444" y="263"/>
                  </a:lnTo>
                  <a:lnTo>
                    <a:pt x="444" y="2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90000"/>
                </a:lnSpc>
              </a:pPr>
              <a:endParaRPr lang="en-US"/>
            </a:p>
          </p:txBody>
        </p:sp>
        <p:sp>
          <p:nvSpPr>
            <p:cNvPr id="27" name="Freeform 227">
              <a:extLst>
                <a:ext uri="{FF2B5EF4-FFF2-40B4-BE49-F238E27FC236}">
                  <a16:creationId xmlns:a16="http://schemas.microsoft.com/office/drawing/2014/main" id="{CB1B5C73-EE79-4E45-9E32-A4234A6CC03E}"/>
                </a:ext>
              </a:extLst>
            </p:cNvPr>
            <p:cNvSpPr>
              <a:spLocks/>
            </p:cNvSpPr>
            <p:nvPr/>
          </p:nvSpPr>
          <p:spPr bwMode="auto">
            <a:xfrm>
              <a:off x="4003675" y="3940175"/>
              <a:ext cx="234950" cy="76200"/>
            </a:xfrm>
            <a:custGeom>
              <a:avLst/>
              <a:gdLst>
                <a:gd name="T0" fmla="*/ 102 w 148"/>
                <a:gd name="T1" fmla="*/ 48 h 48"/>
                <a:gd name="T2" fmla="*/ 108 w 148"/>
                <a:gd name="T3" fmla="*/ 48 h 48"/>
                <a:gd name="T4" fmla="*/ 117 w 148"/>
                <a:gd name="T5" fmla="*/ 47 h 48"/>
                <a:gd name="T6" fmla="*/ 125 w 148"/>
                <a:gd name="T7" fmla="*/ 47 h 48"/>
                <a:gd name="T8" fmla="*/ 133 w 148"/>
                <a:gd name="T9" fmla="*/ 48 h 48"/>
                <a:gd name="T10" fmla="*/ 134 w 148"/>
                <a:gd name="T11" fmla="*/ 46 h 48"/>
                <a:gd name="T12" fmla="*/ 135 w 148"/>
                <a:gd name="T13" fmla="*/ 48 h 48"/>
                <a:gd name="T14" fmla="*/ 140 w 148"/>
                <a:gd name="T15" fmla="*/ 46 h 48"/>
                <a:gd name="T16" fmla="*/ 148 w 148"/>
                <a:gd name="T17" fmla="*/ 42 h 48"/>
                <a:gd name="T18" fmla="*/ 140 w 148"/>
                <a:gd name="T19" fmla="*/ 39 h 48"/>
                <a:gd name="T20" fmla="*/ 134 w 148"/>
                <a:gd name="T21" fmla="*/ 37 h 48"/>
                <a:gd name="T22" fmla="*/ 127 w 148"/>
                <a:gd name="T23" fmla="*/ 37 h 48"/>
                <a:gd name="T24" fmla="*/ 127 w 148"/>
                <a:gd name="T25" fmla="*/ 33 h 48"/>
                <a:gd name="T26" fmla="*/ 123 w 148"/>
                <a:gd name="T27" fmla="*/ 30 h 48"/>
                <a:gd name="T28" fmla="*/ 117 w 148"/>
                <a:gd name="T29" fmla="*/ 28 h 48"/>
                <a:gd name="T30" fmla="*/ 109 w 148"/>
                <a:gd name="T31" fmla="*/ 25 h 48"/>
                <a:gd name="T32" fmla="*/ 105 w 148"/>
                <a:gd name="T33" fmla="*/ 24 h 48"/>
                <a:gd name="T34" fmla="*/ 103 w 148"/>
                <a:gd name="T35" fmla="*/ 21 h 48"/>
                <a:gd name="T36" fmla="*/ 96 w 148"/>
                <a:gd name="T37" fmla="*/ 19 h 48"/>
                <a:gd name="T38" fmla="*/ 90 w 148"/>
                <a:gd name="T39" fmla="*/ 15 h 48"/>
                <a:gd name="T40" fmla="*/ 82 w 148"/>
                <a:gd name="T41" fmla="*/ 12 h 48"/>
                <a:gd name="T42" fmla="*/ 75 w 148"/>
                <a:gd name="T43" fmla="*/ 11 h 48"/>
                <a:gd name="T44" fmla="*/ 69 w 148"/>
                <a:gd name="T45" fmla="*/ 5 h 48"/>
                <a:gd name="T46" fmla="*/ 64 w 148"/>
                <a:gd name="T47" fmla="*/ 4 h 48"/>
                <a:gd name="T48" fmla="*/ 57 w 148"/>
                <a:gd name="T49" fmla="*/ 2 h 48"/>
                <a:gd name="T50" fmla="*/ 48 w 148"/>
                <a:gd name="T51" fmla="*/ 2 h 48"/>
                <a:gd name="T52" fmla="*/ 41 w 148"/>
                <a:gd name="T53" fmla="*/ 0 h 48"/>
                <a:gd name="T54" fmla="*/ 36 w 148"/>
                <a:gd name="T55" fmla="*/ 0 h 48"/>
                <a:gd name="T56" fmla="*/ 26 w 148"/>
                <a:gd name="T57" fmla="*/ 4 h 48"/>
                <a:gd name="T58" fmla="*/ 21 w 148"/>
                <a:gd name="T59" fmla="*/ 5 h 48"/>
                <a:gd name="T60" fmla="*/ 13 w 148"/>
                <a:gd name="T61" fmla="*/ 8 h 48"/>
                <a:gd name="T62" fmla="*/ 6 w 148"/>
                <a:gd name="T63" fmla="*/ 14 h 48"/>
                <a:gd name="T64" fmla="*/ 3 w 148"/>
                <a:gd name="T65" fmla="*/ 19 h 48"/>
                <a:gd name="T66" fmla="*/ 5 w 148"/>
                <a:gd name="T67" fmla="*/ 19 h 48"/>
                <a:gd name="T68" fmla="*/ 13 w 148"/>
                <a:gd name="T69" fmla="*/ 16 h 48"/>
                <a:gd name="T70" fmla="*/ 19 w 148"/>
                <a:gd name="T71" fmla="*/ 15 h 48"/>
                <a:gd name="T72" fmla="*/ 26 w 148"/>
                <a:gd name="T73" fmla="*/ 9 h 48"/>
                <a:gd name="T74" fmla="*/ 33 w 148"/>
                <a:gd name="T75" fmla="*/ 8 h 48"/>
                <a:gd name="T76" fmla="*/ 39 w 148"/>
                <a:gd name="T77" fmla="*/ 8 h 48"/>
                <a:gd name="T78" fmla="*/ 45 w 148"/>
                <a:gd name="T79" fmla="*/ 9 h 48"/>
                <a:gd name="T80" fmla="*/ 40 w 148"/>
                <a:gd name="T81" fmla="*/ 13 h 48"/>
                <a:gd name="T82" fmla="*/ 48 w 148"/>
                <a:gd name="T83" fmla="*/ 15 h 48"/>
                <a:gd name="T84" fmla="*/ 54 w 148"/>
                <a:gd name="T85" fmla="*/ 17 h 48"/>
                <a:gd name="T86" fmla="*/ 60 w 148"/>
                <a:gd name="T87" fmla="*/ 16 h 48"/>
                <a:gd name="T88" fmla="*/ 63 w 148"/>
                <a:gd name="T89" fmla="*/ 19 h 48"/>
                <a:gd name="T90" fmla="*/ 67 w 148"/>
                <a:gd name="T91" fmla="*/ 22 h 48"/>
                <a:gd name="T92" fmla="*/ 71 w 148"/>
                <a:gd name="T93" fmla="*/ 22 h 48"/>
                <a:gd name="T94" fmla="*/ 76 w 148"/>
                <a:gd name="T95" fmla="*/ 23 h 48"/>
                <a:gd name="T96" fmla="*/ 83 w 148"/>
                <a:gd name="T97" fmla="*/ 23 h 48"/>
                <a:gd name="T98" fmla="*/ 86 w 148"/>
                <a:gd name="T99" fmla="*/ 26 h 48"/>
                <a:gd name="T100" fmla="*/ 91 w 148"/>
                <a:gd name="T101" fmla="*/ 34 h 48"/>
                <a:gd name="T102" fmla="*/ 98 w 148"/>
                <a:gd name="T103" fmla="*/ 37 h 48"/>
                <a:gd name="T104" fmla="*/ 105 w 148"/>
                <a:gd name="T105" fmla="*/ 39 h 48"/>
                <a:gd name="T106" fmla="*/ 106 w 148"/>
                <a:gd name="T107" fmla="*/ 42 h 48"/>
                <a:gd name="T108" fmla="*/ 100 w 148"/>
                <a:gd name="T109" fmla="*/ 46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48" h="48">
                  <a:moveTo>
                    <a:pt x="100" y="46"/>
                  </a:moveTo>
                  <a:lnTo>
                    <a:pt x="100" y="48"/>
                  </a:lnTo>
                  <a:lnTo>
                    <a:pt x="102" y="48"/>
                  </a:lnTo>
                  <a:lnTo>
                    <a:pt x="105" y="48"/>
                  </a:lnTo>
                  <a:lnTo>
                    <a:pt x="108" y="48"/>
                  </a:lnTo>
                  <a:lnTo>
                    <a:pt x="108" y="48"/>
                  </a:lnTo>
                  <a:lnTo>
                    <a:pt x="111" y="47"/>
                  </a:lnTo>
                  <a:lnTo>
                    <a:pt x="114" y="47"/>
                  </a:lnTo>
                  <a:lnTo>
                    <a:pt x="117" y="47"/>
                  </a:lnTo>
                  <a:lnTo>
                    <a:pt x="119" y="47"/>
                  </a:lnTo>
                  <a:lnTo>
                    <a:pt x="123" y="47"/>
                  </a:lnTo>
                  <a:lnTo>
                    <a:pt x="125" y="47"/>
                  </a:lnTo>
                  <a:lnTo>
                    <a:pt x="127" y="48"/>
                  </a:lnTo>
                  <a:lnTo>
                    <a:pt x="131" y="48"/>
                  </a:lnTo>
                  <a:lnTo>
                    <a:pt x="133" y="48"/>
                  </a:lnTo>
                  <a:lnTo>
                    <a:pt x="133" y="47"/>
                  </a:lnTo>
                  <a:lnTo>
                    <a:pt x="133" y="46"/>
                  </a:lnTo>
                  <a:lnTo>
                    <a:pt x="134" y="46"/>
                  </a:lnTo>
                  <a:lnTo>
                    <a:pt x="134" y="47"/>
                  </a:lnTo>
                  <a:lnTo>
                    <a:pt x="134" y="48"/>
                  </a:lnTo>
                  <a:lnTo>
                    <a:pt x="135" y="48"/>
                  </a:lnTo>
                  <a:lnTo>
                    <a:pt x="137" y="46"/>
                  </a:lnTo>
                  <a:lnTo>
                    <a:pt x="137" y="46"/>
                  </a:lnTo>
                  <a:lnTo>
                    <a:pt x="140" y="46"/>
                  </a:lnTo>
                  <a:lnTo>
                    <a:pt x="143" y="46"/>
                  </a:lnTo>
                  <a:lnTo>
                    <a:pt x="145" y="46"/>
                  </a:lnTo>
                  <a:lnTo>
                    <a:pt x="148" y="42"/>
                  </a:lnTo>
                  <a:lnTo>
                    <a:pt x="144" y="42"/>
                  </a:lnTo>
                  <a:lnTo>
                    <a:pt x="142" y="41"/>
                  </a:lnTo>
                  <a:lnTo>
                    <a:pt x="140" y="39"/>
                  </a:lnTo>
                  <a:lnTo>
                    <a:pt x="140" y="38"/>
                  </a:lnTo>
                  <a:lnTo>
                    <a:pt x="136" y="37"/>
                  </a:lnTo>
                  <a:lnTo>
                    <a:pt x="134" y="37"/>
                  </a:lnTo>
                  <a:lnTo>
                    <a:pt x="133" y="36"/>
                  </a:lnTo>
                  <a:lnTo>
                    <a:pt x="131" y="36"/>
                  </a:lnTo>
                  <a:lnTo>
                    <a:pt x="127" y="37"/>
                  </a:lnTo>
                  <a:lnTo>
                    <a:pt x="125" y="36"/>
                  </a:lnTo>
                  <a:lnTo>
                    <a:pt x="126" y="33"/>
                  </a:lnTo>
                  <a:lnTo>
                    <a:pt x="127" y="33"/>
                  </a:lnTo>
                  <a:lnTo>
                    <a:pt x="126" y="30"/>
                  </a:lnTo>
                  <a:lnTo>
                    <a:pt x="123" y="30"/>
                  </a:lnTo>
                  <a:lnTo>
                    <a:pt x="123" y="30"/>
                  </a:lnTo>
                  <a:lnTo>
                    <a:pt x="120" y="31"/>
                  </a:lnTo>
                  <a:lnTo>
                    <a:pt x="117" y="29"/>
                  </a:lnTo>
                  <a:lnTo>
                    <a:pt x="117" y="28"/>
                  </a:lnTo>
                  <a:lnTo>
                    <a:pt x="115" y="28"/>
                  </a:lnTo>
                  <a:lnTo>
                    <a:pt x="111" y="26"/>
                  </a:lnTo>
                  <a:lnTo>
                    <a:pt x="109" y="25"/>
                  </a:lnTo>
                  <a:lnTo>
                    <a:pt x="108" y="24"/>
                  </a:lnTo>
                  <a:lnTo>
                    <a:pt x="106" y="25"/>
                  </a:lnTo>
                  <a:lnTo>
                    <a:pt x="105" y="24"/>
                  </a:lnTo>
                  <a:lnTo>
                    <a:pt x="103" y="23"/>
                  </a:lnTo>
                  <a:lnTo>
                    <a:pt x="106" y="24"/>
                  </a:lnTo>
                  <a:lnTo>
                    <a:pt x="103" y="21"/>
                  </a:lnTo>
                  <a:lnTo>
                    <a:pt x="101" y="21"/>
                  </a:lnTo>
                  <a:lnTo>
                    <a:pt x="99" y="21"/>
                  </a:lnTo>
                  <a:lnTo>
                    <a:pt x="96" y="19"/>
                  </a:lnTo>
                  <a:lnTo>
                    <a:pt x="93" y="16"/>
                  </a:lnTo>
                  <a:lnTo>
                    <a:pt x="92" y="16"/>
                  </a:lnTo>
                  <a:lnTo>
                    <a:pt x="90" y="15"/>
                  </a:lnTo>
                  <a:lnTo>
                    <a:pt x="86" y="13"/>
                  </a:lnTo>
                  <a:lnTo>
                    <a:pt x="84" y="13"/>
                  </a:lnTo>
                  <a:lnTo>
                    <a:pt x="82" y="12"/>
                  </a:lnTo>
                  <a:lnTo>
                    <a:pt x="81" y="12"/>
                  </a:lnTo>
                  <a:lnTo>
                    <a:pt x="79" y="12"/>
                  </a:lnTo>
                  <a:lnTo>
                    <a:pt x="75" y="11"/>
                  </a:lnTo>
                  <a:lnTo>
                    <a:pt x="74" y="11"/>
                  </a:lnTo>
                  <a:lnTo>
                    <a:pt x="72" y="7"/>
                  </a:lnTo>
                  <a:lnTo>
                    <a:pt x="69" y="5"/>
                  </a:lnTo>
                  <a:lnTo>
                    <a:pt x="67" y="4"/>
                  </a:lnTo>
                  <a:lnTo>
                    <a:pt x="67" y="4"/>
                  </a:lnTo>
                  <a:lnTo>
                    <a:pt x="64" y="4"/>
                  </a:lnTo>
                  <a:lnTo>
                    <a:pt x="62" y="4"/>
                  </a:lnTo>
                  <a:lnTo>
                    <a:pt x="59" y="3"/>
                  </a:lnTo>
                  <a:lnTo>
                    <a:pt x="57" y="2"/>
                  </a:lnTo>
                  <a:lnTo>
                    <a:pt x="54" y="3"/>
                  </a:lnTo>
                  <a:lnTo>
                    <a:pt x="51" y="0"/>
                  </a:lnTo>
                  <a:lnTo>
                    <a:pt x="48" y="2"/>
                  </a:lnTo>
                  <a:lnTo>
                    <a:pt x="47" y="2"/>
                  </a:lnTo>
                  <a:lnTo>
                    <a:pt x="45" y="0"/>
                  </a:lnTo>
                  <a:lnTo>
                    <a:pt x="41" y="0"/>
                  </a:lnTo>
                  <a:lnTo>
                    <a:pt x="39" y="0"/>
                  </a:lnTo>
                  <a:lnTo>
                    <a:pt x="38" y="0"/>
                  </a:lnTo>
                  <a:lnTo>
                    <a:pt x="36" y="0"/>
                  </a:lnTo>
                  <a:lnTo>
                    <a:pt x="32" y="3"/>
                  </a:lnTo>
                  <a:lnTo>
                    <a:pt x="30" y="3"/>
                  </a:lnTo>
                  <a:lnTo>
                    <a:pt x="26" y="4"/>
                  </a:lnTo>
                  <a:lnTo>
                    <a:pt x="25" y="3"/>
                  </a:lnTo>
                  <a:lnTo>
                    <a:pt x="23" y="4"/>
                  </a:lnTo>
                  <a:lnTo>
                    <a:pt x="21" y="5"/>
                  </a:lnTo>
                  <a:lnTo>
                    <a:pt x="17" y="6"/>
                  </a:lnTo>
                  <a:lnTo>
                    <a:pt x="15" y="6"/>
                  </a:lnTo>
                  <a:lnTo>
                    <a:pt x="13" y="8"/>
                  </a:lnTo>
                  <a:lnTo>
                    <a:pt x="9" y="9"/>
                  </a:lnTo>
                  <a:lnTo>
                    <a:pt x="7" y="12"/>
                  </a:lnTo>
                  <a:lnTo>
                    <a:pt x="6" y="14"/>
                  </a:lnTo>
                  <a:lnTo>
                    <a:pt x="8" y="17"/>
                  </a:lnTo>
                  <a:lnTo>
                    <a:pt x="5" y="17"/>
                  </a:lnTo>
                  <a:lnTo>
                    <a:pt x="3" y="19"/>
                  </a:lnTo>
                  <a:lnTo>
                    <a:pt x="0" y="20"/>
                  </a:lnTo>
                  <a:lnTo>
                    <a:pt x="2" y="20"/>
                  </a:lnTo>
                  <a:lnTo>
                    <a:pt x="5" y="19"/>
                  </a:lnTo>
                  <a:lnTo>
                    <a:pt x="7" y="20"/>
                  </a:lnTo>
                  <a:lnTo>
                    <a:pt x="9" y="19"/>
                  </a:lnTo>
                  <a:lnTo>
                    <a:pt x="13" y="16"/>
                  </a:lnTo>
                  <a:lnTo>
                    <a:pt x="15" y="15"/>
                  </a:lnTo>
                  <a:lnTo>
                    <a:pt x="16" y="15"/>
                  </a:lnTo>
                  <a:lnTo>
                    <a:pt x="19" y="15"/>
                  </a:lnTo>
                  <a:lnTo>
                    <a:pt x="22" y="14"/>
                  </a:lnTo>
                  <a:lnTo>
                    <a:pt x="24" y="13"/>
                  </a:lnTo>
                  <a:lnTo>
                    <a:pt x="26" y="9"/>
                  </a:lnTo>
                  <a:lnTo>
                    <a:pt x="29" y="8"/>
                  </a:lnTo>
                  <a:lnTo>
                    <a:pt x="30" y="7"/>
                  </a:lnTo>
                  <a:lnTo>
                    <a:pt x="33" y="8"/>
                  </a:lnTo>
                  <a:lnTo>
                    <a:pt x="36" y="8"/>
                  </a:lnTo>
                  <a:lnTo>
                    <a:pt x="39" y="8"/>
                  </a:lnTo>
                  <a:lnTo>
                    <a:pt x="39" y="8"/>
                  </a:lnTo>
                  <a:lnTo>
                    <a:pt x="42" y="8"/>
                  </a:lnTo>
                  <a:lnTo>
                    <a:pt x="45" y="9"/>
                  </a:lnTo>
                  <a:lnTo>
                    <a:pt x="45" y="9"/>
                  </a:lnTo>
                  <a:lnTo>
                    <a:pt x="43" y="11"/>
                  </a:lnTo>
                  <a:lnTo>
                    <a:pt x="42" y="12"/>
                  </a:lnTo>
                  <a:lnTo>
                    <a:pt x="40" y="13"/>
                  </a:lnTo>
                  <a:lnTo>
                    <a:pt x="42" y="15"/>
                  </a:lnTo>
                  <a:lnTo>
                    <a:pt x="46" y="15"/>
                  </a:lnTo>
                  <a:lnTo>
                    <a:pt x="48" y="15"/>
                  </a:lnTo>
                  <a:lnTo>
                    <a:pt x="50" y="17"/>
                  </a:lnTo>
                  <a:lnTo>
                    <a:pt x="51" y="14"/>
                  </a:lnTo>
                  <a:lnTo>
                    <a:pt x="54" y="17"/>
                  </a:lnTo>
                  <a:lnTo>
                    <a:pt x="59" y="17"/>
                  </a:lnTo>
                  <a:lnTo>
                    <a:pt x="59" y="16"/>
                  </a:lnTo>
                  <a:lnTo>
                    <a:pt x="60" y="16"/>
                  </a:lnTo>
                  <a:lnTo>
                    <a:pt x="60" y="15"/>
                  </a:lnTo>
                  <a:lnTo>
                    <a:pt x="62" y="17"/>
                  </a:lnTo>
                  <a:lnTo>
                    <a:pt x="63" y="19"/>
                  </a:lnTo>
                  <a:lnTo>
                    <a:pt x="66" y="20"/>
                  </a:lnTo>
                  <a:lnTo>
                    <a:pt x="66" y="21"/>
                  </a:lnTo>
                  <a:lnTo>
                    <a:pt x="67" y="22"/>
                  </a:lnTo>
                  <a:lnTo>
                    <a:pt x="67" y="21"/>
                  </a:lnTo>
                  <a:lnTo>
                    <a:pt x="67" y="22"/>
                  </a:lnTo>
                  <a:lnTo>
                    <a:pt x="71" y="22"/>
                  </a:lnTo>
                  <a:lnTo>
                    <a:pt x="73" y="23"/>
                  </a:lnTo>
                  <a:lnTo>
                    <a:pt x="74" y="23"/>
                  </a:lnTo>
                  <a:lnTo>
                    <a:pt x="76" y="23"/>
                  </a:lnTo>
                  <a:lnTo>
                    <a:pt x="79" y="24"/>
                  </a:lnTo>
                  <a:lnTo>
                    <a:pt x="81" y="23"/>
                  </a:lnTo>
                  <a:lnTo>
                    <a:pt x="83" y="23"/>
                  </a:lnTo>
                  <a:lnTo>
                    <a:pt x="85" y="23"/>
                  </a:lnTo>
                  <a:lnTo>
                    <a:pt x="85" y="24"/>
                  </a:lnTo>
                  <a:lnTo>
                    <a:pt x="86" y="26"/>
                  </a:lnTo>
                  <a:lnTo>
                    <a:pt x="88" y="30"/>
                  </a:lnTo>
                  <a:lnTo>
                    <a:pt x="89" y="32"/>
                  </a:lnTo>
                  <a:lnTo>
                    <a:pt x="91" y="34"/>
                  </a:lnTo>
                  <a:lnTo>
                    <a:pt x="94" y="37"/>
                  </a:lnTo>
                  <a:lnTo>
                    <a:pt x="97" y="36"/>
                  </a:lnTo>
                  <a:lnTo>
                    <a:pt x="98" y="37"/>
                  </a:lnTo>
                  <a:lnTo>
                    <a:pt x="101" y="37"/>
                  </a:lnTo>
                  <a:lnTo>
                    <a:pt x="103" y="36"/>
                  </a:lnTo>
                  <a:lnTo>
                    <a:pt x="105" y="39"/>
                  </a:lnTo>
                  <a:lnTo>
                    <a:pt x="107" y="39"/>
                  </a:lnTo>
                  <a:lnTo>
                    <a:pt x="107" y="41"/>
                  </a:lnTo>
                  <a:lnTo>
                    <a:pt x="106" y="42"/>
                  </a:lnTo>
                  <a:lnTo>
                    <a:pt x="103" y="43"/>
                  </a:lnTo>
                  <a:lnTo>
                    <a:pt x="102" y="43"/>
                  </a:lnTo>
                  <a:lnTo>
                    <a:pt x="100" y="46"/>
                  </a:lnTo>
                  <a:lnTo>
                    <a:pt x="100" y="4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90000"/>
                </a:lnSpc>
              </a:pPr>
              <a:endParaRPr lang="en-US"/>
            </a:p>
          </p:txBody>
        </p:sp>
        <p:sp>
          <p:nvSpPr>
            <p:cNvPr id="28" name="Freeform 228">
              <a:extLst>
                <a:ext uri="{FF2B5EF4-FFF2-40B4-BE49-F238E27FC236}">
                  <a16:creationId xmlns:a16="http://schemas.microsoft.com/office/drawing/2014/main" id="{AB921212-7CDB-49F9-9442-71A485A5F60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36913" y="3219450"/>
              <a:ext cx="1468437" cy="684213"/>
            </a:xfrm>
            <a:custGeom>
              <a:avLst/>
              <a:gdLst>
                <a:gd name="T0" fmla="*/ 913 w 925"/>
                <a:gd name="T1" fmla="*/ 80 h 431"/>
                <a:gd name="T2" fmla="*/ 918 w 925"/>
                <a:gd name="T3" fmla="*/ 87 h 431"/>
                <a:gd name="T4" fmla="*/ 923 w 925"/>
                <a:gd name="T5" fmla="*/ 77 h 431"/>
                <a:gd name="T6" fmla="*/ 918 w 925"/>
                <a:gd name="T7" fmla="*/ 74 h 431"/>
                <a:gd name="T8" fmla="*/ 921 w 925"/>
                <a:gd name="T9" fmla="*/ 63 h 431"/>
                <a:gd name="T10" fmla="*/ 910 w 925"/>
                <a:gd name="T11" fmla="*/ 73 h 431"/>
                <a:gd name="T12" fmla="*/ 910 w 925"/>
                <a:gd name="T13" fmla="*/ 65 h 431"/>
                <a:gd name="T14" fmla="*/ 915 w 925"/>
                <a:gd name="T15" fmla="*/ 59 h 431"/>
                <a:gd name="T16" fmla="*/ 914 w 925"/>
                <a:gd name="T17" fmla="*/ 55 h 431"/>
                <a:gd name="T18" fmla="*/ 905 w 925"/>
                <a:gd name="T19" fmla="*/ 58 h 431"/>
                <a:gd name="T20" fmla="*/ 907 w 925"/>
                <a:gd name="T21" fmla="*/ 54 h 431"/>
                <a:gd name="T22" fmla="*/ 909 w 925"/>
                <a:gd name="T23" fmla="*/ 47 h 431"/>
                <a:gd name="T24" fmla="*/ 906 w 925"/>
                <a:gd name="T25" fmla="*/ 40 h 431"/>
                <a:gd name="T26" fmla="*/ 900 w 925"/>
                <a:gd name="T27" fmla="*/ 38 h 431"/>
                <a:gd name="T28" fmla="*/ 890 w 925"/>
                <a:gd name="T29" fmla="*/ 46 h 431"/>
                <a:gd name="T30" fmla="*/ 888 w 925"/>
                <a:gd name="T31" fmla="*/ 41 h 431"/>
                <a:gd name="T32" fmla="*/ 880 w 925"/>
                <a:gd name="T33" fmla="*/ 39 h 431"/>
                <a:gd name="T34" fmla="*/ 881 w 925"/>
                <a:gd name="T35" fmla="*/ 33 h 431"/>
                <a:gd name="T36" fmla="*/ 881 w 925"/>
                <a:gd name="T37" fmla="*/ 30 h 431"/>
                <a:gd name="T38" fmla="*/ 871 w 925"/>
                <a:gd name="T39" fmla="*/ 32 h 431"/>
                <a:gd name="T40" fmla="*/ 869 w 925"/>
                <a:gd name="T41" fmla="*/ 30 h 431"/>
                <a:gd name="T42" fmla="*/ 876 w 925"/>
                <a:gd name="T43" fmla="*/ 18 h 431"/>
                <a:gd name="T44" fmla="*/ 879 w 925"/>
                <a:gd name="T45" fmla="*/ 7 h 431"/>
                <a:gd name="T46" fmla="*/ 887 w 925"/>
                <a:gd name="T47" fmla="*/ 1 h 431"/>
                <a:gd name="T48" fmla="*/ 873 w 925"/>
                <a:gd name="T49" fmla="*/ 4 h 431"/>
                <a:gd name="T50" fmla="*/ 863 w 925"/>
                <a:gd name="T51" fmla="*/ 16 h 431"/>
                <a:gd name="T52" fmla="*/ 855 w 925"/>
                <a:gd name="T53" fmla="*/ 30 h 431"/>
                <a:gd name="T54" fmla="*/ 852 w 925"/>
                <a:gd name="T55" fmla="*/ 38 h 431"/>
                <a:gd name="T56" fmla="*/ 850 w 925"/>
                <a:gd name="T57" fmla="*/ 47 h 431"/>
                <a:gd name="T58" fmla="*/ 844 w 925"/>
                <a:gd name="T59" fmla="*/ 49 h 431"/>
                <a:gd name="T60" fmla="*/ 837 w 925"/>
                <a:gd name="T61" fmla="*/ 54 h 431"/>
                <a:gd name="T62" fmla="*/ 842 w 925"/>
                <a:gd name="T63" fmla="*/ 56 h 431"/>
                <a:gd name="T64" fmla="*/ 838 w 925"/>
                <a:gd name="T65" fmla="*/ 63 h 431"/>
                <a:gd name="T66" fmla="*/ 837 w 925"/>
                <a:gd name="T67" fmla="*/ 73 h 431"/>
                <a:gd name="T68" fmla="*/ 849 w 925"/>
                <a:gd name="T69" fmla="*/ 71 h 431"/>
                <a:gd name="T70" fmla="*/ 862 w 925"/>
                <a:gd name="T71" fmla="*/ 72 h 431"/>
                <a:gd name="T72" fmla="*/ 873 w 925"/>
                <a:gd name="T73" fmla="*/ 72 h 431"/>
                <a:gd name="T74" fmla="*/ 881 w 925"/>
                <a:gd name="T75" fmla="*/ 69 h 431"/>
                <a:gd name="T76" fmla="*/ 887 w 925"/>
                <a:gd name="T77" fmla="*/ 74 h 431"/>
                <a:gd name="T78" fmla="*/ 896 w 925"/>
                <a:gd name="T79" fmla="*/ 72 h 431"/>
                <a:gd name="T80" fmla="*/ 883 w 925"/>
                <a:gd name="T81" fmla="*/ 81 h 431"/>
                <a:gd name="T82" fmla="*/ 888 w 925"/>
                <a:gd name="T83" fmla="*/ 84 h 431"/>
                <a:gd name="T84" fmla="*/ 898 w 925"/>
                <a:gd name="T85" fmla="*/ 75 h 431"/>
                <a:gd name="T86" fmla="*/ 904 w 925"/>
                <a:gd name="T87" fmla="*/ 67 h 431"/>
                <a:gd name="T88" fmla="*/ 905 w 925"/>
                <a:gd name="T89" fmla="*/ 80 h 431"/>
                <a:gd name="T90" fmla="*/ 827 w 925"/>
                <a:gd name="T91" fmla="*/ 98 h 431"/>
                <a:gd name="T92" fmla="*/ 813 w 925"/>
                <a:gd name="T93" fmla="*/ 107 h 431"/>
                <a:gd name="T94" fmla="*/ 804 w 925"/>
                <a:gd name="T95" fmla="*/ 102 h 431"/>
                <a:gd name="T96" fmla="*/ 810 w 925"/>
                <a:gd name="T97" fmla="*/ 89 h 431"/>
                <a:gd name="T98" fmla="*/ 819 w 925"/>
                <a:gd name="T99" fmla="*/ 87 h 431"/>
                <a:gd name="T100" fmla="*/ 815 w 925"/>
                <a:gd name="T101" fmla="*/ 98 h 431"/>
                <a:gd name="T102" fmla="*/ 808 w 925"/>
                <a:gd name="T103" fmla="*/ 104 h 431"/>
                <a:gd name="T104" fmla="*/ 816 w 925"/>
                <a:gd name="T105" fmla="*/ 101 h 431"/>
                <a:gd name="T106" fmla="*/ 816 w 925"/>
                <a:gd name="T107" fmla="*/ 97 h 431"/>
                <a:gd name="T108" fmla="*/ 2 w 925"/>
                <a:gd name="T109" fmla="*/ 295 h 431"/>
                <a:gd name="T110" fmla="*/ 164 w 925"/>
                <a:gd name="T111" fmla="*/ 428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925" h="431">
                  <a:moveTo>
                    <a:pt x="904" y="85"/>
                  </a:moveTo>
                  <a:lnTo>
                    <a:pt x="905" y="85"/>
                  </a:lnTo>
                  <a:lnTo>
                    <a:pt x="907" y="84"/>
                  </a:lnTo>
                  <a:lnTo>
                    <a:pt x="910" y="82"/>
                  </a:lnTo>
                  <a:lnTo>
                    <a:pt x="913" y="80"/>
                  </a:lnTo>
                  <a:lnTo>
                    <a:pt x="913" y="83"/>
                  </a:lnTo>
                  <a:lnTo>
                    <a:pt x="912" y="85"/>
                  </a:lnTo>
                  <a:lnTo>
                    <a:pt x="914" y="89"/>
                  </a:lnTo>
                  <a:lnTo>
                    <a:pt x="916" y="87"/>
                  </a:lnTo>
                  <a:lnTo>
                    <a:pt x="918" y="87"/>
                  </a:lnTo>
                  <a:lnTo>
                    <a:pt x="921" y="85"/>
                  </a:lnTo>
                  <a:lnTo>
                    <a:pt x="922" y="83"/>
                  </a:lnTo>
                  <a:lnTo>
                    <a:pt x="922" y="80"/>
                  </a:lnTo>
                  <a:lnTo>
                    <a:pt x="923" y="77"/>
                  </a:lnTo>
                  <a:lnTo>
                    <a:pt x="923" y="77"/>
                  </a:lnTo>
                  <a:lnTo>
                    <a:pt x="924" y="75"/>
                  </a:lnTo>
                  <a:lnTo>
                    <a:pt x="925" y="72"/>
                  </a:lnTo>
                  <a:lnTo>
                    <a:pt x="923" y="69"/>
                  </a:lnTo>
                  <a:lnTo>
                    <a:pt x="922" y="72"/>
                  </a:lnTo>
                  <a:lnTo>
                    <a:pt x="918" y="74"/>
                  </a:lnTo>
                  <a:lnTo>
                    <a:pt x="916" y="73"/>
                  </a:lnTo>
                  <a:lnTo>
                    <a:pt x="917" y="71"/>
                  </a:lnTo>
                  <a:lnTo>
                    <a:pt x="918" y="67"/>
                  </a:lnTo>
                  <a:lnTo>
                    <a:pt x="921" y="65"/>
                  </a:lnTo>
                  <a:lnTo>
                    <a:pt x="921" y="63"/>
                  </a:lnTo>
                  <a:lnTo>
                    <a:pt x="918" y="64"/>
                  </a:lnTo>
                  <a:lnTo>
                    <a:pt x="916" y="65"/>
                  </a:lnTo>
                  <a:lnTo>
                    <a:pt x="914" y="68"/>
                  </a:lnTo>
                  <a:lnTo>
                    <a:pt x="914" y="71"/>
                  </a:lnTo>
                  <a:lnTo>
                    <a:pt x="910" y="73"/>
                  </a:lnTo>
                  <a:lnTo>
                    <a:pt x="910" y="73"/>
                  </a:lnTo>
                  <a:lnTo>
                    <a:pt x="908" y="71"/>
                  </a:lnTo>
                  <a:lnTo>
                    <a:pt x="907" y="67"/>
                  </a:lnTo>
                  <a:lnTo>
                    <a:pt x="909" y="67"/>
                  </a:lnTo>
                  <a:lnTo>
                    <a:pt x="910" y="65"/>
                  </a:lnTo>
                  <a:lnTo>
                    <a:pt x="908" y="65"/>
                  </a:lnTo>
                  <a:lnTo>
                    <a:pt x="910" y="64"/>
                  </a:lnTo>
                  <a:lnTo>
                    <a:pt x="909" y="61"/>
                  </a:lnTo>
                  <a:lnTo>
                    <a:pt x="912" y="61"/>
                  </a:lnTo>
                  <a:lnTo>
                    <a:pt x="915" y="59"/>
                  </a:lnTo>
                  <a:lnTo>
                    <a:pt x="917" y="58"/>
                  </a:lnTo>
                  <a:lnTo>
                    <a:pt x="920" y="56"/>
                  </a:lnTo>
                  <a:lnTo>
                    <a:pt x="918" y="54"/>
                  </a:lnTo>
                  <a:lnTo>
                    <a:pt x="916" y="56"/>
                  </a:lnTo>
                  <a:lnTo>
                    <a:pt x="914" y="55"/>
                  </a:lnTo>
                  <a:lnTo>
                    <a:pt x="913" y="57"/>
                  </a:lnTo>
                  <a:lnTo>
                    <a:pt x="909" y="56"/>
                  </a:lnTo>
                  <a:lnTo>
                    <a:pt x="907" y="57"/>
                  </a:lnTo>
                  <a:lnTo>
                    <a:pt x="905" y="59"/>
                  </a:lnTo>
                  <a:lnTo>
                    <a:pt x="905" y="58"/>
                  </a:lnTo>
                  <a:lnTo>
                    <a:pt x="907" y="57"/>
                  </a:lnTo>
                  <a:lnTo>
                    <a:pt x="909" y="55"/>
                  </a:lnTo>
                  <a:lnTo>
                    <a:pt x="907" y="55"/>
                  </a:lnTo>
                  <a:lnTo>
                    <a:pt x="909" y="52"/>
                  </a:lnTo>
                  <a:lnTo>
                    <a:pt x="907" y="54"/>
                  </a:lnTo>
                  <a:lnTo>
                    <a:pt x="907" y="54"/>
                  </a:lnTo>
                  <a:lnTo>
                    <a:pt x="907" y="50"/>
                  </a:lnTo>
                  <a:lnTo>
                    <a:pt x="905" y="50"/>
                  </a:lnTo>
                  <a:lnTo>
                    <a:pt x="907" y="50"/>
                  </a:lnTo>
                  <a:lnTo>
                    <a:pt x="909" y="47"/>
                  </a:lnTo>
                  <a:lnTo>
                    <a:pt x="912" y="46"/>
                  </a:lnTo>
                  <a:lnTo>
                    <a:pt x="914" y="43"/>
                  </a:lnTo>
                  <a:lnTo>
                    <a:pt x="912" y="41"/>
                  </a:lnTo>
                  <a:lnTo>
                    <a:pt x="909" y="40"/>
                  </a:lnTo>
                  <a:lnTo>
                    <a:pt x="906" y="40"/>
                  </a:lnTo>
                  <a:lnTo>
                    <a:pt x="904" y="41"/>
                  </a:lnTo>
                  <a:lnTo>
                    <a:pt x="901" y="40"/>
                  </a:lnTo>
                  <a:lnTo>
                    <a:pt x="899" y="42"/>
                  </a:lnTo>
                  <a:lnTo>
                    <a:pt x="899" y="40"/>
                  </a:lnTo>
                  <a:lnTo>
                    <a:pt x="900" y="38"/>
                  </a:lnTo>
                  <a:lnTo>
                    <a:pt x="897" y="40"/>
                  </a:lnTo>
                  <a:lnTo>
                    <a:pt x="895" y="40"/>
                  </a:lnTo>
                  <a:lnTo>
                    <a:pt x="892" y="43"/>
                  </a:lnTo>
                  <a:lnTo>
                    <a:pt x="891" y="42"/>
                  </a:lnTo>
                  <a:lnTo>
                    <a:pt x="890" y="46"/>
                  </a:lnTo>
                  <a:lnTo>
                    <a:pt x="888" y="47"/>
                  </a:lnTo>
                  <a:lnTo>
                    <a:pt x="888" y="44"/>
                  </a:lnTo>
                  <a:lnTo>
                    <a:pt x="889" y="41"/>
                  </a:lnTo>
                  <a:lnTo>
                    <a:pt x="889" y="39"/>
                  </a:lnTo>
                  <a:lnTo>
                    <a:pt x="888" y="41"/>
                  </a:lnTo>
                  <a:lnTo>
                    <a:pt x="888" y="39"/>
                  </a:lnTo>
                  <a:lnTo>
                    <a:pt x="884" y="41"/>
                  </a:lnTo>
                  <a:lnTo>
                    <a:pt x="886" y="39"/>
                  </a:lnTo>
                  <a:lnTo>
                    <a:pt x="882" y="39"/>
                  </a:lnTo>
                  <a:lnTo>
                    <a:pt x="880" y="39"/>
                  </a:lnTo>
                  <a:lnTo>
                    <a:pt x="878" y="40"/>
                  </a:lnTo>
                  <a:lnTo>
                    <a:pt x="880" y="38"/>
                  </a:lnTo>
                  <a:lnTo>
                    <a:pt x="881" y="35"/>
                  </a:lnTo>
                  <a:lnTo>
                    <a:pt x="879" y="35"/>
                  </a:lnTo>
                  <a:lnTo>
                    <a:pt x="881" y="33"/>
                  </a:lnTo>
                  <a:lnTo>
                    <a:pt x="883" y="32"/>
                  </a:lnTo>
                  <a:lnTo>
                    <a:pt x="886" y="30"/>
                  </a:lnTo>
                  <a:lnTo>
                    <a:pt x="886" y="30"/>
                  </a:lnTo>
                  <a:lnTo>
                    <a:pt x="883" y="30"/>
                  </a:lnTo>
                  <a:lnTo>
                    <a:pt x="881" y="30"/>
                  </a:lnTo>
                  <a:lnTo>
                    <a:pt x="878" y="30"/>
                  </a:lnTo>
                  <a:lnTo>
                    <a:pt x="876" y="27"/>
                  </a:lnTo>
                  <a:lnTo>
                    <a:pt x="874" y="30"/>
                  </a:lnTo>
                  <a:lnTo>
                    <a:pt x="874" y="30"/>
                  </a:lnTo>
                  <a:lnTo>
                    <a:pt x="871" y="32"/>
                  </a:lnTo>
                  <a:lnTo>
                    <a:pt x="869" y="35"/>
                  </a:lnTo>
                  <a:lnTo>
                    <a:pt x="867" y="38"/>
                  </a:lnTo>
                  <a:lnTo>
                    <a:pt x="869" y="35"/>
                  </a:lnTo>
                  <a:lnTo>
                    <a:pt x="869" y="32"/>
                  </a:lnTo>
                  <a:lnTo>
                    <a:pt x="869" y="30"/>
                  </a:lnTo>
                  <a:lnTo>
                    <a:pt x="870" y="27"/>
                  </a:lnTo>
                  <a:lnTo>
                    <a:pt x="872" y="25"/>
                  </a:lnTo>
                  <a:lnTo>
                    <a:pt x="872" y="23"/>
                  </a:lnTo>
                  <a:lnTo>
                    <a:pt x="875" y="21"/>
                  </a:lnTo>
                  <a:lnTo>
                    <a:pt x="876" y="18"/>
                  </a:lnTo>
                  <a:lnTo>
                    <a:pt x="879" y="15"/>
                  </a:lnTo>
                  <a:lnTo>
                    <a:pt x="881" y="13"/>
                  </a:lnTo>
                  <a:lnTo>
                    <a:pt x="882" y="10"/>
                  </a:lnTo>
                  <a:lnTo>
                    <a:pt x="881" y="7"/>
                  </a:lnTo>
                  <a:lnTo>
                    <a:pt x="879" y="7"/>
                  </a:lnTo>
                  <a:lnTo>
                    <a:pt x="878" y="5"/>
                  </a:lnTo>
                  <a:lnTo>
                    <a:pt x="881" y="6"/>
                  </a:lnTo>
                  <a:lnTo>
                    <a:pt x="883" y="6"/>
                  </a:lnTo>
                  <a:lnTo>
                    <a:pt x="887" y="4"/>
                  </a:lnTo>
                  <a:lnTo>
                    <a:pt x="887" y="1"/>
                  </a:lnTo>
                  <a:lnTo>
                    <a:pt x="883" y="3"/>
                  </a:lnTo>
                  <a:lnTo>
                    <a:pt x="881" y="0"/>
                  </a:lnTo>
                  <a:lnTo>
                    <a:pt x="878" y="1"/>
                  </a:lnTo>
                  <a:lnTo>
                    <a:pt x="875" y="3"/>
                  </a:lnTo>
                  <a:lnTo>
                    <a:pt x="873" y="4"/>
                  </a:lnTo>
                  <a:lnTo>
                    <a:pt x="870" y="5"/>
                  </a:lnTo>
                  <a:lnTo>
                    <a:pt x="869" y="8"/>
                  </a:lnTo>
                  <a:lnTo>
                    <a:pt x="866" y="10"/>
                  </a:lnTo>
                  <a:lnTo>
                    <a:pt x="865" y="14"/>
                  </a:lnTo>
                  <a:lnTo>
                    <a:pt x="863" y="16"/>
                  </a:lnTo>
                  <a:lnTo>
                    <a:pt x="861" y="18"/>
                  </a:lnTo>
                  <a:lnTo>
                    <a:pt x="858" y="22"/>
                  </a:lnTo>
                  <a:lnTo>
                    <a:pt x="857" y="24"/>
                  </a:lnTo>
                  <a:lnTo>
                    <a:pt x="856" y="27"/>
                  </a:lnTo>
                  <a:lnTo>
                    <a:pt x="855" y="30"/>
                  </a:lnTo>
                  <a:lnTo>
                    <a:pt x="855" y="31"/>
                  </a:lnTo>
                  <a:lnTo>
                    <a:pt x="853" y="33"/>
                  </a:lnTo>
                  <a:lnTo>
                    <a:pt x="853" y="37"/>
                  </a:lnTo>
                  <a:lnTo>
                    <a:pt x="855" y="39"/>
                  </a:lnTo>
                  <a:lnTo>
                    <a:pt x="852" y="38"/>
                  </a:lnTo>
                  <a:lnTo>
                    <a:pt x="849" y="40"/>
                  </a:lnTo>
                  <a:lnTo>
                    <a:pt x="848" y="42"/>
                  </a:lnTo>
                  <a:lnTo>
                    <a:pt x="850" y="44"/>
                  </a:lnTo>
                  <a:lnTo>
                    <a:pt x="853" y="44"/>
                  </a:lnTo>
                  <a:lnTo>
                    <a:pt x="850" y="47"/>
                  </a:lnTo>
                  <a:lnTo>
                    <a:pt x="853" y="48"/>
                  </a:lnTo>
                  <a:lnTo>
                    <a:pt x="850" y="48"/>
                  </a:lnTo>
                  <a:lnTo>
                    <a:pt x="848" y="46"/>
                  </a:lnTo>
                  <a:lnTo>
                    <a:pt x="845" y="47"/>
                  </a:lnTo>
                  <a:lnTo>
                    <a:pt x="844" y="49"/>
                  </a:lnTo>
                  <a:lnTo>
                    <a:pt x="842" y="52"/>
                  </a:lnTo>
                  <a:lnTo>
                    <a:pt x="841" y="55"/>
                  </a:lnTo>
                  <a:lnTo>
                    <a:pt x="839" y="55"/>
                  </a:lnTo>
                  <a:lnTo>
                    <a:pt x="839" y="52"/>
                  </a:lnTo>
                  <a:lnTo>
                    <a:pt x="837" y="54"/>
                  </a:lnTo>
                  <a:lnTo>
                    <a:pt x="835" y="57"/>
                  </a:lnTo>
                  <a:lnTo>
                    <a:pt x="837" y="56"/>
                  </a:lnTo>
                  <a:lnTo>
                    <a:pt x="840" y="56"/>
                  </a:lnTo>
                  <a:lnTo>
                    <a:pt x="842" y="56"/>
                  </a:lnTo>
                  <a:lnTo>
                    <a:pt x="842" y="56"/>
                  </a:lnTo>
                  <a:lnTo>
                    <a:pt x="846" y="56"/>
                  </a:lnTo>
                  <a:lnTo>
                    <a:pt x="846" y="57"/>
                  </a:lnTo>
                  <a:lnTo>
                    <a:pt x="844" y="58"/>
                  </a:lnTo>
                  <a:lnTo>
                    <a:pt x="840" y="60"/>
                  </a:lnTo>
                  <a:lnTo>
                    <a:pt x="838" y="63"/>
                  </a:lnTo>
                  <a:lnTo>
                    <a:pt x="835" y="65"/>
                  </a:lnTo>
                  <a:lnTo>
                    <a:pt x="832" y="67"/>
                  </a:lnTo>
                  <a:lnTo>
                    <a:pt x="833" y="69"/>
                  </a:lnTo>
                  <a:lnTo>
                    <a:pt x="835" y="73"/>
                  </a:lnTo>
                  <a:lnTo>
                    <a:pt x="837" y="73"/>
                  </a:lnTo>
                  <a:lnTo>
                    <a:pt x="840" y="72"/>
                  </a:lnTo>
                  <a:lnTo>
                    <a:pt x="842" y="72"/>
                  </a:lnTo>
                  <a:lnTo>
                    <a:pt x="846" y="72"/>
                  </a:lnTo>
                  <a:lnTo>
                    <a:pt x="847" y="71"/>
                  </a:lnTo>
                  <a:lnTo>
                    <a:pt x="849" y="71"/>
                  </a:lnTo>
                  <a:lnTo>
                    <a:pt x="853" y="71"/>
                  </a:lnTo>
                  <a:lnTo>
                    <a:pt x="855" y="71"/>
                  </a:lnTo>
                  <a:lnTo>
                    <a:pt x="858" y="72"/>
                  </a:lnTo>
                  <a:lnTo>
                    <a:pt x="861" y="72"/>
                  </a:lnTo>
                  <a:lnTo>
                    <a:pt x="862" y="72"/>
                  </a:lnTo>
                  <a:lnTo>
                    <a:pt x="864" y="73"/>
                  </a:lnTo>
                  <a:lnTo>
                    <a:pt x="867" y="73"/>
                  </a:lnTo>
                  <a:lnTo>
                    <a:pt x="870" y="73"/>
                  </a:lnTo>
                  <a:lnTo>
                    <a:pt x="870" y="72"/>
                  </a:lnTo>
                  <a:lnTo>
                    <a:pt x="873" y="72"/>
                  </a:lnTo>
                  <a:lnTo>
                    <a:pt x="875" y="72"/>
                  </a:lnTo>
                  <a:lnTo>
                    <a:pt x="878" y="68"/>
                  </a:lnTo>
                  <a:lnTo>
                    <a:pt x="880" y="69"/>
                  </a:lnTo>
                  <a:lnTo>
                    <a:pt x="882" y="66"/>
                  </a:lnTo>
                  <a:lnTo>
                    <a:pt x="881" y="69"/>
                  </a:lnTo>
                  <a:lnTo>
                    <a:pt x="881" y="72"/>
                  </a:lnTo>
                  <a:lnTo>
                    <a:pt x="879" y="74"/>
                  </a:lnTo>
                  <a:lnTo>
                    <a:pt x="882" y="74"/>
                  </a:lnTo>
                  <a:lnTo>
                    <a:pt x="884" y="75"/>
                  </a:lnTo>
                  <a:lnTo>
                    <a:pt x="887" y="74"/>
                  </a:lnTo>
                  <a:lnTo>
                    <a:pt x="888" y="71"/>
                  </a:lnTo>
                  <a:lnTo>
                    <a:pt x="891" y="72"/>
                  </a:lnTo>
                  <a:lnTo>
                    <a:pt x="893" y="69"/>
                  </a:lnTo>
                  <a:lnTo>
                    <a:pt x="892" y="72"/>
                  </a:lnTo>
                  <a:lnTo>
                    <a:pt x="896" y="72"/>
                  </a:lnTo>
                  <a:lnTo>
                    <a:pt x="892" y="74"/>
                  </a:lnTo>
                  <a:lnTo>
                    <a:pt x="890" y="75"/>
                  </a:lnTo>
                  <a:lnTo>
                    <a:pt x="889" y="77"/>
                  </a:lnTo>
                  <a:lnTo>
                    <a:pt x="886" y="80"/>
                  </a:lnTo>
                  <a:lnTo>
                    <a:pt x="883" y="81"/>
                  </a:lnTo>
                  <a:lnTo>
                    <a:pt x="881" y="81"/>
                  </a:lnTo>
                  <a:lnTo>
                    <a:pt x="879" y="84"/>
                  </a:lnTo>
                  <a:lnTo>
                    <a:pt x="882" y="84"/>
                  </a:lnTo>
                  <a:lnTo>
                    <a:pt x="884" y="84"/>
                  </a:lnTo>
                  <a:lnTo>
                    <a:pt x="888" y="84"/>
                  </a:lnTo>
                  <a:lnTo>
                    <a:pt x="889" y="84"/>
                  </a:lnTo>
                  <a:lnTo>
                    <a:pt x="891" y="81"/>
                  </a:lnTo>
                  <a:lnTo>
                    <a:pt x="892" y="78"/>
                  </a:lnTo>
                  <a:lnTo>
                    <a:pt x="895" y="76"/>
                  </a:lnTo>
                  <a:lnTo>
                    <a:pt x="898" y="75"/>
                  </a:lnTo>
                  <a:lnTo>
                    <a:pt x="900" y="73"/>
                  </a:lnTo>
                  <a:lnTo>
                    <a:pt x="899" y="75"/>
                  </a:lnTo>
                  <a:lnTo>
                    <a:pt x="900" y="73"/>
                  </a:lnTo>
                  <a:lnTo>
                    <a:pt x="903" y="71"/>
                  </a:lnTo>
                  <a:lnTo>
                    <a:pt x="904" y="67"/>
                  </a:lnTo>
                  <a:lnTo>
                    <a:pt x="907" y="69"/>
                  </a:lnTo>
                  <a:lnTo>
                    <a:pt x="908" y="72"/>
                  </a:lnTo>
                  <a:lnTo>
                    <a:pt x="907" y="75"/>
                  </a:lnTo>
                  <a:lnTo>
                    <a:pt x="906" y="77"/>
                  </a:lnTo>
                  <a:lnTo>
                    <a:pt x="905" y="80"/>
                  </a:lnTo>
                  <a:lnTo>
                    <a:pt x="904" y="83"/>
                  </a:lnTo>
                  <a:lnTo>
                    <a:pt x="904" y="85"/>
                  </a:lnTo>
                  <a:lnTo>
                    <a:pt x="904" y="85"/>
                  </a:lnTo>
                  <a:close/>
                  <a:moveTo>
                    <a:pt x="824" y="97"/>
                  </a:moveTo>
                  <a:lnTo>
                    <a:pt x="827" y="98"/>
                  </a:lnTo>
                  <a:lnTo>
                    <a:pt x="827" y="101"/>
                  </a:lnTo>
                  <a:lnTo>
                    <a:pt x="824" y="101"/>
                  </a:lnTo>
                  <a:lnTo>
                    <a:pt x="822" y="103"/>
                  </a:lnTo>
                  <a:lnTo>
                    <a:pt x="819" y="106"/>
                  </a:lnTo>
                  <a:lnTo>
                    <a:pt x="813" y="107"/>
                  </a:lnTo>
                  <a:lnTo>
                    <a:pt x="811" y="106"/>
                  </a:lnTo>
                  <a:lnTo>
                    <a:pt x="808" y="107"/>
                  </a:lnTo>
                  <a:lnTo>
                    <a:pt x="805" y="107"/>
                  </a:lnTo>
                  <a:lnTo>
                    <a:pt x="804" y="104"/>
                  </a:lnTo>
                  <a:lnTo>
                    <a:pt x="804" y="102"/>
                  </a:lnTo>
                  <a:lnTo>
                    <a:pt x="803" y="99"/>
                  </a:lnTo>
                  <a:lnTo>
                    <a:pt x="805" y="97"/>
                  </a:lnTo>
                  <a:lnTo>
                    <a:pt x="807" y="94"/>
                  </a:lnTo>
                  <a:lnTo>
                    <a:pt x="810" y="92"/>
                  </a:lnTo>
                  <a:lnTo>
                    <a:pt x="810" y="89"/>
                  </a:lnTo>
                  <a:lnTo>
                    <a:pt x="812" y="86"/>
                  </a:lnTo>
                  <a:lnTo>
                    <a:pt x="814" y="84"/>
                  </a:lnTo>
                  <a:lnTo>
                    <a:pt x="818" y="84"/>
                  </a:lnTo>
                  <a:lnTo>
                    <a:pt x="820" y="85"/>
                  </a:lnTo>
                  <a:lnTo>
                    <a:pt x="819" y="87"/>
                  </a:lnTo>
                  <a:lnTo>
                    <a:pt x="819" y="91"/>
                  </a:lnTo>
                  <a:lnTo>
                    <a:pt x="818" y="93"/>
                  </a:lnTo>
                  <a:lnTo>
                    <a:pt x="815" y="97"/>
                  </a:lnTo>
                  <a:lnTo>
                    <a:pt x="819" y="94"/>
                  </a:lnTo>
                  <a:lnTo>
                    <a:pt x="815" y="98"/>
                  </a:lnTo>
                  <a:lnTo>
                    <a:pt x="813" y="99"/>
                  </a:lnTo>
                  <a:lnTo>
                    <a:pt x="811" y="101"/>
                  </a:lnTo>
                  <a:lnTo>
                    <a:pt x="813" y="101"/>
                  </a:lnTo>
                  <a:lnTo>
                    <a:pt x="811" y="102"/>
                  </a:lnTo>
                  <a:lnTo>
                    <a:pt x="808" y="104"/>
                  </a:lnTo>
                  <a:lnTo>
                    <a:pt x="811" y="103"/>
                  </a:lnTo>
                  <a:lnTo>
                    <a:pt x="814" y="104"/>
                  </a:lnTo>
                  <a:lnTo>
                    <a:pt x="816" y="101"/>
                  </a:lnTo>
                  <a:lnTo>
                    <a:pt x="819" y="100"/>
                  </a:lnTo>
                  <a:lnTo>
                    <a:pt x="816" y="101"/>
                  </a:lnTo>
                  <a:lnTo>
                    <a:pt x="813" y="101"/>
                  </a:lnTo>
                  <a:lnTo>
                    <a:pt x="813" y="100"/>
                  </a:lnTo>
                  <a:lnTo>
                    <a:pt x="816" y="99"/>
                  </a:lnTo>
                  <a:lnTo>
                    <a:pt x="819" y="95"/>
                  </a:lnTo>
                  <a:lnTo>
                    <a:pt x="816" y="97"/>
                  </a:lnTo>
                  <a:lnTo>
                    <a:pt x="819" y="94"/>
                  </a:lnTo>
                  <a:lnTo>
                    <a:pt x="821" y="97"/>
                  </a:lnTo>
                  <a:lnTo>
                    <a:pt x="824" y="97"/>
                  </a:lnTo>
                  <a:lnTo>
                    <a:pt x="824" y="97"/>
                  </a:lnTo>
                  <a:close/>
                  <a:moveTo>
                    <a:pt x="2" y="295"/>
                  </a:moveTo>
                  <a:lnTo>
                    <a:pt x="2" y="294"/>
                  </a:lnTo>
                  <a:lnTo>
                    <a:pt x="0" y="294"/>
                  </a:lnTo>
                  <a:lnTo>
                    <a:pt x="2" y="295"/>
                  </a:lnTo>
                  <a:lnTo>
                    <a:pt x="2" y="295"/>
                  </a:lnTo>
                  <a:close/>
                  <a:moveTo>
                    <a:pt x="164" y="428"/>
                  </a:moveTo>
                  <a:lnTo>
                    <a:pt x="165" y="431"/>
                  </a:lnTo>
                  <a:lnTo>
                    <a:pt x="164" y="428"/>
                  </a:lnTo>
                  <a:lnTo>
                    <a:pt x="164" y="428"/>
                  </a:lnTo>
                  <a:lnTo>
                    <a:pt x="164" y="4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90000"/>
                </a:lnSpc>
              </a:pPr>
              <a:endParaRPr lang="en-US"/>
            </a:p>
          </p:txBody>
        </p:sp>
        <p:sp>
          <p:nvSpPr>
            <p:cNvPr id="29" name="Freeform 229">
              <a:extLst>
                <a:ext uri="{FF2B5EF4-FFF2-40B4-BE49-F238E27FC236}">
                  <a16:creationId xmlns:a16="http://schemas.microsoft.com/office/drawing/2014/main" id="{E17E108B-D652-4A2B-B9F3-6B07301B0D8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59113" y="3241675"/>
              <a:ext cx="898525" cy="166688"/>
            </a:xfrm>
            <a:custGeom>
              <a:avLst/>
              <a:gdLst>
                <a:gd name="T0" fmla="*/ 44 w 566"/>
                <a:gd name="T1" fmla="*/ 17 h 105"/>
                <a:gd name="T2" fmla="*/ 47 w 566"/>
                <a:gd name="T3" fmla="*/ 23 h 105"/>
                <a:gd name="T4" fmla="*/ 53 w 566"/>
                <a:gd name="T5" fmla="*/ 27 h 105"/>
                <a:gd name="T6" fmla="*/ 57 w 566"/>
                <a:gd name="T7" fmla="*/ 29 h 105"/>
                <a:gd name="T8" fmla="*/ 62 w 566"/>
                <a:gd name="T9" fmla="*/ 34 h 105"/>
                <a:gd name="T10" fmla="*/ 65 w 566"/>
                <a:gd name="T11" fmla="*/ 38 h 105"/>
                <a:gd name="T12" fmla="*/ 68 w 566"/>
                <a:gd name="T13" fmla="*/ 44 h 105"/>
                <a:gd name="T14" fmla="*/ 63 w 566"/>
                <a:gd name="T15" fmla="*/ 44 h 105"/>
                <a:gd name="T16" fmla="*/ 57 w 566"/>
                <a:gd name="T17" fmla="*/ 43 h 105"/>
                <a:gd name="T18" fmla="*/ 52 w 566"/>
                <a:gd name="T19" fmla="*/ 41 h 105"/>
                <a:gd name="T20" fmla="*/ 46 w 566"/>
                <a:gd name="T21" fmla="*/ 38 h 105"/>
                <a:gd name="T22" fmla="*/ 46 w 566"/>
                <a:gd name="T23" fmla="*/ 34 h 105"/>
                <a:gd name="T24" fmla="*/ 46 w 566"/>
                <a:gd name="T25" fmla="*/ 34 h 105"/>
                <a:gd name="T26" fmla="*/ 40 w 566"/>
                <a:gd name="T27" fmla="*/ 35 h 105"/>
                <a:gd name="T28" fmla="*/ 35 w 566"/>
                <a:gd name="T29" fmla="*/ 33 h 105"/>
                <a:gd name="T30" fmla="*/ 35 w 566"/>
                <a:gd name="T31" fmla="*/ 27 h 105"/>
                <a:gd name="T32" fmla="*/ 30 w 566"/>
                <a:gd name="T33" fmla="*/ 26 h 105"/>
                <a:gd name="T34" fmla="*/ 25 w 566"/>
                <a:gd name="T35" fmla="*/ 25 h 105"/>
                <a:gd name="T36" fmla="*/ 28 w 566"/>
                <a:gd name="T37" fmla="*/ 21 h 105"/>
                <a:gd name="T38" fmla="*/ 29 w 566"/>
                <a:gd name="T39" fmla="*/ 21 h 105"/>
                <a:gd name="T40" fmla="*/ 23 w 566"/>
                <a:gd name="T41" fmla="*/ 20 h 105"/>
                <a:gd name="T42" fmla="*/ 19 w 566"/>
                <a:gd name="T43" fmla="*/ 18 h 105"/>
                <a:gd name="T44" fmla="*/ 13 w 566"/>
                <a:gd name="T45" fmla="*/ 15 h 105"/>
                <a:gd name="T46" fmla="*/ 10 w 566"/>
                <a:gd name="T47" fmla="*/ 13 h 105"/>
                <a:gd name="T48" fmla="*/ 9 w 566"/>
                <a:gd name="T49" fmla="*/ 11 h 105"/>
                <a:gd name="T50" fmla="*/ 6 w 566"/>
                <a:gd name="T51" fmla="*/ 7 h 105"/>
                <a:gd name="T52" fmla="*/ 12 w 566"/>
                <a:gd name="T53" fmla="*/ 9 h 105"/>
                <a:gd name="T54" fmla="*/ 8 w 566"/>
                <a:gd name="T55" fmla="*/ 4 h 105"/>
                <a:gd name="T56" fmla="*/ 3 w 566"/>
                <a:gd name="T57" fmla="*/ 7 h 105"/>
                <a:gd name="T58" fmla="*/ 0 w 566"/>
                <a:gd name="T59" fmla="*/ 1 h 105"/>
                <a:gd name="T60" fmla="*/ 5 w 566"/>
                <a:gd name="T61" fmla="*/ 0 h 105"/>
                <a:gd name="T62" fmla="*/ 11 w 566"/>
                <a:gd name="T63" fmla="*/ 1 h 105"/>
                <a:gd name="T64" fmla="*/ 15 w 566"/>
                <a:gd name="T65" fmla="*/ 4 h 105"/>
                <a:gd name="T66" fmla="*/ 21 w 566"/>
                <a:gd name="T67" fmla="*/ 6 h 105"/>
                <a:gd name="T68" fmla="*/ 27 w 566"/>
                <a:gd name="T69" fmla="*/ 7 h 105"/>
                <a:gd name="T70" fmla="*/ 32 w 566"/>
                <a:gd name="T71" fmla="*/ 9 h 105"/>
                <a:gd name="T72" fmla="*/ 36 w 566"/>
                <a:gd name="T73" fmla="*/ 9 h 105"/>
                <a:gd name="T74" fmla="*/ 40 w 566"/>
                <a:gd name="T75" fmla="*/ 12 h 105"/>
                <a:gd name="T76" fmla="*/ 43 w 566"/>
                <a:gd name="T77" fmla="*/ 16 h 105"/>
                <a:gd name="T78" fmla="*/ 561 w 566"/>
                <a:gd name="T79" fmla="*/ 103 h 105"/>
                <a:gd name="T80" fmla="*/ 564 w 566"/>
                <a:gd name="T81" fmla="*/ 103 h 105"/>
                <a:gd name="T82" fmla="*/ 566 w 566"/>
                <a:gd name="T83" fmla="*/ 97 h 105"/>
                <a:gd name="T84" fmla="*/ 561 w 566"/>
                <a:gd name="T85" fmla="*/ 103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66" h="105">
                  <a:moveTo>
                    <a:pt x="43" y="16"/>
                  </a:moveTo>
                  <a:lnTo>
                    <a:pt x="44" y="17"/>
                  </a:lnTo>
                  <a:lnTo>
                    <a:pt x="46" y="19"/>
                  </a:lnTo>
                  <a:lnTo>
                    <a:pt x="47" y="23"/>
                  </a:lnTo>
                  <a:lnTo>
                    <a:pt x="49" y="25"/>
                  </a:lnTo>
                  <a:lnTo>
                    <a:pt x="53" y="27"/>
                  </a:lnTo>
                  <a:lnTo>
                    <a:pt x="55" y="27"/>
                  </a:lnTo>
                  <a:lnTo>
                    <a:pt x="57" y="29"/>
                  </a:lnTo>
                  <a:lnTo>
                    <a:pt x="61" y="30"/>
                  </a:lnTo>
                  <a:lnTo>
                    <a:pt x="62" y="34"/>
                  </a:lnTo>
                  <a:lnTo>
                    <a:pt x="64" y="36"/>
                  </a:lnTo>
                  <a:lnTo>
                    <a:pt x="65" y="38"/>
                  </a:lnTo>
                  <a:lnTo>
                    <a:pt x="69" y="41"/>
                  </a:lnTo>
                  <a:lnTo>
                    <a:pt x="68" y="44"/>
                  </a:lnTo>
                  <a:lnTo>
                    <a:pt x="65" y="45"/>
                  </a:lnTo>
                  <a:lnTo>
                    <a:pt x="63" y="44"/>
                  </a:lnTo>
                  <a:lnTo>
                    <a:pt x="60" y="44"/>
                  </a:lnTo>
                  <a:lnTo>
                    <a:pt x="57" y="43"/>
                  </a:lnTo>
                  <a:lnTo>
                    <a:pt x="54" y="42"/>
                  </a:lnTo>
                  <a:lnTo>
                    <a:pt x="52" y="41"/>
                  </a:lnTo>
                  <a:lnTo>
                    <a:pt x="49" y="41"/>
                  </a:lnTo>
                  <a:lnTo>
                    <a:pt x="46" y="38"/>
                  </a:lnTo>
                  <a:lnTo>
                    <a:pt x="44" y="36"/>
                  </a:lnTo>
                  <a:lnTo>
                    <a:pt x="46" y="34"/>
                  </a:lnTo>
                  <a:lnTo>
                    <a:pt x="48" y="32"/>
                  </a:lnTo>
                  <a:lnTo>
                    <a:pt x="46" y="34"/>
                  </a:lnTo>
                  <a:lnTo>
                    <a:pt x="43" y="34"/>
                  </a:lnTo>
                  <a:lnTo>
                    <a:pt x="40" y="35"/>
                  </a:lnTo>
                  <a:lnTo>
                    <a:pt x="37" y="34"/>
                  </a:lnTo>
                  <a:lnTo>
                    <a:pt x="35" y="33"/>
                  </a:lnTo>
                  <a:lnTo>
                    <a:pt x="36" y="29"/>
                  </a:lnTo>
                  <a:lnTo>
                    <a:pt x="35" y="27"/>
                  </a:lnTo>
                  <a:lnTo>
                    <a:pt x="32" y="27"/>
                  </a:lnTo>
                  <a:lnTo>
                    <a:pt x="30" y="26"/>
                  </a:lnTo>
                  <a:lnTo>
                    <a:pt x="27" y="26"/>
                  </a:lnTo>
                  <a:lnTo>
                    <a:pt x="25" y="25"/>
                  </a:lnTo>
                  <a:lnTo>
                    <a:pt x="26" y="23"/>
                  </a:lnTo>
                  <a:lnTo>
                    <a:pt x="28" y="21"/>
                  </a:lnTo>
                  <a:lnTo>
                    <a:pt x="30" y="21"/>
                  </a:lnTo>
                  <a:lnTo>
                    <a:pt x="29" y="21"/>
                  </a:lnTo>
                  <a:lnTo>
                    <a:pt x="27" y="19"/>
                  </a:lnTo>
                  <a:lnTo>
                    <a:pt x="23" y="20"/>
                  </a:lnTo>
                  <a:lnTo>
                    <a:pt x="21" y="17"/>
                  </a:lnTo>
                  <a:lnTo>
                    <a:pt x="19" y="18"/>
                  </a:lnTo>
                  <a:lnTo>
                    <a:pt x="15" y="16"/>
                  </a:lnTo>
                  <a:lnTo>
                    <a:pt x="13" y="15"/>
                  </a:lnTo>
                  <a:lnTo>
                    <a:pt x="12" y="12"/>
                  </a:lnTo>
                  <a:lnTo>
                    <a:pt x="10" y="13"/>
                  </a:lnTo>
                  <a:lnTo>
                    <a:pt x="8" y="13"/>
                  </a:lnTo>
                  <a:lnTo>
                    <a:pt x="9" y="11"/>
                  </a:lnTo>
                  <a:lnTo>
                    <a:pt x="5" y="10"/>
                  </a:lnTo>
                  <a:lnTo>
                    <a:pt x="6" y="7"/>
                  </a:lnTo>
                  <a:lnTo>
                    <a:pt x="10" y="7"/>
                  </a:lnTo>
                  <a:lnTo>
                    <a:pt x="12" y="9"/>
                  </a:lnTo>
                  <a:lnTo>
                    <a:pt x="11" y="7"/>
                  </a:lnTo>
                  <a:lnTo>
                    <a:pt x="8" y="4"/>
                  </a:lnTo>
                  <a:lnTo>
                    <a:pt x="5" y="7"/>
                  </a:lnTo>
                  <a:lnTo>
                    <a:pt x="3" y="7"/>
                  </a:lnTo>
                  <a:lnTo>
                    <a:pt x="1" y="4"/>
                  </a:lnTo>
                  <a:lnTo>
                    <a:pt x="0" y="1"/>
                  </a:lnTo>
                  <a:lnTo>
                    <a:pt x="3" y="0"/>
                  </a:lnTo>
                  <a:lnTo>
                    <a:pt x="5" y="0"/>
                  </a:lnTo>
                  <a:lnTo>
                    <a:pt x="8" y="0"/>
                  </a:lnTo>
                  <a:lnTo>
                    <a:pt x="11" y="1"/>
                  </a:lnTo>
                  <a:lnTo>
                    <a:pt x="13" y="3"/>
                  </a:lnTo>
                  <a:lnTo>
                    <a:pt x="15" y="4"/>
                  </a:lnTo>
                  <a:lnTo>
                    <a:pt x="19" y="6"/>
                  </a:lnTo>
                  <a:lnTo>
                    <a:pt x="21" y="6"/>
                  </a:lnTo>
                  <a:lnTo>
                    <a:pt x="25" y="7"/>
                  </a:lnTo>
                  <a:lnTo>
                    <a:pt x="27" y="7"/>
                  </a:lnTo>
                  <a:lnTo>
                    <a:pt x="29" y="8"/>
                  </a:lnTo>
                  <a:lnTo>
                    <a:pt x="32" y="9"/>
                  </a:lnTo>
                  <a:lnTo>
                    <a:pt x="34" y="9"/>
                  </a:lnTo>
                  <a:lnTo>
                    <a:pt x="36" y="9"/>
                  </a:lnTo>
                  <a:lnTo>
                    <a:pt x="38" y="9"/>
                  </a:lnTo>
                  <a:lnTo>
                    <a:pt x="40" y="12"/>
                  </a:lnTo>
                  <a:lnTo>
                    <a:pt x="43" y="15"/>
                  </a:lnTo>
                  <a:lnTo>
                    <a:pt x="43" y="16"/>
                  </a:lnTo>
                  <a:lnTo>
                    <a:pt x="43" y="16"/>
                  </a:lnTo>
                  <a:close/>
                  <a:moveTo>
                    <a:pt x="561" y="103"/>
                  </a:moveTo>
                  <a:lnTo>
                    <a:pt x="563" y="105"/>
                  </a:lnTo>
                  <a:lnTo>
                    <a:pt x="564" y="103"/>
                  </a:lnTo>
                  <a:lnTo>
                    <a:pt x="565" y="101"/>
                  </a:lnTo>
                  <a:lnTo>
                    <a:pt x="566" y="97"/>
                  </a:lnTo>
                  <a:lnTo>
                    <a:pt x="563" y="100"/>
                  </a:lnTo>
                  <a:lnTo>
                    <a:pt x="561" y="103"/>
                  </a:lnTo>
                  <a:lnTo>
                    <a:pt x="561" y="1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90000"/>
                </a:lnSpc>
              </a:pPr>
              <a:endParaRPr lang="en-US"/>
            </a:p>
          </p:txBody>
        </p:sp>
        <p:sp>
          <p:nvSpPr>
            <p:cNvPr id="30" name="Freeform 230">
              <a:extLst>
                <a:ext uri="{FF2B5EF4-FFF2-40B4-BE49-F238E27FC236}">
                  <a16:creationId xmlns:a16="http://schemas.microsoft.com/office/drawing/2014/main" id="{A89A2919-E1E5-4704-AE2C-123DDD17D6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6538" y="2740025"/>
              <a:ext cx="239712" cy="109538"/>
            </a:xfrm>
            <a:custGeom>
              <a:avLst/>
              <a:gdLst>
                <a:gd name="T0" fmla="*/ 142 w 151"/>
                <a:gd name="T1" fmla="*/ 41 h 69"/>
                <a:gd name="T2" fmla="*/ 144 w 151"/>
                <a:gd name="T3" fmla="*/ 34 h 69"/>
                <a:gd name="T4" fmla="*/ 151 w 151"/>
                <a:gd name="T5" fmla="*/ 31 h 69"/>
                <a:gd name="T6" fmla="*/ 148 w 151"/>
                <a:gd name="T7" fmla="*/ 29 h 69"/>
                <a:gd name="T8" fmla="*/ 149 w 151"/>
                <a:gd name="T9" fmla="*/ 23 h 69"/>
                <a:gd name="T10" fmla="*/ 136 w 151"/>
                <a:gd name="T11" fmla="*/ 24 h 69"/>
                <a:gd name="T12" fmla="*/ 133 w 151"/>
                <a:gd name="T13" fmla="*/ 16 h 69"/>
                <a:gd name="T14" fmla="*/ 131 w 151"/>
                <a:gd name="T15" fmla="*/ 8 h 69"/>
                <a:gd name="T16" fmla="*/ 126 w 151"/>
                <a:gd name="T17" fmla="*/ 6 h 69"/>
                <a:gd name="T18" fmla="*/ 117 w 151"/>
                <a:gd name="T19" fmla="*/ 0 h 69"/>
                <a:gd name="T20" fmla="*/ 110 w 151"/>
                <a:gd name="T21" fmla="*/ 6 h 69"/>
                <a:gd name="T22" fmla="*/ 102 w 151"/>
                <a:gd name="T23" fmla="*/ 7 h 69"/>
                <a:gd name="T24" fmla="*/ 91 w 151"/>
                <a:gd name="T25" fmla="*/ 9 h 69"/>
                <a:gd name="T26" fmla="*/ 88 w 151"/>
                <a:gd name="T27" fmla="*/ 14 h 69"/>
                <a:gd name="T28" fmla="*/ 84 w 151"/>
                <a:gd name="T29" fmla="*/ 14 h 69"/>
                <a:gd name="T30" fmla="*/ 74 w 151"/>
                <a:gd name="T31" fmla="*/ 10 h 69"/>
                <a:gd name="T32" fmla="*/ 69 w 151"/>
                <a:gd name="T33" fmla="*/ 18 h 69"/>
                <a:gd name="T34" fmla="*/ 60 w 151"/>
                <a:gd name="T35" fmla="*/ 9 h 69"/>
                <a:gd name="T36" fmla="*/ 58 w 151"/>
                <a:gd name="T37" fmla="*/ 19 h 69"/>
                <a:gd name="T38" fmla="*/ 54 w 151"/>
                <a:gd name="T39" fmla="*/ 21 h 69"/>
                <a:gd name="T40" fmla="*/ 47 w 151"/>
                <a:gd name="T41" fmla="*/ 31 h 69"/>
                <a:gd name="T42" fmla="*/ 39 w 151"/>
                <a:gd name="T43" fmla="*/ 20 h 69"/>
                <a:gd name="T44" fmla="*/ 43 w 151"/>
                <a:gd name="T45" fmla="*/ 12 h 69"/>
                <a:gd name="T46" fmla="*/ 38 w 151"/>
                <a:gd name="T47" fmla="*/ 8 h 69"/>
                <a:gd name="T48" fmla="*/ 27 w 151"/>
                <a:gd name="T49" fmla="*/ 1 h 69"/>
                <a:gd name="T50" fmla="*/ 23 w 151"/>
                <a:gd name="T51" fmla="*/ 3 h 69"/>
                <a:gd name="T52" fmla="*/ 25 w 151"/>
                <a:gd name="T53" fmla="*/ 9 h 69"/>
                <a:gd name="T54" fmla="*/ 26 w 151"/>
                <a:gd name="T55" fmla="*/ 12 h 69"/>
                <a:gd name="T56" fmla="*/ 13 w 151"/>
                <a:gd name="T57" fmla="*/ 8 h 69"/>
                <a:gd name="T58" fmla="*/ 13 w 151"/>
                <a:gd name="T59" fmla="*/ 11 h 69"/>
                <a:gd name="T60" fmla="*/ 14 w 151"/>
                <a:gd name="T61" fmla="*/ 15 h 69"/>
                <a:gd name="T62" fmla="*/ 16 w 151"/>
                <a:gd name="T63" fmla="*/ 18 h 69"/>
                <a:gd name="T64" fmla="*/ 10 w 151"/>
                <a:gd name="T65" fmla="*/ 18 h 69"/>
                <a:gd name="T66" fmla="*/ 5 w 151"/>
                <a:gd name="T67" fmla="*/ 20 h 69"/>
                <a:gd name="T68" fmla="*/ 8 w 151"/>
                <a:gd name="T69" fmla="*/ 25 h 69"/>
                <a:gd name="T70" fmla="*/ 22 w 151"/>
                <a:gd name="T71" fmla="*/ 21 h 69"/>
                <a:gd name="T72" fmla="*/ 30 w 151"/>
                <a:gd name="T73" fmla="*/ 23 h 69"/>
                <a:gd name="T74" fmla="*/ 39 w 151"/>
                <a:gd name="T75" fmla="*/ 25 h 69"/>
                <a:gd name="T76" fmla="*/ 30 w 151"/>
                <a:gd name="T77" fmla="*/ 31 h 69"/>
                <a:gd name="T78" fmla="*/ 34 w 151"/>
                <a:gd name="T79" fmla="*/ 33 h 69"/>
                <a:gd name="T80" fmla="*/ 21 w 151"/>
                <a:gd name="T81" fmla="*/ 34 h 69"/>
                <a:gd name="T82" fmla="*/ 7 w 151"/>
                <a:gd name="T83" fmla="*/ 38 h 69"/>
                <a:gd name="T84" fmla="*/ 21 w 151"/>
                <a:gd name="T85" fmla="*/ 38 h 69"/>
                <a:gd name="T86" fmla="*/ 32 w 151"/>
                <a:gd name="T87" fmla="*/ 41 h 69"/>
                <a:gd name="T88" fmla="*/ 35 w 151"/>
                <a:gd name="T89" fmla="*/ 44 h 69"/>
                <a:gd name="T90" fmla="*/ 40 w 151"/>
                <a:gd name="T91" fmla="*/ 43 h 69"/>
                <a:gd name="T92" fmla="*/ 35 w 151"/>
                <a:gd name="T93" fmla="*/ 50 h 69"/>
                <a:gd name="T94" fmla="*/ 40 w 151"/>
                <a:gd name="T95" fmla="*/ 48 h 69"/>
                <a:gd name="T96" fmla="*/ 35 w 151"/>
                <a:gd name="T97" fmla="*/ 54 h 69"/>
                <a:gd name="T98" fmla="*/ 24 w 151"/>
                <a:gd name="T99" fmla="*/ 59 h 69"/>
                <a:gd name="T100" fmla="*/ 38 w 151"/>
                <a:gd name="T101" fmla="*/ 59 h 69"/>
                <a:gd name="T102" fmla="*/ 47 w 151"/>
                <a:gd name="T103" fmla="*/ 59 h 69"/>
                <a:gd name="T104" fmla="*/ 56 w 151"/>
                <a:gd name="T105" fmla="*/ 60 h 69"/>
                <a:gd name="T106" fmla="*/ 61 w 151"/>
                <a:gd name="T107" fmla="*/ 66 h 69"/>
                <a:gd name="T108" fmla="*/ 72 w 151"/>
                <a:gd name="T109" fmla="*/ 68 h 69"/>
                <a:gd name="T110" fmla="*/ 85 w 151"/>
                <a:gd name="T111" fmla="*/ 67 h 69"/>
                <a:gd name="T112" fmla="*/ 91 w 151"/>
                <a:gd name="T113" fmla="*/ 62 h 69"/>
                <a:gd name="T114" fmla="*/ 103 w 151"/>
                <a:gd name="T115" fmla="*/ 61 h 69"/>
                <a:gd name="T116" fmla="*/ 112 w 151"/>
                <a:gd name="T117" fmla="*/ 57 h 69"/>
                <a:gd name="T118" fmla="*/ 123 w 151"/>
                <a:gd name="T119" fmla="*/ 51 h 69"/>
                <a:gd name="T120" fmla="*/ 132 w 151"/>
                <a:gd name="T121" fmla="*/ 4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51" h="69">
                  <a:moveTo>
                    <a:pt x="137" y="46"/>
                  </a:moveTo>
                  <a:lnTo>
                    <a:pt x="137" y="46"/>
                  </a:lnTo>
                  <a:lnTo>
                    <a:pt x="136" y="43"/>
                  </a:lnTo>
                  <a:lnTo>
                    <a:pt x="140" y="41"/>
                  </a:lnTo>
                  <a:lnTo>
                    <a:pt x="142" y="41"/>
                  </a:lnTo>
                  <a:lnTo>
                    <a:pt x="145" y="38"/>
                  </a:lnTo>
                  <a:lnTo>
                    <a:pt x="146" y="38"/>
                  </a:lnTo>
                  <a:lnTo>
                    <a:pt x="144" y="36"/>
                  </a:lnTo>
                  <a:lnTo>
                    <a:pt x="148" y="35"/>
                  </a:lnTo>
                  <a:lnTo>
                    <a:pt x="144" y="34"/>
                  </a:lnTo>
                  <a:lnTo>
                    <a:pt x="142" y="34"/>
                  </a:lnTo>
                  <a:lnTo>
                    <a:pt x="145" y="33"/>
                  </a:lnTo>
                  <a:lnTo>
                    <a:pt x="148" y="34"/>
                  </a:lnTo>
                  <a:lnTo>
                    <a:pt x="150" y="33"/>
                  </a:lnTo>
                  <a:lnTo>
                    <a:pt x="151" y="31"/>
                  </a:lnTo>
                  <a:lnTo>
                    <a:pt x="148" y="29"/>
                  </a:lnTo>
                  <a:lnTo>
                    <a:pt x="145" y="29"/>
                  </a:lnTo>
                  <a:lnTo>
                    <a:pt x="144" y="31"/>
                  </a:lnTo>
                  <a:lnTo>
                    <a:pt x="144" y="29"/>
                  </a:lnTo>
                  <a:lnTo>
                    <a:pt x="148" y="29"/>
                  </a:lnTo>
                  <a:lnTo>
                    <a:pt x="150" y="28"/>
                  </a:lnTo>
                  <a:lnTo>
                    <a:pt x="149" y="27"/>
                  </a:lnTo>
                  <a:lnTo>
                    <a:pt x="145" y="27"/>
                  </a:lnTo>
                  <a:lnTo>
                    <a:pt x="149" y="26"/>
                  </a:lnTo>
                  <a:lnTo>
                    <a:pt x="149" y="23"/>
                  </a:lnTo>
                  <a:lnTo>
                    <a:pt x="146" y="23"/>
                  </a:lnTo>
                  <a:lnTo>
                    <a:pt x="144" y="20"/>
                  </a:lnTo>
                  <a:lnTo>
                    <a:pt x="141" y="20"/>
                  </a:lnTo>
                  <a:lnTo>
                    <a:pt x="138" y="20"/>
                  </a:lnTo>
                  <a:lnTo>
                    <a:pt x="136" y="24"/>
                  </a:lnTo>
                  <a:lnTo>
                    <a:pt x="138" y="20"/>
                  </a:lnTo>
                  <a:lnTo>
                    <a:pt x="140" y="19"/>
                  </a:lnTo>
                  <a:lnTo>
                    <a:pt x="137" y="17"/>
                  </a:lnTo>
                  <a:lnTo>
                    <a:pt x="133" y="18"/>
                  </a:lnTo>
                  <a:lnTo>
                    <a:pt x="133" y="16"/>
                  </a:lnTo>
                  <a:lnTo>
                    <a:pt x="135" y="14"/>
                  </a:lnTo>
                  <a:lnTo>
                    <a:pt x="133" y="10"/>
                  </a:lnTo>
                  <a:lnTo>
                    <a:pt x="131" y="11"/>
                  </a:lnTo>
                  <a:lnTo>
                    <a:pt x="131" y="8"/>
                  </a:lnTo>
                  <a:lnTo>
                    <a:pt x="131" y="8"/>
                  </a:lnTo>
                  <a:lnTo>
                    <a:pt x="131" y="6"/>
                  </a:lnTo>
                  <a:lnTo>
                    <a:pt x="134" y="3"/>
                  </a:lnTo>
                  <a:lnTo>
                    <a:pt x="131" y="3"/>
                  </a:lnTo>
                  <a:lnTo>
                    <a:pt x="128" y="6"/>
                  </a:lnTo>
                  <a:lnTo>
                    <a:pt x="126" y="6"/>
                  </a:lnTo>
                  <a:lnTo>
                    <a:pt x="125" y="9"/>
                  </a:lnTo>
                  <a:lnTo>
                    <a:pt x="123" y="7"/>
                  </a:lnTo>
                  <a:lnTo>
                    <a:pt x="119" y="6"/>
                  </a:lnTo>
                  <a:lnTo>
                    <a:pt x="119" y="2"/>
                  </a:lnTo>
                  <a:lnTo>
                    <a:pt x="117" y="0"/>
                  </a:lnTo>
                  <a:lnTo>
                    <a:pt x="114" y="0"/>
                  </a:lnTo>
                  <a:lnTo>
                    <a:pt x="111" y="0"/>
                  </a:lnTo>
                  <a:lnTo>
                    <a:pt x="109" y="1"/>
                  </a:lnTo>
                  <a:lnTo>
                    <a:pt x="109" y="3"/>
                  </a:lnTo>
                  <a:lnTo>
                    <a:pt x="110" y="6"/>
                  </a:lnTo>
                  <a:lnTo>
                    <a:pt x="110" y="7"/>
                  </a:lnTo>
                  <a:lnTo>
                    <a:pt x="109" y="10"/>
                  </a:lnTo>
                  <a:lnTo>
                    <a:pt x="106" y="9"/>
                  </a:lnTo>
                  <a:lnTo>
                    <a:pt x="103" y="7"/>
                  </a:lnTo>
                  <a:lnTo>
                    <a:pt x="102" y="7"/>
                  </a:lnTo>
                  <a:lnTo>
                    <a:pt x="100" y="8"/>
                  </a:lnTo>
                  <a:lnTo>
                    <a:pt x="98" y="11"/>
                  </a:lnTo>
                  <a:lnTo>
                    <a:pt x="95" y="14"/>
                  </a:lnTo>
                  <a:lnTo>
                    <a:pt x="93" y="11"/>
                  </a:lnTo>
                  <a:lnTo>
                    <a:pt x="91" y="9"/>
                  </a:lnTo>
                  <a:lnTo>
                    <a:pt x="90" y="8"/>
                  </a:lnTo>
                  <a:lnTo>
                    <a:pt x="88" y="8"/>
                  </a:lnTo>
                  <a:lnTo>
                    <a:pt x="85" y="8"/>
                  </a:lnTo>
                  <a:lnTo>
                    <a:pt x="85" y="11"/>
                  </a:lnTo>
                  <a:lnTo>
                    <a:pt x="88" y="14"/>
                  </a:lnTo>
                  <a:lnTo>
                    <a:pt x="89" y="16"/>
                  </a:lnTo>
                  <a:lnTo>
                    <a:pt x="89" y="20"/>
                  </a:lnTo>
                  <a:lnTo>
                    <a:pt x="88" y="18"/>
                  </a:lnTo>
                  <a:lnTo>
                    <a:pt x="86" y="16"/>
                  </a:lnTo>
                  <a:lnTo>
                    <a:pt x="84" y="14"/>
                  </a:lnTo>
                  <a:lnTo>
                    <a:pt x="82" y="11"/>
                  </a:lnTo>
                  <a:lnTo>
                    <a:pt x="80" y="8"/>
                  </a:lnTo>
                  <a:lnTo>
                    <a:pt x="76" y="8"/>
                  </a:lnTo>
                  <a:lnTo>
                    <a:pt x="74" y="8"/>
                  </a:lnTo>
                  <a:lnTo>
                    <a:pt x="74" y="10"/>
                  </a:lnTo>
                  <a:lnTo>
                    <a:pt x="72" y="10"/>
                  </a:lnTo>
                  <a:lnTo>
                    <a:pt x="68" y="12"/>
                  </a:lnTo>
                  <a:lnTo>
                    <a:pt x="69" y="16"/>
                  </a:lnTo>
                  <a:lnTo>
                    <a:pt x="69" y="18"/>
                  </a:lnTo>
                  <a:lnTo>
                    <a:pt x="69" y="18"/>
                  </a:lnTo>
                  <a:lnTo>
                    <a:pt x="68" y="18"/>
                  </a:lnTo>
                  <a:lnTo>
                    <a:pt x="66" y="16"/>
                  </a:lnTo>
                  <a:lnTo>
                    <a:pt x="64" y="14"/>
                  </a:lnTo>
                  <a:lnTo>
                    <a:pt x="61" y="11"/>
                  </a:lnTo>
                  <a:lnTo>
                    <a:pt x="60" y="9"/>
                  </a:lnTo>
                  <a:lnTo>
                    <a:pt x="59" y="9"/>
                  </a:lnTo>
                  <a:lnTo>
                    <a:pt x="56" y="11"/>
                  </a:lnTo>
                  <a:lnTo>
                    <a:pt x="57" y="15"/>
                  </a:lnTo>
                  <a:lnTo>
                    <a:pt x="58" y="17"/>
                  </a:lnTo>
                  <a:lnTo>
                    <a:pt x="58" y="19"/>
                  </a:lnTo>
                  <a:lnTo>
                    <a:pt x="57" y="20"/>
                  </a:lnTo>
                  <a:lnTo>
                    <a:pt x="56" y="23"/>
                  </a:lnTo>
                  <a:lnTo>
                    <a:pt x="56" y="24"/>
                  </a:lnTo>
                  <a:lnTo>
                    <a:pt x="55" y="23"/>
                  </a:lnTo>
                  <a:lnTo>
                    <a:pt x="54" y="21"/>
                  </a:lnTo>
                  <a:lnTo>
                    <a:pt x="51" y="20"/>
                  </a:lnTo>
                  <a:lnTo>
                    <a:pt x="48" y="23"/>
                  </a:lnTo>
                  <a:lnTo>
                    <a:pt x="47" y="25"/>
                  </a:lnTo>
                  <a:lnTo>
                    <a:pt x="47" y="28"/>
                  </a:lnTo>
                  <a:lnTo>
                    <a:pt x="47" y="31"/>
                  </a:lnTo>
                  <a:lnTo>
                    <a:pt x="46" y="28"/>
                  </a:lnTo>
                  <a:lnTo>
                    <a:pt x="46" y="25"/>
                  </a:lnTo>
                  <a:lnTo>
                    <a:pt x="43" y="23"/>
                  </a:lnTo>
                  <a:lnTo>
                    <a:pt x="42" y="20"/>
                  </a:lnTo>
                  <a:lnTo>
                    <a:pt x="39" y="20"/>
                  </a:lnTo>
                  <a:lnTo>
                    <a:pt x="38" y="17"/>
                  </a:lnTo>
                  <a:lnTo>
                    <a:pt x="40" y="19"/>
                  </a:lnTo>
                  <a:lnTo>
                    <a:pt x="43" y="18"/>
                  </a:lnTo>
                  <a:lnTo>
                    <a:pt x="44" y="16"/>
                  </a:lnTo>
                  <a:lnTo>
                    <a:pt x="43" y="12"/>
                  </a:lnTo>
                  <a:lnTo>
                    <a:pt x="41" y="12"/>
                  </a:lnTo>
                  <a:lnTo>
                    <a:pt x="43" y="11"/>
                  </a:lnTo>
                  <a:lnTo>
                    <a:pt x="41" y="10"/>
                  </a:lnTo>
                  <a:lnTo>
                    <a:pt x="39" y="10"/>
                  </a:lnTo>
                  <a:lnTo>
                    <a:pt x="38" y="8"/>
                  </a:lnTo>
                  <a:lnTo>
                    <a:pt x="34" y="6"/>
                  </a:lnTo>
                  <a:lnTo>
                    <a:pt x="34" y="6"/>
                  </a:lnTo>
                  <a:lnTo>
                    <a:pt x="31" y="6"/>
                  </a:lnTo>
                  <a:lnTo>
                    <a:pt x="30" y="3"/>
                  </a:lnTo>
                  <a:lnTo>
                    <a:pt x="27" y="1"/>
                  </a:lnTo>
                  <a:lnTo>
                    <a:pt x="24" y="2"/>
                  </a:lnTo>
                  <a:lnTo>
                    <a:pt x="22" y="2"/>
                  </a:lnTo>
                  <a:lnTo>
                    <a:pt x="18" y="2"/>
                  </a:lnTo>
                  <a:lnTo>
                    <a:pt x="20" y="4"/>
                  </a:lnTo>
                  <a:lnTo>
                    <a:pt x="23" y="3"/>
                  </a:lnTo>
                  <a:lnTo>
                    <a:pt x="25" y="6"/>
                  </a:lnTo>
                  <a:lnTo>
                    <a:pt x="29" y="6"/>
                  </a:lnTo>
                  <a:lnTo>
                    <a:pt x="25" y="7"/>
                  </a:lnTo>
                  <a:lnTo>
                    <a:pt x="23" y="8"/>
                  </a:lnTo>
                  <a:lnTo>
                    <a:pt x="25" y="9"/>
                  </a:lnTo>
                  <a:lnTo>
                    <a:pt x="27" y="10"/>
                  </a:lnTo>
                  <a:lnTo>
                    <a:pt x="26" y="14"/>
                  </a:lnTo>
                  <a:lnTo>
                    <a:pt x="25" y="16"/>
                  </a:lnTo>
                  <a:lnTo>
                    <a:pt x="26" y="15"/>
                  </a:lnTo>
                  <a:lnTo>
                    <a:pt x="26" y="12"/>
                  </a:lnTo>
                  <a:lnTo>
                    <a:pt x="24" y="12"/>
                  </a:lnTo>
                  <a:lnTo>
                    <a:pt x="21" y="11"/>
                  </a:lnTo>
                  <a:lnTo>
                    <a:pt x="18" y="9"/>
                  </a:lnTo>
                  <a:lnTo>
                    <a:pt x="16" y="8"/>
                  </a:lnTo>
                  <a:lnTo>
                    <a:pt x="13" y="8"/>
                  </a:lnTo>
                  <a:lnTo>
                    <a:pt x="13" y="9"/>
                  </a:lnTo>
                  <a:lnTo>
                    <a:pt x="15" y="10"/>
                  </a:lnTo>
                  <a:lnTo>
                    <a:pt x="13" y="10"/>
                  </a:lnTo>
                  <a:lnTo>
                    <a:pt x="15" y="12"/>
                  </a:lnTo>
                  <a:lnTo>
                    <a:pt x="13" y="11"/>
                  </a:lnTo>
                  <a:lnTo>
                    <a:pt x="9" y="10"/>
                  </a:lnTo>
                  <a:lnTo>
                    <a:pt x="12" y="14"/>
                  </a:lnTo>
                  <a:lnTo>
                    <a:pt x="14" y="15"/>
                  </a:lnTo>
                  <a:lnTo>
                    <a:pt x="17" y="16"/>
                  </a:lnTo>
                  <a:lnTo>
                    <a:pt x="14" y="15"/>
                  </a:lnTo>
                  <a:lnTo>
                    <a:pt x="12" y="14"/>
                  </a:lnTo>
                  <a:lnTo>
                    <a:pt x="8" y="15"/>
                  </a:lnTo>
                  <a:lnTo>
                    <a:pt x="10" y="17"/>
                  </a:lnTo>
                  <a:lnTo>
                    <a:pt x="13" y="17"/>
                  </a:lnTo>
                  <a:lnTo>
                    <a:pt x="16" y="18"/>
                  </a:lnTo>
                  <a:lnTo>
                    <a:pt x="13" y="18"/>
                  </a:lnTo>
                  <a:lnTo>
                    <a:pt x="14" y="18"/>
                  </a:lnTo>
                  <a:lnTo>
                    <a:pt x="16" y="19"/>
                  </a:lnTo>
                  <a:lnTo>
                    <a:pt x="13" y="20"/>
                  </a:lnTo>
                  <a:lnTo>
                    <a:pt x="10" y="18"/>
                  </a:lnTo>
                  <a:lnTo>
                    <a:pt x="8" y="17"/>
                  </a:lnTo>
                  <a:lnTo>
                    <a:pt x="5" y="17"/>
                  </a:lnTo>
                  <a:lnTo>
                    <a:pt x="7" y="19"/>
                  </a:lnTo>
                  <a:lnTo>
                    <a:pt x="7" y="21"/>
                  </a:lnTo>
                  <a:lnTo>
                    <a:pt x="5" y="20"/>
                  </a:lnTo>
                  <a:lnTo>
                    <a:pt x="1" y="20"/>
                  </a:lnTo>
                  <a:lnTo>
                    <a:pt x="0" y="24"/>
                  </a:lnTo>
                  <a:lnTo>
                    <a:pt x="4" y="24"/>
                  </a:lnTo>
                  <a:lnTo>
                    <a:pt x="6" y="24"/>
                  </a:lnTo>
                  <a:lnTo>
                    <a:pt x="8" y="25"/>
                  </a:lnTo>
                  <a:lnTo>
                    <a:pt x="10" y="25"/>
                  </a:lnTo>
                  <a:lnTo>
                    <a:pt x="13" y="24"/>
                  </a:lnTo>
                  <a:lnTo>
                    <a:pt x="16" y="24"/>
                  </a:lnTo>
                  <a:lnTo>
                    <a:pt x="18" y="21"/>
                  </a:lnTo>
                  <a:lnTo>
                    <a:pt x="22" y="21"/>
                  </a:lnTo>
                  <a:lnTo>
                    <a:pt x="22" y="21"/>
                  </a:lnTo>
                  <a:lnTo>
                    <a:pt x="24" y="23"/>
                  </a:lnTo>
                  <a:lnTo>
                    <a:pt x="24" y="20"/>
                  </a:lnTo>
                  <a:lnTo>
                    <a:pt x="26" y="20"/>
                  </a:lnTo>
                  <a:lnTo>
                    <a:pt x="30" y="23"/>
                  </a:lnTo>
                  <a:lnTo>
                    <a:pt x="32" y="21"/>
                  </a:lnTo>
                  <a:lnTo>
                    <a:pt x="30" y="25"/>
                  </a:lnTo>
                  <a:lnTo>
                    <a:pt x="33" y="23"/>
                  </a:lnTo>
                  <a:lnTo>
                    <a:pt x="35" y="25"/>
                  </a:lnTo>
                  <a:lnTo>
                    <a:pt x="39" y="25"/>
                  </a:lnTo>
                  <a:lnTo>
                    <a:pt x="38" y="25"/>
                  </a:lnTo>
                  <a:lnTo>
                    <a:pt x="34" y="25"/>
                  </a:lnTo>
                  <a:lnTo>
                    <a:pt x="32" y="27"/>
                  </a:lnTo>
                  <a:lnTo>
                    <a:pt x="30" y="28"/>
                  </a:lnTo>
                  <a:lnTo>
                    <a:pt x="30" y="31"/>
                  </a:lnTo>
                  <a:lnTo>
                    <a:pt x="32" y="32"/>
                  </a:lnTo>
                  <a:lnTo>
                    <a:pt x="34" y="32"/>
                  </a:lnTo>
                  <a:lnTo>
                    <a:pt x="38" y="32"/>
                  </a:lnTo>
                  <a:lnTo>
                    <a:pt x="34" y="34"/>
                  </a:lnTo>
                  <a:lnTo>
                    <a:pt x="34" y="33"/>
                  </a:lnTo>
                  <a:lnTo>
                    <a:pt x="31" y="33"/>
                  </a:lnTo>
                  <a:lnTo>
                    <a:pt x="29" y="33"/>
                  </a:lnTo>
                  <a:lnTo>
                    <a:pt x="26" y="34"/>
                  </a:lnTo>
                  <a:lnTo>
                    <a:pt x="23" y="34"/>
                  </a:lnTo>
                  <a:lnTo>
                    <a:pt x="21" y="34"/>
                  </a:lnTo>
                  <a:lnTo>
                    <a:pt x="17" y="34"/>
                  </a:lnTo>
                  <a:lnTo>
                    <a:pt x="15" y="35"/>
                  </a:lnTo>
                  <a:lnTo>
                    <a:pt x="13" y="36"/>
                  </a:lnTo>
                  <a:lnTo>
                    <a:pt x="9" y="36"/>
                  </a:lnTo>
                  <a:lnTo>
                    <a:pt x="7" y="38"/>
                  </a:lnTo>
                  <a:lnTo>
                    <a:pt x="9" y="41"/>
                  </a:lnTo>
                  <a:lnTo>
                    <a:pt x="13" y="38"/>
                  </a:lnTo>
                  <a:lnTo>
                    <a:pt x="15" y="38"/>
                  </a:lnTo>
                  <a:lnTo>
                    <a:pt x="17" y="38"/>
                  </a:lnTo>
                  <a:lnTo>
                    <a:pt x="21" y="38"/>
                  </a:lnTo>
                  <a:lnTo>
                    <a:pt x="23" y="38"/>
                  </a:lnTo>
                  <a:lnTo>
                    <a:pt x="26" y="40"/>
                  </a:lnTo>
                  <a:lnTo>
                    <a:pt x="29" y="38"/>
                  </a:lnTo>
                  <a:lnTo>
                    <a:pt x="30" y="42"/>
                  </a:lnTo>
                  <a:lnTo>
                    <a:pt x="32" y="41"/>
                  </a:lnTo>
                  <a:lnTo>
                    <a:pt x="30" y="41"/>
                  </a:lnTo>
                  <a:lnTo>
                    <a:pt x="30" y="44"/>
                  </a:lnTo>
                  <a:lnTo>
                    <a:pt x="32" y="46"/>
                  </a:lnTo>
                  <a:lnTo>
                    <a:pt x="33" y="46"/>
                  </a:lnTo>
                  <a:lnTo>
                    <a:pt x="35" y="44"/>
                  </a:lnTo>
                  <a:lnTo>
                    <a:pt x="38" y="43"/>
                  </a:lnTo>
                  <a:lnTo>
                    <a:pt x="40" y="42"/>
                  </a:lnTo>
                  <a:lnTo>
                    <a:pt x="41" y="42"/>
                  </a:lnTo>
                  <a:lnTo>
                    <a:pt x="40" y="43"/>
                  </a:lnTo>
                  <a:lnTo>
                    <a:pt x="40" y="43"/>
                  </a:lnTo>
                  <a:lnTo>
                    <a:pt x="39" y="43"/>
                  </a:lnTo>
                  <a:lnTo>
                    <a:pt x="38" y="44"/>
                  </a:lnTo>
                  <a:lnTo>
                    <a:pt x="35" y="45"/>
                  </a:lnTo>
                  <a:lnTo>
                    <a:pt x="34" y="46"/>
                  </a:lnTo>
                  <a:lnTo>
                    <a:pt x="35" y="50"/>
                  </a:lnTo>
                  <a:lnTo>
                    <a:pt x="38" y="48"/>
                  </a:lnTo>
                  <a:lnTo>
                    <a:pt x="40" y="48"/>
                  </a:lnTo>
                  <a:lnTo>
                    <a:pt x="43" y="48"/>
                  </a:lnTo>
                  <a:lnTo>
                    <a:pt x="42" y="49"/>
                  </a:lnTo>
                  <a:lnTo>
                    <a:pt x="40" y="48"/>
                  </a:lnTo>
                  <a:lnTo>
                    <a:pt x="37" y="50"/>
                  </a:lnTo>
                  <a:lnTo>
                    <a:pt x="38" y="52"/>
                  </a:lnTo>
                  <a:lnTo>
                    <a:pt x="37" y="53"/>
                  </a:lnTo>
                  <a:lnTo>
                    <a:pt x="34" y="53"/>
                  </a:lnTo>
                  <a:lnTo>
                    <a:pt x="35" y="54"/>
                  </a:lnTo>
                  <a:lnTo>
                    <a:pt x="33" y="55"/>
                  </a:lnTo>
                  <a:lnTo>
                    <a:pt x="30" y="55"/>
                  </a:lnTo>
                  <a:lnTo>
                    <a:pt x="27" y="57"/>
                  </a:lnTo>
                  <a:lnTo>
                    <a:pt x="25" y="55"/>
                  </a:lnTo>
                  <a:lnTo>
                    <a:pt x="24" y="59"/>
                  </a:lnTo>
                  <a:lnTo>
                    <a:pt x="27" y="60"/>
                  </a:lnTo>
                  <a:lnTo>
                    <a:pt x="30" y="59"/>
                  </a:lnTo>
                  <a:lnTo>
                    <a:pt x="32" y="60"/>
                  </a:lnTo>
                  <a:lnTo>
                    <a:pt x="35" y="60"/>
                  </a:lnTo>
                  <a:lnTo>
                    <a:pt x="38" y="59"/>
                  </a:lnTo>
                  <a:lnTo>
                    <a:pt x="40" y="60"/>
                  </a:lnTo>
                  <a:lnTo>
                    <a:pt x="43" y="60"/>
                  </a:lnTo>
                  <a:lnTo>
                    <a:pt x="44" y="58"/>
                  </a:lnTo>
                  <a:lnTo>
                    <a:pt x="48" y="58"/>
                  </a:lnTo>
                  <a:lnTo>
                    <a:pt x="47" y="59"/>
                  </a:lnTo>
                  <a:lnTo>
                    <a:pt x="49" y="60"/>
                  </a:lnTo>
                  <a:lnTo>
                    <a:pt x="52" y="59"/>
                  </a:lnTo>
                  <a:lnTo>
                    <a:pt x="51" y="61"/>
                  </a:lnTo>
                  <a:lnTo>
                    <a:pt x="54" y="62"/>
                  </a:lnTo>
                  <a:lnTo>
                    <a:pt x="56" y="60"/>
                  </a:lnTo>
                  <a:lnTo>
                    <a:pt x="57" y="62"/>
                  </a:lnTo>
                  <a:lnTo>
                    <a:pt x="56" y="63"/>
                  </a:lnTo>
                  <a:lnTo>
                    <a:pt x="58" y="66"/>
                  </a:lnTo>
                  <a:lnTo>
                    <a:pt x="60" y="66"/>
                  </a:lnTo>
                  <a:lnTo>
                    <a:pt x="61" y="66"/>
                  </a:lnTo>
                  <a:lnTo>
                    <a:pt x="61" y="67"/>
                  </a:lnTo>
                  <a:lnTo>
                    <a:pt x="65" y="67"/>
                  </a:lnTo>
                  <a:lnTo>
                    <a:pt x="67" y="67"/>
                  </a:lnTo>
                  <a:lnTo>
                    <a:pt x="69" y="68"/>
                  </a:lnTo>
                  <a:lnTo>
                    <a:pt x="72" y="68"/>
                  </a:lnTo>
                  <a:lnTo>
                    <a:pt x="74" y="69"/>
                  </a:lnTo>
                  <a:lnTo>
                    <a:pt x="77" y="69"/>
                  </a:lnTo>
                  <a:lnTo>
                    <a:pt x="80" y="69"/>
                  </a:lnTo>
                  <a:lnTo>
                    <a:pt x="82" y="69"/>
                  </a:lnTo>
                  <a:lnTo>
                    <a:pt x="85" y="67"/>
                  </a:lnTo>
                  <a:lnTo>
                    <a:pt x="85" y="67"/>
                  </a:lnTo>
                  <a:lnTo>
                    <a:pt x="89" y="67"/>
                  </a:lnTo>
                  <a:lnTo>
                    <a:pt x="91" y="64"/>
                  </a:lnTo>
                  <a:lnTo>
                    <a:pt x="90" y="64"/>
                  </a:lnTo>
                  <a:lnTo>
                    <a:pt x="91" y="62"/>
                  </a:lnTo>
                  <a:lnTo>
                    <a:pt x="93" y="62"/>
                  </a:lnTo>
                  <a:lnTo>
                    <a:pt x="97" y="61"/>
                  </a:lnTo>
                  <a:lnTo>
                    <a:pt x="99" y="61"/>
                  </a:lnTo>
                  <a:lnTo>
                    <a:pt x="100" y="61"/>
                  </a:lnTo>
                  <a:lnTo>
                    <a:pt x="103" y="61"/>
                  </a:lnTo>
                  <a:lnTo>
                    <a:pt x="103" y="58"/>
                  </a:lnTo>
                  <a:lnTo>
                    <a:pt x="105" y="61"/>
                  </a:lnTo>
                  <a:lnTo>
                    <a:pt x="107" y="59"/>
                  </a:lnTo>
                  <a:lnTo>
                    <a:pt x="109" y="59"/>
                  </a:lnTo>
                  <a:lnTo>
                    <a:pt x="112" y="57"/>
                  </a:lnTo>
                  <a:lnTo>
                    <a:pt x="112" y="57"/>
                  </a:lnTo>
                  <a:lnTo>
                    <a:pt x="115" y="55"/>
                  </a:lnTo>
                  <a:lnTo>
                    <a:pt x="117" y="53"/>
                  </a:lnTo>
                  <a:lnTo>
                    <a:pt x="120" y="52"/>
                  </a:lnTo>
                  <a:lnTo>
                    <a:pt x="123" y="51"/>
                  </a:lnTo>
                  <a:lnTo>
                    <a:pt x="125" y="49"/>
                  </a:lnTo>
                  <a:lnTo>
                    <a:pt x="125" y="49"/>
                  </a:lnTo>
                  <a:lnTo>
                    <a:pt x="126" y="50"/>
                  </a:lnTo>
                  <a:lnTo>
                    <a:pt x="129" y="50"/>
                  </a:lnTo>
                  <a:lnTo>
                    <a:pt x="132" y="49"/>
                  </a:lnTo>
                  <a:lnTo>
                    <a:pt x="134" y="48"/>
                  </a:lnTo>
                  <a:lnTo>
                    <a:pt x="134" y="48"/>
                  </a:lnTo>
                  <a:lnTo>
                    <a:pt x="137" y="46"/>
                  </a:lnTo>
                  <a:lnTo>
                    <a:pt x="137" y="4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90000"/>
                </a:lnSpc>
              </a:pPr>
              <a:endParaRPr lang="en-US"/>
            </a:p>
          </p:txBody>
        </p:sp>
        <p:sp>
          <p:nvSpPr>
            <p:cNvPr id="31" name="Freeform 231">
              <a:extLst>
                <a:ext uri="{FF2B5EF4-FFF2-40B4-BE49-F238E27FC236}">
                  <a16:creationId xmlns:a16="http://schemas.microsoft.com/office/drawing/2014/main" id="{E48F5449-4FEB-4FC2-9677-95DFBC1BA700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9138" y="2473325"/>
              <a:ext cx="398462" cy="195263"/>
            </a:xfrm>
            <a:custGeom>
              <a:avLst/>
              <a:gdLst>
                <a:gd name="T0" fmla="*/ 238 w 251"/>
                <a:gd name="T1" fmla="*/ 93 h 123"/>
                <a:gd name="T2" fmla="*/ 226 w 251"/>
                <a:gd name="T3" fmla="*/ 97 h 123"/>
                <a:gd name="T4" fmla="*/ 220 w 251"/>
                <a:gd name="T5" fmla="*/ 103 h 123"/>
                <a:gd name="T6" fmla="*/ 235 w 251"/>
                <a:gd name="T7" fmla="*/ 99 h 123"/>
                <a:gd name="T8" fmla="*/ 233 w 251"/>
                <a:gd name="T9" fmla="*/ 111 h 123"/>
                <a:gd name="T10" fmla="*/ 211 w 251"/>
                <a:gd name="T11" fmla="*/ 114 h 123"/>
                <a:gd name="T12" fmla="*/ 191 w 251"/>
                <a:gd name="T13" fmla="*/ 110 h 123"/>
                <a:gd name="T14" fmla="*/ 177 w 251"/>
                <a:gd name="T15" fmla="*/ 107 h 123"/>
                <a:gd name="T16" fmla="*/ 167 w 251"/>
                <a:gd name="T17" fmla="*/ 106 h 123"/>
                <a:gd name="T18" fmla="*/ 148 w 251"/>
                <a:gd name="T19" fmla="*/ 111 h 123"/>
                <a:gd name="T20" fmla="*/ 128 w 251"/>
                <a:gd name="T21" fmla="*/ 118 h 123"/>
                <a:gd name="T22" fmla="*/ 109 w 251"/>
                <a:gd name="T23" fmla="*/ 120 h 123"/>
                <a:gd name="T24" fmla="*/ 90 w 251"/>
                <a:gd name="T25" fmla="*/ 122 h 123"/>
                <a:gd name="T26" fmla="*/ 76 w 251"/>
                <a:gd name="T27" fmla="*/ 110 h 123"/>
                <a:gd name="T28" fmla="*/ 63 w 251"/>
                <a:gd name="T29" fmla="*/ 103 h 123"/>
                <a:gd name="T30" fmla="*/ 43 w 251"/>
                <a:gd name="T31" fmla="*/ 102 h 123"/>
                <a:gd name="T32" fmla="*/ 25 w 251"/>
                <a:gd name="T33" fmla="*/ 91 h 123"/>
                <a:gd name="T34" fmla="*/ 38 w 251"/>
                <a:gd name="T35" fmla="*/ 81 h 123"/>
                <a:gd name="T36" fmla="*/ 58 w 251"/>
                <a:gd name="T37" fmla="*/ 78 h 123"/>
                <a:gd name="T38" fmla="*/ 77 w 251"/>
                <a:gd name="T39" fmla="*/ 78 h 123"/>
                <a:gd name="T40" fmla="*/ 97 w 251"/>
                <a:gd name="T41" fmla="*/ 78 h 123"/>
                <a:gd name="T42" fmla="*/ 96 w 251"/>
                <a:gd name="T43" fmla="*/ 73 h 123"/>
                <a:gd name="T44" fmla="*/ 76 w 251"/>
                <a:gd name="T45" fmla="*/ 69 h 123"/>
                <a:gd name="T46" fmla="*/ 56 w 251"/>
                <a:gd name="T47" fmla="*/ 71 h 123"/>
                <a:gd name="T48" fmla="*/ 34 w 251"/>
                <a:gd name="T49" fmla="*/ 71 h 123"/>
                <a:gd name="T50" fmla="*/ 16 w 251"/>
                <a:gd name="T51" fmla="*/ 66 h 123"/>
                <a:gd name="T52" fmla="*/ 23 w 251"/>
                <a:gd name="T53" fmla="*/ 56 h 123"/>
                <a:gd name="T54" fmla="*/ 45 w 251"/>
                <a:gd name="T55" fmla="*/ 51 h 123"/>
                <a:gd name="T56" fmla="*/ 53 w 251"/>
                <a:gd name="T57" fmla="*/ 49 h 123"/>
                <a:gd name="T58" fmla="*/ 33 w 251"/>
                <a:gd name="T59" fmla="*/ 49 h 123"/>
                <a:gd name="T60" fmla="*/ 14 w 251"/>
                <a:gd name="T61" fmla="*/ 51 h 123"/>
                <a:gd name="T62" fmla="*/ 12 w 251"/>
                <a:gd name="T63" fmla="*/ 46 h 123"/>
                <a:gd name="T64" fmla="*/ 4 w 251"/>
                <a:gd name="T65" fmla="*/ 35 h 123"/>
                <a:gd name="T66" fmla="*/ 7 w 251"/>
                <a:gd name="T67" fmla="*/ 24 h 123"/>
                <a:gd name="T68" fmla="*/ 26 w 251"/>
                <a:gd name="T69" fmla="*/ 12 h 123"/>
                <a:gd name="T70" fmla="*/ 46 w 251"/>
                <a:gd name="T71" fmla="*/ 5 h 123"/>
                <a:gd name="T72" fmla="*/ 64 w 251"/>
                <a:gd name="T73" fmla="*/ 0 h 123"/>
                <a:gd name="T74" fmla="*/ 68 w 251"/>
                <a:gd name="T75" fmla="*/ 15 h 123"/>
                <a:gd name="T76" fmla="*/ 71 w 251"/>
                <a:gd name="T77" fmla="*/ 18 h 123"/>
                <a:gd name="T78" fmla="*/ 83 w 251"/>
                <a:gd name="T79" fmla="*/ 9 h 123"/>
                <a:gd name="T80" fmla="*/ 104 w 251"/>
                <a:gd name="T81" fmla="*/ 15 h 123"/>
                <a:gd name="T82" fmla="*/ 100 w 251"/>
                <a:gd name="T83" fmla="*/ 28 h 123"/>
                <a:gd name="T84" fmla="*/ 111 w 251"/>
                <a:gd name="T85" fmla="*/ 23 h 123"/>
                <a:gd name="T86" fmla="*/ 125 w 251"/>
                <a:gd name="T87" fmla="*/ 23 h 123"/>
                <a:gd name="T88" fmla="*/ 125 w 251"/>
                <a:gd name="T89" fmla="*/ 17 h 123"/>
                <a:gd name="T90" fmla="*/ 116 w 251"/>
                <a:gd name="T91" fmla="*/ 12 h 123"/>
                <a:gd name="T92" fmla="*/ 131 w 251"/>
                <a:gd name="T93" fmla="*/ 14 h 123"/>
                <a:gd name="T94" fmla="*/ 144 w 251"/>
                <a:gd name="T95" fmla="*/ 22 h 123"/>
                <a:gd name="T96" fmla="*/ 149 w 251"/>
                <a:gd name="T97" fmla="*/ 40 h 123"/>
                <a:gd name="T98" fmla="*/ 162 w 251"/>
                <a:gd name="T99" fmla="*/ 40 h 123"/>
                <a:gd name="T100" fmla="*/ 154 w 251"/>
                <a:gd name="T101" fmla="*/ 23 h 123"/>
                <a:gd name="T102" fmla="*/ 149 w 251"/>
                <a:gd name="T103" fmla="*/ 6 h 123"/>
                <a:gd name="T104" fmla="*/ 160 w 251"/>
                <a:gd name="T105" fmla="*/ 3 h 123"/>
                <a:gd name="T106" fmla="*/ 177 w 251"/>
                <a:gd name="T107" fmla="*/ 7 h 123"/>
                <a:gd name="T108" fmla="*/ 191 w 251"/>
                <a:gd name="T109" fmla="*/ 23 h 123"/>
                <a:gd name="T110" fmla="*/ 199 w 251"/>
                <a:gd name="T111" fmla="*/ 41 h 123"/>
                <a:gd name="T112" fmla="*/ 199 w 251"/>
                <a:gd name="T113" fmla="*/ 58 h 123"/>
                <a:gd name="T114" fmla="*/ 217 w 251"/>
                <a:gd name="T115" fmla="*/ 71 h 123"/>
                <a:gd name="T116" fmla="*/ 227 w 251"/>
                <a:gd name="T117" fmla="*/ 74 h 123"/>
                <a:gd name="T118" fmla="*/ 243 w 251"/>
                <a:gd name="T119" fmla="*/ 82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51" h="123">
                  <a:moveTo>
                    <a:pt x="250" y="85"/>
                  </a:moveTo>
                  <a:lnTo>
                    <a:pt x="250" y="89"/>
                  </a:lnTo>
                  <a:lnTo>
                    <a:pt x="251" y="91"/>
                  </a:lnTo>
                  <a:lnTo>
                    <a:pt x="250" y="93"/>
                  </a:lnTo>
                  <a:lnTo>
                    <a:pt x="244" y="93"/>
                  </a:lnTo>
                  <a:lnTo>
                    <a:pt x="242" y="91"/>
                  </a:lnTo>
                  <a:lnTo>
                    <a:pt x="238" y="93"/>
                  </a:lnTo>
                  <a:lnTo>
                    <a:pt x="236" y="92"/>
                  </a:lnTo>
                  <a:lnTo>
                    <a:pt x="234" y="90"/>
                  </a:lnTo>
                  <a:lnTo>
                    <a:pt x="232" y="90"/>
                  </a:lnTo>
                  <a:lnTo>
                    <a:pt x="228" y="91"/>
                  </a:lnTo>
                  <a:lnTo>
                    <a:pt x="226" y="91"/>
                  </a:lnTo>
                  <a:lnTo>
                    <a:pt x="228" y="94"/>
                  </a:lnTo>
                  <a:lnTo>
                    <a:pt x="226" y="97"/>
                  </a:lnTo>
                  <a:lnTo>
                    <a:pt x="224" y="97"/>
                  </a:lnTo>
                  <a:lnTo>
                    <a:pt x="220" y="95"/>
                  </a:lnTo>
                  <a:lnTo>
                    <a:pt x="218" y="94"/>
                  </a:lnTo>
                  <a:lnTo>
                    <a:pt x="216" y="95"/>
                  </a:lnTo>
                  <a:lnTo>
                    <a:pt x="220" y="98"/>
                  </a:lnTo>
                  <a:lnTo>
                    <a:pt x="221" y="100"/>
                  </a:lnTo>
                  <a:lnTo>
                    <a:pt x="220" y="103"/>
                  </a:lnTo>
                  <a:lnTo>
                    <a:pt x="220" y="106"/>
                  </a:lnTo>
                  <a:lnTo>
                    <a:pt x="221" y="103"/>
                  </a:lnTo>
                  <a:lnTo>
                    <a:pt x="225" y="101"/>
                  </a:lnTo>
                  <a:lnTo>
                    <a:pt x="227" y="100"/>
                  </a:lnTo>
                  <a:lnTo>
                    <a:pt x="229" y="99"/>
                  </a:lnTo>
                  <a:lnTo>
                    <a:pt x="233" y="98"/>
                  </a:lnTo>
                  <a:lnTo>
                    <a:pt x="235" y="99"/>
                  </a:lnTo>
                  <a:lnTo>
                    <a:pt x="234" y="102"/>
                  </a:lnTo>
                  <a:lnTo>
                    <a:pt x="233" y="105"/>
                  </a:lnTo>
                  <a:lnTo>
                    <a:pt x="235" y="103"/>
                  </a:lnTo>
                  <a:lnTo>
                    <a:pt x="238" y="106"/>
                  </a:lnTo>
                  <a:lnTo>
                    <a:pt x="237" y="108"/>
                  </a:lnTo>
                  <a:lnTo>
                    <a:pt x="235" y="110"/>
                  </a:lnTo>
                  <a:lnTo>
                    <a:pt x="233" y="111"/>
                  </a:lnTo>
                  <a:lnTo>
                    <a:pt x="229" y="111"/>
                  </a:lnTo>
                  <a:lnTo>
                    <a:pt x="227" y="114"/>
                  </a:lnTo>
                  <a:lnTo>
                    <a:pt x="221" y="115"/>
                  </a:lnTo>
                  <a:lnTo>
                    <a:pt x="219" y="114"/>
                  </a:lnTo>
                  <a:lnTo>
                    <a:pt x="216" y="115"/>
                  </a:lnTo>
                  <a:lnTo>
                    <a:pt x="213" y="114"/>
                  </a:lnTo>
                  <a:lnTo>
                    <a:pt x="211" y="114"/>
                  </a:lnTo>
                  <a:lnTo>
                    <a:pt x="208" y="114"/>
                  </a:lnTo>
                  <a:lnTo>
                    <a:pt x="205" y="112"/>
                  </a:lnTo>
                  <a:lnTo>
                    <a:pt x="202" y="111"/>
                  </a:lnTo>
                  <a:lnTo>
                    <a:pt x="200" y="114"/>
                  </a:lnTo>
                  <a:lnTo>
                    <a:pt x="196" y="114"/>
                  </a:lnTo>
                  <a:lnTo>
                    <a:pt x="194" y="112"/>
                  </a:lnTo>
                  <a:lnTo>
                    <a:pt x="191" y="110"/>
                  </a:lnTo>
                  <a:lnTo>
                    <a:pt x="194" y="108"/>
                  </a:lnTo>
                  <a:lnTo>
                    <a:pt x="191" y="108"/>
                  </a:lnTo>
                  <a:lnTo>
                    <a:pt x="188" y="108"/>
                  </a:lnTo>
                  <a:lnTo>
                    <a:pt x="186" y="106"/>
                  </a:lnTo>
                  <a:lnTo>
                    <a:pt x="183" y="106"/>
                  </a:lnTo>
                  <a:lnTo>
                    <a:pt x="181" y="106"/>
                  </a:lnTo>
                  <a:lnTo>
                    <a:pt x="177" y="107"/>
                  </a:lnTo>
                  <a:lnTo>
                    <a:pt x="175" y="105"/>
                  </a:lnTo>
                  <a:lnTo>
                    <a:pt x="176" y="102"/>
                  </a:lnTo>
                  <a:lnTo>
                    <a:pt x="174" y="99"/>
                  </a:lnTo>
                  <a:lnTo>
                    <a:pt x="171" y="98"/>
                  </a:lnTo>
                  <a:lnTo>
                    <a:pt x="169" y="101"/>
                  </a:lnTo>
                  <a:lnTo>
                    <a:pt x="167" y="102"/>
                  </a:lnTo>
                  <a:lnTo>
                    <a:pt x="167" y="106"/>
                  </a:lnTo>
                  <a:lnTo>
                    <a:pt x="164" y="107"/>
                  </a:lnTo>
                  <a:lnTo>
                    <a:pt x="161" y="109"/>
                  </a:lnTo>
                  <a:lnTo>
                    <a:pt x="159" y="110"/>
                  </a:lnTo>
                  <a:lnTo>
                    <a:pt x="156" y="110"/>
                  </a:lnTo>
                  <a:lnTo>
                    <a:pt x="153" y="111"/>
                  </a:lnTo>
                  <a:lnTo>
                    <a:pt x="150" y="111"/>
                  </a:lnTo>
                  <a:lnTo>
                    <a:pt x="148" y="111"/>
                  </a:lnTo>
                  <a:lnTo>
                    <a:pt x="144" y="114"/>
                  </a:lnTo>
                  <a:lnTo>
                    <a:pt x="142" y="115"/>
                  </a:lnTo>
                  <a:lnTo>
                    <a:pt x="139" y="116"/>
                  </a:lnTo>
                  <a:lnTo>
                    <a:pt x="136" y="117"/>
                  </a:lnTo>
                  <a:lnTo>
                    <a:pt x="134" y="117"/>
                  </a:lnTo>
                  <a:lnTo>
                    <a:pt x="131" y="118"/>
                  </a:lnTo>
                  <a:lnTo>
                    <a:pt x="128" y="118"/>
                  </a:lnTo>
                  <a:lnTo>
                    <a:pt x="125" y="119"/>
                  </a:lnTo>
                  <a:lnTo>
                    <a:pt x="123" y="118"/>
                  </a:lnTo>
                  <a:lnTo>
                    <a:pt x="119" y="119"/>
                  </a:lnTo>
                  <a:lnTo>
                    <a:pt x="117" y="119"/>
                  </a:lnTo>
                  <a:lnTo>
                    <a:pt x="115" y="120"/>
                  </a:lnTo>
                  <a:lnTo>
                    <a:pt x="111" y="119"/>
                  </a:lnTo>
                  <a:lnTo>
                    <a:pt x="109" y="120"/>
                  </a:lnTo>
                  <a:lnTo>
                    <a:pt x="106" y="120"/>
                  </a:lnTo>
                  <a:lnTo>
                    <a:pt x="109" y="122"/>
                  </a:lnTo>
                  <a:lnTo>
                    <a:pt x="106" y="122"/>
                  </a:lnTo>
                  <a:lnTo>
                    <a:pt x="104" y="120"/>
                  </a:lnTo>
                  <a:lnTo>
                    <a:pt x="94" y="122"/>
                  </a:lnTo>
                  <a:lnTo>
                    <a:pt x="92" y="122"/>
                  </a:lnTo>
                  <a:lnTo>
                    <a:pt x="90" y="122"/>
                  </a:lnTo>
                  <a:lnTo>
                    <a:pt x="87" y="123"/>
                  </a:lnTo>
                  <a:lnTo>
                    <a:pt x="84" y="123"/>
                  </a:lnTo>
                  <a:lnTo>
                    <a:pt x="81" y="120"/>
                  </a:lnTo>
                  <a:lnTo>
                    <a:pt x="79" y="119"/>
                  </a:lnTo>
                  <a:lnTo>
                    <a:pt x="76" y="116"/>
                  </a:lnTo>
                  <a:lnTo>
                    <a:pt x="76" y="114"/>
                  </a:lnTo>
                  <a:lnTo>
                    <a:pt x="76" y="110"/>
                  </a:lnTo>
                  <a:lnTo>
                    <a:pt x="75" y="108"/>
                  </a:lnTo>
                  <a:lnTo>
                    <a:pt x="76" y="106"/>
                  </a:lnTo>
                  <a:lnTo>
                    <a:pt x="74" y="105"/>
                  </a:lnTo>
                  <a:lnTo>
                    <a:pt x="71" y="103"/>
                  </a:lnTo>
                  <a:lnTo>
                    <a:pt x="68" y="103"/>
                  </a:lnTo>
                  <a:lnTo>
                    <a:pt x="65" y="103"/>
                  </a:lnTo>
                  <a:lnTo>
                    <a:pt x="63" y="103"/>
                  </a:lnTo>
                  <a:lnTo>
                    <a:pt x="59" y="103"/>
                  </a:lnTo>
                  <a:lnTo>
                    <a:pt x="57" y="103"/>
                  </a:lnTo>
                  <a:lnTo>
                    <a:pt x="55" y="105"/>
                  </a:lnTo>
                  <a:lnTo>
                    <a:pt x="51" y="103"/>
                  </a:lnTo>
                  <a:lnTo>
                    <a:pt x="49" y="103"/>
                  </a:lnTo>
                  <a:lnTo>
                    <a:pt x="46" y="103"/>
                  </a:lnTo>
                  <a:lnTo>
                    <a:pt x="43" y="102"/>
                  </a:lnTo>
                  <a:lnTo>
                    <a:pt x="41" y="101"/>
                  </a:lnTo>
                  <a:lnTo>
                    <a:pt x="38" y="100"/>
                  </a:lnTo>
                  <a:lnTo>
                    <a:pt x="36" y="100"/>
                  </a:lnTo>
                  <a:lnTo>
                    <a:pt x="33" y="97"/>
                  </a:lnTo>
                  <a:lnTo>
                    <a:pt x="31" y="94"/>
                  </a:lnTo>
                  <a:lnTo>
                    <a:pt x="29" y="93"/>
                  </a:lnTo>
                  <a:lnTo>
                    <a:pt x="25" y="91"/>
                  </a:lnTo>
                  <a:lnTo>
                    <a:pt x="25" y="89"/>
                  </a:lnTo>
                  <a:lnTo>
                    <a:pt x="23" y="85"/>
                  </a:lnTo>
                  <a:lnTo>
                    <a:pt x="24" y="84"/>
                  </a:lnTo>
                  <a:lnTo>
                    <a:pt x="28" y="83"/>
                  </a:lnTo>
                  <a:lnTo>
                    <a:pt x="30" y="83"/>
                  </a:lnTo>
                  <a:lnTo>
                    <a:pt x="33" y="82"/>
                  </a:lnTo>
                  <a:lnTo>
                    <a:pt x="38" y="81"/>
                  </a:lnTo>
                  <a:lnTo>
                    <a:pt x="41" y="81"/>
                  </a:lnTo>
                  <a:lnTo>
                    <a:pt x="43" y="80"/>
                  </a:lnTo>
                  <a:lnTo>
                    <a:pt x="47" y="80"/>
                  </a:lnTo>
                  <a:lnTo>
                    <a:pt x="49" y="80"/>
                  </a:lnTo>
                  <a:lnTo>
                    <a:pt x="53" y="78"/>
                  </a:lnTo>
                  <a:lnTo>
                    <a:pt x="55" y="78"/>
                  </a:lnTo>
                  <a:lnTo>
                    <a:pt x="58" y="78"/>
                  </a:lnTo>
                  <a:lnTo>
                    <a:pt x="60" y="78"/>
                  </a:lnTo>
                  <a:lnTo>
                    <a:pt x="64" y="78"/>
                  </a:lnTo>
                  <a:lnTo>
                    <a:pt x="66" y="77"/>
                  </a:lnTo>
                  <a:lnTo>
                    <a:pt x="68" y="78"/>
                  </a:lnTo>
                  <a:lnTo>
                    <a:pt x="72" y="78"/>
                  </a:lnTo>
                  <a:lnTo>
                    <a:pt x="74" y="78"/>
                  </a:lnTo>
                  <a:lnTo>
                    <a:pt x="77" y="78"/>
                  </a:lnTo>
                  <a:lnTo>
                    <a:pt x="80" y="78"/>
                  </a:lnTo>
                  <a:lnTo>
                    <a:pt x="83" y="80"/>
                  </a:lnTo>
                  <a:lnTo>
                    <a:pt x="85" y="80"/>
                  </a:lnTo>
                  <a:lnTo>
                    <a:pt x="89" y="81"/>
                  </a:lnTo>
                  <a:lnTo>
                    <a:pt x="91" y="80"/>
                  </a:lnTo>
                  <a:lnTo>
                    <a:pt x="94" y="78"/>
                  </a:lnTo>
                  <a:lnTo>
                    <a:pt x="97" y="78"/>
                  </a:lnTo>
                  <a:lnTo>
                    <a:pt x="99" y="78"/>
                  </a:lnTo>
                  <a:lnTo>
                    <a:pt x="102" y="78"/>
                  </a:lnTo>
                  <a:lnTo>
                    <a:pt x="105" y="77"/>
                  </a:lnTo>
                  <a:lnTo>
                    <a:pt x="102" y="77"/>
                  </a:lnTo>
                  <a:lnTo>
                    <a:pt x="99" y="76"/>
                  </a:lnTo>
                  <a:lnTo>
                    <a:pt x="98" y="76"/>
                  </a:lnTo>
                  <a:lnTo>
                    <a:pt x="96" y="73"/>
                  </a:lnTo>
                  <a:lnTo>
                    <a:pt x="92" y="73"/>
                  </a:lnTo>
                  <a:lnTo>
                    <a:pt x="90" y="73"/>
                  </a:lnTo>
                  <a:lnTo>
                    <a:pt x="87" y="72"/>
                  </a:lnTo>
                  <a:lnTo>
                    <a:pt x="84" y="72"/>
                  </a:lnTo>
                  <a:lnTo>
                    <a:pt x="82" y="71"/>
                  </a:lnTo>
                  <a:lnTo>
                    <a:pt x="79" y="69"/>
                  </a:lnTo>
                  <a:lnTo>
                    <a:pt x="76" y="69"/>
                  </a:lnTo>
                  <a:lnTo>
                    <a:pt x="73" y="68"/>
                  </a:lnTo>
                  <a:lnTo>
                    <a:pt x="71" y="68"/>
                  </a:lnTo>
                  <a:lnTo>
                    <a:pt x="67" y="69"/>
                  </a:lnTo>
                  <a:lnTo>
                    <a:pt x="65" y="69"/>
                  </a:lnTo>
                  <a:lnTo>
                    <a:pt x="62" y="71"/>
                  </a:lnTo>
                  <a:lnTo>
                    <a:pt x="59" y="71"/>
                  </a:lnTo>
                  <a:lnTo>
                    <a:pt x="56" y="71"/>
                  </a:lnTo>
                  <a:lnTo>
                    <a:pt x="51" y="71"/>
                  </a:lnTo>
                  <a:lnTo>
                    <a:pt x="48" y="71"/>
                  </a:lnTo>
                  <a:lnTo>
                    <a:pt x="46" y="71"/>
                  </a:lnTo>
                  <a:lnTo>
                    <a:pt x="42" y="72"/>
                  </a:lnTo>
                  <a:lnTo>
                    <a:pt x="40" y="71"/>
                  </a:lnTo>
                  <a:lnTo>
                    <a:pt x="37" y="71"/>
                  </a:lnTo>
                  <a:lnTo>
                    <a:pt x="34" y="71"/>
                  </a:lnTo>
                  <a:lnTo>
                    <a:pt x="32" y="71"/>
                  </a:lnTo>
                  <a:lnTo>
                    <a:pt x="29" y="71"/>
                  </a:lnTo>
                  <a:lnTo>
                    <a:pt x="26" y="71"/>
                  </a:lnTo>
                  <a:lnTo>
                    <a:pt x="23" y="71"/>
                  </a:lnTo>
                  <a:lnTo>
                    <a:pt x="21" y="71"/>
                  </a:lnTo>
                  <a:lnTo>
                    <a:pt x="19" y="67"/>
                  </a:lnTo>
                  <a:lnTo>
                    <a:pt x="16" y="66"/>
                  </a:lnTo>
                  <a:lnTo>
                    <a:pt x="13" y="65"/>
                  </a:lnTo>
                  <a:lnTo>
                    <a:pt x="11" y="61"/>
                  </a:lnTo>
                  <a:lnTo>
                    <a:pt x="13" y="59"/>
                  </a:lnTo>
                  <a:lnTo>
                    <a:pt x="15" y="58"/>
                  </a:lnTo>
                  <a:lnTo>
                    <a:pt x="17" y="57"/>
                  </a:lnTo>
                  <a:lnTo>
                    <a:pt x="21" y="57"/>
                  </a:lnTo>
                  <a:lnTo>
                    <a:pt x="23" y="56"/>
                  </a:lnTo>
                  <a:lnTo>
                    <a:pt x="26" y="56"/>
                  </a:lnTo>
                  <a:lnTo>
                    <a:pt x="32" y="55"/>
                  </a:lnTo>
                  <a:lnTo>
                    <a:pt x="33" y="54"/>
                  </a:lnTo>
                  <a:lnTo>
                    <a:pt x="36" y="52"/>
                  </a:lnTo>
                  <a:lnTo>
                    <a:pt x="39" y="52"/>
                  </a:lnTo>
                  <a:lnTo>
                    <a:pt x="41" y="52"/>
                  </a:lnTo>
                  <a:lnTo>
                    <a:pt x="45" y="51"/>
                  </a:lnTo>
                  <a:lnTo>
                    <a:pt x="41" y="50"/>
                  </a:lnTo>
                  <a:lnTo>
                    <a:pt x="45" y="49"/>
                  </a:lnTo>
                  <a:lnTo>
                    <a:pt x="47" y="49"/>
                  </a:lnTo>
                  <a:lnTo>
                    <a:pt x="50" y="49"/>
                  </a:lnTo>
                  <a:lnTo>
                    <a:pt x="53" y="49"/>
                  </a:lnTo>
                  <a:lnTo>
                    <a:pt x="56" y="48"/>
                  </a:lnTo>
                  <a:lnTo>
                    <a:pt x="53" y="49"/>
                  </a:lnTo>
                  <a:lnTo>
                    <a:pt x="50" y="48"/>
                  </a:lnTo>
                  <a:lnTo>
                    <a:pt x="47" y="47"/>
                  </a:lnTo>
                  <a:lnTo>
                    <a:pt x="45" y="48"/>
                  </a:lnTo>
                  <a:lnTo>
                    <a:pt x="42" y="48"/>
                  </a:lnTo>
                  <a:lnTo>
                    <a:pt x="39" y="49"/>
                  </a:lnTo>
                  <a:lnTo>
                    <a:pt x="37" y="49"/>
                  </a:lnTo>
                  <a:lnTo>
                    <a:pt x="33" y="49"/>
                  </a:lnTo>
                  <a:lnTo>
                    <a:pt x="31" y="50"/>
                  </a:lnTo>
                  <a:lnTo>
                    <a:pt x="28" y="50"/>
                  </a:lnTo>
                  <a:lnTo>
                    <a:pt x="25" y="51"/>
                  </a:lnTo>
                  <a:lnTo>
                    <a:pt x="23" y="50"/>
                  </a:lnTo>
                  <a:lnTo>
                    <a:pt x="20" y="51"/>
                  </a:lnTo>
                  <a:lnTo>
                    <a:pt x="17" y="51"/>
                  </a:lnTo>
                  <a:lnTo>
                    <a:pt x="14" y="51"/>
                  </a:lnTo>
                  <a:lnTo>
                    <a:pt x="12" y="49"/>
                  </a:lnTo>
                  <a:lnTo>
                    <a:pt x="14" y="48"/>
                  </a:lnTo>
                  <a:lnTo>
                    <a:pt x="17" y="48"/>
                  </a:lnTo>
                  <a:lnTo>
                    <a:pt x="20" y="47"/>
                  </a:lnTo>
                  <a:lnTo>
                    <a:pt x="17" y="45"/>
                  </a:lnTo>
                  <a:lnTo>
                    <a:pt x="14" y="45"/>
                  </a:lnTo>
                  <a:lnTo>
                    <a:pt x="12" y="46"/>
                  </a:lnTo>
                  <a:lnTo>
                    <a:pt x="10" y="45"/>
                  </a:lnTo>
                  <a:lnTo>
                    <a:pt x="6" y="45"/>
                  </a:lnTo>
                  <a:lnTo>
                    <a:pt x="4" y="47"/>
                  </a:lnTo>
                  <a:lnTo>
                    <a:pt x="0" y="43"/>
                  </a:lnTo>
                  <a:lnTo>
                    <a:pt x="0" y="41"/>
                  </a:lnTo>
                  <a:lnTo>
                    <a:pt x="0" y="39"/>
                  </a:lnTo>
                  <a:lnTo>
                    <a:pt x="4" y="35"/>
                  </a:lnTo>
                  <a:lnTo>
                    <a:pt x="6" y="33"/>
                  </a:lnTo>
                  <a:lnTo>
                    <a:pt x="8" y="31"/>
                  </a:lnTo>
                  <a:lnTo>
                    <a:pt x="12" y="31"/>
                  </a:lnTo>
                  <a:lnTo>
                    <a:pt x="14" y="30"/>
                  </a:lnTo>
                  <a:lnTo>
                    <a:pt x="13" y="26"/>
                  </a:lnTo>
                  <a:lnTo>
                    <a:pt x="11" y="26"/>
                  </a:lnTo>
                  <a:lnTo>
                    <a:pt x="7" y="24"/>
                  </a:lnTo>
                  <a:lnTo>
                    <a:pt x="11" y="22"/>
                  </a:lnTo>
                  <a:lnTo>
                    <a:pt x="13" y="20"/>
                  </a:lnTo>
                  <a:lnTo>
                    <a:pt x="16" y="18"/>
                  </a:lnTo>
                  <a:lnTo>
                    <a:pt x="19" y="16"/>
                  </a:lnTo>
                  <a:lnTo>
                    <a:pt x="21" y="15"/>
                  </a:lnTo>
                  <a:lnTo>
                    <a:pt x="24" y="13"/>
                  </a:lnTo>
                  <a:lnTo>
                    <a:pt x="26" y="12"/>
                  </a:lnTo>
                  <a:lnTo>
                    <a:pt x="30" y="11"/>
                  </a:lnTo>
                  <a:lnTo>
                    <a:pt x="32" y="9"/>
                  </a:lnTo>
                  <a:lnTo>
                    <a:pt x="36" y="8"/>
                  </a:lnTo>
                  <a:lnTo>
                    <a:pt x="38" y="8"/>
                  </a:lnTo>
                  <a:lnTo>
                    <a:pt x="40" y="6"/>
                  </a:lnTo>
                  <a:lnTo>
                    <a:pt x="43" y="6"/>
                  </a:lnTo>
                  <a:lnTo>
                    <a:pt x="46" y="5"/>
                  </a:lnTo>
                  <a:lnTo>
                    <a:pt x="49" y="5"/>
                  </a:lnTo>
                  <a:lnTo>
                    <a:pt x="51" y="4"/>
                  </a:lnTo>
                  <a:lnTo>
                    <a:pt x="55" y="3"/>
                  </a:lnTo>
                  <a:lnTo>
                    <a:pt x="57" y="1"/>
                  </a:lnTo>
                  <a:lnTo>
                    <a:pt x="59" y="0"/>
                  </a:lnTo>
                  <a:lnTo>
                    <a:pt x="62" y="0"/>
                  </a:lnTo>
                  <a:lnTo>
                    <a:pt x="64" y="0"/>
                  </a:lnTo>
                  <a:lnTo>
                    <a:pt x="67" y="1"/>
                  </a:lnTo>
                  <a:lnTo>
                    <a:pt x="70" y="4"/>
                  </a:lnTo>
                  <a:lnTo>
                    <a:pt x="71" y="6"/>
                  </a:lnTo>
                  <a:lnTo>
                    <a:pt x="71" y="9"/>
                  </a:lnTo>
                  <a:lnTo>
                    <a:pt x="70" y="12"/>
                  </a:lnTo>
                  <a:lnTo>
                    <a:pt x="71" y="15"/>
                  </a:lnTo>
                  <a:lnTo>
                    <a:pt x="68" y="15"/>
                  </a:lnTo>
                  <a:lnTo>
                    <a:pt x="66" y="16"/>
                  </a:lnTo>
                  <a:lnTo>
                    <a:pt x="65" y="18"/>
                  </a:lnTo>
                  <a:lnTo>
                    <a:pt x="63" y="20"/>
                  </a:lnTo>
                  <a:lnTo>
                    <a:pt x="63" y="21"/>
                  </a:lnTo>
                  <a:lnTo>
                    <a:pt x="65" y="22"/>
                  </a:lnTo>
                  <a:lnTo>
                    <a:pt x="67" y="21"/>
                  </a:lnTo>
                  <a:lnTo>
                    <a:pt x="71" y="18"/>
                  </a:lnTo>
                  <a:lnTo>
                    <a:pt x="73" y="20"/>
                  </a:lnTo>
                  <a:lnTo>
                    <a:pt x="76" y="20"/>
                  </a:lnTo>
                  <a:lnTo>
                    <a:pt x="79" y="17"/>
                  </a:lnTo>
                  <a:lnTo>
                    <a:pt x="76" y="16"/>
                  </a:lnTo>
                  <a:lnTo>
                    <a:pt x="77" y="14"/>
                  </a:lnTo>
                  <a:lnTo>
                    <a:pt x="81" y="11"/>
                  </a:lnTo>
                  <a:lnTo>
                    <a:pt x="83" y="9"/>
                  </a:lnTo>
                  <a:lnTo>
                    <a:pt x="87" y="9"/>
                  </a:lnTo>
                  <a:lnTo>
                    <a:pt x="89" y="11"/>
                  </a:lnTo>
                  <a:lnTo>
                    <a:pt x="91" y="12"/>
                  </a:lnTo>
                  <a:lnTo>
                    <a:pt x="94" y="13"/>
                  </a:lnTo>
                  <a:lnTo>
                    <a:pt x="97" y="13"/>
                  </a:lnTo>
                  <a:lnTo>
                    <a:pt x="100" y="14"/>
                  </a:lnTo>
                  <a:lnTo>
                    <a:pt x="104" y="15"/>
                  </a:lnTo>
                  <a:lnTo>
                    <a:pt x="106" y="16"/>
                  </a:lnTo>
                  <a:lnTo>
                    <a:pt x="108" y="17"/>
                  </a:lnTo>
                  <a:lnTo>
                    <a:pt x="108" y="18"/>
                  </a:lnTo>
                  <a:lnTo>
                    <a:pt x="108" y="21"/>
                  </a:lnTo>
                  <a:lnTo>
                    <a:pt x="106" y="23"/>
                  </a:lnTo>
                  <a:lnTo>
                    <a:pt x="102" y="25"/>
                  </a:lnTo>
                  <a:lnTo>
                    <a:pt x="100" y="28"/>
                  </a:lnTo>
                  <a:lnTo>
                    <a:pt x="102" y="28"/>
                  </a:lnTo>
                  <a:lnTo>
                    <a:pt x="101" y="30"/>
                  </a:lnTo>
                  <a:lnTo>
                    <a:pt x="104" y="28"/>
                  </a:lnTo>
                  <a:lnTo>
                    <a:pt x="105" y="25"/>
                  </a:lnTo>
                  <a:lnTo>
                    <a:pt x="108" y="26"/>
                  </a:lnTo>
                  <a:lnTo>
                    <a:pt x="110" y="26"/>
                  </a:lnTo>
                  <a:lnTo>
                    <a:pt x="111" y="23"/>
                  </a:lnTo>
                  <a:lnTo>
                    <a:pt x="115" y="22"/>
                  </a:lnTo>
                  <a:lnTo>
                    <a:pt x="117" y="23"/>
                  </a:lnTo>
                  <a:lnTo>
                    <a:pt x="121" y="24"/>
                  </a:lnTo>
                  <a:lnTo>
                    <a:pt x="121" y="22"/>
                  </a:lnTo>
                  <a:lnTo>
                    <a:pt x="125" y="24"/>
                  </a:lnTo>
                  <a:lnTo>
                    <a:pt x="128" y="24"/>
                  </a:lnTo>
                  <a:lnTo>
                    <a:pt x="125" y="23"/>
                  </a:lnTo>
                  <a:lnTo>
                    <a:pt x="123" y="21"/>
                  </a:lnTo>
                  <a:lnTo>
                    <a:pt x="125" y="22"/>
                  </a:lnTo>
                  <a:lnTo>
                    <a:pt x="128" y="23"/>
                  </a:lnTo>
                  <a:lnTo>
                    <a:pt x="125" y="20"/>
                  </a:lnTo>
                  <a:lnTo>
                    <a:pt x="125" y="20"/>
                  </a:lnTo>
                  <a:lnTo>
                    <a:pt x="123" y="17"/>
                  </a:lnTo>
                  <a:lnTo>
                    <a:pt x="125" y="17"/>
                  </a:lnTo>
                  <a:lnTo>
                    <a:pt x="125" y="17"/>
                  </a:lnTo>
                  <a:lnTo>
                    <a:pt x="128" y="17"/>
                  </a:lnTo>
                  <a:lnTo>
                    <a:pt x="125" y="16"/>
                  </a:lnTo>
                  <a:lnTo>
                    <a:pt x="124" y="16"/>
                  </a:lnTo>
                  <a:lnTo>
                    <a:pt x="121" y="14"/>
                  </a:lnTo>
                  <a:lnTo>
                    <a:pt x="118" y="14"/>
                  </a:lnTo>
                  <a:lnTo>
                    <a:pt x="116" y="12"/>
                  </a:lnTo>
                  <a:lnTo>
                    <a:pt x="117" y="9"/>
                  </a:lnTo>
                  <a:lnTo>
                    <a:pt x="119" y="9"/>
                  </a:lnTo>
                  <a:lnTo>
                    <a:pt x="123" y="9"/>
                  </a:lnTo>
                  <a:lnTo>
                    <a:pt x="125" y="11"/>
                  </a:lnTo>
                  <a:lnTo>
                    <a:pt x="127" y="11"/>
                  </a:lnTo>
                  <a:lnTo>
                    <a:pt x="130" y="12"/>
                  </a:lnTo>
                  <a:lnTo>
                    <a:pt x="131" y="14"/>
                  </a:lnTo>
                  <a:lnTo>
                    <a:pt x="134" y="16"/>
                  </a:lnTo>
                  <a:lnTo>
                    <a:pt x="136" y="16"/>
                  </a:lnTo>
                  <a:lnTo>
                    <a:pt x="136" y="17"/>
                  </a:lnTo>
                  <a:lnTo>
                    <a:pt x="140" y="18"/>
                  </a:lnTo>
                  <a:lnTo>
                    <a:pt x="139" y="21"/>
                  </a:lnTo>
                  <a:lnTo>
                    <a:pt x="142" y="21"/>
                  </a:lnTo>
                  <a:lnTo>
                    <a:pt x="144" y="22"/>
                  </a:lnTo>
                  <a:lnTo>
                    <a:pt x="144" y="25"/>
                  </a:lnTo>
                  <a:lnTo>
                    <a:pt x="144" y="28"/>
                  </a:lnTo>
                  <a:lnTo>
                    <a:pt x="145" y="31"/>
                  </a:lnTo>
                  <a:lnTo>
                    <a:pt x="147" y="33"/>
                  </a:lnTo>
                  <a:lnTo>
                    <a:pt x="147" y="35"/>
                  </a:lnTo>
                  <a:lnTo>
                    <a:pt x="150" y="38"/>
                  </a:lnTo>
                  <a:lnTo>
                    <a:pt x="149" y="40"/>
                  </a:lnTo>
                  <a:lnTo>
                    <a:pt x="150" y="43"/>
                  </a:lnTo>
                  <a:lnTo>
                    <a:pt x="152" y="43"/>
                  </a:lnTo>
                  <a:lnTo>
                    <a:pt x="156" y="46"/>
                  </a:lnTo>
                  <a:lnTo>
                    <a:pt x="154" y="43"/>
                  </a:lnTo>
                  <a:lnTo>
                    <a:pt x="158" y="42"/>
                  </a:lnTo>
                  <a:lnTo>
                    <a:pt x="160" y="41"/>
                  </a:lnTo>
                  <a:lnTo>
                    <a:pt x="162" y="40"/>
                  </a:lnTo>
                  <a:lnTo>
                    <a:pt x="161" y="38"/>
                  </a:lnTo>
                  <a:lnTo>
                    <a:pt x="159" y="35"/>
                  </a:lnTo>
                  <a:lnTo>
                    <a:pt x="158" y="33"/>
                  </a:lnTo>
                  <a:lnTo>
                    <a:pt x="156" y="31"/>
                  </a:lnTo>
                  <a:lnTo>
                    <a:pt x="157" y="28"/>
                  </a:lnTo>
                  <a:lnTo>
                    <a:pt x="154" y="25"/>
                  </a:lnTo>
                  <a:lnTo>
                    <a:pt x="154" y="23"/>
                  </a:lnTo>
                  <a:lnTo>
                    <a:pt x="152" y="20"/>
                  </a:lnTo>
                  <a:lnTo>
                    <a:pt x="152" y="17"/>
                  </a:lnTo>
                  <a:lnTo>
                    <a:pt x="151" y="16"/>
                  </a:lnTo>
                  <a:lnTo>
                    <a:pt x="151" y="14"/>
                  </a:lnTo>
                  <a:lnTo>
                    <a:pt x="150" y="11"/>
                  </a:lnTo>
                  <a:lnTo>
                    <a:pt x="151" y="8"/>
                  </a:lnTo>
                  <a:lnTo>
                    <a:pt x="149" y="6"/>
                  </a:lnTo>
                  <a:lnTo>
                    <a:pt x="151" y="5"/>
                  </a:lnTo>
                  <a:lnTo>
                    <a:pt x="154" y="5"/>
                  </a:lnTo>
                  <a:lnTo>
                    <a:pt x="151" y="4"/>
                  </a:lnTo>
                  <a:lnTo>
                    <a:pt x="152" y="0"/>
                  </a:lnTo>
                  <a:lnTo>
                    <a:pt x="156" y="1"/>
                  </a:lnTo>
                  <a:lnTo>
                    <a:pt x="158" y="1"/>
                  </a:lnTo>
                  <a:lnTo>
                    <a:pt x="160" y="3"/>
                  </a:lnTo>
                  <a:lnTo>
                    <a:pt x="164" y="5"/>
                  </a:lnTo>
                  <a:lnTo>
                    <a:pt x="166" y="5"/>
                  </a:lnTo>
                  <a:lnTo>
                    <a:pt x="166" y="1"/>
                  </a:lnTo>
                  <a:lnTo>
                    <a:pt x="168" y="1"/>
                  </a:lnTo>
                  <a:lnTo>
                    <a:pt x="171" y="4"/>
                  </a:lnTo>
                  <a:lnTo>
                    <a:pt x="174" y="5"/>
                  </a:lnTo>
                  <a:lnTo>
                    <a:pt x="177" y="7"/>
                  </a:lnTo>
                  <a:lnTo>
                    <a:pt x="179" y="8"/>
                  </a:lnTo>
                  <a:lnTo>
                    <a:pt x="183" y="9"/>
                  </a:lnTo>
                  <a:lnTo>
                    <a:pt x="185" y="12"/>
                  </a:lnTo>
                  <a:lnTo>
                    <a:pt x="187" y="14"/>
                  </a:lnTo>
                  <a:lnTo>
                    <a:pt x="187" y="17"/>
                  </a:lnTo>
                  <a:lnTo>
                    <a:pt x="190" y="20"/>
                  </a:lnTo>
                  <a:lnTo>
                    <a:pt x="191" y="23"/>
                  </a:lnTo>
                  <a:lnTo>
                    <a:pt x="191" y="25"/>
                  </a:lnTo>
                  <a:lnTo>
                    <a:pt x="192" y="28"/>
                  </a:lnTo>
                  <a:lnTo>
                    <a:pt x="194" y="31"/>
                  </a:lnTo>
                  <a:lnTo>
                    <a:pt x="194" y="33"/>
                  </a:lnTo>
                  <a:lnTo>
                    <a:pt x="195" y="37"/>
                  </a:lnTo>
                  <a:lnTo>
                    <a:pt x="196" y="39"/>
                  </a:lnTo>
                  <a:lnTo>
                    <a:pt x="199" y="41"/>
                  </a:lnTo>
                  <a:lnTo>
                    <a:pt x="201" y="45"/>
                  </a:lnTo>
                  <a:lnTo>
                    <a:pt x="202" y="47"/>
                  </a:lnTo>
                  <a:lnTo>
                    <a:pt x="203" y="49"/>
                  </a:lnTo>
                  <a:lnTo>
                    <a:pt x="203" y="52"/>
                  </a:lnTo>
                  <a:lnTo>
                    <a:pt x="201" y="54"/>
                  </a:lnTo>
                  <a:lnTo>
                    <a:pt x="201" y="56"/>
                  </a:lnTo>
                  <a:lnTo>
                    <a:pt x="199" y="58"/>
                  </a:lnTo>
                  <a:lnTo>
                    <a:pt x="202" y="61"/>
                  </a:lnTo>
                  <a:lnTo>
                    <a:pt x="204" y="61"/>
                  </a:lnTo>
                  <a:lnTo>
                    <a:pt x="207" y="65"/>
                  </a:lnTo>
                  <a:lnTo>
                    <a:pt x="209" y="67"/>
                  </a:lnTo>
                  <a:lnTo>
                    <a:pt x="211" y="68"/>
                  </a:lnTo>
                  <a:lnTo>
                    <a:pt x="215" y="71"/>
                  </a:lnTo>
                  <a:lnTo>
                    <a:pt x="217" y="71"/>
                  </a:lnTo>
                  <a:lnTo>
                    <a:pt x="220" y="73"/>
                  </a:lnTo>
                  <a:lnTo>
                    <a:pt x="222" y="73"/>
                  </a:lnTo>
                  <a:lnTo>
                    <a:pt x="220" y="72"/>
                  </a:lnTo>
                  <a:lnTo>
                    <a:pt x="219" y="69"/>
                  </a:lnTo>
                  <a:lnTo>
                    <a:pt x="222" y="71"/>
                  </a:lnTo>
                  <a:lnTo>
                    <a:pt x="224" y="74"/>
                  </a:lnTo>
                  <a:lnTo>
                    <a:pt x="227" y="74"/>
                  </a:lnTo>
                  <a:lnTo>
                    <a:pt x="229" y="75"/>
                  </a:lnTo>
                  <a:lnTo>
                    <a:pt x="233" y="77"/>
                  </a:lnTo>
                  <a:lnTo>
                    <a:pt x="235" y="78"/>
                  </a:lnTo>
                  <a:lnTo>
                    <a:pt x="237" y="78"/>
                  </a:lnTo>
                  <a:lnTo>
                    <a:pt x="241" y="80"/>
                  </a:lnTo>
                  <a:lnTo>
                    <a:pt x="241" y="82"/>
                  </a:lnTo>
                  <a:lnTo>
                    <a:pt x="243" y="82"/>
                  </a:lnTo>
                  <a:lnTo>
                    <a:pt x="246" y="82"/>
                  </a:lnTo>
                  <a:lnTo>
                    <a:pt x="249" y="83"/>
                  </a:lnTo>
                  <a:lnTo>
                    <a:pt x="250" y="85"/>
                  </a:lnTo>
                  <a:lnTo>
                    <a:pt x="250" y="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90000"/>
                </a:lnSpc>
              </a:pPr>
              <a:endParaRPr lang="en-US"/>
            </a:p>
          </p:txBody>
        </p:sp>
        <p:sp>
          <p:nvSpPr>
            <p:cNvPr id="32" name="Freeform 232">
              <a:extLst>
                <a:ext uri="{FF2B5EF4-FFF2-40B4-BE49-F238E27FC236}">
                  <a16:creationId xmlns:a16="http://schemas.microsoft.com/office/drawing/2014/main" id="{39CDCEFA-A1B8-4F4F-91CF-3ED5622C8A9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43325" y="2311400"/>
              <a:ext cx="450850" cy="188913"/>
            </a:xfrm>
            <a:custGeom>
              <a:avLst/>
              <a:gdLst>
                <a:gd name="T0" fmla="*/ 235 w 284"/>
                <a:gd name="T1" fmla="*/ 46 h 119"/>
                <a:gd name="T2" fmla="*/ 229 w 284"/>
                <a:gd name="T3" fmla="*/ 57 h 119"/>
                <a:gd name="T4" fmla="*/ 238 w 284"/>
                <a:gd name="T5" fmla="*/ 59 h 119"/>
                <a:gd name="T6" fmla="*/ 227 w 284"/>
                <a:gd name="T7" fmla="*/ 62 h 119"/>
                <a:gd name="T8" fmla="*/ 220 w 284"/>
                <a:gd name="T9" fmla="*/ 71 h 119"/>
                <a:gd name="T10" fmla="*/ 203 w 284"/>
                <a:gd name="T11" fmla="*/ 73 h 119"/>
                <a:gd name="T12" fmla="*/ 188 w 284"/>
                <a:gd name="T13" fmla="*/ 66 h 119"/>
                <a:gd name="T14" fmla="*/ 183 w 284"/>
                <a:gd name="T15" fmla="*/ 70 h 119"/>
                <a:gd name="T16" fmla="*/ 166 w 284"/>
                <a:gd name="T17" fmla="*/ 72 h 119"/>
                <a:gd name="T18" fmla="*/ 155 w 284"/>
                <a:gd name="T19" fmla="*/ 68 h 119"/>
                <a:gd name="T20" fmla="*/ 143 w 284"/>
                <a:gd name="T21" fmla="*/ 73 h 119"/>
                <a:gd name="T22" fmla="*/ 130 w 284"/>
                <a:gd name="T23" fmla="*/ 71 h 119"/>
                <a:gd name="T24" fmla="*/ 113 w 284"/>
                <a:gd name="T25" fmla="*/ 70 h 119"/>
                <a:gd name="T26" fmla="*/ 108 w 284"/>
                <a:gd name="T27" fmla="*/ 64 h 119"/>
                <a:gd name="T28" fmla="*/ 94 w 284"/>
                <a:gd name="T29" fmla="*/ 70 h 119"/>
                <a:gd name="T30" fmla="*/ 83 w 284"/>
                <a:gd name="T31" fmla="*/ 64 h 119"/>
                <a:gd name="T32" fmla="*/ 74 w 284"/>
                <a:gd name="T33" fmla="*/ 68 h 119"/>
                <a:gd name="T34" fmla="*/ 66 w 284"/>
                <a:gd name="T35" fmla="*/ 54 h 119"/>
                <a:gd name="T36" fmla="*/ 67 w 284"/>
                <a:gd name="T37" fmla="*/ 42 h 119"/>
                <a:gd name="T38" fmla="*/ 58 w 284"/>
                <a:gd name="T39" fmla="*/ 28 h 119"/>
                <a:gd name="T40" fmla="*/ 42 w 284"/>
                <a:gd name="T41" fmla="*/ 23 h 119"/>
                <a:gd name="T42" fmla="*/ 24 w 284"/>
                <a:gd name="T43" fmla="*/ 24 h 119"/>
                <a:gd name="T44" fmla="*/ 16 w 284"/>
                <a:gd name="T45" fmla="*/ 20 h 119"/>
                <a:gd name="T46" fmla="*/ 11 w 284"/>
                <a:gd name="T47" fmla="*/ 14 h 119"/>
                <a:gd name="T48" fmla="*/ 4 w 284"/>
                <a:gd name="T49" fmla="*/ 9 h 119"/>
                <a:gd name="T50" fmla="*/ 8 w 284"/>
                <a:gd name="T51" fmla="*/ 0 h 119"/>
                <a:gd name="T52" fmla="*/ 25 w 284"/>
                <a:gd name="T53" fmla="*/ 3 h 119"/>
                <a:gd name="T54" fmla="*/ 42 w 284"/>
                <a:gd name="T55" fmla="*/ 5 h 119"/>
                <a:gd name="T56" fmla="*/ 44 w 284"/>
                <a:gd name="T57" fmla="*/ 19 h 119"/>
                <a:gd name="T58" fmla="*/ 61 w 284"/>
                <a:gd name="T59" fmla="*/ 14 h 119"/>
                <a:gd name="T60" fmla="*/ 82 w 284"/>
                <a:gd name="T61" fmla="*/ 13 h 119"/>
                <a:gd name="T62" fmla="*/ 77 w 284"/>
                <a:gd name="T63" fmla="*/ 16 h 119"/>
                <a:gd name="T64" fmla="*/ 89 w 284"/>
                <a:gd name="T65" fmla="*/ 20 h 119"/>
                <a:gd name="T66" fmla="*/ 104 w 284"/>
                <a:gd name="T67" fmla="*/ 23 h 119"/>
                <a:gd name="T68" fmla="*/ 91 w 284"/>
                <a:gd name="T69" fmla="*/ 25 h 119"/>
                <a:gd name="T70" fmla="*/ 77 w 284"/>
                <a:gd name="T71" fmla="*/ 24 h 119"/>
                <a:gd name="T72" fmla="*/ 87 w 284"/>
                <a:gd name="T73" fmla="*/ 28 h 119"/>
                <a:gd name="T74" fmla="*/ 82 w 284"/>
                <a:gd name="T75" fmla="*/ 30 h 119"/>
                <a:gd name="T76" fmla="*/ 94 w 284"/>
                <a:gd name="T77" fmla="*/ 30 h 119"/>
                <a:gd name="T78" fmla="*/ 105 w 284"/>
                <a:gd name="T79" fmla="*/ 38 h 119"/>
                <a:gd name="T80" fmla="*/ 105 w 284"/>
                <a:gd name="T81" fmla="*/ 43 h 119"/>
                <a:gd name="T82" fmla="*/ 116 w 284"/>
                <a:gd name="T83" fmla="*/ 42 h 119"/>
                <a:gd name="T84" fmla="*/ 130 w 284"/>
                <a:gd name="T85" fmla="*/ 41 h 119"/>
                <a:gd name="T86" fmla="*/ 146 w 284"/>
                <a:gd name="T87" fmla="*/ 47 h 119"/>
                <a:gd name="T88" fmla="*/ 152 w 284"/>
                <a:gd name="T89" fmla="*/ 43 h 119"/>
                <a:gd name="T90" fmla="*/ 168 w 284"/>
                <a:gd name="T91" fmla="*/ 39 h 119"/>
                <a:gd name="T92" fmla="*/ 185 w 284"/>
                <a:gd name="T93" fmla="*/ 38 h 119"/>
                <a:gd name="T94" fmla="*/ 204 w 284"/>
                <a:gd name="T95" fmla="*/ 36 h 119"/>
                <a:gd name="T96" fmla="*/ 220 w 284"/>
                <a:gd name="T97" fmla="*/ 41 h 119"/>
                <a:gd name="T98" fmla="*/ 231 w 284"/>
                <a:gd name="T99" fmla="*/ 93 h 119"/>
                <a:gd name="T100" fmla="*/ 248 w 284"/>
                <a:gd name="T101" fmla="*/ 94 h 119"/>
                <a:gd name="T102" fmla="*/ 265 w 284"/>
                <a:gd name="T103" fmla="*/ 97 h 119"/>
                <a:gd name="T104" fmla="*/ 279 w 284"/>
                <a:gd name="T105" fmla="*/ 109 h 119"/>
                <a:gd name="T106" fmla="*/ 275 w 284"/>
                <a:gd name="T107" fmla="*/ 116 h 119"/>
                <a:gd name="T108" fmla="*/ 254 w 284"/>
                <a:gd name="T109" fmla="*/ 115 h 119"/>
                <a:gd name="T110" fmla="*/ 237 w 284"/>
                <a:gd name="T111" fmla="*/ 118 h 119"/>
                <a:gd name="T112" fmla="*/ 228 w 284"/>
                <a:gd name="T113" fmla="*/ 106 h 119"/>
                <a:gd name="T114" fmla="*/ 220 w 284"/>
                <a:gd name="T115" fmla="*/ 94 h 119"/>
                <a:gd name="T116" fmla="*/ 231 w 284"/>
                <a:gd name="T117" fmla="*/ 93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84" h="119">
                  <a:moveTo>
                    <a:pt x="231" y="43"/>
                  </a:moveTo>
                  <a:lnTo>
                    <a:pt x="231" y="43"/>
                  </a:lnTo>
                  <a:lnTo>
                    <a:pt x="228" y="46"/>
                  </a:lnTo>
                  <a:lnTo>
                    <a:pt x="231" y="46"/>
                  </a:lnTo>
                  <a:lnTo>
                    <a:pt x="232" y="46"/>
                  </a:lnTo>
                  <a:lnTo>
                    <a:pt x="235" y="46"/>
                  </a:lnTo>
                  <a:lnTo>
                    <a:pt x="238" y="48"/>
                  </a:lnTo>
                  <a:lnTo>
                    <a:pt x="237" y="50"/>
                  </a:lnTo>
                  <a:lnTo>
                    <a:pt x="237" y="53"/>
                  </a:lnTo>
                  <a:lnTo>
                    <a:pt x="233" y="54"/>
                  </a:lnTo>
                  <a:lnTo>
                    <a:pt x="231" y="56"/>
                  </a:lnTo>
                  <a:lnTo>
                    <a:pt x="229" y="57"/>
                  </a:lnTo>
                  <a:lnTo>
                    <a:pt x="226" y="58"/>
                  </a:lnTo>
                  <a:lnTo>
                    <a:pt x="229" y="59"/>
                  </a:lnTo>
                  <a:lnTo>
                    <a:pt x="231" y="58"/>
                  </a:lnTo>
                  <a:lnTo>
                    <a:pt x="232" y="58"/>
                  </a:lnTo>
                  <a:lnTo>
                    <a:pt x="235" y="57"/>
                  </a:lnTo>
                  <a:lnTo>
                    <a:pt x="238" y="59"/>
                  </a:lnTo>
                  <a:lnTo>
                    <a:pt x="239" y="62"/>
                  </a:lnTo>
                  <a:lnTo>
                    <a:pt x="237" y="63"/>
                  </a:lnTo>
                  <a:lnTo>
                    <a:pt x="233" y="63"/>
                  </a:lnTo>
                  <a:lnTo>
                    <a:pt x="231" y="63"/>
                  </a:lnTo>
                  <a:lnTo>
                    <a:pt x="229" y="63"/>
                  </a:lnTo>
                  <a:lnTo>
                    <a:pt x="227" y="62"/>
                  </a:lnTo>
                  <a:lnTo>
                    <a:pt x="229" y="64"/>
                  </a:lnTo>
                  <a:lnTo>
                    <a:pt x="228" y="67"/>
                  </a:lnTo>
                  <a:lnTo>
                    <a:pt x="228" y="70"/>
                  </a:lnTo>
                  <a:lnTo>
                    <a:pt x="226" y="70"/>
                  </a:lnTo>
                  <a:lnTo>
                    <a:pt x="222" y="71"/>
                  </a:lnTo>
                  <a:lnTo>
                    <a:pt x="220" y="71"/>
                  </a:lnTo>
                  <a:lnTo>
                    <a:pt x="217" y="70"/>
                  </a:lnTo>
                  <a:lnTo>
                    <a:pt x="214" y="71"/>
                  </a:lnTo>
                  <a:lnTo>
                    <a:pt x="211" y="72"/>
                  </a:lnTo>
                  <a:lnTo>
                    <a:pt x="209" y="73"/>
                  </a:lnTo>
                  <a:lnTo>
                    <a:pt x="205" y="73"/>
                  </a:lnTo>
                  <a:lnTo>
                    <a:pt x="203" y="73"/>
                  </a:lnTo>
                  <a:lnTo>
                    <a:pt x="200" y="72"/>
                  </a:lnTo>
                  <a:lnTo>
                    <a:pt x="197" y="71"/>
                  </a:lnTo>
                  <a:lnTo>
                    <a:pt x="194" y="72"/>
                  </a:lnTo>
                  <a:lnTo>
                    <a:pt x="192" y="71"/>
                  </a:lnTo>
                  <a:lnTo>
                    <a:pt x="189" y="68"/>
                  </a:lnTo>
                  <a:lnTo>
                    <a:pt x="188" y="66"/>
                  </a:lnTo>
                  <a:lnTo>
                    <a:pt x="188" y="63"/>
                  </a:lnTo>
                  <a:lnTo>
                    <a:pt x="186" y="63"/>
                  </a:lnTo>
                  <a:lnTo>
                    <a:pt x="183" y="63"/>
                  </a:lnTo>
                  <a:lnTo>
                    <a:pt x="186" y="65"/>
                  </a:lnTo>
                  <a:lnTo>
                    <a:pt x="184" y="67"/>
                  </a:lnTo>
                  <a:lnTo>
                    <a:pt x="183" y="70"/>
                  </a:lnTo>
                  <a:lnTo>
                    <a:pt x="180" y="71"/>
                  </a:lnTo>
                  <a:lnTo>
                    <a:pt x="177" y="71"/>
                  </a:lnTo>
                  <a:lnTo>
                    <a:pt x="175" y="72"/>
                  </a:lnTo>
                  <a:lnTo>
                    <a:pt x="171" y="72"/>
                  </a:lnTo>
                  <a:lnTo>
                    <a:pt x="169" y="72"/>
                  </a:lnTo>
                  <a:lnTo>
                    <a:pt x="166" y="72"/>
                  </a:lnTo>
                  <a:lnTo>
                    <a:pt x="163" y="70"/>
                  </a:lnTo>
                  <a:lnTo>
                    <a:pt x="162" y="67"/>
                  </a:lnTo>
                  <a:lnTo>
                    <a:pt x="162" y="70"/>
                  </a:lnTo>
                  <a:lnTo>
                    <a:pt x="160" y="72"/>
                  </a:lnTo>
                  <a:lnTo>
                    <a:pt x="158" y="72"/>
                  </a:lnTo>
                  <a:lnTo>
                    <a:pt x="155" y="68"/>
                  </a:lnTo>
                  <a:lnTo>
                    <a:pt x="155" y="72"/>
                  </a:lnTo>
                  <a:lnTo>
                    <a:pt x="153" y="72"/>
                  </a:lnTo>
                  <a:lnTo>
                    <a:pt x="150" y="73"/>
                  </a:lnTo>
                  <a:lnTo>
                    <a:pt x="147" y="73"/>
                  </a:lnTo>
                  <a:lnTo>
                    <a:pt x="146" y="70"/>
                  </a:lnTo>
                  <a:lnTo>
                    <a:pt x="143" y="73"/>
                  </a:lnTo>
                  <a:lnTo>
                    <a:pt x="141" y="72"/>
                  </a:lnTo>
                  <a:lnTo>
                    <a:pt x="138" y="70"/>
                  </a:lnTo>
                  <a:lnTo>
                    <a:pt x="138" y="73"/>
                  </a:lnTo>
                  <a:lnTo>
                    <a:pt x="136" y="73"/>
                  </a:lnTo>
                  <a:lnTo>
                    <a:pt x="134" y="73"/>
                  </a:lnTo>
                  <a:lnTo>
                    <a:pt x="130" y="71"/>
                  </a:lnTo>
                  <a:lnTo>
                    <a:pt x="128" y="73"/>
                  </a:lnTo>
                  <a:lnTo>
                    <a:pt x="125" y="72"/>
                  </a:lnTo>
                  <a:lnTo>
                    <a:pt x="122" y="73"/>
                  </a:lnTo>
                  <a:lnTo>
                    <a:pt x="119" y="72"/>
                  </a:lnTo>
                  <a:lnTo>
                    <a:pt x="117" y="72"/>
                  </a:lnTo>
                  <a:lnTo>
                    <a:pt x="113" y="70"/>
                  </a:lnTo>
                  <a:lnTo>
                    <a:pt x="116" y="67"/>
                  </a:lnTo>
                  <a:lnTo>
                    <a:pt x="115" y="64"/>
                  </a:lnTo>
                  <a:lnTo>
                    <a:pt x="113" y="62"/>
                  </a:lnTo>
                  <a:lnTo>
                    <a:pt x="111" y="64"/>
                  </a:lnTo>
                  <a:lnTo>
                    <a:pt x="110" y="67"/>
                  </a:lnTo>
                  <a:lnTo>
                    <a:pt x="108" y="64"/>
                  </a:lnTo>
                  <a:lnTo>
                    <a:pt x="107" y="67"/>
                  </a:lnTo>
                  <a:lnTo>
                    <a:pt x="105" y="70"/>
                  </a:lnTo>
                  <a:lnTo>
                    <a:pt x="102" y="70"/>
                  </a:lnTo>
                  <a:lnTo>
                    <a:pt x="100" y="71"/>
                  </a:lnTo>
                  <a:lnTo>
                    <a:pt x="98" y="71"/>
                  </a:lnTo>
                  <a:lnTo>
                    <a:pt x="94" y="70"/>
                  </a:lnTo>
                  <a:lnTo>
                    <a:pt x="93" y="71"/>
                  </a:lnTo>
                  <a:lnTo>
                    <a:pt x="90" y="70"/>
                  </a:lnTo>
                  <a:lnTo>
                    <a:pt x="87" y="70"/>
                  </a:lnTo>
                  <a:lnTo>
                    <a:pt x="85" y="68"/>
                  </a:lnTo>
                  <a:lnTo>
                    <a:pt x="82" y="67"/>
                  </a:lnTo>
                  <a:lnTo>
                    <a:pt x="83" y="64"/>
                  </a:lnTo>
                  <a:lnTo>
                    <a:pt x="83" y="62"/>
                  </a:lnTo>
                  <a:lnTo>
                    <a:pt x="81" y="64"/>
                  </a:lnTo>
                  <a:lnTo>
                    <a:pt x="77" y="66"/>
                  </a:lnTo>
                  <a:lnTo>
                    <a:pt x="79" y="68"/>
                  </a:lnTo>
                  <a:lnTo>
                    <a:pt x="76" y="66"/>
                  </a:lnTo>
                  <a:lnTo>
                    <a:pt x="74" y="68"/>
                  </a:lnTo>
                  <a:lnTo>
                    <a:pt x="70" y="66"/>
                  </a:lnTo>
                  <a:lnTo>
                    <a:pt x="68" y="65"/>
                  </a:lnTo>
                  <a:lnTo>
                    <a:pt x="67" y="63"/>
                  </a:lnTo>
                  <a:lnTo>
                    <a:pt x="66" y="59"/>
                  </a:lnTo>
                  <a:lnTo>
                    <a:pt x="64" y="57"/>
                  </a:lnTo>
                  <a:lnTo>
                    <a:pt x="66" y="54"/>
                  </a:lnTo>
                  <a:lnTo>
                    <a:pt x="62" y="54"/>
                  </a:lnTo>
                  <a:lnTo>
                    <a:pt x="60" y="51"/>
                  </a:lnTo>
                  <a:lnTo>
                    <a:pt x="61" y="48"/>
                  </a:lnTo>
                  <a:lnTo>
                    <a:pt x="61" y="46"/>
                  </a:lnTo>
                  <a:lnTo>
                    <a:pt x="64" y="43"/>
                  </a:lnTo>
                  <a:lnTo>
                    <a:pt x="67" y="42"/>
                  </a:lnTo>
                  <a:lnTo>
                    <a:pt x="66" y="39"/>
                  </a:lnTo>
                  <a:lnTo>
                    <a:pt x="65" y="37"/>
                  </a:lnTo>
                  <a:lnTo>
                    <a:pt x="64" y="33"/>
                  </a:lnTo>
                  <a:lnTo>
                    <a:pt x="60" y="32"/>
                  </a:lnTo>
                  <a:lnTo>
                    <a:pt x="58" y="30"/>
                  </a:lnTo>
                  <a:lnTo>
                    <a:pt x="58" y="28"/>
                  </a:lnTo>
                  <a:lnTo>
                    <a:pt x="56" y="24"/>
                  </a:lnTo>
                  <a:lnTo>
                    <a:pt x="53" y="23"/>
                  </a:lnTo>
                  <a:lnTo>
                    <a:pt x="50" y="20"/>
                  </a:lnTo>
                  <a:lnTo>
                    <a:pt x="47" y="21"/>
                  </a:lnTo>
                  <a:lnTo>
                    <a:pt x="44" y="23"/>
                  </a:lnTo>
                  <a:lnTo>
                    <a:pt x="42" y="23"/>
                  </a:lnTo>
                  <a:lnTo>
                    <a:pt x="39" y="23"/>
                  </a:lnTo>
                  <a:lnTo>
                    <a:pt x="35" y="23"/>
                  </a:lnTo>
                  <a:lnTo>
                    <a:pt x="33" y="23"/>
                  </a:lnTo>
                  <a:lnTo>
                    <a:pt x="30" y="22"/>
                  </a:lnTo>
                  <a:lnTo>
                    <a:pt x="27" y="23"/>
                  </a:lnTo>
                  <a:lnTo>
                    <a:pt x="24" y="24"/>
                  </a:lnTo>
                  <a:lnTo>
                    <a:pt x="22" y="22"/>
                  </a:lnTo>
                  <a:lnTo>
                    <a:pt x="24" y="22"/>
                  </a:lnTo>
                  <a:lnTo>
                    <a:pt x="27" y="21"/>
                  </a:lnTo>
                  <a:lnTo>
                    <a:pt x="21" y="20"/>
                  </a:lnTo>
                  <a:lnTo>
                    <a:pt x="18" y="20"/>
                  </a:lnTo>
                  <a:lnTo>
                    <a:pt x="16" y="20"/>
                  </a:lnTo>
                  <a:lnTo>
                    <a:pt x="13" y="19"/>
                  </a:lnTo>
                  <a:lnTo>
                    <a:pt x="11" y="16"/>
                  </a:lnTo>
                  <a:lnTo>
                    <a:pt x="14" y="16"/>
                  </a:lnTo>
                  <a:lnTo>
                    <a:pt x="16" y="14"/>
                  </a:lnTo>
                  <a:lnTo>
                    <a:pt x="14" y="15"/>
                  </a:lnTo>
                  <a:lnTo>
                    <a:pt x="11" y="14"/>
                  </a:lnTo>
                  <a:lnTo>
                    <a:pt x="8" y="13"/>
                  </a:lnTo>
                  <a:lnTo>
                    <a:pt x="6" y="12"/>
                  </a:lnTo>
                  <a:lnTo>
                    <a:pt x="2" y="11"/>
                  </a:lnTo>
                  <a:lnTo>
                    <a:pt x="0" y="11"/>
                  </a:lnTo>
                  <a:lnTo>
                    <a:pt x="0" y="7"/>
                  </a:lnTo>
                  <a:lnTo>
                    <a:pt x="4" y="9"/>
                  </a:lnTo>
                  <a:lnTo>
                    <a:pt x="6" y="7"/>
                  </a:lnTo>
                  <a:lnTo>
                    <a:pt x="4" y="6"/>
                  </a:lnTo>
                  <a:lnTo>
                    <a:pt x="0" y="4"/>
                  </a:lnTo>
                  <a:lnTo>
                    <a:pt x="4" y="3"/>
                  </a:lnTo>
                  <a:lnTo>
                    <a:pt x="6" y="3"/>
                  </a:lnTo>
                  <a:lnTo>
                    <a:pt x="8" y="0"/>
                  </a:lnTo>
                  <a:lnTo>
                    <a:pt x="11" y="0"/>
                  </a:lnTo>
                  <a:lnTo>
                    <a:pt x="14" y="0"/>
                  </a:lnTo>
                  <a:lnTo>
                    <a:pt x="17" y="0"/>
                  </a:lnTo>
                  <a:lnTo>
                    <a:pt x="21" y="0"/>
                  </a:lnTo>
                  <a:lnTo>
                    <a:pt x="23" y="2"/>
                  </a:lnTo>
                  <a:lnTo>
                    <a:pt x="25" y="3"/>
                  </a:lnTo>
                  <a:lnTo>
                    <a:pt x="28" y="3"/>
                  </a:lnTo>
                  <a:lnTo>
                    <a:pt x="31" y="3"/>
                  </a:lnTo>
                  <a:lnTo>
                    <a:pt x="34" y="5"/>
                  </a:lnTo>
                  <a:lnTo>
                    <a:pt x="36" y="5"/>
                  </a:lnTo>
                  <a:lnTo>
                    <a:pt x="40" y="4"/>
                  </a:lnTo>
                  <a:lnTo>
                    <a:pt x="42" y="5"/>
                  </a:lnTo>
                  <a:lnTo>
                    <a:pt x="45" y="6"/>
                  </a:lnTo>
                  <a:lnTo>
                    <a:pt x="48" y="8"/>
                  </a:lnTo>
                  <a:lnTo>
                    <a:pt x="51" y="11"/>
                  </a:lnTo>
                  <a:lnTo>
                    <a:pt x="50" y="13"/>
                  </a:lnTo>
                  <a:lnTo>
                    <a:pt x="47" y="16"/>
                  </a:lnTo>
                  <a:lnTo>
                    <a:pt x="44" y="19"/>
                  </a:lnTo>
                  <a:lnTo>
                    <a:pt x="48" y="17"/>
                  </a:lnTo>
                  <a:lnTo>
                    <a:pt x="50" y="15"/>
                  </a:lnTo>
                  <a:lnTo>
                    <a:pt x="53" y="13"/>
                  </a:lnTo>
                  <a:lnTo>
                    <a:pt x="56" y="13"/>
                  </a:lnTo>
                  <a:lnTo>
                    <a:pt x="59" y="13"/>
                  </a:lnTo>
                  <a:lnTo>
                    <a:pt x="61" y="14"/>
                  </a:lnTo>
                  <a:lnTo>
                    <a:pt x="65" y="13"/>
                  </a:lnTo>
                  <a:lnTo>
                    <a:pt x="67" y="12"/>
                  </a:lnTo>
                  <a:lnTo>
                    <a:pt x="73" y="12"/>
                  </a:lnTo>
                  <a:lnTo>
                    <a:pt x="76" y="12"/>
                  </a:lnTo>
                  <a:lnTo>
                    <a:pt x="78" y="12"/>
                  </a:lnTo>
                  <a:lnTo>
                    <a:pt x="82" y="13"/>
                  </a:lnTo>
                  <a:lnTo>
                    <a:pt x="84" y="14"/>
                  </a:lnTo>
                  <a:lnTo>
                    <a:pt x="86" y="15"/>
                  </a:lnTo>
                  <a:lnTo>
                    <a:pt x="85" y="17"/>
                  </a:lnTo>
                  <a:lnTo>
                    <a:pt x="83" y="17"/>
                  </a:lnTo>
                  <a:lnTo>
                    <a:pt x="79" y="17"/>
                  </a:lnTo>
                  <a:lnTo>
                    <a:pt x="77" y="16"/>
                  </a:lnTo>
                  <a:lnTo>
                    <a:pt x="74" y="17"/>
                  </a:lnTo>
                  <a:lnTo>
                    <a:pt x="77" y="17"/>
                  </a:lnTo>
                  <a:lnTo>
                    <a:pt x="81" y="17"/>
                  </a:lnTo>
                  <a:lnTo>
                    <a:pt x="83" y="19"/>
                  </a:lnTo>
                  <a:lnTo>
                    <a:pt x="85" y="20"/>
                  </a:lnTo>
                  <a:lnTo>
                    <a:pt x="89" y="20"/>
                  </a:lnTo>
                  <a:lnTo>
                    <a:pt x="92" y="20"/>
                  </a:lnTo>
                  <a:lnTo>
                    <a:pt x="94" y="21"/>
                  </a:lnTo>
                  <a:lnTo>
                    <a:pt x="96" y="21"/>
                  </a:lnTo>
                  <a:lnTo>
                    <a:pt x="99" y="22"/>
                  </a:lnTo>
                  <a:lnTo>
                    <a:pt x="102" y="22"/>
                  </a:lnTo>
                  <a:lnTo>
                    <a:pt x="104" y="23"/>
                  </a:lnTo>
                  <a:lnTo>
                    <a:pt x="103" y="25"/>
                  </a:lnTo>
                  <a:lnTo>
                    <a:pt x="100" y="25"/>
                  </a:lnTo>
                  <a:lnTo>
                    <a:pt x="98" y="26"/>
                  </a:lnTo>
                  <a:lnTo>
                    <a:pt x="94" y="25"/>
                  </a:lnTo>
                  <a:lnTo>
                    <a:pt x="94" y="25"/>
                  </a:lnTo>
                  <a:lnTo>
                    <a:pt x="91" y="25"/>
                  </a:lnTo>
                  <a:lnTo>
                    <a:pt x="89" y="26"/>
                  </a:lnTo>
                  <a:lnTo>
                    <a:pt x="91" y="26"/>
                  </a:lnTo>
                  <a:lnTo>
                    <a:pt x="89" y="26"/>
                  </a:lnTo>
                  <a:lnTo>
                    <a:pt x="85" y="25"/>
                  </a:lnTo>
                  <a:lnTo>
                    <a:pt x="83" y="25"/>
                  </a:lnTo>
                  <a:lnTo>
                    <a:pt x="77" y="24"/>
                  </a:lnTo>
                  <a:lnTo>
                    <a:pt x="74" y="24"/>
                  </a:lnTo>
                  <a:lnTo>
                    <a:pt x="76" y="26"/>
                  </a:lnTo>
                  <a:lnTo>
                    <a:pt x="78" y="26"/>
                  </a:lnTo>
                  <a:lnTo>
                    <a:pt x="82" y="26"/>
                  </a:lnTo>
                  <a:lnTo>
                    <a:pt x="84" y="29"/>
                  </a:lnTo>
                  <a:lnTo>
                    <a:pt x="87" y="28"/>
                  </a:lnTo>
                  <a:lnTo>
                    <a:pt x="90" y="30"/>
                  </a:lnTo>
                  <a:lnTo>
                    <a:pt x="86" y="30"/>
                  </a:lnTo>
                  <a:lnTo>
                    <a:pt x="84" y="30"/>
                  </a:lnTo>
                  <a:lnTo>
                    <a:pt x="82" y="30"/>
                  </a:lnTo>
                  <a:lnTo>
                    <a:pt x="78" y="30"/>
                  </a:lnTo>
                  <a:lnTo>
                    <a:pt x="82" y="30"/>
                  </a:lnTo>
                  <a:lnTo>
                    <a:pt x="81" y="33"/>
                  </a:lnTo>
                  <a:lnTo>
                    <a:pt x="83" y="31"/>
                  </a:lnTo>
                  <a:lnTo>
                    <a:pt x="86" y="31"/>
                  </a:lnTo>
                  <a:lnTo>
                    <a:pt x="89" y="32"/>
                  </a:lnTo>
                  <a:lnTo>
                    <a:pt x="92" y="32"/>
                  </a:lnTo>
                  <a:lnTo>
                    <a:pt x="94" y="30"/>
                  </a:lnTo>
                  <a:lnTo>
                    <a:pt x="94" y="30"/>
                  </a:lnTo>
                  <a:lnTo>
                    <a:pt x="98" y="33"/>
                  </a:lnTo>
                  <a:lnTo>
                    <a:pt x="98" y="36"/>
                  </a:lnTo>
                  <a:lnTo>
                    <a:pt x="100" y="34"/>
                  </a:lnTo>
                  <a:lnTo>
                    <a:pt x="102" y="36"/>
                  </a:lnTo>
                  <a:lnTo>
                    <a:pt x="105" y="38"/>
                  </a:lnTo>
                  <a:lnTo>
                    <a:pt x="103" y="41"/>
                  </a:lnTo>
                  <a:lnTo>
                    <a:pt x="100" y="41"/>
                  </a:lnTo>
                  <a:lnTo>
                    <a:pt x="98" y="42"/>
                  </a:lnTo>
                  <a:lnTo>
                    <a:pt x="100" y="43"/>
                  </a:lnTo>
                  <a:lnTo>
                    <a:pt x="103" y="42"/>
                  </a:lnTo>
                  <a:lnTo>
                    <a:pt x="105" y="43"/>
                  </a:lnTo>
                  <a:lnTo>
                    <a:pt x="108" y="46"/>
                  </a:lnTo>
                  <a:lnTo>
                    <a:pt x="111" y="46"/>
                  </a:lnTo>
                  <a:lnTo>
                    <a:pt x="111" y="43"/>
                  </a:lnTo>
                  <a:lnTo>
                    <a:pt x="111" y="41"/>
                  </a:lnTo>
                  <a:lnTo>
                    <a:pt x="113" y="40"/>
                  </a:lnTo>
                  <a:lnTo>
                    <a:pt x="116" y="42"/>
                  </a:lnTo>
                  <a:lnTo>
                    <a:pt x="118" y="46"/>
                  </a:lnTo>
                  <a:lnTo>
                    <a:pt x="121" y="43"/>
                  </a:lnTo>
                  <a:lnTo>
                    <a:pt x="124" y="42"/>
                  </a:lnTo>
                  <a:lnTo>
                    <a:pt x="126" y="42"/>
                  </a:lnTo>
                  <a:lnTo>
                    <a:pt x="129" y="45"/>
                  </a:lnTo>
                  <a:lnTo>
                    <a:pt x="130" y="41"/>
                  </a:lnTo>
                  <a:lnTo>
                    <a:pt x="133" y="42"/>
                  </a:lnTo>
                  <a:lnTo>
                    <a:pt x="136" y="45"/>
                  </a:lnTo>
                  <a:lnTo>
                    <a:pt x="138" y="46"/>
                  </a:lnTo>
                  <a:lnTo>
                    <a:pt x="142" y="46"/>
                  </a:lnTo>
                  <a:lnTo>
                    <a:pt x="143" y="48"/>
                  </a:lnTo>
                  <a:lnTo>
                    <a:pt x="146" y="47"/>
                  </a:lnTo>
                  <a:lnTo>
                    <a:pt x="149" y="47"/>
                  </a:lnTo>
                  <a:lnTo>
                    <a:pt x="151" y="47"/>
                  </a:lnTo>
                  <a:lnTo>
                    <a:pt x="154" y="47"/>
                  </a:lnTo>
                  <a:lnTo>
                    <a:pt x="151" y="46"/>
                  </a:lnTo>
                  <a:lnTo>
                    <a:pt x="149" y="43"/>
                  </a:lnTo>
                  <a:lnTo>
                    <a:pt x="152" y="43"/>
                  </a:lnTo>
                  <a:lnTo>
                    <a:pt x="154" y="42"/>
                  </a:lnTo>
                  <a:lnTo>
                    <a:pt x="158" y="42"/>
                  </a:lnTo>
                  <a:lnTo>
                    <a:pt x="160" y="41"/>
                  </a:lnTo>
                  <a:lnTo>
                    <a:pt x="163" y="40"/>
                  </a:lnTo>
                  <a:lnTo>
                    <a:pt x="166" y="40"/>
                  </a:lnTo>
                  <a:lnTo>
                    <a:pt x="168" y="39"/>
                  </a:lnTo>
                  <a:lnTo>
                    <a:pt x="171" y="39"/>
                  </a:lnTo>
                  <a:lnTo>
                    <a:pt x="173" y="38"/>
                  </a:lnTo>
                  <a:lnTo>
                    <a:pt x="177" y="36"/>
                  </a:lnTo>
                  <a:lnTo>
                    <a:pt x="179" y="36"/>
                  </a:lnTo>
                  <a:lnTo>
                    <a:pt x="181" y="37"/>
                  </a:lnTo>
                  <a:lnTo>
                    <a:pt x="185" y="38"/>
                  </a:lnTo>
                  <a:lnTo>
                    <a:pt x="190" y="38"/>
                  </a:lnTo>
                  <a:lnTo>
                    <a:pt x="193" y="37"/>
                  </a:lnTo>
                  <a:lnTo>
                    <a:pt x="196" y="36"/>
                  </a:lnTo>
                  <a:lnTo>
                    <a:pt x="198" y="36"/>
                  </a:lnTo>
                  <a:lnTo>
                    <a:pt x="202" y="36"/>
                  </a:lnTo>
                  <a:lnTo>
                    <a:pt x="204" y="36"/>
                  </a:lnTo>
                  <a:lnTo>
                    <a:pt x="211" y="36"/>
                  </a:lnTo>
                  <a:lnTo>
                    <a:pt x="213" y="37"/>
                  </a:lnTo>
                  <a:lnTo>
                    <a:pt x="217" y="38"/>
                  </a:lnTo>
                  <a:lnTo>
                    <a:pt x="214" y="40"/>
                  </a:lnTo>
                  <a:lnTo>
                    <a:pt x="218" y="41"/>
                  </a:lnTo>
                  <a:lnTo>
                    <a:pt x="220" y="41"/>
                  </a:lnTo>
                  <a:lnTo>
                    <a:pt x="223" y="40"/>
                  </a:lnTo>
                  <a:lnTo>
                    <a:pt x="226" y="41"/>
                  </a:lnTo>
                  <a:lnTo>
                    <a:pt x="229" y="41"/>
                  </a:lnTo>
                  <a:lnTo>
                    <a:pt x="231" y="43"/>
                  </a:lnTo>
                  <a:lnTo>
                    <a:pt x="231" y="43"/>
                  </a:lnTo>
                  <a:close/>
                  <a:moveTo>
                    <a:pt x="231" y="93"/>
                  </a:moveTo>
                  <a:lnTo>
                    <a:pt x="231" y="93"/>
                  </a:lnTo>
                  <a:lnTo>
                    <a:pt x="235" y="94"/>
                  </a:lnTo>
                  <a:lnTo>
                    <a:pt x="237" y="94"/>
                  </a:lnTo>
                  <a:lnTo>
                    <a:pt x="240" y="96"/>
                  </a:lnTo>
                  <a:lnTo>
                    <a:pt x="246" y="96"/>
                  </a:lnTo>
                  <a:lnTo>
                    <a:pt x="248" y="94"/>
                  </a:lnTo>
                  <a:lnTo>
                    <a:pt x="252" y="94"/>
                  </a:lnTo>
                  <a:lnTo>
                    <a:pt x="254" y="94"/>
                  </a:lnTo>
                  <a:lnTo>
                    <a:pt x="257" y="94"/>
                  </a:lnTo>
                  <a:lnTo>
                    <a:pt x="260" y="96"/>
                  </a:lnTo>
                  <a:lnTo>
                    <a:pt x="263" y="97"/>
                  </a:lnTo>
                  <a:lnTo>
                    <a:pt x="265" y="97"/>
                  </a:lnTo>
                  <a:lnTo>
                    <a:pt x="269" y="99"/>
                  </a:lnTo>
                  <a:lnTo>
                    <a:pt x="271" y="100"/>
                  </a:lnTo>
                  <a:lnTo>
                    <a:pt x="273" y="103"/>
                  </a:lnTo>
                  <a:lnTo>
                    <a:pt x="275" y="103"/>
                  </a:lnTo>
                  <a:lnTo>
                    <a:pt x="278" y="106"/>
                  </a:lnTo>
                  <a:lnTo>
                    <a:pt x="279" y="109"/>
                  </a:lnTo>
                  <a:lnTo>
                    <a:pt x="281" y="110"/>
                  </a:lnTo>
                  <a:lnTo>
                    <a:pt x="282" y="113"/>
                  </a:lnTo>
                  <a:lnTo>
                    <a:pt x="284" y="116"/>
                  </a:lnTo>
                  <a:lnTo>
                    <a:pt x="281" y="117"/>
                  </a:lnTo>
                  <a:lnTo>
                    <a:pt x="279" y="117"/>
                  </a:lnTo>
                  <a:lnTo>
                    <a:pt x="275" y="116"/>
                  </a:lnTo>
                  <a:lnTo>
                    <a:pt x="273" y="116"/>
                  </a:lnTo>
                  <a:lnTo>
                    <a:pt x="270" y="116"/>
                  </a:lnTo>
                  <a:lnTo>
                    <a:pt x="267" y="116"/>
                  </a:lnTo>
                  <a:lnTo>
                    <a:pt x="265" y="115"/>
                  </a:lnTo>
                  <a:lnTo>
                    <a:pt x="256" y="115"/>
                  </a:lnTo>
                  <a:lnTo>
                    <a:pt x="254" y="115"/>
                  </a:lnTo>
                  <a:lnTo>
                    <a:pt x="250" y="116"/>
                  </a:lnTo>
                  <a:lnTo>
                    <a:pt x="248" y="116"/>
                  </a:lnTo>
                  <a:lnTo>
                    <a:pt x="245" y="117"/>
                  </a:lnTo>
                  <a:lnTo>
                    <a:pt x="243" y="118"/>
                  </a:lnTo>
                  <a:lnTo>
                    <a:pt x="239" y="119"/>
                  </a:lnTo>
                  <a:lnTo>
                    <a:pt x="237" y="118"/>
                  </a:lnTo>
                  <a:lnTo>
                    <a:pt x="233" y="116"/>
                  </a:lnTo>
                  <a:lnTo>
                    <a:pt x="231" y="116"/>
                  </a:lnTo>
                  <a:lnTo>
                    <a:pt x="230" y="114"/>
                  </a:lnTo>
                  <a:lnTo>
                    <a:pt x="229" y="111"/>
                  </a:lnTo>
                  <a:lnTo>
                    <a:pt x="229" y="108"/>
                  </a:lnTo>
                  <a:lnTo>
                    <a:pt x="228" y="106"/>
                  </a:lnTo>
                  <a:lnTo>
                    <a:pt x="224" y="105"/>
                  </a:lnTo>
                  <a:lnTo>
                    <a:pt x="222" y="105"/>
                  </a:lnTo>
                  <a:lnTo>
                    <a:pt x="219" y="103"/>
                  </a:lnTo>
                  <a:lnTo>
                    <a:pt x="219" y="100"/>
                  </a:lnTo>
                  <a:lnTo>
                    <a:pt x="220" y="98"/>
                  </a:lnTo>
                  <a:lnTo>
                    <a:pt x="220" y="94"/>
                  </a:lnTo>
                  <a:lnTo>
                    <a:pt x="220" y="92"/>
                  </a:lnTo>
                  <a:lnTo>
                    <a:pt x="222" y="92"/>
                  </a:lnTo>
                  <a:lnTo>
                    <a:pt x="226" y="92"/>
                  </a:lnTo>
                  <a:lnTo>
                    <a:pt x="228" y="93"/>
                  </a:lnTo>
                  <a:lnTo>
                    <a:pt x="231" y="93"/>
                  </a:lnTo>
                  <a:lnTo>
                    <a:pt x="231" y="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90000"/>
                </a:lnSpc>
              </a:pPr>
              <a:endParaRPr lang="en-US"/>
            </a:p>
          </p:txBody>
        </p:sp>
        <p:sp>
          <p:nvSpPr>
            <p:cNvPr id="33" name="Freeform 233">
              <a:extLst>
                <a:ext uri="{FF2B5EF4-FFF2-40B4-BE49-F238E27FC236}">
                  <a16:creationId xmlns:a16="http://schemas.microsoft.com/office/drawing/2014/main" id="{94F5788B-70E7-4B4D-9C7D-C6049B7960E8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4738" y="2330450"/>
              <a:ext cx="119062" cy="74613"/>
            </a:xfrm>
            <a:custGeom>
              <a:avLst/>
              <a:gdLst>
                <a:gd name="T0" fmla="*/ 36 w 75"/>
                <a:gd name="T1" fmla="*/ 31 h 47"/>
                <a:gd name="T2" fmla="*/ 39 w 75"/>
                <a:gd name="T3" fmla="*/ 30 h 47"/>
                <a:gd name="T4" fmla="*/ 47 w 75"/>
                <a:gd name="T5" fmla="*/ 28 h 47"/>
                <a:gd name="T6" fmla="*/ 49 w 75"/>
                <a:gd name="T7" fmla="*/ 27 h 47"/>
                <a:gd name="T8" fmla="*/ 38 w 75"/>
                <a:gd name="T9" fmla="*/ 28 h 47"/>
                <a:gd name="T10" fmla="*/ 30 w 75"/>
                <a:gd name="T11" fmla="*/ 29 h 47"/>
                <a:gd name="T12" fmla="*/ 21 w 75"/>
                <a:gd name="T13" fmla="*/ 30 h 47"/>
                <a:gd name="T14" fmla="*/ 10 w 75"/>
                <a:gd name="T15" fmla="*/ 31 h 47"/>
                <a:gd name="T16" fmla="*/ 2 w 75"/>
                <a:gd name="T17" fmla="*/ 31 h 47"/>
                <a:gd name="T18" fmla="*/ 5 w 75"/>
                <a:gd name="T19" fmla="*/ 26 h 47"/>
                <a:gd name="T20" fmla="*/ 9 w 75"/>
                <a:gd name="T21" fmla="*/ 25 h 47"/>
                <a:gd name="T22" fmla="*/ 11 w 75"/>
                <a:gd name="T23" fmla="*/ 21 h 47"/>
                <a:gd name="T24" fmla="*/ 20 w 75"/>
                <a:gd name="T25" fmla="*/ 26 h 47"/>
                <a:gd name="T26" fmla="*/ 23 w 75"/>
                <a:gd name="T27" fmla="*/ 25 h 47"/>
                <a:gd name="T28" fmla="*/ 20 w 75"/>
                <a:gd name="T29" fmla="*/ 18 h 47"/>
                <a:gd name="T30" fmla="*/ 12 w 75"/>
                <a:gd name="T31" fmla="*/ 17 h 47"/>
                <a:gd name="T32" fmla="*/ 14 w 75"/>
                <a:gd name="T33" fmla="*/ 12 h 47"/>
                <a:gd name="T34" fmla="*/ 10 w 75"/>
                <a:gd name="T35" fmla="*/ 9 h 47"/>
                <a:gd name="T36" fmla="*/ 18 w 75"/>
                <a:gd name="T37" fmla="*/ 7 h 47"/>
                <a:gd name="T38" fmla="*/ 22 w 75"/>
                <a:gd name="T39" fmla="*/ 12 h 47"/>
                <a:gd name="T40" fmla="*/ 30 w 75"/>
                <a:gd name="T41" fmla="*/ 17 h 47"/>
                <a:gd name="T42" fmla="*/ 38 w 75"/>
                <a:gd name="T43" fmla="*/ 21 h 47"/>
                <a:gd name="T44" fmla="*/ 44 w 75"/>
                <a:gd name="T45" fmla="*/ 19 h 47"/>
                <a:gd name="T46" fmla="*/ 38 w 75"/>
                <a:gd name="T47" fmla="*/ 18 h 47"/>
                <a:gd name="T48" fmla="*/ 38 w 75"/>
                <a:gd name="T49" fmla="*/ 14 h 47"/>
                <a:gd name="T50" fmla="*/ 40 w 75"/>
                <a:gd name="T51" fmla="*/ 14 h 47"/>
                <a:gd name="T52" fmla="*/ 32 w 75"/>
                <a:gd name="T53" fmla="*/ 11 h 47"/>
                <a:gd name="T54" fmla="*/ 38 w 75"/>
                <a:gd name="T55" fmla="*/ 10 h 47"/>
                <a:gd name="T56" fmla="*/ 28 w 75"/>
                <a:gd name="T57" fmla="*/ 7 h 47"/>
                <a:gd name="T58" fmla="*/ 32 w 75"/>
                <a:gd name="T59" fmla="*/ 1 h 47"/>
                <a:gd name="T60" fmla="*/ 44 w 75"/>
                <a:gd name="T61" fmla="*/ 2 h 47"/>
                <a:gd name="T62" fmla="*/ 51 w 75"/>
                <a:gd name="T63" fmla="*/ 7 h 47"/>
                <a:gd name="T64" fmla="*/ 55 w 75"/>
                <a:gd name="T65" fmla="*/ 2 h 47"/>
                <a:gd name="T66" fmla="*/ 57 w 75"/>
                <a:gd name="T67" fmla="*/ 0 h 47"/>
                <a:gd name="T68" fmla="*/ 61 w 75"/>
                <a:gd name="T69" fmla="*/ 3 h 47"/>
                <a:gd name="T70" fmla="*/ 69 w 75"/>
                <a:gd name="T71" fmla="*/ 4 h 47"/>
                <a:gd name="T72" fmla="*/ 72 w 75"/>
                <a:gd name="T73" fmla="*/ 12 h 47"/>
                <a:gd name="T74" fmla="*/ 71 w 75"/>
                <a:gd name="T75" fmla="*/ 21 h 47"/>
                <a:gd name="T76" fmla="*/ 71 w 75"/>
                <a:gd name="T77" fmla="*/ 27 h 47"/>
                <a:gd name="T78" fmla="*/ 73 w 75"/>
                <a:gd name="T79" fmla="*/ 33 h 47"/>
                <a:gd name="T80" fmla="*/ 71 w 75"/>
                <a:gd name="T81" fmla="*/ 31 h 47"/>
                <a:gd name="T82" fmla="*/ 66 w 75"/>
                <a:gd name="T83" fmla="*/ 36 h 47"/>
                <a:gd name="T84" fmla="*/ 69 w 75"/>
                <a:gd name="T85" fmla="*/ 41 h 47"/>
                <a:gd name="T86" fmla="*/ 64 w 75"/>
                <a:gd name="T87" fmla="*/ 41 h 47"/>
                <a:gd name="T88" fmla="*/ 63 w 75"/>
                <a:gd name="T89" fmla="*/ 46 h 47"/>
                <a:gd name="T90" fmla="*/ 55 w 75"/>
                <a:gd name="T91" fmla="*/ 46 h 47"/>
                <a:gd name="T92" fmla="*/ 46 w 75"/>
                <a:gd name="T93" fmla="*/ 44 h 47"/>
                <a:gd name="T94" fmla="*/ 38 w 75"/>
                <a:gd name="T95" fmla="*/ 47 h 47"/>
                <a:gd name="T96" fmla="*/ 32 w 75"/>
                <a:gd name="T97" fmla="*/ 41 h 47"/>
                <a:gd name="T98" fmla="*/ 38 w 75"/>
                <a:gd name="T99" fmla="*/ 39 h 47"/>
                <a:gd name="T100" fmla="*/ 32 w 75"/>
                <a:gd name="T101" fmla="*/ 38 h 47"/>
                <a:gd name="T102" fmla="*/ 30 w 75"/>
                <a:gd name="T103" fmla="*/ 34 h 47"/>
                <a:gd name="T104" fmla="*/ 38 w 75"/>
                <a:gd name="T105" fmla="*/ 33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75" h="47">
                  <a:moveTo>
                    <a:pt x="38" y="33"/>
                  </a:moveTo>
                  <a:lnTo>
                    <a:pt x="38" y="33"/>
                  </a:lnTo>
                  <a:lnTo>
                    <a:pt x="36" y="31"/>
                  </a:lnTo>
                  <a:lnTo>
                    <a:pt x="38" y="31"/>
                  </a:lnTo>
                  <a:lnTo>
                    <a:pt x="38" y="30"/>
                  </a:lnTo>
                  <a:lnTo>
                    <a:pt x="39" y="30"/>
                  </a:lnTo>
                  <a:lnTo>
                    <a:pt x="42" y="28"/>
                  </a:lnTo>
                  <a:lnTo>
                    <a:pt x="45" y="28"/>
                  </a:lnTo>
                  <a:lnTo>
                    <a:pt x="47" y="28"/>
                  </a:lnTo>
                  <a:lnTo>
                    <a:pt x="51" y="28"/>
                  </a:lnTo>
                  <a:lnTo>
                    <a:pt x="53" y="27"/>
                  </a:lnTo>
                  <a:lnTo>
                    <a:pt x="49" y="27"/>
                  </a:lnTo>
                  <a:lnTo>
                    <a:pt x="44" y="27"/>
                  </a:lnTo>
                  <a:lnTo>
                    <a:pt x="42" y="27"/>
                  </a:lnTo>
                  <a:lnTo>
                    <a:pt x="38" y="28"/>
                  </a:lnTo>
                  <a:lnTo>
                    <a:pt x="36" y="28"/>
                  </a:lnTo>
                  <a:lnTo>
                    <a:pt x="32" y="28"/>
                  </a:lnTo>
                  <a:lnTo>
                    <a:pt x="30" y="29"/>
                  </a:lnTo>
                  <a:lnTo>
                    <a:pt x="27" y="29"/>
                  </a:lnTo>
                  <a:lnTo>
                    <a:pt x="25" y="29"/>
                  </a:lnTo>
                  <a:lnTo>
                    <a:pt x="21" y="30"/>
                  </a:lnTo>
                  <a:lnTo>
                    <a:pt x="19" y="30"/>
                  </a:lnTo>
                  <a:lnTo>
                    <a:pt x="13" y="30"/>
                  </a:lnTo>
                  <a:lnTo>
                    <a:pt x="10" y="31"/>
                  </a:lnTo>
                  <a:lnTo>
                    <a:pt x="8" y="31"/>
                  </a:lnTo>
                  <a:lnTo>
                    <a:pt x="4" y="31"/>
                  </a:lnTo>
                  <a:lnTo>
                    <a:pt x="2" y="31"/>
                  </a:lnTo>
                  <a:lnTo>
                    <a:pt x="0" y="29"/>
                  </a:lnTo>
                  <a:lnTo>
                    <a:pt x="2" y="28"/>
                  </a:lnTo>
                  <a:lnTo>
                    <a:pt x="5" y="26"/>
                  </a:lnTo>
                  <a:lnTo>
                    <a:pt x="8" y="26"/>
                  </a:lnTo>
                  <a:lnTo>
                    <a:pt x="10" y="27"/>
                  </a:lnTo>
                  <a:lnTo>
                    <a:pt x="9" y="25"/>
                  </a:lnTo>
                  <a:lnTo>
                    <a:pt x="5" y="24"/>
                  </a:lnTo>
                  <a:lnTo>
                    <a:pt x="9" y="22"/>
                  </a:lnTo>
                  <a:lnTo>
                    <a:pt x="11" y="21"/>
                  </a:lnTo>
                  <a:lnTo>
                    <a:pt x="14" y="22"/>
                  </a:lnTo>
                  <a:lnTo>
                    <a:pt x="17" y="24"/>
                  </a:lnTo>
                  <a:lnTo>
                    <a:pt x="20" y="26"/>
                  </a:lnTo>
                  <a:lnTo>
                    <a:pt x="22" y="25"/>
                  </a:lnTo>
                  <a:lnTo>
                    <a:pt x="26" y="24"/>
                  </a:lnTo>
                  <a:lnTo>
                    <a:pt x="23" y="25"/>
                  </a:lnTo>
                  <a:lnTo>
                    <a:pt x="20" y="24"/>
                  </a:lnTo>
                  <a:lnTo>
                    <a:pt x="17" y="20"/>
                  </a:lnTo>
                  <a:lnTo>
                    <a:pt x="20" y="18"/>
                  </a:lnTo>
                  <a:lnTo>
                    <a:pt x="18" y="19"/>
                  </a:lnTo>
                  <a:lnTo>
                    <a:pt x="14" y="19"/>
                  </a:lnTo>
                  <a:lnTo>
                    <a:pt x="12" y="17"/>
                  </a:lnTo>
                  <a:lnTo>
                    <a:pt x="14" y="13"/>
                  </a:lnTo>
                  <a:lnTo>
                    <a:pt x="18" y="12"/>
                  </a:lnTo>
                  <a:lnTo>
                    <a:pt x="14" y="12"/>
                  </a:lnTo>
                  <a:lnTo>
                    <a:pt x="12" y="12"/>
                  </a:lnTo>
                  <a:lnTo>
                    <a:pt x="9" y="12"/>
                  </a:lnTo>
                  <a:lnTo>
                    <a:pt x="10" y="9"/>
                  </a:lnTo>
                  <a:lnTo>
                    <a:pt x="12" y="7"/>
                  </a:lnTo>
                  <a:lnTo>
                    <a:pt x="15" y="5"/>
                  </a:lnTo>
                  <a:lnTo>
                    <a:pt x="18" y="7"/>
                  </a:lnTo>
                  <a:lnTo>
                    <a:pt x="21" y="8"/>
                  </a:lnTo>
                  <a:lnTo>
                    <a:pt x="23" y="9"/>
                  </a:lnTo>
                  <a:lnTo>
                    <a:pt x="22" y="12"/>
                  </a:lnTo>
                  <a:lnTo>
                    <a:pt x="26" y="12"/>
                  </a:lnTo>
                  <a:lnTo>
                    <a:pt x="28" y="13"/>
                  </a:lnTo>
                  <a:lnTo>
                    <a:pt x="30" y="17"/>
                  </a:lnTo>
                  <a:lnTo>
                    <a:pt x="32" y="17"/>
                  </a:lnTo>
                  <a:lnTo>
                    <a:pt x="36" y="19"/>
                  </a:lnTo>
                  <a:lnTo>
                    <a:pt x="38" y="21"/>
                  </a:lnTo>
                  <a:lnTo>
                    <a:pt x="38" y="22"/>
                  </a:lnTo>
                  <a:lnTo>
                    <a:pt x="42" y="21"/>
                  </a:lnTo>
                  <a:lnTo>
                    <a:pt x="44" y="19"/>
                  </a:lnTo>
                  <a:lnTo>
                    <a:pt x="42" y="20"/>
                  </a:lnTo>
                  <a:lnTo>
                    <a:pt x="38" y="18"/>
                  </a:lnTo>
                  <a:lnTo>
                    <a:pt x="38" y="18"/>
                  </a:lnTo>
                  <a:lnTo>
                    <a:pt x="37" y="18"/>
                  </a:lnTo>
                  <a:lnTo>
                    <a:pt x="36" y="14"/>
                  </a:lnTo>
                  <a:lnTo>
                    <a:pt x="38" y="14"/>
                  </a:lnTo>
                  <a:lnTo>
                    <a:pt x="40" y="14"/>
                  </a:lnTo>
                  <a:lnTo>
                    <a:pt x="44" y="14"/>
                  </a:lnTo>
                  <a:lnTo>
                    <a:pt x="40" y="14"/>
                  </a:lnTo>
                  <a:lnTo>
                    <a:pt x="38" y="13"/>
                  </a:lnTo>
                  <a:lnTo>
                    <a:pt x="36" y="13"/>
                  </a:lnTo>
                  <a:lnTo>
                    <a:pt x="32" y="11"/>
                  </a:lnTo>
                  <a:lnTo>
                    <a:pt x="36" y="10"/>
                  </a:lnTo>
                  <a:lnTo>
                    <a:pt x="38" y="11"/>
                  </a:lnTo>
                  <a:lnTo>
                    <a:pt x="38" y="10"/>
                  </a:lnTo>
                  <a:lnTo>
                    <a:pt x="36" y="8"/>
                  </a:lnTo>
                  <a:lnTo>
                    <a:pt x="30" y="8"/>
                  </a:lnTo>
                  <a:lnTo>
                    <a:pt x="28" y="7"/>
                  </a:lnTo>
                  <a:lnTo>
                    <a:pt x="27" y="4"/>
                  </a:lnTo>
                  <a:lnTo>
                    <a:pt x="30" y="2"/>
                  </a:lnTo>
                  <a:lnTo>
                    <a:pt x="32" y="1"/>
                  </a:lnTo>
                  <a:lnTo>
                    <a:pt x="36" y="0"/>
                  </a:lnTo>
                  <a:lnTo>
                    <a:pt x="38" y="1"/>
                  </a:lnTo>
                  <a:lnTo>
                    <a:pt x="44" y="2"/>
                  </a:lnTo>
                  <a:lnTo>
                    <a:pt x="46" y="3"/>
                  </a:lnTo>
                  <a:lnTo>
                    <a:pt x="49" y="4"/>
                  </a:lnTo>
                  <a:lnTo>
                    <a:pt x="51" y="7"/>
                  </a:lnTo>
                  <a:lnTo>
                    <a:pt x="53" y="4"/>
                  </a:lnTo>
                  <a:lnTo>
                    <a:pt x="52" y="2"/>
                  </a:lnTo>
                  <a:lnTo>
                    <a:pt x="55" y="2"/>
                  </a:lnTo>
                  <a:lnTo>
                    <a:pt x="57" y="0"/>
                  </a:lnTo>
                  <a:lnTo>
                    <a:pt x="55" y="0"/>
                  </a:lnTo>
                  <a:lnTo>
                    <a:pt x="57" y="0"/>
                  </a:lnTo>
                  <a:lnTo>
                    <a:pt x="61" y="1"/>
                  </a:lnTo>
                  <a:lnTo>
                    <a:pt x="63" y="2"/>
                  </a:lnTo>
                  <a:lnTo>
                    <a:pt x="61" y="3"/>
                  </a:lnTo>
                  <a:lnTo>
                    <a:pt x="63" y="3"/>
                  </a:lnTo>
                  <a:lnTo>
                    <a:pt x="66" y="4"/>
                  </a:lnTo>
                  <a:lnTo>
                    <a:pt x="69" y="4"/>
                  </a:lnTo>
                  <a:lnTo>
                    <a:pt x="70" y="8"/>
                  </a:lnTo>
                  <a:lnTo>
                    <a:pt x="69" y="10"/>
                  </a:lnTo>
                  <a:lnTo>
                    <a:pt x="72" y="12"/>
                  </a:lnTo>
                  <a:lnTo>
                    <a:pt x="72" y="16"/>
                  </a:lnTo>
                  <a:lnTo>
                    <a:pt x="71" y="18"/>
                  </a:lnTo>
                  <a:lnTo>
                    <a:pt x="71" y="21"/>
                  </a:lnTo>
                  <a:lnTo>
                    <a:pt x="71" y="24"/>
                  </a:lnTo>
                  <a:lnTo>
                    <a:pt x="69" y="26"/>
                  </a:lnTo>
                  <a:lnTo>
                    <a:pt x="71" y="27"/>
                  </a:lnTo>
                  <a:lnTo>
                    <a:pt x="74" y="27"/>
                  </a:lnTo>
                  <a:lnTo>
                    <a:pt x="74" y="30"/>
                  </a:lnTo>
                  <a:lnTo>
                    <a:pt x="73" y="33"/>
                  </a:lnTo>
                  <a:lnTo>
                    <a:pt x="75" y="35"/>
                  </a:lnTo>
                  <a:lnTo>
                    <a:pt x="72" y="34"/>
                  </a:lnTo>
                  <a:lnTo>
                    <a:pt x="71" y="31"/>
                  </a:lnTo>
                  <a:lnTo>
                    <a:pt x="68" y="33"/>
                  </a:lnTo>
                  <a:lnTo>
                    <a:pt x="65" y="34"/>
                  </a:lnTo>
                  <a:lnTo>
                    <a:pt x="66" y="36"/>
                  </a:lnTo>
                  <a:lnTo>
                    <a:pt x="64" y="37"/>
                  </a:lnTo>
                  <a:lnTo>
                    <a:pt x="66" y="39"/>
                  </a:lnTo>
                  <a:lnTo>
                    <a:pt x="69" y="41"/>
                  </a:lnTo>
                  <a:lnTo>
                    <a:pt x="70" y="43"/>
                  </a:lnTo>
                  <a:lnTo>
                    <a:pt x="68" y="43"/>
                  </a:lnTo>
                  <a:lnTo>
                    <a:pt x="64" y="41"/>
                  </a:lnTo>
                  <a:lnTo>
                    <a:pt x="65" y="43"/>
                  </a:lnTo>
                  <a:lnTo>
                    <a:pt x="66" y="46"/>
                  </a:lnTo>
                  <a:lnTo>
                    <a:pt x="63" y="46"/>
                  </a:lnTo>
                  <a:lnTo>
                    <a:pt x="61" y="46"/>
                  </a:lnTo>
                  <a:lnTo>
                    <a:pt x="57" y="46"/>
                  </a:lnTo>
                  <a:lnTo>
                    <a:pt x="55" y="46"/>
                  </a:lnTo>
                  <a:lnTo>
                    <a:pt x="52" y="46"/>
                  </a:lnTo>
                  <a:lnTo>
                    <a:pt x="49" y="46"/>
                  </a:lnTo>
                  <a:lnTo>
                    <a:pt x="46" y="44"/>
                  </a:lnTo>
                  <a:lnTo>
                    <a:pt x="44" y="47"/>
                  </a:lnTo>
                  <a:lnTo>
                    <a:pt x="42" y="47"/>
                  </a:lnTo>
                  <a:lnTo>
                    <a:pt x="38" y="47"/>
                  </a:lnTo>
                  <a:lnTo>
                    <a:pt x="36" y="46"/>
                  </a:lnTo>
                  <a:lnTo>
                    <a:pt x="32" y="45"/>
                  </a:lnTo>
                  <a:lnTo>
                    <a:pt x="32" y="41"/>
                  </a:lnTo>
                  <a:lnTo>
                    <a:pt x="36" y="41"/>
                  </a:lnTo>
                  <a:lnTo>
                    <a:pt x="38" y="39"/>
                  </a:lnTo>
                  <a:lnTo>
                    <a:pt x="38" y="39"/>
                  </a:lnTo>
                  <a:lnTo>
                    <a:pt x="38" y="39"/>
                  </a:lnTo>
                  <a:lnTo>
                    <a:pt x="35" y="39"/>
                  </a:lnTo>
                  <a:lnTo>
                    <a:pt x="32" y="38"/>
                  </a:lnTo>
                  <a:lnTo>
                    <a:pt x="29" y="37"/>
                  </a:lnTo>
                  <a:lnTo>
                    <a:pt x="32" y="36"/>
                  </a:lnTo>
                  <a:lnTo>
                    <a:pt x="30" y="34"/>
                  </a:lnTo>
                  <a:lnTo>
                    <a:pt x="32" y="34"/>
                  </a:lnTo>
                  <a:lnTo>
                    <a:pt x="36" y="33"/>
                  </a:lnTo>
                  <a:lnTo>
                    <a:pt x="38" y="33"/>
                  </a:lnTo>
                  <a:lnTo>
                    <a:pt x="38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90000"/>
                </a:lnSpc>
              </a:pPr>
              <a:endParaRPr lang="en-US"/>
            </a:p>
          </p:txBody>
        </p:sp>
        <p:sp>
          <p:nvSpPr>
            <p:cNvPr id="34" name="Freeform 234">
              <a:extLst>
                <a:ext uri="{FF2B5EF4-FFF2-40B4-BE49-F238E27FC236}">
                  <a16:creationId xmlns:a16="http://schemas.microsoft.com/office/drawing/2014/main" id="{42803298-6947-4EA9-9E22-215D2BA9A5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52825" y="2165350"/>
              <a:ext cx="150812" cy="163513"/>
            </a:xfrm>
            <a:custGeom>
              <a:avLst/>
              <a:gdLst>
                <a:gd name="T0" fmla="*/ 82 w 95"/>
                <a:gd name="T1" fmla="*/ 7 h 103"/>
                <a:gd name="T2" fmla="*/ 86 w 95"/>
                <a:gd name="T3" fmla="*/ 12 h 103"/>
                <a:gd name="T4" fmla="*/ 95 w 95"/>
                <a:gd name="T5" fmla="*/ 12 h 103"/>
                <a:gd name="T6" fmla="*/ 94 w 95"/>
                <a:gd name="T7" fmla="*/ 4 h 103"/>
                <a:gd name="T8" fmla="*/ 88 w 95"/>
                <a:gd name="T9" fmla="*/ 1 h 103"/>
                <a:gd name="T10" fmla="*/ 81 w 95"/>
                <a:gd name="T11" fmla="*/ 0 h 103"/>
                <a:gd name="T12" fmla="*/ 75 w 95"/>
                <a:gd name="T13" fmla="*/ 4 h 103"/>
                <a:gd name="T14" fmla="*/ 77 w 95"/>
                <a:gd name="T15" fmla="*/ 7 h 103"/>
                <a:gd name="T16" fmla="*/ 81 w 95"/>
                <a:gd name="T17" fmla="*/ 103 h 103"/>
                <a:gd name="T18" fmla="*/ 77 w 95"/>
                <a:gd name="T19" fmla="*/ 101 h 103"/>
                <a:gd name="T20" fmla="*/ 77 w 95"/>
                <a:gd name="T21" fmla="*/ 47 h 103"/>
                <a:gd name="T22" fmla="*/ 84 w 95"/>
                <a:gd name="T23" fmla="*/ 48 h 103"/>
                <a:gd name="T24" fmla="*/ 81 w 95"/>
                <a:gd name="T25" fmla="*/ 56 h 103"/>
                <a:gd name="T26" fmla="*/ 88 w 95"/>
                <a:gd name="T27" fmla="*/ 61 h 103"/>
                <a:gd name="T28" fmla="*/ 88 w 95"/>
                <a:gd name="T29" fmla="*/ 70 h 103"/>
                <a:gd name="T30" fmla="*/ 81 w 95"/>
                <a:gd name="T31" fmla="*/ 71 h 103"/>
                <a:gd name="T32" fmla="*/ 74 w 95"/>
                <a:gd name="T33" fmla="*/ 71 h 103"/>
                <a:gd name="T34" fmla="*/ 66 w 95"/>
                <a:gd name="T35" fmla="*/ 64 h 103"/>
                <a:gd name="T36" fmla="*/ 59 w 95"/>
                <a:gd name="T37" fmla="*/ 60 h 103"/>
                <a:gd name="T38" fmla="*/ 50 w 95"/>
                <a:gd name="T39" fmla="*/ 57 h 103"/>
                <a:gd name="T40" fmla="*/ 42 w 95"/>
                <a:gd name="T41" fmla="*/ 58 h 103"/>
                <a:gd name="T42" fmla="*/ 35 w 95"/>
                <a:gd name="T43" fmla="*/ 54 h 103"/>
                <a:gd name="T44" fmla="*/ 27 w 95"/>
                <a:gd name="T45" fmla="*/ 56 h 103"/>
                <a:gd name="T46" fmla="*/ 19 w 95"/>
                <a:gd name="T47" fmla="*/ 57 h 103"/>
                <a:gd name="T48" fmla="*/ 10 w 95"/>
                <a:gd name="T49" fmla="*/ 53 h 103"/>
                <a:gd name="T50" fmla="*/ 13 w 95"/>
                <a:gd name="T51" fmla="*/ 48 h 103"/>
                <a:gd name="T52" fmla="*/ 22 w 95"/>
                <a:gd name="T53" fmla="*/ 49 h 103"/>
                <a:gd name="T54" fmla="*/ 30 w 95"/>
                <a:gd name="T55" fmla="*/ 49 h 103"/>
                <a:gd name="T56" fmla="*/ 23 w 95"/>
                <a:gd name="T57" fmla="*/ 46 h 103"/>
                <a:gd name="T58" fmla="*/ 30 w 95"/>
                <a:gd name="T59" fmla="*/ 41 h 103"/>
                <a:gd name="T60" fmla="*/ 22 w 95"/>
                <a:gd name="T61" fmla="*/ 43 h 103"/>
                <a:gd name="T62" fmla="*/ 22 w 95"/>
                <a:gd name="T63" fmla="*/ 36 h 103"/>
                <a:gd name="T64" fmla="*/ 15 w 95"/>
                <a:gd name="T65" fmla="*/ 39 h 103"/>
                <a:gd name="T66" fmla="*/ 11 w 95"/>
                <a:gd name="T67" fmla="*/ 37 h 103"/>
                <a:gd name="T68" fmla="*/ 6 w 95"/>
                <a:gd name="T69" fmla="*/ 35 h 103"/>
                <a:gd name="T70" fmla="*/ 0 w 95"/>
                <a:gd name="T71" fmla="*/ 30 h 103"/>
                <a:gd name="T72" fmla="*/ 6 w 95"/>
                <a:gd name="T73" fmla="*/ 26 h 103"/>
                <a:gd name="T74" fmla="*/ 15 w 95"/>
                <a:gd name="T75" fmla="*/ 26 h 103"/>
                <a:gd name="T76" fmla="*/ 23 w 95"/>
                <a:gd name="T77" fmla="*/ 23 h 103"/>
                <a:gd name="T78" fmla="*/ 32 w 95"/>
                <a:gd name="T79" fmla="*/ 26 h 103"/>
                <a:gd name="T80" fmla="*/ 39 w 95"/>
                <a:gd name="T81" fmla="*/ 30 h 103"/>
                <a:gd name="T82" fmla="*/ 42 w 95"/>
                <a:gd name="T83" fmla="*/ 39 h 103"/>
                <a:gd name="T84" fmla="*/ 48 w 95"/>
                <a:gd name="T85" fmla="*/ 34 h 103"/>
                <a:gd name="T86" fmla="*/ 53 w 95"/>
                <a:gd name="T87" fmla="*/ 32 h 103"/>
                <a:gd name="T88" fmla="*/ 64 w 95"/>
                <a:gd name="T89" fmla="*/ 41 h 103"/>
                <a:gd name="T90" fmla="*/ 71 w 95"/>
                <a:gd name="T91" fmla="*/ 40 h 103"/>
                <a:gd name="T92" fmla="*/ 77 w 95"/>
                <a:gd name="T93" fmla="*/ 47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95" h="103">
                  <a:moveTo>
                    <a:pt x="77" y="7"/>
                  </a:moveTo>
                  <a:lnTo>
                    <a:pt x="78" y="7"/>
                  </a:lnTo>
                  <a:lnTo>
                    <a:pt x="82" y="7"/>
                  </a:lnTo>
                  <a:lnTo>
                    <a:pt x="84" y="7"/>
                  </a:lnTo>
                  <a:lnTo>
                    <a:pt x="87" y="9"/>
                  </a:lnTo>
                  <a:lnTo>
                    <a:pt x="86" y="12"/>
                  </a:lnTo>
                  <a:lnTo>
                    <a:pt x="90" y="12"/>
                  </a:lnTo>
                  <a:lnTo>
                    <a:pt x="92" y="13"/>
                  </a:lnTo>
                  <a:lnTo>
                    <a:pt x="95" y="12"/>
                  </a:lnTo>
                  <a:lnTo>
                    <a:pt x="95" y="10"/>
                  </a:lnTo>
                  <a:lnTo>
                    <a:pt x="94" y="7"/>
                  </a:lnTo>
                  <a:lnTo>
                    <a:pt x="94" y="4"/>
                  </a:lnTo>
                  <a:lnTo>
                    <a:pt x="94" y="3"/>
                  </a:lnTo>
                  <a:lnTo>
                    <a:pt x="91" y="1"/>
                  </a:lnTo>
                  <a:lnTo>
                    <a:pt x="88" y="1"/>
                  </a:lnTo>
                  <a:lnTo>
                    <a:pt x="85" y="1"/>
                  </a:lnTo>
                  <a:lnTo>
                    <a:pt x="83" y="0"/>
                  </a:lnTo>
                  <a:lnTo>
                    <a:pt x="81" y="0"/>
                  </a:lnTo>
                  <a:lnTo>
                    <a:pt x="79" y="0"/>
                  </a:lnTo>
                  <a:lnTo>
                    <a:pt x="76" y="2"/>
                  </a:lnTo>
                  <a:lnTo>
                    <a:pt x="75" y="4"/>
                  </a:lnTo>
                  <a:lnTo>
                    <a:pt x="75" y="5"/>
                  </a:lnTo>
                  <a:lnTo>
                    <a:pt x="76" y="7"/>
                  </a:lnTo>
                  <a:lnTo>
                    <a:pt x="77" y="7"/>
                  </a:lnTo>
                  <a:lnTo>
                    <a:pt x="77" y="7"/>
                  </a:lnTo>
                  <a:close/>
                  <a:moveTo>
                    <a:pt x="77" y="103"/>
                  </a:moveTo>
                  <a:lnTo>
                    <a:pt x="81" y="103"/>
                  </a:lnTo>
                  <a:lnTo>
                    <a:pt x="83" y="103"/>
                  </a:lnTo>
                  <a:lnTo>
                    <a:pt x="81" y="101"/>
                  </a:lnTo>
                  <a:lnTo>
                    <a:pt x="77" y="101"/>
                  </a:lnTo>
                  <a:lnTo>
                    <a:pt x="77" y="103"/>
                  </a:lnTo>
                  <a:lnTo>
                    <a:pt x="77" y="103"/>
                  </a:lnTo>
                  <a:close/>
                  <a:moveTo>
                    <a:pt x="77" y="47"/>
                  </a:moveTo>
                  <a:lnTo>
                    <a:pt x="78" y="47"/>
                  </a:lnTo>
                  <a:lnTo>
                    <a:pt x="81" y="47"/>
                  </a:lnTo>
                  <a:lnTo>
                    <a:pt x="84" y="48"/>
                  </a:lnTo>
                  <a:lnTo>
                    <a:pt x="82" y="51"/>
                  </a:lnTo>
                  <a:lnTo>
                    <a:pt x="81" y="54"/>
                  </a:lnTo>
                  <a:lnTo>
                    <a:pt x="81" y="56"/>
                  </a:lnTo>
                  <a:lnTo>
                    <a:pt x="84" y="56"/>
                  </a:lnTo>
                  <a:lnTo>
                    <a:pt x="86" y="60"/>
                  </a:lnTo>
                  <a:lnTo>
                    <a:pt x="88" y="61"/>
                  </a:lnTo>
                  <a:lnTo>
                    <a:pt x="92" y="64"/>
                  </a:lnTo>
                  <a:lnTo>
                    <a:pt x="90" y="66"/>
                  </a:lnTo>
                  <a:lnTo>
                    <a:pt x="88" y="70"/>
                  </a:lnTo>
                  <a:lnTo>
                    <a:pt x="86" y="70"/>
                  </a:lnTo>
                  <a:lnTo>
                    <a:pt x="83" y="71"/>
                  </a:lnTo>
                  <a:lnTo>
                    <a:pt x="81" y="71"/>
                  </a:lnTo>
                  <a:lnTo>
                    <a:pt x="77" y="71"/>
                  </a:lnTo>
                  <a:lnTo>
                    <a:pt x="76" y="71"/>
                  </a:lnTo>
                  <a:lnTo>
                    <a:pt x="74" y="71"/>
                  </a:lnTo>
                  <a:lnTo>
                    <a:pt x="70" y="70"/>
                  </a:lnTo>
                  <a:lnTo>
                    <a:pt x="68" y="68"/>
                  </a:lnTo>
                  <a:lnTo>
                    <a:pt x="66" y="64"/>
                  </a:lnTo>
                  <a:lnTo>
                    <a:pt x="65" y="62"/>
                  </a:lnTo>
                  <a:lnTo>
                    <a:pt x="61" y="60"/>
                  </a:lnTo>
                  <a:lnTo>
                    <a:pt x="59" y="60"/>
                  </a:lnTo>
                  <a:lnTo>
                    <a:pt x="56" y="58"/>
                  </a:lnTo>
                  <a:lnTo>
                    <a:pt x="53" y="57"/>
                  </a:lnTo>
                  <a:lnTo>
                    <a:pt x="50" y="57"/>
                  </a:lnTo>
                  <a:lnTo>
                    <a:pt x="48" y="56"/>
                  </a:lnTo>
                  <a:lnTo>
                    <a:pt x="44" y="57"/>
                  </a:lnTo>
                  <a:lnTo>
                    <a:pt x="42" y="58"/>
                  </a:lnTo>
                  <a:lnTo>
                    <a:pt x="39" y="56"/>
                  </a:lnTo>
                  <a:lnTo>
                    <a:pt x="39" y="54"/>
                  </a:lnTo>
                  <a:lnTo>
                    <a:pt x="35" y="54"/>
                  </a:lnTo>
                  <a:lnTo>
                    <a:pt x="33" y="55"/>
                  </a:lnTo>
                  <a:lnTo>
                    <a:pt x="31" y="55"/>
                  </a:lnTo>
                  <a:lnTo>
                    <a:pt x="27" y="56"/>
                  </a:lnTo>
                  <a:lnTo>
                    <a:pt x="25" y="57"/>
                  </a:lnTo>
                  <a:lnTo>
                    <a:pt x="22" y="57"/>
                  </a:lnTo>
                  <a:lnTo>
                    <a:pt x="19" y="57"/>
                  </a:lnTo>
                  <a:lnTo>
                    <a:pt x="16" y="57"/>
                  </a:lnTo>
                  <a:lnTo>
                    <a:pt x="14" y="55"/>
                  </a:lnTo>
                  <a:lnTo>
                    <a:pt x="10" y="53"/>
                  </a:lnTo>
                  <a:lnTo>
                    <a:pt x="8" y="51"/>
                  </a:lnTo>
                  <a:lnTo>
                    <a:pt x="10" y="48"/>
                  </a:lnTo>
                  <a:lnTo>
                    <a:pt x="13" y="48"/>
                  </a:lnTo>
                  <a:lnTo>
                    <a:pt x="16" y="48"/>
                  </a:lnTo>
                  <a:lnTo>
                    <a:pt x="18" y="48"/>
                  </a:lnTo>
                  <a:lnTo>
                    <a:pt x="22" y="49"/>
                  </a:lnTo>
                  <a:lnTo>
                    <a:pt x="24" y="49"/>
                  </a:lnTo>
                  <a:lnTo>
                    <a:pt x="27" y="49"/>
                  </a:lnTo>
                  <a:lnTo>
                    <a:pt x="30" y="49"/>
                  </a:lnTo>
                  <a:lnTo>
                    <a:pt x="28" y="47"/>
                  </a:lnTo>
                  <a:lnTo>
                    <a:pt x="26" y="47"/>
                  </a:lnTo>
                  <a:lnTo>
                    <a:pt x="23" y="46"/>
                  </a:lnTo>
                  <a:lnTo>
                    <a:pt x="26" y="45"/>
                  </a:lnTo>
                  <a:lnTo>
                    <a:pt x="30" y="44"/>
                  </a:lnTo>
                  <a:lnTo>
                    <a:pt x="30" y="41"/>
                  </a:lnTo>
                  <a:lnTo>
                    <a:pt x="27" y="41"/>
                  </a:lnTo>
                  <a:lnTo>
                    <a:pt x="24" y="41"/>
                  </a:lnTo>
                  <a:lnTo>
                    <a:pt x="22" y="43"/>
                  </a:lnTo>
                  <a:lnTo>
                    <a:pt x="22" y="40"/>
                  </a:lnTo>
                  <a:lnTo>
                    <a:pt x="24" y="38"/>
                  </a:lnTo>
                  <a:lnTo>
                    <a:pt x="22" y="36"/>
                  </a:lnTo>
                  <a:lnTo>
                    <a:pt x="18" y="36"/>
                  </a:lnTo>
                  <a:lnTo>
                    <a:pt x="16" y="37"/>
                  </a:lnTo>
                  <a:lnTo>
                    <a:pt x="15" y="39"/>
                  </a:lnTo>
                  <a:lnTo>
                    <a:pt x="11" y="41"/>
                  </a:lnTo>
                  <a:lnTo>
                    <a:pt x="9" y="39"/>
                  </a:lnTo>
                  <a:lnTo>
                    <a:pt x="11" y="37"/>
                  </a:lnTo>
                  <a:lnTo>
                    <a:pt x="11" y="34"/>
                  </a:lnTo>
                  <a:lnTo>
                    <a:pt x="9" y="34"/>
                  </a:lnTo>
                  <a:lnTo>
                    <a:pt x="6" y="35"/>
                  </a:lnTo>
                  <a:lnTo>
                    <a:pt x="3" y="35"/>
                  </a:lnTo>
                  <a:lnTo>
                    <a:pt x="0" y="34"/>
                  </a:lnTo>
                  <a:lnTo>
                    <a:pt x="0" y="30"/>
                  </a:lnTo>
                  <a:lnTo>
                    <a:pt x="1" y="28"/>
                  </a:lnTo>
                  <a:lnTo>
                    <a:pt x="3" y="26"/>
                  </a:lnTo>
                  <a:lnTo>
                    <a:pt x="6" y="26"/>
                  </a:lnTo>
                  <a:lnTo>
                    <a:pt x="9" y="26"/>
                  </a:lnTo>
                  <a:lnTo>
                    <a:pt x="11" y="26"/>
                  </a:lnTo>
                  <a:lnTo>
                    <a:pt x="15" y="26"/>
                  </a:lnTo>
                  <a:lnTo>
                    <a:pt x="17" y="24"/>
                  </a:lnTo>
                  <a:lnTo>
                    <a:pt x="20" y="24"/>
                  </a:lnTo>
                  <a:lnTo>
                    <a:pt x="23" y="23"/>
                  </a:lnTo>
                  <a:lnTo>
                    <a:pt x="26" y="24"/>
                  </a:lnTo>
                  <a:lnTo>
                    <a:pt x="28" y="26"/>
                  </a:lnTo>
                  <a:lnTo>
                    <a:pt x="32" y="26"/>
                  </a:lnTo>
                  <a:lnTo>
                    <a:pt x="34" y="27"/>
                  </a:lnTo>
                  <a:lnTo>
                    <a:pt x="37" y="28"/>
                  </a:lnTo>
                  <a:lnTo>
                    <a:pt x="39" y="30"/>
                  </a:lnTo>
                  <a:lnTo>
                    <a:pt x="41" y="34"/>
                  </a:lnTo>
                  <a:lnTo>
                    <a:pt x="40" y="36"/>
                  </a:lnTo>
                  <a:lnTo>
                    <a:pt x="42" y="39"/>
                  </a:lnTo>
                  <a:lnTo>
                    <a:pt x="44" y="37"/>
                  </a:lnTo>
                  <a:lnTo>
                    <a:pt x="47" y="34"/>
                  </a:lnTo>
                  <a:lnTo>
                    <a:pt x="48" y="34"/>
                  </a:lnTo>
                  <a:lnTo>
                    <a:pt x="50" y="32"/>
                  </a:lnTo>
                  <a:lnTo>
                    <a:pt x="53" y="32"/>
                  </a:lnTo>
                  <a:lnTo>
                    <a:pt x="53" y="32"/>
                  </a:lnTo>
                  <a:lnTo>
                    <a:pt x="60" y="36"/>
                  </a:lnTo>
                  <a:lnTo>
                    <a:pt x="62" y="38"/>
                  </a:lnTo>
                  <a:lnTo>
                    <a:pt x="64" y="41"/>
                  </a:lnTo>
                  <a:lnTo>
                    <a:pt x="66" y="41"/>
                  </a:lnTo>
                  <a:lnTo>
                    <a:pt x="69" y="41"/>
                  </a:lnTo>
                  <a:lnTo>
                    <a:pt x="71" y="40"/>
                  </a:lnTo>
                  <a:lnTo>
                    <a:pt x="75" y="43"/>
                  </a:lnTo>
                  <a:lnTo>
                    <a:pt x="77" y="43"/>
                  </a:lnTo>
                  <a:lnTo>
                    <a:pt x="77" y="47"/>
                  </a:lnTo>
                  <a:lnTo>
                    <a:pt x="77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90000"/>
                </a:lnSpc>
              </a:pPr>
              <a:endParaRPr lang="en-US"/>
            </a:p>
          </p:txBody>
        </p:sp>
        <p:sp>
          <p:nvSpPr>
            <p:cNvPr id="35" name="Freeform 235">
              <a:extLst>
                <a:ext uri="{FF2B5EF4-FFF2-40B4-BE49-F238E27FC236}">
                  <a16:creationId xmlns:a16="http://schemas.microsoft.com/office/drawing/2014/main" id="{A3408BB4-D859-45FD-AE45-80A6E6113F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94063" y="2320925"/>
              <a:ext cx="301625" cy="174625"/>
            </a:xfrm>
            <a:custGeom>
              <a:avLst/>
              <a:gdLst>
                <a:gd name="T0" fmla="*/ 125 w 190"/>
                <a:gd name="T1" fmla="*/ 20 h 110"/>
                <a:gd name="T2" fmla="*/ 131 w 190"/>
                <a:gd name="T3" fmla="*/ 27 h 110"/>
                <a:gd name="T4" fmla="*/ 144 w 190"/>
                <a:gd name="T5" fmla="*/ 31 h 110"/>
                <a:gd name="T6" fmla="*/ 151 w 190"/>
                <a:gd name="T7" fmla="*/ 23 h 110"/>
                <a:gd name="T8" fmla="*/ 165 w 190"/>
                <a:gd name="T9" fmla="*/ 30 h 110"/>
                <a:gd name="T10" fmla="*/ 160 w 190"/>
                <a:gd name="T11" fmla="*/ 45 h 110"/>
                <a:gd name="T12" fmla="*/ 144 w 190"/>
                <a:gd name="T13" fmla="*/ 54 h 110"/>
                <a:gd name="T14" fmla="*/ 129 w 190"/>
                <a:gd name="T15" fmla="*/ 54 h 110"/>
                <a:gd name="T16" fmla="*/ 117 w 190"/>
                <a:gd name="T17" fmla="*/ 52 h 110"/>
                <a:gd name="T18" fmla="*/ 103 w 190"/>
                <a:gd name="T19" fmla="*/ 57 h 110"/>
                <a:gd name="T20" fmla="*/ 85 w 190"/>
                <a:gd name="T21" fmla="*/ 65 h 110"/>
                <a:gd name="T22" fmla="*/ 69 w 190"/>
                <a:gd name="T23" fmla="*/ 68 h 110"/>
                <a:gd name="T24" fmla="*/ 52 w 190"/>
                <a:gd name="T25" fmla="*/ 67 h 110"/>
                <a:gd name="T26" fmla="*/ 50 w 190"/>
                <a:gd name="T27" fmla="*/ 58 h 110"/>
                <a:gd name="T28" fmla="*/ 66 w 190"/>
                <a:gd name="T29" fmla="*/ 53 h 110"/>
                <a:gd name="T30" fmla="*/ 88 w 190"/>
                <a:gd name="T31" fmla="*/ 49 h 110"/>
                <a:gd name="T32" fmla="*/ 77 w 190"/>
                <a:gd name="T33" fmla="*/ 49 h 110"/>
                <a:gd name="T34" fmla="*/ 63 w 190"/>
                <a:gd name="T35" fmla="*/ 50 h 110"/>
                <a:gd name="T36" fmla="*/ 52 w 190"/>
                <a:gd name="T37" fmla="*/ 47 h 110"/>
                <a:gd name="T38" fmla="*/ 51 w 190"/>
                <a:gd name="T39" fmla="*/ 42 h 110"/>
                <a:gd name="T40" fmla="*/ 43 w 190"/>
                <a:gd name="T41" fmla="*/ 50 h 110"/>
                <a:gd name="T42" fmla="*/ 29 w 190"/>
                <a:gd name="T43" fmla="*/ 50 h 110"/>
                <a:gd name="T44" fmla="*/ 17 w 190"/>
                <a:gd name="T45" fmla="*/ 50 h 110"/>
                <a:gd name="T46" fmla="*/ 3 w 190"/>
                <a:gd name="T47" fmla="*/ 48 h 110"/>
                <a:gd name="T48" fmla="*/ 12 w 190"/>
                <a:gd name="T49" fmla="*/ 39 h 110"/>
                <a:gd name="T50" fmla="*/ 29 w 190"/>
                <a:gd name="T51" fmla="*/ 36 h 110"/>
                <a:gd name="T52" fmla="*/ 24 w 190"/>
                <a:gd name="T53" fmla="*/ 35 h 110"/>
                <a:gd name="T54" fmla="*/ 4 w 190"/>
                <a:gd name="T55" fmla="*/ 36 h 110"/>
                <a:gd name="T56" fmla="*/ 20 w 190"/>
                <a:gd name="T57" fmla="*/ 30 h 110"/>
                <a:gd name="T58" fmla="*/ 37 w 190"/>
                <a:gd name="T59" fmla="*/ 27 h 110"/>
                <a:gd name="T60" fmla="*/ 20 w 190"/>
                <a:gd name="T61" fmla="*/ 28 h 110"/>
                <a:gd name="T62" fmla="*/ 14 w 190"/>
                <a:gd name="T63" fmla="*/ 20 h 110"/>
                <a:gd name="T64" fmla="*/ 34 w 190"/>
                <a:gd name="T65" fmla="*/ 20 h 110"/>
                <a:gd name="T66" fmla="*/ 25 w 190"/>
                <a:gd name="T67" fmla="*/ 18 h 110"/>
                <a:gd name="T68" fmla="*/ 36 w 190"/>
                <a:gd name="T69" fmla="*/ 10 h 110"/>
                <a:gd name="T70" fmla="*/ 50 w 190"/>
                <a:gd name="T71" fmla="*/ 19 h 110"/>
                <a:gd name="T72" fmla="*/ 66 w 190"/>
                <a:gd name="T73" fmla="*/ 19 h 110"/>
                <a:gd name="T74" fmla="*/ 76 w 190"/>
                <a:gd name="T75" fmla="*/ 27 h 110"/>
                <a:gd name="T76" fmla="*/ 84 w 190"/>
                <a:gd name="T77" fmla="*/ 35 h 110"/>
                <a:gd name="T78" fmla="*/ 101 w 190"/>
                <a:gd name="T79" fmla="*/ 37 h 110"/>
                <a:gd name="T80" fmla="*/ 117 w 190"/>
                <a:gd name="T81" fmla="*/ 37 h 110"/>
                <a:gd name="T82" fmla="*/ 106 w 190"/>
                <a:gd name="T83" fmla="*/ 28 h 110"/>
                <a:gd name="T84" fmla="*/ 113 w 190"/>
                <a:gd name="T85" fmla="*/ 24 h 110"/>
                <a:gd name="T86" fmla="*/ 99 w 190"/>
                <a:gd name="T87" fmla="*/ 15 h 110"/>
                <a:gd name="T88" fmla="*/ 112 w 190"/>
                <a:gd name="T89" fmla="*/ 3 h 110"/>
                <a:gd name="T90" fmla="*/ 121 w 190"/>
                <a:gd name="T91" fmla="*/ 7 h 110"/>
                <a:gd name="T92" fmla="*/ 188 w 190"/>
                <a:gd name="T93" fmla="*/ 43 h 110"/>
                <a:gd name="T94" fmla="*/ 178 w 190"/>
                <a:gd name="T95" fmla="*/ 51 h 110"/>
                <a:gd name="T96" fmla="*/ 181 w 190"/>
                <a:gd name="T97" fmla="*/ 40 h 110"/>
                <a:gd name="T98" fmla="*/ 160 w 190"/>
                <a:gd name="T99" fmla="*/ 103 h 110"/>
                <a:gd name="T100" fmla="*/ 145 w 190"/>
                <a:gd name="T101" fmla="*/ 93 h 110"/>
                <a:gd name="T102" fmla="*/ 165 w 190"/>
                <a:gd name="T103" fmla="*/ 86 h 110"/>
                <a:gd name="T104" fmla="*/ 178 w 190"/>
                <a:gd name="T105" fmla="*/ 93 h 110"/>
                <a:gd name="T106" fmla="*/ 169 w 190"/>
                <a:gd name="T107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90" h="110">
                  <a:moveTo>
                    <a:pt x="125" y="11"/>
                  </a:moveTo>
                  <a:lnTo>
                    <a:pt x="123" y="13"/>
                  </a:lnTo>
                  <a:lnTo>
                    <a:pt x="126" y="14"/>
                  </a:lnTo>
                  <a:lnTo>
                    <a:pt x="129" y="16"/>
                  </a:lnTo>
                  <a:lnTo>
                    <a:pt x="128" y="18"/>
                  </a:lnTo>
                  <a:lnTo>
                    <a:pt x="125" y="20"/>
                  </a:lnTo>
                  <a:lnTo>
                    <a:pt x="126" y="23"/>
                  </a:lnTo>
                  <a:lnTo>
                    <a:pt x="128" y="23"/>
                  </a:lnTo>
                  <a:lnTo>
                    <a:pt x="131" y="23"/>
                  </a:lnTo>
                  <a:lnTo>
                    <a:pt x="134" y="23"/>
                  </a:lnTo>
                  <a:lnTo>
                    <a:pt x="135" y="26"/>
                  </a:lnTo>
                  <a:lnTo>
                    <a:pt x="131" y="27"/>
                  </a:lnTo>
                  <a:lnTo>
                    <a:pt x="132" y="31"/>
                  </a:lnTo>
                  <a:lnTo>
                    <a:pt x="135" y="27"/>
                  </a:lnTo>
                  <a:lnTo>
                    <a:pt x="138" y="27"/>
                  </a:lnTo>
                  <a:lnTo>
                    <a:pt x="140" y="27"/>
                  </a:lnTo>
                  <a:lnTo>
                    <a:pt x="143" y="28"/>
                  </a:lnTo>
                  <a:lnTo>
                    <a:pt x="144" y="31"/>
                  </a:lnTo>
                  <a:lnTo>
                    <a:pt x="146" y="34"/>
                  </a:lnTo>
                  <a:lnTo>
                    <a:pt x="146" y="31"/>
                  </a:lnTo>
                  <a:lnTo>
                    <a:pt x="149" y="30"/>
                  </a:lnTo>
                  <a:lnTo>
                    <a:pt x="146" y="27"/>
                  </a:lnTo>
                  <a:lnTo>
                    <a:pt x="147" y="25"/>
                  </a:lnTo>
                  <a:lnTo>
                    <a:pt x="151" y="23"/>
                  </a:lnTo>
                  <a:lnTo>
                    <a:pt x="153" y="23"/>
                  </a:lnTo>
                  <a:lnTo>
                    <a:pt x="155" y="24"/>
                  </a:lnTo>
                  <a:lnTo>
                    <a:pt x="159" y="24"/>
                  </a:lnTo>
                  <a:lnTo>
                    <a:pt x="161" y="25"/>
                  </a:lnTo>
                  <a:lnTo>
                    <a:pt x="164" y="27"/>
                  </a:lnTo>
                  <a:lnTo>
                    <a:pt x="165" y="30"/>
                  </a:lnTo>
                  <a:lnTo>
                    <a:pt x="165" y="32"/>
                  </a:lnTo>
                  <a:lnTo>
                    <a:pt x="166" y="35"/>
                  </a:lnTo>
                  <a:lnTo>
                    <a:pt x="163" y="37"/>
                  </a:lnTo>
                  <a:lnTo>
                    <a:pt x="163" y="40"/>
                  </a:lnTo>
                  <a:lnTo>
                    <a:pt x="162" y="43"/>
                  </a:lnTo>
                  <a:lnTo>
                    <a:pt x="160" y="45"/>
                  </a:lnTo>
                  <a:lnTo>
                    <a:pt x="160" y="49"/>
                  </a:lnTo>
                  <a:lnTo>
                    <a:pt x="157" y="51"/>
                  </a:lnTo>
                  <a:lnTo>
                    <a:pt x="154" y="52"/>
                  </a:lnTo>
                  <a:lnTo>
                    <a:pt x="152" y="52"/>
                  </a:lnTo>
                  <a:lnTo>
                    <a:pt x="148" y="52"/>
                  </a:lnTo>
                  <a:lnTo>
                    <a:pt x="144" y="54"/>
                  </a:lnTo>
                  <a:lnTo>
                    <a:pt x="140" y="54"/>
                  </a:lnTo>
                  <a:lnTo>
                    <a:pt x="138" y="54"/>
                  </a:lnTo>
                  <a:lnTo>
                    <a:pt x="135" y="52"/>
                  </a:lnTo>
                  <a:lnTo>
                    <a:pt x="134" y="50"/>
                  </a:lnTo>
                  <a:lnTo>
                    <a:pt x="131" y="52"/>
                  </a:lnTo>
                  <a:lnTo>
                    <a:pt x="129" y="54"/>
                  </a:lnTo>
                  <a:lnTo>
                    <a:pt x="126" y="54"/>
                  </a:lnTo>
                  <a:lnTo>
                    <a:pt x="123" y="53"/>
                  </a:lnTo>
                  <a:lnTo>
                    <a:pt x="120" y="53"/>
                  </a:lnTo>
                  <a:lnTo>
                    <a:pt x="122" y="52"/>
                  </a:lnTo>
                  <a:lnTo>
                    <a:pt x="120" y="51"/>
                  </a:lnTo>
                  <a:lnTo>
                    <a:pt x="117" y="52"/>
                  </a:lnTo>
                  <a:lnTo>
                    <a:pt x="114" y="53"/>
                  </a:lnTo>
                  <a:lnTo>
                    <a:pt x="112" y="56"/>
                  </a:lnTo>
                  <a:lnTo>
                    <a:pt x="109" y="57"/>
                  </a:lnTo>
                  <a:lnTo>
                    <a:pt x="106" y="56"/>
                  </a:lnTo>
                  <a:lnTo>
                    <a:pt x="103" y="57"/>
                  </a:lnTo>
                  <a:lnTo>
                    <a:pt x="103" y="57"/>
                  </a:lnTo>
                  <a:lnTo>
                    <a:pt x="100" y="57"/>
                  </a:lnTo>
                  <a:lnTo>
                    <a:pt x="97" y="58"/>
                  </a:lnTo>
                  <a:lnTo>
                    <a:pt x="94" y="58"/>
                  </a:lnTo>
                  <a:lnTo>
                    <a:pt x="94" y="61"/>
                  </a:lnTo>
                  <a:lnTo>
                    <a:pt x="91" y="62"/>
                  </a:lnTo>
                  <a:lnTo>
                    <a:pt x="85" y="65"/>
                  </a:lnTo>
                  <a:lnTo>
                    <a:pt x="83" y="65"/>
                  </a:lnTo>
                  <a:lnTo>
                    <a:pt x="79" y="66"/>
                  </a:lnTo>
                  <a:lnTo>
                    <a:pt x="77" y="67"/>
                  </a:lnTo>
                  <a:lnTo>
                    <a:pt x="74" y="67"/>
                  </a:lnTo>
                  <a:lnTo>
                    <a:pt x="71" y="68"/>
                  </a:lnTo>
                  <a:lnTo>
                    <a:pt x="69" y="68"/>
                  </a:lnTo>
                  <a:lnTo>
                    <a:pt x="66" y="68"/>
                  </a:lnTo>
                  <a:lnTo>
                    <a:pt x="63" y="69"/>
                  </a:lnTo>
                  <a:lnTo>
                    <a:pt x="60" y="68"/>
                  </a:lnTo>
                  <a:lnTo>
                    <a:pt x="58" y="68"/>
                  </a:lnTo>
                  <a:lnTo>
                    <a:pt x="54" y="68"/>
                  </a:lnTo>
                  <a:lnTo>
                    <a:pt x="52" y="67"/>
                  </a:lnTo>
                  <a:lnTo>
                    <a:pt x="49" y="66"/>
                  </a:lnTo>
                  <a:lnTo>
                    <a:pt x="46" y="65"/>
                  </a:lnTo>
                  <a:lnTo>
                    <a:pt x="43" y="62"/>
                  </a:lnTo>
                  <a:lnTo>
                    <a:pt x="44" y="60"/>
                  </a:lnTo>
                  <a:lnTo>
                    <a:pt x="46" y="59"/>
                  </a:lnTo>
                  <a:lnTo>
                    <a:pt x="50" y="58"/>
                  </a:lnTo>
                  <a:lnTo>
                    <a:pt x="52" y="57"/>
                  </a:lnTo>
                  <a:lnTo>
                    <a:pt x="55" y="57"/>
                  </a:lnTo>
                  <a:lnTo>
                    <a:pt x="58" y="56"/>
                  </a:lnTo>
                  <a:lnTo>
                    <a:pt x="61" y="54"/>
                  </a:lnTo>
                  <a:lnTo>
                    <a:pt x="63" y="53"/>
                  </a:lnTo>
                  <a:lnTo>
                    <a:pt x="66" y="53"/>
                  </a:lnTo>
                  <a:lnTo>
                    <a:pt x="69" y="52"/>
                  </a:lnTo>
                  <a:lnTo>
                    <a:pt x="71" y="52"/>
                  </a:lnTo>
                  <a:lnTo>
                    <a:pt x="75" y="52"/>
                  </a:lnTo>
                  <a:lnTo>
                    <a:pt x="79" y="53"/>
                  </a:lnTo>
                  <a:lnTo>
                    <a:pt x="83" y="50"/>
                  </a:lnTo>
                  <a:lnTo>
                    <a:pt x="88" y="49"/>
                  </a:lnTo>
                  <a:lnTo>
                    <a:pt x="91" y="45"/>
                  </a:lnTo>
                  <a:lnTo>
                    <a:pt x="88" y="45"/>
                  </a:lnTo>
                  <a:lnTo>
                    <a:pt x="85" y="47"/>
                  </a:lnTo>
                  <a:lnTo>
                    <a:pt x="83" y="48"/>
                  </a:lnTo>
                  <a:lnTo>
                    <a:pt x="79" y="48"/>
                  </a:lnTo>
                  <a:lnTo>
                    <a:pt x="77" y="49"/>
                  </a:lnTo>
                  <a:lnTo>
                    <a:pt x="75" y="49"/>
                  </a:lnTo>
                  <a:lnTo>
                    <a:pt x="71" y="47"/>
                  </a:lnTo>
                  <a:lnTo>
                    <a:pt x="69" y="48"/>
                  </a:lnTo>
                  <a:lnTo>
                    <a:pt x="66" y="45"/>
                  </a:lnTo>
                  <a:lnTo>
                    <a:pt x="67" y="49"/>
                  </a:lnTo>
                  <a:lnTo>
                    <a:pt x="63" y="50"/>
                  </a:lnTo>
                  <a:lnTo>
                    <a:pt x="61" y="49"/>
                  </a:lnTo>
                  <a:lnTo>
                    <a:pt x="58" y="50"/>
                  </a:lnTo>
                  <a:lnTo>
                    <a:pt x="55" y="50"/>
                  </a:lnTo>
                  <a:lnTo>
                    <a:pt x="52" y="51"/>
                  </a:lnTo>
                  <a:lnTo>
                    <a:pt x="50" y="49"/>
                  </a:lnTo>
                  <a:lnTo>
                    <a:pt x="52" y="47"/>
                  </a:lnTo>
                  <a:lnTo>
                    <a:pt x="50" y="47"/>
                  </a:lnTo>
                  <a:lnTo>
                    <a:pt x="51" y="44"/>
                  </a:lnTo>
                  <a:lnTo>
                    <a:pt x="53" y="43"/>
                  </a:lnTo>
                  <a:lnTo>
                    <a:pt x="57" y="41"/>
                  </a:lnTo>
                  <a:lnTo>
                    <a:pt x="53" y="41"/>
                  </a:lnTo>
                  <a:lnTo>
                    <a:pt x="51" y="42"/>
                  </a:lnTo>
                  <a:lnTo>
                    <a:pt x="48" y="42"/>
                  </a:lnTo>
                  <a:lnTo>
                    <a:pt x="46" y="44"/>
                  </a:lnTo>
                  <a:lnTo>
                    <a:pt x="44" y="45"/>
                  </a:lnTo>
                  <a:lnTo>
                    <a:pt x="42" y="45"/>
                  </a:lnTo>
                  <a:lnTo>
                    <a:pt x="44" y="48"/>
                  </a:lnTo>
                  <a:lnTo>
                    <a:pt x="43" y="50"/>
                  </a:lnTo>
                  <a:lnTo>
                    <a:pt x="41" y="51"/>
                  </a:lnTo>
                  <a:lnTo>
                    <a:pt x="37" y="52"/>
                  </a:lnTo>
                  <a:lnTo>
                    <a:pt x="34" y="53"/>
                  </a:lnTo>
                  <a:lnTo>
                    <a:pt x="32" y="51"/>
                  </a:lnTo>
                  <a:lnTo>
                    <a:pt x="33" y="49"/>
                  </a:lnTo>
                  <a:lnTo>
                    <a:pt x="29" y="50"/>
                  </a:lnTo>
                  <a:lnTo>
                    <a:pt x="27" y="50"/>
                  </a:lnTo>
                  <a:lnTo>
                    <a:pt x="26" y="53"/>
                  </a:lnTo>
                  <a:lnTo>
                    <a:pt x="24" y="53"/>
                  </a:lnTo>
                  <a:lnTo>
                    <a:pt x="20" y="52"/>
                  </a:lnTo>
                  <a:lnTo>
                    <a:pt x="19" y="49"/>
                  </a:lnTo>
                  <a:lnTo>
                    <a:pt x="17" y="50"/>
                  </a:lnTo>
                  <a:lnTo>
                    <a:pt x="17" y="47"/>
                  </a:lnTo>
                  <a:lnTo>
                    <a:pt x="14" y="48"/>
                  </a:lnTo>
                  <a:lnTo>
                    <a:pt x="11" y="49"/>
                  </a:lnTo>
                  <a:lnTo>
                    <a:pt x="8" y="48"/>
                  </a:lnTo>
                  <a:lnTo>
                    <a:pt x="6" y="48"/>
                  </a:lnTo>
                  <a:lnTo>
                    <a:pt x="3" y="48"/>
                  </a:lnTo>
                  <a:lnTo>
                    <a:pt x="0" y="47"/>
                  </a:lnTo>
                  <a:lnTo>
                    <a:pt x="0" y="44"/>
                  </a:lnTo>
                  <a:lnTo>
                    <a:pt x="1" y="41"/>
                  </a:lnTo>
                  <a:lnTo>
                    <a:pt x="4" y="40"/>
                  </a:lnTo>
                  <a:lnTo>
                    <a:pt x="7" y="39"/>
                  </a:lnTo>
                  <a:lnTo>
                    <a:pt x="12" y="39"/>
                  </a:lnTo>
                  <a:lnTo>
                    <a:pt x="16" y="40"/>
                  </a:lnTo>
                  <a:lnTo>
                    <a:pt x="18" y="40"/>
                  </a:lnTo>
                  <a:lnTo>
                    <a:pt x="20" y="39"/>
                  </a:lnTo>
                  <a:lnTo>
                    <a:pt x="24" y="37"/>
                  </a:lnTo>
                  <a:lnTo>
                    <a:pt x="26" y="36"/>
                  </a:lnTo>
                  <a:lnTo>
                    <a:pt x="29" y="36"/>
                  </a:lnTo>
                  <a:lnTo>
                    <a:pt x="32" y="34"/>
                  </a:lnTo>
                  <a:lnTo>
                    <a:pt x="35" y="33"/>
                  </a:lnTo>
                  <a:lnTo>
                    <a:pt x="32" y="33"/>
                  </a:lnTo>
                  <a:lnTo>
                    <a:pt x="29" y="34"/>
                  </a:lnTo>
                  <a:lnTo>
                    <a:pt x="26" y="34"/>
                  </a:lnTo>
                  <a:lnTo>
                    <a:pt x="24" y="35"/>
                  </a:lnTo>
                  <a:lnTo>
                    <a:pt x="20" y="36"/>
                  </a:lnTo>
                  <a:lnTo>
                    <a:pt x="18" y="36"/>
                  </a:lnTo>
                  <a:lnTo>
                    <a:pt x="15" y="36"/>
                  </a:lnTo>
                  <a:lnTo>
                    <a:pt x="9" y="36"/>
                  </a:lnTo>
                  <a:lnTo>
                    <a:pt x="7" y="36"/>
                  </a:lnTo>
                  <a:lnTo>
                    <a:pt x="4" y="36"/>
                  </a:lnTo>
                  <a:lnTo>
                    <a:pt x="7" y="33"/>
                  </a:lnTo>
                  <a:lnTo>
                    <a:pt x="9" y="31"/>
                  </a:lnTo>
                  <a:lnTo>
                    <a:pt x="11" y="31"/>
                  </a:lnTo>
                  <a:lnTo>
                    <a:pt x="15" y="31"/>
                  </a:lnTo>
                  <a:lnTo>
                    <a:pt x="18" y="30"/>
                  </a:lnTo>
                  <a:lnTo>
                    <a:pt x="20" y="30"/>
                  </a:lnTo>
                  <a:lnTo>
                    <a:pt x="23" y="30"/>
                  </a:lnTo>
                  <a:lnTo>
                    <a:pt x="26" y="30"/>
                  </a:lnTo>
                  <a:lnTo>
                    <a:pt x="28" y="30"/>
                  </a:lnTo>
                  <a:lnTo>
                    <a:pt x="32" y="28"/>
                  </a:lnTo>
                  <a:lnTo>
                    <a:pt x="34" y="28"/>
                  </a:lnTo>
                  <a:lnTo>
                    <a:pt x="37" y="27"/>
                  </a:lnTo>
                  <a:lnTo>
                    <a:pt x="34" y="27"/>
                  </a:lnTo>
                  <a:lnTo>
                    <a:pt x="32" y="28"/>
                  </a:lnTo>
                  <a:lnTo>
                    <a:pt x="28" y="28"/>
                  </a:lnTo>
                  <a:lnTo>
                    <a:pt x="26" y="27"/>
                  </a:lnTo>
                  <a:lnTo>
                    <a:pt x="23" y="27"/>
                  </a:lnTo>
                  <a:lnTo>
                    <a:pt x="20" y="28"/>
                  </a:lnTo>
                  <a:lnTo>
                    <a:pt x="17" y="28"/>
                  </a:lnTo>
                  <a:lnTo>
                    <a:pt x="15" y="28"/>
                  </a:lnTo>
                  <a:lnTo>
                    <a:pt x="11" y="26"/>
                  </a:lnTo>
                  <a:lnTo>
                    <a:pt x="15" y="24"/>
                  </a:lnTo>
                  <a:lnTo>
                    <a:pt x="11" y="23"/>
                  </a:lnTo>
                  <a:lnTo>
                    <a:pt x="14" y="20"/>
                  </a:lnTo>
                  <a:lnTo>
                    <a:pt x="17" y="19"/>
                  </a:lnTo>
                  <a:lnTo>
                    <a:pt x="19" y="19"/>
                  </a:lnTo>
                  <a:lnTo>
                    <a:pt x="23" y="19"/>
                  </a:lnTo>
                  <a:lnTo>
                    <a:pt x="28" y="19"/>
                  </a:lnTo>
                  <a:lnTo>
                    <a:pt x="31" y="19"/>
                  </a:lnTo>
                  <a:lnTo>
                    <a:pt x="34" y="20"/>
                  </a:lnTo>
                  <a:lnTo>
                    <a:pt x="36" y="20"/>
                  </a:lnTo>
                  <a:lnTo>
                    <a:pt x="40" y="19"/>
                  </a:lnTo>
                  <a:lnTo>
                    <a:pt x="36" y="19"/>
                  </a:lnTo>
                  <a:lnTo>
                    <a:pt x="34" y="18"/>
                  </a:lnTo>
                  <a:lnTo>
                    <a:pt x="31" y="18"/>
                  </a:lnTo>
                  <a:lnTo>
                    <a:pt x="25" y="18"/>
                  </a:lnTo>
                  <a:lnTo>
                    <a:pt x="23" y="17"/>
                  </a:lnTo>
                  <a:lnTo>
                    <a:pt x="25" y="14"/>
                  </a:lnTo>
                  <a:lnTo>
                    <a:pt x="27" y="13"/>
                  </a:lnTo>
                  <a:lnTo>
                    <a:pt x="31" y="11"/>
                  </a:lnTo>
                  <a:lnTo>
                    <a:pt x="33" y="11"/>
                  </a:lnTo>
                  <a:lnTo>
                    <a:pt x="36" y="10"/>
                  </a:lnTo>
                  <a:lnTo>
                    <a:pt x="38" y="10"/>
                  </a:lnTo>
                  <a:lnTo>
                    <a:pt x="42" y="10"/>
                  </a:lnTo>
                  <a:lnTo>
                    <a:pt x="44" y="11"/>
                  </a:lnTo>
                  <a:lnTo>
                    <a:pt x="48" y="14"/>
                  </a:lnTo>
                  <a:lnTo>
                    <a:pt x="48" y="16"/>
                  </a:lnTo>
                  <a:lnTo>
                    <a:pt x="50" y="19"/>
                  </a:lnTo>
                  <a:lnTo>
                    <a:pt x="52" y="18"/>
                  </a:lnTo>
                  <a:lnTo>
                    <a:pt x="55" y="18"/>
                  </a:lnTo>
                  <a:lnTo>
                    <a:pt x="58" y="17"/>
                  </a:lnTo>
                  <a:lnTo>
                    <a:pt x="60" y="17"/>
                  </a:lnTo>
                  <a:lnTo>
                    <a:pt x="63" y="17"/>
                  </a:lnTo>
                  <a:lnTo>
                    <a:pt x="66" y="19"/>
                  </a:lnTo>
                  <a:lnTo>
                    <a:pt x="69" y="20"/>
                  </a:lnTo>
                  <a:lnTo>
                    <a:pt x="70" y="24"/>
                  </a:lnTo>
                  <a:lnTo>
                    <a:pt x="74" y="24"/>
                  </a:lnTo>
                  <a:lnTo>
                    <a:pt x="76" y="25"/>
                  </a:lnTo>
                  <a:lnTo>
                    <a:pt x="79" y="27"/>
                  </a:lnTo>
                  <a:lnTo>
                    <a:pt x="76" y="27"/>
                  </a:lnTo>
                  <a:lnTo>
                    <a:pt x="74" y="30"/>
                  </a:lnTo>
                  <a:lnTo>
                    <a:pt x="76" y="30"/>
                  </a:lnTo>
                  <a:lnTo>
                    <a:pt x="79" y="30"/>
                  </a:lnTo>
                  <a:lnTo>
                    <a:pt x="82" y="31"/>
                  </a:lnTo>
                  <a:lnTo>
                    <a:pt x="85" y="33"/>
                  </a:lnTo>
                  <a:lnTo>
                    <a:pt x="84" y="35"/>
                  </a:lnTo>
                  <a:lnTo>
                    <a:pt x="86" y="39"/>
                  </a:lnTo>
                  <a:lnTo>
                    <a:pt x="89" y="37"/>
                  </a:lnTo>
                  <a:lnTo>
                    <a:pt x="92" y="36"/>
                  </a:lnTo>
                  <a:lnTo>
                    <a:pt x="95" y="36"/>
                  </a:lnTo>
                  <a:lnTo>
                    <a:pt x="97" y="37"/>
                  </a:lnTo>
                  <a:lnTo>
                    <a:pt x="101" y="37"/>
                  </a:lnTo>
                  <a:lnTo>
                    <a:pt x="103" y="37"/>
                  </a:lnTo>
                  <a:lnTo>
                    <a:pt x="105" y="37"/>
                  </a:lnTo>
                  <a:lnTo>
                    <a:pt x="108" y="37"/>
                  </a:lnTo>
                  <a:lnTo>
                    <a:pt x="111" y="39"/>
                  </a:lnTo>
                  <a:lnTo>
                    <a:pt x="114" y="39"/>
                  </a:lnTo>
                  <a:lnTo>
                    <a:pt x="117" y="37"/>
                  </a:lnTo>
                  <a:lnTo>
                    <a:pt x="119" y="35"/>
                  </a:lnTo>
                  <a:lnTo>
                    <a:pt x="118" y="33"/>
                  </a:lnTo>
                  <a:lnTo>
                    <a:pt x="114" y="32"/>
                  </a:lnTo>
                  <a:lnTo>
                    <a:pt x="112" y="31"/>
                  </a:lnTo>
                  <a:lnTo>
                    <a:pt x="109" y="31"/>
                  </a:lnTo>
                  <a:lnTo>
                    <a:pt x="106" y="28"/>
                  </a:lnTo>
                  <a:lnTo>
                    <a:pt x="103" y="28"/>
                  </a:lnTo>
                  <a:lnTo>
                    <a:pt x="103" y="27"/>
                  </a:lnTo>
                  <a:lnTo>
                    <a:pt x="104" y="26"/>
                  </a:lnTo>
                  <a:lnTo>
                    <a:pt x="108" y="26"/>
                  </a:lnTo>
                  <a:lnTo>
                    <a:pt x="110" y="25"/>
                  </a:lnTo>
                  <a:lnTo>
                    <a:pt x="113" y="24"/>
                  </a:lnTo>
                  <a:lnTo>
                    <a:pt x="112" y="20"/>
                  </a:lnTo>
                  <a:lnTo>
                    <a:pt x="109" y="19"/>
                  </a:lnTo>
                  <a:lnTo>
                    <a:pt x="106" y="18"/>
                  </a:lnTo>
                  <a:lnTo>
                    <a:pt x="103" y="18"/>
                  </a:lnTo>
                  <a:lnTo>
                    <a:pt x="102" y="17"/>
                  </a:lnTo>
                  <a:lnTo>
                    <a:pt x="99" y="15"/>
                  </a:lnTo>
                  <a:lnTo>
                    <a:pt x="101" y="13"/>
                  </a:lnTo>
                  <a:lnTo>
                    <a:pt x="103" y="11"/>
                  </a:lnTo>
                  <a:lnTo>
                    <a:pt x="106" y="10"/>
                  </a:lnTo>
                  <a:lnTo>
                    <a:pt x="106" y="8"/>
                  </a:lnTo>
                  <a:lnTo>
                    <a:pt x="110" y="6"/>
                  </a:lnTo>
                  <a:lnTo>
                    <a:pt x="112" y="3"/>
                  </a:lnTo>
                  <a:lnTo>
                    <a:pt x="114" y="1"/>
                  </a:lnTo>
                  <a:lnTo>
                    <a:pt x="118" y="1"/>
                  </a:lnTo>
                  <a:lnTo>
                    <a:pt x="120" y="0"/>
                  </a:lnTo>
                  <a:lnTo>
                    <a:pt x="123" y="3"/>
                  </a:lnTo>
                  <a:lnTo>
                    <a:pt x="123" y="6"/>
                  </a:lnTo>
                  <a:lnTo>
                    <a:pt x="121" y="7"/>
                  </a:lnTo>
                  <a:lnTo>
                    <a:pt x="123" y="9"/>
                  </a:lnTo>
                  <a:lnTo>
                    <a:pt x="125" y="11"/>
                  </a:lnTo>
                  <a:lnTo>
                    <a:pt x="125" y="11"/>
                  </a:lnTo>
                  <a:close/>
                  <a:moveTo>
                    <a:pt x="183" y="40"/>
                  </a:moveTo>
                  <a:lnTo>
                    <a:pt x="186" y="41"/>
                  </a:lnTo>
                  <a:lnTo>
                    <a:pt x="188" y="43"/>
                  </a:lnTo>
                  <a:lnTo>
                    <a:pt x="189" y="45"/>
                  </a:lnTo>
                  <a:lnTo>
                    <a:pt x="190" y="49"/>
                  </a:lnTo>
                  <a:lnTo>
                    <a:pt x="188" y="50"/>
                  </a:lnTo>
                  <a:lnTo>
                    <a:pt x="183" y="51"/>
                  </a:lnTo>
                  <a:lnTo>
                    <a:pt x="181" y="51"/>
                  </a:lnTo>
                  <a:lnTo>
                    <a:pt x="178" y="51"/>
                  </a:lnTo>
                  <a:lnTo>
                    <a:pt x="176" y="50"/>
                  </a:lnTo>
                  <a:lnTo>
                    <a:pt x="173" y="49"/>
                  </a:lnTo>
                  <a:lnTo>
                    <a:pt x="176" y="45"/>
                  </a:lnTo>
                  <a:lnTo>
                    <a:pt x="177" y="43"/>
                  </a:lnTo>
                  <a:lnTo>
                    <a:pt x="179" y="41"/>
                  </a:lnTo>
                  <a:lnTo>
                    <a:pt x="181" y="40"/>
                  </a:lnTo>
                  <a:lnTo>
                    <a:pt x="183" y="40"/>
                  </a:lnTo>
                  <a:lnTo>
                    <a:pt x="183" y="40"/>
                  </a:lnTo>
                  <a:close/>
                  <a:moveTo>
                    <a:pt x="166" y="109"/>
                  </a:moveTo>
                  <a:lnTo>
                    <a:pt x="165" y="108"/>
                  </a:lnTo>
                  <a:lnTo>
                    <a:pt x="163" y="105"/>
                  </a:lnTo>
                  <a:lnTo>
                    <a:pt x="160" y="103"/>
                  </a:lnTo>
                  <a:lnTo>
                    <a:pt x="157" y="101"/>
                  </a:lnTo>
                  <a:lnTo>
                    <a:pt x="155" y="97"/>
                  </a:lnTo>
                  <a:lnTo>
                    <a:pt x="153" y="96"/>
                  </a:lnTo>
                  <a:lnTo>
                    <a:pt x="151" y="95"/>
                  </a:lnTo>
                  <a:lnTo>
                    <a:pt x="147" y="94"/>
                  </a:lnTo>
                  <a:lnTo>
                    <a:pt x="145" y="93"/>
                  </a:lnTo>
                  <a:lnTo>
                    <a:pt x="146" y="91"/>
                  </a:lnTo>
                  <a:lnTo>
                    <a:pt x="148" y="88"/>
                  </a:lnTo>
                  <a:lnTo>
                    <a:pt x="151" y="87"/>
                  </a:lnTo>
                  <a:lnTo>
                    <a:pt x="154" y="86"/>
                  </a:lnTo>
                  <a:lnTo>
                    <a:pt x="162" y="86"/>
                  </a:lnTo>
                  <a:lnTo>
                    <a:pt x="165" y="86"/>
                  </a:lnTo>
                  <a:lnTo>
                    <a:pt x="168" y="86"/>
                  </a:lnTo>
                  <a:lnTo>
                    <a:pt x="171" y="86"/>
                  </a:lnTo>
                  <a:lnTo>
                    <a:pt x="173" y="88"/>
                  </a:lnTo>
                  <a:lnTo>
                    <a:pt x="176" y="90"/>
                  </a:lnTo>
                  <a:lnTo>
                    <a:pt x="178" y="91"/>
                  </a:lnTo>
                  <a:lnTo>
                    <a:pt x="178" y="93"/>
                  </a:lnTo>
                  <a:lnTo>
                    <a:pt x="178" y="96"/>
                  </a:lnTo>
                  <a:lnTo>
                    <a:pt x="177" y="99"/>
                  </a:lnTo>
                  <a:lnTo>
                    <a:pt x="174" y="101"/>
                  </a:lnTo>
                  <a:lnTo>
                    <a:pt x="172" y="104"/>
                  </a:lnTo>
                  <a:lnTo>
                    <a:pt x="170" y="107"/>
                  </a:lnTo>
                  <a:lnTo>
                    <a:pt x="169" y="110"/>
                  </a:lnTo>
                  <a:lnTo>
                    <a:pt x="166" y="109"/>
                  </a:lnTo>
                  <a:lnTo>
                    <a:pt x="166" y="10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90000"/>
                </a:lnSpc>
              </a:pPr>
              <a:endParaRPr lang="en-US"/>
            </a:p>
          </p:txBody>
        </p:sp>
        <p:sp>
          <p:nvSpPr>
            <p:cNvPr id="36" name="Freeform 236">
              <a:extLst>
                <a:ext uri="{FF2B5EF4-FFF2-40B4-BE49-F238E27FC236}">
                  <a16:creationId xmlns:a16="http://schemas.microsoft.com/office/drawing/2014/main" id="{6574C7BC-0A22-4D91-9A3A-62E767CC354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86138" y="2233613"/>
              <a:ext cx="193675" cy="76200"/>
            </a:xfrm>
            <a:custGeom>
              <a:avLst/>
              <a:gdLst>
                <a:gd name="T0" fmla="*/ 47 w 122"/>
                <a:gd name="T1" fmla="*/ 2 h 48"/>
                <a:gd name="T2" fmla="*/ 52 w 122"/>
                <a:gd name="T3" fmla="*/ 5 h 48"/>
                <a:gd name="T4" fmla="*/ 54 w 122"/>
                <a:gd name="T5" fmla="*/ 10 h 48"/>
                <a:gd name="T6" fmla="*/ 51 w 122"/>
                <a:gd name="T7" fmla="*/ 13 h 48"/>
                <a:gd name="T8" fmla="*/ 45 w 122"/>
                <a:gd name="T9" fmla="*/ 12 h 48"/>
                <a:gd name="T10" fmla="*/ 42 w 122"/>
                <a:gd name="T11" fmla="*/ 13 h 48"/>
                <a:gd name="T12" fmla="*/ 36 w 122"/>
                <a:gd name="T13" fmla="*/ 13 h 48"/>
                <a:gd name="T14" fmla="*/ 30 w 122"/>
                <a:gd name="T15" fmla="*/ 11 h 48"/>
                <a:gd name="T16" fmla="*/ 25 w 122"/>
                <a:gd name="T17" fmla="*/ 14 h 48"/>
                <a:gd name="T18" fmla="*/ 19 w 122"/>
                <a:gd name="T19" fmla="*/ 13 h 48"/>
                <a:gd name="T20" fmla="*/ 13 w 122"/>
                <a:gd name="T21" fmla="*/ 11 h 48"/>
                <a:gd name="T22" fmla="*/ 8 w 122"/>
                <a:gd name="T23" fmla="*/ 12 h 48"/>
                <a:gd name="T24" fmla="*/ 3 w 122"/>
                <a:gd name="T25" fmla="*/ 14 h 48"/>
                <a:gd name="T26" fmla="*/ 3 w 122"/>
                <a:gd name="T27" fmla="*/ 10 h 48"/>
                <a:gd name="T28" fmla="*/ 9 w 122"/>
                <a:gd name="T29" fmla="*/ 8 h 48"/>
                <a:gd name="T30" fmla="*/ 14 w 122"/>
                <a:gd name="T31" fmla="*/ 6 h 48"/>
                <a:gd name="T32" fmla="*/ 20 w 122"/>
                <a:gd name="T33" fmla="*/ 5 h 48"/>
                <a:gd name="T34" fmla="*/ 26 w 122"/>
                <a:gd name="T35" fmla="*/ 3 h 48"/>
                <a:gd name="T36" fmla="*/ 31 w 122"/>
                <a:gd name="T37" fmla="*/ 1 h 48"/>
                <a:gd name="T38" fmla="*/ 37 w 122"/>
                <a:gd name="T39" fmla="*/ 0 h 48"/>
                <a:gd name="T40" fmla="*/ 43 w 122"/>
                <a:gd name="T41" fmla="*/ 1 h 48"/>
                <a:gd name="T42" fmla="*/ 45 w 122"/>
                <a:gd name="T43" fmla="*/ 2 h 48"/>
                <a:gd name="T44" fmla="*/ 48 w 122"/>
                <a:gd name="T45" fmla="*/ 19 h 48"/>
                <a:gd name="T46" fmla="*/ 48 w 122"/>
                <a:gd name="T47" fmla="*/ 23 h 48"/>
                <a:gd name="T48" fmla="*/ 43 w 122"/>
                <a:gd name="T49" fmla="*/ 26 h 48"/>
                <a:gd name="T50" fmla="*/ 36 w 122"/>
                <a:gd name="T51" fmla="*/ 26 h 48"/>
                <a:gd name="T52" fmla="*/ 36 w 122"/>
                <a:gd name="T53" fmla="*/ 29 h 48"/>
                <a:gd name="T54" fmla="*/ 41 w 122"/>
                <a:gd name="T55" fmla="*/ 28 h 48"/>
                <a:gd name="T56" fmla="*/ 44 w 122"/>
                <a:gd name="T57" fmla="*/ 34 h 48"/>
                <a:gd name="T58" fmla="*/ 41 w 122"/>
                <a:gd name="T59" fmla="*/ 37 h 48"/>
                <a:gd name="T60" fmla="*/ 35 w 122"/>
                <a:gd name="T61" fmla="*/ 38 h 48"/>
                <a:gd name="T62" fmla="*/ 29 w 122"/>
                <a:gd name="T63" fmla="*/ 39 h 48"/>
                <a:gd name="T64" fmla="*/ 24 w 122"/>
                <a:gd name="T65" fmla="*/ 40 h 48"/>
                <a:gd name="T66" fmla="*/ 14 w 122"/>
                <a:gd name="T67" fmla="*/ 42 h 48"/>
                <a:gd name="T68" fmla="*/ 10 w 122"/>
                <a:gd name="T69" fmla="*/ 38 h 48"/>
                <a:gd name="T70" fmla="*/ 4 w 122"/>
                <a:gd name="T71" fmla="*/ 36 h 48"/>
                <a:gd name="T72" fmla="*/ 1 w 122"/>
                <a:gd name="T73" fmla="*/ 32 h 48"/>
                <a:gd name="T74" fmla="*/ 0 w 122"/>
                <a:gd name="T75" fmla="*/ 27 h 48"/>
                <a:gd name="T76" fmla="*/ 5 w 122"/>
                <a:gd name="T77" fmla="*/ 25 h 48"/>
                <a:gd name="T78" fmla="*/ 11 w 122"/>
                <a:gd name="T79" fmla="*/ 22 h 48"/>
                <a:gd name="T80" fmla="*/ 17 w 122"/>
                <a:gd name="T81" fmla="*/ 21 h 48"/>
                <a:gd name="T82" fmla="*/ 24 w 122"/>
                <a:gd name="T83" fmla="*/ 21 h 48"/>
                <a:gd name="T84" fmla="*/ 29 w 122"/>
                <a:gd name="T85" fmla="*/ 20 h 48"/>
                <a:gd name="T86" fmla="*/ 34 w 122"/>
                <a:gd name="T87" fmla="*/ 20 h 48"/>
                <a:gd name="T88" fmla="*/ 39 w 122"/>
                <a:gd name="T89" fmla="*/ 19 h 48"/>
                <a:gd name="T90" fmla="*/ 45 w 122"/>
                <a:gd name="T91" fmla="*/ 19 h 48"/>
                <a:gd name="T92" fmla="*/ 105 w 122"/>
                <a:gd name="T93" fmla="*/ 29 h 48"/>
                <a:gd name="T94" fmla="*/ 110 w 122"/>
                <a:gd name="T95" fmla="*/ 32 h 48"/>
                <a:gd name="T96" fmla="*/ 114 w 122"/>
                <a:gd name="T97" fmla="*/ 37 h 48"/>
                <a:gd name="T98" fmla="*/ 119 w 122"/>
                <a:gd name="T99" fmla="*/ 40 h 48"/>
                <a:gd name="T100" fmla="*/ 122 w 122"/>
                <a:gd name="T101" fmla="*/ 46 h 48"/>
                <a:gd name="T102" fmla="*/ 116 w 122"/>
                <a:gd name="T103" fmla="*/ 48 h 48"/>
                <a:gd name="T104" fmla="*/ 113 w 122"/>
                <a:gd name="T105" fmla="*/ 46 h 48"/>
                <a:gd name="T106" fmla="*/ 107 w 122"/>
                <a:gd name="T107" fmla="*/ 43 h 48"/>
                <a:gd name="T108" fmla="*/ 104 w 122"/>
                <a:gd name="T109" fmla="*/ 37 h 48"/>
                <a:gd name="T110" fmla="*/ 101 w 122"/>
                <a:gd name="T111" fmla="*/ 31 h 48"/>
                <a:gd name="T112" fmla="*/ 102 w 122"/>
                <a:gd name="T113" fmla="*/ 29 h 48"/>
                <a:gd name="T114" fmla="*/ 105 w 122"/>
                <a:gd name="T115" fmla="*/ 29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22" h="48">
                  <a:moveTo>
                    <a:pt x="45" y="2"/>
                  </a:moveTo>
                  <a:lnTo>
                    <a:pt x="47" y="2"/>
                  </a:lnTo>
                  <a:lnTo>
                    <a:pt x="50" y="4"/>
                  </a:lnTo>
                  <a:lnTo>
                    <a:pt x="52" y="5"/>
                  </a:lnTo>
                  <a:lnTo>
                    <a:pt x="55" y="8"/>
                  </a:lnTo>
                  <a:lnTo>
                    <a:pt x="54" y="10"/>
                  </a:lnTo>
                  <a:lnTo>
                    <a:pt x="54" y="13"/>
                  </a:lnTo>
                  <a:lnTo>
                    <a:pt x="51" y="13"/>
                  </a:lnTo>
                  <a:lnTo>
                    <a:pt x="48" y="13"/>
                  </a:lnTo>
                  <a:lnTo>
                    <a:pt x="45" y="12"/>
                  </a:lnTo>
                  <a:lnTo>
                    <a:pt x="45" y="12"/>
                  </a:lnTo>
                  <a:lnTo>
                    <a:pt x="42" y="13"/>
                  </a:lnTo>
                  <a:lnTo>
                    <a:pt x="39" y="13"/>
                  </a:lnTo>
                  <a:lnTo>
                    <a:pt x="36" y="13"/>
                  </a:lnTo>
                  <a:lnTo>
                    <a:pt x="34" y="12"/>
                  </a:lnTo>
                  <a:lnTo>
                    <a:pt x="30" y="11"/>
                  </a:lnTo>
                  <a:lnTo>
                    <a:pt x="28" y="13"/>
                  </a:lnTo>
                  <a:lnTo>
                    <a:pt x="25" y="14"/>
                  </a:lnTo>
                  <a:lnTo>
                    <a:pt x="22" y="14"/>
                  </a:lnTo>
                  <a:lnTo>
                    <a:pt x="19" y="13"/>
                  </a:lnTo>
                  <a:lnTo>
                    <a:pt x="17" y="11"/>
                  </a:lnTo>
                  <a:lnTo>
                    <a:pt x="13" y="11"/>
                  </a:lnTo>
                  <a:lnTo>
                    <a:pt x="11" y="12"/>
                  </a:lnTo>
                  <a:lnTo>
                    <a:pt x="8" y="12"/>
                  </a:lnTo>
                  <a:lnTo>
                    <a:pt x="5" y="13"/>
                  </a:lnTo>
                  <a:lnTo>
                    <a:pt x="3" y="14"/>
                  </a:lnTo>
                  <a:lnTo>
                    <a:pt x="0" y="12"/>
                  </a:lnTo>
                  <a:lnTo>
                    <a:pt x="3" y="10"/>
                  </a:lnTo>
                  <a:lnTo>
                    <a:pt x="5" y="9"/>
                  </a:lnTo>
                  <a:lnTo>
                    <a:pt x="9" y="8"/>
                  </a:lnTo>
                  <a:lnTo>
                    <a:pt x="11" y="6"/>
                  </a:lnTo>
                  <a:lnTo>
                    <a:pt x="14" y="6"/>
                  </a:lnTo>
                  <a:lnTo>
                    <a:pt x="17" y="5"/>
                  </a:lnTo>
                  <a:lnTo>
                    <a:pt x="20" y="5"/>
                  </a:lnTo>
                  <a:lnTo>
                    <a:pt x="22" y="5"/>
                  </a:lnTo>
                  <a:lnTo>
                    <a:pt x="26" y="3"/>
                  </a:lnTo>
                  <a:lnTo>
                    <a:pt x="28" y="2"/>
                  </a:lnTo>
                  <a:lnTo>
                    <a:pt x="31" y="1"/>
                  </a:lnTo>
                  <a:lnTo>
                    <a:pt x="34" y="0"/>
                  </a:lnTo>
                  <a:lnTo>
                    <a:pt x="37" y="0"/>
                  </a:lnTo>
                  <a:lnTo>
                    <a:pt x="39" y="0"/>
                  </a:lnTo>
                  <a:lnTo>
                    <a:pt x="43" y="1"/>
                  </a:lnTo>
                  <a:lnTo>
                    <a:pt x="45" y="2"/>
                  </a:lnTo>
                  <a:lnTo>
                    <a:pt x="45" y="2"/>
                  </a:lnTo>
                  <a:close/>
                  <a:moveTo>
                    <a:pt x="45" y="19"/>
                  </a:moveTo>
                  <a:lnTo>
                    <a:pt x="48" y="19"/>
                  </a:lnTo>
                  <a:lnTo>
                    <a:pt x="51" y="21"/>
                  </a:lnTo>
                  <a:lnTo>
                    <a:pt x="48" y="23"/>
                  </a:lnTo>
                  <a:lnTo>
                    <a:pt x="45" y="25"/>
                  </a:lnTo>
                  <a:lnTo>
                    <a:pt x="43" y="26"/>
                  </a:lnTo>
                  <a:lnTo>
                    <a:pt x="39" y="26"/>
                  </a:lnTo>
                  <a:lnTo>
                    <a:pt x="36" y="26"/>
                  </a:lnTo>
                  <a:lnTo>
                    <a:pt x="34" y="26"/>
                  </a:lnTo>
                  <a:lnTo>
                    <a:pt x="36" y="29"/>
                  </a:lnTo>
                  <a:lnTo>
                    <a:pt x="38" y="29"/>
                  </a:lnTo>
                  <a:lnTo>
                    <a:pt x="41" y="28"/>
                  </a:lnTo>
                  <a:lnTo>
                    <a:pt x="44" y="30"/>
                  </a:lnTo>
                  <a:lnTo>
                    <a:pt x="44" y="34"/>
                  </a:lnTo>
                  <a:lnTo>
                    <a:pt x="43" y="36"/>
                  </a:lnTo>
                  <a:lnTo>
                    <a:pt x="41" y="37"/>
                  </a:lnTo>
                  <a:lnTo>
                    <a:pt x="37" y="38"/>
                  </a:lnTo>
                  <a:lnTo>
                    <a:pt x="35" y="38"/>
                  </a:lnTo>
                  <a:lnTo>
                    <a:pt x="31" y="39"/>
                  </a:lnTo>
                  <a:lnTo>
                    <a:pt x="29" y="39"/>
                  </a:lnTo>
                  <a:lnTo>
                    <a:pt x="26" y="39"/>
                  </a:lnTo>
                  <a:lnTo>
                    <a:pt x="24" y="40"/>
                  </a:lnTo>
                  <a:lnTo>
                    <a:pt x="18" y="42"/>
                  </a:lnTo>
                  <a:lnTo>
                    <a:pt x="14" y="42"/>
                  </a:lnTo>
                  <a:lnTo>
                    <a:pt x="12" y="40"/>
                  </a:lnTo>
                  <a:lnTo>
                    <a:pt x="10" y="38"/>
                  </a:lnTo>
                  <a:lnTo>
                    <a:pt x="7" y="38"/>
                  </a:lnTo>
                  <a:lnTo>
                    <a:pt x="4" y="36"/>
                  </a:lnTo>
                  <a:lnTo>
                    <a:pt x="2" y="35"/>
                  </a:lnTo>
                  <a:lnTo>
                    <a:pt x="1" y="32"/>
                  </a:lnTo>
                  <a:lnTo>
                    <a:pt x="1" y="29"/>
                  </a:lnTo>
                  <a:lnTo>
                    <a:pt x="0" y="27"/>
                  </a:lnTo>
                  <a:lnTo>
                    <a:pt x="3" y="25"/>
                  </a:lnTo>
                  <a:lnTo>
                    <a:pt x="5" y="25"/>
                  </a:lnTo>
                  <a:lnTo>
                    <a:pt x="9" y="23"/>
                  </a:lnTo>
                  <a:lnTo>
                    <a:pt x="11" y="22"/>
                  </a:lnTo>
                  <a:lnTo>
                    <a:pt x="14" y="21"/>
                  </a:lnTo>
                  <a:lnTo>
                    <a:pt x="17" y="21"/>
                  </a:lnTo>
                  <a:lnTo>
                    <a:pt x="20" y="21"/>
                  </a:lnTo>
                  <a:lnTo>
                    <a:pt x="24" y="21"/>
                  </a:lnTo>
                  <a:lnTo>
                    <a:pt x="26" y="20"/>
                  </a:lnTo>
                  <a:lnTo>
                    <a:pt x="29" y="20"/>
                  </a:lnTo>
                  <a:lnTo>
                    <a:pt x="31" y="20"/>
                  </a:lnTo>
                  <a:lnTo>
                    <a:pt x="34" y="20"/>
                  </a:lnTo>
                  <a:lnTo>
                    <a:pt x="37" y="19"/>
                  </a:lnTo>
                  <a:lnTo>
                    <a:pt x="39" y="19"/>
                  </a:lnTo>
                  <a:lnTo>
                    <a:pt x="43" y="19"/>
                  </a:lnTo>
                  <a:lnTo>
                    <a:pt x="45" y="19"/>
                  </a:lnTo>
                  <a:lnTo>
                    <a:pt x="45" y="19"/>
                  </a:lnTo>
                  <a:close/>
                  <a:moveTo>
                    <a:pt x="105" y="29"/>
                  </a:moveTo>
                  <a:lnTo>
                    <a:pt x="106" y="30"/>
                  </a:lnTo>
                  <a:lnTo>
                    <a:pt x="110" y="32"/>
                  </a:lnTo>
                  <a:lnTo>
                    <a:pt x="112" y="34"/>
                  </a:lnTo>
                  <a:lnTo>
                    <a:pt x="114" y="37"/>
                  </a:lnTo>
                  <a:lnTo>
                    <a:pt x="115" y="39"/>
                  </a:lnTo>
                  <a:lnTo>
                    <a:pt x="119" y="40"/>
                  </a:lnTo>
                  <a:lnTo>
                    <a:pt x="121" y="43"/>
                  </a:lnTo>
                  <a:lnTo>
                    <a:pt x="122" y="46"/>
                  </a:lnTo>
                  <a:lnTo>
                    <a:pt x="120" y="47"/>
                  </a:lnTo>
                  <a:lnTo>
                    <a:pt x="116" y="48"/>
                  </a:lnTo>
                  <a:lnTo>
                    <a:pt x="116" y="48"/>
                  </a:lnTo>
                  <a:lnTo>
                    <a:pt x="113" y="46"/>
                  </a:lnTo>
                  <a:lnTo>
                    <a:pt x="111" y="45"/>
                  </a:lnTo>
                  <a:lnTo>
                    <a:pt x="107" y="43"/>
                  </a:lnTo>
                  <a:lnTo>
                    <a:pt x="105" y="40"/>
                  </a:lnTo>
                  <a:lnTo>
                    <a:pt x="104" y="37"/>
                  </a:lnTo>
                  <a:lnTo>
                    <a:pt x="102" y="35"/>
                  </a:lnTo>
                  <a:lnTo>
                    <a:pt x="101" y="31"/>
                  </a:lnTo>
                  <a:lnTo>
                    <a:pt x="102" y="29"/>
                  </a:lnTo>
                  <a:lnTo>
                    <a:pt x="102" y="29"/>
                  </a:lnTo>
                  <a:lnTo>
                    <a:pt x="105" y="29"/>
                  </a:lnTo>
                  <a:lnTo>
                    <a:pt x="105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90000"/>
                </a:lnSpc>
              </a:pPr>
              <a:endParaRPr lang="en-US"/>
            </a:p>
          </p:txBody>
        </p:sp>
        <p:sp>
          <p:nvSpPr>
            <p:cNvPr id="37" name="Freeform 237">
              <a:extLst>
                <a:ext uri="{FF2B5EF4-FFF2-40B4-BE49-F238E27FC236}">
                  <a16:creationId xmlns:a16="http://schemas.microsoft.com/office/drawing/2014/main" id="{4DA46E54-99BE-4893-AD96-465D93118CB3}"/>
                </a:ext>
              </a:extLst>
            </p:cNvPr>
            <p:cNvSpPr>
              <a:spLocks/>
            </p:cNvSpPr>
            <p:nvPr/>
          </p:nvSpPr>
          <p:spPr bwMode="auto">
            <a:xfrm>
              <a:off x="3113088" y="2424113"/>
              <a:ext cx="230187" cy="142875"/>
            </a:xfrm>
            <a:custGeom>
              <a:avLst/>
              <a:gdLst>
                <a:gd name="T0" fmla="*/ 86 w 145"/>
                <a:gd name="T1" fmla="*/ 60 h 90"/>
                <a:gd name="T2" fmla="*/ 91 w 145"/>
                <a:gd name="T3" fmla="*/ 53 h 90"/>
                <a:gd name="T4" fmla="*/ 98 w 145"/>
                <a:gd name="T5" fmla="*/ 47 h 90"/>
                <a:gd name="T6" fmla="*/ 106 w 145"/>
                <a:gd name="T7" fmla="*/ 44 h 90"/>
                <a:gd name="T8" fmla="*/ 114 w 145"/>
                <a:gd name="T9" fmla="*/ 40 h 90"/>
                <a:gd name="T10" fmla="*/ 122 w 145"/>
                <a:gd name="T11" fmla="*/ 37 h 90"/>
                <a:gd name="T12" fmla="*/ 131 w 145"/>
                <a:gd name="T13" fmla="*/ 34 h 90"/>
                <a:gd name="T14" fmla="*/ 139 w 145"/>
                <a:gd name="T15" fmla="*/ 31 h 90"/>
                <a:gd name="T16" fmla="*/ 145 w 145"/>
                <a:gd name="T17" fmla="*/ 28 h 90"/>
                <a:gd name="T18" fmla="*/ 138 w 145"/>
                <a:gd name="T19" fmla="*/ 22 h 90"/>
                <a:gd name="T20" fmla="*/ 130 w 145"/>
                <a:gd name="T21" fmla="*/ 17 h 90"/>
                <a:gd name="T22" fmla="*/ 118 w 145"/>
                <a:gd name="T23" fmla="*/ 10 h 90"/>
                <a:gd name="T24" fmla="*/ 112 w 145"/>
                <a:gd name="T25" fmla="*/ 8 h 90"/>
                <a:gd name="T26" fmla="*/ 100 w 145"/>
                <a:gd name="T27" fmla="*/ 8 h 90"/>
                <a:gd name="T28" fmla="*/ 95 w 145"/>
                <a:gd name="T29" fmla="*/ 14 h 90"/>
                <a:gd name="T30" fmla="*/ 91 w 145"/>
                <a:gd name="T31" fmla="*/ 9 h 90"/>
                <a:gd name="T32" fmla="*/ 83 w 145"/>
                <a:gd name="T33" fmla="*/ 13 h 90"/>
                <a:gd name="T34" fmla="*/ 87 w 145"/>
                <a:gd name="T35" fmla="*/ 9 h 90"/>
                <a:gd name="T36" fmla="*/ 80 w 145"/>
                <a:gd name="T37" fmla="*/ 8 h 90"/>
                <a:gd name="T38" fmla="*/ 73 w 145"/>
                <a:gd name="T39" fmla="*/ 5 h 90"/>
                <a:gd name="T40" fmla="*/ 65 w 145"/>
                <a:gd name="T41" fmla="*/ 1 h 90"/>
                <a:gd name="T42" fmla="*/ 57 w 145"/>
                <a:gd name="T43" fmla="*/ 0 h 90"/>
                <a:gd name="T44" fmla="*/ 48 w 145"/>
                <a:gd name="T45" fmla="*/ 2 h 90"/>
                <a:gd name="T46" fmla="*/ 40 w 145"/>
                <a:gd name="T47" fmla="*/ 2 h 90"/>
                <a:gd name="T48" fmla="*/ 31 w 145"/>
                <a:gd name="T49" fmla="*/ 3 h 90"/>
                <a:gd name="T50" fmla="*/ 23 w 145"/>
                <a:gd name="T51" fmla="*/ 4 h 90"/>
                <a:gd name="T52" fmla="*/ 15 w 145"/>
                <a:gd name="T53" fmla="*/ 5 h 90"/>
                <a:gd name="T54" fmla="*/ 19 w 145"/>
                <a:gd name="T55" fmla="*/ 12 h 90"/>
                <a:gd name="T56" fmla="*/ 26 w 145"/>
                <a:gd name="T57" fmla="*/ 19 h 90"/>
                <a:gd name="T58" fmla="*/ 26 w 145"/>
                <a:gd name="T59" fmla="*/ 26 h 90"/>
                <a:gd name="T60" fmla="*/ 19 w 145"/>
                <a:gd name="T61" fmla="*/ 31 h 90"/>
                <a:gd name="T62" fmla="*/ 14 w 145"/>
                <a:gd name="T63" fmla="*/ 40 h 90"/>
                <a:gd name="T64" fmla="*/ 14 w 145"/>
                <a:gd name="T65" fmla="*/ 44 h 90"/>
                <a:gd name="T66" fmla="*/ 11 w 145"/>
                <a:gd name="T67" fmla="*/ 49 h 90"/>
                <a:gd name="T68" fmla="*/ 7 w 145"/>
                <a:gd name="T69" fmla="*/ 54 h 90"/>
                <a:gd name="T70" fmla="*/ 4 w 145"/>
                <a:gd name="T71" fmla="*/ 62 h 90"/>
                <a:gd name="T72" fmla="*/ 2 w 145"/>
                <a:gd name="T73" fmla="*/ 68 h 90"/>
                <a:gd name="T74" fmla="*/ 11 w 145"/>
                <a:gd name="T75" fmla="*/ 69 h 90"/>
                <a:gd name="T76" fmla="*/ 19 w 145"/>
                <a:gd name="T77" fmla="*/ 72 h 90"/>
                <a:gd name="T78" fmla="*/ 27 w 145"/>
                <a:gd name="T79" fmla="*/ 77 h 90"/>
                <a:gd name="T80" fmla="*/ 32 w 145"/>
                <a:gd name="T81" fmla="*/ 85 h 90"/>
                <a:gd name="T82" fmla="*/ 40 w 145"/>
                <a:gd name="T83" fmla="*/ 90 h 90"/>
                <a:gd name="T84" fmla="*/ 48 w 145"/>
                <a:gd name="T85" fmla="*/ 86 h 90"/>
                <a:gd name="T86" fmla="*/ 56 w 145"/>
                <a:gd name="T87" fmla="*/ 80 h 90"/>
                <a:gd name="T88" fmla="*/ 65 w 145"/>
                <a:gd name="T89" fmla="*/ 81 h 90"/>
                <a:gd name="T90" fmla="*/ 73 w 145"/>
                <a:gd name="T91" fmla="*/ 79 h 90"/>
                <a:gd name="T92" fmla="*/ 74 w 145"/>
                <a:gd name="T93" fmla="*/ 71 h 90"/>
                <a:gd name="T94" fmla="*/ 78 w 145"/>
                <a:gd name="T95" fmla="*/ 63 h 90"/>
                <a:gd name="T96" fmla="*/ 80 w 145"/>
                <a:gd name="T97" fmla="*/ 61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45" h="90">
                  <a:moveTo>
                    <a:pt x="80" y="61"/>
                  </a:moveTo>
                  <a:lnTo>
                    <a:pt x="82" y="61"/>
                  </a:lnTo>
                  <a:lnTo>
                    <a:pt x="86" y="60"/>
                  </a:lnTo>
                  <a:lnTo>
                    <a:pt x="88" y="59"/>
                  </a:lnTo>
                  <a:lnTo>
                    <a:pt x="90" y="55"/>
                  </a:lnTo>
                  <a:lnTo>
                    <a:pt x="91" y="53"/>
                  </a:lnTo>
                  <a:lnTo>
                    <a:pt x="92" y="51"/>
                  </a:lnTo>
                  <a:lnTo>
                    <a:pt x="95" y="49"/>
                  </a:lnTo>
                  <a:lnTo>
                    <a:pt x="98" y="47"/>
                  </a:lnTo>
                  <a:lnTo>
                    <a:pt x="100" y="47"/>
                  </a:lnTo>
                  <a:lnTo>
                    <a:pt x="103" y="45"/>
                  </a:lnTo>
                  <a:lnTo>
                    <a:pt x="106" y="44"/>
                  </a:lnTo>
                  <a:lnTo>
                    <a:pt x="108" y="44"/>
                  </a:lnTo>
                  <a:lnTo>
                    <a:pt x="112" y="42"/>
                  </a:lnTo>
                  <a:lnTo>
                    <a:pt x="114" y="40"/>
                  </a:lnTo>
                  <a:lnTo>
                    <a:pt x="117" y="39"/>
                  </a:lnTo>
                  <a:lnTo>
                    <a:pt x="120" y="38"/>
                  </a:lnTo>
                  <a:lnTo>
                    <a:pt x="122" y="37"/>
                  </a:lnTo>
                  <a:lnTo>
                    <a:pt x="125" y="36"/>
                  </a:lnTo>
                  <a:lnTo>
                    <a:pt x="128" y="35"/>
                  </a:lnTo>
                  <a:lnTo>
                    <a:pt x="131" y="34"/>
                  </a:lnTo>
                  <a:lnTo>
                    <a:pt x="133" y="32"/>
                  </a:lnTo>
                  <a:lnTo>
                    <a:pt x="135" y="32"/>
                  </a:lnTo>
                  <a:lnTo>
                    <a:pt x="139" y="31"/>
                  </a:lnTo>
                  <a:lnTo>
                    <a:pt x="141" y="30"/>
                  </a:lnTo>
                  <a:lnTo>
                    <a:pt x="145" y="28"/>
                  </a:lnTo>
                  <a:lnTo>
                    <a:pt x="145" y="28"/>
                  </a:lnTo>
                  <a:lnTo>
                    <a:pt x="143" y="26"/>
                  </a:lnTo>
                  <a:lnTo>
                    <a:pt x="140" y="23"/>
                  </a:lnTo>
                  <a:lnTo>
                    <a:pt x="138" y="22"/>
                  </a:lnTo>
                  <a:lnTo>
                    <a:pt x="134" y="20"/>
                  </a:lnTo>
                  <a:lnTo>
                    <a:pt x="132" y="19"/>
                  </a:lnTo>
                  <a:lnTo>
                    <a:pt x="130" y="17"/>
                  </a:lnTo>
                  <a:lnTo>
                    <a:pt x="126" y="14"/>
                  </a:lnTo>
                  <a:lnTo>
                    <a:pt x="124" y="12"/>
                  </a:lnTo>
                  <a:lnTo>
                    <a:pt x="118" y="10"/>
                  </a:lnTo>
                  <a:lnTo>
                    <a:pt x="116" y="9"/>
                  </a:lnTo>
                  <a:lnTo>
                    <a:pt x="113" y="8"/>
                  </a:lnTo>
                  <a:lnTo>
                    <a:pt x="112" y="8"/>
                  </a:lnTo>
                  <a:lnTo>
                    <a:pt x="108" y="8"/>
                  </a:lnTo>
                  <a:lnTo>
                    <a:pt x="106" y="6"/>
                  </a:lnTo>
                  <a:lnTo>
                    <a:pt x="100" y="8"/>
                  </a:lnTo>
                  <a:lnTo>
                    <a:pt x="97" y="9"/>
                  </a:lnTo>
                  <a:lnTo>
                    <a:pt x="97" y="12"/>
                  </a:lnTo>
                  <a:lnTo>
                    <a:pt x="95" y="14"/>
                  </a:lnTo>
                  <a:lnTo>
                    <a:pt x="91" y="14"/>
                  </a:lnTo>
                  <a:lnTo>
                    <a:pt x="94" y="11"/>
                  </a:lnTo>
                  <a:lnTo>
                    <a:pt x="91" y="9"/>
                  </a:lnTo>
                  <a:lnTo>
                    <a:pt x="88" y="9"/>
                  </a:lnTo>
                  <a:lnTo>
                    <a:pt x="86" y="11"/>
                  </a:lnTo>
                  <a:lnTo>
                    <a:pt x="83" y="13"/>
                  </a:lnTo>
                  <a:lnTo>
                    <a:pt x="83" y="13"/>
                  </a:lnTo>
                  <a:lnTo>
                    <a:pt x="85" y="10"/>
                  </a:lnTo>
                  <a:lnTo>
                    <a:pt x="87" y="9"/>
                  </a:lnTo>
                  <a:lnTo>
                    <a:pt x="85" y="8"/>
                  </a:lnTo>
                  <a:lnTo>
                    <a:pt x="81" y="8"/>
                  </a:lnTo>
                  <a:lnTo>
                    <a:pt x="80" y="8"/>
                  </a:lnTo>
                  <a:lnTo>
                    <a:pt x="79" y="8"/>
                  </a:lnTo>
                  <a:lnTo>
                    <a:pt x="77" y="6"/>
                  </a:lnTo>
                  <a:lnTo>
                    <a:pt x="73" y="5"/>
                  </a:lnTo>
                  <a:lnTo>
                    <a:pt x="71" y="4"/>
                  </a:lnTo>
                  <a:lnTo>
                    <a:pt x="69" y="3"/>
                  </a:lnTo>
                  <a:lnTo>
                    <a:pt x="65" y="1"/>
                  </a:lnTo>
                  <a:lnTo>
                    <a:pt x="63" y="0"/>
                  </a:lnTo>
                  <a:lnTo>
                    <a:pt x="60" y="0"/>
                  </a:lnTo>
                  <a:lnTo>
                    <a:pt x="57" y="0"/>
                  </a:lnTo>
                  <a:lnTo>
                    <a:pt x="54" y="1"/>
                  </a:lnTo>
                  <a:lnTo>
                    <a:pt x="52" y="1"/>
                  </a:lnTo>
                  <a:lnTo>
                    <a:pt x="48" y="2"/>
                  </a:lnTo>
                  <a:lnTo>
                    <a:pt x="46" y="2"/>
                  </a:lnTo>
                  <a:lnTo>
                    <a:pt x="43" y="2"/>
                  </a:lnTo>
                  <a:lnTo>
                    <a:pt x="40" y="2"/>
                  </a:lnTo>
                  <a:lnTo>
                    <a:pt x="37" y="3"/>
                  </a:lnTo>
                  <a:lnTo>
                    <a:pt x="35" y="3"/>
                  </a:lnTo>
                  <a:lnTo>
                    <a:pt x="31" y="3"/>
                  </a:lnTo>
                  <a:lnTo>
                    <a:pt x="29" y="3"/>
                  </a:lnTo>
                  <a:lnTo>
                    <a:pt x="27" y="4"/>
                  </a:lnTo>
                  <a:lnTo>
                    <a:pt x="23" y="4"/>
                  </a:lnTo>
                  <a:lnTo>
                    <a:pt x="21" y="4"/>
                  </a:lnTo>
                  <a:lnTo>
                    <a:pt x="18" y="5"/>
                  </a:lnTo>
                  <a:lnTo>
                    <a:pt x="15" y="5"/>
                  </a:lnTo>
                  <a:lnTo>
                    <a:pt x="18" y="8"/>
                  </a:lnTo>
                  <a:lnTo>
                    <a:pt x="19" y="10"/>
                  </a:lnTo>
                  <a:lnTo>
                    <a:pt x="19" y="12"/>
                  </a:lnTo>
                  <a:lnTo>
                    <a:pt x="21" y="15"/>
                  </a:lnTo>
                  <a:lnTo>
                    <a:pt x="23" y="18"/>
                  </a:lnTo>
                  <a:lnTo>
                    <a:pt x="26" y="19"/>
                  </a:lnTo>
                  <a:lnTo>
                    <a:pt x="28" y="20"/>
                  </a:lnTo>
                  <a:lnTo>
                    <a:pt x="27" y="22"/>
                  </a:lnTo>
                  <a:lnTo>
                    <a:pt x="26" y="26"/>
                  </a:lnTo>
                  <a:lnTo>
                    <a:pt x="23" y="28"/>
                  </a:lnTo>
                  <a:lnTo>
                    <a:pt x="20" y="29"/>
                  </a:lnTo>
                  <a:lnTo>
                    <a:pt x="19" y="31"/>
                  </a:lnTo>
                  <a:lnTo>
                    <a:pt x="18" y="35"/>
                  </a:lnTo>
                  <a:lnTo>
                    <a:pt x="14" y="37"/>
                  </a:lnTo>
                  <a:lnTo>
                    <a:pt x="14" y="40"/>
                  </a:lnTo>
                  <a:lnTo>
                    <a:pt x="18" y="40"/>
                  </a:lnTo>
                  <a:lnTo>
                    <a:pt x="17" y="44"/>
                  </a:lnTo>
                  <a:lnTo>
                    <a:pt x="14" y="44"/>
                  </a:lnTo>
                  <a:lnTo>
                    <a:pt x="11" y="44"/>
                  </a:lnTo>
                  <a:lnTo>
                    <a:pt x="12" y="47"/>
                  </a:lnTo>
                  <a:lnTo>
                    <a:pt x="11" y="49"/>
                  </a:lnTo>
                  <a:lnTo>
                    <a:pt x="11" y="52"/>
                  </a:lnTo>
                  <a:lnTo>
                    <a:pt x="9" y="54"/>
                  </a:lnTo>
                  <a:lnTo>
                    <a:pt x="7" y="54"/>
                  </a:lnTo>
                  <a:lnTo>
                    <a:pt x="6" y="57"/>
                  </a:lnTo>
                  <a:lnTo>
                    <a:pt x="5" y="60"/>
                  </a:lnTo>
                  <a:lnTo>
                    <a:pt x="4" y="62"/>
                  </a:lnTo>
                  <a:lnTo>
                    <a:pt x="2" y="65"/>
                  </a:lnTo>
                  <a:lnTo>
                    <a:pt x="0" y="68"/>
                  </a:lnTo>
                  <a:lnTo>
                    <a:pt x="2" y="68"/>
                  </a:lnTo>
                  <a:lnTo>
                    <a:pt x="5" y="68"/>
                  </a:lnTo>
                  <a:lnTo>
                    <a:pt x="7" y="68"/>
                  </a:lnTo>
                  <a:lnTo>
                    <a:pt x="11" y="69"/>
                  </a:lnTo>
                  <a:lnTo>
                    <a:pt x="13" y="70"/>
                  </a:lnTo>
                  <a:lnTo>
                    <a:pt x="17" y="71"/>
                  </a:lnTo>
                  <a:lnTo>
                    <a:pt x="19" y="72"/>
                  </a:lnTo>
                  <a:lnTo>
                    <a:pt x="21" y="73"/>
                  </a:lnTo>
                  <a:lnTo>
                    <a:pt x="24" y="74"/>
                  </a:lnTo>
                  <a:lnTo>
                    <a:pt x="27" y="77"/>
                  </a:lnTo>
                  <a:lnTo>
                    <a:pt x="30" y="79"/>
                  </a:lnTo>
                  <a:lnTo>
                    <a:pt x="31" y="82"/>
                  </a:lnTo>
                  <a:lnTo>
                    <a:pt x="32" y="85"/>
                  </a:lnTo>
                  <a:lnTo>
                    <a:pt x="35" y="88"/>
                  </a:lnTo>
                  <a:lnTo>
                    <a:pt x="37" y="89"/>
                  </a:lnTo>
                  <a:lnTo>
                    <a:pt x="40" y="90"/>
                  </a:lnTo>
                  <a:lnTo>
                    <a:pt x="43" y="89"/>
                  </a:lnTo>
                  <a:lnTo>
                    <a:pt x="46" y="87"/>
                  </a:lnTo>
                  <a:lnTo>
                    <a:pt x="48" y="86"/>
                  </a:lnTo>
                  <a:lnTo>
                    <a:pt x="52" y="86"/>
                  </a:lnTo>
                  <a:lnTo>
                    <a:pt x="54" y="83"/>
                  </a:lnTo>
                  <a:lnTo>
                    <a:pt x="56" y="80"/>
                  </a:lnTo>
                  <a:lnTo>
                    <a:pt x="60" y="82"/>
                  </a:lnTo>
                  <a:lnTo>
                    <a:pt x="62" y="82"/>
                  </a:lnTo>
                  <a:lnTo>
                    <a:pt x="65" y="81"/>
                  </a:lnTo>
                  <a:lnTo>
                    <a:pt x="68" y="81"/>
                  </a:lnTo>
                  <a:lnTo>
                    <a:pt x="70" y="80"/>
                  </a:lnTo>
                  <a:lnTo>
                    <a:pt x="73" y="79"/>
                  </a:lnTo>
                  <a:lnTo>
                    <a:pt x="74" y="77"/>
                  </a:lnTo>
                  <a:lnTo>
                    <a:pt x="74" y="73"/>
                  </a:lnTo>
                  <a:lnTo>
                    <a:pt x="74" y="71"/>
                  </a:lnTo>
                  <a:lnTo>
                    <a:pt x="74" y="68"/>
                  </a:lnTo>
                  <a:lnTo>
                    <a:pt x="77" y="65"/>
                  </a:lnTo>
                  <a:lnTo>
                    <a:pt x="78" y="63"/>
                  </a:lnTo>
                  <a:lnTo>
                    <a:pt x="78" y="60"/>
                  </a:lnTo>
                  <a:lnTo>
                    <a:pt x="80" y="61"/>
                  </a:lnTo>
                  <a:lnTo>
                    <a:pt x="80" y="6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90000"/>
                </a:lnSpc>
              </a:pPr>
              <a:endParaRPr lang="en-US"/>
            </a:p>
          </p:txBody>
        </p:sp>
        <p:sp>
          <p:nvSpPr>
            <p:cNvPr id="38" name="Freeform 238">
              <a:extLst>
                <a:ext uri="{FF2B5EF4-FFF2-40B4-BE49-F238E27FC236}">
                  <a16:creationId xmlns:a16="http://schemas.microsoft.com/office/drawing/2014/main" id="{642C66A1-D290-4923-A155-792EE6DFA25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08975" y="4687888"/>
              <a:ext cx="879475" cy="661988"/>
            </a:xfrm>
            <a:custGeom>
              <a:avLst/>
              <a:gdLst>
                <a:gd name="T0" fmla="*/ 539 w 554"/>
                <a:gd name="T1" fmla="*/ 313 h 417"/>
                <a:gd name="T2" fmla="*/ 517 w 554"/>
                <a:gd name="T3" fmla="*/ 344 h 417"/>
                <a:gd name="T4" fmla="*/ 504 w 554"/>
                <a:gd name="T5" fmla="*/ 378 h 417"/>
                <a:gd name="T6" fmla="*/ 480 w 554"/>
                <a:gd name="T7" fmla="*/ 397 h 417"/>
                <a:gd name="T8" fmla="*/ 456 w 554"/>
                <a:gd name="T9" fmla="*/ 415 h 417"/>
                <a:gd name="T10" fmla="*/ 437 w 554"/>
                <a:gd name="T11" fmla="*/ 402 h 417"/>
                <a:gd name="T12" fmla="*/ 412 w 554"/>
                <a:gd name="T13" fmla="*/ 412 h 417"/>
                <a:gd name="T14" fmla="*/ 375 w 554"/>
                <a:gd name="T15" fmla="*/ 399 h 417"/>
                <a:gd name="T16" fmla="*/ 360 w 554"/>
                <a:gd name="T17" fmla="*/ 366 h 417"/>
                <a:gd name="T18" fmla="*/ 355 w 554"/>
                <a:gd name="T19" fmla="*/ 358 h 417"/>
                <a:gd name="T20" fmla="*/ 341 w 554"/>
                <a:gd name="T21" fmla="*/ 341 h 417"/>
                <a:gd name="T22" fmla="*/ 333 w 554"/>
                <a:gd name="T23" fmla="*/ 347 h 417"/>
                <a:gd name="T24" fmla="*/ 337 w 554"/>
                <a:gd name="T25" fmla="*/ 316 h 417"/>
                <a:gd name="T26" fmla="*/ 312 w 554"/>
                <a:gd name="T27" fmla="*/ 347 h 417"/>
                <a:gd name="T28" fmla="*/ 299 w 554"/>
                <a:gd name="T29" fmla="*/ 333 h 417"/>
                <a:gd name="T30" fmla="*/ 278 w 554"/>
                <a:gd name="T31" fmla="*/ 309 h 417"/>
                <a:gd name="T32" fmla="*/ 239 w 554"/>
                <a:gd name="T33" fmla="*/ 299 h 417"/>
                <a:gd name="T34" fmla="*/ 192 w 554"/>
                <a:gd name="T35" fmla="*/ 311 h 417"/>
                <a:gd name="T36" fmla="*/ 154 w 554"/>
                <a:gd name="T37" fmla="*/ 321 h 417"/>
                <a:gd name="T38" fmla="*/ 124 w 554"/>
                <a:gd name="T39" fmla="*/ 337 h 417"/>
                <a:gd name="T40" fmla="*/ 89 w 554"/>
                <a:gd name="T41" fmla="*/ 339 h 417"/>
                <a:gd name="T42" fmla="*/ 57 w 554"/>
                <a:gd name="T43" fmla="*/ 353 h 417"/>
                <a:gd name="T44" fmla="*/ 25 w 554"/>
                <a:gd name="T45" fmla="*/ 333 h 417"/>
                <a:gd name="T46" fmla="*/ 35 w 554"/>
                <a:gd name="T47" fmla="*/ 310 h 417"/>
                <a:gd name="T48" fmla="*/ 25 w 554"/>
                <a:gd name="T49" fmla="*/ 270 h 417"/>
                <a:gd name="T50" fmla="*/ 10 w 554"/>
                <a:gd name="T51" fmla="*/ 234 h 417"/>
                <a:gd name="T52" fmla="*/ 6 w 554"/>
                <a:gd name="T53" fmla="*/ 217 h 417"/>
                <a:gd name="T54" fmla="*/ 13 w 554"/>
                <a:gd name="T55" fmla="*/ 211 h 417"/>
                <a:gd name="T56" fmla="*/ 8 w 554"/>
                <a:gd name="T57" fmla="*/ 176 h 417"/>
                <a:gd name="T58" fmla="*/ 18 w 554"/>
                <a:gd name="T59" fmla="*/ 160 h 417"/>
                <a:gd name="T60" fmla="*/ 51 w 554"/>
                <a:gd name="T61" fmla="*/ 140 h 417"/>
                <a:gd name="T62" fmla="*/ 89 w 554"/>
                <a:gd name="T63" fmla="*/ 131 h 417"/>
                <a:gd name="T64" fmla="*/ 118 w 554"/>
                <a:gd name="T65" fmla="*/ 111 h 417"/>
                <a:gd name="T66" fmla="*/ 134 w 554"/>
                <a:gd name="T67" fmla="*/ 80 h 417"/>
                <a:gd name="T68" fmla="*/ 147 w 554"/>
                <a:gd name="T69" fmla="*/ 85 h 417"/>
                <a:gd name="T70" fmla="*/ 155 w 554"/>
                <a:gd name="T71" fmla="*/ 79 h 417"/>
                <a:gd name="T72" fmla="*/ 163 w 554"/>
                <a:gd name="T73" fmla="*/ 61 h 417"/>
                <a:gd name="T74" fmla="*/ 177 w 554"/>
                <a:gd name="T75" fmla="*/ 47 h 417"/>
                <a:gd name="T76" fmla="*/ 206 w 554"/>
                <a:gd name="T77" fmla="*/ 56 h 417"/>
                <a:gd name="T78" fmla="*/ 218 w 554"/>
                <a:gd name="T79" fmla="*/ 58 h 417"/>
                <a:gd name="T80" fmla="*/ 227 w 554"/>
                <a:gd name="T81" fmla="*/ 46 h 417"/>
                <a:gd name="T82" fmla="*/ 245 w 554"/>
                <a:gd name="T83" fmla="*/ 21 h 417"/>
                <a:gd name="T84" fmla="*/ 260 w 554"/>
                <a:gd name="T85" fmla="*/ 11 h 417"/>
                <a:gd name="T86" fmla="*/ 280 w 554"/>
                <a:gd name="T87" fmla="*/ 14 h 417"/>
                <a:gd name="T88" fmla="*/ 308 w 554"/>
                <a:gd name="T89" fmla="*/ 21 h 417"/>
                <a:gd name="T90" fmla="*/ 321 w 554"/>
                <a:gd name="T91" fmla="*/ 32 h 417"/>
                <a:gd name="T92" fmla="*/ 305 w 554"/>
                <a:gd name="T93" fmla="*/ 58 h 417"/>
                <a:gd name="T94" fmla="*/ 340 w 554"/>
                <a:gd name="T95" fmla="*/ 81 h 417"/>
                <a:gd name="T96" fmla="*/ 368 w 554"/>
                <a:gd name="T97" fmla="*/ 98 h 417"/>
                <a:gd name="T98" fmla="*/ 386 w 554"/>
                <a:gd name="T99" fmla="*/ 72 h 417"/>
                <a:gd name="T100" fmla="*/ 391 w 554"/>
                <a:gd name="T101" fmla="*/ 37 h 417"/>
                <a:gd name="T102" fmla="*/ 397 w 554"/>
                <a:gd name="T103" fmla="*/ 7 h 417"/>
                <a:gd name="T104" fmla="*/ 411 w 554"/>
                <a:gd name="T105" fmla="*/ 23 h 417"/>
                <a:gd name="T106" fmla="*/ 427 w 554"/>
                <a:gd name="T107" fmla="*/ 50 h 417"/>
                <a:gd name="T108" fmla="*/ 443 w 554"/>
                <a:gd name="T109" fmla="*/ 77 h 417"/>
                <a:gd name="T110" fmla="*/ 454 w 554"/>
                <a:gd name="T111" fmla="*/ 109 h 417"/>
                <a:gd name="T112" fmla="*/ 482 w 554"/>
                <a:gd name="T113" fmla="*/ 130 h 417"/>
                <a:gd name="T114" fmla="*/ 497 w 554"/>
                <a:gd name="T115" fmla="*/ 158 h 417"/>
                <a:gd name="T116" fmla="*/ 516 w 554"/>
                <a:gd name="T117" fmla="*/ 169 h 417"/>
                <a:gd name="T118" fmla="*/ 535 w 554"/>
                <a:gd name="T119" fmla="*/ 198 h 417"/>
                <a:gd name="T120" fmla="*/ 547 w 554"/>
                <a:gd name="T121" fmla="*/ 229 h 417"/>
                <a:gd name="T122" fmla="*/ 551 w 554"/>
                <a:gd name="T123" fmla="*/ 265 h 4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54" h="417">
                  <a:moveTo>
                    <a:pt x="548" y="276"/>
                  </a:moveTo>
                  <a:lnTo>
                    <a:pt x="548" y="278"/>
                  </a:lnTo>
                  <a:lnTo>
                    <a:pt x="547" y="280"/>
                  </a:lnTo>
                  <a:lnTo>
                    <a:pt x="546" y="284"/>
                  </a:lnTo>
                  <a:lnTo>
                    <a:pt x="546" y="286"/>
                  </a:lnTo>
                  <a:lnTo>
                    <a:pt x="546" y="288"/>
                  </a:lnTo>
                  <a:lnTo>
                    <a:pt x="546" y="292"/>
                  </a:lnTo>
                  <a:lnTo>
                    <a:pt x="546" y="294"/>
                  </a:lnTo>
                  <a:lnTo>
                    <a:pt x="545" y="296"/>
                  </a:lnTo>
                  <a:lnTo>
                    <a:pt x="544" y="299"/>
                  </a:lnTo>
                  <a:lnTo>
                    <a:pt x="543" y="302"/>
                  </a:lnTo>
                  <a:lnTo>
                    <a:pt x="542" y="305"/>
                  </a:lnTo>
                  <a:lnTo>
                    <a:pt x="539" y="307"/>
                  </a:lnTo>
                  <a:lnTo>
                    <a:pt x="539" y="313"/>
                  </a:lnTo>
                  <a:lnTo>
                    <a:pt x="539" y="313"/>
                  </a:lnTo>
                  <a:lnTo>
                    <a:pt x="537" y="314"/>
                  </a:lnTo>
                  <a:lnTo>
                    <a:pt x="535" y="318"/>
                  </a:lnTo>
                  <a:lnTo>
                    <a:pt x="533" y="319"/>
                  </a:lnTo>
                  <a:lnTo>
                    <a:pt x="529" y="320"/>
                  </a:lnTo>
                  <a:lnTo>
                    <a:pt x="528" y="323"/>
                  </a:lnTo>
                  <a:lnTo>
                    <a:pt x="526" y="325"/>
                  </a:lnTo>
                  <a:lnTo>
                    <a:pt x="525" y="328"/>
                  </a:lnTo>
                  <a:lnTo>
                    <a:pt x="522" y="331"/>
                  </a:lnTo>
                  <a:lnTo>
                    <a:pt x="522" y="333"/>
                  </a:lnTo>
                  <a:lnTo>
                    <a:pt x="521" y="336"/>
                  </a:lnTo>
                  <a:lnTo>
                    <a:pt x="520" y="339"/>
                  </a:lnTo>
                  <a:lnTo>
                    <a:pt x="518" y="341"/>
                  </a:lnTo>
                  <a:lnTo>
                    <a:pt x="517" y="344"/>
                  </a:lnTo>
                  <a:lnTo>
                    <a:pt x="517" y="347"/>
                  </a:lnTo>
                  <a:lnTo>
                    <a:pt x="516" y="349"/>
                  </a:lnTo>
                  <a:lnTo>
                    <a:pt x="516" y="352"/>
                  </a:lnTo>
                  <a:lnTo>
                    <a:pt x="516" y="353"/>
                  </a:lnTo>
                  <a:lnTo>
                    <a:pt x="514" y="355"/>
                  </a:lnTo>
                  <a:lnTo>
                    <a:pt x="511" y="357"/>
                  </a:lnTo>
                  <a:lnTo>
                    <a:pt x="510" y="359"/>
                  </a:lnTo>
                  <a:lnTo>
                    <a:pt x="509" y="362"/>
                  </a:lnTo>
                  <a:lnTo>
                    <a:pt x="508" y="365"/>
                  </a:lnTo>
                  <a:lnTo>
                    <a:pt x="506" y="367"/>
                  </a:lnTo>
                  <a:lnTo>
                    <a:pt x="506" y="370"/>
                  </a:lnTo>
                  <a:lnTo>
                    <a:pt x="506" y="373"/>
                  </a:lnTo>
                  <a:lnTo>
                    <a:pt x="505" y="375"/>
                  </a:lnTo>
                  <a:lnTo>
                    <a:pt x="504" y="378"/>
                  </a:lnTo>
                  <a:lnTo>
                    <a:pt x="504" y="380"/>
                  </a:lnTo>
                  <a:lnTo>
                    <a:pt x="503" y="383"/>
                  </a:lnTo>
                  <a:lnTo>
                    <a:pt x="504" y="386"/>
                  </a:lnTo>
                  <a:lnTo>
                    <a:pt x="504" y="388"/>
                  </a:lnTo>
                  <a:lnTo>
                    <a:pt x="504" y="389"/>
                  </a:lnTo>
                  <a:lnTo>
                    <a:pt x="504" y="391"/>
                  </a:lnTo>
                  <a:lnTo>
                    <a:pt x="503" y="392"/>
                  </a:lnTo>
                  <a:lnTo>
                    <a:pt x="501" y="393"/>
                  </a:lnTo>
                  <a:lnTo>
                    <a:pt x="499" y="396"/>
                  </a:lnTo>
                  <a:lnTo>
                    <a:pt x="495" y="396"/>
                  </a:lnTo>
                  <a:lnTo>
                    <a:pt x="488" y="396"/>
                  </a:lnTo>
                  <a:lnTo>
                    <a:pt x="486" y="396"/>
                  </a:lnTo>
                  <a:lnTo>
                    <a:pt x="483" y="396"/>
                  </a:lnTo>
                  <a:lnTo>
                    <a:pt x="480" y="397"/>
                  </a:lnTo>
                  <a:lnTo>
                    <a:pt x="477" y="398"/>
                  </a:lnTo>
                  <a:lnTo>
                    <a:pt x="475" y="399"/>
                  </a:lnTo>
                  <a:lnTo>
                    <a:pt x="473" y="400"/>
                  </a:lnTo>
                  <a:lnTo>
                    <a:pt x="469" y="402"/>
                  </a:lnTo>
                  <a:lnTo>
                    <a:pt x="467" y="405"/>
                  </a:lnTo>
                  <a:lnTo>
                    <a:pt x="465" y="408"/>
                  </a:lnTo>
                  <a:lnTo>
                    <a:pt x="461" y="410"/>
                  </a:lnTo>
                  <a:lnTo>
                    <a:pt x="461" y="409"/>
                  </a:lnTo>
                  <a:lnTo>
                    <a:pt x="459" y="410"/>
                  </a:lnTo>
                  <a:lnTo>
                    <a:pt x="456" y="410"/>
                  </a:lnTo>
                  <a:lnTo>
                    <a:pt x="453" y="410"/>
                  </a:lnTo>
                  <a:lnTo>
                    <a:pt x="453" y="413"/>
                  </a:lnTo>
                  <a:lnTo>
                    <a:pt x="457" y="412"/>
                  </a:lnTo>
                  <a:lnTo>
                    <a:pt x="456" y="415"/>
                  </a:lnTo>
                  <a:lnTo>
                    <a:pt x="456" y="417"/>
                  </a:lnTo>
                  <a:lnTo>
                    <a:pt x="453" y="415"/>
                  </a:lnTo>
                  <a:lnTo>
                    <a:pt x="451" y="413"/>
                  </a:lnTo>
                  <a:lnTo>
                    <a:pt x="449" y="413"/>
                  </a:lnTo>
                  <a:lnTo>
                    <a:pt x="445" y="409"/>
                  </a:lnTo>
                  <a:lnTo>
                    <a:pt x="443" y="408"/>
                  </a:lnTo>
                  <a:lnTo>
                    <a:pt x="443" y="406"/>
                  </a:lnTo>
                  <a:lnTo>
                    <a:pt x="443" y="402"/>
                  </a:lnTo>
                  <a:lnTo>
                    <a:pt x="440" y="404"/>
                  </a:lnTo>
                  <a:lnTo>
                    <a:pt x="440" y="406"/>
                  </a:lnTo>
                  <a:lnTo>
                    <a:pt x="436" y="407"/>
                  </a:lnTo>
                  <a:lnTo>
                    <a:pt x="434" y="405"/>
                  </a:lnTo>
                  <a:lnTo>
                    <a:pt x="437" y="402"/>
                  </a:lnTo>
                  <a:lnTo>
                    <a:pt x="437" y="402"/>
                  </a:lnTo>
                  <a:lnTo>
                    <a:pt x="437" y="400"/>
                  </a:lnTo>
                  <a:lnTo>
                    <a:pt x="435" y="397"/>
                  </a:lnTo>
                  <a:lnTo>
                    <a:pt x="433" y="399"/>
                  </a:lnTo>
                  <a:lnTo>
                    <a:pt x="431" y="400"/>
                  </a:lnTo>
                  <a:lnTo>
                    <a:pt x="427" y="401"/>
                  </a:lnTo>
                  <a:lnTo>
                    <a:pt x="431" y="404"/>
                  </a:lnTo>
                  <a:lnTo>
                    <a:pt x="427" y="404"/>
                  </a:lnTo>
                  <a:lnTo>
                    <a:pt x="427" y="405"/>
                  </a:lnTo>
                  <a:lnTo>
                    <a:pt x="424" y="407"/>
                  </a:lnTo>
                  <a:lnTo>
                    <a:pt x="422" y="408"/>
                  </a:lnTo>
                  <a:lnTo>
                    <a:pt x="419" y="410"/>
                  </a:lnTo>
                  <a:lnTo>
                    <a:pt x="416" y="413"/>
                  </a:lnTo>
                  <a:lnTo>
                    <a:pt x="416" y="413"/>
                  </a:lnTo>
                  <a:lnTo>
                    <a:pt x="412" y="412"/>
                  </a:lnTo>
                  <a:lnTo>
                    <a:pt x="410" y="409"/>
                  </a:lnTo>
                  <a:lnTo>
                    <a:pt x="408" y="408"/>
                  </a:lnTo>
                  <a:lnTo>
                    <a:pt x="405" y="407"/>
                  </a:lnTo>
                  <a:lnTo>
                    <a:pt x="402" y="405"/>
                  </a:lnTo>
                  <a:lnTo>
                    <a:pt x="400" y="405"/>
                  </a:lnTo>
                  <a:lnTo>
                    <a:pt x="397" y="405"/>
                  </a:lnTo>
                  <a:lnTo>
                    <a:pt x="394" y="404"/>
                  </a:lnTo>
                  <a:lnTo>
                    <a:pt x="391" y="404"/>
                  </a:lnTo>
                  <a:lnTo>
                    <a:pt x="389" y="406"/>
                  </a:lnTo>
                  <a:lnTo>
                    <a:pt x="386" y="404"/>
                  </a:lnTo>
                  <a:lnTo>
                    <a:pt x="383" y="401"/>
                  </a:lnTo>
                  <a:lnTo>
                    <a:pt x="381" y="400"/>
                  </a:lnTo>
                  <a:lnTo>
                    <a:pt x="378" y="400"/>
                  </a:lnTo>
                  <a:lnTo>
                    <a:pt x="375" y="399"/>
                  </a:lnTo>
                  <a:lnTo>
                    <a:pt x="373" y="398"/>
                  </a:lnTo>
                  <a:lnTo>
                    <a:pt x="372" y="395"/>
                  </a:lnTo>
                  <a:lnTo>
                    <a:pt x="369" y="392"/>
                  </a:lnTo>
                  <a:lnTo>
                    <a:pt x="368" y="391"/>
                  </a:lnTo>
                  <a:lnTo>
                    <a:pt x="366" y="389"/>
                  </a:lnTo>
                  <a:lnTo>
                    <a:pt x="365" y="387"/>
                  </a:lnTo>
                  <a:lnTo>
                    <a:pt x="364" y="383"/>
                  </a:lnTo>
                  <a:lnTo>
                    <a:pt x="366" y="381"/>
                  </a:lnTo>
                  <a:lnTo>
                    <a:pt x="366" y="380"/>
                  </a:lnTo>
                  <a:lnTo>
                    <a:pt x="366" y="378"/>
                  </a:lnTo>
                  <a:lnTo>
                    <a:pt x="365" y="374"/>
                  </a:lnTo>
                  <a:lnTo>
                    <a:pt x="364" y="372"/>
                  </a:lnTo>
                  <a:lnTo>
                    <a:pt x="363" y="370"/>
                  </a:lnTo>
                  <a:lnTo>
                    <a:pt x="360" y="366"/>
                  </a:lnTo>
                  <a:lnTo>
                    <a:pt x="357" y="364"/>
                  </a:lnTo>
                  <a:lnTo>
                    <a:pt x="355" y="362"/>
                  </a:lnTo>
                  <a:lnTo>
                    <a:pt x="357" y="364"/>
                  </a:lnTo>
                  <a:lnTo>
                    <a:pt x="360" y="366"/>
                  </a:lnTo>
                  <a:lnTo>
                    <a:pt x="362" y="369"/>
                  </a:lnTo>
                  <a:lnTo>
                    <a:pt x="364" y="371"/>
                  </a:lnTo>
                  <a:lnTo>
                    <a:pt x="362" y="367"/>
                  </a:lnTo>
                  <a:lnTo>
                    <a:pt x="359" y="365"/>
                  </a:lnTo>
                  <a:lnTo>
                    <a:pt x="357" y="363"/>
                  </a:lnTo>
                  <a:lnTo>
                    <a:pt x="356" y="361"/>
                  </a:lnTo>
                  <a:lnTo>
                    <a:pt x="358" y="361"/>
                  </a:lnTo>
                  <a:lnTo>
                    <a:pt x="359" y="358"/>
                  </a:lnTo>
                  <a:lnTo>
                    <a:pt x="357" y="357"/>
                  </a:lnTo>
                  <a:lnTo>
                    <a:pt x="355" y="358"/>
                  </a:lnTo>
                  <a:lnTo>
                    <a:pt x="352" y="361"/>
                  </a:lnTo>
                  <a:lnTo>
                    <a:pt x="350" y="361"/>
                  </a:lnTo>
                  <a:lnTo>
                    <a:pt x="347" y="362"/>
                  </a:lnTo>
                  <a:lnTo>
                    <a:pt x="345" y="362"/>
                  </a:lnTo>
                  <a:lnTo>
                    <a:pt x="342" y="363"/>
                  </a:lnTo>
                  <a:lnTo>
                    <a:pt x="343" y="359"/>
                  </a:lnTo>
                  <a:lnTo>
                    <a:pt x="347" y="357"/>
                  </a:lnTo>
                  <a:lnTo>
                    <a:pt x="347" y="355"/>
                  </a:lnTo>
                  <a:lnTo>
                    <a:pt x="347" y="352"/>
                  </a:lnTo>
                  <a:lnTo>
                    <a:pt x="347" y="349"/>
                  </a:lnTo>
                  <a:lnTo>
                    <a:pt x="347" y="347"/>
                  </a:lnTo>
                  <a:lnTo>
                    <a:pt x="345" y="344"/>
                  </a:lnTo>
                  <a:lnTo>
                    <a:pt x="343" y="341"/>
                  </a:lnTo>
                  <a:lnTo>
                    <a:pt x="341" y="341"/>
                  </a:lnTo>
                  <a:lnTo>
                    <a:pt x="339" y="344"/>
                  </a:lnTo>
                  <a:lnTo>
                    <a:pt x="339" y="346"/>
                  </a:lnTo>
                  <a:lnTo>
                    <a:pt x="339" y="347"/>
                  </a:lnTo>
                  <a:lnTo>
                    <a:pt x="339" y="349"/>
                  </a:lnTo>
                  <a:lnTo>
                    <a:pt x="338" y="352"/>
                  </a:lnTo>
                  <a:lnTo>
                    <a:pt x="335" y="355"/>
                  </a:lnTo>
                  <a:lnTo>
                    <a:pt x="333" y="354"/>
                  </a:lnTo>
                  <a:lnTo>
                    <a:pt x="330" y="355"/>
                  </a:lnTo>
                  <a:lnTo>
                    <a:pt x="325" y="356"/>
                  </a:lnTo>
                  <a:lnTo>
                    <a:pt x="326" y="354"/>
                  </a:lnTo>
                  <a:lnTo>
                    <a:pt x="328" y="350"/>
                  </a:lnTo>
                  <a:lnTo>
                    <a:pt x="330" y="350"/>
                  </a:lnTo>
                  <a:lnTo>
                    <a:pt x="333" y="349"/>
                  </a:lnTo>
                  <a:lnTo>
                    <a:pt x="333" y="347"/>
                  </a:lnTo>
                  <a:lnTo>
                    <a:pt x="333" y="344"/>
                  </a:lnTo>
                  <a:lnTo>
                    <a:pt x="333" y="344"/>
                  </a:lnTo>
                  <a:lnTo>
                    <a:pt x="333" y="340"/>
                  </a:lnTo>
                  <a:lnTo>
                    <a:pt x="334" y="338"/>
                  </a:lnTo>
                  <a:lnTo>
                    <a:pt x="335" y="335"/>
                  </a:lnTo>
                  <a:lnTo>
                    <a:pt x="337" y="332"/>
                  </a:lnTo>
                  <a:lnTo>
                    <a:pt x="340" y="330"/>
                  </a:lnTo>
                  <a:lnTo>
                    <a:pt x="339" y="327"/>
                  </a:lnTo>
                  <a:lnTo>
                    <a:pt x="339" y="324"/>
                  </a:lnTo>
                  <a:lnTo>
                    <a:pt x="341" y="323"/>
                  </a:lnTo>
                  <a:lnTo>
                    <a:pt x="340" y="320"/>
                  </a:lnTo>
                  <a:lnTo>
                    <a:pt x="339" y="318"/>
                  </a:lnTo>
                  <a:lnTo>
                    <a:pt x="338" y="315"/>
                  </a:lnTo>
                  <a:lnTo>
                    <a:pt x="337" y="316"/>
                  </a:lnTo>
                  <a:lnTo>
                    <a:pt x="338" y="319"/>
                  </a:lnTo>
                  <a:lnTo>
                    <a:pt x="337" y="321"/>
                  </a:lnTo>
                  <a:lnTo>
                    <a:pt x="334" y="323"/>
                  </a:lnTo>
                  <a:lnTo>
                    <a:pt x="332" y="325"/>
                  </a:lnTo>
                  <a:lnTo>
                    <a:pt x="332" y="328"/>
                  </a:lnTo>
                  <a:lnTo>
                    <a:pt x="330" y="331"/>
                  </a:lnTo>
                  <a:lnTo>
                    <a:pt x="328" y="332"/>
                  </a:lnTo>
                  <a:lnTo>
                    <a:pt x="325" y="333"/>
                  </a:lnTo>
                  <a:lnTo>
                    <a:pt x="322" y="335"/>
                  </a:lnTo>
                  <a:lnTo>
                    <a:pt x="320" y="337"/>
                  </a:lnTo>
                  <a:lnTo>
                    <a:pt x="317" y="339"/>
                  </a:lnTo>
                  <a:lnTo>
                    <a:pt x="316" y="341"/>
                  </a:lnTo>
                  <a:lnTo>
                    <a:pt x="314" y="344"/>
                  </a:lnTo>
                  <a:lnTo>
                    <a:pt x="312" y="347"/>
                  </a:lnTo>
                  <a:lnTo>
                    <a:pt x="311" y="349"/>
                  </a:lnTo>
                  <a:lnTo>
                    <a:pt x="313" y="349"/>
                  </a:lnTo>
                  <a:lnTo>
                    <a:pt x="313" y="353"/>
                  </a:lnTo>
                  <a:lnTo>
                    <a:pt x="311" y="350"/>
                  </a:lnTo>
                  <a:lnTo>
                    <a:pt x="308" y="352"/>
                  </a:lnTo>
                  <a:lnTo>
                    <a:pt x="306" y="348"/>
                  </a:lnTo>
                  <a:lnTo>
                    <a:pt x="304" y="346"/>
                  </a:lnTo>
                  <a:lnTo>
                    <a:pt x="303" y="344"/>
                  </a:lnTo>
                  <a:lnTo>
                    <a:pt x="305" y="344"/>
                  </a:lnTo>
                  <a:lnTo>
                    <a:pt x="304" y="341"/>
                  </a:lnTo>
                  <a:lnTo>
                    <a:pt x="303" y="339"/>
                  </a:lnTo>
                  <a:lnTo>
                    <a:pt x="303" y="336"/>
                  </a:lnTo>
                  <a:lnTo>
                    <a:pt x="303" y="336"/>
                  </a:lnTo>
                  <a:lnTo>
                    <a:pt x="299" y="333"/>
                  </a:lnTo>
                  <a:lnTo>
                    <a:pt x="297" y="330"/>
                  </a:lnTo>
                  <a:lnTo>
                    <a:pt x="297" y="328"/>
                  </a:lnTo>
                  <a:lnTo>
                    <a:pt x="295" y="325"/>
                  </a:lnTo>
                  <a:lnTo>
                    <a:pt x="291" y="323"/>
                  </a:lnTo>
                  <a:lnTo>
                    <a:pt x="289" y="323"/>
                  </a:lnTo>
                  <a:lnTo>
                    <a:pt x="287" y="320"/>
                  </a:lnTo>
                  <a:lnTo>
                    <a:pt x="289" y="318"/>
                  </a:lnTo>
                  <a:lnTo>
                    <a:pt x="289" y="318"/>
                  </a:lnTo>
                  <a:lnTo>
                    <a:pt x="289" y="314"/>
                  </a:lnTo>
                  <a:lnTo>
                    <a:pt x="287" y="313"/>
                  </a:lnTo>
                  <a:lnTo>
                    <a:pt x="283" y="313"/>
                  </a:lnTo>
                  <a:lnTo>
                    <a:pt x="283" y="311"/>
                  </a:lnTo>
                  <a:lnTo>
                    <a:pt x="281" y="307"/>
                  </a:lnTo>
                  <a:lnTo>
                    <a:pt x="278" y="309"/>
                  </a:lnTo>
                  <a:lnTo>
                    <a:pt x="275" y="310"/>
                  </a:lnTo>
                  <a:lnTo>
                    <a:pt x="270" y="306"/>
                  </a:lnTo>
                  <a:lnTo>
                    <a:pt x="269" y="305"/>
                  </a:lnTo>
                  <a:lnTo>
                    <a:pt x="266" y="305"/>
                  </a:lnTo>
                  <a:lnTo>
                    <a:pt x="263" y="306"/>
                  </a:lnTo>
                  <a:lnTo>
                    <a:pt x="261" y="306"/>
                  </a:lnTo>
                  <a:lnTo>
                    <a:pt x="258" y="304"/>
                  </a:lnTo>
                  <a:lnTo>
                    <a:pt x="255" y="302"/>
                  </a:lnTo>
                  <a:lnTo>
                    <a:pt x="253" y="301"/>
                  </a:lnTo>
                  <a:lnTo>
                    <a:pt x="249" y="299"/>
                  </a:lnTo>
                  <a:lnTo>
                    <a:pt x="247" y="298"/>
                  </a:lnTo>
                  <a:lnTo>
                    <a:pt x="245" y="299"/>
                  </a:lnTo>
                  <a:lnTo>
                    <a:pt x="241" y="301"/>
                  </a:lnTo>
                  <a:lnTo>
                    <a:pt x="239" y="299"/>
                  </a:lnTo>
                  <a:lnTo>
                    <a:pt x="236" y="299"/>
                  </a:lnTo>
                  <a:lnTo>
                    <a:pt x="234" y="299"/>
                  </a:lnTo>
                  <a:lnTo>
                    <a:pt x="228" y="301"/>
                  </a:lnTo>
                  <a:lnTo>
                    <a:pt x="226" y="301"/>
                  </a:lnTo>
                  <a:lnTo>
                    <a:pt x="223" y="301"/>
                  </a:lnTo>
                  <a:lnTo>
                    <a:pt x="220" y="301"/>
                  </a:lnTo>
                  <a:lnTo>
                    <a:pt x="218" y="302"/>
                  </a:lnTo>
                  <a:lnTo>
                    <a:pt x="214" y="303"/>
                  </a:lnTo>
                  <a:lnTo>
                    <a:pt x="209" y="305"/>
                  </a:lnTo>
                  <a:lnTo>
                    <a:pt x="204" y="307"/>
                  </a:lnTo>
                  <a:lnTo>
                    <a:pt x="201" y="309"/>
                  </a:lnTo>
                  <a:lnTo>
                    <a:pt x="198" y="309"/>
                  </a:lnTo>
                  <a:lnTo>
                    <a:pt x="195" y="310"/>
                  </a:lnTo>
                  <a:lnTo>
                    <a:pt x="192" y="311"/>
                  </a:lnTo>
                  <a:lnTo>
                    <a:pt x="189" y="311"/>
                  </a:lnTo>
                  <a:lnTo>
                    <a:pt x="186" y="311"/>
                  </a:lnTo>
                  <a:lnTo>
                    <a:pt x="184" y="311"/>
                  </a:lnTo>
                  <a:lnTo>
                    <a:pt x="180" y="311"/>
                  </a:lnTo>
                  <a:lnTo>
                    <a:pt x="178" y="310"/>
                  </a:lnTo>
                  <a:lnTo>
                    <a:pt x="176" y="311"/>
                  </a:lnTo>
                  <a:lnTo>
                    <a:pt x="173" y="312"/>
                  </a:lnTo>
                  <a:lnTo>
                    <a:pt x="171" y="313"/>
                  </a:lnTo>
                  <a:lnTo>
                    <a:pt x="168" y="315"/>
                  </a:lnTo>
                  <a:lnTo>
                    <a:pt x="166" y="316"/>
                  </a:lnTo>
                  <a:lnTo>
                    <a:pt x="163" y="318"/>
                  </a:lnTo>
                  <a:lnTo>
                    <a:pt x="160" y="319"/>
                  </a:lnTo>
                  <a:lnTo>
                    <a:pt x="158" y="320"/>
                  </a:lnTo>
                  <a:lnTo>
                    <a:pt x="154" y="321"/>
                  </a:lnTo>
                  <a:lnTo>
                    <a:pt x="152" y="322"/>
                  </a:lnTo>
                  <a:lnTo>
                    <a:pt x="150" y="324"/>
                  </a:lnTo>
                  <a:lnTo>
                    <a:pt x="149" y="328"/>
                  </a:lnTo>
                  <a:lnTo>
                    <a:pt x="149" y="330"/>
                  </a:lnTo>
                  <a:lnTo>
                    <a:pt x="145" y="332"/>
                  </a:lnTo>
                  <a:lnTo>
                    <a:pt x="145" y="332"/>
                  </a:lnTo>
                  <a:lnTo>
                    <a:pt x="143" y="335"/>
                  </a:lnTo>
                  <a:lnTo>
                    <a:pt x="139" y="335"/>
                  </a:lnTo>
                  <a:lnTo>
                    <a:pt x="137" y="337"/>
                  </a:lnTo>
                  <a:lnTo>
                    <a:pt x="134" y="335"/>
                  </a:lnTo>
                  <a:lnTo>
                    <a:pt x="132" y="335"/>
                  </a:lnTo>
                  <a:lnTo>
                    <a:pt x="129" y="336"/>
                  </a:lnTo>
                  <a:lnTo>
                    <a:pt x="126" y="336"/>
                  </a:lnTo>
                  <a:lnTo>
                    <a:pt x="124" y="337"/>
                  </a:lnTo>
                  <a:lnTo>
                    <a:pt x="121" y="335"/>
                  </a:lnTo>
                  <a:lnTo>
                    <a:pt x="119" y="335"/>
                  </a:lnTo>
                  <a:lnTo>
                    <a:pt x="117" y="335"/>
                  </a:lnTo>
                  <a:lnTo>
                    <a:pt x="115" y="335"/>
                  </a:lnTo>
                  <a:lnTo>
                    <a:pt x="112" y="335"/>
                  </a:lnTo>
                  <a:lnTo>
                    <a:pt x="109" y="335"/>
                  </a:lnTo>
                  <a:lnTo>
                    <a:pt x="107" y="335"/>
                  </a:lnTo>
                  <a:lnTo>
                    <a:pt x="104" y="335"/>
                  </a:lnTo>
                  <a:lnTo>
                    <a:pt x="101" y="336"/>
                  </a:lnTo>
                  <a:lnTo>
                    <a:pt x="99" y="336"/>
                  </a:lnTo>
                  <a:lnTo>
                    <a:pt x="95" y="336"/>
                  </a:lnTo>
                  <a:lnTo>
                    <a:pt x="94" y="336"/>
                  </a:lnTo>
                  <a:lnTo>
                    <a:pt x="91" y="337"/>
                  </a:lnTo>
                  <a:lnTo>
                    <a:pt x="89" y="339"/>
                  </a:lnTo>
                  <a:lnTo>
                    <a:pt x="86" y="341"/>
                  </a:lnTo>
                  <a:lnTo>
                    <a:pt x="85" y="344"/>
                  </a:lnTo>
                  <a:lnTo>
                    <a:pt x="83" y="345"/>
                  </a:lnTo>
                  <a:lnTo>
                    <a:pt x="79" y="344"/>
                  </a:lnTo>
                  <a:lnTo>
                    <a:pt x="77" y="345"/>
                  </a:lnTo>
                  <a:lnTo>
                    <a:pt x="74" y="347"/>
                  </a:lnTo>
                  <a:lnTo>
                    <a:pt x="72" y="350"/>
                  </a:lnTo>
                  <a:lnTo>
                    <a:pt x="69" y="352"/>
                  </a:lnTo>
                  <a:lnTo>
                    <a:pt x="67" y="353"/>
                  </a:lnTo>
                  <a:lnTo>
                    <a:pt x="65" y="353"/>
                  </a:lnTo>
                  <a:lnTo>
                    <a:pt x="65" y="354"/>
                  </a:lnTo>
                  <a:lnTo>
                    <a:pt x="61" y="353"/>
                  </a:lnTo>
                  <a:lnTo>
                    <a:pt x="59" y="354"/>
                  </a:lnTo>
                  <a:lnTo>
                    <a:pt x="57" y="353"/>
                  </a:lnTo>
                  <a:lnTo>
                    <a:pt x="53" y="353"/>
                  </a:lnTo>
                  <a:lnTo>
                    <a:pt x="51" y="353"/>
                  </a:lnTo>
                  <a:lnTo>
                    <a:pt x="48" y="353"/>
                  </a:lnTo>
                  <a:lnTo>
                    <a:pt x="45" y="352"/>
                  </a:lnTo>
                  <a:lnTo>
                    <a:pt x="43" y="350"/>
                  </a:lnTo>
                  <a:lnTo>
                    <a:pt x="40" y="349"/>
                  </a:lnTo>
                  <a:lnTo>
                    <a:pt x="38" y="347"/>
                  </a:lnTo>
                  <a:lnTo>
                    <a:pt x="35" y="345"/>
                  </a:lnTo>
                  <a:lnTo>
                    <a:pt x="32" y="342"/>
                  </a:lnTo>
                  <a:lnTo>
                    <a:pt x="30" y="341"/>
                  </a:lnTo>
                  <a:lnTo>
                    <a:pt x="26" y="341"/>
                  </a:lnTo>
                  <a:lnTo>
                    <a:pt x="25" y="339"/>
                  </a:lnTo>
                  <a:lnTo>
                    <a:pt x="25" y="337"/>
                  </a:lnTo>
                  <a:lnTo>
                    <a:pt x="25" y="333"/>
                  </a:lnTo>
                  <a:lnTo>
                    <a:pt x="25" y="331"/>
                  </a:lnTo>
                  <a:lnTo>
                    <a:pt x="28" y="331"/>
                  </a:lnTo>
                  <a:lnTo>
                    <a:pt x="28" y="331"/>
                  </a:lnTo>
                  <a:lnTo>
                    <a:pt x="31" y="330"/>
                  </a:lnTo>
                  <a:lnTo>
                    <a:pt x="33" y="328"/>
                  </a:lnTo>
                  <a:lnTo>
                    <a:pt x="35" y="325"/>
                  </a:lnTo>
                  <a:lnTo>
                    <a:pt x="34" y="322"/>
                  </a:lnTo>
                  <a:lnTo>
                    <a:pt x="34" y="320"/>
                  </a:lnTo>
                  <a:lnTo>
                    <a:pt x="34" y="318"/>
                  </a:lnTo>
                  <a:lnTo>
                    <a:pt x="34" y="314"/>
                  </a:lnTo>
                  <a:lnTo>
                    <a:pt x="34" y="318"/>
                  </a:lnTo>
                  <a:lnTo>
                    <a:pt x="35" y="314"/>
                  </a:lnTo>
                  <a:lnTo>
                    <a:pt x="35" y="312"/>
                  </a:lnTo>
                  <a:lnTo>
                    <a:pt x="35" y="310"/>
                  </a:lnTo>
                  <a:lnTo>
                    <a:pt x="35" y="306"/>
                  </a:lnTo>
                  <a:lnTo>
                    <a:pt x="35" y="304"/>
                  </a:lnTo>
                  <a:lnTo>
                    <a:pt x="35" y="301"/>
                  </a:lnTo>
                  <a:lnTo>
                    <a:pt x="33" y="298"/>
                  </a:lnTo>
                  <a:lnTo>
                    <a:pt x="32" y="296"/>
                  </a:lnTo>
                  <a:lnTo>
                    <a:pt x="31" y="293"/>
                  </a:lnTo>
                  <a:lnTo>
                    <a:pt x="30" y="290"/>
                  </a:lnTo>
                  <a:lnTo>
                    <a:pt x="27" y="287"/>
                  </a:lnTo>
                  <a:lnTo>
                    <a:pt x="26" y="285"/>
                  </a:lnTo>
                  <a:lnTo>
                    <a:pt x="26" y="282"/>
                  </a:lnTo>
                  <a:lnTo>
                    <a:pt x="25" y="279"/>
                  </a:lnTo>
                  <a:lnTo>
                    <a:pt x="25" y="277"/>
                  </a:lnTo>
                  <a:lnTo>
                    <a:pt x="25" y="276"/>
                  </a:lnTo>
                  <a:lnTo>
                    <a:pt x="25" y="270"/>
                  </a:lnTo>
                  <a:lnTo>
                    <a:pt x="25" y="268"/>
                  </a:lnTo>
                  <a:lnTo>
                    <a:pt x="24" y="265"/>
                  </a:lnTo>
                  <a:lnTo>
                    <a:pt x="23" y="262"/>
                  </a:lnTo>
                  <a:lnTo>
                    <a:pt x="21" y="260"/>
                  </a:lnTo>
                  <a:lnTo>
                    <a:pt x="19" y="258"/>
                  </a:lnTo>
                  <a:lnTo>
                    <a:pt x="19" y="255"/>
                  </a:lnTo>
                  <a:lnTo>
                    <a:pt x="17" y="252"/>
                  </a:lnTo>
                  <a:lnTo>
                    <a:pt x="16" y="250"/>
                  </a:lnTo>
                  <a:lnTo>
                    <a:pt x="14" y="247"/>
                  </a:lnTo>
                  <a:lnTo>
                    <a:pt x="13" y="244"/>
                  </a:lnTo>
                  <a:lnTo>
                    <a:pt x="14" y="242"/>
                  </a:lnTo>
                  <a:lnTo>
                    <a:pt x="13" y="239"/>
                  </a:lnTo>
                  <a:lnTo>
                    <a:pt x="13" y="236"/>
                  </a:lnTo>
                  <a:lnTo>
                    <a:pt x="10" y="234"/>
                  </a:lnTo>
                  <a:lnTo>
                    <a:pt x="9" y="230"/>
                  </a:lnTo>
                  <a:lnTo>
                    <a:pt x="7" y="228"/>
                  </a:lnTo>
                  <a:lnTo>
                    <a:pt x="5" y="226"/>
                  </a:lnTo>
                  <a:lnTo>
                    <a:pt x="5" y="225"/>
                  </a:lnTo>
                  <a:lnTo>
                    <a:pt x="2" y="222"/>
                  </a:lnTo>
                  <a:lnTo>
                    <a:pt x="0" y="219"/>
                  </a:lnTo>
                  <a:lnTo>
                    <a:pt x="4" y="222"/>
                  </a:lnTo>
                  <a:lnTo>
                    <a:pt x="4" y="219"/>
                  </a:lnTo>
                  <a:lnTo>
                    <a:pt x="5" y="222"/>
                  </a:lnTo>
                  <a:lnTo>
                    <a:pt x="6" y="225"/>
                  </a:lnTo>
                  <a:lnTo>
                    <a:pt x="8" y="226"/>
                  </a:lnTo>
                  <a:lnTo>
                    <a:pt x="10" y="222"/>
                  </a:lnTo>
                  <a:lnTo>
                    <a:pt x="8" y="220"/>
                  </a:lnTo>
                  <a:lnTo>
                    <a:pt x="6" y="217"/>
                  </a:lnTo>
                  <a:lnTo>
                    <a:pt x="5" y="215"/>
                  </a:lnTo>
                  <a:lnTo>
                    <a:pt x="4" y="212"/>
                  </a:lnTo>
                  <a:lnTo>
                    <a:pt x="6" y="212"/>
                  </a:lnTo>
                  <a:lnTo>
                    <a:pt x="8" y="216"/>
                  </a:lnTo>
                  <a:lnTo>
                    <a:pt x="8" y="218"/>
                  </a:lnTo>
                  <a:lnTo>
                    <a:pt x="8" y="219"/>
                  </a:lnTo>
                  <a:lnTo>
                    <a:pt x="10" y="217"/>
                  </a:lnTo>
                  <a:lnTo>
                    <a:pt x="10" y="219"/>
                  </a:lnTo>
                  <a:lnTo>
                    <a:pt x="11" y="221"/>
                  </a:lnTo>
                  <a:lnTo>
                    <a:pt x="15" y="222"/>
                  </a:lnTo>
                  <a:lnTo>
                    <a:pt x="14" y="219"/>
                  </a:lnTo>
                  <a:lnTo>
                    <a:pt x="15" y="217"/>
                  </a:lnTo>
                  <a:lnTo>
                    <a:pt x="15" y="215"/>
                  </a:lnTo>
                  <a:lnTo>
                    <a:pt x="13" y="211"/>
                  </a:lnTo>
                  <a:lnTo>
                    <a:pt x="11" y="209"/>
                  </a:lnTo>
                  <a:lnTo>
                    <a:pt x="9" y="207"/>
                  </a:lnTo>
                  <a:lnTo>
                    <a:pt x="8" y="203"/>
                  </a:lnTo>
                  <a:lnTo>
                    <a:pt x="7" y="201"/>
                  </a:lnTo>
                  <a:lnTo>
                    <a:pt x="7" y="201"/>
                  </a:lnTo>
                  <a:lnTo>
                    <a:pt x="6" y="198"/>
                  </a:lnTo>
                  <a:lnTo>
                    <a:pt x="4" y="195"/>
                  </a:lnTo>
                  <a:lnTo>
                    <a:pt x="4" y="192"/>
                  </a:lnTo>
                  <a:lnTo>
                    <a:pt x="4" y="190"/>
                  </a:lnTo>
                  <a:lnTo>
                    <a:pt x="5" y="187"/>
                  </a:lnTo>
                  <a:lnTo>
                    <a:pt x="5" y="184"/>
                  </a:lnTo>
                  <a:lnTo>
                    <a:pt x="7" y="182"/>
                  </a:lnTo>
                  <a:lnTo>
                    <a:pt x="8" y="179"/>
                  </a:lnTo>
                  <a:lnTo>
                    <a:pt x="8" y="176"/>
                  </a:lnTo>
                  <a:lnTo>
                    <a:pt x="9" y="174"/>
                  </a:lnTo>
                  <a:lnTo>
                    <a:pt x="8" y="170"/>
                  </a:lnTo>
                  <a:lnTo>
                    <a:pt x="7" y="168"/>
                  </a:lnTo>
                  <a:lnTo>
                    <a:pt x="8" y="167"/>
                  </a:lnTo>
                  <a:lnTo>
                    <a:pt x="9" y="164"/>
                  </a:lnTo>
                  <a:lnTo>
                    <a:pt x="10" y="161"/>
                  </a:lnTo>
                  <a:lnTo>
                    <a:pt x="10" y="158"/>
                  </a:lnTo>
                  <a:lnTo>
                    <a:pt x="14" y="156"/>
                  </a:lnTo>
                  <a:lnTo>
                    <a:pt x="14" y="159"/>
                  </a:lnTo>
                  <a:lnTo>
                    <a:pt x="13" y="161"/>
                  </a:lnTo>
                  <a:lnTo>
                    <a:pt x="14" y="165"/>
                  </a:lnTo>
                  <a:lnTo>
                    <a:pt x="16" y="166"/>
                  </a:lnTo>
                  <a:lnTo>
                    <a:pt x="17" y="164"/>
                  </a:lnTo>
                  <a:lnTo>
                    <a:pt x="18" y="160"/>
                  </a:lnTo>
                  <a:lnTo>
                    <a:pt x="19" y="159"/>
                  </a:lnTo>
                  <a:lnTo>
                    <a:pt x="21" y="157"/>
                  </a:lnTo>
                  <a:lnTo>
                    <a:pt x="23" y="156"/>
                  </a:lnTo>
                  <a:lnTo>
                    <a:pt x="24" y="154"/>
                  </a:lnTo>
                  <a:lnTo>
                    <a:pt x="27" y="153"/>
                  </a:lnTo>
                  <a:lnTo>
                    <a:pt x="30" y="152"/>
                  </a:lnTo>
                  <a:lnTo>
                    <a:pt x="33" y="151"/>
                  </a:lnTo>
                  <a:lnTo>
                    <a:pt x="35" y="149"/>
                  </a:lnTo>
                  <a:lnTo>
                    <a:pt x="38" y="145"/>
                  </a:lnTo>
                  <a:lnTo>
                    <a:pt x="40" y="144"/>
                  </a:lnTo>
                  <a:lnTo>
                    <a:pt x="43" y="142"/>
                  </a:lnTo>
                  <a:lnTo>
                    <a:pt x="45" y="142"/>
                  </a:lnTo>
                  <a:lnTo>
                    <a:pt x="49" y="140"/>
                  </a:lnTo>
                  <a:lnTo>
                    <a:pt x="51" y="140"/>
                  </a:lnTo>
                  <a:lnTo>
                    <a:pt x="55" y="139"/>
                  </a:lnTo>
                  <a:lnTo>
                    <a:pt x="57" y="141"/>
                  </a:lnTo>
                  <a:lnTo>
                    <a:pt x="59" y="140"/>
                  </a:lnTo>
                  <a:lnTo>
                    <a:pt x="62" y="140"/>
                  </a:lnTo>
                  <a:lnTo>
                    <a:pt x="65" y="139"/>
                  </a:lnTo>
                  <a:lnTo>
                    <a:pt x="67" y="136"/>
                  </a:lnTo>
                  <a:lnTo>
                    <a:pt x="69" y="135"/>
                  </a:lnTo>
                  <a:lnTo>
                    <a:pt x="73" y="135"/>
                  </a:lnTo>
                  <a:lnTo>
                    <a:pt x="74" y="134"/>
                  </a:lnTo>
                  <a:lnTo>
                    <a:pt x="77" y="134"/>
                  </a:lnTo>
                  <a:lnTo>
                    <a:pt x="79" y="132"/>
                  </a:lnTo>
                  <a:lnTo>
                    <a:pt x="82" y="130"/>
                  </a:lnTo>
                  <a:lnTo>
                    <a:pt x="86" y="130"/>
                  </a:lnTo>
                  <a:lnTo>
                    <a:pt x="89" y="131"/>
                  </a:lnTo>
                  <a:lnTo>
                    <a:pt x="91" y="130"/>
                  </a:lnTo>
                  <a:lnTo>
                    <a:pt x="93" y="130"/>
                  </a:lnTo>
                  <a:lnTo>
                    <a:pt x="94" y="130"/>
                  </a:lnTo>
                  <a:lnTo>
                    <a:pt x="96" y="128"/>
                  </a:lnTo>
                  <a:lnTo>
                    <a:pt x="99" y="128"/>
                  </a:lnTo>
                  <a:lnTo>
                    <a:pt x="102" y="127"/>
                  </a:lnTo>
                  <a:lnTo>
                    <a:pt x="104" y="126"/>
                  </a:lnTo>
                  <a:lnTo>
                    <a:pt x="108" y="125"/>
                  </a:lnTo>
                  <a:lnTo>
                    <a:pt x="110" y="123"/>
                  </a:lnTo>
                  <a:lnTo>
                    <a:pt x="112" y="121"/>
                  </a:lnTo>
                  <a:lnTo>
                    <a:pt x="115" y="117"/>
                  </a:lnTo>
                  <a:lnTo>
                    <a:pt x="116" y="115"/>
                  </a:lnTo>
                  <a:lnTo>
                    <a:pt x="116" y="111"/>
                  </a:lnTo>
                  <a:lnTo>
                    <a:pt x="118" y="111"/>
                  </a:lnTo>
                  <a:lnTo>
                    <a:pt x="119" y="108"/>
                  </a:lnTo>
                  <a:lnTo>
                    <a:pt x="121" y="108"/>
                  </a:lnTo>
                  <a:lnTo>
                    <a:pt x="124" y="105"/>
                  </a:lnTo>
                  <a:lnTo>
                    <a:pt x="126" y="102"/>
                  </a:lnTo>
                  <a:lnTo>
                    <a:pt x="124" y="101"/>
                  </a:lnTo>
                  <a:lnTo>
                    <a:pt x="124" y="99"/>
                  </a:lnTo>
                  <a:lnTo>
                    <a:pt x="124" y="96"/>
                  </a:lnTo>
                  <a:lnTo>
                    <a:pt x="124" y="93"/>
                  </a:lnTo>
                  <a:lnTo>
                    <a:pt x="125" y="90"/>
                  </a:lnTo>
                  <a:lnTo>
                    <a:pt x="126" y="88"/>
                  </a:lnTo>
                  <a:lnTo>
                    <a:pt x="128" y="87"/>
                  </a:lnTo>
                  <a:lnTo>
                    <a:pt x="130" y="84"/>
                  </a:lnTo>
                  <a:lnTo>
                    <a:pt x="132" y="82"/>
                  </a:lnTo>
                  <a:lnTo>
                    <a:pt x="134" y="80"/>
                  </a:lnTo>
                  <a:lnTo>
                    <a:pt x="135" y="82"/>
                  </a:lnTo>
                  <a:lnTo>
                    <a:pt x="136" y="84"/>
                  </a:lnTo>
                  <a:lnTo>
                    <a:pt x="138" y="88"/>
                  </a:lnTo>
                  <a:lnTo>
                    <a:pt x="139" y="90"/>
                  </a:lnTo>
                  <a:lnTo>
                    <a:pt x="141" y="92"/>
                  </a:lnTo>
                  <a:lnTo>
                    <a:pt x="143" y="96"/>
                  </a:lnTo>
                  <a:lnTo>
                    <a:pt x="143" y="96"/>
                  </a:lnTo>
                  <a:lnTo>
                    <a:pt x="143" y="93"/>
                  </a:lnTo>
                  <a:lnTo>
                    <a:pt x="143" y="90"/>
                  </a:lnTo>
                  <a:lnTo>
                    <a:pt x="143" y="88"/>
                  </a:lnTo>
                  <a:lnTo>
                    <a:pt x="146" y="90"/>
                  </a:lnTo>
                  <a:lnTo>
                    <a:pt x="147" y="90"/>
                  </a:lnTo>
                  <a:lnTo>
                    <a:pt x="146" y="88"/>
                  </a:lnTo>
                  <a:lnTo>
                    <a:pt x="147" y="85"/>
                  </a:lnTo>
                  <a:lnTo>
                    <a:pt x="145" y="85"/>
                  </a:lnTo>
                  <a:lnTo>
                    <a:pt x="143" y="83"/>
                  </a:lnTo>
                  <a:lnTo>
                    <a:pt x="142" y="81"/>
                  </a:lnTo>
                  <a:lnTo>
                    <a:pt x="144" y="80"/>
                  </a:lnTo>
                  <a:lnTo>
                    <a:pt x="145" y="79"/>
                  </a:lnTo>
                  <a:lnTo>
                    <a:pt x="143" y="76"/>
                  </a:lnTo>
                  <a:lnTo>
                    <a:pt x="145" y="76"/>
                  </a:lnTo>
                  <a:lnTo>
                    <a:pt x="147" y="79"/>
                  </a:lnTo>
                  <a:lnTo>
                    <a:pt x="150" y="77"/>
                  </a:lnTo>
                  <a:lnTo>
                    <a:pt x="152" y="79"/>
                  </a:lnTo>
                  <a:lnTo>
                    <a:pt x="159" y="79"/>
                  </a:lnTo>
                  <a:lnTo>
                    <a:pt x="161" y="80"/>
                  </a:lnTo>
                  <a:lnTo>
                    <a:pt x="159" y="79"/>
                  </a:lnTo>
                  <a:lnTo>
                    <a:pt x="155" y="79"/>
                  </a:lnTo>
                  <a:lnTo>
                    <a:pt x="154" y="75"/>
                  </a:lnTo>
                  <a:lnTo>
                    <a:pt x="156" y="73"/>
                  </a:lnTo>
                  <a:lnTo>
                    <a:pt x="154" y="72"/>
                  </a:lnTo>
                  <a:lnTo>
                    <a:pt x="154" y="68"/>
                  </a:lnTo>
                  <a:lnTo>
                    <a:pt x="154" y="68"/>
                  </a:lnTo>
                  <a:lnTo>
                    <a:pt x="156" y="66"/>
                  </a:lnTo>
                  <a:lnTo>
                    <a:pt x="159" y="64"/>
                  </a:lnTo>
                  <a:lnTo>
                    <a:pt x="161" y="65"/>
                  </a:lnTo>
                  <a:lnTo>
                    <a:pt x="163" y="66"/>
                  </a:lnTo>
                  <a:lnTo>
                    <a:pt x="164" y="67"/>
                  </a:lnTo>
                  <a:lnTo>
                    <a:pt x="164" y="64"/>
                  </a:lnTo>
                  <a:lnTo>
                    <a:pt x="161" y="64"/>
                  </a:lnTo>
                  <a:lnTo>
                    <a:pt x="160" y="62"/>
                  </a:lnTo>
                  <a:lnTo>
                    <a:pt x="163" y="61"/>
                  </a:lnTo>
                  <a:lnTo>
                    <a:pt x="166" y="61"/>
                  </a:lnTo>
                  <a:lnTo>
                    <a:pt x="167" y="62"/>
                  </a:lnTo>
                  <a:lnTo>
                    <a:pt x="164" y="58"/>
                  </a:lnTo>
                  <a:lnTo>
                    <a:pt x="164" y="56"/>
                  </a:lnTo>
                  <a:lnTo>
                    <a:pt x="167" y="54"/>
                  </a:lnTo>
                  <a:lnTo>
                    <a:pt x="169" y="53"/>
                  </a:lnTo>
                  <a:lnTo>
                    <a:pt x="170" y="53"/>
                  </a:lnTo>
                  <a:lnTo>
                    <a:pt x="170" y="50"/>
                  </a:lnTo>
                  <a:lnTo>
                    <a:pt x="171" y="53"/>
                  </a:lnTo>
                  <a:lnTo>
                    <a:pt x="175" y="54"/>
                  </a:lnTo>
                  <a:lnTo>
                    <a:pt x="177" y="51"/>
                  </a:lnTo>
                  <a:lnTo>
                    <a:pt x="177" y="49"/>
                  </a:lnTo>
                  <a:lnTo>
                    <a:pt x="178" y="47"/>
                  </a:lnTo>
                  <a:lnTo>
                    <a:pt x="177" y="47"/>
                  </a:lnTo>
                  <a:lnTo>
                    <a:pt x="178" y="46"/>
                  </a:lnTo>
                  <a:lnTo>
                    <a:pt x="179" y="48"/>
                  </a:lnTo>
                  <a:lnTo>
                    <a:pt x="181" y="46"/>
                  </a:lnTo>
                  <a:lnTo>
                    <a:pt x="183" y="47"/>
                  </a:lnTo>
                  <a:lnTo>
                    <a:pt x="186" y="47"/>
                  </a:lnTo>
                  <a:lnTo>
                    <a:pt x="188" y="45"/>
                  </a:lnTo>
                  <a:lnTo>
                    <a:pt x="188" y="42"/>
                  </a:lnTo>
                  <a:lnTo>
                    <a:pt x="189" y="41"/>
                  </a:lnTo>
                  <a:lnTo>
                    <a:pt x="190" y="45"/>
                  </a:lnTo>
                  <a:lnTo>
                    <a:pt x="194" y="45"/>
                  </a:lnTo>
                  <a:lnTo>
                    <a:pt x="200" y="48"/>
                  </a:lnTo>
                  <a:lnTo>
                    <a:pt x="201" y="51"/>
                  </a:lnTo>
                  <a:lnTo>
                    <a:pt x="204" y="54"/>
                  </a:lnTo>
                  <a:lnTo>
                    <a:pt x="206" y="56"/>
                  </a:lnTo>
                  <a:lnTo>
                    <a:pt x="206" y="57"/>
                  </a:lnTo>
                  <a:lnTo>
                    <a:pt x="205" y="59"/>
                  </a:lnTo>
                  <a:lnTo>
                    <a:pt x="204" y="62"/>
                  </a:lnTo>
                  <a:lnTo>
                    <a:pt x="204" y="65"/>
                  </a:lnTo>
                  <a:lnTo>
                    <a:pt x="204" y="66"/>
                  </a:lnTo>
                  <a:lnTo>
                    <a:pt x="205" y="64"/>
                  </a:lnTo>
                  <a:lnTo>
                    <a:pt x="207" y="65"/>
                  </a:lnTo>
                  <a:lnTo>
                    <a:pt x="206" y="63"/>
                  </a:lnTo>
                  <a:lnTo>
                    <a:pt x="206" y="61"/>
                  </a:lnTo>
                  <a:lnTo>
                    <a:pt x="209" y="61"/>
                  </a:lnTo>
                  <a:lnTo>
                    <a:pt x="210" y="57"/>
                  </a:lnTo>
                  <a:lnTo>
                    <a:pt x="212" y="56"/>
                  </a:lnTo>
                  <a:lnTo>
                    <a:pt x="215" y="57"/>
                  </a:lnTo>
                  <a:lnTo>
                    <a:pt x="218" y="58"/>
                  </a:lnTo>
                  <a:lnTo>
                    <a:pt x="220" y="61"/>
                  </a:lnTo>
                  <a:lnTo>
                    <a:pt x="220" y="58"/>
                  </a:lnTo>
                  <a:lnTo>
                    <a:pt x="223" y="58"/>
                  </a:lnTo>
                  <a:lnTo>
                    <a:pt x="226" y="61"/>
                  </a:lnTo>
                  <a:lnTo>
                    <a:pt x="227" y="63"/>
                  </a:lnTo>
                  <a:lnTo>
                    <a:pt x="227" y="62"/>
                  </a:lnTo>
                  <a:lnTo>
                    <a:pt x="226" y="58"/>
                  </a:lnTo>
                  <a:lnTo>
                    <a:pt x="229" y="57"/>
                  </a:lnTo>
                  <a:lnTo>
                    <a:pt x="226" y="55"/>
                  </a:lnTo>
                  <a:lnTo>
                    <a:pt x="223" y="53"/>
                  </a:lnTo>
                  <a:lnTo>
                    <a:pt x="222" y="50"/>
                  </a:lnTo>
                  <a:lnTo>
                    <a:pt x="224" y="47"/>
                  </a:lnTo>
                  <a:lnTo>
                    <a:pt x="224" y="47"/>
                  </a:lnTo>
                  <a:lnTo>
                    <a:pt x="227" y="46"/>
                  </a:lnTo>
                  <a:lnTo>
                    <a:pt x="228" y="40"/>
                  </a:lnTo>
                  <a:lnTo>
                    <a:pt x="231" y="39"/>
                  </a:lnTo>
                  <a:lnTo>
                    <a:pt x="234" y="37"/>
                  </a:lnTo>
                  <a:lnTo>
                    <a:pt x="236" y="37"/>
                  </a:lnTo>
                  <a:lnTo>
                    <a:pt x="232" y="34"/>
                  </a:lnTo>
                  <a:lnTo>
                    <a:pt x="232" y="31"/>
                  </a:lnTo>
                  <a:lnTo>
                    <a:pt x="235" y="31"/>
                  </a:lnTo>
                  <a:lnTo>
                    <a:pt x="236" y="29"/>
                  </a:lnTo>
                  <a:lnTo>
                    <a:pt x="238" y="27"/>
                  </a:lnTo>
                  <a:lnTo>
                    <a:pt x="239" y="24"/>
                  </a:lnTo>
                  <a:lnTo>
                    <a:pt x="241" y="25"/>
                  </a:lnTo>
                  <a:lnTo>
                    <a:pt x="243" y="24"/>
                  </a:lnTo>
                  <a:lnTo>
                    <a:pt x="245" y="23"/>
                  </a:lnTo>
                  <a:lnTo>
                    <a:pt x="245" y="21"/>
                  </a:lnTo>
                  <a:lnTo>
                    <a:pt x="247" y="21"/>
                  </a:lnTo>
                  <a:lnTo>
                    <a:pt x="250" y="21"/>
                  </a:lnTo>
                  <a:lnTo>
                    <a:pt x="253" y="22"/>
                  </a:lnTo>
                  <a:lnTo>
                    <a:pt x="255" y="21"/>
                  </a:lnTo>
                  <a:lnTo>
                    <a:pt x="258" y="22"/>
                  </a:lnTo>
                  <a:lnTo>
                    <a:pt x="261" y="21"/>
                  </a:lnTo>
                  <a:lnTo>
                    <a:pt x="263" y="21"/>
                  </a:lnTo>
                  <a:lnTo>
                    <a:pt x="264" y="21"/>
                  </a:lnTo>
                  <a:lnTo>
                    <a:pt x="266" y="19"/>
                  </a:lnTo>
                  <a:lnTo>
                    <a:pt x="267" y="16"/>
                  </a:lnTo>
                  <a:lnTo>
                    <a:pt x="267" y="14"/>
                  </a:lnTo>
                  <a:lnTo>
                    <a:pt x="265" y="11"/>
                  </a:lnTo>
                  <a:lnTo>
                    <a:pt x="263" y="10"/>
                  </a:lnTo>
                  <a:lnTo>
                    <a:pt x="260" y="11"/>
                  </a:lnTo>
                  <a:lnTo>
                    <a:pt x="257" y="8"/>
                  </a:lnTo>
                  <a:lnTo>
                    <a:pt x="256" y="8"/>
                  </a:lnTo>
                  <a:lnTo>
                    <a:pt x="258" y="6"/>
                  </a:lnTo>
                  <a:lnTo>
                    <a:pt x="261" y="8"/>
                  </a:lnTo>
                  <a:lnTo>
                    <a:pt x="261" y="6"/>
                  </a:lnTo>
                  <a:lnTo>
                    <a:pt x="263" y="6"/>
                  </a:lnTo>
                  <a:lnTo>
                    <a:pt x="265" y="8"/>
                  </a:lnTo>
                  <a:lnTo>
                    <a:pt x="266" y="8"/>
                  </a:lnTo>
                  <a:lnTo>
                    <a:pt x="269" y="11"/>
                  </a:lnTo>
                  <a:lnTo>
                    <a:pt x="271" y="8"/>
                  </a:lnTo>
                  <a:lnTo>
                    <a:pt x="273" y="11"/>
                  </a:lnTo>
                  <a:lnTo>
                    <a:pt x="274" y="13"/>
                  </a:lnTo>
                  <a:lnTo>
                    <a:pt x="277" y="13"/>
                  </a:lnTo>
                  <a:lnTo>
                    <a:pt x="280" y="14"/>
                  </a:lnTo>
                  <a:lnTo>
                    <a:pt x="282" y="14"/>
                  </a:lnTo>
                  <a:lnTo>
                    <a:pt x="284" y="14"/>
                  </a:lnTo>
                  <a:lnTo>
                    <a:pt x="288" y="16"/>
                  </a:lnTo>
                  <a:lnTo>
                    <a:pt x="290" y="17"/>
                  </a:lnTo>
                  <a:lnTo>
                    <a:pt x="292" y="19"/>
                  </a:lnTo>
                  <a:lnTo>
                    <a:pt x="295" y="17"/>
                  </a:lnTo>
                  <a:lnTo>
                    <a:pt x="298" y="20"/>
                  </a:lnTo>
                  <a:lnTo>
                    <a:pt x="300" y="21"/>
                  </a:lnTo>
                  <a:lnTo>
                    <a:pt x="303" y="21"/>
                  </a:lnTo>
                  <a:lnTo>
                    <a:pt x="306" y="20"/>
                  </a:lnTo>
                  <a:lnTo>
                    <a:pt x="308" y="19"/>
                  </a:lnTo>
                  <a:lnTo>
                    <a:pt x="311" y="15"/>
                  </a:lnTo>
                  <a:lnTo>
                    <a:pt x="311" y="19"/>
                  </a:lnTo>
                  <a:lnTo>
                    <a:pt x="308" y="21"/>
                  </a:lnTo>
                  <a:lnTo>
                    <a:pt x="312" y="20"/>
                  </a:lnTo>
                  <a:lnTo>
                    <a:pt x="313" y="22"/>
                  </a:lnTo>
                  <a:lnTo>
                    <a:pt x="315" y="24"/>
                  </a:lnTo>
                  <a:lnTo>
                    <a:pt x="317" y="23"/>
                  </a:lnTo>
                  <a:lnTo>
                    <a:pt x="317" y="21"/>
                  </a:lnTo>
                  <a:lnTo>
                    <a:pt x="318" y="17"/>
                  </a:lnTo>
                  <a:lnTo>
                    <a:pt x="321" y="16"/>
                  </a:lnTo>
                  <a:lnTo>
                    <a:pt x="321" y="20"/>
                  </a:lnTo>
                  <a:lnTo>
                    <a:pt x="324" y="20"/>
                  </a:lnTo>
                  <a:lnTo>
                    <a:pt x="326" y="23"/>
                  </a:lnTo>
                  <a:lnTo>
                    <a:pt x="324" y="25"/>
                  </a:lnTo>
                  <a:lnTo>
                    <a:pt x="321" y="28"/>
                  </a:lnTo>
                  <a:lnTo>
                    <a:pt x="320" y="30"/>
                  </a:lnTo>
                  <a:lnTo>
                    <a:pt x="321" y="32"/>
                  </a:lnTo>
                  <a:lnTo>
                    <a:pt x="320" y="34"/>
                  </a:lnTo>
                  <a:lnTo>
                    <a:pt x="317" y="34"/>
                  </a:lnTo>
                  <a:lnTo>
                    <a:pt x="314" y="34"/>
                  </a:lnTo>
                  <a:lnTo>
                    <a:pt x="312" y="37"/>
                  </a:lnTo>
                  <a:lnTo>
                    <a:pt x="312" y="39"/>
                  </a:lnTo>
                  <a:lnTo>
                    <a:pt x="312" y="41"/>
                  </a:lnTo>
                  <a:lnTo>
                    <a:pt x="314" y="41"/>
                  </a:lnTo>
                  <a:lnTo>
                    <a:pt x="313" y="44"/>
                  </a:lnTo>
                  <a:lnTo>
                    <a:pt x="312" y="47"/>
                  </a:lnTo>
                  <a:lnTo>
                    <a:pt x="311" y="49"/>
                  </a:lnTo>
                  <a:lnTo>
                    <a:pt x="308" y="51"/>
                  </a:lnTo>
                  <a:lnTo>
                    <a:pt x="307" y="55"/>
                  </a:lnTo>
                  <a:lnTo>
                    <a:pt x="305" y="56"/>
                  </a:lnTo>
                  <a:lnTo>
                    <a:pt x="305" y="58"/>
                  </a:lnTo>
                  <a:lnTo>
                    <a:pt x="308" y="61"/>
                  </a:lnTo>
                  <a:lnTo>
                    <a:pt x="311" y="62"/>
                  </a:lnTo>
                  <a:lnTo>
                    <a:pt x="314" y="64"/>
                  </a:lnTo>
                  <a:lnTo>
                    <a:pt x="316" y="65"/>
                  </a:lnTo>
                  <a:lnTo>
                    <a:pt x="317" y="68"/>
                  </a:lnTo>
                  <a:lnTo>
                    <a:pt x="321" y="70"/>
                  </a:lnTo>
                  <a:lnTo>
                    <a:pt x="322" y="70"/>
                  </a:lnTo>
                  <a:lnTo>
                    <a:pt x="324" y="73"/>
                  </a:lnTo>
                  <a:lnTo>
                    <a:pt x="326" y="72"/>
                  </a:lnTo>
                  <a:lnTo>
                    <a:pt x="330" y="73"/>
                  </a:lnTo>
                  <a:lnTo>
                    <a:pt x="332" y="75"/>
                  </a:lnTo>
                  <a:lnTo>
                    <a:pt x="334" y="76"/>
                  </a:lnTo>
                  <a:lnTo>
                    <a:pt x="338" y="79"/>
                  </a:lnTo>
                  <a:lnTo>
                    <a:pt x="340" y="81"/>
                  </a:lnTo>
                  <a:lnTo>
                    <a:pt x="340" y="81"/>
                  </a:lnTo>
                  <a:lnTo>
                    <a:pt x="343" y="83"/>
                  </a:lnTo>
                  <a:lnTo>
                    <a:pt x="346" y="84"/>
                  </a:lnTo>
                  <a:lnTo>
                    <a:pt x="349" y="84"/>
                  </a:lnTo>
                  <a:lnTo>
                    <a:pt x="351" y="85"/>
                  </a:lnTo>
                  <a:lnTo>
                    <a:pt x="355" y="87"/>
                  </a:lnTo>
                  <a:lnTo>
                    <a:pt x="356" y="89"/>
                  </a:lnTo>
                  <a:lnTo>
                    <a:pt x="357" y="91"/>
                  </a:lnTo>
                  <a:lnTo>
                    <a:pt x="358" y="92"/>
                  </a:lnTo>
                  <a:lnTo>
                    <a:pt x="360" y="93"/>
                  </a:lnTo>
                  <a:lnTo>
                    <a:pt x="364" y="96"/>
                  </a:lnTo>
                  <a:lnTo>
                    <a:pt x="365" y="96"/>
                  </a:lnTo>
                  <a:lnTo>
                    <a:pt x="367" y="97"/>
                  </a:lnTo>
                  <a:lnTo>
                    <a:pt x="368" y="98"/>
                  </a:lnTo>
                  <a:lnTo>
                    <a:pt x="371" y="98"/>
                  </a:lnTo>
                  <a:lnTo>
                    <a:pt x="373" y="97"/>
                  </a:lnTo>
                  <a:lnTo>
                    <a:pt x="376" y="96"/>
                  </a:lnTo>
                  <a:lnTo>
                    <a:pt x="377" y="94"/>
                  </a:lnTo>
                  <a:lnTo>
                    <a:pt x="380" y="92"/>
                  </a:lnTo>
                  <a:lnTo>
                    <a:pt x="381" y="90"/>
                  </a:lnTo>
                  <a:lnTo>
                    <a:pt x="382" y="87"/>
                  </a:lnTo>
                  <a:lnTo>
                    <a:pt x="383" y="84"/>
                  </a:lnTo>
                  <a:lnTo>
                    <a:pt x="384" y="83"/>
                  </a:lnTo>
                  <a:lnTo>
                    <a:pt x="385" y="81"/>
                  </a:lnTo>
                  <a:lnTo>
                    <a:pt x="386" y="77"/>
                  </a:lnTo>
                  <a:lnTo>
                    <a:pt x="388" y="75"/>
                  </a:lnTo>
                  <a:lnTo>
                    <a:pt x="388" y="74"/>
                  </a:lnTo>
                  <a:lnTo>
                    <a:pt x="386" y="72"/>
                  </a:lnTo>
                  <a:lnTo>
                    <a:pt x="388" y="70"/>
                  </a:lnTo>
                  <a:lnTo>
                    <a:pt x="388" y="66"/>
                  </a:lnTo>
                  <a:lnTo>
                    <a:pt x="389" y="64"/>
                  </a:lnTo>
                  <a:lnTo>
                    <a:pt x="390" y="63"/>
                  </a:lnTo>
                  <a:lnTo>
                    <a:pt x="391" y="59"/>
                  </a:lnTo>
                  <a:lnTo>
                    <a:pt x="390" y="57"/>
                  </a:lnTo>
                  <a:lnTo>
                    <a:pt x="389" y="55"/>
                  </a:lnTo>
                  <a:lnTo>
                    <a:pt x="389" y="51"/>
                  </a:lnTo>
                  <a:lnTo>
                    <a:pt x="390" y="49"/>
                  </a:lnTo>
                  <a:lnTo>
                    <a:pt x="390" y="47"/>
                  </a:lnTo>
                  <a:lnTo>
                    <a:pt x="388" y="44"/>
                  </a:lnTo>
                  <a:lnTo>
                    <a:pt x="389" y="41"/>
                  </a:lnTo>
                  <a:lnTo>
                    <a:pt x="390" y="38"/>
                  </a:lnTo>
                  <a:lnTo>
                    <a:pt x="391" y="37"/>
                  </a:lnTo>
                  <a:lnTo>
                    <a:pt x="391" y="37"/>
                  </a:lnTo>
                  <a:lnTo>
                    <a:pt x="390" y="33"/>
                  </a:lnTo>
                  <a:lnTo>
                    <a:pt x="390" y="31"/>
                  </a:lnTo>
                  <a:lnTo>
                    <a:pt x="392" y="29"/>
                  </a:lnTo>
                  <a:lnTo>
                    <a:pt x="395" y="28"/>
                  </a:lnTo>
                  <a:lnTo>
                    <a:pt x="392" y="25"/>
                  </a:lnTo>
                  <a:lnTo>
                    <a:pt x="390" y="25"/>
                  </a:lnTo>
                  <a:lnTo>
                    <a:pt x="391" y="22"/>
                  </a:lnTo>
                  <a:lnTo>
                    <a:pt x="392" y="20"/>
                  </a:lnTo>
                  <a:lnTo>
                    <a:pt x="395" y="19"/>
                  </a:lnTo>
                  <a:lnTo>
                    <a:pt x="394" y="15"/>
                  </a:lnTo>
                  <a:lnTo>
                    <a:pt x="395" y="13"/>
                  </a:lnTo>
                  <a:lnTo>
                    <a:pt x="397" y="11"/>
                  </a:lnTo>
                  <a:lnTo>
                    <a:pt x="397" y="7"/>
                  </a:lnTo>
                  <a:lnTo>
                    <a:pt x="398" y="5"/>
                  </a:lnTo>
                  <a:lnTo>
                    <a:pt x="400" y="3"/>
                  </a:lnTo>
                  <a:lnTo>
                    <a:pt x="401" y="0"/>
                  </a:lnTo>
                  <a:lnTo>
                    <a:pt x="403" y="0"/>
                  </a:lnTo>
                  <a:lnTo>
                    <a:pt x="402" y="3"/>
                  </a:lnTo>
                  <a:lnTo>
                    <a:pt x="405" y="4"/>
                  </a:lnTo>
                  <a:lnTo>
                    <a:pt x="407" y="6"/>
                  </a:lnTo>
                  <a:lnTo>
                    <a:pt x="407" y="8"/>
                  </a:lnTo>
                  <a:lnTo>
                    <a:pt x="407" y="12"/>
                  </a:lnTo>
                  <a:lnTo>
                    <a:pt x="407" y="14"/>
                  </a:lnTo>
                  <a:lnTo>
                    <a:pt x="410" y="16"/>
                  </a:lnTo>
                  <a:lnTo>
                    <a:pt x="412" y="17"/>
                  </a:lnTo>
                  <a:lnTo>
                    <a:pt x="410" y="20"/>
                  </a:lnTo>
                  <a:lnTo>
                    <a:pt x="411" y="23"/>
                  </a:lnTo>
                  <a:lnTo>
                    <a:pt x="414" y="25"/>
                  </a:lnTo>
                  <a:lnTo>
                    <a:pt x="414" y="28"/>
                  </a:lnTo>
                  <a:lnTo>
                    <a:pt x="416" y="31"/>
                  </a:lnTo>
                  <a:lnTo>
                    <a:pt x="416" y="33"/>
                  </a:lnTo>
                  <a:lnTo>
                    <a:pt x="416" y="37"/>
                  </a:lnTo>
                  <a:lnTo>
                    <a:pt x="417" y="39"/>
                  </a:lnTo>
                  <a:lnTo>
                    <a:pt x="416" y="41"/>
                  </a:lnTo>
                  <a:lnTo>
                    <a:pt x="417" y="45"/>
                  </a:lnTo>
                  <a:lnTo>
                    <a:pt x="417" y="45"/>
                  </a:lnTo>
                  <a:lnTo>
                    <a:pt x="418" y="47"/>
                  </a:lnTo>
                  <a:lnTo>
                    <a:pt x="419" y="50"/>
                  </a:lnTo>
                  <a:lnTo>
                    <a:pt x="422" y="53"/>
                  </a:lnTo>
                  <a:lnTo>
                    <a:pt x="425" y="51"/>
                  </a:lnTo>
                  <a:lnTo>
                    <a:pt x="427" y="50"/>
                  </a:lnTo>
                  <a:lnTo>
                    <a:pt x="429" y="48"/>
                  </a:lnTo>
                  <a:lnTo>
                    <a:pt x="431" y="50"/>
                  </a:lnTo>
                  <a:lnTo>
                    <a:pt x="432" y="54"/>
                  </a:lnTo>
                  <a:lnTo>
                    <a:pt x="434" y="54"/>
                  </a:lnTo>
                  <a:lnTo>
                    <a:pt x="436" y="57"/>
                  </a:lnTo>
                  <a:lnTo>
                    <a:pt x="440" y="58"/>
                  </a:lnTo>
                  <a:lnTo>
                    <a:pt x="441" y="58"/>
                  </a:lnTo>
                  <a:lnTo>
                    <a:pt x="440" y="62"/>
                  </a:lnTo>
                  <a:lnTo>
                    <a:pt x="440" y="64"/>
                  </a:lnTo>
                  <a:lnTo>
                    <a:pt x="440" y="67"/>
                  </a:lnTo>
                  <a:lnTo>
                    <a:pt x="441" y="70"/>
                  </a:lnTo>
                  <a:lnTo>
                    <a:pt x="441" y="72"/>
                  </a:lnTo>
                  <a:lnTo>
                    <a:pt x="443" y="75"/>
                  </a:lnTo>
                  <a:lnTo>
                    <a:pt x="443" y="77"/>
                  </a:lnTo>
                  <a:lnTo>
                    <a:pt x="442" y="80"/>
                  </a:lnTo>
                  <a:lnTo>
                    <a:pt x="444" y="83"/>
                  </a:lnTo>
                  <a:lnTo>
                    <a:pt x="446" y="85"/>
                  </a:lnTo>
                  <a:lnTo>
                    <a:pt x="446" y="87"/>
                  </a:lnTo>
                  <a:lnTo>
                    <a:pt x="450" y="87"/>
                  </a:lnTo>
                  <a:lnTo>
                    <a:pt x="449" y="89"/>
                  </a:lnTo>
                  <a:lnTo>
                    <a:pt x="450" y="91"/>
                  </a:lnTo>
                  <a:lnTo>
                    <a:pt x="451" y="94"/>
                  </a:lnTo>
                  <a:lnTo>
                    <a:pt x="452" y="97"/>
                  </a:lnTo>
                  <a:lnTo>
                    <a:pt x="451" y="99"/>
                  </a:lnTo>
                  <a:lnTo>
                    <a:pt x="451" y="102"/>
                  </a:lnTo>
                  <a:lnTo>
                    <a:pt x="450" y="105"/>
                  </a:lnTo>
                  <a:lnTo>
                    <a:pt x="452" y="108"/>
                  </a:lnTo>
                  <a:lnTo>
                    <a:pt x="454" y="109"/>
                  </a:lnTo>
                  <a:lnTo>
                    <a:pt x="454" y="113"/>
                  </a:lnTo>
                  <a:lnTo>
                    <a:pt x="454" y="115"/>
                  </a:lnTo>
                  <a:lnTo>
                    <a:pt x="457" y="117"/>
                  </a:lnTo>
                  <a:lnTo>
                    <a:pt x="462" y="121"/>
                  </a:lnTo>
                  <a:lnTo>
                    <a:pt x="465" y="121"/>
                  </a:lnTo>
                  <a:lnTo>
                    <a:pt x="468" y="122"/>
                  </a:lnTo>
                  <a:lnTo>
                    <a:pt x="470" y="122"/>
                  </a:lnTo>
                  <a:lnTo>
                    <a:pt x="471" y="125"/>
                  </a:lnTo>
                  <a:lnTo>
                    <a:pt x="471" y="125"/>
                  </a:lnTo>
                  <a:lnTo>
                    <a:pt x="473" y="127"/>
                  </a:lnTo>
                  <a:lnTo>
                    <a:pt x="475" y="126"/>
                  </a:lnTo>
                  <a:lnTo>
                    <a:pt x="476" y="128"/>
                  </a:lnTo>
                  <a:lnTo>
                    <a:pt x="479" y="130"/>
                  </a:lnTo>
                  <a:lnTo>
                    <a:pt x="482" y="130"/>
                  </a:lnTo>
                  <a:lnTo>
                    <a:pt x="483" y="133"/>
                  </a:lnTo>
                  <a:lnTo>
                    <a:pt x="486" y="133"/>
                  </a:lnTo>
                  <a:lnTo>
                    <a:pt x="488" y="134"/>
                  </a:lnTo>
                  <a:lnTo>
                    <a:pt x="490" y="136"/>
                  </a:lnTo>
                  <a:lnTo>
                    <a:pt x="487" y="139"/>
                  </a:lnTo>
                  <a:lnTo>
                    <a:pt x="488" y="141"/>
                  </a:lnTo>
                  <a:lnTo>
                    <a:pt x="491" y="143"/>
                  </a:lnTo>
                  <a:lnTo>
                    <a:pt x="493" y="144"/>
                  </a:lnTo>
                  <a:lnTo>
                    <a:pt x="494" y="148"/>
                  </a:lnTo>
                  <a:lnTo>
                    <a:pt x="495" y="148"/>
                  </a:lnTo>
                  <a:lnTo>
                    <a:pt x="495" y="151"/>
                  </a:lnTo>
                  <a:lnTo>
                    <a:pt x="497" y="152"/>
                  </a:lnTo>
                  <a:lnTo>
                    <a:pt x="497" y="154"/>
                  </a:lnTo>
                  <a:lnTo>
                    <a:pt x="497" y="158"/>
                  </a:lnTo>
                  <a:lnTo>
                    <a:pt x="499" y="160"/>
                  </a:lnTo>
                  <a:lnTo>
                    <a:pt x="500" y="162"/>
                  </a:lnTo>
                  <a:lnTo>
                    <a:pt x="501" y="166"/>
                  </a:lnTo>
                  <a:lnTo>
                    <a:pt x="503" y="165"/>
                  </a:lnTo>
                  <a:lnTo>
                    <a:pt x="504" y="167"/>
                  </a:lnTo>
                  <a:lnTo>
                    <a:pt x="504" y="166"/>
                  </a:lnTo>
                  <a:lnTo>
                    <a:pt x="503" y="164"/>
                  </a:lnTo>
                  <a:lnTo>
                    <a:pt x="504" y="161"/>
                  </a:lnTo>
                  <a:lnTo>
                    <a:pt x="508" y="164"/>
                  </a:lnTo>
                  <a:lnTo>
                    <a:pt x="512" y="167"/>
                  </a:lnTo>
                  <a:lnTo>
                    <a:pt x="512" y="165"/>
                  </a:lnTo>
                  <a:lnTo>
                    <a:pt x="514" y="165"/>
                  </a:lnTo>
                  <a:lnTo>
                    <a:pt x="514" y="167"/>
                  </a:lnTo>
                  <a:lnTo>
                    <a:pt x="516" y="169"/>
                  </a:lnTo>
                  <a:lnTo>
                    <a:pt x="514" y="173"/>
                  </a:lnTo>
                  <a:lnTo>
                    <a:pt x="516" y="175"/>
                  </a:lnTo>
                  <a:lnTo>
                    <a:pt x="516" y="177"/>
                  </a:lnTo>
                  <a:lnTo>
                    <a:pt x="517" y="181"/>
                  </a:lnTo>
                  <a:lnTo>
                    <a:pt x="516" y="181"/>
                  </a:lnTo>
                  <a:lnTo>
                    <a:pt x="519" y="182"/>
                  </a:lnTo>
                  <a:lnTo>
                    <a:pt x="520" y="184"/>
                  </a:lnTo>
                  <a:lnTo>
                    <a:pt x="523" y="186"/>
                  </a:lnTo>
                  <a:lnTo>
                    <a:pt x="525" y="187"/>
                  </a:lnTo>
                  <a:lnTo>
                    <a:pt x="528" y="187"/>
                  </a:lnTo>
                  <a:lnTo>
                    <a:pt x="530" y="190"/>
                  </a:lnTo>
                  <a:lnTo>
                    <a:pt x="531" y="192"/>
                  </a:lnTo>
                  <a:lnTo>
                    <a:pt x="533" y="194"/>
                  </a:lnTo>
                  <a:lnTo>
                    <a:pt x="535" y="198"/>
                  </a:lnTo>
                  <a:lnTo>
                    <a:pt x="538" y="199"/>
                  </a:lnTo>
                  <a:lnTo>
                    <a:pt x="539" y="201"/>
                  </a:lnTo>
                  <a:lnTo>
                    <a:pt x="539" y="203"/>
                  </a:lnTo>
                  <a:lnTo>
                    <a:pt x="542" y="205"/>
                  </a:lnTo>
                  <a:lnTo>
                    <a:pt x="545" y="208"/>
                  </a:lnTo>
                  <a:lnTo>
                    <a:pt x="544" y="211"/>
                  </a:lnTo>
                  <a:lnTo>
                    <a:pt x="545" y="213"/>
                  </a:lnTo>
                  <a:lnTo>
                    <a:pt x="546" y="215"/>
                  </a:lnTo>
                  <a:lnTo>
                    <a:pt x="548" y="216"/>
                  </a:lnTo>
                  <a:lnTo>
                    <a:pt x="547" y="218"/>
                  </a:lnTo>
                  <a:lnTo>
                    <a:pt x="547" y="221"/>
                  </a:lnTo>
                  <a:lnTo>
                    <a:pt x="547" y="224"/>
                  </a:lnTo>
                  <a:lnTo>
                    <a:pt x="547" y="227"/>
                  </a:lnTo>
                  <a:lnTo>
                    <a:pt x="547" y="229"/>
                  </a:lnTo>
                  <a:lnTo>
                    <a:pt x="548" y="232"/>
                  </a:lnTo>
                  <a:lnTo>
                    <a:pt x="547" y="235"/>
                  </a:lnTo>
                  <a:lnTo>
                    <a:pt x="548" y="237"/>
                  </a:lnTo>
                  <a:lnTo>
                    <a:pt x="550" y="241"/>
                  </a:lnTo>
                  <a:lnTo>
                    <a:pt x="552" y="243"/>
                  </a:lnTo>
                  <a:lnTo>
                    <a:pt x="552" y="245"/>
                  </a:lnTo>
                  <a:lnTo>
                    <a:pt x="553" y="248"/>
                  </a:lnTo>
                  <a:lnTo>
                    <a:pt x="554" y="248"/>
                  </a:lnTo>
                  <a:lnTo>
                    <a:pt x="554" y="252"/>
                  </a:lnTo>
                  <a:lnTo>
                    <a:pt x="554" y="254"/>
                  </a:lnTo>
                  <a:lnTo>
                    <a:pt x="554" y="256"/>
                  </a:lnTo>
                  <a:lnTo>
                    <a:pt x="554" y="260"/>
                  </a:lnTo>
                  <a:lnTo>
                    <a:pt x="552" y="262"/>
                  </a:lnTo>
                  <a:lnTo>
                    <a:pt x="551" y="265"/>
                  </a:lnTo>
                  <a:lnTo>
                    <a:pt x="551" y="268"/>
                  </a:lnTo>
                  <a:lnTo>
                    <a:pt x="551" y="270"/>
                  </a:lnTo>
                  <a:lnTo>
                    <a:pt x="550" y="273"/>
                  </a:lnTo>
                  <a:lnTo>
                    <a:pt x="548" y="276"/>
                  </a:lnTo>
                  <a:lnTo>
                    <a:pt x="548" y="2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90000"/>
                </a:lnSpc>
              </a:pPr>
              <a:endParaRPr lang="en-US"/>
            </a:p>
          </p:txBody>
        </p:sp>
        <p:sp>
          <p:nvSpPr>
            <p:cNvPr id="39" name="Freeform 239">
              <a:extLst>
                <a:ext uri="{FF2B5EF4-FFF2-40B4-BE49-F238E27FC236}">
                  <a16:creationId xmlns:a16="http://schemas.microsoft.com/office/drawing/2014/main" id="{8E3946E9-0D04-4E55-AB01-7EAD2299588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75000" y="2281238"/>
              <a:ext cx="6811962" cy="2960688"/>
            </a:xfrm>
            <a:custGeom>
              <a:avLst/>
              <a:gdLst>
                <a:gd name="T0" fmla="*/ 4219 w 4291"/>
                <a:gd name="T1" fmla="*/ 276 h 1865"/>
                <a:gd name="T2" fmla="*/ 3874 w 4291"/>
                <a:gd name="T3" fmla="*/ 206 h 1865"/>
                <a:gd name="T4" fmla="*/ 3458 w 4291"/>
                <a:gd name="T5" fmla="*/ 175 h 1865"/>
                <a:gd name="T6" fmla="*/ 3144 w 4291"/>
                <a:gd name="T7" fmla="*/ 122 h 1865"/>
                <a:gd name="T8" fmla="*/ 3014 w 4291"/>
                <a:gd name="T9" fmla="*/ 50 h 1865"/>
                <a:gd name="T10" fmla="*/ 2764 w 4291"/>
                <a:gd name="T11" fmla="*/ 182 h 1865"/>
                <a:gd name="T12" fmla="*/ 2679 w 4291"/>
                <a:gd name="T13" fmla="*/ 213 h 1865"/>
                <a:gd name="T14" fmla="*/ 2405 w 4291"/>
                <a:gd name="T15" fmla="*/ 238 h 1865"/>
                <a:gd name="T16" fmla="*/ 2146 w 4291"/>
                <a:gd name="T17" fmla="*/ 293 h 1865"/>
                <a:gd name="T18" fmla="*/ 2066 w 4291"/>
                <a:gd name="T19" fmla="*/ 180 h 1865"/>
                <a:gd name="T20" fmla="*/ 1911 w 4291"/>
                <a:gd name="T21" fmla="*/ 248 h 1865"/>
                <a:gd name="T22" fmla="*/ 1822 w 4291"/>
                <a:gd name="T23" fmla="*/ 357 h 1865"/>
                <a:gd name="T24" fmla="*/ 1762 w 4291"/>
                <a:gd name="T25" fmla="*/ 416 h 1865"/>
                <a:gd name="T26" fmla="*/ 1905 w 4291"/>
                <a:gd name="T27" fmla="*/ 501 h 1865"/>
                <a:gd name="T28" fmla="*/ 1979 w 4291"/>
                <a:gd name="T29" fmla="*/ 392 h 1865"/>
                <a:gd name="T30" fmla="*/ 1877 w 4291"/>
                <a:gd name="T31" fmla="*/ 549 h 1865"/>
                <a:gd name="T32" fmla="*/ 1740 w 4291"/>
                <a:gd name="T33" fmla="*/ 592 h 1865"/>
                <a:gd name="T34" fmla="*/ 1565 w 4291"/>
                <a:gd name="T35" fmla="*/ 782 h 1865"/>
                <a:gd name="T36" fmla="*/ 1902 w 4291"/>
                <a:gd name="T37" fmla="*/ 811 h 1865"/>
                <a:gd name="T38" fmla="*/ 1982 w 4291"/>
                <a:gd name="T39" fmla="*/ 818 h 1865"/>
                <a:gd name="T40" fmla="*/ 2115 w 4291"/>
                <a:gd name="T41" fmla="*/ 677 h 1865"/>
                <a:gd name="T42" fmla="*/ 2071 w 4291"/>
                <a:gd name="T43" fmla="*/ 784 h 1865"/>
                <a:gd name="T44" fmla="*/ 2097 w 4291"/>
                <a:gd name="T45" fmla="*/ 925 h 1865"/>
                <a:gd name="T46" fmla="*/ 1563 w 4291"/>
                <a:gd name="T47" fmla="*/ 902 h 1865"/>
                <a:gd name="T48" fmla="*/ 1518 w 4291"/>
                <a:gd name="T49" fmla="*/ 1268 h 1865"/>
                <a:gd name="T50" fmla="*/ 1809 w 4291"/>
                <a:gd name="T51" fmla="*/ 1378 h 1865"/>
                <a:gd name="T52" fmla="*/ 2027 w 4291"/>
                <a:gd name="T53" fmla="*/ 1852 h 1865"/>
                <a:gd name="T54" fmla="*/ 2254 w 4291"/>
                <a:gd name="T55" fmla="*/ 1392 h 1865"/>
                <a:gd name="T56" fmla="*/ 2191 w 4291"/>
                <a:gd name="T57" fmla="*/ 1071 h 1865"/>
                <a:gd name="T58" fmla="*/ 2274 w 4291"/>
                <a:gd name="T59" fmla="*/ 1170 h 1865"/>
                <a:gd name="T60" fmla="*/ 2412 w 4291"/>
                <a:gd name="T61" fmla="*/ 1032 h 1865"/>
                <a:gd name="T62" fmla="*/ 2439 w 4291"/>
                <a:gd name="T63" fmla="*/ 996 h 1865"/>
                <a:gd name="T64" fmla="*/ 2683 w 4291"/>
                <a:gd name="T65" fmla="*/ 1097 h 1865"/>
                <a:gd name="T66" fmla="*/ 2798 w 4291"/>
                <a:gd name="T67" fmla="*/ 1143 h 1865"/>
                <a:gd name="T68" fmla="*/ 2926 w 4291"/>
                <a:gd name="T69" fmla="*/ 1048 h 1865"/>
                <a:gd name="T70" fmla="*/ 3035 w 4291"/>
                <a:gd name="T71" fmla="*/ 1197 h 1865"/>
                <a:gd name="T72" fmla="*/ 3044 w 4291"/>
                <a:gd name="T73" fmla="*/ 1223 h 1865"/>
                <a:gd name="T74" fmla="*/ 3166 w 4291"/>
                <a:gd name="T75" fmla="*/ 1219 h 1865"/>
                <a:gd name="T76" fmla="*/ 3197 w 4291"/>
                <a:gd name="T77" fmla="*/ 1074 h 1865"/>
                <a:gd name="T78" fmla="*/ 3350 w 4291"/>
                <a:gd name="T79" fmla="*/ 956 h 1865"/>
                <a:gd name="T80" fmla="*/ 3328 w 4291"/>
                <a:gd name="T81" fmla="*/ 789 h 1865"/>
                <a:gd name="T82" fmla="*/ 3457 w 4291"/>
                <a:gd name="T83" fmla="*/ 845 h 1865"/>
                <a:gd name="T84" fmla="*/ 3572 w 4291"/>
                <a:gd name="T85" fmla="*/ 549 h 1865"/>
                <a:gd name="T86" fmla="*/ 3865 w 4291"/>
                <a:gd name="T87" fmla="*/ 390 h 1865"/>
                <a:gd name="T88" fmla="*/ 3856 w 4291"/>
                <a:gd name="T89" fmla="*/ 565 h 1865"/>
                <a:gd name="T90" fmla="*/ 4091 w 4291"/>
                <a:gd name="T91" fmla="*/ 384 h 1865"/>
                <a:gd name="T92" fmla="*/ 4255 w 4291"/>
                <a:gd name="T93" fmla="*/ 324 h 1865"/>
                <a:gd name="T94" fmla="*/ 2431 w 4291"/>
                <a:gd name="T95" fmla="*/ 777 h 1865"/>
                <a:gd name="T96" fmla="*/ 2410 w 4291"/>
                <a:gd name="T97" fmla="*/ 792 h 1865"/>
                <a:gd name="T98" fmla="*/ 2419 w 4291"/>
                <a:gd name="T99" fmla="*/ 804 h 1865"/>
                <a:gd name="T100" fmla="*/ 2381 w 4291"/>
                <a:gd name="T101" fmla="*/ 842 h 1865"/>
                <a:gd name="T102" fmla="*/ 2361 w 4291"/>
                <a:gd name="T103" fmla="*/ 796 h 1865"/>
                <a:gd name="T104" fmla="*/ 2353 w 4291"/>
                <a:gd name="T105" fmla="*/ 763 h 1865"/>
                <a:gd name="T106" fmla="*/ 2326 w 4291"/>
                <a:gd name="T107" fmla="*/ 719 h 1865"/>
                <a:gd name="T108" fmla="*/ 2348 w 4291"/>
                <a:gd name="T109" fmla="*/ 693 h 1865"/>
                <a:gd name="T110" fmla="*/ 2372 w 4291"/>
                <a:gd name="T111" fmla="*/ 678 h 1865"/>
                <a:gd name="T112" fmla="*/ 2414 w 4291"/>
                <a:gd name="T113" fmla="*/ 691 h 1865"/>
                <a:gd name="T114" fmla="*/ 2397 w 4291"/>
                <a:gd name="T115" fmla="*/ 702 h 1865"/>
                <a:gd name="T116" fmla="*/ 2381 w 4291"/>
                <a:gd name="T117" fmla="*/ 722 h 1865"/>
                <a:gd name="T118" fmla="*/ 2405 w 4291"/>
                <a:gd name="T119" fmla="*/ 765 h 1865"/>
                <a:gd name="T120" fmla="*/ 2516 w 4291"/>
                <a:gd name="T121" fmla="*/ 714 h 1865"/>
                <a:gd name="T122" fmla="*/ 2504 w 4291"/>
                <a:gd name="T123" fmla="*/ 690 h 1865"/>
                <a:gd name="T124" fmla="*/ 2517 w 4291"/>
                <a:gd name="T125" fmla="*/ 682 h 18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291" h="1865">
                  <a:moveTo>
                    <a:pt x="98" y="9"/>
                  </a:moveTo>
                  <a:lnTo>
                    <a:pt x="95" y="8"/>
                  </a:lnTo>
                  <a:lnTo>
                    <a:pt x="92" y="6"/>
                  </a:lnTo>
                  <a:lnTo>
                    <a:pt x="89" y="5"/>
                  </a:lnTo>
                  <a:lnTo>
                    <a:pt x="86" y="6"/>
                  </a:lnTo>
                  <a:lnTo>
                    <a:pt x="83" y="6"/>
                  </a:lnTo>
                  <a:lnTo>
                    <a:pt x="81" y="8"/>
                  </a:lnTo>
                  <a:lnTo>
                    <a:pt x="83" y="9"/>
                  </a:lnTo>
                  <a:lnTo>
                    <a:pt x="86" y="9"/>
                  </a:lnTo>
                  <a:lnTo>
                    <a:pt x="84" y="12"/>
                  </a:lnTo>
                  <a:lnTo>
                    <a:pt x="81" y="10"/>
                  </a:lnTo>
                  <a:lnTo>
                    <a:pt x="78" y="13"/>
                  </a:lnTo>
                  <a:lnTo>
                    <a:pt x="75" y="12"/>
                  </a:lnTo>
                  <a:lnTo>
                    <a:pt x="73" y="12"/>
                  </a:lnTo>
                  <a:lnTo>
                    <a:pt x="69" y="10"/>
                  </a:lnTo>
                  <a:lnTo>
                    <a:pt x="67" y="10"/>
                  </a:lnTo>
                  <a:lnTo>
                    <a:pt x="64" y="10"/>
                  </a:lnTo>
                  <a:lnTo>
                    <a:pt x="58" y="12"/>
                  </a:lnTo>
                  <a:lnTo>
                    <a:pt x="56" y="12"/>
                  </a:lnTo>
                  <a:lnTo>
                    <a:pt x="52" y="12"/>
                  </a:lnTo>
                  <a:lnTo>
                    <a:pt x="50" y="15"/>
                  </a:lnTo>
                  <a:lnTo>
                    <a:pt x="48" y="17"/>
                  </a:lnTo>
                  <a:lnTo>
                    <a:pt x="44" y="18"/>
                  </a:lnTo>
                  <a:lnTo>
                    <a:pt x="42" y="21"/>
                  </a:lnTo>
                  <a:lnTo>
                    <a:pt x="41" y="21"/>
                  </a:lnTo>
                  <a:lnTo>
                    <a:pt x="39" y="24"/>
                  </a:lnTo>
                  <a:lnTo>
                    <a:pt x="36" y="25"/>
                  </a:lnTo>
                  <a:lnTo>
                    <a:pt x="35" y="27"/>
                  </a:lnTo>
                  <a:lnTo>
                    <a:pt x="33" y="28"/>
                  </a:lnTo>
                  <a:lnTo>
                    <a:pt x="30" y="30"/>
                  </a:lnTo>
                  <a:lnTo>
                    <a:pt x="26" y="31"/>
                  </a:lnTo>
                  <a:lnTo>
                    <a:pt x="24" y="32"/>
                  </a:lnTo>
                  <a:lnTo>
                    <a:pt x="22" y="35"/>
                  </a:lnTo>
                  <a:lnTo>
                    <a:pt x="19" y="38"/>
                  </a:lnTo>
                  <a:lnTo>
                    <a:pt x="16" y="38"/>
                  </a:lnTo>
                  <a:lnTo>
                    <a:pt x="14" y="38"/>
                  </a:lnTo>
                  <a:lnTo>
                    <a:pt x="10" y="38"/>
                  </a:lnTo>
                  <a:lnTo>
                    <a:pt x="8" y="39"/>
                  </a:lnTo>
                  <a:lnTo>
                    <a:pt x="5" y="41"/>
                  </a:lnTo>
                  <a:lnTo>
                    <a:pt x="2" y="43"/>
                  </a:lnTo>
                  <a:lnTo>
                    <a:pt x="0" y="45"/>
                  </a:lnTo>
                  <a:lnTo>
                    <a:pt x="6" y="44"/>
                  </a:lnTo>
                  <a:lnTo>
                    <a:pt x="7" y="48"/>
                  </a:lnTo>
                  <a:lnTo>
                    <a:pt x="5" y="50"/>
                  </a:lnTo>
                  <a:lnTo>
                    <a:pt x="7" y="52"/>
                  </a:lnTo>
                  <a:lnTo>
                    <a:pt x="10" y="51"/>
                  </a:lnTo>
                  <a:lnTo>
                    <a:pt x="13" y="49"/>
                  </a:lnTo>
                  <a:lnTo>
                    <a:pt x="16" y="48"/>
                  </a:lnTo>
                  <a:lnTo>
                    <a:pt x="18" y="49"/>
                  </a:lnTo>
                  <a:lnTo>
                    <a:pt x="22" y="50"/>
                  </a:lnTo>
                  <a:lnTo>
                    <a:pt x="24" y="51"/>
                  </a:lnTo>
                  <a:lnTo>
                    <a:pt x="26" y="50"/>
                  </a:lnTo>
                  <a:lnTo>
                    <a:pt x="27" y="47"/>
                  </a:lnTo>
                  <a:lnTo>
                    <a:pt x="29" y="44"/>
                  </a:lnTo>
                  <a:lnTo>
                    <a:pt x="32" y="45"/>
                  </a:lnTo>
                  <a:lnTo>
                    <a:pt x="31" y="48"/>
                  </a:lnTo>
                  <a:lnTo>
                    <a:pt x="34" y="50"/>
                  </a:lnTo>
                  <a:lnTo>
                    <a:pt x="35" y="52"/>
                  </a:lnTo>
                  <a:lnTo>
                    <a:pt x="35" y="55"/>
                  </a:lnTo>
                  <a:lnTo>
                    <a:pt x="39" y="53"/>
                  </a:lnTo>
                  <a:lnTo>
                    <a:pt x="41" y="55"/>
                  </a:lnTo>
                  <a:lnTo>
                    <a:pt x="41" y="53"/>
                  </a:lnTo>
                  <a:lnTo>
                    <a:pt x="44" y="53"/>
                  </a:lnTo>
                  <a:lnTo>
                    <a:pt x="46" y="50"/>
                  </a:lnTo>
                  <a:lnTo>
                    <a:pt x="47" y="48"/>
                  </a:lnTo>
                  <a:lnTo>
                    <a:pt x="44" y="47"/>
                  </a:lnTo>
                  <a:lnTo>
                    <a:pt x="47" y="47"/>
                  </a:lnTo>
                  <a:lnTo>
                    <a:pt x="47" y="43"/>
                  </a:lnTo>
                  <a:lnTo>
                    <a:pt x="47" y="41"/>
                  </a:lnTo>
                  <a:lnTo>
                    <a:pt x="49" y="42"/>
                  </a:lnTo>
                  <a:lnTo>
                    <a:pt x="51" y="45"/>
                  </a:lnTo>
                  <a:lnTo>
                    <a:pt x="53" y="48"/>
                  </a:lnTo>
                  <a:lnTo>
                    <a:pt x="57" y="44"/>
                  </a:lnTo>
                  <a:lnTo>
                    <a:pt x="57" y="42"/>
                  </a:lnTo>
                  <a:lnTo>
                    <a:pt x="59" y="42"/>
                  </a:lnTo>
                  <a:lnTo>
                    <a:pt x="60" y="39"/>
                  </a:lnTo>
                  <a:lnTo>
                    <a:pt x="58" y="36"/>
                  </a:lnTo>
                  <a:lnTo>
                    <a:pt x="57" y="34"/>
                  </a:lnTo>
                  <a:lnTo>
                    <a:pt x="60" y="35"/>
                  </a:lnTo>
                  <a:lnTo>
                    <a:pt x="63" y="34"/>
                  </a:lnTo>
                  <a:lnTo>
                    <a:pt x="64" y="31"/>
                  </a:lnTo>
                  <a:lnTo>
                    <a:pt x="65" y="28"/>
                  </a:lnTo>
                  <a:lnTo>
                    <a:pt x="67" y="28"/>
                  </a:lnTo>
                  <a:lnTo>
                    <a:pt x="70" y="26"/>
                  </a:lnTo>
                  <a:lnTo>
                    <a:pt x="70" y="30"/>
                  </a:lnTo>
                  <a:lnTo>
                    <a:pt x="69" y="32"/>
                  </a:lnTo>
                  <a:lnTo>
                    <a:pt x="69" y="35"/>
                  </a:lnTo>
                  <a:lnTo>
                    <a:pt x="68" y="38"/>
                  </a:lnTo>
                  <a:lnTo>
                    <a:pt x="70" y="40"/>
                  </a:lnTo>
                  <a:lnTo>
                    <a:pt x="74" y="42"/>
                  </a:lnTo>
                  <a:lnTo>
                    <a:pt x="77" y="42"/>
                  </a:lnTo>
                  <a:lnTo>
                    <a:pt x="79" y="42"/>
                  </a:lnTo>
                  <a:lnTo>
                    <a:pt x="82" y="40"/>
                  </a:lnTo>
                  <a:lnTo>
                    <a:pt x="82" y="38"/>
                  </a:lnTo>
                  <a:lnTo>
                    <a:pt x="82" y="35"/>
                  </a:lnTo>
                  <a:lnTo>
                    <a:pt x="84" y="34"/>
                  </a:lnTo>
                  <a:lnTo>
                    <a:pt x="87" y="33"/>
                  </a:lnTo>
                  <a:lnTo>
                    <a:pt x="90" y="33"/>
                  </a:lnTo>
                  <a:lnTo>
                    <a:pt x="93" y="33"/>
                  </a:lnTo>
                  <a:lnTo>
                    <a:pt x="95" y="31"/>
                  </a:lnTo>
                  <a:lnTo>
                    <a:pt x="96" y="28"/>
                  </a:lnTo>
                  <a:lnTo>
                    <a:pt x="94" y="26"/>
                  </a:lnTo>
                  <a:lnTo>
                    <a:pt x="92" y="24"/>
                  </a:lnTo>
                  <a:lnTo>
                    <a:pt x="94" y="24"/>
                  </a:lnTo>
                  <a:lnTo>
                    <a:pt x="98" y="24"/>
                  </a:lnTo>
                  <a:lnTo>
                    <a:pt x="98" y="22"/>
                  </a:lnTo>
                  <a:lnTo>
                    <a:pt x="94" y="21"/>
                  </a:lnTo>
                  <a:lnTo>
                    <a:pt x="92" y="18"/>
                  </a:lnTo>
                  <a:lnTo>
                    <a:pt x="95" y="16"/>
                  </a:lnTo>
                  <a:lnTo>
                    <a:pt x="98" y="15"/>
                  </a:lnTo>
                  <a:lnTo>
                    <a:pt x="101" y="14"/>
                  </a:lnTo>
                  <a:lnTo>
                    <a:pt x="103" y="13"/>
                  </a:lnTo>
                  <a:lnTo>
                    <a:pt x="101" y="9"/>
                  </a:lnTo>
                  <a:lnTo>
                    <a:pt x="98" y="9"/>
                  </a:lnTo>
                  <a:close/>
                  <a:moveTo>
                    <a:pt x="4288" y="297"/>
                  </a:moveTo>
                  <a:lnTo>
                    <a:pt x="4286" y="297"/>
                  </a:lnTo>
                  <a:lnTo>
                    <a:pt x="4286" y="297"/>
                  </a:lnTo>
                  <a:lnTo>
                    <a:pt x="4284" y="298"/>
                  </a:lnTo>
                  <a:lnTo>
                    <a:pt x="4283" y="295"/>
                  </a:lnTo>
                  <a:lnTo>
                    <a:pt x="4281" y="293"/>
                  </a:lnTo>
                  <a:lnTo>
                    <a:pt x="4279" y="296"/>
                  </a:lnTo>
                  <a:lnTo>
                    <a:pt x="4281" y="293"/>
                  </a:lnTo>
                  <a:lnTo>
                    <a:pt x="4279" y="292"/>
                  </a:lnTo>
                  <a:lnTo>
                    <a:pt x="4275" y="290"/>
                  </a:lnTo>
                  <a:lnTo>
                    <a:pt x="4273" y="288"/>
                  </a:lnTo>
                  <a:lnTo>
                    <a:pt x="4269" y="287"/>
                  </a:lnTo>
                  <a:lnTo>
                    <a:pt x="4267" y="284"/>
                  </a:lnTo>
                  <a:lnTo>
                    <a:pt x="4264" y="282"/>
                  </a:lnTo>
                  <a:lnTo>
                    <a:pt x="4264" y="280"/>
                  </a:lnTo>
                  <a:lnTo>
                    <a:pt x="4260" y="279"/>
                  </a:lnTo>
                  <a:lnTo>
                    <a:pt x="4258" y="279"/>
                  </a:lnTo>
                  <a:lnTo>
                    <a:pt x="4255" y="279"/>
                  </a:lnTo>
                  <a:lnTo>
                    <a:pt x="4250" y="278"/>
                  </a:lnTo>
                  <a:lnTo>
                    <a:pt x="4252" y="278"/>
                  </a:lnTo>
                  <a:lnTo>
                    <a:pt x="4250" y="278"/>
                  </a:lnTo>
                  <a:lnTo>
                    <a:pt x="4248" y="276"/>
                  </a:lnTo>
                  <a:lnTo>
                    <a:pt x="4245" y="276"/>
                  </a:lnTo>
                  <a:lnTo>
                    <a:pt x="4248" y="278"/>
                  </a:lnTo>
                  <a:lnTo>
                    <a:pt x="4250" y="279"/>
                  </a:lnTo>
                  <a:lnTo>
                    <a:pt x="4248" y="280"/>
                  </a:lnTo>
                  <a:lnTo>
                    <a:pt x="4246" y="280"/>
                  </a:lnTo>
                  <a:lnTo>
                    <a:pt x="4242" y="279"/>
                  </a:lnTo>
                  <a:lnTo>
                    <a:pt x="4243" y="281"/>
                  </a:lnTo>
                  <a:lnTo>
                    <a:pt x="4241" y="282"/>
                  </a:lnTo>
                  <a:lnTo>
                    <a:pt x="4241" y="279"/>
                  </a:lnTo>
                  <a:lnTo>
                    <a:pt x="4243" y="276"/>
                  </a:lnTo>
                  <a:lnTo>
                    <a:pt x="4241" y="276"/>
                  </a:lnTo>
                  <a:lnTo>
                    <a:pt x="4238" y="275"/>
                  </a:lnTo>
                  <a:lnTo>
                    <a:pt x="4235" y="275"/>
                  </a:lnTo>
                  <a:lnTo>
                    <a:pt x="4232" y="275"/>
                  </a:lnTo>
                  <a:lnTo>
                    <a:pt x="4230" y="275"/>
                  </a:lnTo>
                  <a:lnTo>
                    <a:pt x="4226" y="275"/>
                  </a:lnTo>
                  <a:lnTo>
                    <a:pt x="4224" y="275"/>
                  </a:lnTo>
                  <a:lnTo>
                    <a:pt x="4226" y="276"/>
                  </a:lnTo>
                  <a:lnTo>
                    <a:pt x="4230" y="278"/>
                  </a:lnTo>
                  <a:lnTo>
                    <a:pt x="4231" y="281"/>
                  </a:lnTo>
                  <a:lnTo>
                    <a:pt x="4232" y="283"/>
                  </a:lnTo>
                  <a:lnTo>
                    <a:pt x="4230" y="287"/>
                  </a:lnTo>
                  <a:lnTo>
                    <a:pt x="4228" y="288"/>
                  </a:lnTo>
                  <a:lnTo>
                    <a:pt x="4230" y="288"/>
                  </a:lnTo>
                  <a:lnTo>
                    <a:pt x="4233" y="289"/>
                  </a:lnTo>
                  <a:lnTo>
                    <a:pt x="4234" y="291"/>
                  </a:lnTo>
                  <a:lnTo>
                    <a:pt x="4232" y="295"/>
                  </a:lnTo>
                  <a:lnTo>
                    <a:pt x="4231" y="296"/>
                  </a:lnTo>
                  <a:lnTo>
                    <a:pt x="4231" y="293"/>
                  </a:lnTo>
                  <a:lnTo>
                    <a:pt x="4232" y="291"/>
                  </a:lnTo>
                  <a:lnTo>
                    <a:pt x="4229" y="290"/>
                  </a:lnTo>
                  <a:lnTo>
                    <a:pt x="4226" y="292"/>
                  </a:lnTo>
                  <a:lnTo>
                    <a:pt x="4225" y="290"/>
                  </a:lnTo>
                  <a:lnTo>
                    <a:pt x="4223" y="288"/>
                  </a:lnTo>
                  <a:lnTo>
                    <a:pt x="4220" y="287"/>
                  </a:lnTo>
                  <a:lnTo>
                    <a:pt x="4220" y="284"/>
                  </a:lnTo>
                  <a:lnTo>
                    <a:pt x="4221" y="281"/>
                  </a:lnTo>
                  <a:lnTo>
                    <a:pt x="4219" y="276"/>
                  </a:lnTo>
                  <a:lnTo>
                    <a:pt x="4220" y="273"/>
                  </a:lnTo>
                  <a:lnTo>
                    <a:pt x="4221" y="271"/>
                  </a:lnTo>
                  <a:lnTo>
                    <a:pt x="4219" y="267"/>
                  </a:lnTo>
                  <a:lnTo>
                    <a:pt x="4216" y="270"/>
                  </a:lnTo>
                  <a:lnTo>
                    <a:pt x="4213" y="270"/>
                  </a:lnTo>
                  <a:lnTo>
                    <a:pt x="4215" y="267"/>
                  </a:lnTo>
                  <a:lnTo>
                    <a:pt x="4214" y="265"/>
                  </a:lnTo>
                  <a:lnTo>
                    <a:pt x="4214" y="263"/>
                  </a:lnTo>
                  <a:lnTo>
                    <a:pt x="4212" y="262"/>
                  </a:lnTo>
                  <a:lnTo>
                    <a:pt x="4209" y="261"/>
                  </a:lnTo>
                  <a:lnTo>
                    <a:pt x="4207" y="260"/>
                  </a:lnTo>
                  <a:lnTo>
                    <a:pt x="4204" y="257"/>
                  </a:lnTo>
                  <a:lnTo>
                    <a:pt x="4202" y="256"/>
                  </a:lnTo>
                  <a:lnTo>
                    <a:pt x="4196" y="254"/>
                  </a:lnTo>
                  <a:lnTo>
                    <a:pt x="4192" y="253"/>
                  </a:lnTo>
                  <a:lnTo>
                    <a:pt x="4188" y="249"/>
                  </a:lnTo>
                  <a:lnTo>
                    <a:pt x="4185" y="248"/>
                  </a:lnTo>
                  <a:lnTo>
                    <a:pt x="4182" y="250"/>
                  </a:lnTo>
                  <a:lnTo>
                    <a:pt x="4181" y="248"/>
                  </a:lnTo>
                  <a:lnTo>
                    <a:pt x="4183" y="248"/>
                  </a:lnTo>
                  <a:lnTo>
                    <a:pt x="4181" y="246"/>
                  </a:lnTo>
                  <a:lnTo>
                    <a:pt x="4178" y="245"/>
                  </a:lnTo>
                  <a:lnTo>
                    <a:pt x="4175" y="244"/>
                  </a:lnTo>
                  <a:lnTo>
                    <a:pt x="4173" y="243"/>
                  </a:lnTo>
                  <a:lnTo>
                    <a:pt x="4175" y="244"/>
                  </a:lnTo>
                  <a:lnTo>
                    <a:pt x="4178" y="245"/>
                  </a:lnTo>
                  <a:lnTo>
                    <a:pt x="4181" y="247"/>
                  </a:lnTo>
                  <a:lnTo>
                    <a:pt x="4178" y="248"/>
                  </a:lnTo>
                  <a:lnTo>
                    <a:pt x="4177" y="245"/>
                  </a:lnTo>
                  <a:lnTo>
                    <a:pt x="4174" y="244"/>
                  </a:lnTo>
                  <a:lnTo>
                    <a:pt x="4171" y="243"/>
                  </a:lnTo>
                  <a:lnTo>
                    <a:pt x="4169" y="243"/>
                  </a:lnTo>
                  <a:lnTo>
                    <a:pt x="4166" y="239"/>
                  </a:lnTo>
                  <a:lnTo>
                    <a:pt x="4170" y="240"/>
                  </a:lnTo>
                  <a:lnTo>
                    <a:pt x="4168" y="238"/>
                  </a:lnTo>
                  <a:lnTo>
                    <a:pt x="4164" y="237"/>
                  </a:lnTo>
                  <a:lnTo>
                    <a:pt x="4162" y="236"/>
                  </a:lnTo>
                  <a:lnTo>
                    <a:pt x="4158" y="236"/>
                  </a:lnTo>
                  <a:lnTo>
                    <a:pt x="4157" y="232"/>
                  </a:lnTo>
                  <a:lnTo>
                    <a:pt x="4154" y="233"/>
                  </a:lnTo>
                  <a:lnTo>
                    <a:pt x="4152" y="232"/>
                  </a:lnTo>
                  <a:lnTo>
                    <a:pt x="4149" y="231"/>
                  </a:lnTo>
                  <a:lnTo>
                    <a:pt x="4147" y="231"/>
                  </a:lnTo>
                  <a:lnTo>
                    <a:pt x="4144" y="229"/>
                  </a:lnTo>
                  <a:lnTo>
                    <a:pt x="4147" y="230"/>
                  </a:lnTo>
                  <a:lnTo>
                    <a:pt x="4144" y="228"/>
                  </a:lnTo>
                  <a:lnTo>
                    <a:pt x="4141" y="226"/>
                  </a:lnTo>
                  <a:lnTo>
                    <a:pt x="4138" y="224"/>
                  </a:lnTo>
                  <a:lnTo>
                    <a:pt x="4136" y="224"/>
                  </a:lnTo>
                  <a:lnTo>
                    <a:pt x="4132" y="224"/>
                  </a:lnTo>
                  <a:lnTo>
                    <a:pt x="4136" y="223"/>
                  </a:lnTo>
                  <a:lnTo>
                    <a:pt x="4132" y="221"/>
                  </a:lnTo>
                  <a:lnTo>
                    <a:pt x="4130" y="220"/>
                  </a:lnTo>
                  <a:lnTo>
                    <a:pt x="4127" y="220"/>
                  </a:lnTo>
                  <a:lnTo>
                    <a:pt x="4124" y="220"/>
                  </a:lnTo>
                  <a:lnTo>
                    <a:pt x="4121" y="219"/>
                  </a:lnTo>
                  <a:lnTo>
                    <a:pt x="4119" y="218"/>
                  </a:lnTo>
                  <a:lnTo>
                    <a:pt x="4117" y="216"/>
                  </a:lnTo>
                  <a:lnTo>
                    <a:pt x="4113" y="216"/>
                  </a:lnTo>
                  <a:lnTo>
                    <a:pt x="4107" y="215"/>
                  </a:lnTo>
                  <a:lnTo>
                    <a:pt x="4105" y="214"/>
                  </a:lnTo>
                  <a:lnTo>
                    <a:pt x="4102" y="213"/>
                  </a:lnTo>
                  <a:lnTo>
                    <a:pt x="4100" y="212"/>
                  </a:lnTo>
                  <a:lnTo>
                    <a:pt x="4097" y="210"/>
                  </a:lnTo>
                  <a:lnTo>
                    <a:pt x="4094" y="209"/>
                  </a:lnTo>
                  <a:lnTo>
                    <a:pt x="4092" y="209"/>
                  </a:lnTo>
                  <a:lnTo>
                    <a:pt x="4088" y="210"/>
                  </a:lnTo>
                  <a:lnTo>
                    <a:pt x="4086" y="211"/>
                  </a:lnTo>
                  <a:lnTo>
                    <a:pt x="4083" y="210"/>
                  </a:lnTo>
                  <a:lnTo>
                    <a:pt x="4074" y="210"/>
                  </a:lnTo>
                  <a:lnTo>
                    <a:pt x="4071" y="210"/>
                  </a:lnTo>
                  <a:lnTo>
                    <a:pt x="4069" y="210"/>
                  </a:lnTo>
                  <a:lnTo>
                    <a:pt x="4066" y="210"/>
                  </a:lnTo>
                  <a:lnTo>
                    <a:pt x="4063" y="209"/>
                  </a:lnTo>
                  <a:lnTo>
                    <a:pt x="4060" y="207"/>
                  </a:lnTo>
                  <a:lnTo>
                    <a:pt x="4058" y="209"/>
                  </a:lnTo>
                  <a:lnTo>
                    <a:pt x="4060" y="211"/>
                  </a:lnTo>
                  <a:lnTo>
                    <a:pt x="4058" y="212"/>
                  </a:lnTo>
                  <a:lnTo>
                    <a:pt x="4057" y="212"/>
                  </a:lnTo>
                  <a:lnTo>
                    <a:pt x="4054" y="210"/>
                  </a:lnTo>
                  <a:lnTo>
                    <a:pt x="4051" y="209"/>
                  </a:lnTo>
                  <a:lnTo>
                    <a:pt x="4049" y="207"/>
                  </a:lnTo>
                  <a:lnTo>
                    <a:pt x="4046" y="207"/>
                  </a:lnTo>
                  <a:lnTo>
                    <a:pt x="4043" y="207"/>
                  </a:lnTo>
                  <a:lnTo>
                    <a:pt x="4041" y="206"/>
                  </a:lnTo>
                  <a:lnTo>
                    <a:pt x="4038" y="206"/>
                  </a:lnTo>
                  <a:lnTo>
                    <a:pt x="4036" y="206"/>
                  </a:lnTo>
                  <a:lnTo>
                    <a:pt x="4034" y="205"/>
                  </a:lnTo>
                  <a:lnTo>
                    <a:pt x="4030" y="205"/>
                  </a:lnTo>
                  <a:lnTo>
                    <a:pt x="4028" y="205"/>
                  </a:lnTo>
                  <a:lnTo>
                    <a:pt x="4025" y="204"/>
                  </a:lnTo>
                  <a:lnTo>
                    <a:pt x="4023" y="204"/>
                  </a:lnTo>
                  <a:lnTo>
                    <a:pt x="4019" y="203"/>
                  </a:lnTo>
                  <a:lnTo>
                    <a:pt x="4020" y="206"/>
                  </a:lnTo>
                  <a:lnTo>
                    <a:pt x="4020" y="206"/>
                  </a:lnTo>
                  <a:lnTo>
                    <a:pt x="4020" y="210"/>
                  </a:lnTo>
                  <a:lnTo>
                    <a:pt x="4020" y="212"/>
                  </a:lnTo>
                  <a:lnTo>
                    <a:pt x="4018" y="213"/>
                  </a:lnTo>
                  <a:lnTo>
                    <a:pt x="4015" y="214"/>
                  </a:lnTo>
                  <a:lnTo>
                    <a:pt x="4018" y="216"/>
                  </a:lnTo>
                  <a:lnTo>
                    <a:pt x="4020" y="216"/>
                  </a:lnTo>
                  <a:lnTo>
                    <a:pt x="4021" y="219"/>
                  </a:lnTo>
                  <a:lnTo>
                    <a:pt x="4024" y="222"/>
                  </a:lnTo>
                  <a:lnTo>
                    <a:pt x="4026" y="224"/>
                  </a:lnTo>
                  <a:lnTo>
                    <a:pt x="4026" y="228"/>
                  </a:lnTo>
                  <a:lnTo>
                    <a:pt x="4028" y="230"/>
                  </a:lnTo>
                  <a:lnTo>
                    <a:pt x="4026" y="231"/>
                  </a:lnTo>
                  <a:lnTo>
                    <a:pt x="4023" y="232"/>
                  </a:lnTo>
                  <a:lnTo>
                    <a:pt x="4023" y="235"/>
                  </a:lnTo>
                  <a:lnTo>
                    <a:pt x="4023" y="236"/>
                  </a:lnTo>
                  <a:lnTo>
                    <a:pt x="4019" y="233"/>
                  </a:lnTo>
                  <a:lnTo>
                    <a:pt x="4020" y="237"/>
                  </a:lnTo>
                  <a:lnTo>
                    <a:pt x="4021" y="237"/>
                  </a:lnTo>
                  <a:lnTo>
                    <a:pt x="4018" y="236"/>
                  </a:lnTo>
                  <a:lnTo>
                    <a:pt x="4016" y="236"/>
                  </a:lnTo>
                  <a:lnTo>
                    <a:pt x="4012" y="236"/>
                  </a:lnTo>
                  <a:lnTo>
                    <a:pt x="4012" y="236"/>
                  </a:lnTo>
                  <a:lnTo>
                    <a:pt x="4010" y="236"/>
                  </a:lnTo>
                  <a:lnTo>
                    <a:pt x="4007" y="236"/>
                  </a:lnTo>
                  <a:lnTo>
                    <a:pt x="4004" y="233"/>
                  </a:lnTo>
                  <a:lnTo>
                    <a:pt x="4004" y="230"/>
                  </a:lnTo>
                  <a:lnTo>
                    <a:pt x="4002" y="229"/>
                  </a:lnTo>
                  <a:lnTo>
                    <a:pt x="3999" y="228"/>
                  </a:lnTo>
                  <a:lnTo>
                    <a:pt x="3996" y="227"/>
                  </a:lnTo>
                  <a:lnTo>
                    <a:pt x="3993" y="226"/>
                  </a:lnTo>
                  <a:lnTo>
                    <a:pt x="3991" y="226"/>
                  </a:lnTo>
                  <a:lnTo>
                    <a:pt x="3989" y="223"/>
                  </a:lnTo>
                  <a:lnTo>
                    <a:pt x="3989" y="218"/>
                  </a:lnTo>
                  <a:lnTo>
                    <a:pt x="3985" y="216"/>
                  </a:lnTo>
                  <a:lnTo>
                    <a:pt x="3984" y="213"/>
                  </a:lnTo>
                  <a:lnTo>
                    <a:pt x="3981" y="212"/>
                  </a:lnTo>
                  <a:lnTo>
                    <a:pt x="3978" y="214"/>
                  </a:lnTo>
                  <a:lnTo>
                    <a:pt x="3975" y="216"/>
                  </a:lnTo>
                  <a:lnTo>
                    <a:pt x="3973" y="218"/>
                  </a:lnTo>
                  <a:lnTo>
                    <a:pt x="3969" y="219"/>
                  </a:lnTo>
                  <a:lnTo>
                    <a:pt x="3967" y="219"/>
                  </a:lnTo>
                  <a:lnTo>
                    <a:pt x="3959" y="219"/>
                  </a:lnTo>
                  <a:lnTo>
                    <a:pt x="3956" y="218"/>
                  </a:lnTo>
                  <a:lnTo>
                    <a:pt x="3953" y="216"/>
                  </a:lnTo>
                  <a:lnTo>
                    <a:pt x="3950" y="216"/>
                  </a:lnTo>
                  <a:lnTo>
                    <a:pt x="3949" y="216"/>
                  </a:lnTo>
                  <a:lnTo>
                    <a:pt x="3947" y="216"/>
                  </a:lnTo>
                  <a:lnTo>
                    <a:pt x="3943" y="216"/>
                  </a:lnTo>
                  <a:lnTo>
                    <a:pt x="3938" y="216"/>
                  </a:lnTo>
                  <a:lnTo>
                    <a:pt x="3935" y="215"/>
                  </a:lnTo>
                  <a:lnTo>
                    <a:pt x="3932" y="213"/>
                  </a:lnTo>
                  <a:lnTo>
                    <a:pt x="3930" y="213"/>
                  </a:lnTo>
                  <a:lnTo>
                    <a:pt x="3926" y="214"/>
                  </a:lnTo>
                  <a:lnTo>
                    <a:pt x="3924" y="214"/>
                  </a:lnTo>
                  <a:lnTo>
                    <a:pt x="3922" y="213"/>
                  </a:lnTo>
                  <a:lnTo>
                    <a:pt x="3918" y="214"/>
                  </a:lnTo>
                  <a:lnTo>
                    <a:pt x="3916" y="214"/>
                  </a:lnTo>
                  <a:lnTo>
                    <a:pt x="3913" y="215"/>
                  </a:lnTo>
                  <a:lnTo>
                    <a:pt x="3910" y="214"/>
                  </a:lnTo>
                  <a:lnTo>
                    <a:pt x="3909" y="214"/>
                  </a:lnTo>
                  <a:lnTo>
                    <a:pt x="3906" y="215"/>
                  </a:lnTo>
                  <a:lnTo>
                    <a:pt x="3905" y="215"/>
                  </a:lnTo>
                  <a:lnTo>
                    <a:pt x="3902" y="215"/>
                  </a:lnTo>
                  <a:lnTo>
                    <a:pt x="3900" y="215"/>
                  </a:lnTo>
                  <a:lnTo>
                    <a:pt x="3897" y="215"/>
                  </a:lnTo>
                  <a:lnTo>
                    <a:pt x="3895" y="216"/>
                  </a:lnTo>
                  <a:lnTo>
                    <a:pt x="3891" y="218"/>
                  </a:lnTo>
                  <a:lnTo>
                    <a:pt x="3887" y="215"/>
                  </a:lnTo>
                  <a:lnTo>
                    <a:pt x="3884" y="214"/>
                  </a:lnTo>
                  <a:lnTo>
                    <a:pt x="3881" y="214"/>
                  </a:lnTo>
                  <a:lnTo>
                    <a:pt x="3880" y="215"/>
                  </a:lnTo>
                  <a:lnTo>
                    <a:pt x="3878" y="213"/>
                  </a:lnTo>
                  <a:lnTo>
                    <a:pt x="3875" y="213"/>
                  </a:lnTo>
                  <a:lnTo>
                    <a:pt x="3873" y="212"/>
                  </a:lnTo>
                  <a:lnTo>
                    <a:pt x="3872" y="210"/>
                  </a:lnTo>
                  <a:lnTo>
                    <a:pt x="3873" y="209"/>
                  </a:lnTo>
                  <a:lnTo>
                    <a:pt x="3873" y="207"/>
                  </a:lnTo>
                  <a:lnTo>
                    <a:pt x="3874" y="206"/>
                  </a:lnTo>
                  <a:lnTo>
                    <a:pt x="3874" y="206"/>
                  </a:lnTo>
                  <a:lnTo>
                    <a:pt x="3874" y="206"/>
                  </a:lnTo>
                  <a:lnTo>
                    <a:pt x="3874" y="205"/>
                  </a:lnTo>
                  <a:lnTo>
                    <a:pt x="3873" y="204"/>
                  </a:lnTo>
                  <a:lnTo>
                    <a:pt x="3875" y="202"/>
                  </a:lnTo>
                  <a:lnTo>
                    <a:pt x="3878" y="199"/>
                  </a:lnTo>
                  <a:lnTo>
                    <a:pt x="3876" y="196"/>
                  </a:lnTo>
                  <a:lnTo>
                    <a:pt x="3874" y="194"/>
                  </a:lnTo>
                  <a:lnTo>
                    <a:pt x="3872" y="190"/>
                  </a:lnTo>
                  <a:lnTo>
                    <a:pt x="3867" y="187"/>
                  </a:lnTo>
                  <a:lnTo>
                    <a:pt x="3856" y="182"/>
                  </a:lnTo>
                  <a:lnTo>
                    <a:pt x="3847" y="180"/>
                  </a:lnTo>
                  <a:lnTo>
                    <a:pt x="3839" y="180"/>
                  </a:lnTo>
                  <a:lnTo>
                    <a:pt x="3820" y="179"/>
                  </a:lnTo>
                  <a:lnTo>
                    <a:pt x="3797" y="182"/>
                  </a:lnTo>
                  <a:lnTo>
                    <a:pt x="3789" y="186"/>
                  </a:lnTo>
                  <a:lnTo>
                    <a:pt x="3786" y="185"/>
                  </a:lnTo>
                  <a:lnTo>
                    <a:pt x="3776" y="186"/>
                  </a:lnTo>
                  <a:lnTo>
                    <a:pt x="3770" y="185"/>
                  </a:lnTo>
                  <a:lnTo>
                    <a:pt x="3761" y="182"/>
                  </a:lnTo>
                  <a:lnTo>
                    <a:pt x="3767" y="182"/>
                  </a:lnTo>
                  <a:lnTo>
                    <a:pt x="3768" y="180"/>
                  </a:lnTo>
                  <a:lnTo>
                    <a:pt x="3762" y="176"/>
                  </a:lnTo>
                  <a:lnTo>
                    <a:pt x="3759" y="173"/>
                  </a:lnTo>
                  <a:lnTo>
                    <a:pt x="3756" y="173"/>
                  </a:lnTo>
                  <a:lnTo>
                    <a:pt x="3753" y="172"/>
                  </a:lnTo>
                  <a:lnTo>
                    <a:pt x="3751" y="172"/>
                  </a:lnTo>
                  <a:lnTo>
                    <a:pt x="3748" y="175"/>
                  </a:lnTo>
                  <a:lnTo>
                    <a:pt x="3745" y="175"/>
                  </a:lnTo>
                  <a:lnTo>
                    <a:pt x="3743" y="175"/>
                  </a:lnTo>
                  <a:lnTo>
                    <a:pt x="3739" y="177"/>
                  </a:lnTo>
                  <a:lnTo>
                    <a:pt x="3742" y="175"/>
                  </a:lnTo>
                  <a:lnTo>
                    <a:pt x="3745" y="173"/>
                  </a:lnTo>
                  <a:lnTo>
                    <a:pt x="3747" y="171"/>
                  </a:lnTo>
                  <a:lnTo>
                    <a:pt x="3744" y="169"/>
                  </a:lnTo>
                  <a:lnTo>
                    <a:pt x="3742" y="169"/>
                  </a:lnTo>
                  <a:lnTo>
                    <a:pt x="3737" y="170"/>
                  </a:lnTo>
                  <a:lnTo>
                    <a:pt x="3738" y="168"/>
                  </a:lnTo>
                  <a:lnTo>
                    <a:pt x="3735" y="166"/>
                  </a:lnTo>
                  <a:lnTo>
                    <a:pt x="3727" y="164"/>
                  </a:lnTo>
                  <a:lnTo>
                    <a:pt x="3724" y="166"/>
                  </a:lnTo>
                  <a:lnTo>
                    <a:pt x="3724" y="162"/>
                  </a:lnTo>
                  <a:lnTo>
                    <a:pt x="3726" y="162"/>
                  </a:lnTo>
                  <a:lnTo>
                    <a:pt x="3729" y="161"/>
                  </a:lnTo>
                  <a:lnTo>
                    <a:pt x="3731" y="160"/>
                  </a:lnTo>
                  <a:lnTo>
                    <a:pt x="3735" y="162"/>
                  </a:lnTo>
                  <a:lnTo>
                    <a:pt x="3737" y="161"/>
                  </a:lnTo>
                  <a:lnTo>
                    <a:pt x="3739" y="159"/>
                  </a:lnTo>
                  <a:lnTo>
                    <a:pt x="3734" y="153"/>
                  </a:lnTo>
                  <a:lnTo>
                    <a:pt x="3726" y="151"/>
                  </a:lnTo>
                  <a:lnTo>
                    <a:pt x="3718" y="149"/>
                  </a:lnTo>
                  <a:lnTo>
                    <a:pt x="3712" y="149"/>
                  </a:lnTo>
                  <a:lnTo>
                    <a:pt x="3701" y="149"/>
                  </a:lnTo>
                  <a:lnTo>
                    <a:pt x="3693" y="155"/>
                  </a:lnTo>
                  <a:lnTo>
                    <a:pt x="3688" y="160"/>
                  </a:lnTo>
                  <a:lnTo>
                    <a:pt x="3686" y="161"/>
                  </a:lnTo>
                  <a:lnTo>
                    <a:pt x="3680" y="163"/>
                  </a:lnTo>
                  <a:lnTo>
                    <a:pt x="3677" y="163"/>
                  </a:lnTo>
                  <a:lnTo>
                    <a:pt x="3675" y="166"/>
                  </a:lnTo>
                  <a:lnTo>
                    <a:pt x="3673" y="164"/>
                  </a:lnTo>
                  <a:lnTo>
                    <a:pt x="3669" y="164"/>
                  </a:lnTo>
                  <a:lnTo>
                    <a:pt x="3673" y="162"/>
                  </a:lnTo>
                  <a:lnTo>
                    <a:pt x="3670" y="159"/>
                  </a:lnTo>
                  <a:lnTo>
                    <a:pt x="3673" y="159"/>
                  </a:lnTo>
                  <a:lnTo>
                    <a:pt x="3676" y="160"/>
                  </a:lnTo>
                  <a:lnTo>
                    <a:pt x="3682" y="159"/>
                  </a:lnTo>
                  <a:lnTo>
                    <a:pt x="3679" y="151"/>
                  </a:lnTo>
                  <a:lnTo>
                    <a:pt x="3682" y="151"/>
                  </a:lnTo>
                  <a:lnTo>
                    <a:pt x="3684" y="153"/>
                  </a:lnTo>
                  <a:lnTo>
                    <a:pt x="3686" y="153"/>
                  </a:lnTo>
                  <a:lnTo>
                    <a:pt x="3686" y="155"/>
                  </a:lnTo>
                  <a:lnTo>
                    <a:pt x="3684" y="158"/>
                  </a:lnTo>
                  <a:lnTo>
                    <a:pt x="3684" y="161"/>
                  </a:lnTo>
                  <a:lnTo>
                    <a:pt x="3688" y="156"/>
                  </a:lnTo>
                  <a:lnTo>
                    <a:pt x="3696" y="149"/>
                  </a:lnTo>
                  <a:lnTo>
                    <a:pt x="3688" y="149"/>
                  </a:lnTo>
                  <a:lnTo>
                    <a:pt x="3671" y="150"/>
                  </a:lnTo>
                  <a:lnTo>
                    <a:pt x="3666" y="151"/>
                  </a:lnTo>
                  <a:lnTo>
                    <a:pt x="3663" y="152"/>
                  </a:lnTo>
                  <a:lnTo>
                    <a:pt x="3660" y="152"/>
                  </a:lnTo>
                  <a:lnTo>
                    <a:pt x="3659" y="151"/>
                  </a:lnTo>
                  <a:lnTo>
                    <a:pt x="3659" y="150"/>
                  </a:lnTo>
                  <a:lnTo>
                    <a:pt x="3665" y="150"/>
                  </a:lnTo>
                  <a:lnTo>
                    <a:pt x="3667" y="146"/>
                  </a:lnTo>
                  <a:lnTo>
                    <a:pt x="3670" y="142"/>
                  </a:lnTo>
                  <a:lnTo>
                    <a:pt x="3665" y="141"/>
                  </a:lnTo>
                  <a:lnTo>
                    <a:pt x="3661" y="141"/>
                  </a:lnTo>
                  <a:lnTo>
                    <a:pt x="3653" y="139"/>
                  </a:lnTo>
                  <a:lnTo>
                    <a:pt x="3651" y="139"/>
                  </a:lnTo>
                  <a:lnTo>
                    <a:pt x="3634" y="138"/>
                  </a:lnTo>
                  <a:lnTo>
                    <a:pt x="3628" y="138"/>
                  </a:lnTo>
                  <a:lnTo>
                    <a:pt x="3623" y="136"/>
                  </a:lnTo>
                  <a:lnTo>
                    <a:pt x="3619" y="135"/>
                  </a:lnTo>
                  <a:lnTo>
                    <a:pt x="3611" y="134"/>
                  </a:lnTo>
                  <a:lnTo>
                    <a:pt x="3611" y="136"/>
                  </a:lnTo>
                  <a:lnTo>
                    <a:pt x="3615" y="138"/>
                  </a:lnTo>
                  <a:lnTo>
                    <a:pt x="3615" y="141"/>
                  </a:lnTo>
                  <a:lnTo>
                    <a:pt x="3612" y="143"/>
                  </a:lnTo>
                  <a:lnTo>
                    <a:pt x="3607" y="144"/>
                  </a:lnTo>
                  <a:lnTo>
                    <a:pt x="3602" y="144"/>
                  </a:lnTo>
                  <a:lnTo>
                    <a:pt x="3599" y="144"/>
                  </a:lnTo>
                  <a:lnTo>
                    <a:pt x="3597" y="144"/>
                  </a:lnTo>
                  <a:lnTo>
                    <a:pt x="3591" y="147"/>
                  </a:lnTo>
                  <a:lnTo>
                    <a:pt x="3590" y="151"/>
                  </a:lnTo>
                  <a:lnTo>
                    <a:pt x="3592" y="153"/>
                  </a:lnTo>
                  <a:lnTo>
                    <a:pt x="3594" y="153"/>
                  </a:lnTo>
                  <a:lnTo>
                    <a:pt x="3598" y="151"/>
                  </a:lnTo>
                  <a:lnTo>
                    <a:pt x="3602" y="151"/>
                  </a:lnTo>
                  <a:lnTo>
                    <a:pt x="3605" y="152"/>
                  </a:lnTo>
                  <a:lnTo>
                    <a:pt x="3599" y="153"/>
                  </a:lnTo>
                  <a:lnTo>
                    <a:pt x="3598" y="156"/>
                  </a:lnTo>
                  <a:lnTo>
                    <a:pt x="3594" y="158"/>
                  </a:lnTo>
                  <a:lnTo>
                    <a:pt x="3598" y="160"/>
                  </a:lnTo>
                  <a:lnTo>
                    <a:pt x="3598" y="162"/>
                  </a:lnTo>
                  <a:lnTo>
                    <a:pt x="3599" y="166"/>
                  </a:lnTo>
                  <a:lnTo>
                    <a:pt x="3601" y="168"/>
                  </a:lnTo>
                  <a:lnTo>
                    <a:pt x="3602" y="170"/>
                  </a:lnTo>
                  <a:lnTo>
                    <a:pt x="3601" y="170"/>
                  </a:lnTo>
                  <a:lnTo>
                    <a:pt x="3599" y="170"/>
                  </a:lnTo>
                  <a:lnTo>
                    <a:pt x="3596" y="170"/>
                  </a:lnTo>
                  <a:lnTo>
                    <a:pt x="3593" y="171"/>
                  </a:lnTo>
                  <a:lnTo>
                    <a:pt x="3590" y="170"/>
                  </a:lnTo>
                  <a:lnTo>
                    <a:pt x="3589" y="168"/>
                  </a:lnTo>
                  <a:lnTo>
                    <a:pt x="3586" y="167"/>
                  </a:lnTo>
                  <a:lnTo>
                    <a:pt x="3583" y="166"/>
                  </a:lnTo>
                  <a:lnTo>
                    <a:pt x="3577" y="167"/>
                  </a:lnTo>
                  <a:lnTo>
                    <a:pt x="3575" y="168"/>
                  </a:lnTo>
                  <a:lnTo>
                    <a:pt x="3574" y="173"/>
                  </a:lnTo>
                  <a:lnTo>
                    <a:pt x="3580" y="175"/>
                  </a:lnTo>
                  <a:lnTo>
                    <a:pt x="3576" y="176"/>
                  </a:lnTo>
                  <a:lnTo>
                    <a:pt x="3571" y="177"/>
                  </a:lnTo>
                  <a:lnTo>
                    <a:pt x="3574" y="178"/>
                  </a:lnTo>
                  <a:lnTo>
                    <a:pt x="3568" y="177"/>
                  </a:lnTo>
                  <a:lnTo>
                    <a:pt x="3571" y="176"/>
                  </a:lnTo>
                  <a:lnTo>
                    <a:pt x="3568" y="176"/>
                  </a:lnTo>
                  <a:lnTo>
                    <a:pt x="3565" y="173"/>
                  </a:lnTo>
                  <a:lnTo>
                    <a:pt x="3559" y="170"/>
                  </a:lnTo>
                  <a:lnTo>
                    <a:pt x="3557" y="169"/>
                  </a:lnTo>
                  <a:lnTo>
                    <a:pt x="3555" y="169"/>
                  </a:lnTo>
                  <a:lnTo>
                    <a:pt x="3552" y="168"/>
                  </a:lnTo>
                  <a:lnTo>
                    <a:pt x="3547" y="166"/>
                  </a:lnTo>
                  <a:lnTo>
                    <a:pt x="3543" y="166"/>
                  </a:lnTo>
                  <a:lnTo>
                    <a:pt x="3541" y="167"/>
                  </a:lnTo>
                  <a:lnTo>
                    <a:pt x="3539" y="169"/>
                  </a:lnTo>
                  <a:lnTo>
                    <a:pt x="3535" y="168"/>
                  </a:lnTo>
                  <a:lnTo>
                    <a:pt x="3533" y="169"/>
                  </a:lnTo>
                  <a:lnTo>
                    <a:pt x="3530" y="171"/>
                  </a:lnTo>
                  <a:lnTo>
                    <a:pt x="3530" y="172"/>
                  </a:lnTo>
                  <a:lnTo>
                    <a:pt x="3529" y="176"/>
                  </a:lnTo>
                  <a:lnTo>
                    <a:pt x="3530" y="172"/>
                  </a:lnTo>
                  <a:lnTo>
                    <a:pt x="3521" y="172"/>
                  </a:lnTo>
                  <a:lnTo>
                    <a:pt x="3516" y="171"/>
                  </a:lnTo>
                  <a:lnTo>
                    <a:pt x="3511" y="169"/>
                  </a:lnTo>
                  <a:lnTo>
                    <a:pt x="3507" y="167"/>
                  </a:lnTo>
                  <a:lnTo>
                    <a:pt x="3503" y="161"/>
                  </a:lnTo>
                  <a:lnTo>
                    <a:pt x="3503" y="158"/>
                  </a:lnTo>
                  <a:lnTo>
                    <a:pt x="3499" y="160"/>
                  </a:lnTo>
                  <a:lnTo>
                    <a:pt x="3496" y="166"/>
                  </a:lnTo>
                  <a:lnTo>
                    <a:pt x="3494" y="171"/>
                  </a:lnTo>
                  <a:lnTo>
                    <a:pt x="3492" y="173"/>
                  </a:lnTo>
                  <a:lnTo>
                    <a:pt x="3494" y="177"/>
                  </a:lnTo>
                  <a:lnTo>
                    <a:pt x="3490" y="178"/>
                  </a:lnTo>
                  <a:lnTo>
                    <a:pt x="3488" y="180"/>
                  </a:lnTo>
                  <a:lnTo>
                    <a:pt x="3488" y="182"/>
                  </a:lnTo>
                  <a:lnTo>
                    <a:pt x="3486" y="186"/>
                  </a:lnTo>
                  <a:lnTo>
                    <a:pt x="3482" y="187"/>
                  </a:lnTo>
                  <a:lnTo>
                    <a:pt x="3480" y="188"/>
                  </a:lnTo>
                  <a:lnTo>
                    <a:pt x="3478" y="186"/>
                  </a:lnTo>
                  <a:lnTo>
                    <a:pt x="3477" y="184"/>
                  </a:lnTo>
                  <a:lnTo>
                    <a:pt x="3473" y="185"/>
                  </a:lnTo>
                  <a:lnTo>
                    <a:pt x="3471" y="184"/>
                  </a:lnTo>
                  <a:lnTo>
                    <a:pt x="3465" y="180"/>
                  </a:lnTo>
                  <a:lnTo>
                    <a:pt x="3462" y="179"/>
                  </a:lnTo>
                  <a:lnTo>
                    <a:pt x="3461" y="177"/>
                  </a:lnTo>
                  <a:lnTo>
                    <a:pt x="3458" y="175"/>
                  </a:lnTo>
                  <a:lnTo>
                    <a:pt x="3456" y="172"/>
                  </a:lnTo>
                  <a:lnTo>
                    <a:pt x="3455" y="169"/>
                  </a:lnTo>
                  <a:lnTo>
                    <a:pt x="3452" y="167"/>
                  </a:lnTo>
                  <a:lnTo>
                    <a:pt x="3449" y="167"/>
                  </a:lnTo>
                  <a:lnTo>
                    <a:pt x="3451" y="164"/>
                  </a:lnTo>
                  <a:lnTo>
                    <a:pt x="3453" y="164"/>
                  </a:lnTo>
                  <a:lnTo>
                    <a:pt x="3455" y="163"/>
                  </a:lnTo>
                  <a:lnTo>
                    <a:pt x="3458" y="164"/>
                  </a:lnTo>
                  <a:lnTo>
                    <a:pt x="3455" y="162"/>
                  </a:lnTo>
                  <a:lnTo>
                    <a:pt x="3454" y="159"/>
                  </a:lnTo>
                  <a:lnTo>
                    <a:pt x="3452" y="156"/>
                  </a:lnTo>
                  <a:lnTo>
                    <a:pt x="3452" y="156"/>
                  </a:lnTo>
                  <a:lnTo>
                    <a:pt x="3453" y="160"/>
                  </a:lnTo>
                  <a:lnTo>
                    <a:pt x="3453" y="162"/>
                  </a:lnTo>
                  <a:lnTo>
                    <a:pt x="3451" y="163"/>
                  </a:lnTo>
                  <a:lnTo>
                    <a:pt x="3448" y="162"/>
                  </a:lnTo>
                  <a:lnTo>
                    <a:pt x="3446" y="160"/>
                  </a:lnTo>
                  <a:lnTo>
                    <a:pt x="3444" y="158"/>
                  </a:lnTo>
                  <a:lnTo>
                    <a:pt x="3440" y="152"/>
                  </a:lnTo>
                  <a:lnTo>
                    <a:pt x="3440" y="151"/>
                  </a:lnTo>
                  <a:lnTo>
                    <a:pt x="3445" y="152"/>
                  </a:lnTo>
                  <a:lnTo>
                    <a:pt x="3446" y="154"/>
                  </a:lnTo>
                  <a:lnTo>
                    <a:pt x="3452" y="155"/>
                  </a:lnTo>
                  <a:lnTo>
                    <a:pt x="3455" y="154"/>
                  </a:lnTo>
                  <a:lnTo>
                    <a:pt x="3457" y="153"/>
                  </a:lnTo>
                  <a:lnTo>
                    <a:pt x="3455" y="153"/>
                  </a:lnTo>
                  <a:lnTo>
                    <a:pt x="3458" y="151"/>
                  </a:lnTo>
                  <a:lnTo>
                    <a:pt x="3456" y="150"/>
                  </a:lnTo>
                  <a:lnTo>
                    <a:pt x="3457" y="147"/>
                  </a:lnTo>
                  <a:lnTo>
                    <a:pt x="3457" y="147"/>
                  </a:lnTo>
                  <a:lnTo>
                    <a:pt x="3455" y="146"/>
                  </a:lnTo>
                  <a:lnTo>
                    <a:pt x="3454" y="144"/>
                  </a:lnTo>
                  <a:lnTo>
                    <a:pt x="3448" y="145"/>
                  </a:lnTo>
                  <a:lnTo>
                    <a:pt x="3445" y="144"/>
                  </a:lnTo>
                  <a:lnTo>
                    <a:pt x="3443" y="143"/>
                  </a:lnTo>
                  <a:lnTo>
                    <a:pt x="3443" y="143"/>
                  </a:lnTo>
                  <a:lnTo>
                    <a:pt x="3448" y="143"/>
                  </a:lnTo>
                  <a:lnTo>
                    <a:pt x="3451" y="139"/>
                  </a:lnTo>
                  <a:lnTo>
                    <a:pt x="3454" y="139"/>
                  </a:lnTo>
                  <a:lnTo>
                    <a:pt x="3454" y="138"/>
                  </a:lnTo>
                  <a:lnTo>
                    <a:pt x="3448" y="137"/>
                  </a:lnTo>
                  <a:lnTo>
                    <a:pt x="3449" y="136"/>
                  </a:lnTo>
                  <a:lnTo>
                    <a:pt x="3452" y="136"/>
                  </a:lnTo>
                  <a:lnTo>
                    <a:pt x="3455" y="136"/>
                  </a:lnTo>
                  <a:lnTo>
                    <a:pt x="3452" y="135"/>
                  </a:lnTo>
                  <a:lnTo>
                    <a:pt x="3444" y="134"/>
                  </a:lnTo>
                  <a:lnTo>
                    <a:pt x="3444" y="133"/>
                  </a:lnTo>
                  <a:lnTo>
                    <a:pt x="3446" y="133"/>
                  </a:lnTo>
                  <a:lnTo>
                    <a:pt x="3449" y="132"/>
                  </a:lnTo>
                  <a:lnTo>
                    <a:pt x="3452" y="130"/>
                  </a:lnTo>
                  <a:lnTo>
                    <a:pt x="3451" y="128"/>
                  </a:lnTo>
                  <a:lnTo>
                    <a:pt x="3448" y="129"/>
                  </a:lnTo>
                  <a:lnTo>
                    <a:pt x="3449" y="128"/>
                  </a:lnTo>
                  <a:lnTo>
                    <a:pt x="3449" y="125"/>
                  </a:lnTo>
                  <a:lnTo>
                    <a:pt x="3446" y="124"/>
                  </a:lnTo>
                  <a:lnTo>
                    <a:pt x="3444" y="125"/>
                  </a:lnTo>
                  <a:lnTo>
                    <a:pt x="3440" y="124"/>
                  </a:lnTo>
                  <a:lnTo>
                    <a:pt x="3441" y="121"/>
                  </a:lnTo>
                  <a:lnTo>
                    <a:pt x="3439" y="121"/>
                  </a:lnTo>
                  <a:lnTo>
                    <a:pt x="3436" y="119"/>
                  </a:lnTo>
                  <a:lnTo>
                    <a:pt x="3436" y="118"/>
                  </a:lnTo>
                  <a:lnTo>
                    <a:pt x="3430" y="118"/>
                  </a:lnTo>
                  <a:lnTo>
                    <a:pt x="3426" y="117"/>
                  </a:lnTo>
                  <a:lnTo>
                    <a:pt x="3422" y="117"/>
                  </a:lnTo>
                  <a:lnTo>
                    <a:pt x="3420" y="119"/>
                  </a:lnTo>
                  <a:lnTo>
                    <a:pt x="3418" y="121"/>
                  </a:lnTo>
                  <a:lnTo>
                    <a:pt x="3415" y="121"/>
                  </a:lnTo>
                  <a:lnTo>
                    <a:pt x="3415" y="120"/>
                  </a:lnTo>
                  <a:lnTo>
                    <a:pt x="3412" y="119"/>
                  </a:lnTo>
                  <a:lnTo>
                    <a:pt x="3415" y="119"/>
                  </a:lnTo>
                  <a:lnTo>
                    <a:pt x="3414" y="117"/>
                  </a:lnTo>
                  <a:lnTo>
                    <a:pt x="3412" y="117"/>
                  </a:lnTo>
                  <a:lnTo>
                    <a:pt x="3409" y="119"/>
                  </a:lnTo>
                  <a:lnTo>
                    <a:pt x="3410" y="117"/>
                  </a:lnTo>
                  <a:lnTo>
                    <a:pt x="3407" y="118"/>
                  </a:lnTo>
                  <a:lnTo>
                    <a:pt x="3404" y="119"/>
                  </a:lnTo>
                  <a:lnTo>
                    <a:pt x="3405" y="117"/>
                  </a:lnTo>
                  <a:lnTo>
                    <a:pt x="3402" y="116"/>
                  </a:lnTo>
                  <a:lnTo>
                    <a:pt x="3400" y="117"/>
                  </a:lnTo>
                  <a:lnTo>
                    <a:pt x="3400" y="113"/>
                  </a:lnTo>
                  <a:lnTo>
                    <a:pt x="3388" y="110"/>
                  </a:lnTo>
                  <a:lnTo>
                    <a:pt x="3385" y="112"/>
                  </a:lnTo>
                  <a:lnTo>
                    <a:pt x="3383" y="110"/>
                  </a:lnTo>
                  <a:lnTo>
                    <a:pt x="3381" y="113"/>
                  </a:lnTo>
                  <a:lnTo>
                    <a:pt x="3379" y="115"/>
                  </a:lnTo>
                  <a:lnTo>
                    <a:pt x="3377" y="112"/>
                  </a:lnTo>
                  <a:lnTo>
                    <a:pt x="3375" y="113"/>
                  </a:lnTo>
                  <a:lnTo>
                    <a:pt x="3373" y="116"/>
                  </a:lnTo>
                  <a:lnTo>
                    <a:pt x="3375" y="118"/>
                  </a:lnTo>
                  <a:lnTo>
                    <a:pt x="3373" y="121"/>
                  </a:lnTo>
                  <a:lnTo>
                    <a:pt x="3376" y="124"/>
                  </a:lnTo>
                  <a:lnTo>
                    <a:pt x="3377" y="127"/>
                  </a:lnTo>
                  <a:lnTo>
                    <a:pt x="3375" y="127"/>
                  </a:lnTo>
                  <a:lnTo>
                    <a:pt x="3373" y="129"/>
                  </a:lnTo>
                  <a:lnTo>
                    <a:pt x="3372" y="133"/>
                  </a:lnTo>
                  <a:lnTo>
                    <a:pt x="3369" y="133"/>
                  </a:lnTo>
                  <a:lnTo>
                    <a:pt x="3367" y="130"/>
                  </a:lnTo>
                  <a:lnTo>
                    <a:pt x="3363" y="130"/>
                  </a:lnTo>
                  <a:lnTo>
                    <a:pt x="3361" y="132"/>
                  </a:lnTo>
                  <a:lnTo>
                    <a:pt x="3359" y="132"/>
                  </a:lnTo>
                  <a:lnTo>
                    <a:pt x="3346" y="132"/>
                  </a:lnTo>
                  <a:lnTo>
                    <a:pt x="3343" y="133"/>
                  </a:lnTo>
                  <a:lnTo>
                    <a:pt x="3341" y="133"/>
                  </a:lnTo>
                  <a:lnTo>
                    <a:pt x="3335" y="132"/>
                  </a:lnTo>
                  <a:lnTo>
                    <a:pt x="3329" y="130"/>
                  </a:lnTo>
                  <a:lnTo>
                    <a:pt x="3325" y="130"/>
                  </a:lnTo>
                  <a:lnTo>
                    <a:pt x="3324" y="130"/>
                  </a:lnTo>
                  <a:lnTo>
                    <a:pt x="3320" y="129"/>
                  </a:lnTo>
                  <a:lnTo>
                    <a:pt x="3316" y="128"/>
                  </a:lnTo>
                  <a:lnTo>
                    <a:pt x="3307" y="126"/>
                  </a:lnTo>
                  <a:lnTo>
                    <a:pt x="3306" y="122"/>
                  </a:lnTo>
                  <a:lnTo>
                    <a:pt x="3306" y="120"/>
                  </a:lnTo>
                  <a:lnTo>
                    <a:pt x="3308" y="118"/>
                  </a:lnTo>
                  <a:lnTo>
                    <a:pt x="3311" y="119"/>
                  </a:lnTo>
                  <a:lnTo>
                    <a:pt x="3313" y="119"/>
                  </a:lnTo>
                  <a:lnTo>
                    <a:pt x="3310" y="116"/>
                  </a:lnTo>
                  <a:lnTo>
                    <a:pt x="3308" y="116"/>
                  </a:lnTo>
                  <a:lnTo>
                    <a:pt x="3294" y="116"/>
                  </a:lnTo>
                  <a:lnTo>
                    <a:pt x="3279" y="113"/>
                  </a:lnTo>
                  <a:lnTo>
                    <a:pt x="3277" y="113"/>
                  </a:lnTo>
                  <a:lnTo>
                    <a:pt x="3272" y="112"/>
                  </a:lnTo>
                  <a:lnTo>
                    <a:pt x="3262" y="112"/>
                  </a:lnTo>
                  <a:lnTo>
                    <a:pt x="3257" y="115"/>
                  </a:lnTo>
                  <a:lnTo>
                    <a:pt x="3247" y="116"/>
                  </a:lnTo>
                  <a:lnTo>
                    <a:pt x="3241" y="117"/>
                  </a:lnTo>
                  <a:lnTo>
                    <a:pt x="3240" y="120"/>
                  </a:lnTo>
                  <a:lnTo>
                    <a:pt x="3243" y="121"/>
                  </a:lnTo>
                  <a:lnTo>
                    <a:pt x="3245" y="121"/>
                  </a:lnTo>
                  <a:lnTo>
                    <a:pt x="3240" y="125"/>
                  </a:lnTo>
                  <a:lnTo>
                    <a:pt x="3239" y="125"/>
                  </a:lnTo>
                  <a:lnTo>
                    <a:pt x="3238" y="121"/>
                  </a:lnTo>
                  <a:lnTo>
                    <a:pt x="3235" y="118"/>
                  </a:lnTo>
                  <a:lnTo>
                    <a:pt x="3238" y="113"/>
                  </a:lnTo>
                  <a:lnTo>
                    <a:pt x="3234" y="108"/>
                  </a:lnTo>
                  <a:lnTo>
                    <a:pt x="3231" y="105"/>
                  </a:lnTo>
                  <a:lnTo>
                    <a:pt x="3231" y="111"/>
                  </a:lnTo>
                  <a:lnTo>
                    <a:pt x="3228" y="112"/>
                  </a:lnTo>
                  <a:lnTo>
                    <a:pt x="3222" y="112"/>
                  </a:lnTo>
                  <a:lnTo>
                    <a:pt x="3219" y="112"/>
                  </a:lnTo>
                  <a:lnTo>
                    <a:pt x="3213" y="111"/>
                  </a:lnTo>
                  <a:lnTo>
                    <a:pt x="3209" y="109"/>
                  </a:lnTo>
                  <a:lnTo>
                    <a:pt x="3208" y="108"/>
                  </a:lnTo>
                  <a:lnTo>
                    <a:pt x="3202" y="111"/>
                  </a:lnTo>
                  <a:lnTo>
                    <a:pt x="3204" y="112"/>
                  </a:lnTo>
                  <a:lnTo>
                    <a:pt x="3198" y="113"/>
                  </a:lnTo>
                  <a:lnTo>
                    <a:pt x="3195" y="116"/>
                  </a:lnTo>
                  <a:lnTo>
                    <a:pt x="3192" y="116"/>
                  </a:lnTo>
                  <a:lnTo>
                    <a:pt x="3190" y="118"/>
                  </a:lnTo>
                  <a:lnTo>
                    <a:pt x="3188" y="119"/>
                  </a:lnTo>
                  <a:lnTo>
                    <a:pt x="3185" y="119"/>
                  </a:lnTo>
                  <a:lnTo>
                    <a:pt x="3182" y="118"/>
                  </a:lnTo>
                  <a:lnTo>
                    <a:pt x="3180" y="117"/>
                  </a:lnTo>
                  <a:lnTo>
                    <a:pt x="3182" y="119"/>
                  </a:lnTo>
                  <a:lnTo>
                    <a:pt x="3180" y="118"/>
                  </a:lnTo>
                  <a:lnTo>
                    <a:pt x="3178" y="121"/>
                  </a:lnTo>
                  <a:lnTo>
                    <a:pt x="3175" y="121"/>
                  </a:lnTo>
                  <a:lnTo>
                    <a:pt x="3167" y="122"/>
                  </a:lnTo>
                  <a:lnTo>
                    <a:pt x="3162" y="126"/>
                  </a:lnTo>
                  <a:lnTo>
                    <a:pt x="3158" y="126"/>
                  </a:lnTo>
                  <a:lnTo>
                    <a:pt x="3153" y="127"/>
                  </a:lnTo>
                  <a:lnTo>
                    <a:pt x="3150" y="126"/>
                  </a:lnTo>
                  <a:lnTo>
                    <a:pt x="3147" y="127"/>
                  </a:lnTo>
                  <a:lnTo>
                    <a:pt x="3142" y="126"/>
                  </a:lnTo>
                  <a:lnTo>
                    <a:pt x="3139" y="127"/>
                  </a:lnTo>
                  <a:lnTo>
                    <a:pt x="3137" y="133"/>
                  </a:lnTo>
                  <a:lnTo>
                    <a:pt x="3129" y="137"/>
                  </a:lnTo>
                  <a:lnTo>
                    <a:pt x="3122" y="137"/>
                  </a:lnTo>
                  <a:lnTo>
                    <a:pt x="3122" y="136"/>
                  </a:lnTo>
                  <a:lnTo>
                    <a:pt x="3124" y="136"/>
                  </a:lnTo>
                  <a:lnTo>
                    <a:pt x="3130" y="134"/>
                  </a:lnTo>
                  <a:lnTo>
                    <a:pt x="3132" y="130"/>
                  </a:lnTo>
                  <a:lnTo>
                    <a:pt x="3133" y="128"/>
                  </a:lnTo>
                  <a:lnTo>
                    <a:pt x="3138" y="122"/>
                  </a:lnTo>
                  <a:lnTo>
                    <a:pt x="3144" y="122"/>
                  </a:lnTo>
                  <a:lnTo>
                    <a:pt x="3146" y="121"/>
                  </a:lnTo>
                  <a:lnTo>
                    <a:pt x="3148" y="119"/>
                  </a:lnTo>
                  <a:lnTo>
                    <a:pt x="3154" y="115"/>
                  </a:lnTo>
                  <a:lnTo>
                    <a:pt x="3159" y="115"/>
                  </a:lnTo>
                  <a:lnTo>
                    <a:pt x="3162" y="113"/>
                  </a:lnTo>
                  <a:lnTo>
                    <a:pt x="3165" y="113"/>
                  </a:lnTo>
                  <a:lnTo>
                    <a:pt x="3170" y="110"/>
                  </a:lnTo>
                  <a:lnTo>
                    <a:pt x="3173" y="107"/>
                  </a:lnTo>
                  <a:lnTo>
                    <a:pt x="3179" y="103"/>
                  </a:lnTo>
                  <a:lnTo>
                    <a:pt x="3184" y="102"/>
                  </a:lnTo>
                  <a:lnTo>
                    <a:pt x="3190" y="99"/>
                  </a:lnTo>
                  <a:lnTo>
                    <a:pt x="3187" y="96"/>
                  </a:lnTo>
                  <a:lnTo>
                    <a:pt x="3190" y="94"/>
                  </a:lnTo>
                  <a:lnTo>
                    <a:pt x="3193" y="94"/>
                  </a:lnTo>
                  <a:lnTo>
                    <a:pt x="3196" y="92"/>
                  </a:lnTo>
                  <a:lnTo>
                    <a:pt x="3198" y="92"/>
                  </a:lnTo>
                  <a:lnTo>
                    <a:pt x="3201" y="91"/>
                  </a:lnTo>
                  <a:lnTo>
                    <a:pt x="3204" y="90"/>
                  </a:lnTo>
                  <a:lnTo>
                    <a:pt x="3209" y="86"/>
                  </a:lnTo>
                  <a:lnTo>
                    <a:pt x="3213" y="86"/>
                  </a:lnTo>
                  <a:lnTo>
                    <a:pt x="3215" y="86"/>
                  </a:lnTo>
                  <a:lnTo>
                    <a:pt x="3219" y="81"/>
                  </a:lnTo>
                  <a:lnTo>
                    <a:pt x="3228" y="78"/>
                  </a:lnTo>
                  <a:lnTo>
                    <a:pt x="3231" y="77"/>
                  </a:lnTo>
                  <a:lnTo>
                    <a:pt x="3239" y="70"/>
                  </a:lnTo>
                  <a:lnTo>
                    <a:pt x="3241" y="68"/>
                  </a:lnTo>
                  <a:lnTo>
                    <a:pt x="3242" y="65"/>
                  </a:lnTo>
                  <a:lnTo>
                    <a:pt x="3236" y="62"/>
                  </a:lnTo>
                  <a:lnTo>
                    <a:pt x="3236" y="59"/>
                  </a:lnTo>
                  <a:lnTo>
                    <a:pt x="3233" y="60"/>
                  </a:lnTo>
                  <a:lnTo>
                    <a:pt x="3231" y="62"/>
                  </a:lnTo>
                  <a:lnTo>
                    <a:pt x="3230" y="57"/>
                  </a:lnTo>
                  <a:lnTo>
                    <a:pt x="3226" y="57"/>
                  </a:lnTo>
                  <a:lnTo>
                    <a:pt x="3224" y="55"/>
                  </a:lnTo>
                  <a:lnTo>
                    <a:pt x="3226" y="55"/>
                  </a:lnTo>
                  <a:lnTo>
                    <a:pt x="3235" y="58"/>
                  </a:lnTo>
                  <a:lnTo>
                    <a:pt x="3238" y="59"/>
                  </a:lnTo>
                  <a:lnTo>
                    <a:pt x="3240" y="60"/>
                  </a:lnTo>
                  <a:lnTo>
                    <a:pt x="3242" y="58"/>
                  </a:lnTo>
                  <a:lnTo>
                    <a:pt x="3243" y="55"/>
                  </a:lnTo>
                  <a:lnTo>
                    <a:pt x="3243" y="52"/>
                  </a:lnTo>
                  <a:lnTo>
                    <a:pt x="3238" y="51"/>
                  </a:lnTo>
                  <a:lnTo>
                    <a:pt x="3239" y="49"/>
                  </a:lnTo>
                  <a:lnTo>
                    <a:pt x="3239" y="45"/>
                  </a:lnTo>
                  <a:lnTo>
                    <a:pt x="3235" y="43"/>
                  </a:lnTo>
                  <a:lnTo>
                    <a:pt x="3233" y="42"/>
                  </a:lnTo>
                  <a:lnTo>
                    <a:pt x="3235" y="44"/>
                  </a:lnTo>
                  <a:lnTo>
                    <a:pt x="3233" y="45"/>
                  </a:lnTo>
                  <a:lnTo>
                    <a:pt x="3231" y="48"/>
                  </a:lnTo>
                  <a:lnTo>
                    <a:pt x="3228" y="48"/>
                  </a:lnTo>
                  <a:lnTo>
                    <a:pt x="3230" y="45"/>
                  </a:lnTo>
                  <a:lnTo>
                    <a:pt x="3227" y="44"/>
                  </a:lnTo>
                  <a:lnTo>
                    <a:pt x="3228" y="42"/>
                  </a:lnTo>
                  <a:lnTo>
                    <a:pt x="3226" y="39"/>
                  </a:lnTo>
                  <a:lnTo>
                    <a:pt x="3223" y="38"/>
                  </a:lnTo>
                  <a:lnTo>
                    <a:pt x="3221" y="38"/>
                  </a:lnTo>
                  <a:lnTo>
                    <a:pt x="3217" y="39"/>
                  </a:lnTo>
                  <a:lnTo>
                    <a:pt x="3221" y="36"/>
                  </a:lnTo>
                  <a:lnTo>
                    <a:pt x="3215" y="32"/>
                  </a:lnTo>
                  <a:lnTo>
                    <a:pt x="3212" y="32"/>
                  </a:lnTo>
                  <a:lnTo>
                    <a:pt x="3209" y="30"/>
                  </a:lnTo>
                  <a:lnTo>
                    <a:pt x="3206" y="31"/>
                  </a:lnTo>
                  <a:lnTo>
                    <a:pt x="3204" y="28"/>
                  </a:lnTo>
                  <a:lnTo>
                    <a:pt x="3200" y="30"/>
                  </a:lnTo>
                  <a:lnTo>
                    <a:pt x="3198" y="28"/>
                  </a:lnTo>
                  <a:lnTo>
                    <a:pt x="3195" y="28"/>
                  </a:lnTo>
                  <a:lnTo>
                    <a:pt x="3192" y="30"/>
                  </a:lnTo>
                  <a:lnTo>
                    <a:pt x="3188" y="30"/>
                  </a:lnTo>
                  <a:lnTo>
                    <a:pt x="3185" y="28"/>
                  </a:lnTo>
                  <a:lnTo>
                    <a:pt x="3182" y="28"/>
                  </a:lnTo>
                  <a:lnTo>
                    <a:pt x="3174" y="30"/>
                  </a:lnTo>
                  <a:lnTo>
                    <a:pt x="3168" y="30"/>
                  </a:lnTo>
                  <a:lnTo>
                    <a:pt x="3163" y="28"/>
                  </a:lnTo>
                  <a:lnTo>
                    <a:pt x="3163" y="32"/>
                  </a:lnTo>
                  <a:lnTo>
                    <a:pt x="3161" y="34"/>
                  </a:lnTo>
                  <a:lnTo>
                    <a:pt x="3158" y="35"/>
                  </a:lnTo>
                  <a:lnTo>
                    <a:pt x="3153" y="35"/>
                  </a:lnTo>
                  <a:lnTo>
                    <a:pt x="3145" y="35"/>
                  </a:lnTo>
                  <a:lnTo>
                    <a:pt x="3141" y="35"/>
                  </a:lnTo>
                  <a:lnTo>
                    <a:pt x="3140" y="35"/>
                  </a:lnTo>
                  <a:lnTo>
                    <a:pt x="3144" y="34"/>
                  </a:lnTo>
                  <a:lnTo>
                    <a:pt x="3146" y="31"/>
                  </a:lnTo>
                  <a:lnTo>
                    <a:pt x="3148" y="30"/>
                  </a:lnTo>
                  <a:lnTo>
                    <a:pt x="3150" y="27"/>
                  </a:lnTo>
                  <a:lnTo>
                    <a:pt x="3154" y="25"/>
                  </a:lnTo>
                  <a:lnTo>
                    <a:pt x="3154" y="23"/>
                  </a:lnTo>
                  <a:lnTo>
                    <a:pt x="3150" y="21"/>
                  </a:lnTo>
                  <a:lnTo>
                    <a:pt x="3148" y="21"/>
                  </a:lnTo>
                  <a:lnTo>
                    <a:pt x="3145" y="21"/>
                  </a:lnTo>
                  <a:lnTo>
                    <a:pt x="3142" y="21"/>
                  </a:lnTo>
                  <a:lnTo>
                    <a:pt x="3140" y="19"/>
                  </a:lnTo>
                  <a:lnTo>
                    <a:pt x="3137" y="19"/>
                  </a:lnTo>
                  <a:lnTo>
                    <a:pt x="3134" y="22"/>
                  </a:lnTo>
                  <a:lnTo>
                    <a:pt x="3129" y="22"/>
                  </a:lnTo>
                  <a:lnTo>
                    <a:pt x="3131" y="21"/>
                  </a:lnTo>
                  <a:lnTo>
                    <a:pt x="3133" y="17"/>
                  </a:lnTo>
                  <a:lnTo>
                    <a:pt x="3125" y="18"/>
                  </a:lnTo>
                  <a:lnTo>
                    <a:pt x="3123" y="18"/>
                  </a:lnTo>
                  <a:lnTo>
                    <a:pt x="3120" y="18"/>
                  </a:lnTo>
                  <a:lnTo>
                    <a:pt x="3117" y="17"/>
                  </a:lnTo>
                  <a:lnTo>
                    <a:pt x="3111" y="19"/>
                  </a:lnTo>
                  <a:lnTo>
                    <a:pt x="3108" y="18"/>
                  </a:lnTo>
                  <a:lnTo>
                    <a:pt x="3111" y="17"/>
                  </a:lnTo>
                  <a:lnTo>
                    <a:pt x="3114" y="17"/>
                  </a:lnTo>
                  <a:lnTo>
                    <a:pt x="3116" y="16"/>
                  </a:lnTo>
                  <a:lnTo>
                    <a:pt x="3122" y="16"/>
                  </a:lnTo>
                  <a:lnTo>
                    <a:pt x="3125" y="15"/>
                  </a:lnTo>
                  <a:lnTo>
                    <a:pt x="3128" y="14"/>
                  </a:lnTo>
                  <a:lnTo>
                    <a:pt x="3131" y="12"/>
                  </a:lnTo>
                  <a:lnTo>
                    <a:pt x="3133" y="10"/>
                  </a:lnTo>
                  <a:lnTo>
                    <a:pt x="3137" y="12"/>
                  </a:lnTo>
                  <a:lnTo>
                    <a:pt x="3134" y="8"/>
                  </a:lnTo>
                  <a:lnTo>
                    <a:pt x="3132" y="6"/>
                  </a:lnTo>
                  <a:lnTo>
                    <a:pt x="3130" y="5"/>
                  </a:lnTo>
                  <a:lnTo>
                    <a:pt x="3127" y="6"/>
                  </a:lnTo>
                  <a:lnTo>
                    <a:pt x="3124" y="5"/>
                  </a:lnTo>
                  <a:lnTo>
                    <a:pt x="3119" y="4"/>
                  </a:lnTo>
                  <a:lnTo>
                    <a:pt x="3115" y="1"/>
                  </a:lnTo>
                  <a:lnTo>
                    <a:pt x="3113" y="1"/>
                  </a:lnTo>
                  <a:lnTo>
                    <a:pt x="3110" y="0"/>
                  </a:lnTo>
                  <a:lnTo>
                    <a:pt x="3107" y="0"/>
                  </a:lnTo>
                  <a:lnTo>
                    <a:pt x="3098" y="4"/>
                  </a:lnTo>
                  <a:lnTo>
                    <a:pt x="3096" y="2"/>
                  </a:lnTo>
                  <a:lnTo>
                    <a:pt x="3093" y="4"/>
                  </a:lnTo>
                  <a:lnTo>
                    <a:pt x="3090" y="6"/>
                  </a:lnTo>
                  <a:lnTo>
                    <a:pt x="3087" y="7"/>
                  </a:lnTo>
                  <a:lnTo>
                    <a:pt x="3085" y="8"/>
                  </a:lnTo>
                  <a:lnTo>
                    <a:pt x="3081" y="10"/>
                  </a:lnTo>
                  <a:lnTo>
                    <a:pt x="3079" y="10"/>
                  </a:lnTo>
                  <a:lnTo>
                    <a:pt x="3079" y="13"/>
                  </a:lnTo>
                  <a:lnTo>
                    <a:pt x="3077" y="14"/>
                  </a:lnTo>
                  <a:lnTo>
                    <a:pt x="3072" y="17"/>
                  </a:lnTo>
                  <a:lnTo>
                    <a:pt x="3071" y="21"/>
                  </a:lnTo>
                  <a:lnTo>
                    <a:pt x="3068" y="22"/>
                  </a:lnTo>
                  <a:lnTo>
                    <a:pt x="3065" y="24"/>
                  </a:lnTo>
                  <a:lnTo>
                    <a:pt x="3068" y="27"/>
                  </a:lnTo>
                  <a:lnTo>
                    <a:pt x="3070" y="27"/>
                  </a:lnTo>
                  <a:lnTo>
                    <a:pt x="3069" y="31"/>
                  </a:lnTo>
                  <a:lnTo>
                    <a:pt x="3069" y="33"/>
                  </a:lnTo>
                  <a:lnTo>
                    <a:pt x="3072" y="35"/>
                  </a:lnTo>
                  <a:lnTo>
                    <a:pt x="3084" y="38"/>
                  </a:lnTo>
                  <a:lnTo>
                    <a:pt x="3081" y="39"/>
                  </a:lnTo>
                  <a:lnTo>
                    <a:pt x="3078" y="36"/>
                  </a:lnTo>
                  <a:lnTo>
                    <a:pt x="3074" y="36"/>
                  </a:lnTo>
                  <a:lnTo>
                    <a:pt x="3072" y="36"/>
                  </a:lnTo>
                  <a:lnTo>
                    <a:pt x="3069" y="36"/>
                  </a:lnTo>
                  <a:lnTo>
                    <a:pt x="3067" y="35"/>
                  </a:lnTo>
                  <a:lnTo>
                    <a:pt x="3057" y="36"/>
                  </a:lnTo>
                  <a:lnTo>
                    <a:pt x="3054" y="35"/>
                  </a:lnTo>
                  <a:lnTo>
                    <a:pt x="3046" y="36"/>
                  </a:lnTo>
                  <a:lnTo>
                    <a:pt x="3043" y="35"/>
                  </a:lnTo>
                  <a:lnTo>
                    <a:pt x="3040" y="35"/>
                  </a:lnTo>
                  <a:lnTo>
                    <a:pt x="3040" y="38"/>
                  </a:lnTo>
                  <a:lnTo>
                    <a:pt x="3046" y="42"/>
                  </a:lnTo>
                  <a:lnTo>
                    <a:pt x="3048" y="42"/>
                  </a:lnTo>
                  <a:lnTo>
                    <a:pt x="3052" y="48"/>
                  </a:lnTo>
                  <a:lnTo>
                    <a:pt x="3052" y="48"/>
                  </a:lnTo>
                  <a:lnTo>
                    <a:pt x="3048" y="48"/>
                  </a:lnTo>
                  <a:lnTo>
                    <a:pt x="3048" y="45"/>
                  </a:lnTo>
                  <a:lnTo>
                    <a:pt x="3043" y="47"/>
                  </a:lnTo>
                  <a:lnTo>
                    <a:pt x="3040" y="43"/>
                  </a:lnTo>
                  <a:lnTo>
                    <a:pt x="3038" y="44"/>
                  </a:lnTo>
                  <a:lnTo>
                    <a:pt x="3036" y="43"/>
                  </a:lnTo>
                  <a:lnTo>
                    <a:pt x="3033" y="44"/>
                  </a:lnTo>
                  <a:lnTo>
                    <a:pt x="3027" y="45"/>
                  </a:lnTo>
                  <a:lnTo>
                    <a:pt x="3029" y="47"/>
                  </a:lnTo>
                  <a:lnTo>
                    <a:pt x="3027" y="48"/>
                  </a:lnTo>
                  <a:lnTo>
                    <a:pt x="3025" y="48"/>
                  </a:lnTo>
                  <a:lnTo>
                    <a:pt x="3021" y="48"/>
                  </a:lnTo>
                  <a:lnTo>
                    <a:pt x="3025" y="49"/>
                  </a:lnTo>
                  <a:lnTo>
                    <a:pt x="3019" y="50"/>
                  </a:lnTo>
                  <a:lnTo>
                    <a:pt x="3016" y="51"/>
                  </a:lnTo>
                  <a:lnTo>
                    <a:pt x="3018" y="49"/>
                  </a:lnTo>
                  <a:lnTo>
                    <a:pt x="3014" y="50"/>
                  </a:lnTo>
                  <a:lnTo>
                    <a:pt x="3012" y="51"/>
                  </a:lnTo>
                  <a:lnTo>
                    <a:pt x="3006" y="53"/>
                  </a:lnTo>
                  <a:lnTo>
                    <a:pt x="3009" y="50"/>
                  </a:lnTo>
                  <a:lnTo>
                    <a:pt x="3005" y="49"/>
                  </a:lnTo>
                  <a:lnTo>
                    <a:pt x="3003" y="51"/>
                  </a:lnTo>
                  <a:lnTo>
                    <a:pt x="3000" y="51"/>
                  </a:lnTo>
                  <a:lnTo>
                    <a:pt x="2994" y="53"/>
                  </a:lnTo>
                  <a:lnTo>
                    <a:pt x="3000" y="48"/>
                  </a:lnTo>
                  <a:lnTo>
                    <a:pt x="2997" y="45"/>
                  </a:lnTo>
                  <a:lnTo>
                    <a:pt x="2992" y="45"/>
                  </a:lnTo>
                  <a:lnTo>
                    <a:pt x="2989" y="47"/>
                  </a:lnTo>
                  <a:lnTo>
                    <a:pt x="2986" y="47"/>
                  </a:lnTo>
                  <a:lnTo>
                    <a:pt x="2980" y="45"/>
                  </a:lnTo>
                  <a:lnTo>
                    <a:pt x="2980" y="48"/>
                  </a:lnTo>
                  <a:lnTo>
                    <a:pt x="2977" y="47"/>
                  </a:lnTo>
                  <a:lnTo>
                    <a:pt x="2968" y="47"/>
                  </a:lnTo>
                  <a:lnTo>
                    <a:pt x="2971" y="48"/>
                  </a:lnTo>
                  <a:lnTo>
                    <a:pt x="2969" y="49"/>
                  </a:lnTo>
                  <a:lnTo>
                    <a:pt x="2963" y="48"/>
                  </a:lnTo>
                  <a:lnTo>
                    <a:pt x="2960" y="47"/>
                  </a:lnTo>
                  <a:lnTo>
                    <a:pt x="2958" y="48"/>
                  </a:lnTo>
                  <a:lnTo>
                    <a:pt x="2956" y="51"/>
                  </a:lnTo>
                  <a:lnTo>
                    <a:pt x="2959" y="52"/>
                  </a:lnTo>
                  <a:lnTo>
                    <a:pt x="2962" y="50"/>
                  </a:lnTo>
                  <a:lnTo>
                    <a:pt x="2963" y="53"/>
                  </a:lnTo>
                  <a:lnTo>
                    <a:pt x="2965" y="51"/>
                  </a:lnTo>
                  <a:lnTo>
                    <a:pt x="2968" y="52"/>
                  </a:lnTo>
                  <a:lnTo>
                    <a:pt x="2974" y="51"/>
                  </a:lnTo>
                  <a:lnTo>
                    <a:pt x="2971" y="52"/>
                  </a:lnTo>
                  <a:lnTo>
                    <a:pt x="2962" y="55"/>
                  </a:lnTo>
                  <a:lnTo>
                    <a:pt x="2946" y="57"/>
                  </a:lnTo>
                  <a:lnTo>
                    <a:pt x="2941" y="57"/>
                  </a:lnTo>
                  <a:lnTo>
                    <a:pt x="2939" y="60"/>
                  </a:lnTo>
                  <a:lnTo>
                    <a:pt x="2936" y="59"/>
                  </a:lnTo>
                  <a:lnTo>
                    <a:pt x="2931" y="60"/>
                  </a:lnTo>
                  <a:lnTo>
                    <a:pt x="2928" y="59"/>
                  </a:lnTo>
                  <a:lnTo>
                    <a:pt x="2925" y="60"/>
                  </a:lnTo>
                  <a:lnTo>
                    <a:pt x="2917" y="61"/>
                  </a:lnTo>
                  <a:lnTo>
                    <a:pt x="2917" y="64"/>
                  </a:lnTo>
                  <a:lnTo>
                    <a:pt x="2915" y="64"/>
                  </a:lnTo>
                  <a:lnTo>
                    <a:pt x="2911" y="65"/>
                  </a:lnTo>
                  <a:lnTo>
                    <a:pt x="2906" y="65"/>
                  </a:lnTo>
                  <a:lnTo>
                    <a:pt x="2903" y="65"/>
                  </a:lnTo>
                  <a:lnTo>
                    <a:pt x="2898" y="69"/>
                  </a:lnTo>
                  <a:lnTo>
                    <a:pt x="2894" y="70"/>
                  </a:lnTo>
                  <a:lnTo>
                    <a:pt x="2892" y="74"/>
                  </a:lnTo>
                  <a:lnTo>
                    <a:pt x="2889" y="75"/>
                  </a:lnTo>
                  <a:lnTo>
                    <a:pt x="2883" y="74"/>
                  </a:lnTo>
                  <a:lnTo>
                    <a:pt x="2877" y="73"/>
                  </a:lnTo>
                  <a:lnTo>
                    <a:pt x="2875" y="74"/>
                  </a:lnTo>
                  <a:lnTo>
                    <a:pt x="2876" y="75"/>
                  </a:lnTo>
                  <a:lnTo>
                    <a:pt x="2882" y="76"/>
                  </a:lnTo>
                  <a:lnTo>
                    <a:pt x="2885" y="76"/>
                  </a:lnTo>
                  <a:lnTo>
                    <a:pt x="2884" y="79"/>
                  </a:lnTo>
                  <a:lnTo>
                    <a:pt x="2881" y="77"/>
                  </a:lnTo>
                  <a:lnTo>
                    <a:pt x="2878" y="77"/>
                  </a:lnTo>
                  <a:lnTo>
                    <a:pt x="2881" y="78"/>
                  </a:lnTo>
                  <a:lnTo>
                    <a:pt x="2878" y="81"/>
                  </a:lnTo>
                  <a:lnTo>
                    <a:pt x="2877" y="83"/>
                  </a:lnTo>
                  <a:lnTo>
                    <a:pt x="2874" y="84"/>
                  </a:lnTo>
                  <a:lnTo>
                    <a:pt x="2875" y="87"/>
                  </a:lnTo>
                  <a:lnTo>
                    <a:pt x="2872" y="87"/>
                  </a:lnTo>
                  <a:lnTo>
                    <a:pt x="2869" y="85"/>
                  </a:lnTo>
                  <a:lnTo>
                    <a:pt x="2867" y="85"/>
                  </a:lnTo>
                  <a:lnTo>
                    <a:pt x="2865" y="83"/>
                  </a:lnTo>
                  <a:lnTo>
                    <a:pt x="2863" y="85"/>
                  </a:lnTo>
                  <a:lnTo>
                    <a:pt x="2860" y="86"/>
                  </a:lnTo>
                  <a:lnTo>
                    <a:pt x="2863" y="87"/>
                  </a:lnTo>
                  <a:lnTo>
                    <a:pt x="2872" y="90"/>
                  </a:lnTo>
                  <a:lnTo>
                    <a:pt x="2872" y="92"/>
                  </a:lnTo>
                  <a:lnTo>
                    <a:pt x="2875" y="93"/>
                  </a:lnTo>
                  <a:lnTo>
                    <a:pt x="2877" y="94"/>
                  </a:lnTo>
                  <a:lnTo>
                    <a:pt x="2876" y="96"/>
                  </a:lnTo>
                  <a:lnTo>
                    <a:pt x="2874" y="96"/>
                  </a:lnTo>
                  <a:lnTo>
                    <a:pt x="2872" y="94"/>
                  </a:lnTo>
                  <a:lnTo>
                    <a:pt x="2868" y="92"/>
                  </a:lnTo>
                  <a:lnTo>
                    <a:pt x="2866" y="93"/>
                  </a:lnTo>
                  <a:lnTo>
                    <a:pt x="2863" y="93"/>
                  </a:lnTo>
                  <a:lnTo>
                    <a:pt x="2866" y="94"/>
                  </a:lnTo>
                  <a:lnTo>
                    <a:pt x="2863" y="95"/>
                  </a:lnTo>
                  <a:lnTo>
                    <a:pt x="2865" y="98"/>
                  </a:lnTo>
                  <a:lnTo>
                    <a:pt x="2871" y="98"/>
                  </a:lnTo>
                  <a:lnTo>
                    <a:pt x="2873" y="100"/>
                  </a:lnTo>
                  <a:lnTo>
                    <a:pt x="2874" y="102"/>
                  </a:lnTo>
                  <a:lnTo>
                    <a:pt x="2880" y="103"/>
                  </a:lnTo>
                  <a:lnTo>
                    <a:pt x="2876" y="103"/>
                  </a:lnTo>
                  <a:lnTo>
                    <a:pt x="2878" y="108"/>
                  </a:lnTo>
                  <a:lnTo>
                    <a:pt x="2877" y="108"/>
                  </a:lnTo>
                  <a:lnTo>
                    <a:pt x="2876" y="108"/>
                  </a:lnTo>
                  <a:lnTo>
                    <a:pt x="2874" y="108"/>
                  </a:lnTo>
                  <a:lnTo>
                    <a:pt x="2863" y="108"/>
                  </a:lnTo>
                  <a:lnTo>
                    <a:pt x="2859" y="109"/>
                  </a:lnTo>
                  <a:lnTo>
                    <a:pt x="2857" y="109"/>
                  </a:lnTo>
                  <a:lnTo>
                    <a:pt x="2855" y="112"/>
                  </a:lnTo>
                  <a:lnTo>
                    <a:pt x="2851" y="112"/>
                  </a:lnTo>
                  <a:lnTo>
                    <a:pt x="2849" y="112"/>
                  </a:lnTo>
                  <a:lnTo>
                    <a:pt x="2847" y="111"/>
                  </a:lnTo>
                  <a:lnTo>
                    <a:pt x="2843" y="111"/>
                  </a:lnTo>
                  <a:lnTo>
                    <a:pt x="2838" y="112"/>
                  </a:lnTo>
                  <a:lnTo>
                    <a:pt x="2832" y="112"/>
                  </a:lnTo>
                  <a:lnTo>
                    <a:pt x="2826" y="113"/>
                  </a:lnTo>
                  <a:lnTo>
                    <a:pt x="2815" y="113"/>
                  </a:lnTo>
                  <a:lnTo>
                    <a:pt x="2806" y="113"/>
                  </a:lnTo>
                  <a:lnTo>
                    <a:pt x="2800" y="113"/>
                  </a:lnTo>
                  <a:lnTo>
                    <a:pt x="2798" y="115"/>
                  </a:lnTo>
                  <a:lnTo>
                    <a:pt x="2795" y="115"/>
                  </a:lnTo>
                  <a:lnTo>
                    <a:pt x="2792" y="116"/>
                  </a:lnTo>
                  <a:lnTo>
                    <a:pt x="2789" y="118"/>
                  </a:lnTo>
                  <a:lnTo>
                    <a:pt x="2787" y="120"/>
                  </a:lnTo>
                  <a:lnTo>
                    <a:pt x="2784" y="124"/>
                  </a:lnTo>
                  <a:lnTo>
                    <a:pt x="2788" y="125"/>
                  </a:lnTo>
                  <a:lnTo>
                    <a:pt x="2784" y="126"/>
                  </a:lnTo>
                  <a:lnTo>
                    <a:pt x="2788" y="129"/>
                  </a:lnTo>
                  <a:lnTo>
                    <a:pt x="2790" y="130"/>
                  </a:lnTo>
                  <a:lnTo>
                    <a:pt x="2791" y="133"/>
                  </a:lnTo>
                  <a:lnTo>
                    <a:pt x="2790" y="136"/>
                  </a:lnTo>
                  <a:lnTo>
                    <a:pt x="2789" y="138"/>
                  </a:lnTo>
                  <a:lnTo>
                    <a:pt x="2791" y="141"/>
                  </a:lnTo>
                  <a:lnTo>
                    <a:pt x="2791" y="144"/>
                  </a:lnTo>
                  <a:lnTo>
                    <a:pt x="2797" y="147"/>
                  </a:lnTo>
                  <a:lnTo>
                    <a:pt x="2805" y="149"/>
                  </a:lnTo>
                  <a:lnTo>
                    <a:pt x="2807" y="150"/>
                  </a:lnTo>
                  <a:lnTo>
                    <a:pt x="2811" y="150"/>
                  </a:lnTo>
                  <a:lnTo>
                    <a:pt x="2812" y="153"/>
                  </a:lnTo>
                  <a:lnTo>
                    <a:pt x="2812" y="155"/>
                  </a:lnTo>
                  <a:lnTo>
                    <a:pt x="2815" y="156"/>
                  </a:lnTo>
                  <a:lnTo>
                    <a:pt x="2817" y="161"/>
                  </a:lnTo>
                  <a:lnTo>
                    <a:pt x="2817" y="162"/>
                  </a:lnTo>
                  <a:lnTo>
                    <a:pt x="2809" y="164"/>
                  </a:lnTo>
                  <a:lnTo>
                    <a:pt x="2804" y="164"/>
                  </a:lnTo>
                  <a:lnTo>
                    <a:pt x="2798" y="162"/>
                  </a:lnTo>
                  <a:lnTo>
                    <a:pt x="2796" y="160"/>
                  </a:lnTo>
                  <a:lnTo>
                    <a:pt x="2791" y="156"/>
                  </a:lnTo>
                  <a:lnTo>
                    <a:pt x="2789" y="154"/>
                  </a:lnTo>
                  <a:lnTo>
                    <a:pt x="2787" y="153"/>
                  </a:lnTo>
                  <a:lnTo>
                    <a:pt x="2781" y="152"/>
                  </a:lnTo>
                  <a:lnTo>
                    <a:pt x="2778" y="150"/>
                  </a:lnTo>
                  <a:lnTo>
                    <a:pt x="2775" y="149"/>
                  </a:lnTo>
                  <a:lnTo>
                    <a:pt x="2772" y="147"/>
                  </a:lnTo>
                  <a:lnTo>
                    <a:pt x="2766" y="147"/>
                  </a:lnTo>
                  <a:lnTo>
                    <a:pt x="2760" y="146"/>
                  </a:lnTo>
                  <a:lnTo>
                    <a:pt x="2760" y="147"/>
                  </a:lnTo>
                  <a:lnTo>
                    <a:pt x="2754" y="147"/>
                  </a:lnTo>
                  <a:lnTo>
                    <a:pt x="2752" y="149"/>
                  </a:lnTo>
                  <a:lnTo>
                    <a:pt x="2749" y="152"/>
                  </a:lnTo>
                  <a:lnTo>
                    <a:pt x="2746" y="151"/>
                  </a:lnTo>
                  <a:lnTo>
                    <a:pt x="2745" y="154"/>
                  </a:lnTo>
                  <a:lnTo>
                    <a:pt x="2747" y="154"/>
                  </a:lnTo>
                  <a:lnTo>
                    <a:pt x="2750" y="154"/>
                  </a:lnTo>
                  <a:lnTo>
                    <a:pt x="2753" y="154"/>
                  </a:lnTo>
                  <a:lnTo>
                    <a:pt x="2755" y="156"/>
                  </a:lnTo>
                  <a:lnTo>
                    <a:pt x="2755" y="159"/>
                  </a:lnTo>
                  <a:lnTo>
                    <a:pt x="2749" y="161"/>
                  </a:lnTo>
                  <a:lnTo>
                    <a:pt x="2747" y="161"/>
                  </a:lnTo>
                  <a:lnTo>
                    <a:pt x="2741" y="158"/>
                  </a:lnTo>
                  <a:lnTo>
                    <a:pt x="2737" y="155"/>
                  </a:lnTo>
                  <a:lnTo>
                    <a:pt x="2735" y="155"/>
                  </a:lnTo>
                  <a:lnTo>
                    <a:pt x="2729" y="158"/>
                  </a:lnTo>
                  <a:lnTo>
                    <a:pt x="2727" y="159"/>
                  </a:lnTo>
                  <a:lnTo>
                    <a:pt x="2727" y="161"/>
                  </a:lnTo>
                  <a:lnTo>
                    <a:pt x="2729" y="167"/>
                  </a:lnTo>
                  <a:lnTo>
                    <a:pt x="2735" y="170"/>
                  </a:lnTo>
                  <a:lnTo>
                    <a:pt x="2737" y="171"/>
                  </a:lnTo>
                  <a:lnTo>
                    <a:pt x="2740" y="171"/>
                  </a:lnTo>
                  <a:lnTo>
                    <a:pt x="2746" y="175"/>
                  </a:lnTo>
                  <a:lnTo>
                    <a:pt x="2748" y="175"/>
                  </a:lnTo>
                  <a:lnTo>
                    <a:pt x="2752" y="173"/>
                  </a:lnTo>
                  <a:lnTo>
                    <a:pt x="2754" y="175"/>
                  </a:lnTo>
                  <a:lnTo>
                    <a:pt x="2757" y="176"/>
                  </a:lnTo>
                  <a:lnTo>
                    <a:pt x="2756" y="178"/>
                  </a:lnTo>
                  <a:lnTo>
                    <a:pt x="2760" y="181"/>
                  </a:lnTo>
                  <a:lnTo>
                    <a:pt x="2758" y="184"/>
                  </a:lnTo>
                  <a:lnTo>
                    <a:pt x="2762" y="182"/>
                  </a:lnTo>
                  <a:lnTo>
                    <a:pt x="2764" y="182"/>
                  </a:lnTo>
                  <a:lnTo>
                    <a:pt x="2767" y="181"/>
                  </a:lnTo>
                  <a:lnTo>
                    <a:pt x="2764" y="184"/>
                  </a:lnTo>
                  <a:lnTo>
                    <a:pt x="2758" y="185"/>
                  </a:lnTo>
                  <a:lnTo>
                    <a:pt x="2756" y="184"/>
                  </a:lnTo>
                  <a:lnTo>
                    <a:pt x="2753" y="182"/>
                  </a:lnTo>
                  <a:lnTo>
                    <a:pt x="2752" y="180"/>
                  </a:lnTo>
                  <a:lnTo>
                    <a:pt x="2748" y="178"/>
                  </a:lnTo>
                  <a:lnTo>
                    <a:pt x="2739" y="177"/>
                  </a:lnTo>
                  <a:lnTo>
                    <a:pt x="2738" y="180"/>
                  </a:lnTo>
                  <a:lnTo>
                    <a:pt x="2738" y="178"/>
                  </a:lnTo>
                  <a:lnTo>
                    <a:pt x="2735" y="177"/>
                  </a:lnTo>
                  <a:lnTo>
                    <a:pt x="2727" y="177"/>
                  </a:lnTo>
                  <a:lnTo>
                    <a:pt x="2723" y="176"/>
                  </a:lnTo>
                  <a:lnTo>
                    <a:pt x="2719" y="175"/>
                  </a:lnTo>
                  <a:lnTo>
                    <a:pt x="2715" y="173"/>
                  </a:lnTo>
                  <a:lnTo>
                    <a:pt x="2715" y="170"/>
                  </a:lnTo>
                  <a:lnTo>
                    <a:pt x="2719" y="169"/>
                  </a:lnTo>
                  <a:lnTo>
                    <a:pt x="2718" y="166"/>
                  </a:lnTo>
                  <a:lnTo>
                    <a:pt x="2715" y="163"/>
                  </a:lnTo>
                  <a:lnTo>
                    <a:pt x="2715" y="161"/>
                  </a:lnTo>
                  <a:lnTo>
                    <a:pt x="2715" y="158"/>
                  </a:lnTo>
                  <a:lnTo>
                    <a:pt x="2718" y="156"/>
                  </a:lnTo>
                  <a:lnTo>
                    <a:pt x="2721" y="149"/>
                  </a:lnTo>
                  <a:lnTo>
                    <a:pt x="2719" y="141"/>
                  </a:lnTo>
                  <a:lnTo>
                    <a:pt x="2719" y="137"/>
                  </a:lnTo>
                  <a:lnTo>
                    <a:pt x="2715" y="135"/>
                  </a:lnTo>
                  <a:lnTo>
                    <a:pt x="2713" y="135"/>
                  </a:lnTo>
                  <a:lnTo>
                    <a:pt x="2711" y="135"/>
                  </a:lnTo>
                  <a:lnTo>
                    <a:pt x="2710" y="137"/>
                  </a:lnTo>
                  <a:lnTo>
                    <a:pt x="2712" y="139"/>
                  </a:lnTo>
                  <a:lnTo>
                    <a:pt x="2713" y="149"/>
                  </a:lnTo>
                  <a:lnTo>
                    <a:pt x="2713" y="151"/>
                  </a:lnTo>
                  <a:lnTo>
                    <a:pt x="2711" y="153"/>
                  </a:lnTo>
                  <a:lnTo>
                    <a:pt x="2709" y="155"/>
                  </a:lnTo>
                  <a:lnTo>
                    <a:pt x="2705" y="156"/>
                  </a:lnTo>
                  <a:lnTo>
                    <a:pt x="2694" y="160"/>
                  </a:lnTo>
                  <a:lnTo>
                    <a:pt x="2692" y="161"/>
                  </a:lnTo>
                  <a:lnTo>
                    <a:pt x="2692" y="164"/>
                  </a:lnTo>
                  <a:lnTo>
                    <a:pt x="2689" y="167"/>
                  </a:lnTo>
                  <a:lnTo>
                    <a:pt x="2687" y="169"/>
                  </a:lnTo>
                  <a:lnTo>
                    <a:pt x="2685" y="172"/>
                  </a:lnTo>
                  <a:lnTo>
                    <a:pt x="2690" y="175"/>
                  </a:lnTo>
                  <a:lnTo>
                    <a:pt x="2693" y="178"/>
                  </a:lnTo>
                  <a:lnTo>
                    <a:pt x="2694" y="180"/>
                  </a:lnTo>
                  <a:lnTo>
                    <a:pt x="2697" y="182"/>
                  </a:lnTo>
                  <a:lnTo>
                    <a:pt x="2697" y="186"/>
                  </a:lnTo>
                  <a:lnTo>
                    <a:pt x="2702" y="190"/>
                  </a:lnTo>
                  <a:lnTo>
                    <a:pt x="2703" y="193"/>
                  </a:lnTo>
                  <a:lnTo>
                    <a:pt x="2698" y="198"/>
                  </a:lnTo>
                  <a:lnTo>
                    <a:pt x="2696" y="201"/>
                  </a:lnTo>
                  <a:lnTo>
                    <a:pt x="2694" y="206"/>
                  </a:lnTo>
                  <a:lnTo>
                    <a:pt x="2694" y="207"/>
                  </a:lnTo>
                  <a:lnTo>
                    <a:pt x="2693" y="210"/>
                  </a:lnTo>
                  <a:lnTo>
                    <a:pt x="2692" y="213"/>
                  </a:lnTo>
                  <a:lnTo>
                    <a:pt x="2693" y="215"/>
                  </a:lnTo>
                  <a:lnTo>
                    <a:pt x="2695" y="218"/>
                  </a:lnTo>
                  <a:lnTo>
                    <a:pt x="2696" y="221"/>
                  </a:lnTo>
                  <a:lnTo>
                    <a:pt x="2696" y="223"/>
                  </a:lnTo>
                  <a:lnTo>
                    <a:pt x="2695" y="227"/>
                  </a:lnTo>
                  <a:lnTo>
                    <a:pt x="2697" y="229"/>
                  </a:lnTo>
                  <a:lnTo>
                    <a:pt x="2702" y="228"/>
                  </a:lnTo>
                  <a:lnTo>
                    <a:pt x="2705" y="228"/>
                  </a:lnTo>
                  <a:lnTo>
                    <a:pt x="2707" y="229"/>
                  </a:lnTo>
                  <a:lnTo>
                    <a:pt x="2711" y="229"/>
                  </a:lnTo>
                  <a:lnTo>
                    <a:pt x="2717" y="226"/>
                  </a:lnTo>
                  <a:lnTo>
                    <a:pt x="2720" y="224"/>
                  </a:lnTo>
                  <a:lnTo>
                    <a:pt x="2722" y="226"/>
                  </a:lnTo>
                  <a:lnTo>
                    <a:pt x="2724" y="226"/>
                  </a:lnTo>
                  <a:lnTo>
                    <a:pt x="2730" y="227"/>
                  </a:lnTo>
                  <a:lnTo>
                    <a:pt x="2736" y="228"/>
                  </a:lnTo>
                  <a:lnTo>
                    <a:pt x="2738" y="230"/>
                  </a:lnTo>
                  <a:lnTo>
                    <a:pt x="2746" y="232"/>
                  </a:lnTo>
                  <a:lnTo>
                    <a:pt x="2748" y="236"/>
                  </a:lnTo>
                  <a:lnTo>
                    <a:pt x="2749" y="238"/>
                  </a:lnTo>
                  <a:lnTo>
                    <a:pt x="2749" y="240"/>
                  </a:lnTo>
                  <a:lnTo>
                    <a:pt x="2752" y="244"/>
                  </a:lnTo>
                  <a:lnTo>
                    <a:pt x="2754" y="246"/>
                  </a:lnTo>
                  <a:lnTo>
                    <a:pt x="2754" y="248"/>
                  </a:lnTo>
                  <a:lnTo>
                    <a:pt x="2748" y="249"/>
                  </a:lnTo>
                  <a:lnTo>
                    <a:pt x="2746" y="253"/>
                  </a:lnTo>
                  <a:lnTo>
                    <a:pt x="2746" y="258"/>
                  </a:lnTo>
                  <a:lnTo>
                    <a:pt x="2746" y="261"/>
                  </a:lnTo>
                  <a:lnTo>
                    <a:pt x="2752" y="261"/>
                  </a:lnTo>
                  <a:lnTo>
                    <a:pt x="2753" y="262"/>
                  </a:lnTo>
                  <a:lnTo>
                    <a:pt x="2761" y="264"/>
                  </a:lnTo>
                  <a:lnTo>
                    <a:pt x="2763" y="263"/>
                  </a:lnTo>
                  <a:lnTo>
                    <a:pt x="2766" y="265"/>
                  </a:lnTo>
                  <a:lnTo>
                    <a:pt x="2763" y="264"/>
                  </a:lnTo>
                  <a:lnTo>
                    <a:pt x="2761" y="265"/>
                  </a:lnTo>
                  <a:lnTo>
                    <a:pt x="2760" y="265"/>
                  </a:lnTo>
                  <a:lnTo>
                    <a:pt x="2757" y="265"/>
                  </a:lnTo>
                  <a:lnTo>
                    <a:pt x="2754" y="265"/>
                  </a:lnTo>
                  <a:lnTo>
                    <a:pt x="2750" y="265"/>
                  </a:lnTo>
                  <a:lnTo>
                    <a:pt x="2741" y="261"/>
                  </a:lnTo>
                  <a:lnTo>
                    <a:pt x="2743" y="258"/>
                  </a:lnTo>
                  <a:lnTo>
                    <a:pt x="2741" y="255"/>
                  </a:lnTo>
                  <a:lnTo>
                    <a:pt x="2741" y="253"/>
                  </a:lnTo>
                  <a:lnTo>
                    <a:pt x="2744" y="249"/>
                  </a:lnTo>
                  <a:lnTo>
                    <a:pt x="2741" y="247"/>
                  </a:lnTo>
                  <a:lnTo>
                    <a:pt x="2743" y="245"/>
                  </a:lnTo>
                  <a:lnTo>
                    <a:pt x="2743" y="241"/>
                  </a:lnTo>
                  <a:lnTo>
                    <a:pt x="2740" y="241"/>
                  </a:lnTo>
                  <a:lnTo>
                    <a:pt x="2737" y="238"/>
                  </a:lnTo>
                  <a:lnTo>
                    <a:pt x="2735" y="237"/>
                  </a:lnTo>
                  <a:lnTo>
                    <a:pt x="2735" y="235"/>
                  </a:lnTo>
                  <a:lnTo>
                    <a:pt x="2732" y="231"/>
                  </a:lnTo>
                  <a:lnTo>
                    <a:pt x="2728" y="231"/>
                  </a:lnTo>
                  <a:lnTo>
                    <a:pt x="2715" y="233"/>
                  </a:lnTo>
                  <a:lnTo>
                    <a:pt x="2705" y="237"/>
                  </a:lnTo>
                  <a:lnTo>
                    <a:pt x="2704" y="240"/>
                  </a:lnTo>
                  <a:lnTo>
                    <a:pt x="2704" y="243"/>
                  </a:lnTo>
                  <a:lnTo>
                    <a:pt x="2703" y="246"/>
                  </a:lnTo>
                  <a:lnTo>
                    <a:pt x="2707" y="250"/>
                  </a:lnTo>
                  <a:lnTo>
                    <a:pt x="2710" y="256"/>
                  </a:lnTo>
                  <a:lnTo>
                    <a:pt x="2709" y="260"/>
                  </a:lnTo>
                  <a:lnTo>
                    <a:pt x="2707" y="262"/>
                  </a:lnTo>
                  <a:lnTo>
                    <a:pt x="2703" y="266"/>
                  </a:lnTo>
                  <a:lnTo>
                    <a:pt x="2700" y="267"/>
                  </a:lnTo>
                  <a:lnTo>
                    <a:pt x="2697" y="271"/>
                  </a:lnTo>
                  <a:lnTo>
                    <a:pt x="2697" y="275"/>
                  </a:lnTo>
                  <a:lnTo>
                    <a:pt x="2695" y="279"/>
                  </a:lnTo>
                  <a:lnTo>
                    <a:pt x="2693" y="280"/>
                  </a:lnTo>
                  <a:lnTo>
                    <a:pt x="2690" y="282"/>
                  </a:lnTo>
                  <a:lnTo>
                    <a:pt x="2685" y="284"/>
                  </a:lnTo>
                  <a:lnTo>
                    <a:pt x="2681" y="287"/>
                  </a:lnTo>
                  <a:lnTo>
                    <a:pt x="2679" y="287"/>
                  </a:lnTo>
                  <a:lnTo>
                    <a:pt x="2676" y="288"/>
                  </a:lnTo>
                  <a:lnTo>
                    <a:pt x="2676" y="293"/>
                  </a:lnTo>
                  <a:lnTo>
                    <a:pt x="2671" y="296"/>
                  </a:lnTo>
                  <a:lnTo>
                    <a:pt x="2668" y="296"/>
                  </a:lnTo>
                  <a:lnTo>
                    <a:pt x="2666" y="293"/>
                  </a:lnTo>
                  <a:lnTo>
                    <a:pt x="2662" y="292"/>
                  </a:lnTo>
                  <a:lnTo>
                    <a:pt x="2656" y="292"/>
                  </a:lnTo>
                  <a:lnTo>
                    <a:pt x="2649" y="293"/>
                  </a:lnTo>
                  <a:lnTo>
                    <a:pt x="2641" y="290"/>
                  </a:lnTo>
                  <a:lnTo>
                    <a:pt x="2635" y="289"/>
                  </a:lnTo>
                  <a:lnTo>
                    <a:pt x="2633" y="288"/>
                  </a:lnTo>
                  <a:lnTo>
                    <a:pt x="2632" y="284"/>
                  </a:lnTo>
                  <a:lnTo>
                    <a:pt x="2629" y="282"/>
                  </a:lnTo>
                  <a:lnTo>
                    <a:pt x="2635" y="282"/>
                  </a:lnTo>
                  <a:lnTo>
                    <a:pt x="2637" y="283"/>
                  </a:lnTo>
                  <a:lnTo>
                    <a:pt x="2643" y="282"/>
                  </a:lnTo>
                  <a:lnTo>
                    <a:pt x="2643" y="283"/>
                  </a:lnTo>
                  <a:lnTo>
                    <a:pt x="2646" y="284"/>
                  </a:lnTo>
                  <a:lnTo>
                    <a:pt x="2649" y="286"/>
                  </a:lnTo>
                  <a:lnTo>
                    <a:pt x="2654" y="283"/>
                  </a:lnTo>
                  <a:lnTo>
                    <a:pt x="2654" y="283"/>
                  </a:lnTo>
                  <a:lnTo>
                    <a:pt x="2656" y="282"/>
                  </a:lnTo>
                  <a:lnTo>
                    <a:pt x="2660" y="281"/>
                  </a:lnTo>
                  <a:lnTo>
                    <a:pt x="2668" y="279"/>
                  </a:lnTo>
                  <a:lnTo>
                    <a:pt x="2671" y="276"/>
                  </a:lnTo>
                  <a:lnTo>
                    <a:pt x="2672" y="274"/>
                  </a:lnTo>
                  <a:lnTo>
                    <a:pt x="2671" y="271"/>
                  </a:lnTo>
                  <a:lnTo>
                    <a:pt x="2673" y="271"/>
                  </a:lnTo>
                  <a:lnTo>
                    <a:pt x="2677" y="270"/>
                  </a:lnTo>
                  <a:lnTo>
                    <a:pt x="2677" y="266"/>
                  </a:lnTo>
                  <a:lnTo>
                    <a:pt x="2680" y="263"/>
                  </a:lnTo>
                  <a:lnTo>
                    <a:pt x="2686" y="261"/>
                  </a:lnTo>
                  <a:lnTo>
                    <a:pt x="2686" y="258"/>
                  </a:lnTo>
                  <a:lnTo>
                    <a:pt x="2687" y="256"/>
                  </a:lnTo>
                  <a:lnTo>
                    <a:pt x="2686" y="253"/>
                  </a:lnTo>
                  <a:lnTo>
                    <a:pt x="2686" y="250"/>
                  </a:lnTo>
                  <a:lnTo>
                    <a:pt x="2690" y="245"/>
                  </a:lnTo>
                  <a:lnTo>
                    <a:pt x="2693" y="244"/>
                  </a:lnTo>
                  <a:lnTo>
                    <a:pt x="2693" y="241"/>
                  </a:lnTo>
                  <a:lnTo>
                    <a:pt x="2687" y="238"/>
                  </a:lnTo>
                  <a:lnTo>
                    <a:pt x="2681" y="235"/>
                  </a:lnTo>
                  <a:lnTo>
                    <a:pt x="2679" y="232"/>
                  </a:lnTo>
                  <a:lnTo>
                    <a:pt x="2677" y="227"/>
                  </a:lnTo>
                  <a:lnTo>
                    <a:pt x="2679" y="224"/>
                  </a:lnTo>
                  <a:lnTo>
                    <a:pt x="2678" y="222"/>
                  </a:lnTo>
                  <a:lnTo>
                    <a:pt x="2679" y="219"/>
                  </a:lnTo>
                  <a:lnTo>
                    <a:pt x="2678" y="216"/>
                  </a:lnTo>
                  <a:lnTo>
                    <a:pt x="2679" y="213"/>
                  </a:lnTo>
                  <a:lnTo>
                    <a:pt x="2680" y="211"/>
                  </a:lnTo>
                  <a:lnTo>
                    <a:pt x="2678" y="206"/>
                  </a:lnTo>
                  <a:lnTo>
                    <a:pt x="2678" y="204"/>
                  </a:lnTo>
                  <a:lnTo>
                    <a:pt x="2678" y="202"/>
                  </a:lnTo>
                  <a:lnTo>
                    <a:pt x="2678" y="198"/>
                  </a:lnTo>
                  <a:lnTo>
                    <a:pt x="2680" y="196"/>
                  </a:lnTo>
                  <a:lnTo>
                    <a:pt x="2681" y="194"/>
                  </a:lnTo>
                  <a:lnTo>
                    <a:pt x="2680" y="192"/>
                  </a:lnTo>
                  <a:lnTo>
                    <a:pt x="2683" y="186"/>
                  </a:lnTo>
                  <a:lnTo>
                    <a:pt x="2680" y="182"/>
                  </a:lnTo>
                  <a:lnTo>
                    <a:pt x="2679" y="180"/>
                  </a:lnTo>
                  <a:lnTo>
                    <a:pt x="2677" y="178"/>
                  </a:lnTo>
                  <a:lnTo>
                    <a:pt x="2671" y="175"/>
                  </a:lnTo>
                  <a:lnTo>
                    <a:pt x="2669" y="171"/>
                  </a:lnTo>
                  <a:lnTo>
                    <a:pt x="2668" y="169"/>
                  </a:lnTo>
                  <a:lnTo>
                    <a:pt x="2673" y="166"/>
                  </a:lnTo>
                  <a:lnTo>
                    <a:pt x="2676" y="163"/>
                  </a:lnTo>
                  <a:lnTo>
                    <a:pt x="2676" y="161"/>
                  </a:lnTo>
                  <a:lnTo>
                    <a:pt x="2678" y="159"/>
                  </a:lnTo>
                  <a:lnTo>
                    <a:pt x="2678" y="156"/>
                  </a:lnTo>
                  <a:lnTo>
                    <a:pt x="2680" y="154"/>
                  </a:lnTo>
                  <a:lnTo>
                    <a:pt x="2683" y="149"/>
                  </a:lnTo>
                  <a:lnTo>
                    <a:pt x="2681" y="145"/>
                  </a:lnTo>
                  <a:lnTo>
                    <a:pt x="2681" y="141"/>
                  </a:lnTo>
                  <a:lnTo>
                    <a:pt x="2680" y="137"/>
                  </a:lnTo>
                  <a:lnTo>
                    <a:pt x="2671" y="135"/>
                  </a:lnTo>
                  <a:lnTo>
                    <a:pt x="2669" y="136"/>
                  </a:lnTo>
                  <a:lnTo>
                    <a:pt x="2666" y="134"/>
                  </a:lnTo>
                  <a:lnTo>
                    <a:pt x="2663" y="133"/>
                  </a:lnTo>
                  <a:lnTo>
                    <a:pt x="2660" y="134"/>
                  </a:lnTo>
                  <a:lnTo>
                    <a:pt x="2646" y="134"/>
                  </a:lnTo>
                  <a:lnTo>
                    <a:pt x="2637" y="134"/>
                  </a:lnTo>
                  <a:lnTo>
                    <a:pt x="2641" y="133"/>
                  </a:lnTo>
                  <a:lnTo>
                    <a:pt x="2637" y="132"/>
                  </a:lnTo>
                  <a:lnTo>
                    <a:pt x="2635" y="132"/>
                  </a:lnTo>
                  <a:lnTo>
                    <a:pt x="2634" y="135"/>
                  </a:lnTo>
                  <a:lnTo>
                    <a:pt x="2630" y="137"/>
                  </a:lnTo>
                  <a:lnTo>
                    <a:pt x="2629" y="141"/>
                  </a:lnTo>
                  <a:lnTo>
                    <a:pt x="2628" y="143"/>
                  </a:lnTo>
                  <a:lnTo>
                    <a:pt x="2627" y="149"/>
                  </a:lnTo>
                  <a:lnTo>
                    <a:pt x="2624" y="159"/>
                  </a:lnTo>
                  <a:lnTo>
                    <a:pt x="2620" y="164"/>
                  </a:lnTo>
                  <a:lnTo>
                    <a:pt x="2611" y="170"/>
                  </a:lnTo>
                  <a:lnTo>
                    <a:pt x="2603" y="175"/>
                  </a:lnTo>
                  <a:lnTo>
                    <a:pt x="2600" y="176"/>
                  </a:lnTo>
                  <a:lnTo>
                    <a:pt x="2598" y="181"/>
                  </a:lnTo>
                  <a:lnTo>
                    <a:pt x="2600" y="179"/>
                  </a:lnTo>
                  <a:lnTo>
                    <a:pt x="2600" y="182"/>
                  </a:lnTo>
                  <a:lnTo>
                    <a:pt x="2596" y="185"/>
                  </a:lnTo>
                  <a:lnTo>
                    <a:pt x="2599" y="187"/>
                  </a:lnTo>
                  <a:lnTo>
                    <a:pt x="2604" y="186"/>
                  </a:lnTo>
                  <a:lnTo>
                    <a:pt x="2607" y="187"/>
                  </a:lnTo>
                  <a:lnTo>
                    <a:pt x="2605" y="193"/>
                  </a:lnTo>
                  <a:lnTo>
                    <a:pt x="2605" y="196"/>
                  </a:lnTo>
                  <a:lnTo>
                    <a:pt x="2603" y="201"/>
                  </a:lnTo>
                  <a:lnTo>
                    <a:pt x="2607" y="204"/>
                  </a:lnTo>
                  <a:lnTo>
                    <a:pt x="2605" y="206"/>
                  </a:lnTo>
                  <a:lnTo>
                    <a:pt x="2602" y="206"/>
                  </a:lnTo>
                  <a:lnTo>
                    <a:pt x="2600" y="207"/>
                  </a:lnTo>
                  <a:lnTo>
                    <a:pt x="2599" y="213"/>
                  </a:lnTo>
                  <a:lnTo>
                    <a:pt x="2599" y="215"/>
                  </a:lnTo>
                  <a:lnTo>
                    <a:pt x="2602" y="218"/>
                  </a:lnTo>
                  <a:lnTo>
                    <a:pt x="2601" y="215"/>
                  </a:lnTo>
                  <a:lnTo>
                    <a:pt x="2603" y="214"/>
                  </a:lnTo>
                  <a:lnTo>
                    <a:pt x="2605" y="215"/>
                  </a:lnTo>
                  <a:lnTo>
                    <a:pt x="2609" y="215"/>
                  </a:lnTo>
                  <a:lnTo>
                    <a:pt x="2611" y="218"/>
                  </a:lnTo>
                  <a:lnTo>
                    <a:pt x="2615" y="219"/>
                  </a:lnTo>
                  <a:lnTo>
                    <a:pt x="2617" y="219"/>
                  </a:lnTo>
                  <a:lnTo>
                    <a:pt x="2617" y="221"/>
                  </a:lnTo>
                  <a:lnTo>
                    <a:pt x="2617" y="223"/>
                  </a:lnTo>
                  <a:lnTo>
                    <a:pt x="2618" y="227"/>
                  </a:lnTo>
                  <a:lnTo>
                    <a:pt x="2624" y="232"/>
                  </a:lnTo>
                  <a:lnTo>
                    <a:pt x="2626" y="233"/>
                  </a:lnTo>
                  <a:lnTo>
                    <a:pt x="2629" y="232"/>
                  </a:lnTo>
                  <a:lnTo>
                    <a:pt x="2632" y="232"/>
                  </a:lnTo>
                  <a:lnTo>
                    <a:pt x="2629" y="233"/>
                  </a:lnTo>
                  <a:lnTo>
                    <a:pt x="2629" y="237"/>
                  </a:lnTo>
                  <a:lnTo>
                    <a:pt x="2627" y="241"/>
                  </a:lnTo>
                  <a:lnTo>
                    <a:pt x="2625" y="245"/>
                  </a:lnTo>
                  <a:lnTo>
                    <a:pt x="2625" y="247"/>
                  </a:lnTo>
                  <a:lnTo>
                    <a:pt x="2624" y="247"/>
                  </a:lnTo>
                  <a:lnTo>
                    <a:pt x="2621" y="249"/>
                  </a:lnTo>
                  <a:lnTo>
                    <a:pt x="2619" y="248"/>
                  </a:lnTo>
                  <a:lnTo>
                    <a:pt x="2618" y="245"/>
                  </a:lnTo>
                  <a:lnTo>
                    <a:pt x="2612" y="243"/>
                  </a:lnTo>
                  <a:lnTo>
                    <a:pt x="2604" y="237"/>
                  </a:lnTo>
                  <a:lnTo>
                    <a:pt x="2603" y="235"/>
                  </a:lnTo>
                  <a:lnTo>
                    <a:pt x="2598" y="233"/>
                  </a:lnTo>
                  <a:lnTo>
                    <a:pt x="2592" y="231"/>
                  </a:lnTo>
                  <a:lnTo>
                    <a:pt x="2586" y="229"/>
                  </a:lnTo>
                  <a:lnTo>
                    <a:pt x="2584" y="228"/>
                  </a:lnTo>
                  <a:lnTo>
                    <a:pt x="2586" y="228"/>
                  </a:lnTo>
                  <a:lnTo>
                    <a:pt x="2581" y="227"/>
                  </a:lnTo>
                  <a:lnTo>
                    <a:pt x="2575" y="224"/>
                  </a:lnTo>
                  <a:lnTo>
                    <a:pt x="2574" y="227"/>
                  </a:lnTo>
                  <a:lnTo>
                    <a:pt x="2573" y="227"/>
                  </a:lnTo>
                  <a:lnTo>
                    <a:pt x="2572" y="226"/>
                  </a:lnTo>
                  <a:lnTo>
                    <a:pt x="2573" y="222"/>
                  </a:lnTo>
                  <a:lnTo>
                    <a:pt x="2565" y="219"/>
                  </a:lnTo>
                  <a:lnTo>
                    <a:pt x="2550" y="214"/>
                  </a:lnTo>
                  <a:lnTo>
                    <a:pt x="2539" y="213"/>
                  </a:lnTo>
                  <a:lnTo>
                    <a:pt x="2533" y="213"/>
                  </a:lnTo>
                  <a:lnTo>
                    <a:pt x="2527" y="212"/>
                  </a:lnTo>
                  <a:lnTo>
                    <a:pt x="2519" y="210"/>
                  </a:lnTo>
                  <a:lnTo>
                    <a:pt x="2516" y="211"/>
                  </a:lnTo>
                  <a:lnTo>
                    <a:pt x="2516" y="213"/>
                  </a:lnTo>
                  <a:lnTo>
                    <a:pt x="2513" y="214"/>
                  </a:lnTo>
                  <a:lnTo>
                    <a:pt x="2510" y="214"/>
                  </a:lnTo>
                  <a:lnTo>
                    <a:pt x="2509" y="218"/>
                  </a:lnTo>
                  <a:lnTo>
                    <a:pt x="2510" y="220"/>
                  </a:lnTo>
                  <a:lnTo>
                    <a:pt x="2514" y="223"/>
                  </a:lnTo>
                  <a:lnTo>
                    <a:pt x="2516" y="229"/>
                  </a:lnTo>
                  <a:lnTo>
                    <a:pt x="2519" y="228"/>
                  </a:lnTo>
                  <a:lnTo>
                    <a:pt x="2519" y="231"/>
                  </a:lnTo>
                  <a:lnTo>
                    <a:pt x="2517" y="233"/>
                  </a:lnTo>
                  <a:lnTo>
                    <a:pt x="2515" y="237"/>
                  </a:lnTo>
                  <a:lnTo>
                    <a:pt x="2511" y="238"/>
                  </a:lnTo>
                  <a:lnTo>
                    <a:pt x="2509" y="238"/>
                  </a:lnTo>
                  <a:lnTo>
                    <a:pt x="2506" y="238"/>
                  </a:lnTo>
                  <a:lnTo>
                    <a:pt x="2502" y="239"/>
                  </a:lnTo>
                  <a:lnTo>
                    <a:pt x="2506" y="243"/>
                  </a:lnTo>
                  <a:lnTo>
                    <a:pt x="2505" y="245"/>
                  </a:lnTo>
                  <a:lnTo>
                    <a:pt x="2502" y="247"/>
                  </a:lnTo>
                  <a:lnTo>
                    <a:pt x="2499" y="246"/>
                  </a:lnTo>
                  <a:lnTo>
                    <a:pt x="2497" y="246"/>
                  </a:lnTo>
                  <a:lnTo>
                    <a:pt x="2493" y="244"/>
                  </a:lnTo>
                  <a:lnTo>
                    <a:pt x="2493" y="240"/>
                  </a:lnTo>
                  <a:lnTo>
                    <a:pt x="2496" y="238"/>
                  </a:lnTo>
                  <a:lnTo>
                    <a:pt x="2498" y="238"/>
                  </a:lnTo>
                  <a:lnTo>
                    <a:pt x="2497" y="235"/>
                  </a:lnTo>
                  <a:lnTo>
                    <a:pt x="2493" y="233"/>
                  </a:lnTo>
                  <a:lnTo>
                    <a:pt x="2491" y="232"/>
                  </a:lnTo>
                  <a:lnTo>
                    <a:pt x="2493" y="231"/>
                  </a:lnTo>
                  <a:lnTo>
                    <a:pt x="2491" y="231"/>
                  </a:lnTo>
                  <a:lnTo>
                    <a:pt x="2489" y="231"/>
                  </a:lnTo>
                  <a:lnTo>
                    <a:pt x="2485" y="232"/>
                  </a:lnTo>
                  <a:lnTo>
                    <a:pt x="2483" y="233"/>
                  </a:lnTo>
                  <a:lnTo>
                    <a:pt x="2483" y="237"/>
                  </a:lnTo>
                  <a:lnTo>
                    <a:pt x="2481" y="233"/>
                  </a:lnTo>
                  <a:lnTo>
                    <a:pt x="2479" y="237"/>
                  </a:lnTo>
                  <a:lnTo>
                    <a:pt x="2473" y="238"/>
                  </a:lnTo>
                  <a:lnTo>
                    <a:pt x="2471" y="240"/>
                  </a:lnTo>
                  <a:lnTo>
                    <a:pt x="2468" y="241"/>
                  </a:lnTo>
                  <a:lnTo>
                    <a:pt x="2465" y="241"/>
                  </a:lnTo>
                  <a:lnTo>
                    <a:pt x="2459" y="239"/>
                  </a:lnTo>
                  <a:lnTo>
                    <a:pt x="2455" y="240"/>
                  </a:lnTo>
                  <a:lnTo>
                    <a:pt x="2451" y="239"/>
                  </a:lnTo>
                  <a:lnTo>
                    <a:pt x="2449" y="240"/>
                  </a:lnTo>
                  <a:lnTo>
                    <a:pt x="2444" y="241"/>
                  </a:lnTo>
                  <a:lnTo>
                    <a:pt x="2438" y="245"/>
                  </a:lnTo>
                  <a:lnTo>
                    <a:pt x="2437" y="245"/>
                  </a:lnTo>
                  <a:lnTo>
                    <a:pt x="2437" y="248"/>
                  </a:lnTo>
                  <a:lnTo>
                    <a:pt x="2436" y="250"/>
                  </a:lnTo>
                  <a:lnTo>
                    <a:pt x="2430" y="248"/>
                  </a:lnTo>
                  <a:lnTo>
                    <a:pt x="2428" y="249"/>
                  </a:lnTo>
                  <a:lnTo>
                    <a:pt x="2425" y="248"/>
                  </a:lnTo>
                  <a:lnTo>
                    <a:pt x="2423" y="249"/>
                  </a:lnTo>
                  <a:lnTo>
                    <a:pt x="2422" y="249"/>
                  </a:lnTo>
                  <a:lnTo>
                    <a:pt x="2420" y="248"/>
                  </a:lnTo>
                  <a:lnTo>
                    <a:pt x="2414" y="248"/>
                  </a:lnTo>
                  <a:lnTo>
                    <a:pt x="2415" y="246"/>
                  </a:lnTo>
                  <a:lnTo>
                    <a:pt x="2421" y="246"/>
                  </a:lnTo>
                  <a:lnTo>
                    <a:pt x="2423" y="245"/>
                  </a:lnTo>
                  <a:lnTo>
                    <a:pt x="2422" y="243"/>
                  </a:lnTo>
                  <a:lnTo>
                    <a:pt x="2420" y="239"/>
                  </a:lnTo>
                  <a:lnTo>
                    <a:pt x="2423" y="233"/>
                  </a:lnTo>
                  <a:lnTo>
                    <a:pt x="2421" y="232"/>
                  </a:lnTo>
                  <a:lnTo>
                    <a:pt x="2427" y="232"/>
                  </a:lnTo>
                  <a:lnTo>
                    <a:pt x="2429" y="231"/>
                  </a:lnTo>
                  <a:lnTo>
                    <a:pt x="2427" y="231"/>
                  </a:lnTo>
                  <a:lnTo>
                    <a:pt x="2421" y="231"/>
                  </a:lnTo>
                  <a:lnTo>
                    <a:pt x="2415" y="233"/>
                  </a:lnTo>
                  <a:lnTo>
                    <a:pt x="2405" y="238"/>
                  </a:lnTo>
                  <a:lnTo>
                    <a:pt x="2403" y="240"/>
                  </a:lnTo>
                  <a:lnTo>
                    <a:pt x="2406" y="239"/>
                  </a:lnTo>
                  <a:lnTo>
                    <a:pt x="2405" y="245"/>
                  </a:lnTo>
                  <a:lnTo>
                    <a:pt x="2402" y="247"/>
                  </a:lnTo>
                  <a:lnTo>
                    <a:pt x="2399" y="247"/>
                  </a:lnTo>
                  <a:lnTo>
                    <a:pt x="2400" y="244"/>
                  </a:lnTo>
                  <a:lnTo>
                    <a:pt x="2399" y="241"/>
                  </a:lnTo>
                  <a:lnTo>
                    <a:pt x="2394" y="243"/>
                  </a:lnTo>
                  <a:lnTo>
                    <a:pt x="2391" y="244"/>
                  </a:lnTo>
                  <a:lnTo>
                    <a:pt x="2386" y="246"/>
                  </a:lnTo>
                  <a:lnTo>
                    <a:pt x="2383" y="246"/>
                  </a:lnTo>
                  <a:lnTo>
                    <a:pt x="2380" y="246"/>
                  </a:lnTo>
                  <a:lnTo>
                    <a:pt x="2378" y="248"/>
                  </a:lnTo>
                  <a:lnTo>
                    <a:pt x="2372" y="250"/>
                  </a:lnTo>
                  <a:lnTo>
                    <a:pt x="2370" y="254"/>
                  </a:lnTo>
                  <a:lnTo>
                    <a:pt x="2369" y="253"/>
                  </a:lnTo>
                  <a:lnTo>
                    <a:pt x="2364" y="255"/>
                  </a:lnTo>
                  <a:lnTo>
                    <a:pt x="2359" y="257"/>
                  </a:lnTo>
                  <a:lnTo>
                    <a:pt x="2353" y="258"/>
                  </a:lnTo>
                  <a:lnTo>
                    <a:pt x="2354" y="261"/>
                  </a:lnTo>
                  <a:lnTo>
                    <a:pt x="2356" y="263"/>
                  </a:lnTo>
                  <a:lnTo>
                    <a:pt x="2354" y="262"/>
                  </a:lnTo>
                  <a:lnTo>
                    <a:pt x="2351" y="262"/>
                  </a:lnTo>
                  <a:lnTo>
                    <a:pt x="2348" y="263"/>
                  </a:lnTo>
                  <a:lnTo>
                    <a:pt x="2345" y="262"/>
                  </a:lnTo>
                  <a:lnTo>
                    <a:pt x="2343" y="263"/>
                  </a:lnTo>
                  <a:lnTo>
                    <a:pt x="2340" y="264"/>
                  </a:lnTo>
                  <a:lnTo>
                    <a:pt x="2340" y="266"/>
                  </a:lnTo>
                  <a:lnTo>
                    <a:pt x="2339" y="270"/>
                  </a:lnTo>
                  <a:lnTo>
                    <a:pt x="2339" y="272"/>
                  </a:lnTo>
                  <a:lnTo>
                    <a:pt x="2338" y="278"/>
                  </a:lnTo>
                  <a:lnTo>
                    <a:pt x="2336" y="281"/>
                  </a:lnTo>
                  <a:lnTo>
                    <a:pt x="2334" y="280"/>
                  </a:lnTo>
                  <a:lnTo>
                    <a:pt x="2322" y="282"/>
                  </a:lnTo>
                  <a:lnTo>
                    <a:pt x="2320" y="283"/>
                  </a:lnTo>
                  <a:lnTo>
                    <a:pt x="2321" y="281"/>
                  </a:lnTo>
                  <a:lnTo>
                    <a:pt x="2316" y="282"/>
                  </a:lnTo>
                  <a:lnTo>
                    <a:pt x="2312" y="280"/>
                  </a:lnTo>
                  <a:lnTo>
                    <a:pt x="2310" y="276"/>
                  </a:lnTo>
                  <a:lnTo>
                    <a:pt x="2310" y="274"/>
                  </a:lnTo>
                  <a:lnTo>
                    <a:pt x="2301" y="271"/>
                  </a:lnTo>
                  <a:lnTo>
                    <a:pt x="2300" y="269"/>
                  </a:lnTo>
                  <a:lnTo>
                    <a:pt x="2301" y="266"/>
                  </a:lnTo>
                  <a:lnTo>
                    <a:pt x="2302" y="265"/>
                  </a:lnTo>
                  <a:lnTo>
                    <a:pt x="2305" y="264"/>
                  </a:lnTo>
                  <a:lnTo>
                    <a:pt x="2305" y="262"/>
                  </a:lnTo>
                  <a:lnTo>
                    <a:pt x="2308" y="261"/>
                  </a:lnTo>
                  <a:lnTo>
                    <a:pt x="2319" y="258"/>
                  </a:lnTo>
                  <a:lnTo>
                    <a:pt x="2325" y="258"/>
                  </a:lnTo>
                  <a:lnTo>
                    <a:pt x="2322" y="253"/>
                  </a:lnTo>
                  <a:lnTo>
                    <a:pt x="2320" y="250"/>
                  </a:lnTo>
                  <a:lnTo>
                    <a:pt x="2318" y="249"/>
                  </a:lnTo>
                  <a:lnTo>
                    <a:pt x="2314" y="247"/>
                  </a:lnTo>
                  <a:lnTo>
                    <a:pt x="2314" y="244"/>
                  </a:lnTo>
                  <a:lnTo>
                    <a:pt x="2306" y="241"/>
                  </a:lnTo>
                  <a:lnTo>
                    <a:pt x="2301" y="241"/>
                  </a:lnTo>
                  <a:lnTo>
                    <a:pt x="2289" y="243"/>
                  </a:lnTo>
                  <a:lnTo>
                    <a:pt x="2286" y="241"/>
                  </a:lnTo>
                  <a:lnTo>
                    <a:pt x="2284" y="240"/>
                  </a:lnTo>
                  <a:lnTo>
                    <a:pt x="2282" y="239"/>
                  </a:lnTo>
                  <a:lnTo>
                    <a:pt x="2278" y="240"/>
                  </a:lnTo>
                  <a:lnTo>
                    <a:pt x="2284" y="244"/>
                  </a:lnTo>
                  <a:lnTo>
                    <a:pt x="2286" y="245"/>
                  </a:lnTo>
                  <a:lnTo>
                    <a:pt x="2289" y="247"/>
                  </a:lnTo>
                  <a:lnTo>
                    <a:pt x="2291" y="248"/>
                  </a:lnTo>
                  <a:lnTo>
                    <a:pt x="2289" y="252"/>
                  </a:lnTo>
                  <a:lnTo>
                    <a:pt x="2291" y="254"/>
                  </a:lnTo>
                  <a:lnTo>
                    <a:pt x="2291" y="256"/>
                  </a:lnTo>
                  <a:lnTo>
                    <a:pt x="2289" y="260"/>
                  </a:lnTo>
                  <a:lnTo>
                    <a:pt x="2288" y="262"/>
                  </a:lnTo>
                  <a:lnTo>
                    <a:pt x="2285" y="267"/>
                  </a:lnTo>
                  <a:lnTo>
                    <a:pt x="2284" y="270"/>
                  </a:lnTo>
                  <a:lnTo>
                    <a:pt x="2284" y="273"/>
                  </a:lnTo>
                  <a:lnTo>
                    <a:pt x="2289" y="274"/>
                  </a:lnTo>
                  <a:lnTo>
                    <a:pt x="2292" y="275"/>
                  </a:lnTo>
                  <a:lnTo>
                    <a:pt x="2293" y="279"/>
                  </a:lnTo>
                  <a:lnTo>
                    <a:pt x="2294" y="281"/>
                  </a:lnTo>
                  <a:lnTo>
                    <a:pt x="2293" y="284"/>
                  </a:lnTo>
                  <a:lnTo>
                    <a:pt x="2292" y="290"/>
                  </a:lnTo>
                  <a:lnTo>
                    <a:pt x="2289" y="293"/>
                  </a:lnTo>
                  <a:lnTo>
                    <a:pt x="2288" y="296"/>
                  </a:lnTo>
                  <a:lnTo>
                    <a:pt x="2289" y="298"/>
                  </a:lnTo>
                  <a:lnTo>
                    <a:pt x="2289" y="301"/>
                  </a:lnTo>
                  <a:lnTo>
                    <a:pt x="2289" y="304"/>
                  </a:lnTo>
                  <a:lnTo>
                    <a:pt x="2288" y="301"/>
                  </a:lnTo>
                  <a:lnTo>
                    <a:pt x="2287" y="298"/>
                  </a:lnTo>
                  <a:lnTo>
                    <a:pt x="2284" y="297"/>
                  </a:lnTo>
                  <a:lnTo>
                    <a:pt x="2282" y="297"/>
                  </a:lnTo>
                  <a:lnTo>
                    <a:pt x="2278" y="300"/>
                  </a:lnTo>
                  <a:lnTo>
                    <a:pt x="2279" y="297"/>
                  </a:lnTo>
                  <a:lnTo>
                    <a:pt x="2283" y="296"/>
                  </a:lnTo>
                  <a:lnTo>
                    <a:pt x="2280" y="293"/>
                  </a:lnTo>
                  <a:lnTo>
                    <a:pt x="2276" y="291"/>
                  </a:lnTo>
                  <a:lnTo>
                    <a:pt x="2270" y="291"/>
                  </a:lnTo>
                  <a:lnTo>
                    <a:pt x="2267" y="290"/>
                  </a:lnTo>
                  <a:lnTo>
                    <a:pt x="2265" y="289"/>
                  </a:lnTo>
                  <a:lnTo>
                    <a:pt x="2261" y="289"/>
                  </a:lnTo>
                  <a:lnTo>
                    <a:pt x="2257" y="295"/>
                  </a:lnTo>
                  <a:lnTo>
                    <a:pt x="2251" y="299"/>
                  </a:lnTo>
                  <a:lnTo>
                    <a:pt x="2249" y="300"/>
                  </a:lnTo>
                  <a:lnTo>
                    <a:pt x="2246" y="300"/>
                  </a:lnTo>
                  <a:lnTo>
                    <a:pt x="2243" y="301"/>
                  </a:lnTo>
                  <a:lnTo>
                    <a:pt x="2237" y="306"/>
                  </a:lnTo>
                  <a:lnTo>
                    <a:pt x="2232" y="309"/>
                  </a:lnTo>
                  <a:lnTo>
                    <a:pt x="2229" y="312"/>
                  </a:lnTo>
                  <a:lnTo>
                    <a:pt x="2228" y="314"/>
                  </a:lnTo>
                  <a:lnTo>
                    <a:pt x="2234" y="322"/>
                  </a:lnTo>
                  <a:lnTo>
                    <a:pt x="2236" y="323"/>
                  </a:lnTo>
                  <a:lnTo>
                    <a:pt x="2237" y="325"/>
                  </a:lnTo>
                  <a:lnTo>
                    <a:pt x="2238" y="327"/>
                  </a:lnTo>
                  <a:lnTo>
                    <a:pt x="2238" y="330"/>
                  </a:lnTo>
                  <a:lnTo>
                    <a:pt x="2240" y="333"/>
                  </a:lnTo>
                  <a:lnTo>
                    <a:pt x="2240" y="333"/>
                  </a:lnTo>
                  <a:lnTo>
                    <a:pt x="2235" y="333"/>
                  </a:lnTo>
                  <a:lnTo>
                    <a:pt x="2233" y="331"/>
                  </a:lnTo>
                  <a:lnTo>
                    <a:pt x="2228" y="333"/>
                  </a:lnTo>
                  <a:lnTo>
                    <a:pt x="2225" y="332"/>
                  </a:lnTo>
                  <a:lnTo>
                    <a:pt x="2223" y="331"/>
                  </a:lnTo>
                  <a:lnTo>
                    <a:pt x="2217" y="329"/>
                  </a:lnTo>
                  <a:lnTo>
                    <a:pt x="2215" y="329"/>
                  </a:lnTo>
                  <a:lnTo>
                    <a:pt x="2211" y="329"/>
                  </a:lnTo>
                  <a:lnTo>
                    <a:pt x="2209" y="330"/>
                  </a:lnTo>
                  <a:lnTo>
                    <a:pt x="2206" y="331"/>
                  </a:lnTo>
                  <a:lnTo>
                    <a:pt x="2207" y="329"/>
                  </a:lnTo>
                  <a:lnTo>
                    <a:pt x="2210" y="326"/>
                  </a:lnTo>
                  <a:lnTo>
                    <a:pt x="2207" y="326"/>
                  </a:lnTo>
                  <a:lnTo>
                    <a:pt x="2205" y="326"/>
                  </a:lnTo>
                  <a:lnTo>
                    <a:pt x="2200" y="322"/>
                  </a:lnTo>
                  <a:lnTo>
                    <a:pt x="2192" y="318"/>
                  </a:lnTo>
                  <a:lnTo>
                    <a:pt x="2190" y="321"/>
                  </a:lnTo>
                  <a:lnTo>
                    <a:pt x="2189" y="323"/>
                  </a:lnTo>
                  <a:lnTo>
                    <a:pt x="2184" y="326"/>
                  </a:lnTo>
                  <a:lnTo>
                    <a:pt x="2186" y="329"/>
                  </a:lnTo>
                  <a:lnTo>
                    <a:pt x="2194" y="337"/>
                  </a:lnTo>
                  <a:lnTo>
                    <a:pt x="2197" y="338"/>
                  </a:lnTo>
                  <a:lnTo>
                    <a:pt x="2202" y="337"/>
                  </a:lnTo>
                  <a:lnTo>
                    <a:pt x="2206" y="339"/>
                  </a:lnTo>
                  <a:lnTo>
                    <a:pt x="2205" y="341"/>
                  </a:lnTo>
                  <a:lnTo>
                    <a:pt x="2206" y="344"/>
                  </a:lnTo>
                  <a:lnTo>
                    <a:pt x="2205" y="347"/>
                  </a:lnTo>
                  <a:lnTo>
                    <a:pt x="2201" y="347"/>
                  </a:lnTo>
                  <a:lnTo>
                    <a:pt x="2199" y="349"/>
                  </a:lnTo>
                  <a:lnTo>
                    <a:pt x="2197" y="349"/>
                  </a:lnTo>
                  <a:lnTo>
                    <a:pt x="2193" y="348"/>
                  </a:lnTo>
                  <a:lnTo>
                    <a:pt x="2190" y="347"/>
                  </a:lnTo>
                  <a:lnTo>
                    <a:pt x="2188" y="347"/>
                  </a:lnTo>
                  <a:lnTo>
                    <a:pt x="2184" y="346"/>
                  </a:lnTo>
                  <a:lnTo>
                    <a:pt x="2181" y="343"/>
                  </a:lnTo>
                  <a:lnTo>
                    <a:pt x="2180" y="341"/>
                  </a:lnTo>
                  <a:lnTo>
                    <a:pt x="2177" y="340"/>
                  </a:lnTo>
                  <a:lnTo>
                    <a:pt x="2175" y="338"/>
                  </a:lnTo>
                  <a:lnTo>
                    <a:pt x="2169" y="339"/>
                  </a:lnTo>
                  <a:lnTo>
                    <a:pt x="2164" y="335"/>
                  </a:lnTo>
                  <a:lnTo>
                    <a:pt x="2161" y="333"/>
                  </a:lnTo>
                  <a:lnTo>
                    <a:pt x="2163" y="331"/>
                  </a:lnTo>
                  <a:lnTo>
                    <a:pt x="2164" y="329"/>
                  </a:lnTo>
                  <a:lnTo>
                    <a:pt x="2161" y="329"/>
                  </a:lnTo>
                  <a:lnTo>
                    <a:pt x="2163" y="326"/>
                  </a:lnTo>
                  <a:lnTo>
                    <a:pt x="2160" y="324"/>
                  </a:lnTo>
                  <a:lnTo>
                    <a:pt x="2160" y="323"/>
                  </a:lnTo>
                  <a:lnTo>
                    <a:pt x="2158" y="317"/>
                  </a:lnTo>
                  <a:lnTo>
                    <a:pt x="2156" y="315"/>
                  </a:lnTo>
                  <a:lnTo>
                    <a:pt x="2158" y="314"/>
                  </a:lnTo>
                  <a:lnTo>
                    <a:pt x="2160" y="310"/>
                  </a:lnTo>
                  <a:lnTo>
                    <a:pt x="2159" y="305"/>
                  </a:lnTo>
                  <a:lnTo>
                    <a:pt x="2163" y="307"/>
                  </a:lnTo>
                  <a:lnTo>
                    <a:pt x="2163" y="305"/>
                  </a:lnTo>
                  <a:lnTo>
                    <a:pt x="2159" y="303"/>
                  </a:lnTo>
                  <a:lnTo>
                    <a:pt x="2159" y="300"/>
                  </a:lnTo>
                  <a:lnTo>
                    <a:pt x="2157" y="298"/>
                  </a:lnTo>
                  <a:lnTo>
                    <a:pt x="2154" y="297"/>
                  </a:lnTo>
                  <a:lnTo>
                    <a:pt x="2151" y="296"/>
                  </a:lnTo>
                  <a:lnTo>
                    <a:pt x="2149" y="296"/>
                  </a:lnTo>
                  <a:lnTo>
                    <a:pt x="2146" y="293"/>
                  </a:lnTo>
                  <a:lnTo>
                    <a:pt x="2141" y="293"/>
                  </a:lnTo>
                  <a:lnTo>
                    <a:pt x="2143" y="292"/>
                  </a:lnTo>
                  <a:lnTo>
                    <a:pt x="2146" y="292"/>
                  </a:lnTo>
                  <a:lnTo>
                    <a:pt x="2140" y="289"/>
                  </a:lnTo>
                  <a:lnTo>
                    <a:pt x="2137" y="289"/>
                  </a:lnTo>
                  <a:lnTo>
                    <a:pt x="2139" y="288"/>
                  </a:lnTo>
                  <a:lnTo>
                    <a:pt x="2142" y="289"/>
                  </a:lnTo>
                  <a:lnTo>
                    <a:pt x="2139" y="288"/>
                  </a:lnTo>
                  <a:lnTo>
                    <a:pt x="2138" y="288"/>
                  </a:lnTo>
                  <a:lnTo>
                    <a:pt x="2134" y="288"/>
                  </a:lnTo>
                  <a:lnTo>
                    <a:pt x="2140" y="287"/>
                  </a:lnTo>
                  <a:lnTo>
                    <a:pt x="2138" y="286"/>
                  </a:lnTo>
                  <a:lnTo>
                    <a:pt x="2134" y="284"/>
                  </a:lnTo>
                  <a:lnTo>
                    <a:pt x="2132" y="282"/>
                  </a:lnTo>
                  <a:lnTo>
                    <a:pt x="2130" y="281"/>
                  </a:lnTo>
                  <a:lnTo>
                    <a:pt x="2131" y="278"/>
                  </a:lnTo>
                  <a:lnTo>
                    <a:pt x="2127" y="276"/>
                  </a:lnTo>
                  <a:lnTo>
                    <a:pt x="2125" y="275"/>
                  </a:lnTo>
                  <a:lnTo>
                    <a:pt x="2122" y="275"/>
                  </a:lnTo>
                  <a:lnTo>
                    <a:pt x="2125" y="274"/>
                  </a:lnTo>
                  <a:lnTo>
                    <a:pt x="2132" y="275"/>
                  </a:lnTo>
                  <a:lnTo>
                    <a:pt x="2134" y="275"/>
                  </a:lnTo>
                  <a:lnTo>
                    <a:pt x="2134" y="279"/>
                  </a:lnTo>
                  <a:lnTo>
                    <a:pt x="2140" y="283"/>
                  </a:lnTo>
                  <a:lnTo>
                    <a:pt x="2142" y="284"/>
                  </a:lnTo>
                  <a:lnTo>
                    <a:pt x="2146" y="282"/>
                  </a:lnTo>
                  <a:lnTo>
                    <a:pt x="2148" y="284"/>
                  </a:lnTo>
                  <a:lnTo>
                    <a:pt x="2154" y="286"/>
                  </a:lnTo>
                  <a:lnTo>
                    <a:pt x="2157" y="287"/>
                  </a:lnTo>
                  <a:lnTo>
                    <a:pt x="2159" y="288"/>
                  </a:lnTo>
                  <a:lnTo>
                    <a:pt x="2163" y="287"/>
                  </a:lnTo>
                  <a:lnTo>
                    <a:pt x="2169" y="291"/>
                  </a:lnTo>
                  <a:lnTo>
                    <a:pt x="2183" y="293"/>
                  </a:lnTo>
                  <a:lnTo>
                    <a:pt x="2193" y="295"/>
                  </a:lnTo>
                  <a:lnTo>
                    <a:pt x="2195" y="296"/>
                  </a:lnTo>
                  <a:lnTo>
                    <a:pt x="2198" y="297"/>
                  </a:lnTo>
                  <a:lnTo>
                    <a:pt x="2205" y="299"/>
                  </a:lnTo>
                  <a:lnTo>
                    <a:pt x="2212" y="300"/>
                  </a:lnTo>
                  <a:lnTo>
                    <a:pt x="2218" y="298"/>
                  </a:lnTo>
                  <a:lnTo>
                    <a:pt x="2220" y="298"/>
                  </a:lnTo>
                  <a:lnTo>
                    <a:pt x="2224" y="298"/>
                  </a:lnTo>
                  <a:lnTo>
                    <a:pt x="2226" y="296"/>
                  </a:lnTo>
                  <a:lnTo>
                    <a:pt x="2233" y="295"/>
                  </a:lnTo>
                  <a:lnTo>
                    <a:pt x="2235" y="292"/>
                  </a:lnTo>
                  <a:lnTo>
                    <a:pt x="2237" y="291"/>
                  </a:lnTo>
                  <a:lnTo>
                    <a:pt x="2249" y="282"/>
                  </a:lnTo>
                  <a:lnTo>
                    <a:pt x="2250" y="279"/>
                  </a:lnTo>
                  <a:lnTo>
                    <a:pt x="2250" y="278"/>
                  </a:lnTo>
                  <a:lnTo>
                    <a:pt x="2251" y="275"/>
                  </a:lnTo>
                  <a:lnTo>
                    <a:pt x="2250" y="273"/>
                  </a:lnTo>
                  <a:lnTo>
                    <a:pt x="2248" y="270"/>
                  </a:lnTo>
                  <a:lnTo>
                    <a:pt x="2246" y="267"/>
                  </a:lnTo>
                  <a:lnTo>
                    <a:pt x="2246" y="262"/>
                  </a:lnTo>
                  <a:lnTo>
                    <a:pt x="2243" y="261"/>
                  </a:lnTo>
                  <a:lnTo>
                    <a:pt x="2241" y="260"/>
                  </a:lnTo>
                  <a:lnTo>
                    <a:pt x="2237" y="260"/>
                  </a:lnTo>
                  <a:lnTo>
                    <a:pt x="2236" y="257"/>
                  </a:lnTo>
                  <a:lnTo>
                    <a:pt x="2233" y="254"/>
                  </a:lnTo>
                  <a:lnTo>
                    <a:pt x="2231" y="252"/>
                  </a:lnTo>
                  <a:lnTo>
                    <a:pt x="2227" y="253"/>
                  </a:lnTo>
                  <a:lnTo>
                    <a:pt x="2225" y="253"/>
                  </a:lnTo>
                  <a:lnTo>
                    <a:pt x="2214" y="246"/>
                  </a:lnTo>
                  <a:lnTo>
                    <a:pt x="2211" y="246"/>
                  </a:lnTo>
                  <a:lnTo>
                    <a:pt x="2202" y="239"/>
                  </a:lnTo>
                  <a:lnTo>
                    <a:pt x="2200" y="238"/>
                  </a:lnTo>
                  <a:lnTo>
                    <a:pt x="2194" y="236"/>
                  </a:lnTo>
                  <a:lnTo>
                    <a:pt x="2186" y="230"/>
                  </a:lnTo>
                  <a:lnTo>
                    <a:pt x="2184" y="230"/>
                  </a:lnTo>
                  <a:lnTo>
                    <a:pt x="2181" y="228"/>
                  </a:lnTo>
                  <a:lnTo>
                    <a:pt x="2178" y="228"/>
                  </a:lnTo>
                  <a:lnTo>
                    <a:pt x="2175" y="227"/>
                  </a:lnTo>
                  <a:lnTo>
                    <a:pt x="2169" y="224"/>
                  </a:lnTo>
                  <a:lnTo>
                    <a:pt x="2167" y="224"/>
                  </a:lnTo>
                  <a:lnTo>
                    <a:pt x="2164" y="226"/>
                  </a:lnTo>
                  <a:lnTo>
                    <a:pt x="2161" y="226"/>
                  </a:lnTo>
                  <a:lnTo>
                    <a:pt x="2156" y="223"/>
                  </a:lnTo>
                  <a:lnTo>
                    <a:pt x="2150" y="223"/>
                  </a:lnTo>
                  <a:lnTo>
                    <a:pt x="2144" y="223"/>
                  </a:lnTo>
                  <a:lnTo>
                    <a:pt x="2144" y="227"/>
                  </a:lnTo>
                  <a:lnTo>
                    <a:pt x="2141" y="229"/>
                  </a:lnTo>
                  <a:lnTo>
                    <a:pt x="2139" y="229"/>
                  </a:lnTo>
                  <a:lnTo>
                    <a:pt x="2137" y="232"/>
                  </a:lnTo>
                  <a:lnTo>
                    <a:pt x="2137" y="229"/>
                  </a:lnTo>
                  <a:lnTo>
                    <a:pt x="2140" y="229"/>
                  </a:lnTo>
                  <a:lnTo>
                    <a:pt x="2142" y="227"/>
                  </a:lnTo>
                  <a:lnTo>
                    <a:pt x="2143" y="224"/>
                  </a:lnTo>
                  <a:lnTo>
                    <a:pt x="2140" y="224"/>
                  </a:lnTo>
                  <a:lnTo>
                    <a:pt x="2143" y="222"/>
                  </a:lnTo>
                  <a:lnTo>
                    <a:pt x="2140" y="221"/>
                  </a:lnTo>
                  <a:lnTo>
                    <a:pt x="2138" y="221"/>
                  </a:lnTo>
                  <a:lnTo>
                    <a:pt x="2135" y="223"/>
                  </a:lnTo>
                  <a:lnTo>
                    <a:pt x="2137" y="221"/>
                  </a:lnTo>
                  <a:lnTo>
                    <a:pt x="2133" y="221"/>
                  </a:lnTo>
                  <a:lnTo>
                    <a:pt x="2131" y="219"/>
                  </a:lnTo>
                  <a:lnTo>
                    <a:pt x="2127" y="220"/>
                  </a:lnTo>
                  <a:lnTo>
                    <a:pt x="2129" y="218"/>
                  </a:lnTo>
                  <a:lnTo>
                    <a:pt x="2123" y="215"/>
                  </a:lnTo>
                  <a:lnTo>
                    <a:pt x="2124" y="213"/>
                  </a:lnTo>
                  <a:lnTo>
                    <a:pt x="2127" y="215"/>
                  </a:lnTo>
                  <a:lnTo>
                    <a:pt x="2135" y="216"/>
                  </a:lnTo>
                  <a:lnTo>
                    <a:pt x="2138" y="214"/>
                  </a:lnTo>
                  <a:lnTo>
                    <a:pt x="2135" y="212"/>
                  </a:lnTo>
                  <a:lnTo>
                    <a:pt x="2130" y="212"/>
                  </a:lnTo>
                  <a:lnTo>
                    <a:pt x="2127" y="210"/>
                  </a:lnTo>
                  <a:lnTo>
                    <a:pt x="2124" y="209"/>
                  </a:lnTo>
                  <a:lnTo>
                    <a:pt x="2122" y="209"/>
                  </a:lnTo>
                  <a:lnTo>
                    <a:pt x="2124" y="211"/>
                  </a:lnTo>
                  <a:lnTo>
                    <a:pt x="2121" y="211"/>
                  </a:lnTo>
                  <a:lnTo>
                    <a:pt x="2118" y="213"/>
                  </a:lnTo>
                  <a:lnTo>
                    <a:pt x="2116" y="214"/>
                  </a:lnTo>
                  <a:lnTo>
                    <a:pt x="2113" y="216"/>
                  </a:lnTo>
                  <a:lnTo>
                    <a:pt x="2115" y="213"/>
                  </a:lnTo>
                  <a:lnTo>
                    <a:pt x="2107" y="212"/>
                  </a:lnTo>
                  <a:lnTo>
                    <a:pt x="2105" y="211"/>
                  </a:lnTo>
                  <a:lnTo>
                    <a:pt x="2103" y="214"/>
                  </a:lnTo>
                  <a:lnTo>
                    <a:pt x="2101" y="211"/>
                  </a:lnTo>
                  <a:lnTo>
                    <a:pt x="2099" y="210"/>
                  </a:lnTo>
                  <a:lnTo>
                    <a:pt x="2099" y="212"/>
                  </a:lnTo>
                  <a:lnTo>
                    <a:pt x="2098" y="214"/>
                  </a:lnTo>
                  <a:lnTo>
                    <a:pt x="2096" y="214"/>
                  </a:lnTo>
                  <a:lnTo>
                    <a:pt x="2096" y="213"/>
                  </a:lnTo>
                  <a:lnTo>
                    <a:pt x="2092" y="213"/>
                  </a:lnTo>
                  <a:lnTo>
                    <a:pt x="2089" y="213"/>
                  </a:lnTo>
                  <a:lnTo>
                    <a:pt x="2092" y="212"/>
                  </a:lnTo>
                  <a:lnTo>
                    <a:pt x="2091" y="209"/>
                  </a:lnTo>
                  <a:lnTo>
                    <a:pt x="2088" y="210"/>
                  </a:lnTo>
                  <a:lnTo>
                    <a:pt x="2089" y="206"/>
                  </a:lnTo>
                  <a:lnTo>
                    <a:pt x="2087" y="206"/>
                  </a:lnTo>
                  <a:lnTo>
                    <a:pt x="2083" y="205"/>
                  </a:lnTo>
                  <a:lnTo>
                    <a:pt x="2078" y="204"/>
                  </a:lnTo>
                  <a:lnTo>
                    <a:pt x="2081" y="203"/>
                  </a:lnTo>
                  <a:lnTo>
                    <a:pt x="2092" y="205"/>
                  </a:lnTo>
                  <a:lnTo>
                    <a:pt x="2098" y="205"/>
                  </a:lnTo>
                  <a:lnTo>
                    <a:pt x="2101" y="203"/>
                  </a:lnTo>
                  <a:lnTo>
                    <a:pt x="2104" y="201"/>
                  </a:lnTo>
                  <a:lnTo>
                    <a:pt x="2109" y="199"/>
                  </a:lnTo>
                  <a:lnTo>
                    <a:pt x="2110" y="197"/>
                  </a:lnTo>
                  <a:lnTo>
                    <a:pt x="2101" y="193"/>
                  </a:lnTo>
                  <a:lnTo>
                    <a:pt x="2099" y="194"/>
                  </a:lnTo>
                  <a:lnTo>
                    <a:pt x="2097" y="194"/>
                  </a:lnTo>
                  <a:lnTo>
                    <a:pt x="2099" y="193"/>
                  </a:lnTo>
                  <a:lnTo>
                    <a:pt x="2099" y="190"/>
                  </a:lnTo>
                  <a:lnTo>
                    <a:pt x="2096" y="189"/>
                  </a:lnTo>
                  <a:lnTo>
                    <a:pt x="2092" y="192"/>
                  </a:lnTo>
                  <a:lnTo>
                    <a:pt x="2092" y="188"/>
                  </a:lnTo>
                  <a:lnTo>
                    <a:pt x="2089" y="189"/>
                  </a:lnTo>
                  <a:lnTo>
                    <a:pt x="2087" y="190"/>
                  </a:lnTo>
                  <a:lnTo>
                    <a:pt x="2088" y="187"/>
                  </a:lnTo>
                  <a:lnTo>
                    <a:pt x="2084" y="186"/>
                  </a:lnTo>
                  <a:lnTo>
                    <a:pt x="2082" y="185"/>
                  </a:lnTo>
                  <a:lnTo>
                    <a:pt x="2079" y="186"/>
                  </a:lnTo>
                  <a:lnTo>
                    <a:pt x="2077" y="188"/>
                  </a:lnTo>
                  <a:lnTo>
                    <a:pt x="2075" y="190"/>
                  </a:lnTo>
                  <a:lnTo>
                    <a:pt x="2075" y="194"/>
                  </a:lnTo>
                  <a:lnTo>
                    <a:pt x="2072" y="196"/>
                  </a:lnTo>
                  <a:lnTo>
                    <a:pt x="2071" y="199"/>
                  </a:lnTo>
                  <a:lnTo>
                    <a:pt x="2071" y="196"/>
                  </a:lnTo>
                  <a:lnTo>
                    <a:pt x="2073" y="194"/>
                  </a:lnTo>
                  <a:lnTo>
                    <a:pt x="2069" y="195"/>
                  </a:lnTo>
                  <a:lnTo>
                    <a:pt x="2071" y="192"/>
                  </a:lnTo>
                  <a:lnTo>
                    <a:pt x="2073" y="189"/>
                  </a:lnTo>
                  <a:lnTo>
                    <a:pt x="2066" y="192"/>
                  </a:lnTo>
                  <a:lnTo>
                    <a:pt x="2064" y="192"/>
                  </a:lnTo>
                  <a:lnTo>
                    <a:pt x="2066" y="190"/>
                  </a:lnTo>
                  <a:lnTo>
                    <a:pt x="2070" y="189"/>
                  </a:lnTo>
                  <a:lnTo>
                    <a:pt x="2066" y="188"/>
                  </a:lnTo>
                  <a:lnTo>
                    <a:pt x="2069" y="186"/>
                  </a:lnTo>
                  <a:lnTo>
                    <a:pt x="2071" y="187"/>
                  </a:lnTo>
                  <a:lnTo>
                    <a:pt x="2075" y="185"/>
                  </a:lnTo>
                  <a:lnTo>
                    <a:pt x="2074" y="181"/>
                  </a:lnTo>
                  <a:lnTo>
                    <a:pt x="2071" y="182"/>
                  </a:lnTo>
                  <a:lnTo>
                    <a:pt x="2072" y="180"/>
                  </a:lnTo>
                  <a:lnTo>
                    <a:pt x="2069" y="180"/>
                  </a:lnTo>
                  <a:lnTo>
                    <a:pt x="2066" y="180"/>
                  </a:lnTo>
                  <a:lnTo>
                    <a:pt x="2064" y="179"/>
                  </a:lnTo>
                  <a:lnTo>
                    <a:pt x="2061" y="181"/>
                  </a:lnTo>
                  <a:lnTo>
                    <a:pt x="2058" y="181"/>
                  </a:lnTo>
                  <a:lnTo>
                    <a:pt x="2058" y="185"/>
                  </a:lnTo>
                  <a:lnTo>
                    <a:pt x="2062" y="187"/>
                  </a:lnTo>
                  <a:lnTo>
                    <a:pt x="2058" y="188"/>
                  </a:lnTo>
                  <a:lnTo>
                    <a:pt x="2056" y="189"/>
                  </a:lnTo>
                  <a:lnTo>
                    <a:pt x="2057" y="192"/>
                  </a:lnTo>
                  <a:lnTo>
                    <a:pt x="2055" y="192"/>
                  </a:lnTo>
                  <a:lnTo>
                    <a:pt x="2056" y="195"/>
                  </a:lnTo>
                  <a:lnTo>
                    <a:pt x="2054" y="195"/>
                  </a:lnTo>
                  <a:lnTo>
                    <a:pt x="2048" y="197"/>
                  </a:lnTo>
                  <a:lnTo>
                    <a:pt x="2049" y="195"/>
                  </a:lnTo>
                  <a:lnTo>
                    <a:pt x="2049" y="193"/>
                  </a:lnTo>
                  <a:lnTo>
                    <a:pt x="2048" y="189"/>
                  </a:lnTo>
                  <a:lnTo>
                    <a:pt x="2050" y="188"/>
                  </a:lnTo>
                  <a:lnTo>
                    <a:pt x="2049" y="182"/>
                  </a:lnTo>
                  <a:lnTo>
                    <a:pt x="2047" y="185"/>
                  </a:lnTo>
                  <a:lnTo>
                    <a:pt x="2041" y="189"/>
                  </a:lnTo>
                  <a:lnTo>
                    <a:pt x="2040" y="192"/>
                  </a:lnTo>
                  <a:lnTo>
                    <a:pt x="2038" y="194"/>
                  </a:lnTo>
                  <a:lnTo>
                    <a:pt x="2036" y="196"/>
                  </a:lnTo>
                  <a:lnTo>
                    <a:pt x="2035" y="199"/>
                  </a:lnTo>
                  <a:lnTo>
                    <a:pt x="2032" y="202"/>
                  </a:lnTo>
                  <a:lnTo>
                    <a:pt x="2029" y="203"/>
                  </a:lnTo>
                  <a:lnTo>
                    <a:pt x="2027" y="203"/>
                  </a:lnTo>
                  <a:lnTo>
                    <a:pt x="2028" y="201"/>
                  </a:lnTo>
                  <a:lnTo>
                    <a:pt x="2029" y="197"/>
                  </a:lnTo>
                  <a:lnTo>
                    <a:pt x="2031" y="195"/>
                  </a:lnTo>
                  <a:lnTo>
                    <a:pt x="2029" y="195"/>
                  </a:lnTo>
                  <a:lnTo>
                    <a:pt x="2030" y="193"/>
                  </a:lnTo>
                  <a:lnTo>
                    <a:pt x="2038" y="187"/>
                  </a:lnTo>
                  <a:lnTo>
                    <a:pt x="2038" y="185"/>
                  </a:lnTo>
                  <a:lnTo>
                    <a:pt x="2036" y="185"/>
                  </a:lnTo>
                  <a:lnTo>
                    <a:pt x="2032" y="184"/>
                  </a:lnTo>
                  <a:lnTo>
                    <a:pt x="2031" y="187"/>
                  </a:lnTo>
                  <a:lnTo>
                    <a:pt x="2029" y="184"/>
                  </a:lnTo>
                  <a:lnTo>
                    <a:pt x="2027" y="184"/>
                  </a:lnTo>
                  <a:lnTo>
                    <a:pt x="2024" y="182"/>
                  </a:lnTo>
                  <a:lnTo>
                    <a:pt x="2021" y="182"/>
                  </a:lnTo>
                  <a:lnTo>
                    <a:pt x="2023" y="185"/>
                  </a:lnTo>
                  <a:lnTo>
                    <a:pt x="2020" y="186"/>
                  </a:lnTo>
                  <a:lnTo>
                    <a:pt x="2018" y="187"/>
                  </a:lnTo>
                  <a:lnTo>
                    <a:pt x="2020" y="188"/>
                  </a:lnTo>
                  <a:lnTo>
                    <a:pt x="2023" y="190"/>
                  </a:lnTo>
                  <a:lnTo>
                    <a:pt x="2018" y="190"/>
                  </a:lnTo>
                  <a:lnTo>
                    <a:pt x="2015" y="193"/>
                  </a:lnTo>
                  <a:lnTo>
                    <a:pt x="2019" y="195"/>
                  </a:lnTo>
                  <a:lnTo>
                    <a:pt x="2014" y="194"/>
                  </a:lnTo>
                  <a:lnTo>
                    <a:pt x="2011" y="195"/>
                  </a:lnTo>
                  <a:lnTo>
                    <a:pt x="2009" y="196"/>
                  </a:lnTo>
                  <a:lnTo>
                    <a:pt x="2007" y="199"/>
                  </a:lnTo>
                  <a:lnTo>
                    <a:pt x="2005" y="199"/>
                  </a:lnTo>
                  <a:lnTo>
                    <a:pt x="2004" y="203"/>
                  </a:lnTo>
                  <a:lnTo>
                    <a:pt x="2003" y="205"/>
                  </a:lnTo>
                  <a:lnTo>
                    <a:pt x="2006" y="206"/>
                  </a:lnTo>
                  <a:lnTo>
                    <a:pt x="2006" y="206"/>
                  </a:lnTo>
                  <a:lnTo>
                    <a:pt x="2003" y="207"/>
                  </a:lnTo>
                  <a:lnTo>
                    <a:pt x="2002" y="206"/>
                  </a:lnTo>
                  <a:lnTo>
                    <a:pt x="2001" y="206"/>
                  </a:lnTo>
                  <a:lnTo>
                    <a:pt x="1999" y="203"/>
                  </a:lnTo>
                  <a:lnTo>
                    <a:pt x="1997" y="204"/>
                  </a:lnTo>
                  <a:lnTo>
                    <a:pt x="1992" y="205"/>
                  </a:lnTo>
                  <a:lnTo>
                    <a:pt x="1996" y="204"/>
                  </a:lnTo>
                  <a:lnTo>
                    <a:pt x="1999" y="202"/>
                  </a:lnTo>
                  <a:lnTo>
                    <a:pt x="1993" y="201"/>
                  </a:lnTo>
                  <a:lnTo>
                    <a:pt x="1990" y="201"/>
                  </a:lnTo>
                  <a:lnTo>
                    <a:pt x="1993" y="203"/>
                  </a:lnTo>
                  <a:lnTo>
                    <a:pt x="1989" y="202"/>
                  </a:lnTo>
                  <a:lnTo>
                    <a:pt x="1988" y="199"/>
                  </a:lnTo>
                  <a:lnTo>
                    <a:pt x="1985" y="198"/>
                  </a:lnTo>
                  <a:lnTo>
                    <a:pt x="1984" y="202"/>
                  </a:lnTo>
                  <a:lnTo>
                    <a:pt x="1980" y="198"/>
                  </a:lnTo>
                  <a:lnTo>
                    <a:pt x="1976" y="201"/>
                  </a:lnTo>
                  <a:lnTo>
                    <a:pt x="1978" y="203"/>
                  </a:lnTo>
                  <a:lnTo>
                    <a:pt x="1981" y="205"/>
                  </a:lnTo>
                  <a:lnTo>
                    <a:pt x="1984" y="205"/>
                  </a:lnTo>
                  <a:lnTo>
                    <a:pt x="1987" y="204"/>
                  </a:lnTo>
                  <a:lnTo>
                    <a:pt x="1984" y="205"/>
                  </a:lnTo>
                  <a:lnTo>
                    <a:pt x="1987" y="206"/>
                  </a:lnTo>
                  <a:lnTo>
                    <a:pt x="1987" y="206"/>
                  </a:lnTo>
                  <a:lnTo>
                    <a:pt x="1985" y="207"/>
                  </a:lnTo>
                  <a:lnTo>
                    <a:pt x="1985" y="211"/>
                  </a:lnTo>
                  <a:lnTo>
                    <a:pt x="1986" y="213"/>
                  </a:lnTo>
                  <a:lnTo>
                    <a:pt x="1985" y="211"/>
                  </a:lnTo>
                  <a:lnTo>
                    <a:pt x="1982" y="209"/>
                  </a:lnTo>
                  <a:lnTo>
                    <a:pt x="1979" y="206"/>
                  </a:lnTo>
                  <a:lnTo>
                    <a:pt x="1976" y="206"/>
                  </a:lnTo>
                  <a:lnTo>
                    <a:pt x="1976" y="211"/>
                  </a:lnTo>
                  <a:lnTo>
                    <a:pt x="1973" y="212"/>
                  </a:lnTo>
                  <a:lnTo>
                    <a:pt x="1971" y="210"/>
                  </a:lnTo>
                  <a:lnTo>
                    <a:pt x="1973" y="207"/>
                  </a:lnTo>
                  <a:lnTo>
                    <a:pt x="1971" y="209"/>
                  </a:lnTo>
                  <a:lnTo>
                    <a:pt x="1969" y="212"/>
                  </a:lnTo>
                  <a:lnTo>
                    <a:pt x="1967" y="213"/>
                  </a:lnTo>
                  <a:lnTo>
                    <a:pt x="1967" y="216"/>
                  </a:lnTo>
                  <a:lnTo>
                    <a:pt x="1970" y="219"/>
                  </a:lnTo>
                  <a:lnTo>
                    <a:pt x="1967" y="218"/>
                  </a:lnTo>
                  <a:lnTo>
                    <a:pt x="1964" y="219"/>
                  </a:lnTo>
                  <a:lnTo>
                    <a:pt x="1962" y="222"/>
                  </a:lnTo>
                  <a:lnTo>
                    <a:pt x="1959" y="224"/>
                  </a:lnTo>
                  <a:lnTo>
                    <a:pt x="1959" y="223"/>
                  </a:lnTo>
                  <a:lnTo>
                    <a:pt x="1961" y="221"/>
                  </a:lnTo>
                  <a:lnTo>
                    <a:pt x="1964" y="215"/>
                  </a:lnTo>
                  <a:lnTo>
                    <a:pt x="1963" y="213"/>
                  </a:lnTo>
                  <a:lnTo>
                    <a:pt x="1964" y="210"/>
                  </a:lnTo>
                  <a:lnTo>
                    <a:pt x="1963" y="207"/>
                  </a:lnTo>
                  <a:lnTo>
                    <a:pt x="1962" y="210"/>
                  </a:lnTo>
                  <a:lnTo>
                    <a:pt x="1959" y="212"/>
                  </a:lnTo>
                  <a:lnTo>
                    <a:pt x="1959" y="211"/>
                  </a:lnTo>
                  <a:lnTo>
                    <a:pt x="1956" y="213"/>
                  </a:lnTo>
                  <a:lnTo>
                    <a:pt x="1958" y="216"/>
                  </a:lnTo>
                  <a:lnTo>
                    <a:pt x="1959" y="216"/>
                  </a:lnTo>
                  <a:lnTo>
                    <a:pt x="1955" y="216"/>
                  </a:lnTo>
                  <a:lnTo>
                    <a:pt x="1955" y="219"/>
                  </a:lnTo>
                  <a:lnTo>
                    <a:pt x="1953" y="221"/>
                  </a:lnTo>
                  <a:lnTo>
                    <a:pt x="1955" y="215"/>
                  </a:lnTo>
                  <a:lnTo>
                    <a:pt x="1955" y="213"/>
                  </a:lnTo>
                  <a:lnTo>
                    <a:pt x="1953" y="212"/>
                  </a:lnTo>
                  <a:lnTo>
                    <a:pt x="1950" y="212"/>
                  </a:lnTo>
                  <a:lnTo>
                    <a:pt x="1947" y="213"/>
                  </a:lnTo>
                  <a:lnTo>
                    <a:pt x="1945" y="215"/>
                  </a:lnTo>
                  <a:lnTo>
                    <a:pt x="1945" y="218"/>
                  </a:lnTo>
                  <a:lnTo>
                    <a:pt x="1949" y="218"/>
                  </a:lnTo>
                  <a:lnTo>
                    <a:pt x="1945" y="219"/>
                  </a:lnTo>
                  <a:lnTo>
                    <a:pt x="1946" y="222"/>
                  </a:lnTo>
                  <a:lnTo>
                    <a:pt x="1950" y="222"/>
                  </a:lnTo>
                  <a:lnTo>
                    <a:pt x="1951" y="224"/>
                  </a:lnTo>
                  <a:lnTo>
                    <a:pt x="1949" y="222"/>
                  </a:lnTo>
                  <a:lnTo>
                    <a:pt x="1945" y="222"/>
                  </a:lnTo>
                  <a:lnTo>
                    <a:pt x="1944" y="219"/>
                  </a:lnTo>
                  <a:lnTo>
                    <a:pt x="1941" y="218"/>
                  </a:lnTo>
                  <a:lnTo>
                    <a:pt x="1938" y="219"/>
                  </a:lnTo>
                  <a:lnTo>
                    <a:pt x="1939" y="221"/>
                  </a:lnTo>
                  <a:lnTo>
                    <a:pt x="1945" y="224"/>
                  </a:lnTo>
                  <a:lnTo>
                    <a:pt x="1943" y="223"/>
                  </a:lnTo>
                  <a:lnTo>
                    <a:pt x="1939" y="223"/>
                  </a:lnTo>
                  <a:lnTo>
                    <a:pt x="1938" y="226"/>
                  </a:lnTo>
                  <a:lnTo>
                    <a:pt x="1938" y="224"/>
                  </a:lnTo>
                  <a:lnTo>
                    <a:pt x="1937" y="221"/>
                  </a:lnTo>
                  <a:lnTo>
                    <a:pt x="1935" y="220"/>
                  </a:lnTo>
                  <a:lnTo>
                    <a:pt x="1932" y="226"/>
                  </a:lnTo>
                  <a:lnTo>
                    <a:pt x="1933" y="228"/>
                  </a:lnTo>
                  <a:lnTo>
                    <a:pt x="1928" y="228"/>
                  </a:lnTo>
                  <a:lnTo>
                    <a:pt x="1925" y="230"/>
                  </a:lnTo>
                  <a:lnTo>
                    <a:pt x="1925" y="233"/>
                  </a:lnTo>
                  <a:lnTo>
                    <a:pt x="1927" y="233"/>
                  </a:lnTo>
                  <a:lnTo>
                    <a:pt x="1927" y="236"/>
                  </a:lnTo>
                  <a:lnTo>
                    <a:pt x="1924" y="236"/>
                  </a:lnTo>
                  <a:lnTo>
                    <a:pt x="1922" y="236"/>
                  </a:lnTo>
                  <a:lnTo>
                    <a:pt x="1927" y="239"/>
                  </a:lnTo>
                  <a:lnTo>
                    <a:pt x="1921" y="237"/>
                  </a:lnTo>
                  <a:lnTo>
                    <a:pt x="1918" y="238"/>
                  </a:lnTo>
                  <a:lnTo>
                    <a:pt x="1912" y="239"/>
                  </a:lnTo>
                  <a:lnTo>
                    <a:pt x="1912" y="241"/>
                  </a:lnTo>
                  <a:lnTo>
                    <a:pt x="1913" y="244"/>
                  </a:lnTo>
                  <a:lnTo>
                    <a:pt x="1919" y="244"/>
                  </a:lnTo>
                  <a:lnTo>
                    <a:pt x="1922" y="244"/>
                  </a:lnTo>
                  <a:lnTo>
                    <a:pt x="1928" y="244"/>
                  </a:lnTo>
                  <a:lnTo>
                    <a:pt x="1924" y="245"/>
                  </a:lnTo>
                  <a:lnTo>
                    <a:pt x="1921" y="246"/>
                  </a:lnTo>
                  <a:lnTo>
                    <a:pt x="1921" y="247"/>
                  </a:lnTo>
                  <a:lnTo>
                    <a:pt x="1924" y="249"/>
                  </a:lnTo>
                  <a:lnTo>
                    <a:pt x="1921" y="247"/>
                  </a:lnTo>
                  <a:lnTo>
                    <a:pt x="1921" y="246"/>
                  </a:lnTo>
                  <a:lnTo>
                    <a:pt x="1919" y="246"/>
                  </a:lnTo>
                  <a:lnTo>
                    <a:pt x="1916" y="247"/>
                  </a:lnTo>
                  <a:lnTo>
                    <a:pt x="1913" y="245"/>
                  </a:lnTo>
                  <a:lnTo>
                    <a:pt x="1910" y="245"/>
                  </a:lnTo>
                  <a:lnTo>
                    <a:pt x="1911" y="248"/>
                  </a:lnTo>
                  <a:lnTo>
                    <a:pt x="1915" y="250"/>
                  </a:lnTo>
                  <a:lnTo>
                    <a:pt x="1911" y="248"/>
                  </a:lnTo>
                  <a:lnTo>
                    <a:pt x="1908" y="247"/>
                  </a:lnTo>
                  <a:lnTo>
                    <a:pt x="1911" y="248"/>
                  </a:lnTo>
                  <a:lnTo>
                    <a:pt x="1910" y="250"/>
                  </a:lnTo>
                  <a:lnTo>
                    <a:pt x="1913" y="253"/>
                  </a:lnTo>
                  <a:lnTo>
                    <a:pt x="1910" y="253"/>
                  </a:lnTo>
                  <a:lnTo>
                    <a:pt x="1911" y="255"/>
                  </a:lnTo>
                  <a:lnTo>
                    <a:pt x="1909" y="254"/>
                  </a:lnTo>
                  <a:lnTo>
                    <a:pt x="1910" y="257"/>
                  </a:lnTo>
                  <a:lnTo>
                    <a:pt x="1908" y="254"/>
                  </a:lnTo>
                  <a:lnTo>
                    <a:pt x="1908" y="257"/>
                  </a:lnTo>
                  <a:lnTo>
                    <a:pt x="1910" y="258"/>
                  </a:lnTo>
                  <a:lnTo>
                    <a:pt x="1908" y="257"/>
                  </a:lnTo>
                  <a:lnTo>
                    <a:pt x="1908" y="257"/>
                  </a:lnTo>
                  <a:lnTo>
                    <a:pt x="1907" y="255"/>
                  </a:lnTo>
                  <a:lnTo>
                    <a:pt x="1905" y="249"/>
                  </a:lnTo>
                  <a:lnTo>
                    <a:pt x="1902" y="249"/>
                  </a:lnTo>
                  <a:lnTo>
                    <a:pt x="1901" y="253"/>
                  </a:lnTo>
                  <a:lnTo>
                    <a:pt x="1899" y="252"/>
                  </a:lnTo>
                  <a:lnTo>
                    <a:pt x="1896" y="252"/>
                  </a:lnTo>
                  <a:lnTo>
                    <a:pt x="1895" y="254"/>
                  </a:lnTo>
                  <a:lnTo>
                    <a:pt x="1899" y="253"/>
                  </a:lnTo>
                  <a:lnTo>
                    <a:pt x="1901" y="254"/>
                  </a:lnTo>
                  <a:lnTo>
                    <a:pt x="1901" y="254"/>
                  </a:lnTo>
                  <a:lnTo>
                    <a:pt x="1901" y="254"/>
                  </a:lnTo>
                  <a:lnTo>
                    <a:pt x="1903" y="255"/>
                  </a:lnTo>
                  <a:lnTo>
                    <a:pt x="1901" y="255"/>
                  </a:lnTo>
                  <a:lnTo>
                    <a:pt x="1893" y="257"/>
                  </a:lnTo>
                  <a:lnTo>
                    <a:pt x="1890" y="257"/>
                  </a:lnTo>
                  <a:lnTo>
                    <a:pt x="1890" y="261"/>
                  </a:lnTo>
                  <a:lnTo>
                    <a:pt x="1887" y="262"/>
                  </a:lnTo>
                  <a:lnTo>
                    <a:pt x="1890" y="263"/>
                  </a:lnTo>
                  <a:lnTo>
                    <a:pt x="1896" y="258"/>
                  </a:lnTo>
                  <a:lnTo>
                    <a:pt x="1899" y="260"/>
                  </a:lnTo>
                  <a:lnTo>
                    <a:pt x="1901" y="262"/>
                  </a:lnTo>
                  <a:lnTo>
                    <a:pt x="1899" y="261"/>
                  </a:lnTo>
                  <a:lnTo>
                    <a:pt x="1896" y="261"/>
                  </a:lnTo>
                  <a:lnTo>
                    <a:pt x="1899" y="262"/>
                  </a:lnTo>
                  <a:lnTo>
                    <a:pt x="1896" y="262"/>
                  </a:lnTo>
                  <a:lnTo>
                    <a:pt x="1893" y="263"/>
                  </a:lnTo>
                  <a:lnTo>
                    <a:pt x="1896" y="265"/>
                  </a:lnTo>
                  <a:lnTo>
                    <a:pt x="1901" y="265"/>
                  </a:lnTo>
                  <a:lnTo>
                    <a:pt x="1899" y="266"/>
                  </a:lnTo>
                  <a:lnTo>
                    <a:pt x="1900" y="269"/>
                  </a:lnTo>
                  <a:lnTo>
                    <a:pt x="1898" y="269"/>
                  </a:lnTo>
                  <a:lnTo>
                    <a:pt x="1895" y="266"/>
                  </a:lnTo>
                  <a:lnTo>
                    <a:pt x="1893" y="265"/>
                  </a:lnTo>
                  <a:lnTo>
                    <a:pt x="1890" y="266"/>
                  </a:lnTo>
                  <a:lnTo>
                    <a:pt x="1893" y="265"/>
                  </a:lnTo>
                  <a:lnTo>
                    <a:pt x="1890" y="264"/>
                  </a:lnTo>
                  <a:lnTo>
                    <a:pt x="1887" y="266"/>
                  </a:lnTo>
                  <a:lnTo>
                    <a:pt x="1890" y="267"/>
                  </a:lnTo>
                  <a:lnTo>
                    <a:pt x="1890" y="267"/>
                  </a:lnTo>
                  <a:lnTo>
                    <a:pt x="1887" y="267"/>
                  </a:lnTo>
                  <a:lnTo>
                    <a:pt x="1882" y="272"/>
                  </a:lnTo>
                  <a:lnTo>
                    <a:pt x="1887" y="271"/>
                  </a:lnTo>
                  <a:lnTo>
                    <a:pt x="1887" y="272"/>
                  </a:lnTo>
                  <a:lnTo>
                    <a:pt x="1893" y="270"/>
                  </a:lnTo>
                  <a:lnTo>
                    <a:pt x="1895" y="272"/>
                  </a:lnTo>
                  <a:lnTo>
                    <a:pt x="1900" y="272"/>
                  </a:lnTo>
                  <a:lnTo>
                    <a:pt x="1898" y="272"/>
                  </a:lnTo>
                  <a:lnTo>
                    <a:pt x="1896" y="275"/>
                  </a:lnTo>
                  <a:lnTo>
                    <a:pt x="1894" y="273"/>
                  </a:lnTo>
                  <a:lnTo>
                    <a:pt x="1891" y="273"/>
                  </a:lnTo>
                  <a:lnTo>
                    <a:pt x="1890" y="273"/>
                  </a:lnTo>
                  <a:lnTo>
                    <a:pt x="1890" y="272"/>
                  </a:lnTo>
                  <a:lnTo>
                    <a:pt x="1884" y="274"/>
                  </a:lnTo>
                  <a:lnTo>
                    <a:pt x="1882" y="275"/>
                  </a:lnTo>
                  <a:lnTo>
                    <a:pt x="1884" y="276"/>
                  </a:lnTo>
                  <a:lnTo>
                    <a:pt x="1882" y="276"/>
                  </a:lnTo>
                  <a:lnTo>
                    <a:pt x="1879" y="278"/>
                  </a:lnTo>
                  <a:lnTo>
                    <a:pt x="1876" y="278"/>
                  </a:lnTo>
                  <a:lnTo>
                    <a:pt x="1874" y="279"/>
                  </a:lnTo>
                  <a:lnTo>
                    <a:pt x="1870" y="280"/>
                  </a:lnTo>
                  <a:lnTo>
                    <a:pt x="1876" y="282"/>
                  </a:lnTo>
                  <a:lnTo>
                    <a:pt x="1874" y="282"/>
                  </a:lnTo>
                  <a:lnTo>
                    <a:pt x="1870" y="283"/>
                  </a:lnTo>
                  <a:lnTo>
                    <a:pt x="1874" y="283"/>
                  </a:lnTo>
                  <a:lnTo>
                    <a:pt x="1870" y="283"/>
                  </a:lnTo>
                  <a:lnTo>
                    <a:pt x="1871" y="284"/>
                  </a:lnTo>
                  <a:lnTo>
                    <a:pt x="1874" y="284"/>
                  </a:lnTo>
                  <a:lnTo>
                    <a:pt x="1871" y="284"/>
                  </a:lnTo>
                  <a:lnTo>
                    <a:pt x="1868" y="284"/>
                  </a:lnTo>
                  <a:lnTo>
                    <a:pt x="1869" y="286"/>
                  </a:lnTo>
                  <a:lnTo>
                    <a:pt x="1866" y="286"/>
                  </a:lnTo>
                  <a:lnTo>
                    <a:pt x="1867" y="288"/>
                  </a:lnTo>
                  <a:lnTo>
                    <a:pt x="1869" y="288"/>
                  </a:lnTo>
                  <a:lnTo>
                    <a:pt x="1873" y="289"/>
                  </a:lnTo>
                  <a:lnTo>
                    <a:pt x="1869" y="288"/>
                  </a:lnTo>
                  <a:lnTo>
                    <a:pt x="1867" y="290"/>
                  </a:lnTo>
                  <a:lnTo>
                    <a:pt x="1864" y="288"/>
                  </a:lnTo>
                  <a:lnTo>
                    <a:pt x="1865" y="291"/>
                  </a:lnTo>
                  <a:lnTo>
                    <a:pt x="1865" y="293"/>
                  </a:lnTo>
                  <a:lnTo>
                    <a:pt x="1870" y="293"/>
                  </a:lnTo>
                  <a:lnTo>
                    <a:pt x="1868" y="293"/>
                  </a:lnTo>
                  <a:lnTo>
                    <a:pt x="1865" y="296"/>
                  </a:lnTo>
                  <a:lnTo>
                    <a:pt x="1868" y="295"/>
                  </a:lnTo>
                  <a:lnTo>
                    <a:pt x="1870" y="295"/>
                  </a:lnTo>
                  <a:lnTo>
                    <a:pt x="1874" y="295"/>
                  </a:lnTo>
                  <a:lnTo>
                    <a:pt x="1879" y="293"/>
                  </a:lnTo>
                  <a:lnTo>
                    <a:pt x="1875" y="296"/>
                  </a:lnTo>
                  <a:lnTo>
                    <a:pt x="1871" y="297"/>
                  </a:lnTo>
                  <a:lnTo>
                    <a:pt x="1873" y="297"/>
                  </a:lnTo>
                  <a:lnTo>
                    <a:pt x="1874" y="297"/>
                  </a:lnTo>
                  <a:lnTo>
                    <a:pt x="1875" y="297"/>
                  </a:lnTo>
                  <a:lnTo>
                    <a:pt x="1873" y="297"/>
                  </a:lnTo>
                  <a:lnTo>
                    <a:pt x="1870" y="298"/>
                  </a:lnTo>
                  <a:lnTo>
                    <a:pt x="1869" y="296"/>
                  </a:lnTo>
                  <a:lnTo>
                    <a:pt x="1864" y="297"/>
                  </a:lnTo>
                  <a:lnTo>
                    <a:pt x="1861" y="298"/>
                  </a:lnTo>
                  <a:lnTo>
                    <a:pt x="1859" y="300"/>
                  </a:lnTo>
                  <a:lnTo>
                    <a:pt x="1864" y="299"/>
                  </a:lnTo>
                  <a:lnTo>
                    <a:pt x="1862" y="301"/>
                  </a:lnTo>
                  <a:lnTo>
                    <a:pt x="1864" y="303"/>
                  </a:lnTo>
                  <a:lnTo>
                    <a:pt x="1861" y="301"/>
                  </a:lnTo>
                  <a:lnTo>
                    <a:pt x="1859" y="303"/>
                  </a:lnTo>
                  <a:lnTo>
                    <a:pt x="1858" y="308"/>
                  </a:lnTo>
                  <a:lnTo>
                    <a:pt x="1856" y="308"/>
                  </a:lnTo>
                  <a:lnTo>
                    <a:pt x="1854" y="310"/>
                  </a:lnTo>
                  <a:lnTo>
                    <a:pt x="1858" y="310"/>
                  </a:lnTo>
                  <a:lnTo>
                    <a:pt x="1858" y="314"/>
                  </a:lnTo>
                  <a:lnTo>
                    <a:pt x="1856" y="313"/>
                  </a:lnTo>
                  <a:lnTo>
                    <a:pt x="1853" y="310"/>
                  </a:lnTo>
                  <a:lnTo>
                    <a:pt x="1854" y="313"/>
                  </a:lnTo>
                  <a:lnTo>
                    <a:pt x="1851" y="315"/>
                  </a:lnTo>
                  <a:lnTo>
                    <a:pt x="1852" y="318"/>
                  </a:lnTo>
                  <a:lnTo>
                    <a:pt x="1854" y="316"/>
                  </a:lnTo>
                  <a:lnTo>
                    <a:pt x="1854" y="320"/>
                  </a:lnTo>
                  <a:lnTo>
                    <a:pt x="1857" y="320"/>
                  </a:lnTo>
                  <a:lnTo>
                    <a:pt x="1862" y="316"/>
                  </a:lnTo>
                  <a:lnTo>
                    <a:pt x="1859" y="318"/>
                  </a:lnTo>
                  <a:lnTo>
                    <a:pt x="1853" y="322"/>
                  </a:lnTo>
                  <a:lnTo>
                    <a:pt x="1851" y="322"/>
                  </a:lnTo>
                  <a:lnTo>
                    <a:pt x="1854" y="321"/>
                  </a:lnTo>
                  <a:lnTo>
                    <a:pt x="1849" y="320"/>
                  </a:lnTo>
                  <a:lnTo>
                    <a:pt x="1847" y="323"/>
                  </a:lnTo>
                  <a:lnTo>
                    <a:pt x="1849" y="322"/>
                  </a:lnTo>
                  <a:lnTo>
                    <a:pt x="1847" y="323"/>
                  </a:lnTo>
                  <a:lnTo>
                    <a:pt x="1844" y="323"/>
                  </a:lnTo>
                  <a:lnTo>
                    <a:pt x="1842" y="325"/>
                  </a:lnTo>
                  <a:lnTo>
                    <a:pt x="1844" y="325"/>
                  </a:lnTo>
                  <a:lnTo>
                    <a:pt x="1840" y="326"/>
                  </a:lnTo>
                  <a:lnTo>
                    <a:pt x="1842" y="327"/>
                  </a:lnTo>
                  <a:lnTo>
                    <a:pt x="1844" y="326"/>
                  </a:lnTo>
                  <a:lnTo>
                    <a:pt x="1850" y="324"/>
                  </a:lnTo>
                  <a:lnTo>
                    <a:pt x="1852" y="324"/>
                  </a:lnTo>
                  <a:lnTo>
                    <a:pt x="1849" y="324"/>
                  </a:lnTo>
                  <a:lnTo>
                    <a:pt x="1847" y="325"/>
                  </a:lnTo>
                  <a:lnTo>
                    <a:pt x="1844" y="327"/>
                  </a:lnTo>
                  <a:lnTo>
                    <a:pt x="1847" y="327"/>
                  </a:lnTo>
                  <a:lnTo>
                    <a:pt x="1841" y="330"/>
                  </a:lnTo>
                  <a:lnTo>
                    <a:pt x="1842" y="332"/>
                  </a:lnTo>
                  <a:lnTo>
                    <a:pt x="1845" y="332"/>
                  </a:lnTo>
                  <a:lnTo>
                    <a:pt x="1843" y="335"/>
                  </a:lnTo>
                  <a:lnTo>
                    <a:pt x="1844" y="335"/>
                  </a:lnTo>
                  <a:lnTo>
                    <a:pt x="1843" y="335"/>
                  </a:lnTo>
                  <a:lnTo>
                    <a:pt x="1840" y="338"/>
                  </a:lnTo>
                  <a:lnTo>
                    <a:pt x="1838" y="334"/>
                  </a:lnTo>
                  <a:lnTo>
                    <a:pt x="1832" y="334"/>
                  </a:lnTo>
                  <a:lnTo>
                    <a:pt x="1833" y="337"/>
                  </a:lnTo>
                  <a:lnTo>
                    <a:pt x="1831" y="337"/>
                  </a:lnTo>
                  <a:lnTo>
                    <a:pt x="1827" y="339"/>
                  </a:lnTo>
                  <a:lnTo>
                    <a:pt x="1827" y="341"/>
                  </a:lnTo>
                  <a:lnTo>
                    <a:pt x="1824" y="341"/>
                  </a:lnTo>
                  <a:lnTo>
                    <a:pt x="1823" y="344"/>
                  </a:lnTo>
                  <a:lnTo>
                    <a:pt x="1822" y="347"/>
                  </a:lnTo>
                  <a:lnTo>
                    <a:pt x="1824" y="346"/>
                  </a:lnTo>
                  <a:lnTo>
                    <a:pt x="1822" y="347"/>
                  </a:lnTo>
                  <a:lnTo>
                    <a:pt x="1822" y="348"/>
                  </a:lnTo>
                  <a:lnTo>
                    <a:pt x="1824" y="347"/>
                  </a:lnTo>
                  <a:lnTo>
                    <a:pt x="1816" y="350"/>
                  </a:lnTo>
                  <a:lnTo>
                    <a:pt x="1819" y="350"/>
                  </a:lnTo>
                  <a:lnTo>
                    <a:pt x="1816" y="352"/>
                  </a:lnTo>
                  <a:lnTo>
                    <a:pt x="1822" y="351"/>
                  </a:lnTo>
                  <a:lnTo>
                    <a:pt x="1822" y="351"/>
                  </a:lnTo>
                  <a:lnTo>
                    <a:pt x="1819" y="353"/>
                  </a:lnTo>
                  <a:lnTo>
                    <a:pt x="1822" y="357"/>
                  </a:lnTo>
                  <a:lnTo>
                    <a:pt x="1828" y="355"/>
                  </a:lnTo>
                  <a:lnTo>
                    <a:pt x="1831" y="352"/>
                  </a:lnTo>
                  <a:lnTo>
                    <a:pt x="1834" y="351"/>
                  </a:lnTo>
                  <a:lnTo>
                    <a:pt x="1836" y="349"/>
                  </a:lnTo>
                  <a:lnTo>
                    <a:pt x="1834" y="348"/>
                  </a:lnTo>
                  <a:lnTo>
                    <a:pt x="1832" y="349"/>
                  </a:lnTo>
                  <a:lnTo>
                    <a:pt x="1840" y="344"/>
                  </a:lnTo>
                  <a:lnTo>
                    <a:pt x="1843" y="344"/>
                  </a:lnTo>
                  <a:lnTo>
                    <a:pt x="1842" y="346"/>
                  </a:lnTo>
                  <a:lnTo>
                    <a:pt x="1840" y="346"/>
                  </a:lnTo>
                  <a:lnTo>
                    <a:pt x="1838" y="349"/>
                  </a:lnTo>
                  <a:lnTo>
                    <a:pt x="1840" y="350"/>
                  </a:lnTo>
                  <a:lnTo>
                    <a:pt x="1838" y="351"/>
                  </a:lnTo>
                  <a:lnTo>
                    <a:pt x="1834" y="352"/>
                  </a:lnTo>
                  <a:lnTo>
                    <a:pt x="1832" y="355"/>
                  </a:lnTo>
                  <a:lnTo>
                    <a:pt x="1835" y="355"/>
                  </a:lnTo>
                  <a:lnTo>
                    <a:pt x="1834" y="357"/>
                  </a:lnTo>
                  <a:lnTo>
                    <a:pt x="1824" y="357"/>
                  </a:lnTo>
                  <a:lnTo>
                    <a:pt x="1824" y="360"/>
                  </a:lnTo>
                  <a:lnTo>
                    <a:pt x="1822" y="359"/>
                  </a:lnTo>
                  <a:lnTo>
                    <a:pt x="1819" y="360"/>
                  </a:lnTo>
                  <a:lnTo>
                    <a:pt x="1822" y="358"/>
                  </a:lnTo>
                  <a:lnTo>
                    <a:pt x="1822" y="357"/>
                  </a:lnTo>
                  <a:lnTo>
                    <a:pt x="1817" y="353"/>
                  </a:lnTo>
                  <a:lnTo>
                    <a:pt x="1815" y="356"/>
                  </a:lnTo>
                  <a:lnTo>
                    <a:pt x="1811" y="357"/>
                  </a:lnTo>
                  <a:lnTo>
                    <a:pt x="1815" y="357"/>
                  </a:lnTo>
                  <a:lnTo>
                    <a:pt x="1811" y="359"/>
                  </a:lnTo>
                  <a:lnTo>
                    <a:pt x="1815" y="359"/>
                  </a:lnTo>
                  <a:lnTo>
                    <a:pt x="1811" y="359"/>
                  </a:lnTo>
                  <a:lnTo>
                    <a:pt x="1809" y="361"/>
                  </a:lnTo>
                  <a:lnTo>
                    <a:pt x="1810" y="358"/>
                  </a:lnTo>
                  <a:lnTo>
                    <a:pt x="1805" y="358"/>
                  </a:lnTo>
                  <a:lnTo>
                    <a:pt x="1804" y="360"/>
                  </a:lnTo>
                  <a:lnTo>
                    <a:pt x="1804" y="363"/>
                  </a:lnTo>
                  <a:lnTo>
                    <a:pt x="1806" y="363"/>
                  </a:lnTo>
                  <a:lnTo>
                    <a:pt x="1801" y="364"/>
                  </a:lnTo>
                  <a:lnTo>
                    <a:pt x="1797" y="365"/>
                  </a:lnTo>
                  <a:lnTo>
                    <a:pt x="1800" y="366"/>
                  </a:lnTo>
                  <a:lnTo>
                    <a:pt x="1802" y="366"/>
                  </a:lnTo>
                  <a:lnTo>
                    <a:pt x="1801" y="369"/>
                  </a:lnTo>
                  <a:lnTo>
                    <a:pt x="1805" y="370"/>
                  </a:lnTo>
                  <a:lnTo>
                    <a:pt x="1801" y="369"/>
                  </a:lnTo>
                  <a:lnTo>
                    <a:pt x="1799" y="367"/>
                  </a:lnTo>
                  <a:lnTo>
                    <a:pt x="1797" y="365"/>
                  </a:lnTo>
                  <a:lnTo>
                    <a:pt x="1794" y="365"/>
                  </a:lnTo>
                  <a:lnTo>
                    <a:pt x="1798" y="370"/>
                  </a:lnTo>
                  <a:lnTo>
                    <a:pt x="1800" y="372"/>
                  </a:lnTo>
                  <a:lnTo>
                    <a:pt x="1801" y="373"/>
                  </a:lnTo>
                  <a:lnTo>
                    <a:pt x="1802" y="373"/>
                  </a:lnTo>
                  <a:lnTo>
                    <a:pt x="1802" y="374"/>
                  </a:lnTo>
                  <a:lnTo>
                    <a:pt x="1801" y="373"/>
                  </a:lnTo>
                  <a:lnTo>
                    <a:pt x="1797" y="370"/>
                  </a:lnTo>
                  <a:lnTo>
                    <a:pt x="1794" y="367"/>
                  </a:lnTo>
                  <a:lnTo>
                    <a:pt x="1792" y="368"/>
                  </a:lnTo>
                  <a:lnTo>
                    <a:pt x="1788" y="367"/>
                  </a:lnTo>
                  <a:lnTo>
                    <a:pt x="1787" y="367"/>
                  </a:lnTo>
                  <a:lnTo>
                    <a:pt x="1784" y="367"/>
                  </a:lnTo>
                  <a:lnTo>
                    <a:pt x="1781" y="368"/>
                  </a:lnTo>
                  <a:lnTo>
                    <a:pt x="1784" y="370"/>
                  </a:lnTo>
                  <a:lnTo>
                    <a:pt x="1781" y="370"/>
                  </a:lnTo>
                  <a:lnTo>
                    <a:pt x="1784" y="373"/>
                  </a:lnTo>
                  <a:lnTo>
                    <a:pt x="1789" y="372"/>
                  </a:lnTo>
                  <a:lnTo>
                    <a:pt x="1787" y="373"/>
                  </a:lnTo>
                  <a:lnTo>
                    <a:pt x="1790" y="373"/>
                  </a:lnTo>
                  <a:lnTo>
                    <a:pt x="1794" y="372"/>
                  </a:lnTo>
                  <a:lnTo>
                    <a:pt x="1789" y="374"/>
                  </a:lnTo>
                  <a:lnTo>
                    <a:pt x="1791" y="376"/>
                  </a:lnTo>
                  <a:lnTo>
                    <a:pt x="1791" y="376"/>
                  </a:lnTo>
                  <a:lnTo>
                    <a:pt x="1788" y="376"/>
                  </a:lnTo>
                  <a:lnTo>
                    <a:pt x="1785" y="375"/>
                  </a:lnTo>
                  <a:lnTo>
                    <a:pt x="1782" y="375"/>
                  </a:lnTo>
                  <a:lnTo>
                    <a:pt x="1780" y="375"/>
                  </a:lnTo>
                  <a:lnTo>
                    <a:pt x="1776" y="375"/>
                  </a:lnTo>
                  <a:lnTo>
                    <a:pt x="1771" y="375"/>
                  </a:lnTo>
                  <a:lnTo>
                    <a:pt x="1774" y="376"/>
                  </a:lnTo>
                  <a:lnTo>
                    <a:pt x="1771" y="378"/>
                  </a:lnTo>
                  <a:lnTo>
                    <a:pt x="1775" y="378"/>
                  </a:lnTo>
                  <a:lnTo>
                    <a:pt x="1777" y="378"/>
                  </a:lnTo>
                  <a:lnTo>
                    <a:pt x="1780" y="380"/>
                  </a:lnTo>
                  <a:lnTo>
                    <a:pt x="1782" y="382"/>
                  </a:lnTo>
                  <a:lnTo>
                    <a:pt x="1785" y="382"/>
                  </a:lnTo>
                  <a:lnTo>
                    <a:pt x="1782" y="382"/>
                  </a:lnTo>
                  <a:lnTo>
                    <a:pt x="1781" y="385"/>
                  </a:lnTo>
                  <a:lnTo>
                    <a:pt x="1784" y="385"/>
                  </a:lnTo>
                  <a:lnTo>
                    <a:pt x="1781" y="386"/>
                  </a:lnTo>
                  <a:lnTo>
                    <a:pt x="1781" y="385"/>
                  </a:lnTo>
                  <a:lnTo>
                    <a:pt x="1781" y="383"/>
                  </a:lnTo>
                  <a:lnTo>
                    <a:pt x="1780" y="381"/>
                  </a:lnTo>
                  <a:lnTo>
                    <a:pt x="1777" y="378"/>
                  </a:lnTo>
                  <a:lnTo>
                    <a:pt x="1774" y="380"/>
                  </a:lnTo>
                  <a:lnTo>
                    <a:pt x="1774" y="382"/>
                  </a:lnTo>
                  <a:lnTo>
                    <a:pt x="1775" y="384"/>
                  </a:lnTo>
                  <a:lnTo>
                    <a:pt x="1773" y="381"/>
                  </a:lnTo>
                  <a:lnTo>
                    <a:pt x="1770" y="381"/>
                  </a:lnTo>
                  <a:lnTo>
                    <a:pt x="1767" y="383"/>
                  </a:lnTo>
                  <a:lnTo>
                    <a:pt x="1768" y="385"/>
                  </a:lnTo>
                  <a:lnTo>
                    <a:pt x="1772" y="386"/>
                  </a:lnTo>
                  <a:lnTo>
                    <a:pt x="1766" y="386"/>
                  </a:lnTo>
                  <a:lnTo>
                    <a:pt x="1765" y="384"/>
                  </a:lnTo>
                  <a:lnTo>
                    <a:pt x="1759" y="385"/>
                  </a:lnTo>
                  <a:lnTo>
                    <a:pt x="1760" y="387"/>
                  </a:lnTo>
                  <a:lnTo>
                    <a:pt x="1758" y="385"/>
                  </a:lnTo>
                  <a:lnTo>
                    <a:pt x="1756" y="386"/>
                  </a:lnTo>
                  <a:lnTo>
                    <a:pt x="1758" y="387"/>
                  </a:lnTo>
                  <a:lnTo>
                    <a:pt x="1756" y="390"/>
                  </a:lnTo>
                  <a:lnTo>
                    <a:pt x="1758" y="390"/>
                  </a:lnTo>
                  <a:lnTo>
                    <a:pt x="1764" y="390"/>
                  </a:lnTo>
                  <a:lnTo>
                    <a:pt x="1770" y="391"/>
                  </a:lnTo>
                  <a:lnTo>
                    <a:pt x="1775" y="391"/>
                  </a:lnTo>
                  <a:lnTo>
                    <a:pt x="1777" y="391"/>
                  </a:lnTo>
                  <a:lnTo>
                    <a:pt x="1775" y="392"/>
                  </a:lnTo>
                  <a:lnTo>
                    <a:pt x="1772" y="392"/>
                  </a:lnTo>
                  <a:lnTo>
                    <a:pt x="1766" y="393"/>
                  </a:lnTo>
                  <a:lnTo>
                    <a:pt x="1764" y="392"/>
                  </a:lnTo>
                  <a:lnTo>
                    <a:pt x="1760" y="390"/>
                  </a:lnTo>
                  <a:lnTo>
                    <a:pt x="1758" y="391"/>
                  </a:lnTo>
                  <a:lnTo>
                    <a:pt x="1756" y="392"/>
                  </a:lnTo>
                  <a:lnTo>
                    <a:pt x="1754" y="395"/>
                  </a:lnTo>
                  <a:lnTo>
                    <a:pt x="1756" y="397"/>
                  </a:lnTo>
                  <a:lnTo>
                    <a:pt x="1759" y="395"/>
                  </a:lnTo>
                  <a:lnTo>
                    <a:pt x="1754" y="397"/>
                  </a:lnTo>
                  <a:lnTo>
                    <a:pt x="1756" y="397"/>
                  </a:lnTo>
                  <a:lnTo>
                    <a:pt x="1759" y="397"/>
                  </a:lnTo>
                  <a:lnTo>
                    <a:pt x="1756" y="397"/>
                  </a:lnTo>
                  <a:lnTo>
                    <a:pt x="1759" y="398"/>
                  </a:lnTo>
                  <a:lnTo>
                    <a:pt x="1757" y="399"/>
                  </a:lnTo>
                  <a:lnTo>
                    <a:pt x="1762" y="400"/>
                  </a:lnTo>
                  <a:lnTo>
                    <a:pt x="1765" y="400"/>
                  </a:lnTo>
                  <a:lnTo>
                    <a:pt x="1762" y="400"/>
                  </a:lnTo>
                  <a:lnTo>
                    <a:pt x="1759" y="399"/>
                  </a:lnTo>
                  <a:lnTo>
                    <a:pt x="1754" y="401"/>
                  </a:lnTo>
                  <a:lnTo>
                    <a:pt x="1756" y="401"/>
                  </a:lnTo>
                  <a:lnTo>
                    <a:pt x="1762" y="401"/>
                  </a:lnTo>
                  <a:lnTo>
                    <a:pt x="1757" y="402"/>
                  </a:lnTo>
                  <a:lnTo>
                    <a:pt x="1754" y="403"/>
                  </a:lnTo>
                  <a:lnTo>
                    <a:pt x="1756" y="404"/>
                  </a:lnTo>
                  <a:lnTo>
                    <a:pt x="1759" y="408"/>
                  </a:lnTo>
                  <a:lnTo>
                    <a:pt x="1765" y="404"/>
                  </a:lnTo>
                  <a:lnTo>
                    <a:pt x="1771" y="404"/>
                  </a:lnTo>
                  <a:lnTo>
                    <a:pt x="1773" y="407"/>
                  </a:lnTo>
                  <a:lnTo>
                    <a:pt x="1776" y="402"/>
                  </a:lnTo>
                  <a:lnTo>
                    <a:pt x="1775" y="404"/>
                  </a:lnTo>
                  <a:lnTo>
                    <a:pt x="1776" y="404"/>
                  </a:lnTo>
                  <a:lnTo>
                    <a:pt x="1782" y="404"/>
                  </a:lnTo>
                  <a:lnTo>
                    <a:pt x="1780" y="406"/>
                  </a:lnTo>
                  <a:lnTo>
                    <a:pt x="1783" y="406"/>
                  </a:lnTo>
                  <a:lnTo>
                    <a:pt x="1785" y="406"/>
                  </a:lnTo>
                  <a:lnTo>
                    <a:pt x="1784" y="403"/>
                  </a:lnTo>
                  <a:lnTo>
                    <a:pt x="1787" y="401"/>
                  </a:lnTo>
                  <a:lnTo>
                    <a:pt x="1785" y="403"/>
                  </a:lnTo>
                  <a:lnTo>
                    <a:pt x="1787" y="404"/>
                  </a:lnTo>
                  <a:lnTo>
                    <a:pt x="1788" y="404"/>
                  </a:lnTo>
                  <a:lnTo>
                    <a:pt x="1790" y="404"/>
                  </a:lnTo>
                  <a:lnTo>
                    <a:pt x="1788" y="407"/>
                  </a:lnTo>
                  <a:lnTo>
                    <a:pt x="1784" y="406"/>
                  </a:lnTo>
                  <a:lnTo>
                    <a:pt x="1781" y="408"/>
                  </a:lnTo>
                  <a:lnTo>
                    <a:pt x="1782" y="410"/>
                  </a:lnTo>
                  <a:lnTo>
                    <a:pt x="1780" y="410"/>
                  </a:lnTo>
                  <a:lnTo>
                    <a:pt x="1780" y="408"/>
                  </a:lnTo>
                  <a:lnTo>
                    <a:pt x="1777" y="406"/>
                  </a:lnTo>
                  <a:lnTo>
                    <a:pt x="1774" y="407"/>
                  </a:lnTo>
                  <a:lnTo>
                    <a:pt x="1764" y="407"/>
                  </a:lnTo>
                  <a:lnTo>
                    <a:pt x="1756" y="409"/>
                  </a:lnTo>
                  <a:lnTo>
                    <a:pt x="1755" y="412"/>
                  </a:lnTo>
                  <a:lnTo>
                    <a:pt x="1757" y="412"/>
                  </a:lnTo>
                  <a:lnTo>
                    <a:pt x="1760" y="412"/>
                  </a:lnTo>
                  <a:lnTo>
                    <a:pt x="1758" y="414"/>
                  </a:lnTo>
                  <a:lnTo>
                    <a:pt x="1759" y="416"/>
                  </a:lnTo>
                  <a:lnTo>
                    <a:pt x="1757" y="415"/>
                  </a:lnTo>
                  <a:lnTo>
                    <a:pt x="1754" y="414"/>
                  </a:lnTo>
                  <a:lnTo>
                    <a:pt x="1756" y="416"/>
                  </a:lnTo>
                  <a:lnTo>
                    <a:pt x="1757" y="418"/>
                  </a:lnTo>
                  <a:lnTo>
                    <a:pt x="1762" y="416"/>
                  </a:lnTo>
                  <a:lnTo>
                    <a:pt x="1764" y="416"/>
                  </a:lnTo>
                  <a:lnTo>
                    <a:pt x="1764" y="418"/>
                  </a:lnTo>
                  <a:lnTo>
                    <a:pt x="1763" y="419"/>
                  </a:lnTo>
                  <a:lnTo>
                    <a:pt x="1763" y="419"/>
                  </a:lnTo>
                  <a:lnTo>
                    <a:pt x="1762" y="420"/>
                  </a:lnTo>
                  <a:lnTo>
                    <a:pt x="1762" y="420"/>
                  </a:lnTo>
                  <a:lnTo>
                    <a:pt x="1762" y="420"/>
                  </a:lnTo>
                  <a:lnTo>
                    <a:pt x="1758" y="419"/>
                  </a:lnTo>
                  <a:lnTo>
                    <a:pt x="1756" y="421"/>
                  </a:lnTo>
                  <a:lnTo>
                    <a:pt x="1757" y="425"/>
                  </a:lnTo>
                  <a:lnTo>
                    <a:pt x="1759" y="426"/>
                  </a:lnTo>
                  <a:lnTo>
                    <a:pt x="1762" y="424"/>
                  </a:lnTo>
                  <a:lnTo>
                    <a:pt x="1762" y="426"/>
                  </a:lnTo>
                  <a:lnTo>
                    <a:pt x="1764" y="426"/>
                  </a:lnTo>
                  <a:lnTo>
                    <a:pt x="1764" y="429"/>
                  </a:lnTo>
                  <a:lnTo>
                    <a:pt x="1765" y="429"/>
                  </a:lnTo>
                  <a:lnTo>
                    <a:pt x="1767" y="425"/>
                  </a:lnTo>
                  <a:lnTo>
                    <a:pt x="1770" y="424"/>
                  </a:lnTo>
                  <a:lnTo>
                    <a:pt x="1772" y="421"/>
                  </a:lnTo>
                  <a:lnTo>
                    <a:pt x="1774" y="420"/>
                  </a:lnTo>
                  <a:lnTo>
                    <a:pt x="1780" y="420"/>
                  </a:lnTo>
                  <a:lnTo>
                    <a:pt x="1777" y="421"/>
                  </a:lnTo>
                  <a:lnTo>
                    <a:pt x="1775" y="426"/>
                  </a:lnTo>
                  <a:lnTo>
                    <a:pt x="1775" y="424"/>
                  </a:lnTo>
                  <a:lnTo>
                    <a:pt x="1775" y="421"/>
                  </a:lnTo>
                  <a:lnTo>
                    <a:pt x="1773" y="423"/>
                  </a:lnTo>
                  <a:lnTo>
                    <a:pt x="1770" y="425"/>
                  </a:lnTo>
                  <a:lnTo>
                    <a:pt x="1770" y="427"/>
                  </a:lnTo>
                  <a:lnTo>
                    <a:pt x="1766" y="429"/>
                  </a:lnTo>
                  <a:lnTo>
                    <a:pt x="1767" y="430"/>
                  </a:lnTo>
                  <a:lnTo>
                    <a:pt x="1764" y="432"/>
                  </a:lnTo>
                  <a:lnTo>
                    <a:pt x="1763" y="433"/>
                  </a:lnTo>
                  <a:lnTo>
                    <a:pt x="1766" y="434"/>
                  </a:lnTo>
                  <a:lnTo>
                    <a:pt x="1768" y="435"/>
                  </a:lnTo>
                  <a:lnTo>
                    <a:pt x="1771" y="433"/>
                  </a:lnTo>
                  <a:lnTo>
                    <a:pt x="1768" y="435"/>
                  </a:lnTo>
                  <a:lnTo>
                    <a:pt x="1766" y="435"/>
                  </a:lnTo>
                  <a:lnTo>
                    <a:pt x="1765" y="437"/>
                  </a:lnTo>
                  <a:lnTo>
                    <a:pt x="1762" y="436"/>
                  </a:lnTo>
                  <a:lnTo>
                    <a:pt x="1762" y="438"/>
                  </a:lnTo>
                  <a:lnTo>
                    <a:pt x="1758" y="440"/>
                  </a:lnTo>
                  <a:lnTo>
                    <a:pt x="1760" y="437"/>
                  </a:lnTo>
                  <a:lnTo>
                    <a:pt x="1758" y="437"/>
                  </a:lnTo>
                  <a:lnTo>
                    <a:pt x="1757" y="440"/>
                  </a:lnTo>
                  <a:lnTo>
                    <a:pt x="1758" y="443"/>
                  </a:lnTo>
                  <a:lnTo>
                    <a:pt x="1759" y="444"/>
                  </a:lnTo>
                  <a:lnTo>
                    <a:pt x="1762" y="442"/>
                  </a:lnTo>
                  <a:lnTo>
                    <a:pt x="1763" y="444"/>
                  </a:lnTo>
                  <a:lnTo>
                    <a:pt x="1765" y="443"/>
                  </a:lnTo>
                  <a:lnTo>
                    <a:pt x="1764" y="441"/>
                  </a:lnTo>
                  <a:lnTo>
                    <a:pt x="1770" y="441"/>
                  </a:lnTo>
                  <a:lnTo>
                    <a:pt x="1766" y="441"/>
                  </a:lnTo>
                  <a:lnTo>
                    <a:pt x="1770" y="442"/>
                  </a:lnTo>
                  <a:lnTo>
                    <a:pt x="1771" y="440"/>
                  </a:lnTo>
                  <a:lnTo>
                    <a:pt x="1771" y="437"/>
                  </a:lnTo>
                  <a:lnTo>
                    <a:pt x="1774" y="438"/>
                  </a:lnTo>
                  <a:lnTo>
                    <a:pt x="1771" y="440"/>
                  </a:lnTo>
                  <a:lnTo>
                    <a:pt x="1770" y="442"/>
                  </a:lnTo>
                  <a:lnTo>
                    <a:pt x="1768" y="442"/>
                  </a:lnTo>
                  <a:lnTo>
                    <a:pt x="1771" y="443"/>
                  </a:lnTo>
                  <a:lnTo>
                    <a:pt x="1770" y="444"/>
                  </a:lnTo>
                  <a:lnTo>
                    <a:pt x="1772" y="444"/>
                  </a:lnTo>
                  <a:lnTo>
                    <a:pt x="1770" y="445"/>
                  </a:lnTo>
                  <a:lnTo>
                    <a:pt x="1766" y="447"/>
                  </a:lnTo>
                  <a:lnTo>
                    <a:pt x="1767" y="450"/>
                  </a:lnTo>
                  <a:lnTo>
                    <a:pt x="1768" y="452"/>
                  </a:lnTo>
                  <a:lnTo>
                    <a:pt x="1771" y="450"/>
                  </a:lnTo>
                  <a:lnTo>
                    <a:pt x="1774" y="449"/>
                  </a:lnTo>
                  <a:lnTo>
                    <a:pt x="1771" y="450"/>
                  </a:lnTo>
                  <a:lnTo>
                    <a:pt x="1770" y="453"/>
                  </a:lnTo>
                  <a:lnTo>
                    <a:pt x="1767" y="452"/>
                  </a:lnTo>
                  <a:lnTo>
                    <a:pt x="1765" y="452"/>
                  </a:lnTo>
                  <a:lnTo>
                    <a:pt x="1763" y="450"/>
                  </a:lnTo>
                  <a:lnTo>
                    <a:pt x="1762" y="452"/>
                  </a:lnTo>
                  <a:lnTo>
                    <a:pt x="1760" y="455"/>
                  </a:lnTo>
                  <a:lnTo>
                    <a:pt x="1760" y="457"/>
                  </a:lnTo>
                  <a:lnTo>
                    <a:pt x="1763" y="460"/>
                  </a:lnTo>
                  <a:lnTo>
                    <a:pt x="1766" y="461"/>
                  </a:lnTo>
                  <a:lnTo>
                    <a:pt x="1768" y="463"/>
                  </a:lnTo>
                  <a:lnTo>
                    <a:pt x="1772" y="463"/>
                  </a:lnTo>
                  <a:lnTo>
                    <a:pt x="1772" y="464"/>
                  </a:lnTo>
                  <a:lnTo>
                    <a:pt x="1779" y="466"/>
                  </a:lnTo>
                  <a:lnTo>
                    <a:pt x="1780" y="464"/>
                  </a:lnTo>
                  <a:lnTo>
                    <a:pt x="1777" y="466"/>
                  </a:lnTo>
                  <a:lnTo>
                    <a:pt x="1775" y="469"/>
                  </a:lnTo>
                  <a:lnTo>
                    <a:pt x="1781" y="468"/>
                  </a:lnTo>
                  <a:lnTo>
                    <a:pt x="1784" y="469"/>
                  </a:lnTo>
                  <a:lnTo>
                    <a:pt x="1788" y="470"/>
                  </a:lnTo>
                  <a:lnTo>
                    <a:pt x="1789" y="470"/>
                  </a:lnTo>
                  <a:lnTo>
                    <a:pt x="1794" y="468"/>
                  </a:lnTo>
                  <a:lnTo>
                    <a:pt x="1796" y="467"/>
                  </a:lnTo>
                  <a:lnTo>
                    <a:pt x="1797" y="467"/>
                  </a:lnTo>
                  <a:lnTo>
                    <a:pt x="1802" y="464"/>
                  </a:lnTo>
                  <a:lnTo>
                    <a:pt x="1805" y="461"/>
                  </a:lnTo>
                  <a:lnTo>
                    <a:pt x="1814" y="454"/>
                  </a:lnTo>
                  <a:lnTo>
                    <a:pt x="1815" y="452"/>
                  </a:lnTo>
                  <a:lnTo>
                    <a:pt x="1817" y="451"/>
                  </a:lnTo>
                  <a:lnTo>
                    <a:pt x="1817" y="449"/>
                  </a:lnTo>
                  <a:lnTo>
                    <a:pt x="1817" y="447"/>
                  </a:lnTo>
                  <a:lnTo>
                    <a:pt x="1817" y="449"/>
                  </a:lnTo>
                  <a:lnTo>
                    <a:pt x="1819" y="450"/>
                  </a:lnTo>
                  <a:lnTo>
                    <a:pt x="1822" y="451"/>
                  </a:lnTo>
                  <a:lnTo>
                    <a:pt x="1823" y="449"/>
                  </a:lnTo>
                  <a:lnTo>
                    <a:pt x="1825" y="447"/>
                  </a:lnTo>
                  <a:lnTo>
                    <a:pt x="1827" y="445"/>
                  </a:lnTo>
                  <a:lnTo>
                    <a:pt x="1828" y="442"/>
                  </a:lnTo>
                  <a:lnTo>
                    <a:pt x="1826" y="440"/>
                  </a:lnTo>
                  <a:lnTo>
                    <a:pt x="1827" y="437"/>
                  </a:lnTo>
                  <a:lnTo>
                    <a:pt x="1831" y="438"/>
                  </a:lnTo>
                  <a:lnTo>
                    <a:pt x="1830" y="436"/>
                  </a:lnTo>
                  <a:lnTo>
                    <a:pt x="1828" y="434"/>
                  </a:lnTo>
                  <a:lnTo>
                    <a:pt x="1831" y="432"/>
                  </a:lnTo>
                  <a:lnTo>
                    <a:pt x="1833" y="433"/>
                  </a:lnTo>
                  <a:lnTo>
                    <a:pt x="1831" y="436"/>
                  </a:lnTo>
                  <a:lnTo>
                    <a:pt x="1832" y="440"/>
                  </a:lnTo>
                  <a:lnTo>
                    <a:pt x="1832" y="443"/>
                  </a:lnTo>
                  <a:lnTo>
                    <a:pt x="1832" y="445"/>
                  </a:lnTo>
                  <a:lnTo>
                    <a:pt x="1834" y="445"/>
                  </a:lnTo>
                  <a:lnTo>
                    <a:pt x="1838" y="446"/>
                  </a:lnTo>
                  <a:lnTo>
                    <a:pt x="1839" y="449"/>
                  </a:lnTo>
                  <a:lnTo>
                    <a:pt x="1838" y="451"/>
                  </a:lnTo>
                  <a:lnTo>
                    <a:pt x="1839" y="453"/>
                  </a:lnTo>
                  <a:lnTo>
                    <a:pt x="1839" y="457"/>
                  </a:lnTo>
                  <a:lnTo>
                    <a:pt x="1840" y="461"/>
                  </a:lnTo>
                  <a:lnTo>
                    <a:pt x="1842" y="464"/>
                  </a:lnTo>
                  <a:lnTo>
                    <a:pt x="1843" y="461"/>
                  </a:lnTo>
                  <a:lnTo>
                    <a:pt x="1843" y="464"/>
                  </a:lnTo>
                  <a:lnTo>
                    <a:pt x="1845" y="463"/>
                  </a:lnTo>
                  <a:lnTo>
                    <a:pt x="1847" y="466"/>
                  </a:lnTo>
                  <a:lnTo>
                    <a:pt x="1847" y="466"/>
                  </a:lnTo>
                  <a:lnTo>
                    <a:pt x="1847" y="466"/>
                  </a:lnTo>
                  <a:lnTo>
                    <a:pt x="1848" y="467"/>
                  </a:lnTo>
                  <a:lnTo>
                    <a:pt x="1847" y="469"/>
                  </a:lnTo>
                  <a:lnTo>
                    <a:pt x="1845" y="474"/>
                  </a:lnTo>
                  <a:lnTo>
                    <a:pt x="1848" y="474"/>
                  </a:lnTo>
                  <a:lnTo>
                    <a:pt x="1848" y="477"/>
                  </a:lnTo>
                  <a:lnTo>
                    <a:pt x="1849" y="478"/>
                  </a:lnTo>
                  <a:lnTo>
                    <a:pt x="1848" y="481"/>
                  </a:lnTo>
                  <a:lnTo>
                    <a:pt x="1851" y="481"/>
                  </a:lnTo>
                  <a:lnTo>
                    <a:pt x="1852" y="487"/>
                  </a:lnTo>
                  <a:lnTo>
                    <a:pt x="1853" y="489"/>
                  </a:lnTo>
                  <a:lnTo>
                    <a:pt x="1856" y="492"/>
                  </a:lnTo>
                  <a:lnTo>
                    <a:pt x="1856" y="492"/>
                  </a:lnTo>
                  <a:lnTo>
                    <a:pt x="1857" y="493"/>
                  </a:lnTo>
                  <a:lnTo>
                    <a:pt x="1859" y="496"/>
                  </a:lnTo>
                  <a:lnTo>
                    <a:pt x="1861" y="496"/>
                  </a:lnTo>
                  <a:lnTo>
                    <a:pt x="1862" y="498"/>
                  </a:lnTo>
                  <a:lnTo>
                    <a:pt x="1861" y="501"/>
                  </a:lnTo>
                  <a:lnTo>
                    <a:pt x="1859" y="500"/>
                  </a:lnTo>
                  <a:lnTo>
                    <a:pt x="1860" y="505"/>
                  </a:lnTo>
                  <a:lnTo>
                    <a:pt x="1858" y="504"/>
                  </a:lnTo>
                  <a:lnTo>
                    <a:pt x="1858" y="506"/>
                  </a:lnTo>
                  <a:lnTo>
                    <a:pt x="1859" y="509"/>
                  </a:lnTo>
                  <a:lnTo>
                    <a:pt x="1861" y="514"/>
                  </a:lnTo>
                  <a:lnTo>
                    <a:pt x="1862" y="517"/>
                  </a:lnTo>
                  <a:lnTo>
                    <a:pt x="1862" y="519"/>
                  </a:lnTo>
                  <a:lnTo>
                    <a:pt x="1865" y="521"/>
                  </a:lnTo>
                  <a:lnTo>
                    <a:pt x="1868" y="522"/>
                  </a:lnTo>
                  <a:lnTo>
                    <a:pt x="1874" y="520"/>
                  </a:lnTo>
                  <a:lnTo>
                    <a:pt x="1879" y="521"/>
                  </a:lnTo>
                  <a:lnTo>
                    <a:pt x="1882" y="518"/>
                  </a:lnTo>
                  <a:lnTo>
                    <a:pt x="1879" y="515"/>
                  </a:lnTo>
                  <a:lnTo>
                    <a:pt x="1879" y="512"/>
                  </a:lnTo>
                  <a:lnTo>
                    <a:pt x="1882" y="511"/>
                  </a:lnTo>
                  <a:lnTo>
                    <a:pt x="1884" y="509"/>
                  </a:lnTo>
                  <a:lnTo>
                    <a:pt x="1886" y="510"/>
                  </a:lnTo>
                  <a:lnTo>
                    <a:pt x="1886" y="506"/>
                  </a:lnTo>
                  <a:lnTo>
                    <a:pt x="1890" y="506"/>
                  </a:lnTo>
                  <a:lnTo>
                    <a:pt x="1895" y="506"/>
                  </a:lnTo>
                  <a:lnTo>
                    <a:pt x="1899" y="505"/>
                  </a:lnTo>
                  <a:lnTo>
                    <a:pt x="1900" y="505"/>
                  </a:lnTo>
                  <a:lnTo>
                    <a:pt x="1902" y="508"/>
                  </a:lnTo>
                  <a:lnTo>
                    <a:pt x="1904" y="505"/>
                  </a:lnTo>
                  <a:lnTo>
                    <a:pt x="1905" y="501"/>
                  </a:lnTo>
                  <a:lnTo>
                    <a:pt x="1909" y="496"/>
                  </a:lnTo>
                  <a:lnTo>
                    <a:pt x="1910" y="491"/>
                  </a:lnTo>
                  <a:lnTo>
                    <a:pt x="1910" y="491"/>
                  </a:lnTo>
                  <a:lnTo>
                    <a:pt x="1911" y="487"/>
                  </a:lnTo>
                  <a:lnTo>
                    <a:pt x="1911" y="487"/>
                  </a:lnTo>
                  <a:lnTo>
                    <a:pt x="1910" y="485"/>
                  </a:lnTo>
                  <a:lnTo>
                    <a:pt x="1912" y="483"/>
                  </a:lnTo>
                  <a:lnTo>
                    <a:pt x="1913" y="475"/>
                  </a:lnTo>
                  <a:lnTo>
                    <a:pt x="1911" y="472"/>
                  </a:lnTo>
                  <a:lnTo>
                    <a:pt x="1915" y="472"/>
                  </a:lnTo>
                  <a:lnTo>
                    <a:pt x="1913" y="470"/>
                  </a:lnTo>
                  <a:lnTo>
                    <a:pt x="1915" y="462"/>
                  </a:lnTo>
                  <a:lnTo>
                    <a:pt x="1910" y="461"/>
                  </a:lnTo>
                  <a:lnTo>
                    <a:pt x="1912" y="461"/>
                  </a:lnTo>
                  <a:lnTo>
                    <a:pt x="1916" y="461"/>
                  </a:lnTo>
                  <a:lnTo>
                    <a:pt x="1915" y="459"/>
                  </a:lnTo>
                  <a:lnTo>
                    <a:pt x="1912" y="458"/>
                  </a:lnTo>
                  <a:lnTo>
                    <a:pt x="1912" y="458"/>
                  </a:lnTo>
                  <a:lnTo>
                    <a:pt x="1918" y="458"/>
                  </a:lnTo>
                  <a:lnTo>
                    <a:pt x="1919" y="455"/>
                  </a:lnTo>
                  <a:lnTo>
                    <a:pt x="1921" y="455"/>
                  </a:lnTo>
                  <a:lnTo>
                    <a:pt x="1925" y="454"/>
                  </a:lnTo>
                  <a:lnTo>
                    <a:pt x="1927" y="452"/>
                  </a:lnTo>
                  <a:lnTo>
                    <a:pt x="1926" y="451"/>
                  </a:lnTo>
                  <a:lnTo>
                    <a:pt x="1927" y="449"/>
                  </a:lnTo>
                  <a:lnTo>
                    <a:pt x="1929" y="454"/>
                  </a:lnTo>
                  <a:lnTo>
                    <a:pt x="1930" y="451"/>
                  </a:lnTo>
                  <a:lnTo>
                    <a:pt x="1935" y="447"/>
                  </a:lnTo>
                  <a:lnTo>
                    <a:pt x="1937" y="447"/>
                  </a:lnTo>
                  <a:lnTo>
                    <a:pt x="1936" y="444"/>
                  </a:lnTo>
                  <a:lnTo>
                    <a:pt x="1938" y="446"/>
                  </a:lnTo>
                  <a:lnTo>
                    <a:pt x="1939" y="445"/>
                  </a:lnTo>
                  <a:lnTo>
                    <a:pt x="1938" y="443"/>
                  </a:lnTo>
                  <a:lnTo>
                    <a:pt x="1936" y="443"/>
                  </a:lnTo>
                  <a:lnTo>
                    <a:pt x="1934" y="444"/>
                  </a:lnTo>
                  <a:lnTo>
                    <a:pt x="1933" y="441"/>
                  </a:lnTo>
                  <a:lnTo>
                    <a:pt x="1936" y="443"/>
                  </a:lnTo>
                  <a:lnTo>
                    <a:pt x="1938" y="440"/>
                  </a:lnTo>
                  <a:lnTo>
                    <a:pt x="1941" y="438"/>
                  </a:lnTo>
                  <a:lnTo>
                    <a:pt x="1942" y="436"/>
                  </a:lnTo>
                  <a:lnTo>
                    <a:pt x="1944" y="435"/>
                  </a:lnTo>
                  <a:lnTo>
                    <a:pt x="1945" y="433"/>
                  </a:lnTo>
                  <a:lnTo>
                    <a:pt x="1943" y="429"/>
                  </a:lnTo>
                  <a:lnTo>
                    <a:pt x="1941" y="427"/>
                  </a:lnTo>
                  <a:lnTo>
                    <a:pt x="1939" y="427"/>
                  </a:lnTo>
                  <a:lnTo>
                    <a:pt x="1938" y="426"/>
                  </a:lnTo>
                  <a:lnTo>
                    <a:pt x="1937" y="423"/>
                  </a:lnTo>
                  <a:lnTo>
                    <a:pt x="1935" y="423"/>
                  </a:lnTo>
                  <a:lnTo>
                    <a:pt x="1929" y="418"/>
                  </a:lnTo>
                  <a:lnTo>
                    <a:pt x="1927" y="418"/>
                  </a:lnTo>
                  <a:lnTo>
                    <a:pt x="1924" y="417"/>
                  </a:lnTo>
                  <a:lnTo>
                    <a:pt x="1920" y="416"/>
                  </a:lnTo>
                  <a:lnTo>
                    <a:pt x="1921" y="414"/>
                  </a:lnTo>
                  <a:lnTo>
                    <a:pt x="1919" y="410"/>
                  </a:lnTo>
                  <a:lnTo>
                    <a:pt x="1920" y="408"/>
                  </a:lnTo>
                  <a:lnTo>
                    <a:pt x="1920" y="403"/>
                  </a:lnTo>
                  <a:lnTo>
                    <a:pt x="1919" y="401"/>
                  </a:lnTo>
                  <a:lnTo>
                    <a:pt x="1920" y="398"/>
                  </a:lnTo>
                  <a:lnTo>
                    <a:pt x="1921" y="397"/>
                  </a:lnTo>
                  <a:lnTo>
                    <a:pt x="1920" y="394"/>
                  </a:lnTo>
                  <a:lnTo>
                    <a:pt x="1922" y="393"/>
                  </a:lnTo>
                  <a:lnTo>
                    <a:pt x="1922" y="391"/>
                  </a:lnTo>
                  <a:lnTo>
                    <a:pt x="1926" y="383"/>
                  </a:lnTo>
                  <a:lnTo>
                    <a:pt x="1924" y="382"/>
                  </a:lnTo>
                  <a:lnTo>
                    <a:pt x="1924" y="377"/>
                  </a:lnTo>
                  <a:lnTo>
                    <a:pt x="1925" y="378"/>
                  </a:lnTo>
                  <a:lnTo>
                    <a:pt x="1927" y="377"/>
                  </a:lnTo>
                  <a:lnTo>
                    <a:pt x="1930" y="376"/>
                  </a:lnTo>
                  <a:lnTo>
                    <a:pt x="1932" y="373"/>
                  </a:lnTo>
                  <a:lnTo>
                    <a:pt x="1929" y="369"/>
                  </a:lnTo>
                  <a:lnTo>
                    <a:pt x="1928" y="368"/>
                  </a:lnTo>
                  <a:lnTo>
                    <a:pt x="1928" y="365"/>
                  </a:lnTo>
                  <a:lnTo>
                    <a:pt x="1930" y="369"/>
                  </a:lnTo>
                  <a:lnTo>
                    <a:pt x="1933" y="370"/>
                  </a:lnTo>
                  <a:lnTo>
                    <a:pt x="1937" y="368"/>
                  </a:lnTo>
                  <a:lnTo>
                    <a:pt x="1937" y="366"/>
                  </a:lnTo>
                  <a:lnTo>
                    <a:pt x="1939" y="365"/>
                  </a:lnTo>
                  <a:lnTo>
                    <a:pt x="1941" y="361"/>
                  </a:lnTo>
                  <a:lnTo>
                    <a:pt x="1944" y="361"/>
                  </a:lnTo>
                  <a:lnTo>
                    <a:pt x="1943" y="360"/>
                  </a:lnTo>
                  <a:lnTo>
                    <a:pt x="1946" y="361"/>
                  </a:lnTo>
                  <a:lnTo>
                    <a:pt x="1949" y="359"/>
                  </a:lnTo>
                  <a:lnTo>
                    <a:pt x="1950" y="357"/>
                  </a:lnTo>
                  <a:lnTo>
                    <a:pt x="1951" y="357"/>
                  </a:lnTo>
                  <a:lnTo>
                    <a:pt x="1953" y="356"/>
                  </a:lnTo>
                  <a:lnTo>
                    <a:pt x="1955" y="356"/>
                  </a:lnTo>
                  <a:lnTo>
                    <a:pt x="1961" y="352"/>
                  </a:lnTo>
                  <a:lnTo>
                    <a:pt x="1963" y="350"/>
                  </a:lnTo>
                  <a:lnTo>
                    <a:pt x="1967" y="350"/>
                  </a:lnTo>
                  <a:lnTo>
                    <a:pt x="1969" y="349"/>
                  </a:lnTo>
                  <a:lnTo>
                    <a:pt x="1972" y="343"/>
                  </a:lnTo>
                  <a:lnTo>
                    <a:pt x="1975" y="341"/>
                  </a:lnTo>
                  <a:lnTo>
                    <a:pt x="1979" y="337"/>
                  </a:lnTo>
                  <a:lnTo>
                    <a:pt x="1980" y="333"/>
                  </a:lnTo>
                  <a:lnTo>
                    <a:pt x="1978" y="332"/>
                  </a:lnTo>
                  <a:lnTo>
                    <a:pt x="1975" y="330"/>
                  </a:lnTo>
                  <a:lnTo>
                    <a:pt x="1977" y="331"/>
                  </a:lnTo>
                  <a:lnTo>
                    <a:pt x="1976" y="327"/>
                  </a:lnTo>
                  <a:lnTo>
                    <a:pt x="1973" y="326"/>
                  </a:lnTo>
                  <a:lnTo>
                    <a:pt x="1976" y="326"/>
                  </a:lnTo>
                  <a:lnTo>
                    <a:pt x="1978" y="323"/>
                  </a:lnTo>
                  <a:lnTo>
                    <a:pt x="1980" y="322"/>
                  </a:lnTo>
                  <a:lnTo>
                    <a:pt x="1980" y="318"/>
                  </a:lnTo>
                  <a:lnTo>
                    <a:pt x="1982" y="316"/>
                  </a:lnTo>
                  <a:lnTo>
                    <a:pt x="1979" y="316"/>
                  </a:lnTo>
                  <a:lnTo>
                    <a:pt x="1980" y="314"/>
                  </a:lnTo>
                  <a:lnTo>
                    <a:pt x="1984" y="314"/>
                  </a:lnTo>
                  <a:lnTo>
                    <a:pt x="1986" y="314"/>
                  </a:lnTo>
                  <a:lnTo>
                    <a:pt x="1985" y="312"/>
                  </a:lnTo>
                  <a:lnTo>
                    <a:pt x="1987" y="310"/>
                  </a:lnTo>
                  <a:lnTo>
                    <a:pt x="1989" y="310"/>
                  </a:lnTo>
                  <a:lnTo>
                    <a:pt x="1992" y="309"/>
                  </a:lnTo>
                  <a:lnTo>
                    <a:pt x="1990" y="305"/>
                  </a:lnTo>
                  <a:lnTo>
                    <a:pt x="1996" y="306"/>
                  </a:lnTo>
                  <a:lnTo>
                    <a:pt x="1996" y="304"/>
                  </a:lnTo>
                  <a:lnTo>
                    <a:pt x="1998" y="306"/>
                  </a:lnTo>
                  <a:lnTo>
                    <a:pt x="2002" y="307"/>
                  </a:lnTo>
                  <a:lnTo>
                    <a:pt x="2004" y="307"/>
                  </a:lnTo>
                  <a:lnTo>
                    <a:pt x="2002" y="305"/>
                  </a:lnTo>
                  <a:lnTo>
                    <a:pt x="2005" y="306"/>
                  </a:lnTo>
                  <a:lnTo>
                    <a:pt x="2011" y="305"/>
                  </a:lnTo>
                  <a:lnTo>
                    <a:pt x="2015" y="305"/>
                  </a:lnTo>
                  <a:lnTo>
                    <a:pt x="2016" y="306"/>
                  </a:lnTo>
                  <a:lnTo>
                    <a:pt x="2021" y="306"/>
                  </a:lnTo>
                  <a:lnTo>
                    <a:pt x="2021" y="306"/>
                  </a:lnTo>
                  <a:lnTo>
                    <a:pt x="2022" y="307"/>
                  </a:lnTo>
                  <a:lnTo>
                    <a:pt x="2024" y="309"/>
                  </a:lnTo>
                  <a:lnTo>
                    <a:pt x="2027" y="309"/>
                  </a:lnTo>
                  <a:lnTo>
                    <a:pt x="2031" y="314"/>
                  </a:lnTo>
                  <a:lnTo>
                    <a:pt x="2031" y="316"/>
                  </a:lnTo>
                  <a:lnTo>
                    <a:pt x="2031" y="318"/>
                  </a:lnTo>
                  <a:lnTo>
                    <a:pt x="2030" y="321"/>
                  </a:lnTo>
                  <a:lnTo>
                    <a:pt x="2033" y="323"/>
                  </a:lnTo>
                  <a:lnTo>
                    <a:pt x="2033" y="323"/>
                  </a:lnTo>
                  <a:lnTo>
                    <a:pt x="2032" y="324"/>
                  </a:lnTo>
                  <a:lnTo>
                    <a:pt x="2030" y="324"/>
                  </a:lnTo>
                  <a:lnTo>
                    <a:pt x="2032" y="326"/>
                  </a:lnTo>
                  <a:lnTo>
                    <a:pt x="2030" y="325"/>
                  </a:lnTo>
                  <a:lnTo>
                    <a:pt x="2027" y="325"/>
                  </a:lnTo>
                  <a:lnTo>
                    <a:pt x="2023" y="326"/>
                  </a:lnTo>
                  <a:lnTo>
                    <a:pt x="2021" y="329"/>
                  </a:lnTo>
                  <a:lnTo>
                    <a:pt x="2016" y="335"/>
                  </a:lnTo>
                  <a:lnTo>
                    <a:pt x="2014" y="337"/>
                  </a:lnTo>
                  <a:lnTo>
                    <a:pt x="2013" y="340"/>
                  </a:lnTo>
                  <a:lnTo>
                    <a:pt x="2010" y="341"/>
                  </a:lnTo>
                  <a:lnTo>
                    <a:pt x="2007" y="344"/>
                  </a:lnTo>
                  <a:lnTo>
                    <a:pt x="2005" y="344"/>
                  </a:lnTo>
                  <a:lnTo>
                    <a:pt x="2005" y="347"/>
                  </a:lnTo>
                  <a:lnTo>
                    <a:pt x="2002" y="348"/>
                  </a:lnTo>
                  <a:lnTo>
                    <a:pt x="2002" y="348"/>
                  </a:lnTo>
                  <a:lnTo>
                    <a:pt x="1998" y="353"/>
                  </a:lnTo>
                  <a:lnTo>
                    <a:pt x="1995" y="351"/>
                  </a:lnTo>
                  <a:lnTo>
                    <a:pt x="1993" y="355"/>
                  </a:lnTo>
                  <a:lnTo>
                    <a:pt x="1992" y="357"/>
                  </a:lnTo>
                  <a:lnTo>
                    <a:pt x="1992" y="360"/>
                  </a:lnTo>
                  <a:lnTo>
                    <a:pt x="1992" y="361"/>
                  </a:lnTo>
                  <a:lnTo>
                    <a:pt x="1986" y="363"/>
                  </a:lnTo>
                  <a:lnTo>
                    <a:pt x="1986" y="361"/>
                  </a:lnTo>
                  <a:lnTo>
                    <a:pt x="1984" y="363"/>
                  </a:lnTo>
                  <a:lnTo>
                    <a:pt x="1980" y="360"/>
                  </a:lnTo>
                  <a:lnTo>
                    <a:pt x="1980" y="363"/>
                  </a:lnTo>
                  <a:lnTo>
                    <a:pt x="1980" y="365"/>
                  </a:lnTo>
                  <a:lnTo>
                    <a:pt x="1979" y="368"/>
                  </a:lnTo>
                  <a:lnTo>
                    <a:pt x="1976" y="370"/>
                  </a:lnTo>
                  <a:lnTo>
                    <a:pt x="1976" y="373"/>
                  </a:lnTo>
                  <a:lnTo>
                    <a:pt x="1976" y="375"/>
                  </a:lnTo>
                  <a:lnTo>
                    <a:pt x="1975" y="378"/>
                  </a:lnTo>
                  <a:lnTo>
                    <a:pt x="1976" y="381"/>
                  </a:lnTo>
                  <a:lnTo>
                    <a:pt x="1977" y="380"/>
                  </a:lnTo>
                  <a:lnTo>
                    <a:pt x="1978" y="383"/>
                  </a:lnTo>
                  <a:lnTo>
                    <a:pt x="1978" y="385"/>
                  </a:lnTo>
                  <a:lnTo>
                    <a:pt x="1977" y="387"/>
                  </a:lnTo>
                  <a:lnTo>
                    <a:pt x="1977" y="389"/>
                  </a:lnTo>
                  <a:lnTo>
                    <a:pt x="1979" y="392"/>
                  </a:lnTo>
                  <a:lnTo>
                    <a:pt x="1982" y="398"/>
                  </a:lnTo>
                  <a:lnTo>
                    <a:pt x="1980" y="397"/>
                  </a:lnTo>
                  <a:lnTo>
                    <a:pt x="1980" y="402"/>
                  </a:lnTo>
                  <a:lnTo>
                    <a:pt x="1980" y="406"/>
                  </a:lnTo>
                  <a:lnTo>
                    <a:pt x="1978" y="408"/>
                  </a:lnTo>
                  <a:lnTo>
                    <a:pt x="1979" y="410"/>
                  </a:lnTo>
                  <a:lnTo>
                    <a:pt x="1978" y="416"/>
                  </a:lnTo>
                  <a:lnTo>
                    <a:pt x="1980" y="418"/>
                  </a:lnTo>
                  <a:lnTo>
                    <a:pt x="1980" y="418"/>
                  </a:lnTo>
                  <a:lnTo>
                    <a:pt x="1982" y="417"/>
                  </a:lnTo>
                  <a:lnTo>
                    <a:pt x="1984" y="419"/>
                  </a:lnTo>
                  <a:lnTo>
                    <a:pt x="1986" y="419"/>
                  </a:lnTo>
                  <a:lnTo>
                    <a:pt x="1987" y="420"/>
                  </a:lnTo>
                  <a:lnTo>
                    <a:pt x="1989" y="421"/>
                  </a:lnTo>
                  <a:lnTo>
                    <a:pt x="1995" y="421"/>
                  </a:lnTo>
                  <a:lnTo>
                    <a:pt x="1993" y="425"/>
                  </a:lnTo>
                  <a:lnTo>
                    <a:pt x="1997" y="425"/>
                  </a:lnTo>
                  <a:lnTo>
                    <a:pt x="1999" y="423"/>
                  </a:lnTo>
                  <a:lnTo>
                    <a:pt x="1999" y="425"/>
                  </a:lnTo>
                  <a:lnTo>
                    <a:pt x="1998" y="426"/>
                  </a:lnTo>
                  <a:lnTo>
                    <a:pt x="1999" y="428"/>
                  </a:lnTo>
                  <a:lnTo>
                    <a:pt x="2003" y="428"/>
                  </a:lnTo>
                  <a:lnTo>
                    <a:pt x="2003" y="429"/>
                  </a:lnTo>
                  <a:lnTo>
                    <a:pt x="2002" y="429"/>
                  </a:lnTo>
                  <a:lnTo>
                    <a:pt x="2002" y="430"/>
                  </a:lnTo>
                  <a:lnTo>
                    <a:pt x="2004" y="429"/>
                  </a:lnTo>
                  <a:lnTo>
                    <a:pt x="2003" y="432"/>
                  </a:lnTo>
                  <a:lnTo>
                    <a:pt x="2006" y="430"/>
                  </a:lnTo>
                  <a:lnTo>
                    <a:pt x="2006" y="429"/>
                  </a:lnTo>
                  <a:lnTo>
                    <a:pt x="2010" y="430"/>
                  </a:lnTo>
                  <a:lnTo>
                    <a:pt x="2012" y="429"/>
                  </a:lnTo>
                  <a:lnTo>
                    <a:pt x="2018" y="428"/>
                  </a:lnTo>
                  <a:lnTo>
                    <a:pt x="2018" y="429"/>
                  </a:lnTo>
                  <a:lnTo>
                    <a:pt x="2020" y="429"/>
                  </a:lnTo>
                  <a:lnTo>
                    <a:pt x="2022" y="427"/>
                  </a:lnTo>
                  <a:lnTo>
                    <a:pt x="2024" y="427"/>
                  </a:lnTo>
                  <a:lnTo>
                    <a:pt x="2027" y="426"/>
                  </a:lnTo>
                  <a:lnTo>
                    <a:pt x="2030" y="426"/>
                  </a:lnTo>
                  <a:lnTo>
                    <a:pt x="2032" y="425"/>
                  </a:lnTo>
                  <a:lnTo>
                    <a:pt x="2037" y="423"/>
                  </a:lnTo>
                  <a:lnTo>
                    <a:pt x="2038" y="425"/>
                  </a:lnTo>
                  <a:lnTo>
                    <a:pt x="2039" y="423"/>
                  </a:lnTo>
                  <a:lnTo>
                    <a:pt x="2043" y="424"/>
                  </a:lnTo>
                  <a:lnTo>
                    <a:pt x="2041" y="420"/>
                  </a:lnTo>
                  <a:lnTo>
                    <a:pt x="2044" y="421"/>
                  </a:lnTo>
                  <a:lnTo>
                    <a:pt x="2046" y="421"/>
                  </a:lnTo>
                  <a:lnTo>
                    <a:pt x="2047" y="420"/>
                  </a:lnTo>
                  <a:lnTo>
                    <a:pt x="2049" y="420"/>
                  </a:lnTo>
                  <a:lnTo>
                    <a:pt x="2054" y="420"/>
                  </a:lnTo>
                  <a:lnTo>
                    <a:pt x="2057" y="418"/>
                  </a:lnTo>
                  <a:lnTo>
                    <a:pt x="2060" y="419"/>
                  </a:lnTo>
                  <a:lnTo>
                    <a:pt x="2065" y="419"/>
                  </a:lnTo>
                  <a:lnTo>
                    <a:pt x="2065" y="418"/>
                  </a:lnTo>
                  <a:lnTo>
                    <a:pt x="2069" y="419"/>
                  </a:lnTo>
                  <a:lnTo>
                    <a:pt x="2072" y="418"/>
                  </a:lnTo>
                  <a:lnTo>
                    <a:pt x="2078" y="415"/>
                  </a:lnTo>
                  <a:lnTo>
                    <a:pt x="2078" y="416"/>
                  </a:lnTo>
                  <a:lnTo>
                    <a:pt x="2078" y="418"/>
                  </a:lnTo>
                  <a:lnTo>
                    <a:pt x="2078" y="420"/>
                  </a:lnTo>
                  <a:lnTo>
                    <a:pt x="2075" y="419"/>
                  </a:lnTo>
                  <a:lnTo>
                    <a:pt x="2077" y="423"/>
                  </a:lnTo>
                  <a:lnTo>
                    <a:pt x="2082" y="426"/>
                  </a:lnTo>
                  <a:lnTo>
                    <a:pt x="2088" y="426"/>
                  </a:lnTo>
                  <a:lnTo>
                    <a:pt x="2091" y="426"/>
                  </a:lnTo>
                  <a:lnTo>
                    <a:pt x="2093" y="427"/>
                  </a:lnTo>
                  <a:lnTo>
                    <a:pt x="2096" y="429"/>
                  </a:lnTo>
                  <a:lnTo>
                    <a:pt x="2098" y="429"/>
                  </a:lnTo>
                  <a:lnTo>
                    <a:pt x="2098" y="432"/>
                  </a:lnTo>
                  <a:lnTo>
                    <a:pt x="2098" y="433"/>
                  </a:lnTo>
                  <a:lnTo>
                    <a:pt x="2084" y="429"/>
                  </a:lnTo>
                  <a:lnTo>
                    <a:pt x="2082" y="433"/>
                  </a:lnTo>
                  <a:lnTo>
                    <a:pt x="2080" y="434"/>
                  </a:lnTo>
                  <a:lnTo>
                    <a:pt x="2077" y="434"/>
                  </a:lnTo>
                  <a:lnTo>
                    <a:pt x="2074" y="434"/>
                  </a:lnTo>
                  <a:lnTo>
                    <a:pt x="2073" y="436"/>
                  </a:lnTo>
                  <a:lnTo>
                    <a:pt x="2071" y="435"/>
                  </a:lnTo>
                  <a:lnTo>
                    <a:pt x="2069" y="435"/>
                  </a:lnTo>
                  <a:lnTo>
                    <a:pt x="2069" y="437"/>
                  </a:lnTo>
                  <a:lnTo>
                    <a:pt x="2069" y="441"/>
                  </a:lnTo>
                  <a:lnTo>
                    <a:pt x="2066" y="442"/>
                  </a:lnTo>
                  <a:lnTo>
                    <a:pt x="2053" y="441"/>
                  </a:lnTo>
                  <a:lnTo>
                    <a:pt x="2050" y="440"/>
                  </a:lnTo>
                  <a:lnTo>
                    <a:pt x="2047" y="440"/>
                  </a:lnTo>
                  <a:lnTo>
                    <a:pt x="2045" y="438"/>
                  </a:lnTo>
                  <a:lnTo>
                    <a:pt x="2039" y="437"/>
                  </a:lnTo>
                  <a:lnTo>
                    <a:pt x="2037" y="438"/>
                  </a:lnTo>
                  <a:lnTo>
                    <a:pt x="2033" y="437"/>
                  </a:lnTo>
                  <a:lnTo>
                    <a:pt x="2032" y="441"/>
                  </a:lnTo>
                  <a:lnTo>
                    <a:pt x="2030" y="440"/>
                  </a:lnTo>
                  <a:lnTo>
                    <a:pt x="2024" y="440"/>
                  </a:lnTo>
                  <a:lnTo>
                    <a:pt x="2022" y="441"/>
                  </a:lnTo>
                  <a:lnTo>
                    <a:pt x="2019" y="441"/>
                  </a:lnTo>
                  <a:lnTo>
                    <a:pt x="2016" y="443"/>
                  </a:lnTo>
                  <a:lnTo>
                    <a:pt x="2014" y="442"/>
                  </a:lnTo>
                  <a:lnTo>
                    <a:pt x="2014" y="444"/>
                  </a:lnTo>
                  <a:lnTo>
                    <a:pt x="2010" y="445"/>
                  </a:lnTo>
                  <a:lnTo>
                    <a:pt x="2006" y="447"/>
                  </a:lnTo>
                  <a:lnTo>
                    <a:pt x="2005" y="450"/>
                  </a:lnTo>
                  <a:lnTo>
                    <a:pt x="2009" y="451"/>
                  </a:lnTo>
                  <a:lnTo>
                    <a:pt x="2005" y="452"/>
                  </a:lnTo>
                  <a:lnTo>
                    <a:pt x="2007" y="454"/>
                  </a:lnTo>
                  <a:lnTo>
                    <a:pt x="2010" y="455"/>
                  </a:lnTo>
                  <a:lnTo>
                    <a:pt x="2007" y="455"/>
                  </a:lnTo>
                  <a:lnTo>
                    <a:pt x="2006" y="459"/>
                  </a:lnTo>
                  <a:lnTo>
                    <a:pt x="2009" y="461"/>
                  </a:lnTo>
                  <a:lnTo>
                    <a:pt x="2010" y="463"/>
                  </a:lnTo>
                  <a:lnTo>
                    <a:pt x="2013" y="463"/>
                  </a:lnTo>
                  <a:lnTo>
                    <a:pt x="2015" y="464"/>
                  </a:lnTo>
                  <a:lnTo>
                    <a:pt x="2018" y="462"/>
                  </a:lnTo>
                  <a:lnTo>
                    <a:pt x="2021" y="464"/>
                  </a:lnTo>
                  <a:lnTo>
                    <a:pt x="2018" y="474"/>
                  </a:lnTo>
                  <a:lnTo>
                    <a:pt x="2018" y="476"/>
                  </a:lnTo>
                  <a:lnTo>
                    <a:pt x="2019" y="484"/>
                  </a:lnTo>
                  <a:lnTo>
                    <a:pt x="2016" y="487"/>
                  </a:lnTo>
                  <a:lnTo>
                    <a:pt x="2014" y="488"/>
                  </a:lnTo>
                  <a:lnTo>
                    <a:pt x="2011" y="491"/>
                  </a:lnTo>
                  <a:lnTo>
                    <a:pt x="2009" y="491"/>
                  </a:lnTo>
                  <a:lnTo>
                    <a:pt x="2003" y="487"/>
                  </a:lnTo>
                  <a:lnTo>
                    <a:pt x="2002" y="485"/>
                  </a:lnTo>
                  <a:lnTo>
                    <a:pt x="1997" y="479"/>
                  </a:lnTo>
                  <a:lnTo>
                    <a:pt x="1995" y="478"/>
                  </a:lnTo>
                  <a:lnTo>
                    <a:pt x="1993" y="475"/>
                  </a:lnTo>
                  <a:lnTo>
                    <a:pt x="1986" y="478"/>
                  </a:lnTo>
                  <a:lnTo>
                    <a:pt x="1984" y="478"/>
                  </a:lnTo>
                  <a:lnTo>
                    <a:pt x="1980" y="480"/>
                  </a:lnTo>
                  <a:lnTo>
                    <a:pt x="1979" y="484"/>
                  </a:lnTo>
                  <a:lnTo>
                    <a:pt x="1978" y="486"/>
                  </a:lnTo>
                  <a:lnTo>
                    <a:pt x="1978" y="488"/>
                  </a:lnTo>
                  <a:lnTo>
                    <a:pt x="1976" y="492"/>
                  </a:lnTo>
                  <a:lnTo>
                    <a:pt x="1973" y="494"/>
                  </a:lnTo>
                  <a:lnTo>
                    <a:pt x="1972" y="500"/>
                  </a:lnTo>
                  <a:lnTo>
                    <a:pt x="1972" y="505"/>
                  </a:lnTo>
                  <a:lnTo>
                    <a:pt x="1973" y="508"/>
                  </a:lnTo>
                  <a:lnTo>
                    <a:pt x="1973" y="512"/>
                  </a:lnTo>
                  <a:lnTo>
                    <a:pt x="1973" y="514"/>
                  </a:lnTo>
                  <a:lnTo>
                    <a:pt x="1975" y="515"/>
                  </a:lnTo>
                  <a:lnTo>
                    <a:pt x="1975" y="517"/>
                  </a:lnTo>
                  <a:lnTo>
                    <a:pt x="1975" y="517"/>
                  </a:lnTo>
                  <a:lnTo>
                    <a:pt x="1976" y="519"/>
                  </a:lnTo>
                  <a:lnTo>
                    <a:pt x="1976" y="522"/>
                  </a:lnTo>
                  <a:lnTo>
                    <a:pt x="1976" y="523"/>
                  </a:lnTo>
                  <a:lnTo>
                    <a:pt x="1975" y="526"/>
                  </a:lnTo>
                  <a:lnTo>
                    <a:pt x="1976" y="528"/>
                  </a:lnTo>
                  <a:lnTo>
                    <a:pt x="1972" y="530"/>
                  </a:lnTo>
                  <a:lnTo>
                    <a:pt x="1967" y="530"/>
                  </a:lnTo>
                  <a:lnTo>
                    <a:pt x="1967" y="530"/>
                  </a:lnTo>
                  <a:lnTo>
                    <a:pt x="1962" y="529"/>
                  </a:lnTo>
                  <a:lnTo>
                    <a:pt x="1962" y="529"/>
                  </a:lnTo>
                  <a:lnTo>
                    <a:pt x="1961" y="529"/>
                  </a:lnTo>
                  <a:lnTo>
                    <a:pt x="1959" y="529"/>
                  </a:lnTo>
                  <a:lnTo>
                    <a:pt x="1958" y="530"/>
                  </a:lnTo>
                  <a:lnTo>
                    <a:pt x="1959" y="532"/>
                  </a:lnTo>
                  <a:lnTo>
                    <a:pt x="1956" y="536"/>
                  </a:lnTo>
                  <a:lnTo>
                    <a:pt x="1953" y="538"/>
                  </a:lnTo>
                  <a:lnTo>
                    <a:pt x="1951" y="540"/>
                  </a:lnTo>
                  <a:lnTo>
                    <a:pt x="1945" y="540"/>
                  </a:lnTo>
                  <a:lnTo>
                    <a:pt x="1942" y="540"/>
                  </a:lnTo>
                  <a:lnTo>
                    <a:pt x="1941" y="539"/>
                  </a:lnTo>
                  <a:lnTo>
                    <a:pt x="1937" y="532"/>
                  </a:lnTo>
                  <a:lnTo>
                    <a:pt x="1937" y="532"/>
                  </a:lnTo>
                  <a:lnTo>
                    <a:pt x="1935" y="531"/>
                  </a:lnTo>
                  <a:lnTo>
                    <a:pt x="1929" y="531"/>
                  </a:lnTo>
                  <a:lnTo>
                    <a:pt x="1921" y="534"/>
                  </a:lnTo>
                  <a:lnTo>
                    <a:pt x="1916" y="536"/>
                  </a:lnTo>
                  <a:lnTo>
                    <a:pt x="1911" y="537"/>
                  </a:lnTo>
                  <a:lnTo>
                    <a:pt x="1910" y="538"/>
                  </a:lnTo>
                  <a:lnTo>
                    <a:pt x="1907" y="543"/>
                  </a:lnTo>
                  <a:lnTo>
                    <a:pt x="1895" y="544"/>
                  </a:lnTo>
                  <a:lnTo>
                    <a:pt x="1881" y="548"/>
                  </a:lnTo>
                  <a:lnTo>
                    <a:pt x="1879" y="548"/>
                  </a:lnTo>
                  <a:lnTo>
                    <a:pt x="1876" y="546"/>
                  </a:lnTo>
                  <a:lnTo>
                    <a:pt x="1875" y="549"/>
                  </a:lnTo>
                  <a:lnTo>
                    <a:pt x="1874" y="551"/>
                  </a:lnTo>
                  <a:lnTo>
                    <a:pt x="1877" y="549"/>
                  </a:lnTo>
                  <a:lnTo>
                    <a:pt x="1879" y="549"/>
                  </a:lnTo>
                  <a:lnTo>
                    <a:pt x="1881" y="551"/>
                  </a:lnTo>
                  <a:lnTo>
                    <a:pt x="1882" y="549"/>
                  </a:lnTo>
                  <a:lnTo>
                    <a:pt x="1882" y="549"/>
                  </a:lnTo>
                  <a:lnTo>
                    <a:pt x="1885" y="551"/>
                  </a:lnTo>
                  <a:lnTo>
                    <a:pt x="1884" y="553"/>
                  </a:lnTo>
                  <a:lnTo>
                    <a:pt x="1884" y="555"/>
                  </a:lnTo>
                  <a:lnTo>
                    <a:pt x="1882" y="553"/>
                  </a:lnTo>
                  <a:lnTo>
                    <a:pt x="1881" y="553"/>
                  </a:lnTo>
                  <a:lnTo>
                    <a:pt x="1875" y="551"/>
                  </a:lnTo>
                  <a:lnTo>
                    <a:pt x="1874" y="551"/>
                  </a:lnTo>
                  <a:lnTo>
                    <a:pt x="1874" y="549"/>
                  </a:lnTo>
                  <a:lnTo>
                    <a:pt x="1873" y="544"/>
                  </a:lnTo>
                  <a:lnTo>
                    <a:pt x="1870" y="545"/>
                  </a:lnTo>
                  <a:lnTo>
                    <a:pt x="1869" y="546"/>
                  </a:lnTo>
                  <a:lnTo>
                    <a:pt x="1865" y="541"/>
                  </a:lnTo>
                  <a:lnTo>
                    <a:pt x="1865" y="541"/>
                  </a:lnTo>
                  <a:lnTo>
                    <a:pt x="1861" y="540"/>
                  </a:lnTo>
                  <a:lnTo>
                    <a:pt x="1859" y="540"/>
                  </a:lnTo>
                  <a:lnTo>
                    <a:pt x="1856" y="541"/>
                  </a:lnTo>
                  <a:lnTo>
                    <a:pt x="1856" y="540"/>
                  </a:lnTo>
                  <a:lnTo>
                    <a:pt x="1858" y="539"/>
                  </a:lnTo>
                  <a:lnTo>
                    <a:pt x="1861" y="539"/>
                  </a:lnTo>
                  <a:lnTo>
                    <a:pt x="1856" y="538"/>
                  </a:lnTo>
                  <a:lnTo>
                    <a:pt x="1854" y="541"/>
                  </a:lnTo>
                  <a:lnTo>
                    <a:pt x="1851" y="543"/>
                  </a:lnTo>
                  <a:lnTo>
                    <a:pt x="1850" y="545"/>
                  </a:lnTo>
                  <a:lnTo>
                    <a:pt x="1850" y="544"/>
                  </a:lnTo>
                  <a:lnTo>
                    <a:pt x="1848" y="544"/>
                  </a:lnTo>
                  <a:lnTo>
                    <a:pt x="1844" y="544"/>
                  </a:lnTo>
                  <a:lnTo>
                    <a:pt x="1842" y="547"/>
                  </a:lnTo>
                  <a:lnTo>
                    <a:pt x="1841" y="549"/>
                  </a:lnTo>
                  <a:lnTo>
                    <a:pt x="1839" y="548"/>
                  </a:lnTo>
                  <a:lnTo>
                    <a:pt x="1836" y="547"/>
                  </a:lnTo>
                  <a:lnTo>
                    <a:pt x="1834" y="548"/>
                  </a:lnTo>
                  <a:lnTo>
                    <a:pt x="1834" y="545"/>
                  </a:lnTo>
                  <a:lnTo>
                    <a:pt x="1836" y="543"/>
                  </a:lnTo>
                  <a:lnTo>
                    <a:pt x="1836" y="540"/>
                  </a:lnTo>
                  <a:lnTo>
                    <a:pt x="1834" y="540"/>
                  </a:lnTo>
                  <a:lnTo>
                    <a:pt x="1832" y="541"/>
                  </a:lnTo>
                  <a:lnTo>
                    <a:pt x="1826" y="539"/>
                  </a:lnTo>
                  <a:lnTo>
                    <a:pt x="1824" y="540"/>
                  </a:lnTo>
                  <a:lnTo>
                    <a:pt x="1822" y="538"/>
                  </a:lnTo>
                  <a:lnTo>
                    <a:pt x="1822" y="535"/>
                  </a:lnTo>
                  <a:lnTo>
                    <a:pt x="1821" y="535"/>
                  </a:lnTo>
                  <a:lnTo>
                    <a:pt x="1822" y="534"/>
                  </a:lnTo>
                  <a:lnTo>
                    <a:pt x="1817" y="531"/>
                  </a:lnTo>
                  <a:lnTo>
                    <a:pt x="1814" y="531"/>
                  </a:lnTo>
                  <a:lnTo>
                    <a:pt x="1816" y="530"/>
                  </a:lnTo>
                  <a:lnTo>
                    <a:pt x="1818" y="530"/>
                  </a:lnTo>
                  <a:lnTo>
                    <a:pt x="1815" y="526"/>
                  </a:lnTo>
                  <a:lnTo>
                    <a:pt x="1817" y="523"/>
                  </a:lnTo>
                  <a:lnTo>
                    <a:pt x="1815" y="519"/>
                  </a:lnTo>
                  <a:lnTo>
                    <a:pt x="1817" y="518"/>
                  </a:lnTo>
                  <a:lnTo>
                    <a:pt x="1819" y="517"/>
                  </a:lnTo>
                  <a:lnTo>
                    <a:pt x="1816" y="514"/>
                  </a:lnTo>
                  <a:lnTo>
                    <a:pt x="1819" y="515"/>
                  </a:lnTo>
                  <a:lnTo>
                    <a:pt x="1822" y="515"/>
                  </a:lnTo>
                  <a:lnTo>
                    <a:pt x="1822" y="512"/>
                  </a:lnTo>
                  <a:lnTo>
                    <a:pt x="1825" y="511"/>
                  </a:lnTo>
                  <a:lnTo>
                    <a:pt x="1825" y="505"/>
                  </a:lnTo>
                  <a:lnTo>
                    <a:pt x="1828" y="505"/>
                  </a:lnTo>
                  <a:lnTo>
                    <a:pt x="1828" y="508"/>
                  </a:lnTo>
                  <a:lnTo>
                    <a:pt x="1831" y="505"/>
                  </a:lnTo>
                  <a:lnTo>
                    <a:pt x="1833" y="504"/>
                  </a:lnTo>
                  <a:lnTo>
                    <a:pt x="1834" y="502"/>
                  </a:lnTo>
                  <a:lnTo>
                    <a:pt x="1832" y="498"/>
                  </a:lnTo>
                  <a:lnTo>
                    <a:pt x="1830" y="500"/>
                  </a:lnTo>
                  <a:lnTo>
                    <a:pt x="1827" y="498"/>
                  </a:lnTo>
                  <a:lnTo>
                    <a:pt x="1824" y="501"/>
                  </a:lnTo>
                  <a:lnTo>
                    <a:pt x="1826" y="497"/>
                  </a:lnTo>
                  <a:lnTo>
                    <a:pt x="1823" y="495"/>
                  </a:lnTo>
                  <a:lnTo>
                    <a:pt x="1822" y="496"/>
                  </a:lnTo>
                  <a:lnTo>
                    <a:pt x="1819" y="496"/>
                  </a:lnTo>
                  <a:lnTo>
                    <a:pt x="1823" y="495"/>
                  </a:lnTo>
                  <a:lnTo>
                    <a:pt x="1826" y="495"/>
                  </a:lnTo>
                  <a:lnTo>
                    <a:pt x="1825" y="493"/>
                  </a:lnTo>
                  <a:lnTo>
                    <a:pt x="1824" y="491"/>
                  </a:lnTo>
                  <a:lnTo>
                    <a:pt x="1822" y="488"/>
                  </a:lnTo>
                  <a:lnTo>
                    <a:pt x="1821" y="488"/>
                  </a:lnTo>
                  <a:lnTo>
                    <a:pt x="1811" y="489"/>
                  </a:lnTo>
                  <a:lnTo>
                    <a:pt x="1810" y="493"/>
                  </a:lnTo>
                  <a:lnTo>
                    <a:pt x="1813" y="496"/>
                  </a:lnTo>
                  <a:lnTo>
                    <a:pt x="1811" y="498"/>
                  </a:lnTo>
                  <a:lnTo>
                    <a:pt x="1809" y="496"/>
                  </a:lnTo>
                  <a:lnTo>
                    <a:pt x="1808" y="494"/>
                  </a:lnTo>
                  <a:lnTo>
                    <a:pt x="1806" y="496"/>
                  </a:lnTo>
                  <a:lnTo>
                    <a:pt x="1805" y="498"/>
                  </a:lnTo>
                  <a:lnTo>
                    <a:pt x="1798" y="498"/>
                  </a:lnTo>
                  <a:lnTo>
                    <a:pt x="1797" y="496"/>
                  </a:lnTo>
                  <a:lnTo>
                    <a:pt x="1796" y="498"/>
                  </a:lnTo>
                  <a:lnTo>
                    <a:pt x="1796" y="510"/>
                  </a:lnTo>
                  <a:lnTo>
                    <a:pt x="1798" y="509"/>
                  </a:lnTo>
                  <a:lnTo>
                    <a:pt x="1800" y="511"/>
                  </a:lnTo>
                  <a:lnTo>
                    <a:pt x="1799" y="512"/>
                  </a:lnTo>
                  <a:lnTo>
                    <a:pt x="1797" y="510"/>
                  </a:lnTo>
                  <a:lnTo>
                    <a:pt x="1797" y="515"/>
                  </a:lnTo>
                  <a:lnTo>
                    <a:pt x="1796" y="518"/>
                  </a:lnTo>
                  <a:lnTo>
                    <a:pt x="1799" y="518"/>
                  </a:lnTo>
                  <a:lnTo>
                    <a:pt x="1800" y="520"/>
                  </a:lnTo>
                  <a:lnTo>
                    <a:pt x="1804" y="522"/>
                  </a:lnTo>
                  <a:lnTo>
                    <a:pt x="1804" y="524"/>
                  </a:lnTo>
                  <a:lnTo>
                    <a:pt x="1802" y="526"/>
                  </a:lnTo>
                  <a:lnTo>
                    <a:pt x="1804" y="530"/>
                  </a:lnTo>
                  <a:lnTo>
                    <a:pt x="1802" y="530"/>
                  </a:lnTo>
                  <a:lnTo>
                    <a:pt x="1800" y="528"/>
                  </a:lnTo>
                  <a:lnTo>
                    <a:pt x="1799" y="528"/>
                  </a:lnTo>
                  <a:lnTo>
                    <a:pt x="1800" y="531"/>
                  </a:lnTo>
                  <a:lnTo>
                    <a:pt x="1804" y="531"/>
                  </a:lnTo>
                  <a:lnTo>
                    <a:pt x="1804" y="531"/>
                  </a:lnTo>
                  <a:lnTo>
                    <a:pt x="1808" y="537"/>
                  </a:lnTo>
                  <a:lnTo>
                    <a:pt x="1807" y="538"/>
                  </a:lnTo>
                  <a:lnTo>
                    <a:pt x="1805" y="539"/>
                  </a:lnTo>
                  <a:lnTo>
                    <a:pt x="1804" y="543"/>
                  </a:lnTo>
                  <a:lnTo>
                    <a:pt x="1806" y="541"/>
                  </a:lnTo>
                  <a:lnTo>
                    <a:pt x="1807" y="545"/>
                  </a:lnTo>
                  <a:lnTo>
                    <a:pt x="1806" y="547"/>
                  </a:lnTo>
                  <a:lnTo>
                    <a:pt x="1809" y="549"/>
                  </a:lnTo>
                  <a:lnTo>
                    <a:pt x="1813" y="549"/>
                  </a:lnTo>
                  <a:lnTo>
                    <a:pt x="1817" y="555"/>
                  </a:lnTo>
                  <a:lnTo>
                    <a:pt x="1819" y="556"/>
                  </a:lnTo>
                  <a:lnTo>
                    <a:pt x="1819" y="556"/>
                  </a:lnTo>
                  <a:lnTo>
                    <a:pt x="1816" y="555"/>
                  </a:lnTo>
                  <a:lnTo>
                    <a:pt x="1814" y="553"/>
                  </a:lnTo>
                  <a:lnTo>
                    <a:pt x="1810" y="549"/>
                  </a:lnTo>
                  <a:lnTo>
                    <a:pt x="1808" y="551"/>
                  </a:lnTo>
                  <a:lnTo>
                    <a:pt x="1806" y="551"/>
                  </a:lnTo>
                  <a:lnTo>
                    <a:pt x="1805" y="549"/>
                  </a:lnTo>
                  <a:lnTo>
                    <a:pt x="1801" y="551"/>
                  </a:lnTo>
                  <a:lnTo>
                    <a:pt x="1801" y="553"/>
                  </a:lnTo>
                  <a:lnTo>
                    <a:pt x="1801" y="556"/>
                  </a:lnTo>
                  <a:lnTo>
                    <a:pt x="1801" y="560"/>
                  </a:lnTo>
                  <a:lnTo>
                    <a:pt x="1800" y="555"/>
                  </a:lnTo>
                  <a:lnTo>
                    <a:pt x="1798" y="555"/>
                  </a:lnTo>
                  <a:lnTo>
                    <a:pt x="1798" y="557"/>
                  </a:lnTo>
                  <a:lnTo>
                    <a:pt x="1796" y="557"/>
                  </a:lnTo>
                  <a:lnTo>
                    <a:pt x="1796" y="555"/>
                  </a:lnTo>
                  <a:lnTo>
                    <a:pt x="1793" y="553"/>
                  </a:lnTo>
                  <a:lnTo>
                    <a:pt x="1789" y="553"/>
                  </a:lnTo>
                  <a:lnTo>
                    <a:pt x="1788" y="553"/>
                  </a:lnTo>
                  <a:lnTo>
                    <a:pt x="1785" y="553"/>
                  </a:lnTo>
                  <a:lnTo>
                    <a:pt x="1783" y="554"/>
                  </a:lnTo>
                  <a:lnTo>
                    <a:pt x="1781" y="556"/>
                  </a:lnTo>
                  <a:lnTo>
                    <a:pt x="1781" y="560"/>
                  </a:lnTo>
                  <a:lnTo>
                    <a:pt x="1784" y="560"/>
                  </a:lnTo>
                  <a:lnTo>
                    <a:pt x="1785" y="561"/>
                  </a:lnTo>
                  <a:lnTo>
                    <a:pt x="1783" y="562"/>
                  </a:lnTo>
                  <a:lnTo>
                    <a:pt x="1780" y="560"/>
                  </a:lnTo>
                  <a:lnTo>
                    <a:pt x="1777" y="557"/>
                  </a:lnTo>
                  <a:lnTo>
                    <a:pt x="1772" y="558"/>
                  </a:lnTo>
                  <a:lnTo>
                    <a:pt x="1766" y="558"/>
                  </a:lnTo>
                  <a:lnTo>
                    <a:pt x="1762" y="561"/>
                  </a:lnTo>
                  <a:lnTo>
                    <a:pt x="1758" y="563"/>
                  </a:lnTo>
                  <a:lnTo>
                    <a:pt x="1758" y="564"/>
                  </a:lnTo>
                  <a:lnTo>
                    <a:pt x="1756" y="566"/>
                  </a:lnTo>
                  <a:lnTo>
                    <a:pt x="1753" y="568"/>
                  </a:lnTo>
                  <a:lnTo>
                    <a:pt x="1749" y="568"/>
                  </a:lnTo>
                  <a:lnTo>
                    <a:pt x="1748" y="570"/>
                  </a:lnTo>
                  <a:lnTo>
                    <a:pt x="1748" y="575"/>
                  </a:lnTo>
                  <a:lnTo>
                    <a:pt x="1746" y="579"/>
                  </a:lnTo>
                  <a:lnTo>
                    <a:pt x="1741" y="585"/>
                  </a:lnTo>
                  <a:lnTo>
                    <a:pt x="1740" y="585"/>
                  </a:lnTo>
                  <a:lnTo>
                    <a:pt x="1740" y="588"/>
                  </a:lnTo>
                  <a:lnTo>
                    <a:pt x="1745" y="589"/>
                  </a:lnTo>
                  <a:lnTo>
                    <a:pt x="1748" y="589"/>
                  </a:lnTo>
                  <a:lnTo>
                    <a:pt x="1750" y="588"/>
                  </a:lnTo>
                  <a:lnTo>
                    <a:pt x="1750" y="590"/>
                  </a:lnTo>
                  <a:lnTo>
                    <a:pt x="1748" y="589"/>
                  </a:lnTo>
                  <a:lnTo>
                    <a:pt x="1748" y="589"/>
                  </a:lnTo>
                  <a:lnTo>
                    <a:pt x="1745" y="590"/>
                  </a:lnTo>
                  <a:lnTo>
                    <a:pt x="1742" y="591"/>
                  </a:lnTo>
                  <a:lnTo>
                    <a:pt x="1741" y="591"/>
                  </a:lnTo>
                  <a:lnTo>
                    <a:pt x="1742" y="592"/>
                  </a:lnTo>
                  <a:lnTo>
                    <a:pt x="1740" y="592"/>
                  </a:lnTo>
                  <a:lnTo>
                    <a:pt x="1742" y="594"/>
                  </a:lnTo>
                  <a:lnTo>
                    <a:pt x="1743" y="595"/>
                  </a:lnTo>
                  <a:lnTo>
                    <a:pt x="1740" y="594"/>
                  </a:lnTo>
                  <a:lnTo>
                    <a:pt x="1738" y="591"/>
                  </a:lnTo>
                  <a:lnTo>
                    <a:pt x="1733" y="592"/>
                  </a:lnTo>
                  <a:lnTo>
                    <a:pt x="1734" y="595"/>
                  </a:lnTo>
                  <a:lnTo>
                    <a:pt x="1737" y="596"/>
                  </a:lnTo>
                  <a:lnTo>
                    <a:pt x="1740" y="595"/>
                  </a:lnTo>
                  <a:lnTo>
                    <a:pt x="1742" y="596"/>
                  </a:lnTo>
                  <a:lnTo>
                    <a:pt x="1743" y="598"/>
                  </a:lnTo>
                  <a:lnTo>
                    <a:pt x="1742" y="596"/>
                  </a:lnTo>
                  <a:lnTo>
                    <a:pt x="1739" y="596"/>
                  </a:lnTo>
                  <a:lnTo>
                    <a:pt x="1736" y="597"/>
                  </a:lnTo>
                  <a:lnTo>
                    <a:pt x="1733" y="596"/>
                  </a:lnTo>
                  <a:lnTo>
                    <a:pt x="1728" y="597"/>
                  </a:lnTo>
                  <a:lnTo>
                    <a:pt x="1719" y="601"/>
                  </a:lnTo>
                  <a:lnTo>
                    <a:pt x="1710" y="604"/>
                  </a:lnTo>
                  <a:lnTo>
                    <a:pt x="1706" y="606"/>
                  </a:lnTo>
                  <a:lnTo>
                    <a:pt x="1706" y="608"/>
                  </a:lnTo>
                  <a:lnTo>
                    <a:pt x="1706" y="614"/>
                  </a:lnTo>
                  <a:lnTo>
                    <a:pt x="1706" y="614"/>
                  </a:lnTo>
                  <a:lnTo>
                    <a:pt x="1707" y="617"/>
                  </a:lnTo>
                  <a:lnTo>
                    <a:pt x="1706" y="616"/>
                  </a:lnTo>
                  <a:lnTo>
                    <a:pt x="1704" y="620"/>
                  </a:lnTo>
                  <a:lnTo>
                    <a:pt x="1700" y="622"/>
                  </a:lnTo>
                  <a:lnTo>
                    <a:pt x="1695" y="623"/>
                  </a:lnTo>
                  <a:lnTo>
                    <a:pt x="1689" y="625"/>
                  </a:lnTo>
                  <a:lnTo>
                    <a:pt x="1687" y="628"/>
                  </a:lnTo>
                  <a:lnTo>
                    <a:pt x="1688" y="630"/>
                  </a:lnTo>
                  <a:lnTo>
                    <a:pt x="1691" y="630"/>
                  </a:lnTo>
                  <a:lnTo>
                    <a:pt x="1691" y="630"/>
                  </a:lnTo>
                  <a:lnTo>
                    <a:pt x="1688" y="631"/>
                  </a:lnTo>
                  <a:lnTo>
                    <a:pt x="1682" y="633"/>
                  </a:lnTo>
                  <a:lnTo>
                    <a:pt x="1678" y="632"/>
                  </a:lnTo>
                  <a:lnTo>
                    <a:pt x="1674" y="632"/>
                  </a:lnTo>
                  <a:lnTo>
                    <a:pt x="1672" y="631"/>
                  </a:lnTo>
                  <a:lnTo>
                    <a:pt x="1669" y="632"/>
                  </a:lnTo>
                  <a:lnTo>
                    <a:pt x="1666" y="629"/>
                  </a:lnTo>
                  <a:lnTo>
                    <a:pt x="1666" y="626"/>
                  </a:lnTo>
                  <a:lnTo>
                    <a:pt x="1662" y="626"/>
                  </a:lnTo>
                  <a:lnTo>
                    <a:pt x="1657" y="626"/>
                  </a:lnTo>
                  <a:lnTo>
                    <a:pt x="1660" y="631"/>
                  </a:lnTo>
                  <a:lnTo>
                    <a:pt x="1662" y="634"/>
                  </a:lnTo>
                  <a:lnTo>
                    <a:pt x="1663" y="640"/>
                  </a:lnTo>
                  <a:lnTo>
                    <a:pt x="1663" y="642"/>
                  </a:lnTo>
                  <a:lnTo>
                    <a:pt x="1665" y="645"/>
                  </a:lnTo>
                  <a:lnTo>
                    <a:pt x="1657" y="646"/>
                  </a:lnTo>
                  <a:lnTo>
                    <a:pt x="1657" y="647"/>
                  </a:lnTo>
                  <a:lnTo>
                    <a:pt x="1657" y="647"/>
                  </a:lnTo>
                  <a:lnTo>
                    <a:pt x="1657" y="646"/>
                  </a:lnTo>
                  <a:lnTo>
                    <a:pt x="1653" y="643"/>
                  </a:lnTo>
                  <a:lnTo>
                    <a:pt x="1649" y="646"/>
                  </a:lnTo>
                  <a:lnTo>
                    <a:pt x="1647" y="646"/>
                  </a:lnTo>
                  <a:lnTo>
                    <a:pt x="1643" y="640"/>
                  </a:lnTo>
                  <a:lnTo>
                    <a:pt x="1639" y="641"/>
                  </a:lnTo>
                  <a:lnTo>
                    <a:pt x="1637" y="641"/>
                  </a:lnTo>
                  <a:lnTo>
                    <a:pt x="1635" y="645"/>
                  </a:lnTo>
                  <a:lnTo>
                    <a:pt x="1630" y="643"/>
                  </a:lnTo>
                  <a:lnTo>
                    <a:pt x="1625" y="645"/>
                  </a:lnTo>
                  <a:lnTo>
                    <a:pt x="1622" y="646"/>
                  </a:lnTo>
                  <a:lnTo>
                    <a:pt x="1619" y="648"/>
                  </a:lnTo>
                  <a:lnTo>
                    <a:pt x="1620" y="650"/>
                  </a:lnTo>
                  <a:lnTo>
                    <a:pt x="1625" y="649"/>
                  </a:lnTo>
                  <a:lnTo>
                    <a:pt x="1626" y="651"/>
                  </a:lnTo>
                  <a:lnTo>
                    <a:pt x="1622" y="650"/>
                  </a:lnTo>
                  <a:lnTo>
                    <a:pt x="1622" y="652"/>
                  </a:lnTo>
                  <a:lnTo>
                    <a:pt x="1626" y="654"/>
                  </a:lnTo>
                  <a:lnTo>
                    <a:pt x="1620" y="655"/>
                  </a:lnTo>
                  <a:lnTo>
                    <a:pt x="1621" y="656"/>
                  </a:lnTo>
                  <a:lnTo>
                    <a:pt x="1625" y="657"/>
                  </a:lnTo>
                  <a:lnTo>
                    <a:pt x="1627" y="659"/>
                  </a:lnTo>
                  <a:lnTo>
                    <a:pt x="1629" y="658"/>
                  </a:lnTo>
                  <a:lnTo>
                    <a:pt x="1638" y="660"/>
                  </a:lnTo>
                  <a:lnTo>
                    <a:pt x="1640" y="663"/>
                  </a:lnTo>
                  <a:lnTo>
                    <a:pt x="1643" y="665"/>
                  </a:lnTo>
                  <a:lnTo>
                    <a:pt x="1644" y="663"/>
                  </a:lnTo>
                  <a:lnTo>
                    <a:pt x="1647" y="665"/>
                  </a:lnTo>
                  <a:lnTo>
                    <a:pt x="1653" y="665"/>
                  </a:lnTo>
                  <a:lnTo>
                    <a:pt x="1651" y="666"/>
                  </a:lnTo>
                  <a:lnTo>
                    <a:pt x="1652" y="668"/>
                  </a:lnTo>
                  <a:lnTo>
                    <a:pt x="1655" y="668"/>
                  </a:lnTo>
                  <a:lnTo>
                    <a:pt x="1659" y="668"/>
                  </a:lnTo>
                  <a:lnTo>
                    <a:pt x="1661" y="669"/>
                  </a:lnTo>
                  <a:lnTo>
                    <a:pt x="1657" y="668"/>
                  </a:lnTo>
                  <a:lnTo>
                    <a:pt x="1655" y="668"/>
                  </a:lnTo>
                  <a:lnTo>
                    <a:pt x="1655" y="671"/>
                  </a:lnTo>
                  <a:lnTo>
                    <a:pt x="1657" y="673"/>
                  </a:lnTo>
                  <a:lnTo>
                    <a:pt x="1655" y="676"/>
                  </a:lnTo>
                  <a:lnTo>
                    <a:pt x="1659" y="678"/>
                  </a:lnTo>
                  <a:lnTo>
                    <a:pt x="1661" y="682"/>
                  </a:lnTo>
                  <a:lnTo>
                    <a:pt x="1662" y="683"/>
                  </a:lnTo>
                  <a:lnTo>
                    <a:pt x="1664" y="683"/>
                  </a:lnTo>
                  <a:lnTo>
                    <a:pt x="1666" y="685"/>
                  </a:lnTo>
                  <a:lnTo>
                    <a:pt x="1670" y="685"/>
                  </a:lnTo>
                  <a:lnTo>
                    <a:pt x="1669" y="686"/>
                  </a:lnTo>
                  <a:lnTo>
                    <a:pt x="1670" y="692"/>
                  </a:lnTo>
                  <a:lnTo>
                    <a:pt x="1670" y="694"/>
                  </a:lnTo>
                  <a:lnTo>
                    <a:pt x="1668" y="695"/>
                  </a:lnTo>
                  <a:lnTo>
                    <a:pt x="1669" y="695"/>
                  </a:lnTo>
                  <a:lnTo>
                    <a:pt x="1671" y="697"/>
                  </a:lnTo>
                  <a:lnTo>
                    <a:pt x="1673" y="699"/>
                  </a:lnTo>
                  <a:lnTo>
                    <a:pt x="1676" y="702"/>
                  </a:lnTo>
                  <a:lnTo>
                    <a:pt x="1676" y="705"/>
                  </a:lnTo>
                  <a:lnTo>
                    <a:pt x="1677" y="708"/>
                  </a:lnTo>
                  <a:lnTo>
                    <a:pt x="1678" y="709"/>
                  </a:lnTo>
                  <a:lnTo>
                    <a:pt x="1677" y="708"/>
                  </a:lnTo>
                  <a:lnTo>
                    <a:pt x="1674" y="706"/>
                  </a:lnTo>
                  <a:lnTo>
                    <a:pt x="1674" y="702"/>
                  </a:lnTo>
                  <a:lnTo>
                    <a:pt x="1672" y="700"/>
                  </a:lnTo>
                  <a:lnTo>
                    <a:pt x="1669" y="699"/>
                  </a:lnTo>
                  <a:lnTo>
                    <a:pt x="1668" y="711"/>
                  </a:lnTo>
                  <a:lnTo>
                    <a:pt x="1668" y="714"/>
                  </a:lnTo>
                  <a:lnTo>
                    <a:pt x="1668" y="718"/>
                  </a:lnTo>
                  <a:lnTo>
                    <a:pt x="1665" y="727"/>
                  </a:lnTo>
                  <a:lnTo>
                    <a:pt x="1663" y="734"/>
                  </a:lnTo>
                  <a:lnTo>
                    <a:pt x="1661" y="735"/>
                  </a:lnTo>
                  <a:lnTo>
                    <a:pt x="1657" y="736"/>
                  </a:lnTo>
                  <a:lnTo>
                    <a:pt x="1654" y="736"/>
                  </a:lnTo>
                  <a:lnTo>
                    <a:pt x="1652" y="736"/>
                  </a:lnTo>
                  <a:lnTo>
                    <a:pt x="1647" y="733"/>
                  </a:lnTo>
                  <a:lnTo>
                    <a:pt x="1645" y="734"/>
                  </a:lnTo>
                  <a:lnTo>
                    <a:pt x="1644" y="735"/>
                  </a:lnTo>
                  <a:lnTo>
                    <a:pt x="1642" y="735"/>
                  </a:lnTo>
                  <a:lnTo>
                    <a:pt x="1637" y="733"/>
                  </a:lnTo>
                  <a:lnTo>
                    <a:pt x="1635" y="733"/>
                  </a:lnTo>
                  <a:lnTo>
                    <a:pt x="1632" y="733"/>
                  </a:lnTo>
                  <a:lnTo>
                    <a:pt x="1629" y="734"/>
                  </a:lnTo>
                  <a:lnTo>
                    <a:pt x="1629" y="734"/>
                  </a:lnTo>
                  <a:lnTo>
                    <a:pt x="1627" y="734"/>
                  </a:lnTo>
                  <a:lnTo>
                    <a:pt x="1621" y="734"/>
                  </a:lnTo>
                  <a:lnTo>
                    <a:pt x="1615" y="733"/>
                  </a:lnTo>
                  <a:lnTo>
                    <a:pt x="1612" y="732"/>
                  </a:lnTo>
                  <a:lnTo>
                    <a:pt x="1606" y="732"/>
                  </a:lnTo>
                  <a:lnTo>
                    <a:pt x="1604" y="731"/>
                  </a:lnTo>
                  <a:lnTo>
                    <a:pt x="1602" y="732"/>
                  </a:lnTo>
                  <a:lnTo>
                    <a:pt x="1593" y="732"/>
                  </a:lnTo>
                  <a:lnTo>
                    <a:pt x="1591" y="732"/>
                  </a:lnTo>
                  <a:lnTo>
                    <a:pt x="1588" y="733"/>
                  </a:lnTo>
                  <a:lnTo>
                    <a:pt x="1587" y="732"/>
                  </a:lnTo>
                  <a:lnTo>
                    <a:pt x="1585" y="731"/>
                  </a:lnTo>
                  <a:lnTo>
                    <a:pt x="1582" y="729"/>
                  </a:lnTo>
                  <a:lnTo>
                    <a:pt x="1576" y="728"/>
                  </a:lnTo>
                  <a:lnTo>
                    <a:pt x="1574" y="731"/>
                  </a:lnTo>
                  <a:lnTo>
                    <a:pt x="1572" y="733"/>
                  </a:lnTo>
                  <a:lnTo>
                    <a:pt x="1572" y="733"/>
                  </a:lnTo>
                  <a:lnTo>
                    <a:pt x="1572" y="734"/>
                  </a:lnTo>
                  <a:lnTo>
                    <a:pt x="1569" y="735"/>
                  </a:lnTo>
                  <a:lnTo>
                    <a:pt x="1567" y="736"/>
                  </a:lnTo>
                  <a:lnTo>
                    <a:pt x="1563" y="736"/>
                  </a:lnTo>
                  <a:lnTo>
                    <a:pt x="1558" y="740"/>
                  </a:lnTo>
                  <a:lnTo>
                    <a:pt x="1560" y="743"/>
                  </a:lnTo>
                  <a:lnTo>
                    <a:pt x="1560" y="743"/>
                  </a:lnTo>
                  <a:lnTo>
                    <a:pt x="1561" y="744"/>
                  </a:lnTo>
                  <a:lnTo>
                    <a:pt x="1563" y="744"/>
                  </a:lnTo>
                  <a:lnTo>
                    <a:pt x="1562" y="744"/>
                  </a:lnTo>
                  <a:lnTo>
                    <a:pt x="1562" y="748"/>
                  </a:lnTo>
                  <a:lnTo>
                    <a:pt x="1566" y="746"/>
                  </a:lnTo>
                  <a:lnTo>
                    <a:pt x="1563" y="749"/>
                  </a:lnTo>
                  <a:lnTo>
                    <a:pt x="1563" y="751"/>
                  </a:lnTo>
                  <a:lnTo>
                    <a:pt x="1567" y="751"/>
                  </a:lnTo>
                  <a:lnTo>
                    <a:pt x="1563" y="753"/>
                  </a:lnTo>
                  <a:lnTo>
                    <a:pt x="1566" y="753"/>
                  </a:lnTo>
                  <a:lnTo>
                    <a:pt x="1567" y="752"/>
                  </a:lnTo>
                  <a:lnTo>
                    <a:pt x="1567" y="753"/>
                  </a:lnTo>
                  <a:lnTo>
                    <a:pt x="1563" y="756"/>
                  </a:lnTo>
                  <a:lnTo>
                    <a:pt x="1565" y="758"/>
                  </a:lnTo>
                  <a:lnTo>
                    <a:pt x="1563" y="760"/>
                  </a:lnTo>
                  <a:lnTo>
                    <a:pt x="1563" y="762"/>
                  </a:lnTo>
                  <a:lnTo>
                    <a:pt x="1566" y="770"/>
                  </a:lnTo>
                  <a:lnTo>
                    <a:pt x="1567" y="771"/>
                  </a:lnTo>
                  <a:lnTo>
                    <a:pt x="1566" y="779"/>
                  </a:lnTo>
                  <a:lnTo>
                    <a:pt x="1567" y="776"/>
                  </a:lnTo>
                  <a:lnTo>
                    <a:pt x="1567" y="779"/>
                  </a:lnTo>
                  <a:lnTo>
                    <a:pt x="1565" y="782"/>
                  </a:lnTo>
                  <a:lnTo>
                    <a:pt x="1563" y="788"/>
                  </a:lnTo>
                  <a:lnTo>
                    <a:pt x="1560" y="796"/>
                  </a:lnTo>
                  <a:lnTo>
                    <a:pt x="1557" y="801"/>
                  </a:lnTo>
                  <a:lnTo>
                    <a:pt x="1557" y="803"/>
                  </a:lnTo>
                  <a:lnTo>
                    <a:pt x="1555" y="805"/>
                  </a:lnTo>
                  <a:lnTo>
                    <a:pt x="1555" y="809"/>
                  </a:lnTo>
                  <a:lnTo>
                    <a:pt x="1557" y="811"/>
                  </a:lnTo>
                  <a:lnTo>
                    <a:pt x="1559" y="811"/>
                  </a:lnTo>
                  <a:lnTo>
                    <a:pt x="1560" y="810"/>
                  </a:lnTo>
                  <a:lnTo>
                    <a:pt x="1562" y="806"/>
                  </a:lnTo>
                  <a:lnTo>
                    <a:pt x="1562" y="810"/>
                  </a:lnTo>
                  <a:lnTo>
                    <a:pt x="1560" y="812"/>
                  </a:lnTo>
                  <a:lnTo>
                    <a:pt x="1559" y="811"/>
                  </a:lnTo>
                  <a:lnTo>
                    <a:pt x="1559" y="814"/>
                  </a:lnTo>
                  <a:lnTo>
                    <a:pt x="1565" y="814"/>
                  </a:lnTo>
                  <a:lnTo>
                    <a:pt x="1566" y="813"/>
                  </a:lnTo>
                  <a:lnTo>
                    <a:pt x="1565" y="816"/>
                  </a:lnTo>
                  <a:lnTo>
                    <a:pt x="1565" y="819"/>
                  </a:lnTo>
                  <a:lnTo>
                    <a:pt x="1563" y="822"/>
                  </a:lnTo>
                  <a:lnTo>
                    <a:pt x="1565" y="827"/>
                  </a:lnTo>
                  <a:lnTo>
                    <a:pt x="1565" y="828"/>
                  </a:lnTo>
                  <a:lnTo>
                    <a:pt x="1565" y="831"/>
                  </a:lnTo>
                  <a:lnTo>
                    <a:pt x="1562" y="835"/>
                  </a:lnTo>
                  <a:lnTo>
                    <a:pt x="1562" y="838"/>
                  </a:lnTo>
                  <a:lnTo>
                    <a:pt x="1568" y="836"/>
                  </a:lnTo>
                  <a:lnTo>
                    <a:pt x="1570" y="836"/>
                  </a:lnTo>
                  <a:lnTo>
                    <a:pt x="1572" y="836"/>
                  </a:lnTo>
                  <a:lnTo>
                    <a:pt x="1575" y="837"/>
                  </a:lnTo>
                  <a:lnTo>
                    <a:pt x="1578" y="837"/>
                  </a:lnTo>
                  <a:lnTo>
                    <a:pt x="1583" y="835"/>
                  </a:lnTo>
                  <a:lnTo>
                    <a:pt x="1583" y="834"/>
                  </a:lnTo>
                  <a:lnTo>
                    <a:pt x="1584" y="835"/>
                  </a:lnTo>
                  <a:lnTo>
                    <a:pt x="1584" y="835"/>
                  </a:lnTo>
                  <a:lnTo>
                    <a:pt x="1589" y="834"/>
                  </a:lnTo>
                  <a:lnTo>
                    <a:pt x="1591" y="834"/>
                  </a:lnTo>
                  <a:lnTo>
                    <a:pt x="1589" y="835"/>
                  </a:lnTo>
                  <a:lnTo>
                    <a:pt x="1595" y="838"/>
                  </a:lnTo>
                  <a:lnTo>
                    <a:pt x="1600" y="839"/>
                  </a:lnTo>
                  <a:lnTo>
                    <a:pt x="1596" y="843"/>
                  </a:lnTo>
                  <a:lnTo>
                    <a:pt x="1600" y="845"/>
                  </a:lnTo>
                  <a:lnTo>
                    <a:pt x="1600" y="845"/>
                  </a:lnTo>
                  <a:lnTo>
                    <a:pt x="1600" y="847"/>
                  </a:lnTo>
                  <a:lnTo>
                    <a:pt x="1602" y="851"/>
                  </a:lnTo>
                  <a:lnTo>
                    <a:pt x="1608" y="854"/>
                  </a:lnTo>
                  <a:lnTo>
                    <a:pt x="1612" y="852"/>
                  </a:lnTo>
                  <a:lnTo>
                    <a:pt x="1613" y="847"/>
                  </a:lnTo>
                  <a:lnTo>
                    <a:pt x="1617" y="846"/>
                  </a:lnTo>
                  <a:lnTo>
                    <a:pt x="1619" y="846"/>
                  </a:lnTo>
                  <a:lnTo>
                    <a:pt x="1621" y="846"/>
                  </a:lnTo>
                  <a:lnTo>
                    <a:pt x="1623" y="843"/>
                  </a:lnTo>
                  <a:lnTo>
                    <a:pt x="1625" y="843"/>
                  </a:lnTo>
                  <a:lnTo>
                    <a:pt x="1636" y="843"/>
                  </a:lnTo>
                  <a:lnTo>
                    <a:pt x="1642" y="842"/>
                  </a:lnTo>
                  <a:lnTo>
                    <a:pt x="1646" y="843"/>
                  </a:lnTo>
                  <a:lnTo>
                    <a:pt x="1648" y="843"/>
                  </a:lnTo>
                  <a:lnTo>
                    <a:pt x="1651" y="840"/>
                  </a:lnTo>
                  <a:lnTo>
                    <a:pt x="1653" y="840"/>
                  </a:lnTo>
                  <a:lnTo>
                    <a:pt x="1656" y="842"/>
                  </a:lnTo>
                  <a:lnTo>
                    <a:pt x="1657" y="839"/>
                  </a:lnTo>
                  <a:lnTo>
                    <a:pt x="1660" y="836"/>
                  </a:lnTo>
                  <a:lnTo>
                    <a:pt x="1660" y="834"/>
                  </a:lnTo>
                  <a:lnTo>
                    <a:pt x="1665" y="830"/>
                  </a:lnTo>
                  <a:lnTo>
                    <a:pt x="1668" y="829"/>
                  </a:lnTo>
                  <a:lnTo>
                    <a:pt x="1671" y="829"/>
                  </a:lnTo>
                  <a:lnTo>
                    <a:pt x="1673" y="827"/>
                  </a:lnTo>
                  <a:lnTo>
                    <a:pt x="1676" y="823"/>
                  </a:lnTo>
                  <a:lnTo>
                    <a:pt x="1676" y="820"/>
                  </a:lnTo>
                  <a:lnTo>
                    <a:pt x="1679" y="816"/>
                  </a:lnTo>
                  <a:lnTo>
                    <a:pt x="1685" y="812"/>
                  </a:lnTo>
                  <a:lnTo>
                    <a:pt x="1688" y="811"/>
                  </a:lnTo>
                  <a:lnTo>
                    <a:pt x="1682" y="806"/>
                  </a:lnTo>
                  <a:lnTo>
                    <a:pt x="1681" y="804"/>
                  </a:lnTo>
                  <a:lnTo>
                    <a:pt x="1680" y="800"/>
                  </a:lnTo>
                  <a:lnTo>
                    <a:pt x="1682" y="794"/>
                  </a:lnTo>
                  <a:lnTo>
                    <a:pt x="1685" y="792"/>
                  </a:lnTo>
                  <a:lnTo>
                    <a:pt x="1686" y="789"/>
                  </a:lnTo>
                  <a:lnTo>
                    <a:pt x="1690" y="784"/>
                  </a:lnTo>
                  <a:lnTo>
                    <a:pt x="1691" y="782"/>
                  </a:lnTo>
                  <a:lnTo>
                    <a:pt x="1694" y="780"/>
                  </a:lnTo>
                  <a:lnTo>
                    <a:pt x="1697" y="779"/>
                  </a:lnTo>
                  <a:lnTo>
                    <a:pt x="1697" y="778"/>
                  </a:lnTo>
                  <a:lnTo>
                    <a:pt x="1695" y="777"/>
                  </a:lnTo>
                  <a:lnTo>
                    <a:pt x="1697" y="775"/>
                  </a:lnTo>
                  <a:lnTo>
                    <a:pt x="1702" y="772"/>
                  </a:lnTo>
                  <a:lnTo>
                    <a:pt x="1714" y="769"/>
                  </a:lnTo>
                  <a:lnTo>
                    <a:pt x="1715" y="768"/>
                  </a:lnTo>
                  <a:lnTo>
                    <a:pt x="1717" y="766"/>
                  </a:lnTo>
                  <a:lnTo>
                    <a:pt x="1725" y="762"/>
                  </a:lnTo>
                  <a:lnTo>
                    <a:pt x="1728" y="760"/>
                  </a:lnTo>
                  <a:lnTo>
                    <a:pt x="1729" y="757"/>
                  </a:lnTo>
                  <a:lnTo>
                    <a:pt x="1728" y="754"/>
                  </a:lnTo>
                  <a:lnTo>
                    <a:pt x="1730" y="753"/>
                  </a:lnTo>
                  <a:lnTo>
                    <a:pt x="1726" y="746"/>
                  </a:lnTo>
                  <a:lnTo>
                    <a:pt x="1726" y="744"/>
                  </a:lnTo>
                  <a:lnTo>
                    <a:pt x="1725" y="743"/>
                  </a:lnTo>
                  <a:lnTo>
                    <a:pt x="1726" y="743"/>
                  </a:lnTo>
                  <a:lnTo>
                    <a:pt x="1726" y="740"/>
                  </a:lnTo>
                  <a:lnTo>
                    <a:pt x="1730" y="737"/>
                  </a:lnTo>
                  <a:lnTo>
                    <a:pt x="1732" y="736"/>
                  </a:lnTo>
                  <a:lnTo>
                    <a:pt x="1738" y="733"/>
                  </a:lnTo>
                  <a:lnTo>
                    <a:pt x="1740" y="732"/>
                  </a:lnTo>
                  <a:lnTo>
                    <a:pt x="1742" y="733"/>
                  </a:lnTo>
                  <a:lnTo>
                    <a:pt x="1745" y="733"/>
                  </a:lnTo>
                  <a:lnTo>
                    <a:pt x="1747" y="735"/>
                  </a:lnTo>
                  <a:lnTo>
                    <a:pt x="1750" y="734"/>
                  </a:lnTo>
                  <a:lnTo>
                    <a:pt x="1749" y="732"/>
                  </a:lnTo>
                  <a:lnTo>
                    <a:pt x="1750" y="734"/>
                  </a:lnTo>
                  <a:lnTo>
                    <a:pt x="1754" y="734"/>
                  </a:lnTo>
                  <a:lnTo>
                    <a:pt x="1754" y="734"/>
                  </a:lnTo>
                  <a:lnTo>
                    <a:pt x="1755" y="735"/>
                  </a:lnTo>
                  <a:lnTo>
                    <a:pt x="1757" y="735"/>
                  </a:lnTo>
                  <a:lnTo>
                    <a:pt x="1759" y="737"/>
                  </a:lnTo>
                  <a:lnTo>
                    <a:pt x="1763" y="737"/>
                  </a:lnTo>
                  <a:lnTo>
                    <a:pt x="1763" y="739"/>
                  </a:lnTo>
                  <a:lnTo>
                    <a:pt x="1766" y="739"/>
                  </a:lnTo>
                  <a:lnTo>
                    <a:pt x="1768" y="740"/>
                  </a:lnTo>
                  <a:lnTo>
                    <a:pt x="1774" y="739"/>
                  </a:lnTo>
                  <a:lnTo>
                    <a:pt x="1776" y="736"/>
                  </a:lnTo>
                  <a:lnTo>
                    <a:pt x="1777" y="734"/>
                  </a:lnTo>
                  <a:lnTo>
                    <a:pt x="1783" y="729"/>
                  </a:lnTo>
                  <a:lnTo>
                    <a:pt x="1787" y="728"/>
                  </a:lnTo>
                  <a:lnTo>
                    <a:pt x="1790" y="728"/>
                  </a:lnTo>
                  <a:lnTo>
                    <a:pt x="1793" y="727"/>
                  </a:lnTo>
                  <a:lnTo>
                    <a:pt x="1796" y="725"/>
                  </a:lnTo>
                  <a:lnTo>
                    <a:pt x="1801" y="719"/>
                  </a:lnTo>
                  <a:lnTo>
                    <a:pt x="1805" y="717"/>
                  </a:lnTo>
                  <a:lnTo>
                    <a:pt x="1807" y="717"/>
                  </a:lnTo>
                  <a:lnTo>
                    <a:pt x="1813" y="719"/>
                  </a:lnTo>
                  <a:lnTo>
                    <a:pt x="1817" y="723"/>
                  </a:lnTo>
                  <a:lnTo>
                    <a:pt x="1819" y="723"/>
                  </a:lnTo>
                  <a:lnTo>
                    <a:pt x="1821" y="723"/>
                  </a:lnTo>
                  <a:lnTo>
                    <a:pt x="1822" y="724"/>
                  </a:lnTo>
                  <a:lnTo>
                    <a:pt x="1824" y="725"/>
                  </a:lnTo>
                  <a:lnTo>
                    <a:pt x="1825" y="727"/>
                  </a:lnTo>
                  <a:lnTo>
                    <a:pt x="1825" y="732"/>
                  </a:lnTo>
                  <a:lnTo>
                    <a:pt x="1828" y="736"/>
                  </a:lnTo>
                  <a:lnTo>
                    <a:pt x="1828" y="742"/>
                  </a:lnTo>
                  <a:lnTo>
                    <a:pt x="1832" y="742"/>
                  </a:lnTo>
                  <a:lnTo>
                    <a:pt x="1833" y="744"/>
                  </a:lnTo>
                  <a:lnTo>
                    <a:pt x="1836" y="748"/>
                  </a:lnTo>
                  <a:lnTo>
                    <a:pt x="1839" y="751"/>
                  </a:lnTo>
                  <a:lnTo>
                    <a:pt x="1843" y="752"/>
                  </a:lnTo>
                  <a:lnTo>
                    <a:pt x="1845" y="754"/>
                  </a:lnTo>
                  <a:lnTo>
                    <a:pt x="1845" y="757"/>
                  </a:lnTo>
                  <a:lnTo>
                    <a:pt x="1849" y="758"/>
                  </a:lnTo>
                  <a:lnTo>
                    <a:pt x="1851" y="759"/>
                  </a:lnTo>
                  <a:lnTo>
                    <a:pt x="1852" y="762"/>
                  </a:lnTo>
                  <a:lnTo>
                    <a:pt x="1856" y="763"/>
                  </a:lnTo>
                  <a:lnTo>
                    <a:pt x="1857" y="766"/>
                  </a:lnTo>
                  <a:lnTo>
                    <a:pt x="1862" y="769"/>
                  </a:lnTo>
                  <a:lnTo>
                    <a:pt x="1865" y="769"/>
                  </a:lnTo>
                  <a:lnTo>
                    <a:pt x="1868" y="769"/>
                  </a:lnTo>
                  <a:lnTo>
                    <a:pt x="1870" y="770"/>
                  </a:lnTo>
                  <a:lnTo>
                    <a:pt x="1873" y="770"/>
                  </a:lnTo>
                  <a:lnTo>
                    <a:pt x="1875" y="774"/>
                  </a:lnTo>
                  <a:lnTo>
                    <a:pt x="1878" y="777"/>
                  </a:lnTo>
                  <a:lnTo>
                    <a:pt x="1882" y="777"/>
                  </a:lnTo>
                  <a:lnTo>
                    <a:pt x="1883" y="780"/>
                  </a:lnTo>
                  <a:lnTo>
                    <a:pt x="1884" y="780"/>
                  </a:lnTo>
                  <a:lnTo>
                    <a:pt x="1886" y="779"/>
                  </a:lnTo>
                  <a:lnTo>
                    <a:pt x="1888" y="782"/>
                  </a:lnTo>
                  <a:lnTo>
                    <a:pt x="1890" y="784"/>
                  </a:lnTo>
                  <a:lnTo>
                    <a:pt x="1890" y="787"/>
                  </a:lnTo>
                  <a:lnTo>
                    <a:pt x="1892" y="788"/>
                  </a:lnTo>
                  <a:lnTo>
                    <a:pt x="1895" y="791"/>
                  </a:lnTo>
                  <a:lnTo>
                    <a:pt x="1899" y="789"/>
                  </a:lnTo>
                  <a:lnTo>
                    <a:pt x="1901" y="792"/>
                  </a:lnTo>
                  <a:lnTo>
                    <a:pt x="1901" y="795"/>
                  </a:lnTo>
                  <a:lnTo>
                    <a:pt x="1902" y="797"/>
                  </a:lnTo>
                  <a:lnTo>
                    <a:pt x="1904" y="800"/>
                  </a:lnTo>
                  <a:lnTo>
                    <a:pt x="1905" y="805"/>
                  </a:lnTo>
                  <a:lnTo>
                    <a:pt x="1907" y="808"/>
                  </a:lnTo>
                  <a:lnTo>
                    <a:pt x="1905" y="811"/>
                  </a:lnTo>
                  <a:lnTo>
                    <a:pt x="1902" y="811"/>
                  </a:lnTo>
                  <a:lnTo>
                    <a:pt x="1902" y="816"/>
                  </a:lnTo>
                  <a:lnTo>
                    <a:pt x="1899" y="820"/>
                  </a:lnTo>
                  <a:lnTo>
                    <a:pt x="1900" y="823"/>
                  </a:lnTo>
                  <a:lnTo>
                    <a:pt x="1903" y="823"/>
                  </a:lnTo>
                  <a:lnTo>
                    <a:pt x="1905" y="822"/>
                  </a:lnTo>
                  <a:lnTo>
                    <a:pt x="1907" y="820"/>
                  </a:lnTo>
                  <a:lnTo>
                    <a:pt x="1911" y="814"/>
                  </a:lnTo>
                  <a:lnTo>
                    <a:pt x="1911" y="810"/>
                  </a:lnTo>
                  <a:lnTo>
                    <a:pt x="1919" y="805"/>
                  </a:lnTo>
                  <a:lnTo>
                    <a:pt x="1919" y="803"/>
                  </a:lnTo>
                  <a:lnTo>
                    <a:pt x="1918" y="799"/>
                  </a:lnTo>
                  <a:lnTo>
                    <a:pt x="1913" y="796"/>
                  </a:lnTo>
                  <a:lnTo>
                    <a:pt x="1911" y="795"/>
                  </a:lnTo>
                  <a:lnTo>
                    <a:pt x="1911" y="793"/>
                  </a:lnTo>
                  <a:lnTo>
                    <a:pt x="1912" y="791"/>
                  </a:lnTo>
                  <a:lnTo>
                    <a:pt x="1912" y="788"/>
                  </a:lnTo>
                  <a:lnTo>
                    <a:pt x="1915" y="787"/>
                  </a:lnTo>
                  <a:lnTo>
                    <a:pt x="1916" y="784"/>
                  </a:lnTo>
                  <a:lnTo>
                    <a:pt x="1918" y="782"/>
                  </a:lnTo>
                  <a:lnTo>
                    <a:pt x="1921" y="782"/>
                  </a:lnTo>
                  <a:lnTo>
                    <a:pt x="1921" y="783"/>
                  </a:lnTo>
                  <a:lnTo>
                    <a:pt x="1920" y="783"/>
                  </a:lnTo>
                  <a:lnTo>
                    <a:pt x="1922" y="785"/>
                  </a:lnTo>
                  <a:lnTo>
                    <a:pt x="1928" y="785"/>
                  </a:lnTo>
                  <a:lnTo>
                    <a:pt x="1930" y="787"/>
                  </a:lnTo>
                  <a:lnTo>
                    <a:pt x="1932" y="791"/>
                  </a:lnTo>
                  <a:lnTo>
                    <a:pt x="1934" y="793"/>
                  </a:lnTo>
                  <a:lnTo>
                    <a:pt x="1936" y="793"/>
                  </a:lnTo>
                  <a:lnTo>
                    <a:pt x="1938" y="788"/>
                  </a:lnTo>
                  <a:lnTo>
                    <a:pt x="1937" y="786"/>
                  </a:lnTo>
                  <a:lnTo>
                    <a:pt x="1935" y="784"/>
                  </a:lnTo>
                  <a:lnTo>
                    <a:pt x="1932" y="782"/>
                  </a:lnTo>
                  <a:lnTo>
                    <a:pt x="1930" y="779"/>
                  </a:lnTo>
                  <a:lnTo>
                    <a:pt x="1922" y="776"/>
                  </a:lnTo>
                  <a:lnTo>
                    <a:pt x="1920" y="774"/>
                  </a:lnTo>
                  <a:lnTo>
                    <a:pt x="1912" y="770"/>
                  </a:lnTo>
                  <a:lnTo>
                    <a:pt x="1903" y="766"/>
                  </a:lnTo>
                  <a:lnTo>
                    <a:pt x="1903" y="763"/>
                  </a:lnTo>
                  <a:lnTo>
                    <a:pt x="1905" y="761"/>
                  </a:lnTo>
                  <a:lnTo>
                    <a:pt x="1905" y="759"/>
                  </a:lnTo>
                  <a:lnTo>
                    <a:pt x="1892" y="759"/>
                  </a:lnTo>
                  <a:lnTo>
                    <a:pt x="1890" y="758"/>
                  </a:lnTo>
                  <a:lnTo>
                    <a:pt x="1886" y="757"/>
                  </a:lnTo>
                  <a:lnTo>
                    <a:pt x="1876" y="746"/>
                  </a:lnTo>
                  <a:lnTo>
                    <a:pt x="1873" y="736"/>
                  </a:lnTo>
                  <a:lnTo>
                    <a:pt x="1870" y="732"/>
                  </a:lnTo>
                  <a:lnTo>
                    <a:pt x="1868" y="731"/>
                  </a:lnTo>
                  <a:lnTo>
                    <a:pt x="1862" y="726"/>
                  </a:lnTo>
                  <a:lnTo>
                    <a:pt x="1859" y="725"/>
                  </a:lnTo>
                  <a:lnTo>
                    <a:pt x="1854" y="720"/>
                  </a:lnTo>
                  <a:lnTo>
                    <a:pt x="1853" y="717"/>
                  </a:lnTo>
                  <a:lnTo>
                    <a:pt x="1853" y="714"/>
                  </a:lnTo>
                  <a:lnTo>
                    <a:pt x="1852" y="714"/>
                  </a:lnTo>
                  <a:lnTo>
                    <a:pt x="1856" y="710"/>
                  </a:lnTo>
                  <a:lnTo>
                    <a:pt x="1857" y="708"/>
                  </a:lnTo>
                  <a:lnTo>
                    <a:pt x="1856" y="708"/>
                  </a:lnTo>
                  <a:lnTo>
                    <a:pt x="1853" y="705"/>
                  </a:lnTo>
                  <a:lnTo>
                    <a:pt x="1852" y="703"/>
                  </a:lnTo>
                  <a:lnTo>
                    <a:pt x="1852" y="703"/>
                  </a:lnTo>
                  <a:lnTo>
                    <a:pt x="1851" y="702"/>
                  </a:lnTo>
                  <a:lnTo>
                    <a:pt x="1851" y="702"/>
                  </a:lnTo>
                  <a:lnTo>
                    <a:pt x="1852" y="702"/>
                  </a:lnTo>
                  <a:lnTo>
                    <a:pt x="1853" y="700"/>
                  </a:lnTo>
                  <a:lnTo>
                    <a:pt x="1856" y="700"/>
                  </a:lnTo>
                  <a:lnTo>
                    <a:pt x="1859" y="699"/>
                  </a:lnTo>
                  <a:lnTo>
                    <a:pt x="1861" y="697"/>
                  </a:lnTo>
                  <a:lnTo>
                    <a:pt x="1864" y="697"/>
                  </a:lnTo>
                  <a:lnTo>
                    <a:pt x="1864" y="695"/>
                  </a:lnTo>
                  <a:lnTo>
                    <a:pt x="1867" y="694"/>
                  </a:lnTo>
                  <a:lnTo>
                    <a:pt x="1868" y="695"/>
                  </a:lnTo>
                  <a:lnTo>
                    <a:pt x="1868" y="695"/>
                  </a:lnTo>
                  <a:lnTo>
                    <a:pt x="1868" y="695"/>
                  </a:lnTo>
                  <a:lnTo>
                    <a:pt x="1870" y="694"/>
                  </a:lnTo>
                  <a:lnTo>
                    <a:pt x="1871" y="694"/>
                  </a:lnTo>
                  <a:lnTo>
                    <a:pt x="1873" y="698"/>
                  </a:lnTo>
                  <a:lnTo>
                    <a:pt x="1873" y="698"/>
                  </a:lnTo>
                  <a:lnTo>
                    <a:pt x="1871" y="698"/>
                  </a:lnTo>
                  <a:lnTo>
                    <a:pt x="1870" y="699"/>
                  </a:lnTo>
                  <a:lnTo>
                    <a:pt x="1869" y="700"/>
                  </a:lnTo>
                  <a:lnTo>
                    <a:pt x="1870" y="702"/>
                  </a:lnTo>
                  <a:lnTo>
                    <a:pt x="1870" y="702"/>
                  </a:lnTo>
                  <a:lnTo>
                    <a:pt x="1873" y="706"/>
                  </a:lnTo>
                  <a:lnTo>
                    <a:pt x="1873" y="708"/>
                  </a:lnTo>
                  <a:lnTo>
                    <a:pt x="1875" y="711"/>
                  </a:lnTo>
                  <a:lnTo>
                    <a:pt x="1876" y="710"/>
                  </a:lnTo>
                  <a:lnTo>
                    <a:pt x="1877" y="707"/>
                  </a:lnTo>
                  <a:lnTo>
                    <a:pt x="1877" y="708"/>
                  </a:lnTo>
                  <a:lnTo>
                    <a:pt x="1878" y="708"/>
                  </a:lnTo>
                  <a:lnTo>
                    <a:pt x="1881" y="701"/>
                  </a:lnTo>
                  <a:lnTo>
                    <a:pt x="1885" y="703"/>
                  </a:lnTo>
                  <a:lnTo>
                    <a:pt x="1888" y="708"/>
                  </a:lnTo>
                  <a:lnTo>
                    <a:pt x="1888" y="712"/>
                  </a:lnTo>
                  <a:lnTo>
                    <a:pt x="1890" y="715"/>
                  </a:lnTo>
                  <a:lnTo>
                    <a:pt x="1892" y="716"/>
                  </a:lnTo>
                  <a:lnTo>
                    <a:pt x="1894" y="718"/>
                  </a:lnTo>
                  <a:lnTo>
                    <a:pt x="1898" y="720"/>
                  </a:lnTo>
                  <a:lnTo>
                    <a:pt x="1898" y="720"/>
                  </a:lnTo>
                  <a:lnTo>
                    <a:pt x="1899" y="720"/>
                  </a:lnTo>
                  <a:lnTo>
                    <a:pt x="1899" y="722"/>
                  </a:lnTo>
                  <a:lnTo>
                    <a:pt x="1898" y="720"/>
                  </a:lnTo>
                  <a:lnTo>
                    <a:pt x="1894" y="719"/>
                  </a:lnTo>
                  <a:lnTo>
                    <a:pt x="1893" y="722"/>
                  </a:lnTo>
                  <a:lnTo>
                    <a:pt x="1899" y="727"/>
                  </a:lnTo>
                  <a:lnTo>
                    <a:pt x="1903" y="729"/>
                  </a:lnTo>
                  <a:lnTo>
                    <a:pt x="1904" y="733"/>
                  </a:lnTo>
                  <a:lnTo>
                    <a:pt x="1909" y="732"/>
                  </a:lnTo>
                  <a:lnTo>
                    <a:pt x="1913" y="734"/>
                  </a:lnTo>
                  <a:lnTo>
                    <a:pt x="1916" y="734"/>
                  </a:lnTo>
                  <a:lnTo>
                    <a:pt x="1919" y="737"/>
                  </a:lnTo>
                  <a:lnTo>
                    <a:pt x="1924" y="741"/>
                  </a:lnTo>
                  <a:lnTo>
                    <a:pt x="1927" y="743"/>
                  </a:lnTo>
                  <a:lnTo>
                    <a:pt x="1924" y="742"/>
                  </a:lnTo>
                  <a:lnTo>
                    <a:pt x="1921" y="741"/>
                  </a:lnTo>
                  <a:lnTo>
                    <a:pt x="1918" y="741"/>
                  </a:lnTo>
                  <a:lnTo>
                    <a:pt x="1924" y="743"/>
                  </a:lnTo>
                  <a:lnTo>
                    <a:pt x="1929" y="744"/>
                  </a:lnTo>
                  <a:lnTo>
                    <a:pt x="1937" y="750"/>
                  </a:lnTo>
                  <a:lnTo>
                    <a:pt x="1942" y="750"/>
                  </a:lnTo>
                  <a:lnTo>
                    <a:pt x="1942" y="751"/>
                  </a:lnTo>
                  <a:lnTo>
                    <a:pt x="1941" y="750"/>
                  </a:lnTo>
                  <a:lnTo>
                    <a:pt x="1938" y="751"/>
                  </a:lnTo>
                  <a:lnTo>
                    <a:pt x="1942" y="753"/>
                  </a:lnTo>
                  <a:lnTo>
                    <a:pt x="1944" y="754"/>
                  </a:lnTo>
                  <a:lnTo>
                    <a:pt x="1946" y="758"/>
                  </a:lnTo>
                  <a:lnTo>
                    <a:pt x="1950" y="760"/>
                  </a:lnTo>
                  <a:lnTo>
                    <a:pt x="1952" y="760"/>
                  </a:lnTo>
                  <a:lnTo>
                    <a:pt x="1953" y="761"/>
                  </a:lnTo>
                  <a:lnTo>
                    <a:pt x="1953" y="765"/>
                  </a:lnTo>
                  <a:lnTo>
                    <a:pt x="1951" y="768"/>
                  </a:lnTo>
                  <a:lnTo>
                    <a:pt x="1951" y="770"/>
                  </a:lnTo>
                  <a:lnTo>
                    <a:pt x="1951" y="774"/>
                  </a:lnTo>
                  <a:lnTo>
                    <a:pt x="1951" y="776"/>
                  </a:lnTo>
                  <a:lnTo>
                    <a:pt x="1950" y="779"/>
                  </a:lnTo>
                  <a:lnTo>
                    <a:pt x="1951" y="782"/>
                  </a:lnTo>
                  <a:lnTo>
                    <a:pt x="1951" y="782"/>
                  </a:lnTo>
                  <a:lnTo>
                    <a:pt x="1951" y="785"/>
                  </a:lnTo>
                  <a:lnTo>
                    <a:pt x="1951" y="785"/>
                  </a:lnTo>
                  <a:lnTo>
                    <a:pt x="1950" y="784"/>
                  </a:lnTo>
                  <a:lnTo>
                    <a:pt x="1951" y="786"/>
                  </a:lnTo>
                  <a:lnTo>
                    <a:pt x="1956" y="789"/>
                  </a:lnTo>
                  <a:lnTo>
                    <a:pt x="1959" y="793"/>
                  </a:lnTo>
                  <a:lnTo>
                    <a:pt x="1959" y="795"/>
                  </a:lnTo>
                  <a:lnTo>
                    <a:pt x="1961" y="796"/>
                  </a:lnTo>
                  <a:lnTo>
                    <a:pt x="1963" y="801"/>
                  </a:lnTo>
                  <a:lnTo>
                    <a:pt x="1966" y="802"/>
                  </a:lnTo>
                  <a:lnTo>
                    <a:pt x="1969" y="806"/>
                  </a:lnTo>
                  <a:lnTo>
                    <a:pt x="1970" y="804"/>
                  </a:lnTo>
                  <a:lnTo>
                    <a:pt x="1971" y="805"/>
                  </a:lnTo>
                  <a:lnTo>
                    <a:pt x="1973" y="805"/>
                  </a:lnTo>
                  <a:lnTo>
                    <a:pt x="1972" y="808"/>
                  </a:lnTo>
                  <a:lnTo>
                    <a:pt x="1971" y="808"/>
                  </a:lnTo>
                  <a:lnTo>
                    <a:pt x="1969" y="806"/>
                  </a:lnTo>
                  <a:lnTo>
                    <a:pt x="1969" y="810"/>
                  </a:lnTo>
                  <a:lnTo>
                    <a:pt x="1972" y="812"/>
                  </a:lnTo>
                  <a:lnTo>
                    <a:pt x="1975" y="818"/>
                  </a:lnTo>
                  <a:lnTo>
                    <a:pt x="1977" y="816"/>
                  </a:lnTo>
                  <a:lnTo>
                    <a:pt x="1977" y="814"/>
                  </a:lnTo>
                  <a:lnTo>
                    <a:pt x="1979" y="818"/>
                  </a:lnTo>
                  <a:lnTo>
                    <a:pt x="1986" y="816"/>
                  </a:lnTo>
                  <a:lnTo>
                    <a:pt x="1988" y="817"/>
                  </a:lnTo>
                  <a:lnTo>
                    <a:pt x="1992" y="816"/>
                  </a:lnTo>
                  <a:lnTo>
                    <a:pt x="1994" y="818"/>
                  </a:lnTo>
                  <a:lnTo>
                    <a:pt x="1995" y="817"/>
                  </a:lnTo>
                  <a:lnTo>
                    <a:pt x="1997" y="819"/>
                  </a:lnTo>
                  <a:lnTo>
                    <a:pt x="1999" y="819"/>
                  </a:lnTo>
                  <a:lnTo>
                    <a:pt x="2003" y="820"/>
                  </a:lnTo>
                  <a:lnTo>
                    <a:pt x="2002" y="821"/>
                  </a:lnTo>
                  <a:lnTo>
                    <a:pt x="1999" y="822"/>
                  </a:lnTo>
                  <a:lnTo>
                    <a:pt x="1997" y="822"/>
                  </a:lnTo>
                  <a:lnTo>
                    <a:pt x="1994" y="820"/>
                  </a:lnTo>
                  <a:lnTo>
                    <a:pt x="1992" y="820"/>
                  </a:lnTo>
                  <a:lnTo>
                    <a:pt x="1988" y="819"/>
                  </a:lnTo>
                  <a:lnTo>
                    <a:pt x="1985" y="817"/>
                  </a:lnTo>
                  <a:lnTo>
                    <a:pt x="1982" y="818"/>
                  </a:lnTo>
                  <a:lnTo>
                    <a:pt x="1980" y="820"/>
                  </a:lnTo>
                  <a:lnTo>
                    <a:pt x="1977" y="820"/>
                  </a:lnTo>
                  <a:lnTo>
                    <a:pt x="1976" y="822"/>
                  </a:lnTo>
                  <a:lnTo>
                    <a:pt x="1976" y="826"/>
                  </a:lnTo>
                  <a:lnTo>
                    <a:pt x="1978" y="828"/>
                  </a:lnTo>
                  <a:lnTo>
                    <a:pt x="1980" y="829"/>
                  </a:lnTo>
                  <a:lnTo>
                    <a:pt x="1981" y="831"/>
                  </a:lnTo>
                  <a:lnTo>
                    <a:pt x="1980" y="837"/>
                  </a:lnTo>
                  <a:lnTo>
                    <a:pt x="1982" y="840"/>
                  </a:lnTo>
                  <a:lnTo>
                    <a:pt x="1985" y="840"/>
                  </a:lnTo>
                  <a:lnTo>
                    <a:pt x="1987" y="837"/>
                  </a:lnTo>
                  <a:lnTo>
                    <a:pt x="1988" y="839"/>
                  </a:lnTo>
                  <a:lnTo>
                    <a:pt x="1990" y="842"/>
                  </a:lnTo>
                  <a:lnTo>
                    <a:pt x="1993" y="846"/>
                  </a:lnTo>
                  <a:lnTo>
                    <a:pt x="1993" y="846"/>
                  </a:lnTo>
                  <a:lnTo>
                    <a:pt x="1993" y="844"/>
                  </a:lnTo>
                  <a:lnTo>
                    <a:pt x="1995" y="840"/>
                  </a:lnTo>
                  <a:lnTo>
                    <a:pt x="1997" y="843"/>
                  </a:lnTo>
                  <a:lnTo>
                    <a:pt x="1998" y="845"/>
                  </a:lnTo>
                  <a:lnTo>
                    <a:pt x="2002" y="847"/>
                  </a:lnTo>
                  <a:lnTo>
                    <a:pt x="2002" y="845"/>
                  </a:lnTo>
                  <a:lnTo>
                    <a:pt x="2001" y="843"/>
                  </a:lnTo>
                  <a:lnTo>
                    <a:pt x="2001" y="840"/>
                  </a:lnTo>
                  <a:lnTo>
                    <a:pt x="1999" y="837"/>
                  </a:lnTo>
                  <a:lnTo>
                    <a:pt x="1997" y="833"/>
                  </a:lnTo>
                  <a:lnTo>
                    <a:pt x="1996" y="829"/>
                  </a:lnTo>
                  <a:lnTo>
                    <a:pt x="1996" y="829"/>
                  </a:lnTo>
                  <a:lnTo>
                    <a:pt x="1998" y="830"/>
                  </a:lnTo>
                  <a:lnTo>
                    <a:pt x="2001" y="833"/>
                  </a:lnTo>
                  <a:lnTo>
                    <a:pt x="2006" y="831"/>
                  </a:lnTo>
                  <a:lnTo>
                    <a:pt x="2006" y="831"/>
                  </a:lnTo>
                  <a:lnTo>
                    <a:pt x="2005" y="828"/>
                  </a:lnTo>
                  <a:lnTo>
                    <a:pt x="2003" y="829"/>
                  </a:lnTo>
                  <a:lnTo>
                    <a:pt x="2002" y="827"/>
                  </a:lnTo>
                  <a:lnTo>
                    <a:pt x="1999" y="825"/>
                  </a:lnTo>
                  <a:lnTo>
                    <a:pt x="1999" y="823"/>
                  </a:lnTo>
                  <a:lnTo>
                    <a:pt x="2006" y="822"/>
                  </a:lnTo>
                  <a:lnTo>
                    <a:pt x="2009" y="823"/>
                  </a:lnTo>
                  <a:lnTo>
                    <a:pt x="2011" y="825"/>
                  </a:lnTo>
                  <a:lnTo>
                    <a:pt x="2014" y="828"/>
                  </a:lnTo>
                  <a:lnTo>
                    <a:pt x="2014" y="827"/>
                  </a:lnTo>
                  <a:lnTo>
                    <a:pt x="2014" y="825"/>
                  </a:lnTo>
                  <a:lnTo>
                    <a:pt x="2013" y="822"/>
                  </a:lnTo>
                  <a:lnTo>
                    <a:pt x="2013" y="820"/>
                  </a:lnTo>
                  <a:lnTo>
                    <a:pt x="2012" y="818"/>
                  </a:lnTo>
                  <a:lnTo>
                    <a:pt x="2010" y="817"/>
                  </a:lnTo>
                  <a:lnTo>
                    <a:pt x="2007" y="814"/>
                  </a:lnTo>
                  <a:lnTo>
                    <a:pt x="2004" y="814"/>
                  </a:lnTo>
                  <a:lnTo>
                    <a:pt x="2004" y="812"/>
                  </a:lnTo>
                  <a:lnTo>
                    <a:pt x="2002" y="812"/>
                  </a:lnTo>
                  <a:lnTo>
                    <a:pt x="1998" y="810"/>
                  </a:lnTo>
                  <a:lnTo>
                    <a:pt x="1996" y="810"/>
                  </a:lnTo>
                  <a:lnTo>
                    <a:pt x="1994" y="808"/>
                  </a:lnTo>
                  <a:lnTo>
                    <a:pt x="1997" y="808"/>
                  </a:lnTo>
                  <a:lnTo>
                    <a:pt x="1999" y="806"/>
                  </a:lnTo>
                  <a:lnTo>
                    <a:pt x="1997" y="802"/>
                  </a:lnTo>
                  <a:lnTo>
                    <a:pt x="2001" y="801"/>
                  </a:lnTo>
                  <a:lnTo>
                    <a:pt x="2002" y="802"/>
                  </a:lnTo>
                  <a:lnTo>
                    <a:pt x="2001" y="805"/>
                  </a:lnTo>
                  <a:lnTo>
                    <a:pt x="2003" y="804"/>
                  </a:lnTo>
                  <a:lnTo>
                    <a:pt x="2004" y="802"/>
                  </a:lnTo>
                  <a:lnTo>
                    <a:pt x="1998" y="796"/>
                  </a:lnTo>
                  <a:lnTo>
                    <a:pt x="1995" y="791"/>
                  </a:lnTo>
                  <a:lnTo>
                    <a:pt x="1994" y="791"/>
                  </a:lnTo>
                  <a:lnTo>
                    <a:pt x="1994" y="788"/>
                  </a:lnTo>
                  <a:lnTo>
                    <a:pt x="1995" y="785"/>
                  </a:lnTo>
                  <a:lnTo>
                    <a:pt x="1995" y="783"/>
                  </a:lnTo>
                  <a:lnTo>
                    <a:pt x="1995" y="782"/>
                  </a:lnTo>
                  <a:lnTo>
                    <a:pt x="1996" y="782"/>
                  </a:lnTo>
                  <a:lnTo>
                    <a:pt x="1998" y="779"/>
                  </a:lnTo>
                  <a:lnTo>
                    <a:pt x="1997" y="783"/>
                  </a:lnTo>
                  <a:lnTo>
                    <a:pt x="2001" y="785"/>
                  </a:lnTo>
                  <a:lnTo>
                    <a:pt x="2004" y="787"/>
                  </a:lnTo>
                  <a:lnTo>
                    <a:pt x="2005" y="791"/>
                  </a:lnTo>
                  <a:lnTo>
                    <a:pt x="2007" y="791"/>
                  </a:lnTo>
                  <a:lnTo>
                    <a:pt x="2006" y="789"/>
                  </a:lnTo>
                  <a:lnTo>
                    <a:pt x="2004" y="786"/>
                  </a:lnTo>
                  <a:lnTo>
                    <a:pt x="2006" y="786"/>
                  </a:lnTo>
                  <a:lnTo>
                    <a:pt x="2010" y="787"/>
                  </a:lnTo>
                  <a:lnTo>
                    <a:pt x="2012" y="791"/>
                  </a:lnTo>
                  <a:lnTo>
                    <a:pt x="2013" y="791"/>
                  </a:lnTo>
                  <a:lnTo>
                    <a:pt x="2013" y="789"/>
                  </a:lnTo>
                  <a:lnTo>
                    <a:pt x="2012" y="787"/>
                  </a:lnTo>
                  <a:lnTo>
                    <a:pt x="2011" y="787"/>
                  </a:lnTo>
                  <a:lnTo>
                    <a:pt x="2010" y="784"/>
                  </a:lnTo>
                  <a:lnTo>
                    <a:pt x="2013" y="784"/>
                  </a:lnTo>
                  <a:lnTo>
                    <a:pt x="2015" y="785"/>
                  </a:lnTo>
                  <a:lnTo>
                    <a:pt x="2018" y="788"/>
                  </a:lnTo>
                  <a:lnTo>
                    <a:pt x="2019" y="787"/>
                  </a:lnTo>
                  <a:lnTo>
                    <a:pt x="2016" y="785"/>
                  </a:lnTo>
                  <a:lnTo>
                    <a:pt x="2014" y="783"/>
                  </a:lnTo>
                  <a:lnTo>
                    <a:pt x="2011" y="783"/>
                  </a:lnTo>
                  <a:lnTo>
                    <a:pt x="2010" y="778"/>
                  </a:lnTo>
                  <a:lnTo>
                    <a:pt x="2012" y="777"/>
                  </a:lnTo>
                  <a:lnTo>
                    <a:pt x="2013" y="778"/>
                  </a:lnTo>
                  <a:lnTo>
                    <a:pt x="2016" y="777"/>
                  </a:lnTo>
                  <a:lnTo>
                    <a:pt x="2019" y="775"/>
                  </a:lnTo>
                  <a:lnTo>
                    <a:pt x="2024" y="776"/>
                  </a:lnTo>
                  <a:lnTo>
                    <a:pt x="2027" y="775"/>
                  </a:lnTo>
                  <a:lnTo>
                    <a:pt x="2029" y="774"/>
                  </a:lnTo>
                  <a:lnTo>
                    <a:pt x="2030" y="775"/>
                  </a:lnTo>
                  <a:lnTo>
                    <a:pt x="2039" y="776"/>
                  </a:lnTo>
                  <a:lnTo>
                    <a:pt x="2041" y="778"/>
                  </a:lnTo>
                  <a:lnTo>
                    <a:pt x="2043" y="780"/>
                  </a:lnTo>
                  <a:lnTo>
                    <a:pt x="2046" y="780"/>
                  </a:lnTo>
                  <a:lnTo>
                    <a:pt x="2050" y="779"/>
                  </a:lnTo>
                  <a:lnTo>
                    <a:pt x="2052" y="780"/>
                  </a:lnTo>
                  <a:lnTo>
                    <a:pt x="2044" y="785"/>
                  </a:lnTo>
                  <a:lnTo>
                    <a:pt x="2045" y="786"/>
                  </a:lnTo>
                  <a:lnTo>
                    <a:pt x="2044" y="789"/>
                  </a:lnTo>
                  <a:lnTo>
                    <a:pt x="2046" y="786"/>
                  </a:lnTo>
                  <a:lnTo>
                    <a:pt x="2049" y="785"/>
                  </a:lnTo>
                  <a:lnTo>
                    <a:pt x="2052" y="782"/>
                  </a:lnTo>
                  <a:lnTo>
                    <a:pt x="2054" y="782"/>
                  </a:lnTo>
                  <a:lnTo>
                    <a:pt x="2055" y="780"/>
                  </a:lnTo>
                  <a:lnTo>
                    <a:pt x="2057" y="779"/>
                  </a:lnTo>
                  <a:lnTo>
                    <a:pt x="2063" y="774"/>
                  </a:lnTo>
                  <a:lnTo>
                    <a:pt x="2065" y="774"/>
                  </a:lnTo>
                  <a:lnTo>
                    <a:pt x="2071" y="772"/>
                  </a:lnTo>
                  <a:lnTo>
                    <a:pt x="2075" y="774"/>
                  </a:lnTo>
                  <a:lnTo>
                    <a:pt x="2077" y="774"/>
                  </a:lnTo>
                  <a:lnTo>
                    <a:pt x="2077" y="775"/>
                  </a:lnTo>
                  <a:lnTo>
                    <a:pt x="2080" y="775"/>
                  </a:lnTo>
                  <a:lnTo>
                    <a:pt x="2082" y="772"/>
                  </a:lnTo>
                  <a:lnTo>
                    <a:pt x="2081" y="770"/>
                  </a:lnTo>
                  <a:lnTo>
                    <a:pt x="2073" y="767"/>
                  </a:lnTo>
                  <a:lnTo>
                    <a:pt x="2070" y="765"/>
                  </a:lnTo>
                  <a:lnTo>
                    <a:pt x="2067" y="760"/>
                  </a:lnTo>
                  <a:lnTo>
                    <a:pt x="2069" y="758"/>
                  </a:lnTo>
                  <a:lnTo>
                    <a:pt x="2067" y="756"/>
                  </a:lnTo>
                  <a:lnTo>
                    <a:pt x="2065" y="753"/>
                  </a:lnTo>
                  <a:lnTo>
                    <a:pt x="2063" y="751"/>
                  </a:lnTo>
                  <a:lnTo>
                    <a:pt x="2061" y="750"/>
                  </a:lnTo>
                  <a:lnTo>
                    <a:pt x="2063" y="749"/>
                  </a:lnTo>
                  <a:lnTo>
                    <a:pt x="2064" y="746"/>
                  </a:lnTo>
                  <a:lnTo>
                    <a:pt x="2066" y="744"/>
                  </a:lnTo>
                  <a:lnTo>
                    <a:pt x="2067" y="737"/>
                  </a:lnTo>
                  <a:lnTo>
                    <a:pt x="2069" y="737"/>
                  </a:lnTo>
                  <a:lnTo>
                    <a:pt x="2070" y="734"/>
                  </a:lnTo>
                  <a:lnTo>
                    <a:pt x="2075" y="734"/>
                  </a:lnTo>
                  <a:lnTo>
                    <a:pt x="2077" y="726"/>
                  </a:lnTo>
                  <a:lnTo>
                    <a:pt x="2077" y="720"/>
                  </a:lnTo>
                  <a:lnTo>
                    <a:pt x="2078" y="718"/>
                  </a:lnTo>
                  <a:lnTo>
                    <a:pt x="2082" y="712"/>
                  </a:lnTo>
                  <a:lnTo>
                    <a:pt x="2079" y="714"/>
                  </a:lnTo>
                  <a:lnTo>
                    <a:pt x="2079" y="714"/>
                  </a:lnTo>
                  <a:lnTo>
                    <a:pt x="2081" y="710"/>
                  </a:lnTo>
                  <a:lnTo>
                    <a:pt x="2081" y="708"/>
                  </a:lnTo>
                  <a:lnTo>
                    <a:pt x="2082" y="708"/>
                  </a:lnTo>
                  <a:lnTo>
                    <a:pt x="2082" y="710"/>
                  </a:lnTo>
                  <a:lnTo>
                    <a:pt x="2086" y="711"/>
                  </a:lnTo>
                  <a:lnTo>
                    <a:pt x="2088" y="710"/>
                  </a:lnTo>
                  <a:lnTo>
                    <a:pt x="2090" y="709"/>
                  </a:lnTo>
                  <a:lnTo>
                    <a:pt x="2091" y="708"/>
                  </a:lnTo>
                  <a:lnTo>
                    <a:pt x="2091" y="703"/>
                  </a:lnTo>
                  <a:lnTo>
                    <a:pt x="2091" y="703"/>
                  </a:lnTo>
                  <a:lnTo>
                    <a:pt x="2092" y="701"/>
                  </a:lnTo>
                  <a:lnTo>
                    <a:pt x="2092" y="700"/>
                  </a:lnTo>
                  <a:lnTo>
                    <a:pt x="2090" y="698"/>
                  </a:lnTo>
                  <a:lnTo>
                    <a:pt x="2090" y="695"/>
                  </a:lnTo>
                  <a:lnTo>
                    <a:pt x="2092" y="695"/>
                  </a:lnTo>
                  <a:lnTo>
                    <a:pt x="2096" y="693"/>
                  </a:lnTo>
                  <a:lnTo>
                    <a:pt x="2096" y="694"/>
                  </a:lnTo>
                  <a:lnTo>
                    <a:pt x="2098" y="693"/>
                  </a:lnTo>
                  <a:lnTo>
                    <a:pt x="2101" y="689"/>
                  </a:lnTo>
                  <a:lnTo>
                    <a:pt x="2098" y="684"/>
                  </a:lnTo>
                  <a:lnTo>
                    <a:pt x="2099" y="684"/>
                  </a:lnTo>
                  <a:lnTo>
                    <a:pt x="2101" y="688"/>
                  </a:lnTo>
                  <a:lnTo>
                    <a:pt x="2101" y="689"/>
                  </a:lnTo>
                  <a:lnTo>
                    <a:pt x="2106" y="684"/>
                  </a:lnTo>
                  <a:lnTo>
                    <a:pt x="2106" y="681"/>
                  </a:lnTo>
                  <a:lnTo>
                    <a:pt x="2112" y="680"/>
                  </a:lnTo>
                  <a:lnTo>
                    <a:pt x="2114" y="680"/>
                  </a:lnTo>
                  <a:lnTo>
                    <a:pt x="2115" y="677"/>
                  </a:lnTo>
                  <a:lnTo>
                    <a:pt x="2116" y="680"/>
                  </a:lnTo>
                  <a:lnTo>
                    <a:pt x="2120" y="680"/>
                  </a:lnTo>
                  <a:lnTo>
                    <a:pt x="2121" y="677"/>
                  </a:lnTo>
                  <a:lnTo>
                    <a:pt x="2122" y="674"/>
                  </a:lnTo>
                  <a:lnTo>
                    <a:pt x="2122" y="674"/>
                  </a:lnTo>
                  <a:lnTo>
                    <a:pt x="2120" y="669"/>
                  </a:lnTo>
                  <a:lnTo>
                    <a:pt x="2123" y="674"/>
                  </a:lnTo>
                  <a:lnTo>
                    <a:pt x="2123" y="678"/>
                  </a:lnTo>
                  <a:lnTo>
                    <a:pt x="2124" y="681"/>
                  </a:lnTo>
                  <a:lnTo>
                    <a:pt x="2127" y="681"/>
                  </a:lnTo>
                  <a:lnTo>
                    <a:pt x="2132" y="680"/>
                  </a:lnTo>
                  <a:lnTo>
                    <a:pt x="2129" y="681"/>
                  </a:lnTo>
                  <a:lnTo>
                    <a:pt x="2129" y="682"/>
                  </a:lnTo>
                  <a:lnTo>
                    <a:pt x="2123" y="682"/>
                  </a:lnTo>
                  <a:lnTo>
                    <a:pt x="2118" y="681"/>
                  </a:lnTo>
                  <a:lnTo>
                    <a:pt x="2121" y="682"/>
                  </a:lnTo>
                  <a:lnTo>
                    <a:pt x="2123" y="684"/>
                  </a:lnTo>
                  <a:lnTo>
                    <a:pt x="2120" y="685"/>
                  </a:lnTo>
                  <a:lnTo>
                    <a:pt x="2123" y="686"/>
                  </a:lnTo>
                  <a:lnTo>
                    <a:pt x="2127" y="689"/>
                  </a:lnTo>
                  <a:lnTo>
                    <a:pt x="2130" y="689"/>
                  </a:lnTo>
                  <a:lnTo>
                    <a:pt x="2138" y="689"/>
                  </a:lnTo>
                  <a:lnTo>
                    <a:pt x="2143" y="690"/>
                  </a:lnTo>
                  <a:lnTo>
                    <a:pt x="2146" y="689"/>
                  </a:lnTo>
                  <a:lnTo>
                    <a:pt x="2146" y="688"/>
                  </a:lnTo>
                  <a:lnTo>
                    <a:pt x="2146" y="688"/>
                  </a:lnTo>
                  <a:lnTo>
                    <a:pt x="2146" y="686"/>
                  </a:lnTo>
                  <a:lnTo>
                    <a:pt x="2146" y="686"/>
                  </a:lnTo>
                  <a:lnTo>
                    <a:pt x="2148" y="686"/>
                  </a:lnTo>
                  <a:lnTo>
                    <a:pt x="2151" y="688"/>
                  </a:lnTo>
                  <a:lnTo>
                    <a:pt x="2154" y="686"/>
                  </a:lnTo>
                  <a:lnTo>
                    <a:pt x="2156" y="689"/>
                  </a:lnTo>
                  <a:lnTo>
                    <a:pt x="2157" y="691"/>
                  </a:lnTo>
                  <a:lnTo>
                    <a:pt x="2160" y="690"/>
                  </a:lnTo>
                  <a:lnTo>
                    <a:pt x="2163" y="695"/>
                  </a:lnTo>
                  <a:lnTo>
                    <a:pt x="2164" y="695"/>
                  </a:lnTo>
                  <a:lnTo>
                    <a:pt x="2164" y="694"/>
                  </a:lnTo>
                  <a:lnTo>
                    <a:pt x="2163" y="692"/>
                  </a:lnTo>
                  <a:lnTo>
                    <a:pt x="2161" y="690"/>
                  </a:lnTo>
                  <a:lnTo>
                    <a:pt x="2161" y="688"/>
                  </a:lnTo>
                  <a:lnTo>
                    <a:pt x="2166" y="685"/>
                  </a:lnTo>
                  <a:lnTo>
                    <a:pt x="2167" y="683"/>
                  </a:lnTo>
                  <a:lnTo>
                    <a:pt x="2168" y="685"/>
                  </a:lnTo>
                  <a:lnTo>
                    <a:pt x="2164" y="689"/>
                  </a:lnTo>
                  <a:lnTo>
                    <a:pt x="2164" y="689"/>
                  </a:lnTo>
                  <a:lnTo>
                    <a:pt x="2167" y="688"/>
                  </a:lnTo>
                  <a:lnTo>
                    <a:pt x="2171" y="683"/>
                  </a:lnTo>
                  <a:lnTo>
                    <a:pt x="2173" y="682"/>
                  </a:lnTo>
                  <a:lnTo>
                    <a:pt x="2175" y="680"/>
                  </a:lnTo>
                  <a:lnTo>
                    <a:pt x="2178" y="678"/>
                  </a:lnTo>
                  <a:lnTo>
                    <a:pt x="2181" y="680"/>
                  </a:lnTo>
                  <a:lnTo>
                    <a:pt x="2184" y="678"/>
                  </a:lnTo>
                  <a:lnTo>
                    <a:pt x="2186" y="677"/>
                  </a:lnTo>
                  <a:lnTo>
                    <a:pt x="2189" y="678"/>
                  </a:lnTo>
                  <a:lnTo>
                    <a:pt x="2192" y="675"/>
                  </a:lnTo>
                  <a:lnTo>
                    <a:pt x="2198" y="674"/>
                  </a:lnTo>
                  <a:lnTo>
                    <a:pt x="2199" y="673"/>
                  </a:lnTo>
                  <a:lnTo>
                    <a:pt x="2203" y="672"/>
                  </a:lnTo>
                  <a:lnTo>
                    <a:pt x="2207" y="672"/>
                  </a:lnTo>
                  <a:lnTo>
                    <a:pt x="2208" y="672"/>
                  </a:lnTo>
                  <a:lnTo>
                    <a:pt x="2209" y="671"/>
                  </a:lnTo>
                  <a:lnTo>
                    <a:pt x="2212" y="669"/>
                  </a:lnTo>
                  <a:lnTo>
                    <a:pt x="2215" y="669"/>
                  </a:lnTo>
                  <a:lnTo>
                    <a:pt x="2212" y="671"/>
                  </a:lnTo>
                  <a:lnTo>
                    <a:pt x="2215" y="671"/>
                  </a:lnTo>
                  <a:lnTo>
                    <a:pt x="2217" y="671"/>
                  </a:lnTo>
                  <a:lnTo>
                    <a:pt x="2219" y="668"/>
                  </a:lnTo>
                  <a:lnTo>
                    <a:pt x="2223" y="669"/>
                  </a:lnTo>
                  <a:lnTo>
                    <a:pt x="2223" y="671"/>
                  </a:lnTo>
                  <a:lnTo>
                    <a:pt x="2224" y="672"/>
                  </a:lnTo>
                  <a:lnTo>
                    <a:pt x="2223" y="673"/>
                  </a:lnTo>
                  <a:lnTo>
                    <a:pt x="2219" y="673"/>
                  </a:lnTo>
                  <a:lnTo>
                    <a:pt x="2215" y="675"/>
                  </a:lnTo>
                  <a:lnTo>
                    <a:pt x="2211" y="675"/>
                  </a:lnTo>
                  <a:lnTo>
                    <a:pt x="2210" y="678"/>
                  </a:lnTo>
                  <a:lnTo>
                    <a:pt x="2212" y="680"/>
                  </a:lnTo>
                  <a:lnTo>
                    <a:pt x="2208" y="678"/>
                  </a:lnTo>
                  <a:lnTo>
                    <a:pt x="2202" y="681"/>
                  </a:lnTo>
                  <a:lnTo>
                    <a:pt x="2205" y="683"/>
                  </a:lnTo>
                  <a:lnTo>
                    <a:pt x="2208" y="684"/>
                  </a:lnTo>
                  <a:lnTo>
                    <a:pt x="2212" y="690"/>
                  </a:lnTo>
                  <a:lnTo>
                    <a:pt x="2210" y="689"/>
                  </a:lnTo>
                  <a:lnTo>
                    <a:pt x="2207" y="690"/>
                  </a:lnTo>
                  <a:lnTo>
                    <a:pt x="2206" y="692"/>
                  </a:lnTo>
                  <a:lnTo>
                    <a:pt x="2206" y="690"/>
                  </a:lnTo>
                  <a:lnTo>
                    <a:pt x="2202" y="695"/>
                  </a:lnTo>
                  <a:lnTo>
                    <a:pt x="2200" y="697"/>
                  </a:lnTo>
                  <a:lnTo>
                    <a:pt x="2201" y="699"/>
                  </a:lnTo>
                  <a:lnTo>
                    <a:pt x="2199" y="701"/>
                  </a:lnTo>
                  <a:lnTo>
                    <a:pt x="2197" y="702"/>
                  </a:lnTo>
                  <a:lnTo>
                    <a:pt x="2193" y="702"/>
                  </a:lnTo>
                  <a:lnTo>
                    <a:pt x="2190" y="700"/>
                  </a:lnTo>
                  <a:lnTo>
                    <a:pt x="2186" y="701"/>
                  </a:lnTo>
                  <a:lnTo>
                    <a:pt x="2190" y="703"/>
                  </a:lnTo>
                  <a:lnTo>
                    <a:pt x="2188" y="705"/>
                  </a:lnTo>
                  <a:lnTo>
                    <a:pt x="2188" y="706"/>
                  </a:lnTo>
                  <a:lnTo>
                    <a:pt x="2193" y="708"/>
                  </a:lnTo>
                  <a:lnTo>
                    <a:pt x="2198" y="712"/>
                  </a:lnTo>
                  <a:lnTo>
                    <a:pt x="2201" y="714"/>
                  </a:lnTo>
                  <a:lnTo>
                    <a:pt x="2203" y="712"/>
                  </a:lnTo>
                  <a:lnTo>
                    <a:pt x="2208" y="718"/>
                  </a:lnTo>
                  <a:lnTo>
                    <a:pt x="2214" y="719"/>
                  </a:lnTo>
                  <a:lnTo>
                    <a:pt x="2219" y="723"/>
                  </a:lnTo>
                  <a:lnTo>
                    <a:pt x="2225" y="727"/>
                  </a:lnTo>
                  <a:lnTo>
                    <a:pt x="2227" y="731"/>
                  </a:lnTo>
                  <a:lnTo>
                    <a:pt x="2232" y="734"/>
                  </a:lnTo>
                  <a:lnTo>
                    <a:pt x="2233" y="735"/>
                  </a:lnTo>
                  <a:lnTo>
                    <a:pt x="2236" y="736"/>
                  </a:lnTo>
                  <a:lnTo>
                    <a:pt x="2238" y="739"/>
                  </a:lnTo>
                  <a:lnTo>
                    <a:pt x="2244" y="740"/>
                  </a:lnTo>
                  <a:lnTo>
                    <a:pt x="2246" y="742"/>
                  </a:lnTo>
                  <a:lnTo>
                    <a:pt x="2250" y="744"/>
                  </a:lnTo>
                  <a:lnTo>
                    <a:pt x="2252" y="745"/>
                  </a:lnTo>
                  <a:lnTo>
                    <a:pt x="2253" y="749"/>
                  </a:lnTo>
                  <a:lnTo>
                    <a:pt x="2253" y="751"/>
                  </a:lnTo>
                  <a:lnTo>
                    <a:pt x="2255" y="754"/>
                  </a:lnTo>
                  <a:lnTo>
                    <a:pt x="2257" y="759"/>
                  </a:lnTo>
                  <a:lnTo>
                    <a:pt x="2257" y="761"/>
                  </a:lnTo>
                  <a:lnTo>
                    <a:pt x="2253" y="766"/>
                  </a:lnTo>
                  <a:lnTo>
                    <a:pt x="2251" y="768"/>
                  </a:lnTo>
                  <a:lnTo>
                    <a:pt x="2246" y="770"/>
                  </a:lnTo>
                  <a:lnTo>
                    <a:pt x="2244" y="770"/>
                  </a:lnTo>
                  <a:lnTo>
                    <a:pt x="2242" y="772"/>
                  </a:lnTo>
                  <a:lnTo>
                    <a:pt x="2234" y="775"/>
                  </a:lnTo>
                  <a:lnTo>
                    <a:pt x="2233" y="775"/>
                  </a:lnTo>
                  <a:lnTo>
                    <a:pt x="2227" y="774"/>
                  </a:lnTo>
                  <a:lnTo>
                    <a:pt x="2224" y="772"/>
                  </a:lnTo>
                  <a:lnTo>
                    <a:pt x="2217" y="774"/>
                  </a:lnTo>
                  <a:lnTo>
                    <a:pt x="2215" y="775"/>
                  </a:lnTo>
                  <a:lnTo>
                    <a:pt x="2209" y="775"/>
                  </a:lnTo>
                  <a:lnTo>
                    <a:pt x="2202" y="774"/>
                  </a:lnTo>
                  <a:lnTo>
                    <a:pt x="2201" y="771"/>
                  </a:lnTo>
                  <a:lnTo>
                    <a:pt x="2199" y="774"/>
                  </a:lnTo>
                  <a:lnTo>
                    <a:pt x="2197" y="772"/>
                  </a:lnTo>
                  <a:lnTo>
                    <a:pt x="2193" y="771"/>
                  </a:lnTo>
                  <a:lnTo>
                    <a:pt x="2192" y="770"/>
                  </a:lnTo>
                  <a:lnTo>
                    <a:pt x="2189" y="768"/>
                  </a:lnTo>
                  <a:lnTo>
                    <a:pt x="2186" y="768"/>
                  </a:lnTo>
                  <a:lnTo>
                    <a:pt x="2184" y="770"/>
                  </a:lnTo>
                  <a:lnTo>
                    <a:pt x="2182" y="769"/>
                  </a:lnTo>
                  <a:lnTo>
                    <a:pt x="2180" y="766"/>
                  </a:lnTo>
                  <a:lnTo>
                    <a:pt x="2180" y="763"/>
                  </a:lnTo>
                  <a:lnTo>
                    <a:pt x="2176" y="763"/>
                  </a:lnTo>
                  <a:lnTo>
                    <a:pt x="2176" y="762"/>
                  </a:lnTo>
                  <a:lnTo>
                    <a:pt x="2171" y="763"/>
                  </a:lnTo>
                  <a:lnTo>
                    <a:pt x="2168" y="762"/>
                  </a:lnTo>
                  <a:lnTo>
                    <a:pt x="2166" y="760"/>
                  </a:lnTo>
                  <a:lnTo>
                    <a:pt x="2165" y="757"/>
                  </a:lnTo>
                  <a:lnTo>
                    <a:pt x="2164" y="757"/>
                  </a:lnTo>
                  <a:lnTo>
                    <a:pt x="2161" y="758"/>
                  </a:lnTo>
                  <a:lnTo>
                    <a:pt x="2158" y="759"/>
                  </a:lnTo>
                  <a:lnTo>
                    <a:pt x="2141" y="758"/>
                  </a:lnTo>
                  <a:lnTo>
                    <a:pt x="2135" y="759"/>
                  </a:lnTo>
                  <a:lnTo>
                    <a:pt x="2126" y="762"/>
                  </a:lnTo>
                  <a:lnTo>
                    <a:pt x="2123" y="765"/>
                  </a:lnTo>
                  <a:lnTo>
                    <a:pt x="2115" y="769"/>
                  </a:lnTo>
                  <a:lnTo>
                    <a:pt x="2114" y="772"/>
                  </a:lnTo>
                  <a:lnTo>
                    <a:pt x="2107" y="772"/>
                  </a:lnTo>
                  <a:lnTo>
                    <a:pt x="2100" y="770"/>
                  </a:lnTo>
                  <a:lnTo>
                    <a:pt x="2098" y="771"/>
                  </a:lnTo>
                  <a:lnTo>
                    <a:pt x="2093" y="771"/>
                  </a:lnTo>
                  <a:lnTo>
                    <a:pt x="2084" y="770"/>
                  </a:lnTo>
                  <a:lnTo>
                    <a:pt x="2082" y="772"/>
                  </a:lnTo>
                  <a:lnTo>
                    <a:pt x="2083" y="775"/>
                  </a:lnTo>
                  <a:lnTo>
                    <a:pt x="2087" y="777"/>
                  </a:lnTo>
                  <a:lnTo>
                    <a:pt x="2088" y="777"/>
                  </a:lnTo>
                  <a:lnTo>
                    <a:pt x="2090" y="777"/>
                  </a:lnTo>
                  <a:lnTo>
                    <a:pt x="2092" y="778"/>
                  </a:lnTo>
                  <a:lnTo>
                    <a:pt x="2083" y="779"/>
                  </a:lnTo>
                  <a:lnTo>
                    <a:pt x="2080" y="780"/>
                  </a:lnTo>
                  <a:lnTo>
                    <a:pt x="2081" y="783"/>
                  </a:lnTo>
                  <a:lnTo>
                    <a:pt x="2084" y="783"/>
                  </a:lnTo>
                  <a:lnTo>
                    <a:pt x="2080" y="784"/>
                  </a:lnTo>
                  <a:lnTo>
                    <a:pt x="2071" y="784"/>
                  </a:lnTo>
                  <a:lnTo>
                    <a:pt x="2067" y="784"/>
                  </a:lnTo>
                  <a:lnTo>
                    <a:pt x="2066" y="782"/>
                  </a:lnTo>
                  <a:lnTo>
                    <a:pt x="2064" y="783"/>
                  </a:lnTo>
                  <a:lnTo>
                    <a:pt x="2064" y="785"/>
                  </a:lnTo>
                  <a:lnTo>
                    <a:pt x="2062" y="785"/>
                  </a:lnTo>
                  <a:lnTo>
                    <a:pt x="2057" y="783"/>
                  </a:lnTo>
                  <a:lnTo>
                    <a:pt x="2054" y="784"/>
                  </a:lnTo>
                  <a:lnTo>
                    <a:pt x="2052" y="784"/>
                  </a:lnTo>
                  <a:lnTo>
                    <a:pt x="2046" y="787"/>
                  </a:lnTo>
                  <a:lnTo>
                    <a:pt x="2045" y="791"/>
                  </a:lnTo>
                  <a:lnTo>
                    <a:pt x="2043" y="791"/>
                  </a:lnTo>
                  <a:lnTo>
                    <a:pt x="2043" y="796"/>
                  </a:lnTo>
                  <a:lnTo>
                    <a:pt x="2041" y="799"/>
                  </a:lnTo>
                  <a:lnTo>
                    <a:pt x="2043" y="799"/>
                  </a:lnTo>
                  <a:lnTo>
                    <a:pt x="2050" y="797"/>
                  </a:lnTo>
                  <a:lnTo>
                    <a:pt x="2054" y="797"/>
                  </a:lnTo>
                  <a:lnTo>
                    <a:pt x="2052" y="800"/>
                  </a:lnTo>
                  <a:lnTo>
                    <a:pt x="2049" y="802"/>
                  </a:lnTo>
                  <a:lnTo>
                    <a:pt x="2053" y="804"/>
                  </a:lnTo>
                  <a:lnTo>
                    <a:pt x="2052" y="806"/>
                  </a:lnTo>
                  <a:lnTo>
                    <a:pt x="2055" y="808"/>
                  </a:lnTo>
                  <a:lnTo>
                    <a:pt x="2054" y="810"/>
                  </a:lnTo>
                  <a:lnTo>
                    <a:pt x="2050" y="810"/>
                  </a:lnTo>
                  <a:lnTo>
                    <a:pt x="2053" y="814"/>
                  </a:lnTo>
                  <a:lnTo>
                    <a:pt x="2056" y="814"/>
                  </a:lnTo>
                  <a:lnTo>
                    <a:pt x="2055" y="816"/>
                  </a:lnTo>
                  <a:lnTo>
                    <a:pt x="2050" y="818"/>
                  </a:lnTo>
                  <a:lnTo>
                    <a:pt x="2049" y="817"/>
                  </a:lnTo>
                  <a:lnTo>
                    <a:pt x="2049" y="814"/>
                  </a:lnTo>
                  <a:lnTo>
                    <a:pt x="2047" y="811"/>
                  </a:lnTo>
                  <a:lnTo>
                    <a:pt x="2046" y="811"/>
                  </a:lnTo>
                  <a:lnTo>
                    <a:pt x="2046" y="813"/>
                  </a:lnTo>
                  <a:lnTo>
                    <a:pt x="2047" y="816"/>
                  </a:lnTo>
                  <a:lnTo>
                    <a:pt x="2047" y="817"/>
                  </a:lnTo>
                  <a:lnTo>
                    <a:pt x="2044" y="818"/>
                  </a:lnTo>
                  <a:lnTo>
                    <a:pt x="2049" y="820"/>
                  </a:lnTo>
                  <a:lnTo>
                    <a:pt x="2050" y="819"/>
                  </a:lnTo>
                  <a:lnTo>
                    <a:pt x="2054" y="821"/>
                  </a:lnTo>
                  <a:lnTo>
                    <a:pt x="2058" y="822"/>
                  </a:lnTo>
                  <a:lnTo>
                    <a:pt x="2057" y="827"/>
                  </a:lnTo>
                  <a:lnTo>
                    <a:pt x="2055" y="827"/>
                  </a:lnTo>
                  <a:lnTo>
                    <a:pt x="2054" y="828"/>
                  </a:lnTo>
                  <a:lnTo>
                    <a:pt x="2057" y="829"/>
                  </a:lnTo>
                  <a:lnTo>
                    <a:pt x="2057" y="833"/>
                  </a:lnTo>
                  <a:lnTo>
                    <a:pt x="2060" y="833"/>
                  </a:lnTo>
                  <a:lnTo>
                    <a:pt x="2062" y="834"/>
                  </a:lnTo>
                  <a:lnTo>
                    <a:pt x="2063" y="834"/>
                  </a:lnTo>
                  <a:lnTo>
                    <a:pt x="2061" y="837"/>
                  </a:lnTo>
                  <a:lnTo>
                    <a:pt x="2058" y="836"/>
                  </a:lnTo>
                  <a:lnTo>
                    <a:pt x="2058" y="838"/>
                  </a:lnTo>
                  <a:lnTo>
                    <a:pt x="2069" y="837"/>
                  </a:lnTo>
                  <a:lnTo>
                    <a:pt x="2071" y="839"/>
                  </a:lnTo>
                  <a:lnTo>
                    <a:pt x="2069" y="842"/>
                  </a:lnTo>
                  <a:lnTo>
                    <a:pt x="2065" y="840"/>
                  </a:lnTo>
                  <a:lnTo>
                    <a:pt x="2062" y="842"/>
                  </a:lnTo>
                  <a:lnTo>
                    <a:pt x="2060" y="843"/>
                  </a:lnTo>
                  <a:lnTo>
                    <a:pt x="2060" y="843"/>
                  </a:lnTo>
                  <a:lnTo>
                    <a:pt x="2060" y="844"/>
                  </a:lnTo>
                  <a:lnTo>
                    <a:pt x="2064" y="844"/>
                  </a:lnTo>
                  <a:lnTo>
                    <a:pt x="2065" y="842"/>
                  </a:lnTo>
                  <a:lnTo>
                    <a:pt x="2067" y="842"/>
                  </a:lnTo>
                  <a:lnTo>
                    <a:pt x="2070" y="842"/>
                  </a:lnTo>
                  <a:lnTo>
                    <a:pt x="2069" y="844"/>
                  </a:lnTo>
                  <a:lnTo>
                    <a:pt x="2067" y="845"/>
                  </a:lnTo>
                  <a:lnTo>
                    <a:pt x="2069" y="845"/>
                  </a:lnTo>
                  <a:lnTo>
                    <a:pt x="2072" y="843"/>
                  </a:lnTo>
                  <a:lnTo>
                    <a:pt x="2074" y="840"/>
                  </a:lnTo>
                  <a:lnTo>
                    <a:pt x="2077" y="840"/>
                  </a:lnTo>
                  <a:lnTo>
                    <a:pt x="2077" y="843"/>
                  </a:lnTo>
                  <a:lnTo>
                    <a:pt x="2078" y="843"/>
                  </a:lnTo>
                  <a:lnTo>
                    <a:pt x="2078" y="843"/>
                  </a:lnTo>
                  <a:lnTo>
                    <a:pt x="2079" y="843"/>
                  </a:lnTo>
                  <a:lnTo>
                    <a:pt x="2081" y="843"/>
                  </a:lnTo>
                  <a:lnTo>
                    <a:pt x="2082" y="845"/>
                  </a:lnTo>
                  <a:lnTo>
                    <a:pt x="2083" y="847"/>
                  </a:lnTo>
                  <a:lnTo>
                    <a:pt x="2084" y="848"/>
                  </a:lnTo>
                  <a:lnTo>
                    <a:pt x="2088" y="849"/>
                  </a:lnTo>
                  <a:lnTo>
                    <a:pt x="2092" y="851"/>
                  </a:lnTo>
                  <a:lnTo>
                    <a:pt x="2098" y="849"/>
                  </a:lnTo>
                  <a:lnTo>
                    <a:pt x="2101" y="851"/>
                  </a:lnTo>
                  <a:lnTo>
                    <a:pt x="2104" y="845"/>
                  </a:lnTo>
                  <a:lnTo>
                    <a:pt x="2104" y="843"/>
                  </a:lnTo>
                  <a:lnTo>
                    <a:pt x="2106" y="840"/>
                  </a:lnTo>
                  <a:lnTo>
                    <a:pt x="2110" y="840"/>
                  </a:lnTo>
                  <a:lnTo>
                    <a:pt x="2113" y="840"/>
                  </a:lnTo>
                  <a:lnTo>
                    <a:pt x="2118" y="844"/>
                  </a:lnTo>
                  <a:lnTo>
                    <a:pt x="2123" y="845"/>
                  </a:lnTo>
                  <a:lnTo>
                    <a:pt x="2125" y="847"/>
                  </a:lnTo>
                  <a:lnTo>
                    <a:pt x="2127" y="851"/>
                  </a:lnTo>
                  <a:lnTo>
                    <a:pt x="2131" y="853"/>
                  </a:lnTo>
                  <a:lnTo>
                    <a:pt x="2134" y="853"/>
                  </a:lnTo>
                  <a:lnTo>
                    <a:pt x="2137" y="852"/>
                  </a:lnTo>
                  <a:lnTo>
                    <a:pt x="2146" y="851"/>
                  </a:lnTo>
                  <a:lnTo>
                    <a:pt x="2148" y="849"/>
                  </a:lnTo>
                  <a:lnTo>
                    <a:pt x="2151" y="849"/>
                  </a:lnTo>
                  <a:lnTo>
                    <a:pt x="2152" y="847"/>
                  </a:lnTo>
                  <a:lnTo>
                    <a:pt x="2155" y="844"/>
                  </a:lnTo>
                  <a:lnTo>
                    <a:pt x="2159" y="840"/>
                  </a:lnTo>
                  <a:lnTo>
                    <a:pt x="2163" y="842"/>
                  </a:lnTo>
                  <a:lnTo>
                    <a:pt x="2163" y="843"/>
                  </a:lnTo>
                  <a:lnTo>
                    <a:pt x="2164" y="843"/>
                  </a:lnTo>
                  <a:lnTo>
                    <a:pt x="2167" y="844"/>
                  </a:lnTo>
                  <a:lnTo>
                    <a:pt x="2169" y="845"/>
                  </a:lnTo>
                  <a:lnTo>
                    <a:pt x="2172" y="845"/>
                  </a:lnTo>
                  <a:lnTo>
                    <a:pt x="2172" y="843"/>
                  </a:lnTo>
                  <a:lnTo>
                    <a:pt x="2174" y="842"/>
                  </a:lnTo>
                  <a:lnTo>
                    <a:pt x="2176" y="840"/>
                  </a:lnTo>
                  <a:lnTo>
                    <a:pt x="2180" y="840"/>
                  </a:lnTo>
                  <a:lnTo>
                    <a:pt x="2181" y="843"/>
                  </a:lnTo>
                  <a:lnTo>
                    <a:pt x="2178" y="845"/>
                  </a:lnTo>
                  <a:lnTo>
                    <a:pt x="2176" y="847"/>
                  </a:lnTo>
                  <a:lnTo>
                    <a:pt x="2175" y="851"/>
                  </a:lnTo>
                  <a:lnTo>
                    <a:pt x="2177" y="854"/>
                  </a:lnTo>
                  <a:lnTo>
                    <a:pt x="2175" y="857"/>
                  </a:lnTo>
                  <a:lnTo>
                    <a:pt x="2175" y="860"/>
                  </a:lnTo>
                  <a:lnTo>
                    <a:pt x="2176" y="862"/>
                  </a:lnTo>
                  <a:lnTo>
                    <a:pt x="2176" y="866"/>
                  </a:lnTo>
                  <a:lnTo>
                    <a:pt x="2176" y="870"/>
                  </a:lnTo>
                  <a:lnTo>
                    <a:pt x="2177" y="874"/>
                  </a:lnTo>
                  <a:lnTo>
                    <a:pt x="2177" y="877"/>
                  </a:lnTo>
                  <a:lnTo>
                    <a:pt x="2175" y="879"/>
                  </a:lnTo>
                  <a:lnTo>
                    <a:pt x="2173" y="880"/>
                  </a:lnTo>
                  <a:lnTo>
                    <a:pt x="2172" y="886"/>
                  </a:lnTo>
                  <a:lnTo>
                    <a:pt x="2171" y="887"/>
                  </a:lnTo>
                  <a:lnTo>
                    <a:pt x="2169" y="891"/>
                  </a:lnTo>
                  <a:lnTo>
                    <a:pt x="2167" y="896"/>
                  </a:lnTo>
                  <a:lnTo>
                    <a:pt x="2167" y="897"/>
                  </a:lnTo>
                  <a:lnTo>
                    <a:pt x="2165" y="898"/>
                  </a:lnTo>
                  <a:lnTo>
                    <a:pt x="2165" y="902"/>
                  </a:lnTo>
                  <a:lnTo>
                    <a:pt x="2164" y="903"/>
                  </a:lnTo>
                  <a:lnTo>
                    <a:pt x="2163" y="905"/>
                  </a:lnTo>
                  <a:lnTo>
                    <a:pt x="2161" y="911"/>
                  </a:lnTo>
                  <a:lnTo>
                    <a:pt x="2159" y="917"/>
                  </a:lnTo>
                  <a:lnTo>
                    <a:pt x="2157" y="921"/>
                  </a:lnTo>
                  <a:lnTo>
                    <a:pt x="2154" y="925"/>
                  </a:lnTo>
                  <a:lnTo>
                    <a:pt x="2151" y="926"/>
                  </a:lnTo>
                  <a:lnTo>
                    <a:pt x="2148" y="928"/>
                  </a:lnTo>
                  <a:lnTo>
                    <a:pt x="2144" y="929"/>
                  </a:lnTo>
                  <a:lnTo>
                    <a:pt x="2142" y="928"/>
                  </a:lnTo>
                  <a:lnTo>
                    <a:pt x="2141" y="929"/>
                  </a:lnTo>
                  <a:lnTo>
                    <a:pt x="2139" y="930"/>
                  </a:lnTo>
                  <a:lnTo>
                    <a:pt x="2137" y="929"/>
                  </a:lnTo>
                  <a:lnTo>
                    <a:pt x="2137" y="930"/>
                  </a:lnTo>
                  <a:lnTo>
                    <a:pt x="2135" y="929"/>
                  </a:lnTo>
                  <a:lnTo>
                    <a:pt x="2133" y="930"/>
                  </a:lnTo>
                  <a:lnTo>
                    <a:pt x="2135" y="929"/>
                  </a:lnTo>
                  <a:lnTo>
                    <a:pt x="2131" y="930"/>
                  </a:lnTo>
                  <a:lnTo>
                    <a:pt x="2129" y="928"/>
                  </a:lnTo>
                  <a:lnTo>
                    <a:pt x="2127" y="926"/>
                  </a:lnTo>
                  <a:lnTo>
                    <a:pt x="2126" y="929"/>
                  </a:lnTo>
                  <a:lnTo>
                    <a:pt x="2125" y="929"/>
                  </a:lnTo>
                  <a:lnTo>
                    <a:pt x="2124" y="929"/>
                  </a:lnTo>
                  <a:lnTo>
                    <a:pt x="2124" y="930"/>
                  </a:lnTo>
                  <a:lnTo>
                    <a:pt x="2123" y="929"/>
                  </a:lnTo>
                  <a:lnTo>
                    <a:pt x="2123" y="928"/>
                  </a:lnTo>
                  <a:lnTo>
                    <a:pt x="2120" y="926"/>
                  </a:lnTo>
                  <a:lnTo>
                    <a:pt x="2122" y="924"/>
                  </a:lnTo>
                  <a:lnTo>
                    <a:pt x="2124" y="925"/>
                  </a:lnTo>
                  <a:lnTo>
                    <a:pt x="2122" y="922"/>
                  </a:lnTo>
                  <a:lnTo>
                    <a:pt x="2121" y="922"/>
                  </a:lnTo>
                  <a:lnTo>
                    <a:pt x="2117" y="923"/>
                  </a:lnTo>
                  <a:lnTo>
                    <a:pt x="2112" y="922"/>
                  </a:lnTo>
                  <a:lnTo>
                    <a:pt x="2109" y="922"/>
                  </a:lnTo>
                  <a:lnTo>
                    <a:pt x="2110" y="922"/>
                  </a:lnTo>
                  <a:lnTo>
                    <a:pt x="2108" y="924"/>
                  </a:lnTo>
                  <a:lnTo>
                    <a:pt x="2106" y="923"/>
                  </a:lnTo>
                  <a:lnTo>
                    <a:pt x="2104" y="924"/>
                  </a:lnTo>
                  <a:lnTo>
                    <a:pt x="2106" y="922"/>
                  </a:lnTo>
                  <a:lnTo>
                    <a:pt x="2104" y="923"/>
                  </a:lnTo>
                  <a:lnTo>
                    <a:pt x="2101" y="923"/>
                  </a:lnTo>
                  <a:lnTo>
                    <a:pt x="2098" y="926"/>
                  </a:lnTo>
                  <a:lnTo>
                    <a:pt x="2099" y="926"/>
                  </a:lnTo>
                  <a:lnTo>
                    <a:pt x="2098" y="926"/>
                  </a:lnTo>
                  <a:lnTo>
                    <a:pt x="2097" y="925"/>
                  </a:lnTo>
                  <a:lnTo>
                    <a:pt x="2090" y="930"/>
                  </a:lnTo>
                  <a:lnTo>
                    <a:pt x="2084" y="932"/>
                  </a:lnTo>
                  <a:lnTo>
                    <a:pt x="2082" y="933"/>
                  </a:lnTo>
                  <a:lnTo>
                    <a:pt x="2080" y="931"/>
                  </a:lnTo>
                  <a:lnTo>
                    <a:pt x="2074" y="929"/>
                  </a:lnTo>
                  <a:lnTo>
                    <a:pt x="2069" y="929"/>
                  </a:lnTo>
                  <a:lnTo>
                    <a:pt x="2066" y="926"/>
                  </a:lnTo>
                  <a:lnTo>
                    <a:pt x="2063" y="928"/>
                  </a:lnTo>
                  <a:lnTo>
                    <a:pt x="2061" y="926"/>
                  </a:lnTo>
                  <a:lnTo>
                    <a:pt x="2058" y="924"/>
                  </a:lnTo>
                  <a:lnTo>
                    <a:pt x="2041" y="921"/>
                  </a:lnTo>
                  <a:lnTo>
                    <a:pt x="2039" y="921"/>
                  </a:lnTo>
                  <a:lnTo>
                    <a:pt x="2033" y="923"/>
                  </a:lnTo>
                  <a:lnTo>
                    <a:pt x="2030" y="923"/>
                  </a:lnTo>
                  <a:lnTo>
                    <a:pt x="2029" y="922"/>
                  </a:lnTo>
                  <a:lnTo>
                    <a:pt x="2029" y="921"/>
                  </a:lnTo>
                  <a:lnTo>
                    <a:pt x="2027" y="916"/>
                  </a:lnTo>
                  <a:lnTo>
                    <a:pt x="2024" y="915"/>
                  </a:lnTo>
                  <a:lnTo>
                    <a:pt x="2016" y="915"/>
                  </a:lnTo>
                  <a:lnTo>
                    <a:pt x="2013" y="914"/>
                  </a:lnTo>
                  <a:lnTo>
                    <a:pt x="2011" y="913"/>
                  </a:lnTo>
                  <a:lnTo>
                    <a:pt x="2003" y="912"/>
                  </a:lnTo>
                  <a:lnTo>
                    <a:pt x="2001" y="910"/>
                  </a:lnTo>
                  <a:lnTo>
                    <a:pt x="2001" y="906"/>
                  </a:lnTo>
                  <a:lnTo>
                    <a:pt x="1998" y="905"/>
                  </a:lnTo>
                  <a:lnTo>
                    <a:pt x="1993" y="903"/>
                  </a:lnTo>
                  <a:lnTo>
                    <a:pt x="1989" y="902"/>
                  </a:lnTo>
                  <a:lnTo>
                    <a:pt x="1986" y="902"/>
                  </a:lnTo>
                  <a:lnTo>
                    <a:pt x="1982" y="902"/>
                  </a:lnTo>
                  <a:lnTo>
                    <a:pt x="1980" y="902"/>
                  </a:lnTo>
                  <a:lnTo>
                    <a:pt x="1977" y="904"/>
                  </a:lnTo>
                  <a:lnTo>
                    <a:pt x="1972" y="904"/>
                  </a:lnTo>
                  <a:lnTo>
                    <a:pt x="1969" y="905"/>
                  </a:lnTo>
                  <a:lnTo>
                    <a:pt x="1967" y="906"/>
                  </a:lnTo>
                  <a:lnTo>
                    <a:pt x="1961" y="911"/>
                  </a:lnTo>
                  <a:lnTo>
                    <a:pt x="1959" y="914"/>
                  </a:lnTo>
                  <a:lnTo>
                    <a:pt x="1958" y="917"/>
                  </a:lnTo>
                  <a:lnTo>
                    <a:pt x="1958" y="921"/>
                  </a:lnTo>
                  <a:lnTo>
                    <a:pt x="1959" y="923"/>
                  </a:lnTo>
                  <a:lnTo>
                    <a:pt x="1961" y="928"/>
                  </a:lnTo>
                  <a:lnTo>
                    <a:pt x="1960" y="930"/>
                  </a:lnTo>
                  <a:lnTo>
                    <a:pt x="1959" y="933"/>
                  </a:lnTo>
                  <a:lnTo>
                    <a:pt x="1954" y="939"/>
                  </a:lnTo>
                  <a:lnTo>
                    <a:pt x="1949" y="941"/>
                  </a:lnTo>
                  <a:lnTo>
                    <a:pt x="1945" y="941"/>
                  </a:lnTo>
                  <a:lnTo>
                    <a:pt x="1939" y="938"/>
                  </a:lnTo>
                  <a:lnTo>
                    <a:pt x="1933" y="933"/>
                  </a:lnTo>
                  <a:lnTo>
                    <a:pt x="1921" y="929"/>
                  </a:lnTo>
                  <a:lnTo>
                    <a:pt x="1913" y="926"/>
                  </a:lnTo>
                  <a:lnTo>
                    <a:pt x="1910" y="928"/>
                  </a:lnTo>
                  <a:lnTo>
                    <a:pt x="1905" y="926"/>
                  </a:lnTo>
                  <a:lnTo>
                    <a:pt x="1900" y="924"/>
                  </a:lnTo>
                  <a:lnTo>
                    <a:pt x="1898" y="922"/>
                  </a:lnTo>
                  <a:lnTo>
                    <a:pt x="1896" y="920"/>
                  </a:lnTo>
                  <a:lnTo>
                    <a:pt x="1895" y="916"/>
                  </a:lnTo>
                  <a:lnTo>
                    <a:pt x="1894" y="911"/>
                  </a:lnTo>
                  <a:lnTo>
                    <a:pt x="1892" y="910"/>
                  </a:lnTo>
                  <a:lnTo>
                    <a:pt x="1887" y="908"/>
                  </a:lnTo>
                  <a:lnTo>
                    <a:pt x="1883" y="907"/>
                  </a:lnTo>
                  <a:lnTo>
                    <a:pt x="1879" y="905"/>
                  </a:lnTo>
                  <a:lnTo>
                    <a:pt x="1875" y="904"/>
                  </a:lnTo>
                  <a:lnTo>
                    <a:pt x="1870" y="903"/>
                  </a:lnTo>
                  <a:lnTo>
                    <a:pt x="1867" y="902"/>
                  </a:lnTo>
                  <a:lnTo>
                    <a:pt x="1859" y="903"/>
                  </a:lnTo>
                  <a:lnTo>
                    <a:pt x="1853" y="903"/>
                  </a:lnTo>
                  <a:lnTo>
                    <a:pt x="1847" y="899"/>
                  </a:lnTo>
                  <a:lnTo>
                    <a:pt x="1844" y="898"/>
                  </a:lnTo>
                  <a:lnTo>
                    <a:pt x="1840" y="896"/>
                  </a:lnTo>
                  <a:lnTo>
                    <a:pt x="1838" y="896"/>
                  </a:lnTo>
                  <a:lnTo>
                    <a:pt x="1836" y="893"/>
                  </a:lnTo>
                  <a:lnTo>
                    <a:pt x="1835" y="890"/>
                  </a:lnTo>
                  <a:lnTo>
                    <a:pt x="1834" y="890"/>
                  </a:lnTo>
                  <a:lnTo>
                    <a:pt x="1832" y="893"/>
                  </a:lnTo>
                  <a:lnTo>
                    <a:pt x="1832" y="890"/>
                  </a:lnTo>
                  <a:lnTo>
                    <a:pt x="1828" y="890"/>
                  </a:lnTo>
                  <a:lnTo>
                    <a:pt x="1825" y="888"/>
                  </a:lnTo>
                  <a:lnTo>
                    <a:pt x="1823" y="886"/>
                  </a:lnTo>
                  <a:lnTo>
                    <a:pt x="1822" y="883"/>
                  </a:lnTo>
                  <a:lnTo>
                    <a:pt x="1822" y="882"/>
                  </a:lnTo>
                  <a:lnTo>
                    <a:pt x="1824" y="879"/>
                  </a:lnTo>
                  <a:lnTo>
                    <a:pt x="1830" y="877"/>
                  </a:lnTo>
                  <a:lnTo>
                    <a:pt x="1834" y="871"/>
                  </a:lnTo>
                  <a:lnTo>
                    <a:pt x="1836" y="865"/>
                  </a:lnTo>
                  <a:lnTo>
                    <a:pt x="1835" y="861"/>
                  </a:lnTo>
                  <a:lnTo>
                    <a:pt x="1833" y="857"/>
                  </a:lnTo>
                  <a:lnTo>
                    <a:pt x="1831" y="857"/>
                  </a:lnTo>
                  <a:lnTo>
                    <a:pt x="1828" y="854"/>
                  </a:lnTo>
                  <a:lnTo>
                    <a:pt x="1827" y="851"/>
                  </a:lnTo>
                  <a:lnTo>
                    <a:pt x="1828" y="848"/>
                  </a:lnTo>
                  <a:lnTo>
                    <a:pt x="1832" y="846"/>
                  </a:lnTo>
                  <a:lnTo>
                    <a:pt x="1835" y="842"/>
                  </a:lnTo>
                  <a:lnTo>
                    <a:pt x="1836" y="838"/>
                  </a:lnTo>
                  <a:lnTo>
                    <a:pt x="1834" y="838"/>
                  </a:lnTo>
                  <a:lnTo>
                    <a:pt x="1827" y="843"/>
                  </a:lnTo>
                  <a:lnTo>
                    <a:pt x="1825" y="842"/>
                  </a:lnTo>
                  <a:lnTo>
                    <a:pt x="1825" y="840"/>
                  </a:lnTo>
                  <a:lnTo>
                    <a:pt x="1825" y="842"/>
                  </a:lnTo>
                  <a:lnTo>
                    <a:pt x="1826" y="839"/>
                  </a:lnTo>
                  <a:lnTo>
                    <a:pt x="1825" y="839"/>
                  </a:lnTo>
                  <a:lnTo>
                    <a:pt x="1824" y="836"/>
                  </a:lnTo>
                  <a:lnTo>
                    <a:pt x="1824" y="836"/>
                  </a:lnTo>
                  <a:lnTo>
                    <a:pt x="1822" y="834"/>
                  </a:lnTo>
                  <a:lnTo>
                    <a:pt x="1819" y="834"/>
                  </a:lnTo>
                  <a:lnTo>
                    <a:pt x="1819" y="834"/>
                  </a:lnTo>
                  <a:lnTo>
                    <a:pt x="1817" y="833"/>
                  </a:lnTo>
                  <a:lnTo>
                    <a:pt x="1809" y="836"/>
                  </a:lnTo>
                  <a:lnTo>
                    <a:pt x="1807" y="837"/>
                  </a:lnTo>
                  <a:lnTo>
                    <a:pt x="1802" y="839"/>
                  </a:lnTo>
                  <a:lnTo>
                    <a:pt x="1800" y="839"/>
                  </a:lnTo>
                  <a:lnTo>
                    <a:pt x="1797" y="838"/>
                  </a:lnTo>
                  <a:lnTo>
                    <a:pt x="1794" y="840"/>
                  </a:lnTo>
                  <a:lnTo>
                    <a:pt x="1792" y="840"/>
                  </a:lnTo>
                  <a:lnTo>
                    <a:pt x="1785" y="837"/>
                  </a:lnTo>
                  <a:lnTo>
                    <a:pt x="1784" y="837"/>
                  </a:lnTo>
                  <a:lnTo>
                    <a:pt x="1781" y="839"/>
                  </a:lnTo>
                  <a:lnTo>
                    <a:pt x="1779" y="839"/>
                  </a:lnTo>
                  <a:lnTo>
                    <a:pt x="1776" y="838"/>
                  </a:lnTo>
                  <a:lnTo>
                    <a:pt x="1773" y="836"/>
                  </a:lnTo>
                  <a:lnTo>
                    <a:pt x="1771" y="837"/>
                  </a:lnTo>
                  <a:lnTo>
                    <a:pt x="1771" y="839"/>
                  </a:lnTo>
                  <a:lnTo>
                    <a:pt x="1767" y="840"/>
                  </a:lnTo>
                  <a:lnTo>
                    <a:pt x="1763" y="842"/>
                  </a:lnTo>
                  <a:lnTo>
                    <a:pt x="1759" y="844"/>
                  </a:lnTo>
                  <a:lnTo>
                    <a:pt x="1756" y="844"/>
                  </a:lnTo>
                  <a:lnTo>
                    <a:pt x="1754" y="843"/>
                  </a:lnTo>
                  <a:lnTo>
                    <a:pt x="1754" y="840"/>
                  </a:lnTo>
                  <a:lnTo>
                    <a:pt x="1750" y="839"/>
                  </a:lnTo>
                  <a:lnTo>
                    <a:pt x="1737" y="839"/>
                  </a:lnTo>
                  <a:lnTo>
                    <a:pt x="1732" y="842"/>
                  </a:lnTo>
                  <a:lnTo>
                    <a:pt x="1729" y="840"/>
                  </a:lnTo>
                  <a:lnTo>
                    <a:pt x="1728" y="842"/>
                  </a:lnTo>
                  <a:lnTo>
                    <a:pt x="1725" y="840"/>
                  </a:lnTo>
                  <a:lnTo>
                    <a:pt x="1720" y="845"/>
                  </a:lnTo>
                  <a:lnTo>
                    <a:pt x="1717" y="844"/>
                  </a:lnTo>
                  <a:lnTo>
                    <a:pt x="1700" y="846"/>
                  </a:lnTo>
                  <a:lnTo>
                    <a:pt x="1689" y="851"/>
                  </a:lnTo>
                  <a:lnTo>
                    <a:pt x="1687" y="853"/>
                  </a:lnTo>
                  <a:lnTo>
                    <a:pt x="1685" y="856"/>
                  </a:lnTo>
                  <a:lnTo>
                    <a:pt x="1683" y="857"/>
                  </a:lnTo>
                  <a:lnTo>
                    <a:pt x="1680" y="855"/>
                  </a:lnTo>
                  <a:lnTo>
                    <a:pt x="1676" y="857"/>
                  </a:lnTo>
                  <a:lnTo>
                    <a:pt x="1672" y="857"/>
                  </a:lnTo>
                  <a:lnTo>
                    <a:pt x="1670" y="860"/>
                  </a:lnTo>
                  <a:lnTo>
                    <a:pt x="1668" y="862"/>
                  </a:lnTo>
                  <a:lnTo>
                    <a:pt x="1666" y="864"/>
                  </a:lnTo>
                  <a:lnTo>
                    <a:pt x="1663" y="865"/>
                  </a:lnTo>
                  <a:lnTo>
                    <a:pt x="1661" y="868"/>
                  </a:lnTo>
                  <a:lnTo>
                    <a:pt x="1656" y="868"/>
                  </a:lnTo>
                  <a:lnTo>
                    <a:pt x="1654" y="868"/>
                  </a:lnTo>
                  <a:lnTo>
                    <a:pt x="1653" y="868"/>
                  </a:lnTo>
                  <a:lnTo>
                    <a:pt x="1649" y="868"/>
                  </a:lnTo>
                  <a:lnTo>
                    <a:pt x="1647" y="868"/>
                  </a:lnTo>
                  <a:lnTo>
                    <a:pt x="1645" y="865"/>
                  </a:lnTo>
                  <a:lnTo>
                    <a:pt x="1645" y="864"/>
                  </a:lnTo>
                  <a:lnTo>
                    <a:pt x="1639" y="866"/>
                  </a:lnTo>
                  <a:lnTo>
                    <a:pt x="1634" y="865"/>
                  </a:lnTo>
                  <a:lnTo>
                    <a:pt x="1632" y="866"/>
                  </a:lnTo>
                  <a:lnTo>
                    <a:pt x="1630" y="865"/>
                  </a:lnTo>
                  <a:lnTo>
                    <a:pt x="1625" y="866"/>
                  </a:lnTo>
                  <a:lnTo>
                    <a:pt x="1620" y="866"/>
                  </a:lnTo>
                  <a:lnTo>
                    <a:pt x="1618" y="864"/>
                  </a:lnTo>
                  <a:lnTo>
                    <a:pt x="1612" y="860"/>
                  </a:lnTo>
                  <a:lnTo>
                    <a:pt x="1611" y="856"/>
                  </a:lnTo>
                  <a:lnTo>
                    <a:pt x="1612" y="855"/>
                  </a:lnTo>
                  <a:lnTo>
                    <a:pt x="1611" y="855"/>
                  </a:lnTo>
                  <a:lnTo>
                    <a:pt x="1606" y="856"/>
                  </a:lnTo>
                  <a:lnTo>
                    <a:pt x="1604" y="856"/>
                  </a:lnTo>
                  <a:lnTo>
                    <a:pt x="1603" y="860"/>
                  </a:lnTo>
                  <a:lnTo>
                    <a:pt x="1598" y="872"/>
                  </a:lnTo>
                  <a:lnTo>
                    <a:pt x="1592" y="883"/>
                  </a:lnTo>
                  <a:lnTo>
                    <a:pt x="1588" y="887"/>
                  </a:lnTo>
                  <a:lnTo>
                    <a:pt x="1584" y="889"/>
                  </a:lnTo>
                  <a:lnTo>
                    <a:pt x="1568" y="896"/>
                  </a:lnTo>
                  <a:lnTo>
                    <a:pt x="1563" y="902"/>
                  </a:lnTo>
                  <a:lnTo>
                    <a:pt x="1558" y="906"/>
                  </a:lnTo>
                  <a:lnTo>
                    <a:pt x="1558" y="912"/>
                  </a:lnTo>
                  <a:lnTo>
                    <a:pt x="1557" y="914"/>
                  </a:lnTo>
                  <a:lnTo>
                    <a:pt x="1553" y="919"/>
                  </a:lnTo>
                  <a:lnTo>
                    <a:pt x="1550" y="924"/>
                  </a:lnTo>
                  <a:lnTo>
                    <a:pt x="1550" y="932"/>
                  </a:lnTo>
                  <a:lnTo>
                    <a:pt x="1550" y="934"/>
                  </a:lnTo>
                  <a:lnTo>
                    <a:pt x="1552" y="938"/>
                  </a:lnTo>
                  <a:lnTo>
                    <a:pt x="1553" y="940"/>
                  </a:lnTo>
                  <a:lnTo>
                    <a:pt x="1553" y="942"/>
                  </a:lnTo>
                  <a:lnTo>
                    <a:pt x="1551" y="948"/>
                  </a:lnTo>
                  <a:lnTo>
                    <a:pt x="1548" y="950"/>
                  </a:lnTo>
                  <a:lnTo>
                    <a:pt x="1544" y="956"/>
                  </a:lnTo>
                  <a:lnTo>
                    <a:pt x="1542" y="958"/>
                  </a:lnTo>
                  <a:lnTo>
                    <a:pt x="1540" y="960"/>
                  </a:lnTo>
                  <a:lnTo>
                    <a:pt x="1534" y="964"/>
                  </a:lnTo>
                  <a:lnTo>
                    <a:pt x="1529" y="967"/>
                  </a:lnTo>
                  <a:lnTo>
                    <a:pt x="1527" y="971"/>
                  </a:lnTo>
                  <a:lnTo>
                    <a:pt x="1519" y="974"/>
                  </a:lnTo>
                  <a:lnTo>
                    <a:pt x="1509" y="975"/>
                  </a:lnTo>
                  <a:lnTo>
                    <a:pt x="1507" y="979"/>
                  </a:lnTo>
                  <a:lnTo>
                    <a:pt x="1504" y="980"/>
                  </a:lnTo>
                  <a:lnTo>
                    <a:pt x="1503" y="983"/>
                  </a:lnTo>
                  <a:lnTo>
                    <a:pt x="1501" y="987"/>
                  </a:lnTo>
                  <a:lnTo>
                    <a:pt x="1501" y="990"/>
                  </a:lnTo>
                  <a:lnTo>
                    <a:pt x="1500" y="992"/>
                  </a:lnTo>
                  <a:lnTo>
                    <a:pt x="1498" y="994"/>
                  </a:lnTo>
                  <a:lnTo>
                    <a:pt x="1487" y="1001"/>
                  </a:lnTo>
                  <a:lnTo>
                    <a:pt x="1486" y="1005"/>
                  </a:lnTo>
                  <a:lnTo>
                    <a:pt x="1482" y="1013"/>
                  </a:lnTo>
                  <a:lnTo>
                    <a:pt x="1481" y="1022"/>
                  </a:lnTo>
                  <a:lnTo>
                    <a:pt x="1480" y="1025"/>
                  </a:lnTo>
                  <a:lnTo>
                    <a:pt x="1476" y="1027"/>
                  </a:lnTo>
                  <a:lnTo>
                    <a:pt x="1472" y="1032"/>
                  </a:lnTo>
                  <a:lnTo>
                    <a:pt x="1467" y="1036"/>
                  </a:lnTo>
                  <a:lnTo>
                    <a:pt x="1466" y="1039"/>
                  </a:lnTo>
                  <a:lnTo>
                    <a:pt x="1468" y="1036"/>
                  </a:lnTo>
                  <a:lnTo>
                    <a:pt x="1467" y="1039"/>
                  </a:lnTo>
                  <a:lnTo>
                    <a:pt x="1463" y="1047"/>
                  </a:lnTo>
                  <a:lnTo>
                    <a:pt x="1463" y="1049"/>
                  </a:lnTo>
                  <a:lnTo>
                    <a:pt x="1461" y="1052"/>
                  </a:lnTo>
                  <a:lnTo>
                    <a:pt x="1460" y="1054"/>
                  </a:lnTo>
                  <a:lnTo>
                    <a:pt x="1459" y="1058"/>
                  </a:lnTo>
                  <a:lnTo>
                    <a:pt x="1457" y="1058"/>
                  </a:lnTo>
                  <a:lnTo>
                    <a:pt x="1455" y="1061"/>
                  </a:lnTo>
                  <a:lnTo>
                    <a:pt x="1454" y="1064"/>
                  </a:lnTo>
                  <a:lnTo>
                    <a:pt x="1450" y="1077"/>
                  </a:lnTo>
                  <a:lnTo>
                    <a:pt x="1451" y="1081"/>
                  </a:lnTo>
                  <a:lnTo>
                    <a:pt x="1452" y="1077"/>
                  </a:lnTo>
                  <a:lnTo>
                    <a:pt x="1452" y="1075"/>
                  </a:lnTo>
                  <a:lnTo>
                    <a:pt x="1454" y="1076"/>
                  </a:lnTo>
                  <a:lnTo>
                    <a:pt x="1457" y="1082"/>
                  </a:lnTo>
                  <a:lnTo>
                    <a:pt x="1459" y="1081"/>
                  </a:lnTo>
                  <a:lnTo>
                    <a:pt x="1463" y="1088"/>
                  </a:lnTo>
                  <a:lnTo>
                    <a:pt x="1463" y="1094"/>
                  </a:lnTo>
                  <a:lnTo>
                    <a:pt x="1459" y="1100"/>
                  </a:lnTo>
                  <a:lnTo>
                    <a:pt x="1459" y="1102"/>
                  </a:lnTo>
                  <a:lnTo>
                    <a:pt x="1461" y="1103"/>
                  </a:lnTo>
                  <a:lnTo>
                    <a:pt x="1465" y="1113"/>
                  </a:lnTo>
                  <a:lnTo>
                    <a:pt x="1465" y="1119"/>
                  </a:lnTo>
                  <a:lnTo>
                    <a:pt x="1465" y="1124"/>
                  </a:lnTo>
                  <a:lnTo>
                    <a:pt x="1465" y="1127"/>
                  </a:lnTo>
                  <a:lnTo>
                    <a:pt x="1459" y="1141"/>
                  </a:lnTo>
                  <a:lnTo>
                    <a:pt x="1458" y="1145"/>
                  </a:lnTo>
                  <a:lnTo>
                    <a:pt x="1458" y="1151"/>
                  </a:lnTo>
                  <a:lnTo>
                    <a:pt x="1454" y="1158"/>
                  </a:lnTo>
                  <a:lnTo>
                    <a:pt x="1451" y="1162"/>
                  </a:lnTo>
                  <a:lnTo>
                    <a:pt x="1449" y="1163"/>
                  </a:lnTo>
                  <a:lnTo>
                    <a:pt x="1447" y="1164"/>
                  </a:lnTo>
                  <a:lnTo>
                    <a:pt x="1448" y="1165"/>
                  </a:lnTo>
                  <a:lnTo>
                    <a:pt x="1450" y="1167"/>
                  </a:lnTo>
                  <a:lnTo>
                    <a:pt x="1452" y="1170"/>
                  </a:lnTo>
                  <a:lnTo>
                    <a:pt x="1455" y="1174"/>
                  </a:lnTo>
                  <a:lnTo>
                    <a:pt x="1455" y="1177"/>
                  </a:lnTo>
                  <a:lnTo>
                    <a:pt x="1459" y="1173"/>
                  </a:lnTo>
                  <a:lnTo>
                    <a:pt x="1459" y="1173"/>
                  </a:lnTo>
                  <a:lnTo>
                    <a:pt x="1460" y="1173"/>
                  </a:lnTo>
                  <a:lnTo>
                    <a:pt x="1459" y="1173"/>
                  </a:lnTo>
                  <a:lnTo>
                    <a:pt x="1456" y="1179"/>
                  </a:lnTo>
                  <a:lnTo>
                    <a:pt x="1458" y="1178"/>
                  </a:lnTo>
                  <a:lnTo>
                    <a:pt x="1459" y="1176"/>
                  </a:lnTo>
                  <a:lnTo>
                    <a:pt x="1459" y="1179"/>
                  </a:lnTo>
                  <a:lnTo>
                    <a:pt x="1458" y="1181"/>
                  </a:lnTo>
                  <a:lnTo>
                    <a:pt x="1458" y="1182"/>
                  </a:lnTo>
                  <a:lnTo>
                    <a:pt x="1460" y="1185"/>
                  </a:lnTo>
                  <a:lnTo>
                    <a:pt x="1464" y="1184"/>
                  </a:lnTo>
                  <a:lnTo>
                    <a:pt x="1468" y="1184"/>
                  </a:lnTo>
                  <a:lnTo>
                    <a:pt x="1472" y="1182"/>
                  </a:lnTo>
                  <a:lnTo>
                    <a:pt x="1473" y="1182"/>
                  </a:lnTo>
                  <a:lnTo>
                    <a:pt x="1475" y="1182"/>
                  </a:lnTo>
                  <a:lnTo>
                    <a:pt x="1474" y="1184"/>
                  </a:lnTo>
                  <a:lnTo>
                    <a:pt x="1473" y="1182"/>
                  </a:lnTo>
                  <a:lnTo>
                    <a:pt x="1472" y="1182"/>
                  </a:lnTo>
                  <a:lnTo>
                    <a:pt x="1469" y="1184"/>
                  </a:lnTo>
                  <a:lnTo>
                    <a:pt x="1464" y="1184"/>
                  </a:lnTo>
                  <a:lnTo>
                    <a:pt x="1464" y="1186"/>
                  </a:lnTo>
                  <a:lnTo>
                    <a:pt x="1458" y="1186"/>
                  </a:lnTo>
                  <a:lnTo>
                    <a:pt x="1457" y="1184"/>
                  </a:lnTo>
                  <a:lnTo>
                    <a:pt x="1455" y="1185"/>
                  </a:lnTo>
                  <a:lnTo>
                    <a:pt x="1455" y="1187"/>
                  </a:lnTo>
                  <a:lnTo>
                    <a:pt x="1456" y="1189"/>
                  </a:lnTo>
                  <a:lnTo>
                    <a:pt x="1455" y="1191"/>
                  </a:lnTo>
                  <a:lnTo>
                    <a:pt x="1456" y="1193"/>
                  </a:lnTo>
                  <a:lnTo>
                    <a:pt x="1458" y="1193"/>
                  </a:lnTo>
                  <a:lnTo>
                    <a:pt x="1459" y="1195"/>
                  </a:lnTo>
                  <a:lnTo>
                    <a:pt x="1457" y="1195"/>
                  </a:lnTo>
                  <a:lnTo>
                    <a:pt x="1455" y="1198"/>
                  </a:lnTo>
                  <a:lnTo>
                    <a:pt x="1456" y="1199"/>
                  </a:lnTo>
                  <a:lnTo>
                    <a:pt x="1460" y="1201"/>
                  </a:lnTo>
                  <a:lnTo>
                    <a:pt x="1461" y="1199"/>
                  </a:lnTo>
                  <a:lnTo>
                    <a:pt x="1465" y="1198"/>
                  </a:lnTo>
                  <a:lnTo>
                    <a:pt x="1461" y="1201"/>
                  </a:lnTo>
                  <a:lnTo>
                    <a:pt x="1461" y="1204"/>
                  </a:lnTo>
                  <a:lnTo>
                    <a:pt x="1464" y="1205"/>
                  </a:lnTo>
                  <a:lnTo>
                    <a:pt x="1466" y="1204"/>
                  </a:lnTo>
                  <a:lnTo>
                    <a:pt x="1469" y="1204"/>
                  </a:lnTo>
                  <a:lnTo>
                    <a:pt x="1467" y="1204"/>
                  </a:lnTo>
                  <a:lnTo>
                    <a:pt x="1467" y="1207"/>
                  </a:lnTo>
                  <a:lnTo>
                    <a:pt x="1470" y="1206"/>
                  </a:lnTo>
                  <a:lnTo>
                    <a:pt x="1472" y="1205"/>
                  </a:lnTo>
                  <a:lnTo>
                    <a:pt x="1480" y="1204"/>
                  </a:lnTo>
                  <a:lnTo>
                    <a:pt x="1480" y="1206"/>
                  </a:lnTo>
                  <a:lnTo>
                    <a:pt x="1481" y="1206"/>
                  </a:lnTo>
                  <a:lnTo>
                    <a:pt x="1480" y="1206"/>
                  </a:lnTo>
                  <a:lnTo>
                    <a:pt x="1476" y="1206"/>
                  </a:lnTo>
                  <a:lnTo>
                    <a:pt x="1474" y="1206"/>
                  </a:lnTo>
                  <a:lnTo>
                    <a:pt x="1473" y="1208"/>
                  </a:lnTo>
                  <a:lnTo>
                    <a:pt x="1477" y="1207"/>
                  </a:lnTo>
                  <a:lnTo>
                    <a:pt x="1475" y="1210"/>
                  </a:lnTo>
                  <a:lnTo>
                    <a:pt x="1473" y="1212"/>
                  </a:lnTo>
                  <a:lnTo>
                    <a:pt x="1475" y="1212"/>
                  </a:lnTo>
                  <a:lnTo>
                    <a:pt x="1475" y="1214"/>
                  </a:lnTo>
                  <a:lnTo>
                    <a:pt x="1476" y="1216"/>
                  </a:lnTo>
                  <a:lnTo>
                    <a:pt x="1480" y="1215"/>
                  </a:lnTo>
                  <a:lnTo>
                    <a:pt x="1480" y="1218"/>
                  </a:lnTo>
                  <a:lnTo>
                    <a:pt x="1484" y="1218"/>
                  </a:lnTo>
                  <a:lnTo>
                    <a:pt x="1482" y="1220"/>
                  </a:lnTo>
                  <a:lnTo>
                    <a:pt x="1484" y="1222"/>
                  </a:lnTo>
                  <a:lnTo>
                    <a:pt x="1484" y="1222"/>
                  </a:lnTo>
                  <a:lnTo>
                    <a:pt x="1486" y="1227"/>
                  </a:lnTo>
                  <a:lnTo>
                    <a:pt x="1490" y="1229"/>
                  </a:lnTo>
                  <a:lnTo>
                    <a:pt x="1492" y="1229"/>
                  </a:lnTo>
                  <a:lnTo>
                    <a:pt x="1492" y="1231"/>
                  </a:lnTo>
                  <a:lnTo>
                    <a:pt x="1495" y="1233"/>
                  </a:lnTo>
                  <a:lnTo>
                    <a:pt x="1497" y="1232"/>
                  </a:lnTo>
                  <a:lnTo>
                    <a:pt x="1498" y="1232"/>
                  </a:lnTo>
                  <a:lnTo>
                    <a:pt x="1497" y="1235"/>
                  </a:lnTo>
                  <a:lnTo>
                    <a:pt x="1498" y="1233"/>
                  </a:lnTo>
                  <a:lnTo>
                    <a:pt x="1498" y="1237"/>
                  </a:lnTo>
                  <a:lnTo>
                    <a:pt x="1500" y="1237"/>
                  </a:lnTo>
                  <a:lnTo>
                    <a:pt x="1502" y="1242"/>
                  </a:lnTo>
                  <a:lnTo>
                    <a:pt x="1502" y="1245"/>
                  </a:lnTo>
                  <a:lnTo>
                    <a:pt x="1506" y="1246"/>
                  </a:lnTo>
                  <a:lnTo>
                    <a:pt x="1507" y="1247"/>
                  </a:lnTo>
                  <a:lnTo>
                    <a:pt x="1504" y="1247"/>
                  </a:lnTo>
                  <a:lnTo>
                    <a:pt x="1503" y="1249"/>
                  </a:lnTo>
                  <a:lnTo>
                    <a:pt x="1506" y="1249"/>
                  </a:lnTo>
                  <a:lnTo>
                    <a:pt x="1506" y="1250"/>
                  </a:lnTo>
                  <a:lnTo>
                    <a:pt x="1509" y="1252"/>
                  </a:lnTo>
                  <a:lnTo>
                    <a:pt x="1506" y="1253"/>
                  </a:lnTo>
                  <a:lnTo>
                    <a:pt x="1506" y="1253"/>
                  </a:lnTo>
                  <a:lnTo>
                    <a:pt x="1506" y="1254"/>
                  </a:lnTo>
                  <a:lnTo>
                    <a:pt x="1503" y="1253"/>
                  </a:lnTo>
                  <a:lnTo>
                    <a:pt x="1504" y="1255"/>
                  </a:lnTo>
                  <a:lnTo>
                    <a:pt x="1507" y="1255"/>
                  </a:lnTo>
                  <a:lnTo>
                    <a:pt x="1508" y="1258"/>
                  </a:lnTo>
                  <a:lnTo>
                    <a:pt x="1507" y="1261"/>
                  </a:lnTo>
                  <a:lnTo>
                    <a:pt x="1512" y="1263"/>
                  </a:lnTo>
                  <a:lnTo>
                    <a:pt x="1514" y="1263"/>
                  </a:lnTo>
                  <a:lnTo>
                    <a:pt x="1516" y="1265"/>
                  </a:lnTo>
                  <a:lnTo>
                    <a:pt x="1518" y="1264"/>
                  </a:lnTo>
                  <a:lnTo>
                    <a:pt x="1515" y="1265"/>
                  </a:lnTo>
                  <a:lnTo>
                    <a:pt x="1516" y="1267"/>
                  </a:lnTo>
                  <a:lnTo>
                    <a:pt x="1518" y="1268"/>
                  </a:lnTo>
                  <a:lnTo>
                    <a:pt x="1526" y="1273"/>
                  </a:lnTo>
                  <a:lnTo>
                    <a:pt x="1526" y="1273"/>
                  </a:lnTo>
                  <a:lnTo>
                    <a:pt x="1528" y="1274"/>
                  </a:lnTo>
                  <a:lnTo>
                    <a:pt x="1529" y="1276"/>
                  </a:lnTo>
                  <a:lnTo>
                    <a:pt x="1533" y="1279"/>
                  </a:lnTo>
                  <a:lnTo>
                    <a:pt x="1536" y="1281"/>
                  </a:lnTo>
                  <a:lnTo>
                    <a:pt x="1537" y="1281"/>
                  </a:lnTo>
                  <a:lnTo>
                    <a:pt x="1536" y="1282"/>
                  </a:lnTo>
                  <a:lnTo>
                    <a:pt x="1540" y="1283"/>
                  </a:lnTo>
                  <a:lnTo>
                    <a:pt x="1543" y="1284"/>
                  </a:lnTo>
                  <a:lnTo>
                    <a:pt x="1546" y="1288"/>
                  </a:lnTo>
                  <a:lnTo>
                    <a:pt x="1548" y="1289"/>
                  </a:lnTo>
                  <a:lnTo>
                    <a:pt x="1553" y="1293"/>
                  </a:lnTo>
                  <a:lnTo>
                    <a:pt x="1555" y="1297"/>
                  </a:lnTo>
                  <a:lnTo>
                    <a:pt x="1561" y="1300"/>
                  </a:lnTo>
                  <a:lnTo>
                    <a:pt x="1579" y="1309"/>
                  </a:lnTo>
                  <a:lnTo>
                    <a:pt x="1582" y="1309"/>
                  </a:lnTo>
                  <a:lnTo>
                    <a:pt x="1582" y="1309"/>
                  </a:lnTo>
                  <a:lnTo>
                    <a:pt x="1584" y="1308"/>
                  </a:lnTo>
                  <a:lnTo>
                    <a:pt x="1586" y="1307"/>
                  </a:lnTo>
                  <a:lnTo>
                    <a:pt x="1604" y="1300"/>
                  </a:lnTo>
                  <a:lnTo>
                    <a:pt x="1610" y="1299"/>
                  </a:lnTo>
                  <a:lnTo>
                    <a:pt x="1617" y="1298"/>
                  </a:lnTo>
                  <a:lnTo>
                    <a:pt x="1613" y="1297"/>
                  </a:lnTo>
                  <a:lnTo>
                    <a:pt x="1611" y="1298"/>
                  </a:lnTo>
                  <a:lnTo>
                    <a:pt x="1612" y="1297"/>
                  </a:lnTo>
                  <a:lnTo>
                    <a:pt x="1617" y="1297"/>
                  </a:lnTo>
                  <a:lnTo>
                    <a:pt x="1617" y="1298"/>
                  </a:lnTo>
                  <a:lnTo>
                    <a:pt x="1619" y="1298"/>
                  </a:lnTo>
                  <a:lnTo>
                    <a:pt x="1630" y="1297"/>
                  </a:lnTo>
                  <a:lnTo>
                    <a:pt x="1629" y="1297"/>
                  </a:lnTo>
                  <a:lnTo>
                    <a:pt x="1623" y="1297"/>
                  </a:lnTo>
                  <a:lnTo>
                    <a:pt x="1621" y="1297"/>
                  </a:lnTo>
                  <a:lnTo>
                    <a:pt x="1619" y="1298"/>
                  </a:lnTo>
                  <a:lnTo>
                    <a:pt x="1619" y="1297"/>
                  </a:lnTo>
                  <a:lnTo>
                    <a:pt x="1626" y="1296"/>
                  </a:lnTo>
                  <a:lnTo>
                    <a:pt x="1629" y="1297"/>
                  </a:lnTo>
                  <a:lnTo>
                    <a:pt x="1630" y="1297"/>
                  </a:lnTo>
                  <a:lnTo>
                    <a:pt x="1630" y="1296"/>
                  </a:lnTo>
                  <a:lnTo>
                    <a:pt x="1632" y="1297"/>
                  </a:lnTo>
                  <a:lnTo>
                    <a:pt x="1632" y="1297"/>
                  </a:lnTo>
                  <a:lnTo>
                    <a:pt x="1630" y="1297"/>
                  </a:lnTo>
                  <a:lnTo>
                    <a:pt x="1634" y="1298"/>
                  </a:lnTo>
                  <a:lnTo>
                    <a:pt x="1634" y="1297"/>
                  </a:lnTo>
                  <a:lnTo>
                    <a:pt x="1636" y="1298"/>
                  </a:lnTo>
                  <a:lnTo>
                    <a:pt x="1639" y="1298"/>
                  </a:lnTo>
                  <a:lnTo>
                    <a:pt x="1640" y="1296"/>
                  </a:lnTo>
                  <a:lnTo>
                    <a:pt x="1640" y="1296"/>
                  </a:lnTo>
                  <a:lnTo>
                    <a:pt x="1642" y="1298"/>
                  </a:lnTo>
                  <a:lnTo>
                    <a:pt x="1645" y="1299"/>
                  </a:lnTo>
                  <a:lnTo>
                    <a:pt x="1643" y="1299"/>
                  </a:lnTo>
                  <a:lnTo>
                    <a:pt x="1653" y="1301"/>
                  </a:lnTo>
                  <a:lnTo>
                    <a:pt x="1656" y="1304"/>
                  </a:lnTo>
                  <a:lnTo>
                    <a:pt x="1662" y="1301"/>
                  </a:lnTo>
                  <a:lnTo>
                    <a:pt x="1662" y="1300"/>
                  </a:lnTo>
                  <a:lnTo>
                    <a:pt x="1671" y="1297"/>
                  </a:lnTo>
                  <a:lnTo>
                    <a:pt x="1674" y="1297"/>
                  </a:lnTo>
                  <a:lnTo>
                    <a:pt x="1680" y="1293"/>
                  </a:lnTo>
                  <a:lnTo>
                    <a:pt x="1685" y="1292"/>
                  </a:lnTo>
                  <a:lnTo>
                    <a:pt x="1687" y="1290"/>
                  </a:lnTo>
                  <a:lnTo>
                    <a:pt x="1693" y="1290"/>
                  </a:lnTo>
                  <a:lnTo>
                    <a:pt x="1694" y="1289"/>
                  </a:lnTo>
                  <a:lnTo>
                    <a:pt x="1691" y="1285"/>
                  </a:lnTo>
                  <a:lnTo>
                    <a:pt x="1689" y="1285"/>
                  </a:lnTo>
                  <a:lnTo>
                    <a:pt x="1688" y="1285"/>
                  </a:lnTo>
                  <a:lnTo>
                    <a:pt x="1691" y="1285"/>
                  </a:lnTo>
                  <a:lnTo>
                    <a:pt x="1693" y="1287"/>
                  </a:lnTo>
                  <a:lnTo>
                    <a:pt x="1694" y="1289"/>
                  </a:lnTo>
                  <a:lnTo>
                    <a:pt x="1697" y="1290"/>
                  </a:lnTo>
                  <a:lnTo>
                    <a:pt x="1699" y="1287"/>
                  </a:lnTo>
                  <a:lnTo>
                    <a:pt x="1702" y="1285"/>
                  </a:lnTo>
                  <a:lnTo>
                    <a:pt x="1704" y="1284"/>
                  </a:lnTo>
                  <a:lnTo>
                    <a:pt x="1707" y="1283"/>
                  </a:lnTo>
                  <a:lnTo>
                    <a:pt x="1711" y="1282"/>
                  </a:lnTo>
                  <a:lnTo>
                    <a:pt x="1719" y="1282"/>
                  </a:lnTo>
                  <a:lnTo>
                    <a:pt x="1730" y="1281"/>
                  </a:lnTo>
                  <a:lnTo>
                    <a:pt x="1731" y="1280"/>
                  </a:lnTo>
                  <a:lnTo>
                    <a:pt x="1736" y="1278"/>
                  </a:lnTo>
                  <a:lnTo>
                    <a:pt x="1733" y="1280"/>
                  </a:lnTo>
                  <a:lnTo>
                    <a:pt x="1731" y="1280"/>
                  </a:lnTo>
                  <a:lnTo>
                    <a:pt x="1733" y="1281"/>
                  </a:lnTo>
                  <a:lnTo>
                    <a:pt x="1737" y="1280"/>
                  </a:lnTo>
                  <a:lnTo>
                    <a:pt x="1743" y="1281"/>
                  </a:lnTo>
                  <a:lnTo>
                    <a:pt x="1749" y="1284"/>
                  </a:lnTo>
                  <a:lnTo>
                    <a:pt x="1754" y="1289"/>
                  </a:lnTo>
                  <a:lnTo>
                    <a:pt x="1755" y="1289"/>
                  </a:lnTo>
                  <a:lnTo>
                    <a:pt x="1757" y="1288"/>
                  </a:lnTo>
                  <a:lnTo>
                    <a:pt x="1755" y="1289"/>
                  </a:lnTo>
                  <a:lnTo>
                    <a:pt x="1755" y="1292"/>
                  </a:lnTo>
                  <a:lnTo>
                    <a:pt x="1758" y="1290"/>
                  </a:lnTo>
                  <a:lnTo>
                    <a:pt x="1757" y="1291"/>
                  </a:lnTo>
                  <a:lnTo>
                    <a:pt x="1760" y="1292"/>
                  </a:lnTo>
                  <a:lnTo>
                    <a:pt x="1757" y="1292"/>
                  </a:lnTo>
                  <a:lnTo>
                    <a:pt x="1758" y="1295"/>
                  </a:lnTo>
                  <a:lnTo>
                    <a:pt x="1762" y="1293"/>
                  </a:lnTo>
                  <a:lnTo>
                    <a:pt x="1762" y="1295"/>
                  </a:lnTo>
                  <a:lnTo>
                    <a:pt x="1759" y="1296"/>
                  </a:lnTo>
                  <a:lnTo>
                    <a:pt x="1759" y="1301"/>
                  </a:lnTo>
                  <a:lnTo>
                    <a:pt x="1763" y="1307"/>
                  </a:lnTo>
                  <a:lnTo>
                    <a:pt x="1766" y="1308"/>
                  </a:lnTo>
                  <a:lnTo>
                    <a:pt x="1767" y="1308"/>
                  </a:lnTo>
                  <a:lnTo>
                    <a:pt x="1768" y="1310"/>
                  </a:lnTo>
                  <a:lnTo>
                    <a:pt x="1771" y="1307"/>
                  </a:lnTo>
                  <a:lnTo>
                    <a:pt x="1771" y="1310"/>
                  </a:lnTo>
                  <a:lnTo>
                    <a:pt x="1773" y="1309"/>
                  </a:lnTo>
                  <a:lnTo>
                    <a:pt x="1774" y="1307"/>
                  </a:lnTo>
                  <a:lnTo>
                    <a:pt x="1776" y="1306"/>
                  </a:lnTo>
                  <a:lnTo>
                    <a:pt x="1776" y="1306"/>
                  </a:lnTo>
                  <a:lnTo>
                    <a:pt x="1776" y="1308"/>
                  </a:lnTo>
                  <a:lnTo>
                    <a:pt x="1777" y="1309"/>
                  </a:lnTo>
                  <a:lnTo>
                    <a:pt x="1777" y="1302"/>
                  </a:lnTo>
                  <a:lnTo>
                    <a:pt x="1779" y="1308"/>
                  </a:lnTo>
                  <a:lnTo>
                    <a:pt x="1780" y="1307"/>
                  </a:lnTo>
                  <a:lnTo>
                    <a:pt x="1780" y="1305"/>
                  </a:lnTo>
                  <a:lnTo>
                    <a:pt x="1781" y="1305"/>
                  </a:lnTo>
                  <a:lnTo>
                    <a:pt x="1781" y="1307"/>
                  </a:lnTo>
                  <a:lnTo>
                    <a:pt x="1782" y="1305"/>
                  </a:lnTo>
                  <a:lnTo>
                    <a:pt x="1784" y="1306"/>
                  </a:lnTo>
                  <a:lnTo>
                    <a:pt x="1785" y="1306"/>
                  </a:lnTo>
                  <a:lnTo>
                    <a:pt x="1788" y="1306"/>
                  </a:lnTo>
                  <a:lnTo>
                    <a:pt x="1788" y="1304"/>
                  </a:lnTo>
                  <a:lnTo>
                    <a:pt x="1789" y="1306"/>
                  </a:lnTo>
                  <a:lnTo>
                    <a:pt x="1791" y="1307"/>
                  </a:lnTo>
                  <a:lnTo>
                    <a:pt x="1797" y="1306"/>
                  </a:lnTo>
                  <a:lnTo>
                    <a:pt x="1799" y="1306"/>
                  </a:lnTo>
                  <a:lnTo>
                    <a:pt x="1797" y="1300"/>
                  </a:lnTo>
                  <a:lnTo>
                    <a:pt x="1799" y="1302"/>
                  </a:lnTo>
                  <a:lnTo>
                    <a:pt x="1800" y="1302"/>
                  </a:lnTo>
                  <a:lnTo>
                    <a:pt x="1802" y="1302"/>
                  </a:lnTo>
                  <a:lnTo>
                    <a:pt x="1801" y="1306"/>
                  </a:lnTo>
                  <a:lnTo>
                    <a:pt x="1804" y="1307"/>
                  </a:lnTo>
                  <a:lnTo>
                    <a:pt x="1804" y="1305"/>
                  </a:lnTo>
                  <a:lnTo>
                    <a:pt x="1806" y="1306"/>
                  </a:lnTo>
                  <a:lnTo>
                    <a:pt x="1806" y="1305"/>
                  </a:lnTo>
                  <a:lnTo>
                    <a:pt x="1807" y="1310"/>
                  </a:lnTo>
                  <a:lnTo>
                    <a:pt x="1809" y="1314"/>
                  </a:lnTo>
                  <a:lnTo>
                    <a:pt x="1813" y="1314"/>
                  </a:lnTo>
                  <a:lnTo>
                    <a:pt x="1813" y="1315"/>
                  </a:lnTo>
                  <a:lnTo>
                    <a:pt x="1814" y="1314"/>
                  </a:lnTo>
                  <a:lnTo>
                    <a:pt x="1815" y="1314"/>
                  </a:lnTo>
                  <a:lnTo>
                    <a:pt x="1815" y="1314"/>
                  </a:lnTo>
                  <a:lnTo>
                    <a:pt x="1814" y="1313"/>
                  </a:lnTo>
                  <a:lnTo>
                    <a:pt x="1817" y="1313"/>
                  </a:lnTo>
                  <a:lnTo>
                    <a:pt x="1817" y="1313"/>
                  </a:lnTo>
                  <a:lnTo>
                    <a:pt x="1817" y="1313"/>
                  </a:lnTo>
                  <a:lnTo>
                    <a:pt x="1818" y="1316"/>
                  </a:lnTo>
                  <a:lnTo>
                    <a:pt x="1817" y="1316"/>
                  </a:lnTo>
                  <a:lnTo>
                    <a:pt x="1817" y="1319"/>
                  </a:lnTo>
                  <a:lnTo>
                    <a:pt x="1819" y="1319"/>
                  </a:lnTo>
                  <a:lnTo>
                    <a:pt x="1818" y="1322"/>
                  </a:lnTo>
                  <a:lnTo>
                    <a:pt x="1821" y="1324"/>
                  </a:lnTo>
                  <a:lnTo>
                    <a:pt x="1822" y="1326"/>
                  </a:lnTo>
                  <a:lnTo>
                    <a:pt x="1819" y="1330"/>
                  </a:lnTo>
                  <a:lnTo>
                    <a:pt x="1818" y="1340"/>
                  </a:lnTo>
                  <a:lnTo>
                    <a:pt x="1819" y="1342"/>
                  </a:lnTo>
                  <a:lnTo>
                    <a:pt x="1817" y="1347"/>
                  </a:lnTo>
                  <a:lnTo>
                    <a:pt x="1818" y="1347"/>
                  </a:lnTo>
                  <a:lnTo>
                    <a:pt x="1816" y="1347"/>
                  </a:lnTo>
                  <a:lnTo>
                    <a:pt x="1814" y="1350"/>
                  </a:lnTo>
                  <a:lnTo>
                    <a:pt x="1813" y="1352"/>
                  </a:lnTo>
                  <a:lnTo>
                    <a:pt x="1816" y="1353"/>
                  </a:lnTo>
                  <a:lnTo>
                    <a:pt x="1818" y="1353"/>
                  </a:lnTo>
                  <a:lnTo>
                    <a:pt x="1819" y="1355"/>
                  </a:lnTo>
                  <a:lnTo>
                    <a:pt x="1816" y="1355"/>
                  </a:lnTo>
                  <a:lnTo>
                    <a:pt x="1816" y="1360"/>
                  </a:lnTo>
                  <a:lnTo>
                    <a:pt x="1814" y="1359"/>
                  </a:lnTo>
                  <a:lnTo>
                    <a:pt x="1814" y="1362"/>
                  </a:lnTo>
                  <a:lnTo>
                    <a:pt x="1816" y="1365"/>
                  </a:lnTo>
                  <a:lnTo>
                    <a:pt x="1819" y="1366"/>
                  </a:lnTo>
                  <a:lnTo>
                    <a:pt x="1822" y="1366"/>
                  </a:lnTo>
                  <a:lnTo>
                    <a:pt x="1816" y="1367"/>
                  </a:lnTo>
                  <a:lnTo>
                    <a:pt x="1814" y="1366"/>
                  </a:lnTo>
                  <a:lnTo>
                    <a:pt x="1813" y="1373"/>
                  </a:lnTo>
                  <a:lnTo>
                    <a:pt x="1809" y="1378"/>
                  </a:lnTo>
                  <a:lnTo>
                    <a:pt x="1808" y="1381"/>
                  </a:lnTo>
                  <a:lnTo>
                    <a:pt x="1807" y="1378"/>
                  </a:lnTo>
                  <a:lnTo>
                    <a:pt x="1807" y="1378"/>
                  </a:lnTo>
                  <a:lnTo>
                    <a:pt x="1806" y="1378"/>
                  </a:lnTo>
                  <a:lnTo>
                    <a:pt x="1806" y="1381"/>
                  </a:lnTo>
                  <a:lnTo>
                    <a:pt x="1807" y="1382"/>
                  </a:lnTo>
                  <a:lnTo>
                    <a:pt x="1807" y="1383"/>
                  </a:lnTo>
                  <a:lnTo>
                    <a:pt x="1808" y="1386"/>
                  </a:lnTo>
                  <a:lnTo>
                    <a:pt x="1810" y="1387"/>
                  </a:lnTo>
                  <a:lnTo>
                    <a:pt x="1813" y="1390"/>
                  </a:lnTo>
                  <a:lnTo>
                    <a:pt x="1816" y="1391"/>
                  </a:lnTo>
                  <a:lnTo>
                    <a:pt x="1813" y="1391"/>
                  </a:lnTo>
                  <a:lnTo>
                    <a:pt x="1810" y="1389"/>
                  </a:lnTo>
                  <a:lnTo>
                    <a:pt x="1808" y="1386"/>
                  </a:lnTo>
                  <a:lnTo>
                    <a:pt x="1811" y="1392"/>
                  </a:lnTo>
                  <a:lnTo>
                    <a:pt x="1813" y="1394"/>
                  </a:lnTo>
                  <a:lnTo>
                    <a:pt x="1815" y="1395"/>
                  </a:lnTo>
                  <a:lnTo>
                    <a:pt x="1815" y="1395"/>
                  </a:lnTo>
                  <a:lnTo>
                    <a:pt x="1816" y="1401"/>
                  </a:lnTo>
                  <a:lnTo>
                    <a:pt x="1819" y="1402"/>
                  </a:lnTo>
                  <a:lnTo>
                    <a:pt x="1822" y="1403"/>
                  </a:lnTo>
                  <a:lnTo>
                    <a:pt x="1822" y="1404"/>
                  </a:lnTo>
                  <a:lnTo>
                    <a:pt x="1819" y="1403"/>
                  </a:lnTo>
                  <a:lnTo>
                    <a:pt x="1821" y="1406"/>
                  </a:lnTo>
                  <a:lnTo>
                    <a:pt x="1831" y="1413"/>
                  </a:lnTo>
                  <a:lnTo>
                    <a:pt x="1831" y="1415"/>
                  </a:lnTo>
                  <a:lnTo>
                    <a:pt x="1838" y="1422"/>
                  </a:lnTo>
                  <a:lnTo>
                    <a:pt x="1844" y="1429"/>
                  </a:lnTo>
                  <a:lnTo>
                    <a:pt x="1845" y="1433"/>
                  </a:lnTo>
                  <a:lnTo>
                    <a:pt x="1849" y="1437"/>
                  </a:lnTo>
                  <a:lnTo>
                    <a:pt x="1851" y="1437"/>
                  </a:lnTo>
                  <a:lnTo>
                    <a:pt x="1850" y="1439"/>
                  </a:lnTo>
                  <a:lnTo>
                    <a:pt x="1851" y="1442"/>
                  </a:lnTo>
                  <a:lnTo>
                    <a:pt x="1851" y="1445"/>
                  </a:lnTo>
                  <a:lnTo>
                    <a:pt x="1852" y="1447"/>
                  </a:lnTo>
                  <a:lnTo>
                    <a:pt x="1853" y="1450"/>
                  </a:lnTo>
                  <a:lnTo>
                    <a:pt x="1856" y="1451"/>
                  </a:lnTo>
                  <a:lnTo>
                    <a:pt x="1858" y="1451"/>
                  </a:lnTo>
                  <a:lnTo>
                    <a:pt x="1861" y="1449"/>
                  </a:lnTo>
                  <a:lnTo>
                    <a:pt x="1865" y="1449"/>
                  </a:lnTo>
                  <a:lnTo>
                    <a:pt x="1864" y="1450"/>
                  </a:lnTo>
                  <a:lnTo>
                    <a:pt x="1861" y="1451"/>
                  </a:lnTo>
                  <a:lnTo>
                    <a:pt x="1858" y="1451"/>
                  </a:lnTo>
                  <a:lnTo>
                    <a:pt x="1853" y="1453"/>
                  </a:lnTo>
                  <a:lnTo>
                    <a:pt x="1854" y="1455"/>
                  </a:lnTo>
                  <a:lnTo>
                    <a:pt x="1858" y="1461"/>
                  </a:lnTo>
                  <a:lnTo>
                    <a:pt x="1860" y="1463"/>
                  </a:lnTo>
                  <a:lnTo>
                    <a:pt x="1860" y="1466"/>
                  </a:lnTo>
                  <a:lnTo>
                    <a:pt x="1860" y="1467"/>
                  </a:lnTo>
                  <a:lnTo>
                    <a:pt x="1862" y="1472"/>
                  </a:lnTo>
                  <a:lnTo>
                    <a:pt x="1868" y="1483"/>
                  </a:lnTo>
                  <a:lnTo>
                    <a:pt x="1868" y="1486"/>
                  </a:lnTo>
                  <a:lnTo>
                    <a:pt x="1867" y="1489"/>
                  </a:lnTo>
                  <a:lnTo>
                    <a:pt x="1862" y="1493"/>
                  </a:lnTo>
                  <a:lnTo>
                    <a:pt x="1864" y="1495"/>
                  </a:lnTo>
                  <a:lnTo>
                    <a:pt x="1865" y="1497"/>
                  </a:lnTo>
                  <a:lnTo>
                    <a:pt x="1866" y="1500"/>
                  </a:lnTo>
                  <a:lnTo>
                    <a:pt x="1866" y="1502"/>
                  </a:lnTo>
                  <a:lnTo>
                    <a:pt x="1870" y="1512"/>
                  </a:lnTo>
                  <a:lnTo>
                    <a:pt x="1873" y="1515"/>
                  </a:lnTo>
                  <a:lnTo>
                    <a:pt x="1875" y="1521"/>
                  </a:lnTo>
                  <a:lnTo>
                    <a:pt x="1873" y="1532"/>
                  </a:lnTo>
                  <a:lnTo>
                    <a:pt x="1870" y="1538"/>
                  </a:lnTo>
                  <a:lnTo>
                    <a:pt x="1869" y="1540"/>
                  </a:lnTo>
                  <a:lnTo>
                    <a:pt x="1867" y="1541"/>
                  </a:lnTo>
                  <a:lnTo>
                    <a:pt x="1864" y="1544"/>
                  </a:lnTo>
                  <a:lnTo>
                    <a:pt x="1860" y="1549"/>
                  </a:lnTo>
                  <a:lnTo>
                    <a:pt x="1858" y="1552"/>
                  </a:lnTo>
                  <a:lnTo>
                    <a:pt x="1856" y="1554"/>
                  </a:lnTo>
                  <a:lnTo>
                    <a:pt x="1856" y="1558"/>
                  </a:lnTo>
                  <a:lnTo>
                    <a:pt x="1854" y="1561"/>
                  </a:lnTo>
                  <a:lnTo>
                    <a:pt x="1853" y="1572"/>
                  </a:lnTo>
                  <a:lnTo>
                    <a:pt x="1850" y="1579"/>
                  </a:lnTo>
                  <a:lnTo>
                    <a:pt x="1850" y="1581"/>
                  </a:lnTo>
                  <a:lnTo>
                    <a:pt x="1850" y="1583"/>
                  </a:lnTo>
                  <a:lnTo>
                    <a:pt x="1845" y="1588"/>
                  </a:lnTo>
                  <a:lnTo>
                    <a:pt x="1847" y="1599"/>
                  </a:lnTo>
                  <a:lnTo>
                    <a:pt x="1845" y="1610"/>
                  </a:lnTo>
                  <a:lnTo>
                    <a:pt x="1845" y="1615"/>
                  </a:lnTo>
                  <a:lnTo>
                    <a:pt x="1845" y="1618"/>
                  </a:lnTo>
                  <a:lnTo>
                    <a:pt x="1848" y="1621"/>
                  </a:lnTo>
                  <a:lnTo>
                    <a:pt x="1849" y="1623"/>
                  </a:lnTo>
                  <a:lnTo>
                    <a:pt x="1853" y="1629"/>
                  </a:lnTo>
                  <a:lnTo>
                    <a:pt x="1857" y="1633"/>
                  </a:lnTo>
                  <a:lnTo>
                    <a:pt x="1864" y="1646"/>
                  </a:lnTo>
                  <a:lnTo>
                    <a:pt x="1865" y="1649"/>
                  </a:lnTo>
                  <a:lnTo>
                    <a:pt x="1868" y="1657"/>
                  </a:lnTo>
                  <a:lnTo>
                    <a:pt x="1870" y="1663"/>
                  </a:lnTo>
                  <a:lnTo>
                    <a:pt x="1873" y="1666"/>
                  </a:lnTo>
                  <a:lnTo>
                    <a:pt x="1877" y="1673"/>
                  </a:lnTo>
                  <a:lnTo>
                    <a:pt x="1879" y="1676"/>
                  </a:lnTo>
                  <a:lnTo>
                    <a:pt x="1883" y="1682"/>
                  </a:lnTo>
                  <a:lnTo>
                    <a:pt x="1884" y="1684"/>
                  </a:lnTo>
                  <a:lnTo>
                    <a:pt x="1884" y="1687"/>
                  </a:lnTo>
                  <a:lnTo>
                    <a:pt x="1882" y="1690"/>
                  </a:lnTo>
                  <a:lnTo>
                    <a:pt x="1883" y="1694"/>
                  </a:lnTo>
                  <a:lnTo>
                    <a:pt x="1883" y="1697"/>
                  </a:lnTo>
                  <a:lnTo>
                    <a:pt x="1884" y="1702"/>
                  </a:lnTo>
                  <a:lnTo>
                    <a:pt x="1883" y="1704"/>
                  </a:lnTo>
                  <a:lnTo>
                    <a:pt x="1885" y="1710"/>
                  </a:lnTo>
                  <a:lnTo>
                    <a:pt x="1885" y="1712"/>
                  </a:lnTo>
                  <a:lnTo>
                    <a:pt x="1887" y="1716"/>
                  </a:lnTo>
                  <a:lnTo>
                    <a:pt x="1887" y="1718"/>
                  </a:lnTo>
                  <a:lnTo>
                    <a:pt x="1887" y="1724"/>
                  </a:lnTo>
                  <a:lnTo>
                    <a:pt x="1888" y="1726"/>
                  </a:lnTo>
                  <a:lnTo>
                    <a:pt x="1887" y="1728"/>
                  </a:lnTo>
                  <a:lnTo>
                    <a:pt x="1890" y="1734"/>
                  </a:lnTo>
                  <a:lnTo>
                    <a:pt x="1890" y="1737"/>
                  </a:lnTo>
                  <a:lnTo>
                    <a:pt x="1892" y="1738"/>
                  </a:lnTo>
                  <a:lnTo>
                    <a:pt x="1892" y="1742"/>
                  </a:lnTo>
                  <a:lnTo>
                    <a:pt x="1892" y="1744"/>
                  </a:lnTo>
                  <a:lnTo>
                    <a:pt x="1893" y="1746"/>
                  </a:lnTo>
                  <a:lnTo>
                    <a:pt x="1894" y="1752"/>
                  </a:lnTo>
                  <a:lnTo>
                    <a:pt x="1899" y="1760"/>
                  </a:lnTo>
                  <a:lnTo>
                    <a:pt x="1901" y="1763"/>
                  </a:lnTo>
                  <a:lnTo>
                    <a:pt x="1910" y="1771"/>
                  </a:lnTo>
                  <a:lnTo>
                    <a:pt x="1910" y="1771"/>
                  </a:lnTo>
                  <a:lnTo>
                    <a:pt x="1911" y="1774"/>
                  </a:lnTo>
                  <a:lnTo>
                    <a:pt x="1915" y="1779"/>
                  </a:lnTo>
                  <a:lnTo>
                    <a:pt x="1918" y="1787"/>
                  </a:lnTo>
                  <a:lnTo>
                    <a:pt x="1919" y="1789"/>
                  </a:lnTo>
                  <a:lnTo>
                    <a:pt x="1921" y="1797"/>
                  </a:lnTo>
                  <a:lnTo>
                    <a:pt x="1926" y="1805"/>
                  </a:lnTo>
                  <a:lnTo>
                    <a:pt x="1929" y="1812"/>
                  </a:lnTo>
                  <a:lnTo>
                    <a:pt x="1934" y="1818"/>
                  </a:lnTo>
                  <a:lnTo>
                    <a:pt x="1935" y="1820"/>
                  </a:lnTo>
                  <a:lnTo>
                    <a:pt x="1936" y="1827"/>
                  </a:lnTo>
                  <a:lnTo>
                    <a:pt x="1936" y="1829"/>
                  </a:lnTo>
                  <a:lnTo>
                    <a:pt x="1935" y="1832"/>
                  </a:lnTo>
                  <a:lnTo>
                    <a:pt x="1933" y="1834"/>
                  </a:lnTo>
                  <a:lnTo>
                    <a:pt x="1930" y="1834"/>
                  </a:lnTo>
                  <a:lnTo>
                    <a:pt x="1929" y="1836"/>
                  </a:lnTo>
                  <a:lnTo>
                    <a:pt x="1932" y="1837"/>
                  </a:lnTo>
                  <a:lnTo>
                    <a:pt x="1933" y="1840"/>
                  </a:lnTo>
                  <a:lnTo>
                    <a:pt x="1933" y="1841"/>
                  </a:lnTo>
                  <a:lnTo>
                    <a:pt x="1935" y="1844"/>
                  </a:lnTo>
                  <a:lnTo>
                    <a:pt x="1937" y="1848"/>
                  </a:lnTo>
                  <a:lnTo>
                    <a:pt x="1936" y="1853"/>
                  </a:lnTo>
                  <a:lnTo>
                    <a:pt x="1936" y="1856"/>
                  </a:lnTo>
                  <a:lnTo>
                    <a:pt x="1938" y="1858"/>
                  </a:lnTo>
                  <a:lnTo>
                    <a:pt x="1937" y="1855"/>
                  </a:lnTo>
                  <a:lnTo>
                    <a:pt x="1938" y="1854"/>
                  </a:lnTo>
                  <a:lnTo>
                    <a:pt x="1941" y="1854"/>
                  </a:lnTo>
                  <a:lnTo>
                    <a:pt x="1943" y="1854"/>
                  </a:lnTo>
                  <a:lnTo>
                    <a:pt x="1943" y="1856"/>
                  </a:lnTo>
                  <a:lnTo>
                    <a:pt x="1944" y="1858"/>
                  </a:lnTo>
                  <a:lnTo>
                    <a:pt x="1946" y="1858"/>
                  </a:lnTo>
                  <a:lnTo>
                    <a:pt x="1949" y="1860"/>
                  </a:lnTo>
                  <a:lnTo>
                    <a:pt x="1950" y="1862"/>
                  </a:lnTo>
                  <a:lnTo>
                    <a:pt x="1951" y="1862"/>
                  </a:lnTo>
                  <a:lnTo>
                    <a:pt x="1953" y="1864"/>
                  </a:lnTo>
                  <a:lnTo>
                    <a:pt x="1955" y="1864"/>
                  </a:lnTo>
                  <a:lnTo>
                    <a:pt x="1959" y="1865"/>
                  </a:lnTo>
                  <a:lnTo>
                    <a:pt x="1967" y="1860"/>
                  </a:lnTo>
                  <a:lnTo>
                    <a:pt x="1970" y="1860"/>
                  </a:lnTo>
                  <a:lnTo>
                    <a:pt x="1970" y="1858"/>
                  </a:lnTo>
                  <a:lnTo>
                    <a:pt x="1972" y="1858"/>
                  </a:lnTo>
                  <a:lnTo>
                    <a:pt x="1976" y="1860"/>
                  </a:lnTo>
                  <a:lnTo>
                    <a:pt x="1984" y="1858"/>
                  </a:lnTo>
                  <a:lnTo>
                    <a:pt x="1989" y="1854"/>
                  </a:lnTo>
                  <a:lnTo>
                    <a:pt x="1992" y="1854"/>
                  </a:lnTo>
                  <a:lnTo>
                    <a:pt x="1993" y="1854"/>
                  </a:lnTo>
                  <a:lnTo>
                    <a:pt x="1995" y="1853"/>
                  </a:lnTo>
                  <a:lnTo>
                    <a:pt x="1996" y="1853"/>
                  </a:lnTo>
                  <a:lnTo>
                    <a:pt x="1996" y="1853"/>
                  </a:lnTo>
                  <a:lnTo>
                    <a:pt x="1997" y="1853"/>
                  </a:lnTo>
                  <a:lnTo>
                    <a:pt x="1999" y="1854"/>
                  </a:lnTo>
                  <a:lnTo>
                    <a:pt x="2001" y="1854"/>
                  </a:lnTo>
                  <a:lnTo>
                    <a:pt x="2003" y="1854"/>
                  </a:lnTo>
                  <a:lnTo>
                    <a:pt x="2005" y="1853"/>
                  </a:lnTo>
                  <a:lnTo>
                    <a:pt x="2009" y="1853"/>
                  </a:lnTo>
                  <a:lnTo>
                    <a:pt x="2024" y="1855"/>
                  </a:lnTo>
                  <a:lnTo>
                    <a:pt x="2026" y="1853"/>
                  </a:lnTo>
                  <a:lnTo>
                    <a:pt x="2027" y="1852"/>
                  </a:lnTo>
                  <a:lnTo>
                    <a:pt x="2030" y="1852"/>
                  </a:lnTo>
                  <a:lnTo>
                    <a:pt x="2032" y="1853"/>
                  </a:lnTo>
                  <a:lnTo>
                    <a:pt x="2036" y="1854"/>
                  </a:lnTo>
                  <a:lnTo>
                    <a:pt x="2037" y="1853"/>
                  </a:lnTo>
                  <a:lnTo>
                    <a:pt x="2036" y="1851"/>
                  </a:lnTo>
                  <a:lnTo>
                    <a:pt x="2038" y="1848"/>
                  </a:lnTo>
                  <a:lnTo>
                    <a:pt x="2041" y="1848"/>
                  </a:lnTo>
                  <a:lnTo>
                    <a:pt x="2047" y="1849"/>
                  </a:lnTo>
                  <a:lnTo>
                    <a:pt x="2055" y="1846"/>
                  </a:lnTo>
                  <a:lnTo>
                    <a:pt x="2066" y="1838"/>
                  </a:lnTo>
                  <a:lnTo>
                    <a:pt x="2069" y="1836"/>
                  </a:lnTo>
                  <a:lnTo>
                    <a:pt x="2070" y="1835"/>
                  </a:lnTo>
                  <a:lnTo>
                    <a:pt x="2073" y="1832"/>
                  </a:lnTo>
                  <a:lnTo>
                    <a:pt x="2079" y="1828"/>
                  </a:lnTo>
                  <a:lnTo>
                    <a:pt x="2089" y="1817"/>
                  </a:lnTo>
                  <a:lnTo>
                    <a:pt x="2096" y="1811"/>
                  </a:lnTo>
                  <a:lnTo>
                    <a:pt x="2100" y="1805"/>
                  </a:lnTo>
                  <a:lnTo>
                    <a:pt x="2104" y="1800"/>
                  </a:lnTo>
                  <a:lnTo>
                    <a:pt x="2106" y="1795"/>
                  </a:lnTo>
                  <a:lnTo>
                    <a:pt x="2110" y="1791"/>
                  </a:lnTo>
                  <a:lnTo>
                    <a:pt x="2110" y="1788"/>
                  </a:lnTo>
                  <a:lnTo>
                    <a:pt x="2114" y="1783"/>
                  </a:lnTo>
                  <a:lnTo>
                    <a:pt x="2120" y="1776"/>
                  </a:lnTo>
                  <a:lnTo>
                    <a:pt x="2121" y="1776"/>
                  </a:lnTo>
                  <a:lnTo>
                    <a:pt x="2123" y="1775"/>
                  </a:lnTo>
                  <a:lnTo>
                    <a:pt x="2123" y="1774"/>
                  </a:lnTo>
                  <a:lnTo>
                    <a:pt x="2125" y="1772"/>
                  </a:lnTo>
                  <a:lnTo>
                    <a:pt x="2127" y="1770"/>
                  </a:lnTo>
                  <a:lnTo>
                    <a:pt x="2129" y="1768"/>
                  </a:lnTo>
                  <a:lnTo>
                    <a:pt x="2130" y="1767"/>
                  </a:lnTo>
                  <a:lnTo>
                    <a:pt x="2131" y="1763"/>
                  </a:lnTo>
                  <a:lnTo>
                    <a:pt x="2132" y="1758"/>
                  </a:lnTo>
                  <a:lnTo>
                    <a:pt x="2134" y="1748"/>
                  </a:lnTo>
                  <a:lnTo>
                    <a:pt x="2137" y="1734"/>
                  </a:lnTo>
                  <a:lnTo>
                    <a:pt x="2134" y="1737"/>
                  </a:lnTo>
                  <a:lnTo>
                    <a:pt x="2132" y="1735"/>
                  </a:lnTo>
                  <a:lnTo>
                    <a:pt x="2131" y="1733"/>
                  </a:lnTo>
                  <a:lnTo>
                    <a:pt x="2130" y="1733"/>
                  </a:lnTo>
                  <a:lnTo>
                    <a:pt x="2132" y="1732"/>
                  </a:lnTo>
                  <a:lnTo>
                    <a:pt x="2134" y="1727"/>
                  </a:lnTo>
                  <a:lnTo>
                    <a:pt x="2137" y="1725"/>
                  </a:lnTo>
                  <a:lnTo>
                    <a:pt x="2139" y="1724"/>
                  </a:lnTo>
                  <a:lnTo>
                    <a:pt x="2140" y="1723"/>
                  </a:lnTo>
                  <a:lnTo>
                    <a:pt x="2159" y="1715"/>
                  </a:lnTo>
                  <a:lnTo>
                    <a:pt x="2165" y="1712"/>
                  </a:lnTo>
                  <a:lnTo>
                    <a:pt x="2169" y="1707"/>
                  </a:lnTo>
                  <a:lnTo>
                    <a:pt x="2172" y="1702"/>
                  </a:lnTo>
                  <a:lnTo>
                    <a:pt x="2168" y="1703"/>
                  </a:lnTo>
                  <a:lnTo>
                    <a:pt x="2171" y="1692"/>
                  </a:lnTo>
                  <a:lnTo>
                    <a:pt x="2172" y="1690"/>
                  </a:lnTo>
                  <a:lnTo>
                    <a:pt x="2173" y="1689"/>
                  </a:lnTo>
                  <a:lnTo>
                    <a:pt x="2171" y="1685"/>
                  </a:lnTo>
                  <a:lnTo>
                    <a:pt x="2172" y="1678"/>
                  </a:lnTo>
                  <a:lnTo>
                    <a:pt x="2171" y="1676"/>
                  </a:lnTo>
                  <a:lnTo>
                    <a:pt x="2169" y="1678"/>
                  </a:lnTo>
                  <a:lnTo>
                    <a:pt x="2169" y="1682"/>
                  </a:lnTo>
                  <a:lnTo>
                    <a:pt x="2168" y="1678"/>
                  </a:lnTo>
                  <a:lnTo>
                    <a:pt x="2168" y="1676"/>
                  </a:lnTo>
                  <a:lnTo>
                    <a:pt x="2167" y="1669"/>
                  </a:lnTo>
                  <a:lnTo>
                    <a:pt x="2166" y="1666"/>
                  </a:lnTo>
                  <a:lnTo>
                    <a:pt x="2165" y="1661"/>
                  </a:lnTo>
                  <a:lnTo>
                    <a:pt x="2166" y="1660"/>
                  </a:lnTo>
                  <a:lnTo>
                    <a:pt x="2164" y="1657"/>
                  </a:lnTo>
                  <a:lnTo>
                    <a:pt x="2159" y="1651"/>
                  </a:lnTo>
                  <a:lnTo>
                    <a:pt x="2160" y="1646"/>
                  </a:lnTo>
                  <a:lnTo>
                    <a:pt x="2160" y="1644"/>
                  </a:lnTo>
                  <a:lnTo>
                    <a:pt x="2159" y="1642"/>
                  </a:lnTo>
                  <a:lnTo>
                    <a:pt x="2158" y="1641"/>
                  </a:lnTo>
                  <a:lnTo>
                    <a:pt x="2160" y="1642"/>
                  </a:lnTo>
                  <a:lnTo>
                    <a:pt x="2161" y="1644"/>
                  </a:lnTo>
                  <a:lnTo>
                    <a:pt x="2164" y="1643"/>
                  </a:lnTo>
                  <a:lnTo>
                    <a:pt x="2169" y="1639"/>
                  </a:lnTo>
                  <a:lnTo>
                    <a:pt x="2174" y="1633"/>
                  </a:lnTo>
                  <a:lnTo>
                    <a:pt x="2176" y="1632"/>
                  </a:lnTo>
                  <a:lnTo>
                    <a:pt x="2180" y="1629"/>
                  </a:lnTo>
                  <a:lnTo>
                    <a:pt x="2181" y="1630"/>
                  </a:lnTo>
                  <a:lnTo>
                    <a:pt x="2181" y="1627"/>
                  </a:lnTo>
                  <a:lnTo>
                    <a:pt x="2184" y="1627"/>
                  </a:lnTo>
                  <a:lnTo>
                    <a:pt x="2184" y="1625"/>
                  </a:lnTo>
                  <a:lnTo>
                    <a:pt x="2189" y="1621"/>
                  </a:lnTo>
                  <a:lnTo>
                    <a:pt x="2190" y="1617"/>
                  </a:lnTo>
                  <a:lnTo>
                    <a:pt x="2189" y="1616"/>
                  </a:lnTo>
                  <a:lnTo>
                    <a:pt x="2192" y="1617"/>
                  </a:lnTo>
                  <a:lnTo>
                    <a:pt x="2194" y="1614"/>
                  </a:lnTo>
                  <a:lnTo>
                    <a:pt x="2198" y="1612"/>
                  </a:lnTo>
                  <a:lnTo>
                    <a:pt x="2199" y="1610"/>
                  </a:lnTo>
                  <a:lnTo>
                    <a:pt x="2210" y="1606"/>
                  </a:lnTo>
                  <a:lnTo>
                    <a:pt x="2212" y="1606"/>
                  </a:lnTo>
                  <a:lnTo>
                    <a:pt x="2215" y="1604"/>
                  </a:lnTo>
                  <a:lnTo>
                    <a:pt x="2217" y="1604"/>
                  </a:lnTo>
                  <a:lnTo>
                    <a:pt x="2219" y="1604"/>
                  </a:lnTo>
                  <a:lnTo>
                    <a:pt x="2224" y="1600"/>
                  </a:lnTo>
                  <a:lnTo>
                    <a:pt x="2228" y="1597"/>
                  </a:lnTo>
                  <a:lnTo>
                    <a:pt x="2229" y="1593"/>
                  </a:lnTo>
                  <a:lnTo>
                    <a:pt x="2233" y="1592"/>
                  </a:lnTo>
                  <a:lnTo>
                    <a:pt x="2238" y="1584"/>
                  </a:lnTo>
                  <a:lnTo>
                    <a:pt x="2241" y="1581"/>
                  </a:lnTo>
                  <a:lnTo>
                    <a:pt x="2242" y="1579"/>
                  </a:lnTo>
                  <a:lnTo>
                    <a:pt x="2241" y="1577"/>
                  </a:lnTo>
                  <a:lnTo>
                    <a:pt x="2244" y="1571"/>
                  </a:lnTo>
                  <a:lnTo>
                    <a:pt x="2244" y="1569"/>
                  </a:lnTo>
                  <a:lnTo>
                    <a:pt x="2242" y="1569"/>
                  </a:lnTo>
                  <a:lnTo>
                    <a:pt x="2241" y="1566"/>
                  </a:lnTo>
                  <a:lnTo>
                    <a:pt x="2240" y="1564"/>
                  </a:lnTo>
                  <a:lnTo>
                    <a:pt x="2241" y="1561"/>
                  </a:lnTo>
                  <a:lnTo>
                    <a:pt x="2241" y="1558"/>
                  </a:lnTo>
                  <a:lnTo>
                    <a:pt x="2241" y="1555"/>
                  </a:lnTo>
                  <a:lnTo>
                    <a:pt x="2240" y="1555"/>
                  </a:lnTo>
                  <a:lnTo>
                    <a:pt x="2241" y="1549"/>
                  </a:lnTo>
                  <a:lnTo>
                    <a:pt x="2238" y="1547"/>
                  </a:lnTo>
                  <a:lnTo>
                    <a:pt x="2241" y="1545"/>
                  </a:lnTo>
                  <a:lnTo>
                    <a:pt x="2240" y="1541"/>
                  </a:lnTo>
                  <a:lnTo>
                    <a:pt x="2241" y="1539"/>
                  </a:lnTo>
                  <a:lnTo>
                    <a:pt x="2240" y="1537"/>
                  </a:lnTo>
                  <a:lnTo>
                    <a:pt x="2240" y="1531"/>
                  </a:lnTo>
                  <a:lnTo>
                    <a:pt x="2238" y="1529"/>
                  </a:lnTo>
                  <a:lnTo>
                    <a:pt x="2238" y="1527"/>
                  </a:lnTo>
                  <a:lnTo>
                    <a:pt x="2237" y="1524"/>
                  </a:lnTo>
                  <a:lnTo>
                    <a:pt x="2240" y="1522"/>
                  </a:lnTo>
                  <a:lnTo>
                    <a:pt x="2240" y="1514"/>
                  </a:lnTo>
                  <a:lnTo>
                    <a:pt x="2238" y="1513"/>
                  </a:lnTo>
                  <a:lnTo>
                    <a:pt x="2236" y="1510"/>
                  </a:lnTo>
                  <a:lnTo>
                    <a:pt x="2233" y="1507"/>
                  </a:lnTo>
                  <a:lnTo>
                    <a:pt x="2232" y="1509"/>
                  </a:lnTo>
                  <a:lnTo>
                    <a:pt x="2231" y="1506"/>
                  </a:lnTo>
                  <a:lnTo>
                    <a:pt x="2228" y="1506"/>
                  </a:lnTo>
                  <a:lnTo>
                    <a:pt x="2229" y="1503"/>
                  </a:lnTo>
                  <a:lnTo>
                    <a:pt x="2228" y="1498"/>
                  </a:lnTo>
                  <a:lnTo>
                    <a:pt x="2227" y="1496"/>
                  </a:lnTo>
                  <a:lnTo>
                    <a:pt x="2224" y="1490"/>
                  </a:lnTo>
                  <a:lnTo>
                    <a:pt x="2223" y="1485"/>
                  </a:lnTo>
                  <a:lnTo>
                    <a:pt x="2223" y="1483"/>
                  </a:lnTo>
                  <a:lnTo>
                    <a:pt x="2225" y="1479"/>
                  </a:lnTo>
                  <a:lnTo>
                    <a:pt x="2225" y="1478"/>
                  </a:lnTo>
                  <a:lnTo>
                    <a:pt x="2224" y="1476"/>
                  </a:lnTo>
                  <a:lnTo>
                    <a:pt x="2223" y="1476"/>
                  </a:lnTo>
                  <a:lnTo>
                    <a:pt x="2223" y="1471"/>
                  </a:lnTo>
                  <a:lnTo>
                    <a:pt x="2224" y="1469"/>
                  </a:lnTo>
                  <a:lnTo>
                    <a:pt x="2226" y="1466"/>
                  </a:lnTo>
                  <a:lnTo>
                    <a:pt x="2226" y="1464"/>
                  </a:lnTo>
                  <a:lnTo>
                    <a:pt x="2224" y="1462"/>
                  </a:lnTo>
                  <a:lnTo>
                    <a:pt x="2223" y="1462"/>
                  </a:lnTo>
                  <a:lnTo>
                    <a:pt x="2221" y="1460"/>
                  </a:lnTo>
                  <a:lnTo>
                    <a:pt x="2217" y="1455"/>
                  </a:lnTo>
                  <a:lnTo>
                    <a:pt x="2217" y="1453"/>
                  </a:lnTo>
                  <a:lnTo>
                    <a:pt x="2216" y="1451"/>
                  </a:lnTo>
                  <a:lnTo>
                    <a:pt x="2217" y="1446"/>
                  </a:lnTo>
                  <a:lnTo>
                    <a:pt x="2219" y="1441"/>
                  </a:lnTo>
                  <a:lnTo>
                    <a:pt x="2220" y="1437"/>
                  </a:lnTo>
                  <a:lnTo>
                    <a:pt x="2221" y="1435"/>
                  </a:lnTo>
                  <a:lnTo>
                    <a:pt x="2221" y="1433"/>
                  </a:lnTo>
                  <a:lnTo>
                    <a:pt x="2225" y="1432"/>
                  </a:lnTo>
                  <a:lnTo>
                    <a:pt x="2226" y="1428"/>
                  </a:lnTo>
                  <a:lnTo>
                    <a:pt x="2227" y="1426"/>
                  </a:lnTo>
                  <a:lnTo>
                    <a:pt x="2227" y="1424"/>
                  </a:lnTo>
                  <a:lnTo>
                    <a:pt x="2228" y="1424"/>
                  </a:lnTo>
                  <a:lnTo>
                    <a:pt x="2228" y="1422"/>
                  </a:lnTo>
                  <a:lnTo>
                    <a:pt x="2231" y="1420"/>
                  </a:lnTo>
                  <a:lnTo>
                    <a:pt x="2231" y="1418"/>
                  </a:lnTo>
                  <a:lnTo>
                    <a:pt x="2232" y="1416"/>
                  </a:lnTo>
                  <a:lnTo>
                    <a:pt x="2233" y="1415"/>
                  </a:lnTo>
                  <a:lnTo>
                    <a:pt x="2234" y="1412"/>
                  </a:lnTo>
                  <a:lnTo>
                    <a:pt x="2234" y="1411"/>
                  </a:lnTo>
                  <a:lnTo>
                    <a:pt x="2235" y="1409"/>
                  </a:lnTo>
                  <a:lnTo>
                    <a:pt x="2235" y="1407"/>
                  </a:lnTo>
                  <a:lnTo>
                    <a:pt x="2237" y="1403"/>
                  </a:lnTo>
                  <a:lnTo>
                    <a:pt x="2240" y="1403"/>
                  </a:lnTo>
                  <a:lnTo>
                    <a:pt x="2242" y="1402"/>
                  </a:lnTo>
                  <a:lnTo>
                    <a:pt x="2244" y="1400"/>
                  </a:lnTo>
                  <a:lnTo>
                    <a:pt x="2244" y="1399"/>
                  </a:lnTo>
                  <a:lnTo>
                    <a:pt x="2246" y="1394"/>
                  </a:lnTo>
                  <a:lnTo>
                    <a:pt x="2249" y="1395"/>
                  </a:lnTo>
                  <a:lnTo>
                    <a:pt x="2252" y="1394"/>
                  </a:lnTo>
                  <a:lnTo>
                    <a:pt x="2254" y="1392"/>
                  </a:lnTo>
                  <a:lnTo>
                    <a:pt x="2255" y="1389"/>
                  </a:lnTo>
                  <a:lnTo>
                    <a:pt x="2258" y="1386"/>
                  </a:lnTo>
                  <a:lnTo>
                    <a:pt x="2258" y="1385"/>
                  </a:lnTo>
                  <a:lnTo>
                    <a:pt x="2259" y="1382"/>
                  </a:lnTo>
                  <a:lnTo>
                    <a:pt x="2259" y="1381"/>
                  </a:lnTo>
                  <a:lnTo>
                    <a:pt x="2261" y="1381"/>
                  </a:lnTo>
                  <a:lnTo>
                    <a:pt x="2263" y="1378"/>
                  </a:lnTo>
                  <a:lnTo>
                    <a:pt x="2268" y="1373"/>
                  </a:lnTo>
                  <a:lnTo>
                    <a:pt x="2269" y="1372"/>
                  </a:lnTo>
                  <a:lnTo>
                    <a:pt x="2272" y="1368"/>
                  </a:lnTo>
                  <a:lnTo>
                    <a:pt x="2280" y="1360"/>
                  </a:lnTo>
                  <a:lnTo>
                    <a:pt x="2287" y="1353"/>
                  </a:lnTo>
                  <a:lnTo>
                    <a:pt x="2293" y="1349"/>
                  </a:lnTo>
                  <a:lnTo>
                    <a:pt x="2296" y="1347"/>
                  </a:lnTo>
                  <a:lnTo>
                    <a:pt x="2299" y="1345"/>
                  </a:lnTo>
                  <a:lnTo>
                    <a:pt x="2301" y="1343"/>
                  </a:lnTo>
                  <a:lnTo>
                    <a:pt x="2303" y="1342"/>
                  </a:lnTo>
                  <a:lnTo>
                    <a:pt x="2305" y="1341"/>
                  </a:lnTo>
                  <a:lnTo>
                    <a:pt x="2314" y="1335"/>
                  </a:lnTo>
                  <a:lnTo>
                    <a:pt x="2317" y="1333"/>
                  </a:lnTo>
                  <a:lnTo>
                    <a:pt x="2319" y="1332"/>
                  </a:lnTo>
                  <a:lnTo>
                    <a:pt x="2321" y="1329"/>
                  </a:lnTo>
                  <a:lnTo>
                    <a:pt x="2322" y="1329"/>
                  </a:lnTo>
                  <a:lnTo>
                    <a:pt x="2325" y="1325"/>
                  </a:lnTo>
                  <a:lnTo>
                    <a:pt x="2328" y="1322"/>
                  </a:lnTo>
                  <a:lnTo>
                    <a:pt x="2330" y="1321"/>
                  </a:lnTo>
                  <a:lnTo>
                    <a:pt x="2330" y="1319"/>
                  </a:lnTo>
                  <a:lnTo>
                    <a:pt x="2334" y="1316"/>
                  </a:lnTo>
                  <a:lnTo>
                    <a:pt x="2335" y="1315"/>
                  </a:lnTo>
                  <a:lnTo>
                    <a:pt x="2337" y="1313"/>
                  </a:lnTo>
                  <a:lnTo>
                    <a:pt x="2342" y="1308"/>
                  </a:lnTo>
                  <a:lnTo>
                    <a:pt x="2343" y="1305"/>
                  </a:lnTo>
                  <a:lnTo>
                    <a:pt x="2344" y="1302"/>
                  </a:lnTo>
                  <a:lnTo>
                    <a:pt x="2346" y="1300"/>
                  </a:lnTo>
                  <a:lnTo>
                    <a:pt x="2348" y="1297"/>
                  </a:lnTo>
                  <a:lnTo>
                    <a:pt x="2349" y="1295"/>
                  </a:lnTo>
                  <a:lnTo>
                    <a:pt x="2352" y="1292"/>
                  </a:lnTo>
                  <a:lnTo>
                    <a:pt x="2354" y="1289"/>
                  </a:lnTo>
                  <a:lnTo>
                    <a:pt x="2356" y="1284"/>
                  </a:lnTo>
                  <a:lnTo>
                    <a:pt x="2357" y="1279"/>
                  </a:lnTo>
                  <a:lnTo>
                    <a:pt x="2359" y="1275"/>
                  </a:lnTo>
                  <a:lnTo>
                    <a:pt x="2360" y="1273"/>
                  </a:lnTo>
                  <a:lnTo>
                    <a:pt x="2364" y="1267"/>
                  </a:lnTo>
                  <a:lnTo>
                    <a:pt x="2366" y="1264"/>
                  </a:lnTo>
                  <a:lnTo>
                    <a:pt x="2368" y="1262"/>
                  </a:lnTo>
                  <a:lnTo>
                    <a:pt x="2366" y="1261"/>
                  </a:lnTo>
                  <a:lnTo>
                    <a:pt x="2368" y="1259"/>
                  </a:lnTo>
                  <a:lnTo>
                    <a:pt x="2370" y="1257"/>
                  </a:lnTo>
                  <a:lnTo>
                    <a:pt x="2371" y="1254"/>
                  </a:lnTo>
                  <a:lnTo>
                    <a:pt x="2372" y="1254"/>
                  </a:lnTo>
                  <a:lnTo>
                    <a:pt x="2373" y="1252"/>
                  </a:lnTo>
                  <a:lnTo>
                    <a:pt x="2374" y="1249"/>
                  </a:lnTo>
                  <a:lnTo>
                    <a:pt x="2376" y="1246"/>
                  </a:lnTo>
                  <a:lnTo>
                    <a:pt x="2378" y="1244"/>
                  </a:lnTo>
                  <a:lnTo>
                    <a:pt x="2379" y="1241"/>
                  </a:lnTo>
                  <a:lnTo>
                    <a:pt x="2381" y="1239"/>
                  </a:lnTo>
                  <a:lnTo>
                    <a:pt x="2380" y="1237"/>
                  </a:lnTo>
                  <a:lnTo>
                    <a:pt x="2381" y="1231"/>
                  </a:lnTo>
                  <a:lnTo>
                    <a:pt x="2381" y="1229"/>
                  </a:lnTo>
                  <a:lnTo>
                    <a:pt x="2382" y="1227"/>
                  </a:lnTo>
                  <a:lnTo>
                    <a:pt x="2386" y="1225"/>
                  </a:lnTo>
                  <a:lnTo>
                    <a:pt x="2388" y="1227"/>
                  </a:lnTo>
                  <a:lnTo>
                    <a:pt x="2386" y="1225"/>
                  </a:lnTo>
                  <a:lnTo>
                    <a:pt x="2383" y="1225"/>
                  </a:lnTo>
                  <a:lnTo>
                    <a:pt x="2385" y="1223"/>
                  </a:lnTo>
                  <a:lnTo>
                    <a:pt x="2385" y="1220"/>
                  </a:lnTo>
                  <a:lnTo>
                    <a:pt x="2385" y="1218"/>
                  </a:lnTo>
                  <a:lnTo>
                    <a:pt x="2385" y="1214"/>
                  </a:lnTo>
                  <a:lnTo>
                    <a:pt x="2385" y="1212"/>
                  </a:lnTo>
                  <a:lnTo>
                    <a:pt x="2387" y="1206"/>
                  </a:lnTo>
                  <a:lnTo>
                    <a:pt x="2383" y="1205"/>
                  </a:lnTo>
                  <a:lnTo>
                    <a:pt x="2381" y="1204"/>
                  </a:lnTo>
                  <a:lnTo>
                    <a:pt x="2378" y="1204"/>
                  </a:lnTo>
                  <a:lnTo>
                    <a:pt x="2376" y="1207"/>
                  </a:lnTo>
                  <a:lnTo>
                    <a:pt x="2371" y="1211"/>
                  </a:lnTo>
                  <a:lnTo>
                    <a:pt x="2369" y="1211"/>
                  </a:lnTo>
                  <a:lnTo>
                    <a:pt x="2368" y="1211"/>
                  </a:lnTo>
                  <a:lnTo>
                    <a:pt x="2365" y="1211"/>
                  </a:lnTo>
                  <a:lnTo>
                    <a:pt x="2355" y="1214"/>
                  </a:lnTo>
                  <a:lnTo>
                    <a:pt x="2354" y="1214"/>
                  </a:lnTo>
                  <a:lnTo>
                    <a:pt x="2352" y="1213"/>
                  </a:lnTo>
                  <a:lnTo>
                    <a:pt x="2348" y="1213"/>
                  </a:lnTo>
                  <a:lnTo>
                    <a:pt x="2344" y="1215"/>
                  </a:lnTo>
                  <a:lnTo>
                    <a:pt x="2340" y="1215"/>
                  </a:lnTo>
                  <a:lnTo>
                    <a:pt x="2338" y="1216"/>
                  </a:lnTo>
                  <a:lnTo>
                    <a:pt x="2335" y="1215"/>
                  </a:lnTo>
                  <a:lnTo>
                    <a:pt x="2333" y="1215"/>
                  </a:lnTo>
                  <a:lnTo>
                    <a:pt x="2328" y="1218"/>
                  </a:lnTo>
                  <a:lnTo>
                    <a:pt x="2327" y="1219"/>
                  </a:lnTo>
                  <a:lnTo>
                    <a:pt x="2325" y="1221"/>
                  </a:lnTo>
                  <a:lnTo>
                    <a:pt x="2321" y="1221"/>
                  </a:lnTo>
                  <a:lnTo>
                    <a:pt x="2319" y="1221"/>
                  </a:lnTo>
                  <a:lnTo>
                    <a:pt x="2313" y="1220"/>
                  </a:lnTo>
                  <a:lnTo>
                    <a:pt x="2310" y="1220"/>
                  </a:lnTo>
                  <a:lnTo>
                    <a:pt x="2308" y="1222"/>
                  </a:lnTo>
                  <a:lnTo>
                    <a:pt x="2304" y="1223"/>
                  </a:lnTo>
                  <a:lnTo>
                    <a:pt x="2302" y="1224"/>
                  </a:lnTo>
                  <a:lnTo>
                    <a:pt x="2301" y="1225"/>
                  </a:lnTo>
                  <a:lnTo>
                    <a:pt x="2299" y="1225"/>
                  </a:lnTo>
                  <a:lnTo>
                    <a:pt x="2295" y="1225"/>
                  </a:lnTo>
                  <a:lnTo>
                    <a:pt x="2292" y="1225"/>
                  </a:lnTo>
                  <a:lnTo>
                    <a:pt x="2291" y="1224"/>
                  </a:lnTo>
                  <a:lnTo>
                    <a:pt x="2289" y="1224"/>
                  </a:lnTo>
                  <a:lnTo>
                    <a:pt x="2288" y="1223"/>
                  </a:lnTo>
                  <a:lnTo>
                    <a:pt x="2283" y="1219"/>
                  </a:lnTo>
                  <a:lnTo>
                    <a:pt x="2279" y="1213"/>
                  </a:lnTo>
                  <a:lnTo>
                    <a:pt x="2275" y="1210"/>
                  </a:lnTo>
                  <a:lnTo>
                    <a:pt x="2271" y="1210"/>
                  </a:lnTo>
                  <a:lnTo>
                    <a:pt x="2270" y="1210"/>
                  </a:lnTo>
                  <a:lnTo>
                    <a:pt x="2268" y="1210"/>
                  </a:lnTo>
                  <a:lnTo>
                    <a:pt x="2270" y="1207"/>
                  </a:lnTo>
                  <a:lnTo>
                    <a:pt x="2274" y="1206"/>
                  </a:lnTo>
                  <a:lnTo>
                    <a:pt x="2275" y="1206"/>
                  </a:lnTo>
                  <a:lnTo>
                    <a:pt x="2276" y="1205"/>
                  </a:lnTo>
                  <a:lnTo>
                    <a:pt x="2279" y="1204"/>
                  </a:lnTo>
                  <a:lnTo>
                    <a:pt x="2279" y="1202"/>
                  </a:lnTo>
                  <a:lnTo>
                    <a:pt x="2278" y="1199"/>
                  </a:lnTo>
                  <a:lnTo>
                    <a:pt x="2277" y="1196"/>
                  </a:lnTo>
                  <a:lnTo>
                    <a:pt x="2275" y="1194"/>
                  </a:lnTo>
                  <a:lnTo>
                    <a:pt x="2271" y="1191"/>
                  </a:lnTo>
                  <a:lnTo>
                    <a:pt x="2270" y="1189"/>
                  </a:lnTo>
                  <a:lnTo>
                    <a:pt x="2265" y="1184"/>
                  </a:lnTo>
                  <a:lnTo>
                    <a:pt x="2263" y="1181"/>
                  </a:lnTo>
                  <a:lnTo>
                    <a:pt x="2262" y="1180"/>
                  </a:lnTo>
                  <a:lnTo>
                    <a:pt x="2260" y="1179"/>
                  </a:lnTo>
                  <a:lnTo>
                    <a:pt x="2258" y="1178"/>
                  </a:lnTo>
                  <a:lnTo>
                    <a:pt x="2254" y="1176"/>
                  </a:lnTo>
                  <a:lnTo>
                    <a:pt x="2251" y="1170"/>
                  </a:lnTo>
                  <a:lnTo>
                    <a:pt x="2250" y="1169"/>
                  </a:lnTo>
                  <a:lnTo>
                    <a:pt x="2250" y="1168"/>
                  </a:lnTo>
                  <a:lnTo>
                    <a:pt x="2246" y="1167"/>
                  </a:lnTo>
                  <a:lnTo>
                    <a:pt x="2244" y="1165"/>
                  </a:lnTo>
                  <a:lnTo>
                    <a:pt x="2242" y="1163"/>
                  </a:lnTo>
                  <a:lnTo>
                    <a:pt x="2240" y="1162"/>
                  </a:lnTo>
                  <a:lnTo>
                    <a:pt x="2238" y="1162"/>
                  </a:lnTo>
                  <a:lnTo>
                    <a:pt x="2236" y="1162"/>
                  </a:lnTo>
                  <a:lnTo>
                    <a:pt x="2234" y="1162"/>
                  </a:lnTo>
                  <a:lnTo>
                    <a:pt x="2233" y="1159"/>
                  </a:lnTo>
                  <a:lnTo>
                    <a:pt x="2233" y="1156"/>
                  </a:lnTo>
                  <a:lnTo>
                    <a:pt x="2229" y="1155"/>
                  </a:lnTo>
                  <a:lnTo>
                    <a:pt x="2229" y="1159"/>
                  </a:lnTo>
                  <a:lnTo>
                    <a:pt x="2229" y="1161"/>
                  </a:lnTo>
                  <a:lnTo>
                    <a:pt x="2228" y="1159"/>
                  </a:lnTo>
                  <a:lnTo>
                    <a:pt x="2227" y="1155"/>
                  </a:lnTo>
                  <a:lnTo>
                    <a:pt x="2225" y="1154"/>
                  </a:lnTo>
                  <a:lnTo>
                    <a:pt x="2225" y="1153"/>
                  </a:lnTo>
                  <a:lnTo>
                    <a:pt x="2225" y="1152"/>
                  </a:lnTo>
                  <a:lnTo>
                    <a:pt x="2224" y="1150"/>
                  </a:lnTo>
                  <a:lnTo>
                    <a:pt x="2223" y="1147"/>
                  </a:lnTo>
                  <a:lnTo>
                    <a:pt x="2221" y="1143"/>
                  </a:lnTo>
                  <a:lnTo>
                    <a:pt x="2221" y="1142"/>
                  </a:lnTo>
                  <a:lnTo>
                    <a:pt x="2220" y="1139"/>
                  </a:lnTo>
                  <a:lnTo>
                    <a:pt x="2220" y="1137"/>
                  </a:lnTo>
                  <a:lnTo>
                    <a:pt x="2218" y="1129"/>
                  </a:lnTo>
                  <a:lnTo>
                    <a:pt x="2217" y="1127"/>
                  </a:lnTo>
                  <a:lnTo>
                    <a:pt x="2216" y="1125"/>
                  </a:lnTo>
                  <a:lnTo>
                    <a:pt x="2215" y="1122"/>
                  </a:lnTo>
                  <a:lnTo>
                    <a:pt x="2214" y="1119"/>
                  </a:lnTo>
                  <a:lnTo>
                    <a:pt x="2212" y="1119"/>
                  </a:lnTo>
                  <a:lnTo>
                    <a:pt x="2209" y="1117"/>
                  </a:lnTo>
                  <a:lnTo>
                    <a:pt x="2207" y="1114"/>
                  </a:lnTo>
                  <a:lnTo>
                    <a:pt x="2203" y="1111"/>
                  </a:lnTo>
                  <a:lnTo>
                    <a:pt x="2201" y="1110"/>
                  </a:lnTo>
                  <a:lnTo>
                    <a:pt x="2199" y="1109"/>
                  </a:lnTo>
                  <a:lnTo>
                    <a:pt x="2198" y="1107"/>
                  </a:lnTo>
                  <a:lnTo>
                    <a:pt x="2195" y="1099"/>
                  </a:lnTo>
                  <a:lnTo>
                    <a:pt x="2195" y="1095"/>
                  </a:lnTo>
                  <a:lnTo>
                    <a:pt x="2193" y="1088"/>
                  </a:lnTo>
                  <a:lnTo>
                    <a:pt x="2193" y="1086"/>
                  </a:lnTo>
                  <a:lnTo>
                    <a:pt x="2194" y="1083"/>
                  </a:lnTo>
                  <a:lnTo>
                    <a:pt x="2193" y="1075"/>
                  </a:lnTo>
                  <a:lnTo>
                    <a:pt x="2195" y="1076"/>
                  </a:lnTo>
                  <a:lnTo>
                    <a:pt x="2193" y="1074"/>
                  </a:lnTo>
                  <a:lnTo>
                    <a:pt x="2191" y="1071"/>
                  </a:lnTo>
                  <a:lnTo>
                    <a:pt x="2190" y="1068"/>
                  </a:lnTo>
                  <a:lnTo>
                    <a:pt x="2190" y="1062"/>
                  </a:lnTo>
                  <a:lnTo>
                    <a:pt x="2189" y="1060"/>
                  </a:lnTo>
                  <a:lnTo>
                    <a:pt x="2183" y="1057"/>
                  </a:lnTo>
                  <a:lnTo>
                    <a:pt x="2181" y="1053"/>
                  </a:lnTo>
                  <a:lnTo>
                    <a:pt x="2178" y="1053"/>
                  </a:lnTo>
                  <a:lnTo>
                    <a:pt x="2175" y="1052"/>
                  </a:lnTo>
                  <a:lnTo>
                    <a:pt x="2174" y="1049"/>
                  </a:lnTo>
                  <a:lnTo>
                    <a:pt x="2173" y="1047"/>
                  </a:lnTo>
                  <a:lnTo>
                    <a:pt x="2172" y="1045"/>
                  </a:lnTo>
                  <a:lnTo>
                    <a:pt x="2172" y="1042"/>
                  </a:lnTo>
                  <a:lnTo>
                    <a:pt x="2172" y="1041"/>
                  </a:lnTo>
                  <a:lnTo>
                    <a:pt x="2171" y="1036"/>
                  </a:lnTo>
                  <a:lnTo>
                    <a:pt x="2172" y="1034"/>
                  </a:lnTo>
                  <a:lnTo>
                    <a:pt x="2174" y="1034"/>
                  </a:lnTo>
                  <a:lnTo>
                    <a:pt x="2172" y="1033"/>
                  </a:lnTo>
                  <a:lnTo>
                    <a:pt x="2169" y="1030"/>
                  </a:lnTo>
                  <a:lnTo>
                    <a:pt x="2167" y="1027"/>
                  </a:lnTo>
                  <a:lnTo>
                    <a:pt x="2166" y="1025"/>
                  </a:lnTo>
                  <a:lnTo>
                    <a:pt x="2164" y="1022"/>
                  </a:lnTo>
                  <a:lnTo>
                    <a:pt x="2163" y="1019"/>
                  </a:lnTo>
                  <a:lnTo>
                    <a:pt x="2161" y="1016"/>
                  </a:lnTo>
                  <a:lnTo>
                    <a:pt x="2160" y="1015"/>
                  </a:lnTo>
                  <a:lnTo>
                    <a:pt x="2159" y="1011"/>
                  </a:lnTo>
                  <a:lnTo>
                    <a:pt x="2158" y="1009"/>
                  </a:lnTo>
                  <a:lnTo>
                    <a:pt x="2156" y="1007"/>
                  </a:lnTo>
                  <a:lnTo>
                    <a:pt x="2155" y="1004"/>
                  </a:lnTo>
                  <a:lnTo>
                    <a:pt x="2154" y="1001"/>
                  </a:lnTo>
                  <a:lnTo>
                    <a:pt x="2150" y="996"/>
                  </a:lnTo>
                  <a:lnTo>
                    <a:pt x="2149" y="993"/>
                  </a:lnTo>
                  <a:lnTo>
                    <a:pt x="2149" y="990"/>
                  </a:lnTo>
                  <a:lnTo>
                    <a:pt x="2148" y="988"/>
                  </a:lnTo>
                  <a:lnTo>
                    <a:pt x="2144" y="982"/>
                  </a:lnTo>
                  <a:lnTo>
                    <a:pt x="2144" y="980"/>
                  </a:lnTo>
                  <a:lnTo>
                    <a:pt x="2144" y="976"/>
                  </a:lnTo>
                  <a:lnTo>
                    <a:pt x="2141" y="973"/>
                  </a:lnTo>
                  <a:lnTo>
                    <a:pt x="2141" y="973"/>
                  </a:lnTo>
                  <a:lnTo>
                    <a:pt x="2140" y="973"/>
                  </a:lnTo>
                  <a:lnTo>
                    <a:pt x="2140" y="973"/>
                  </a:lnTo>
                  <a:lnTo>
                    <a:pt x="2138" y="970"/>
                  </a:lnTo>
                  <a:lnTo>
                    <a:pt x="2138" y="970"/>
                  </a:lnTo>
                  <a:lnTo>
                    <a:pt x="2137" y="968"/>
                  </a:lnTo>
                  <a:lnTo>
                    <a:pt x="2137" y="968"/>
                  </a:lnTo>
                  <a:lnTo>
                    <a:pt x="2137" y="968"/>
                  </a:lnTo>
                  <a:lnTo>
                    <a:pt x="2137" y="968"/>
                  </a:lnTo>
                  <a:lnTo>
                    <a:pt x="2137" y="967"/>
                  </a:lnTo>
                  <a:lnTo>
                    <a:pt x="2135" y="966"/>
                  </a:lnTo>
                  <a:lnTo>
                    <a:pt x="2131" y="960"/>
                  </a:lnTo>
                  <a:lnTo>
                    <a:pt x="2132" y="958"/>
                  </a:lnTo>
                  <a:lnTo>
                    <a:pt x="2131" y="956"/>
                  </a:lnTo>
                  <a:lnTo>
                    <a:pt x="2129" y="954"/>
                  </a:lnTo>
                  <a:lnTo>
                    <a:pt x="2129" y="953"/>
                  </a:lnTo>
                  <a:lnTo>
                    <a:pt x="2127" y="950"/>
                  </a:lnTo>
                  <a:lnTo>
                    <a:pt x="2130" y="947"/>
                  </a:lnTo>
                  <a:lnTo>
                    <a:pt x="2131" y="946"/>
                  </a:lnTo>
                  <a:lnTo>
                    <a:pt x="2131" y="946"/>
                  </a:lnTo>
                  <a:lnTo>
                    <a:pt x="2131" y="947"/>
                  </a:lnTo>
                  <a:lnTo>
                    <a:pt x="2132" y="948"/>
                  </a:lnTo>
                  <a:lnTo>
                    <a:pt x="2132" y="948"/>
                  </a:lnTo>
                  <a:lnTo>
                    <a:pt x="2132" y="949"/>
                  </a:lnTo>
                  <a:lnTo>
                    <a:pt x="2132" y="949"/>
                  </a:lnTo>
                  <a:lnTo>
                    <a:pt x="2132" y="951"/>
                  </a:lnTo>
                  <a:lnTo>
                    <a:pt x="2134" y="956"/>
                  </a:lnTo>
                  <a:lnTo>
                    <a:pt x="2135" y="957"/>
                  </a:lnTo>
                  <a:lnTo>
                    <a:pt x="2138" y="959"/>
                  </a:lnTo>
                  <a:lnTo>
                    <a:pt x="2139" y="960"/>
                  </a:lnTo>
                  <a:lnTo>
                    <a:pt x="2139" y="963"/>
                  </a:lnTo>
                  <a:lnTo>
                    <a:pt x="2140" y="965"/>
                  </a:lnTo>
                  <a:lnTo>
                    <a:pt x="2140" y="966"/>
                  </a:lnTo>
                  <a:lnTo>
                    <a:pt x="2140" y="967"/>
                  </a:lnTo>
                  <a:lnTo>
                    <a:pt x="2143" y="970"/>
                  </a:lnTo>
                  <a:lnTo>
                    <a:pt x="2144" y="971"/>
                  </a:lnTo>
                  <a:lnTo>
                    <a:pt x="2146" y="973"/>
                  </a:lnTo>
                  <a:lnTo>
                    <a:pt x="2149" y="976"/>
                  </a:lnTo>
                  <a:lnTo>
                    <a:pt x="2151" y="979"/>
                  </a:lnTo>
                  <a:lnTo>
                    <a:pt x="2154" y="979"/>
                  </a:lnTo>
                  <a:lnTo>
                    <a:pt x="2154" y="980"/>
                  </a:lnTo>
                  <a:lnTo>
                    <a:pt x="2154" y="979"/>
                  </a:lnTo>
                  <a:lnTo>
                    <a:pt x="2155" y="977"/>
                  </a:lnTo>
                  <a:lnTo>
                    <a:pt x="2155" y="977"/>
                  </a:lnTo>
                  <a:lnTo>
                    <a:pt x="2156" y="974"/>
                  </a:lnTo>
                  <a:lnTo>
                    <a:pt x="2156" y="974"/>
                  </a:lnTo>
                  <a:lnTo>
                    <a:pt x="2156" y="972"/>
                  </a:lnTo>
                  <a:lnTo>
                    <a:pt x="2157" y="970"/>
                  </a:lnTo>
                  <a:lnTo>
                    <a:pt x="2158" y="964"/>
                  </a:lnTo>
                  <a:lnTo>
                    <a:pt x="2159" y="962"/>
                  </a:lnTo>
                  <a:lnTo>
                    <a:pt x="2159" y="959"/>
                  </a:lnTo>
                  <a:lnTo>
                    <a:pt x="2160" y="956"/>
                  </a:lnTo>
                  <a:lnTo>
                    <a:pt x="2160" y="956"/>
                  </a:lnTo>
                  <a:lnTo>
                    <a:pt x="2163" y="954"/>
                  </a:lnTo>
                  <a:lnTo>
                    <a:pt x="2163" y="953"/>
                  </a:lnTo>
                  <a:lnTo>
                    <a:pt x="2164" y="953"/>
                  </a:lnTo>
                  <a:lnTo>
                    <a:pt x="2164" y="953"/>
                  </a:lnTo>
                  <a:lnTo>
                    <a:pt x="2164" y="955"/>
                  </a:lnTo>
                  <a:lnTo>
                    <a:pt x="2163" y="958"/>
                  </a:lnTo>
                  <a:lnTo>
                    <a:pt x="2163" y="960"/>
                  </a:lnTo>
                  <a:lnTo>
                    <a:pt x="2163" y="960"/>
                  </a:lnTo>
                  <a:lnTo>
                    <a:pt x="2161" y="965"/>
                  </a:lnTo>
                  <a:lnTo>
                    <a:pt x="2161" y="966"/>
                  </a:lnTo>
                  <a:lnTo>
                    <a:pt x="2159" y="972"/>
                  </a:lnTo>
                  <a:lnTo>
                    <a:pt x="2158" y="974"/>
                  </a:lnTo>
                  <a:lnTo>
                    <a:pt x="2159" y="975"/>
                  </a:lnTo>
                  <a:lnTo>
                    <a:pt x="2164" y="974"/>
                  </a:lnTo>
                  <a:lnTo>
                    <a:pt x="2167" y="974"/>
                  </a:lnTo>
                  <a:lnTo>
                    <a:pt x="2167" y="975"/>
                  </a:lnTo>
                  <a:lnTo>
                    <a:pt x="2169" y="979"/>
                  </a:lnTo>
                  <a:lnTo>
                    <a:pt x="2172" y="984"/>
                  </a:lnTo>
                  <a:lnTo>
                    <a:pt x="2175" y="987"/>
                  </a:lnTo>
                  <a:lnTo>
                    <a:pt x="2176" y="990"/>
                  </a:lnTo>
                  <a:lnTo>
                    <a:pt x="2181" y="996"/>
                  </a:lnTo>
                  <a:lnTo>
                    <a:pt x="2183" y="999"/>
                  </a:lnTo>
                  <a:lnTo>
                    <a:pt x="2183" y="1000"/>
                  </a:lnTo>
                  <a:lnTo>
                    <a:pt x="2185" y="1004"/>
                  </a:lnTo>
                  <a:lnTo>
                    <a:pt x="2188" y="1006"/>
                  </a:lnTo>
                  <a:lnTo>
                    <a:pt x="2186" y="1006"/>
                  </a:lnTo>
                  <a:lnTo>
                    <a:pt x="2190" y="1009"/>
                  </a:lnTo>
                  <a:lnTo>
                    <a:pt x="2191" y="1011"/>
                  </a:lnTo>
                  <a:lnTo>
                    <a:pt x="2193" y="1015"/>
                  </a:lnTo>
                  <a:lnTo>
                    <a:pt x="2194" y="1017"/>
                  </a:lnTo>
                  <a:lnTo>
                    <a:pt x="2195" y="1019"/>
                  </a:lnTo>
                  <a:lnTo>
                    <a:pt x="2193" y="1022"/>
                  </a:lnTo>
                  <a:lnTo>
                    <a:pt x="2195" y="1025"/>
                  </a:lnTo>
                  <a:lnTo>
                    <a:pt x="2198" y="1028"/>
                  </a:lnTo>
                  <a:lnTo>
                    <a:pt x="2201" y="1030"/>
                  </a:lnTo>
                  <a:lnTo>
                    <a:pt x="2203" y="1032"/>
                  </a:lnTo>
                  <a:lnTo>
                    <a:pt x="2207" y="1034"/>
                  </a:lnTo>
                  <a:lnTo>
                    <a:pt x="2211" y="1036"/>
                  </a:lnTo>
                  <a:lnTo>
                    <a:pt x="2212" y="1040"/>
                  </a:lnTo>
                  <a:lnTo>
                    <a:pt x="2215" y="1042"/>
                  </a:lnTo>
                  <a:lnTo>
                    <a:pt x="2215" y="1045"/>
                  </a:lnTo>
                  <a:lnTo>
                    <a:pt x="2216" y="1048"/>
                  </a:lnTo>
                  <a:lnTo>
                    <a:pt x="2218" y="1050"/>
                  </a:lnTo>
                  <a:lnTo>
                    <a:pt x="2219" y="1053"/>
                  </a:lnTo>
                  <a:lnTo>
                    <a:pt x="2219" y="1054"/>
                  </a:lnTo>
                  <a:lnTo>
                    <a:pt x="2220" y="1058"/>
                  </a:lnTo>
                  <a:lnTo>
                    <a:pt x="2219" y="1060"/>
                  </a:lnTo>
                  <a:lnTo>
                    <a:pt x="2219" y="1062"/>
                  </a:lnTo>
                  <a:lnTo>
                    <a:pt x="2219" y="1066"/>
                  </a:lnTo>
                  <a:lnTo>
                    <a:pt x="2220" y="1068"/>
                  </a:lnTo>
                  <a:lnTo>
                    <a:pt x="2221" y="1071"/>
                  </a:lnTo>
                  <a:lnTo>
                    <a:pt x="2220" y="1074"/>
                  </a:lnTo>
                  <a:lnTo>
                    <a:pt x="2221" y="1076"/>
                  </a:lnTo>
                  <a:lnTo>
                    <a:pt x="2224" y="1079"/>
                  </a:lnTo>
                  <a:lnTo>
                    <a:pt x="2227" y="1084"/>
                  </a:lnTo>
                  <a:lnTo>
                    <a:pt x="2231" y="1086"/>
                  </a:lnTo>
                  <a:lnTo>
                    <a:pt x="2235" y="1088"/>
                  </a:lnTo>
                  <a:lnTo>
                    <a:pt x="2237" y="1091"/>
                  </a:lnTo>
                  <a:lnTo>
                    <a:pt x="2243" y="1096"/>
                  </a:lnTo>
                  <a:lnTo>
                    <a:pt x="2249" y="1104"/>
                  </a:lnTo>
                  <a:lnTo>
                    <a:pt x="2250" y="1110"/>
                  </a:lnTo>
                  <a:lnTo>
                    <a:pt x="2250" y="1111"/>
                  </a:lnTo>
                  <a:lnTo>
                    <a:pt x="2252" y="1113"/>
                  </a:lnTo>
                  <a:lnTo>
                    <a:pt x="2253" y="1117"/>
                  </a:lnTo>
                  <a:lnTo>
                    <a:pt x="2254" y="1118"/>
                  </a:lnTo>
                  <a:lnTo>
                    <a:pt x="2255" y="1120"/>
                  </a:lnTo>
                  <a:lnTo>
                    <a:pt x="2259" y="1122"/>
                  </a:lnTo>
                  <a:lnTo>
                    <a:pt x="2261" y="1125"/>
                  </a:lnTo>
                  <a:lnTo>
                    <a:pt x="2263" y="1127"/>
                  </a:lnTo>
                  <a:lnTo>
                    <a:pt x="2265" y="1133"/>
                  </a:lnTo>
                  <a:lnTo>
                    <a:pt x="2266" y="1133"/>
                  </a:lnTo>
                  <a:lnTo>
                    <a:pt x="2267" y="1136"/>
                  </a:lnTo>
                  <a:lnTo>
                    <a:pt x="2270" y="1138"/>
                  </a:lnTo>
                  <a:lnTo>
                    <a:pt x="2271" y="1147"/>
                  </a:lnTo>
                  <a:lnTo>
                    <a:pt x="2270" y="1150"/>
                  </a:lnTo>
                  <a:lnTo>
                    <a:pt x="2269" y="1153"/>
                  </a:lnTo>
                  <a:lnTo>
                    <a:pt x="2270" y="1155"/>
                  </a:lnTo>
                  <a:lnTo>
                    <a:pt x="2271" y="1159"/>
                  </a:lnTo>
                  <a:lnTo>
                    <a:pt x="2268" y="1159"/>
                  </a:lnTo>
                  <a:lnTo>
                    <a:pt x="2268" y="1159"/>
                  </a:lnTo>
                  <a:lnTo>
                    <a:pt x="2271" y="1160"/>
                  </a:lnTo>
                  <a:lnTo>
                    <a:pt x="2272" y="1162"/>
                  </a:lnTo>
                  <a:lnTo>
                    <a:pt x="2272" y="1164"/>
                  </a:lnTo>
                  <a:lnTo>
                    <a:pt x="2274" y="1167"/>
                  </a:lnTo>
                  <a:lnTo>
                    <a:pt x="2274" y="1170"/>
                  </a:lnTo>
                  <a:lnTo>
                    <a:pt x="2275" y="1172"/>
                  </a:lnTo>
                  <a:lnTo>
                    <a:pt x="2275" y="1176"/>
                  </a:lnTo>
                  <a:lnTo>
                    <a:pt x="2277" y="1178"/>
                  </a:lnTo>
                  <a:lnTo>
                    <a:pt x="2277" y="1180"/>
                  </a:lnTo>
                  <a:lnTo>
                    <a:pt x="2277" y="1181"/>
                  </a:lnTo>
                  <a:lnTo>
                    <a:pt x="2277" y="1184"/>
                  </a:lnTo>
                  <a:lnTo>
                    <a:pt x="2277" y="1187"/>
                  </a:lnTo>
                  <a:lnTo>
                    <a:pt x="2280" y="1193"/>
                  </a:lnTo>
                  <a:lnTo>
                    <a:pt x="2280" y="1194"/>
                  </a:lnTo>
                  <a:lnTo>
                    <a:pt x="2284" y="1194"/>
                  </a:lnTo>
                  <a:lnTo>
                    <a:pt x="2286" y="1195"/>
                  </a:lnTo>
                  <a:lnTo>
                    <a:pt x="2292" y="1195"/>
                  </a:lnTo>
                  <a:lnTo>
                    <a:pt x="2294" y="1193"/>
                  </a:lnTo>
                  <a:lnTo>
                    <a:pt x="2297" y="1193"/>
                  </a:lnTo>
                  <a:lnTo>
                    <a:pt x="2300" y="1194"/>
                  </a:lnTo>
                  <a:lnTo>
                    <a:pt x="2300" y="1193"/>
                  </a:lnTo>
                  <a:lnTo>
                    <a:pt x="2301" y="1193"/>
                  </a:lnTo>
                  <a:lnTo>
                    <a:pt x="2301" y="1191"/>
                  </a:lnTo>
                  <a:lnTo>
                    <a:pt x="2301" y="1193"/>
                  </a:lnTo>
                  <a:lnTo>
                    <a:pt x="2301" y="1193"/>
                  </a:lnTo>
                  <a:lnTo>
                    <a:pt x="2301" y="1193"/>
                  </a:lnTo>
                  <a:lnTo>
                    <a:pt x="2302" y="1190"/>
                  </a:lnTo>
                  <a:lnTo>
                    <a:pt x="2305" y="1189"/>
                  </a:lnTo>
                  <a:lnTo>
                    <a:pt x="2309" y="1187"/>
                  </a:lnTo>
                  <a:lnTo>
                    <a:pt x="2311" y="1185"/>
                  </a:lnTo>
                  <a:lnTo>
                    <a:pt x="2313" y="1185"/>
                  </a:lnTo>
                  <a:lnTo>
                    <a:pt x="2317" y="1185"/>
                  </a:lnTo>
                  <a:lnTo>
                    <a:pt x="2319" y="1184"/>
                  </a:lnTo>
                  <a:lnTo>
                    <a:pt x="2321" y="1184"/>
                  </a:lnTo>
                  <a:lnTo>
                    <a:pt x="2325" y="1184"/>
                  </a:lnTo>
                  <a:lnTo>
                    <a:pt x="2327" y="1182"/>
                  </a:lnTo>
                  <a:lnTo>
                    <a:pt x="2330" y="1181"/>
                  </a:lnTo>
                  <a:lnTo>
                    <a:pt x="2333" y="1181"/>
                  </a:lnTo>
                  <a:lnTo>
                    <a:pt x="2335" y="1180"/>
                  </a:lnTo>
                  <a:lnTo>
                    <a:pt x="2337" y="1178"/>
                  </a:lnTo>
                  <a:lnTo>
                    <a:pt x="2340" y="1177"/>
                  </a:lnTo>
                  <a:lnTo>
                    <a:pt x="2343" y="1176"/>
                  </a:lnTo>
                  <a:lnTo>
                    <a:pt x="2345" y="1176"/>
                  </a:lnTo>
                  <a:lnTo>
                    <a:pt x="2348" y="1176"/>
                  </a:lnTo>
                  <a:lnTo>
                    <a:pt x="2349" y="1176"/>
                  </a:lnTo>
                  <a:lnTo>
                    <a:pt x="2351" y="1176"/>
                  </a:lnTo>
                  <a:lnTo>
                    <a:pt x="2354" y="1173"/>
                  </a:lnTo>
                  <a:lnTo>
                    <a:pt x="2356" y="1170"/>
                  </a:lnTo>
                  <a:lnTo>
                    <a:pt x="2359" y="1168"/>
                  </a:lnTo>
                  <a:lnTo>
                    <a:pt x="2364" y="1165"/>
                  </a:lnTo>
                  <a:lnTo>
                    <a:pt x="2366" y="1164"/>
                  </a:lnTo>
                  <a:lnTo>
                    <a:pt x="2369" y="1164"/>
                  </a:lnTo>
                  <a:lnTo>
                    <a:pt x="2372" y="1164"/>
                  </a:lnTo>
                  <a:lnTo>
                    <a:pt x="2378" y="1161"/>
                  </a:lnTo>
                  <a:lnTo>
                    <a:pt x="2379" y="1161"/>
                  </a:lnTo>
                  <a:lnTo>
                    <a:pt x="2382" y="1160"/>
                  </a:lnTo>
                  <a:lnTo>
                    <a:pt x="2385" y="1160"/>
                  </a:lnTo>
                  <a:lnTo>
                    <a:pt x="2385" y="1160"/>
                  </a:lnTo>
                  <a:lnTo>
                    <a:pt x="2388" y="1159"/>
                  </a:lnTo>
                  <a:lnTo>
                    <a:pt x="2390" y="1158"/>
                  </a:lnTo>
                  <a:lnTo>
                    <a:pt x="2391" y="1156"/>
                  </a:lnTo>
                  <a:lnTo>
                    <a:pt x="2396" y="1154"/>
                  </a:lnTo>
                  <a:lnTo>
                    <a:pt x="2398" y="1154"/>
                  </a:lnTo>
                  <a:lnTo>
                    <a:pt x="2399" y="1152"/>
                  </a:lnTo>
                  <a:lnTo>
                    <a:pt x="2399" y="1148"/>
                  </a:lnTo>
                  <a:lnTo>
                    <a:pt x="2399" y="1146"/>
                  </a:lnTo>
                  <a:lnTo>
                    <a:pt x="2400" y="1145"/>
                  </a:lnTo>
                  <a:lnTo>
                    <a:pt x="2403" y="1142"/>
                  </a:lnTo>
                  <a:lnTo>
                    <a:pt x="2404" y="1142"/>
                  </a:lnTo>
                  <a:lnTo>
                    <a:pt x="2410" y="1139"/>
                  </a:lnTo>
                  <a:lnTo>
                    <a:pt x="2411" y="1139"/>
                  </a:lnTo>
                  <a:lnTo>
                    <a:pt x="2412" y="1139"/>
                  </a:lnTo>
                  <a:lnTo>
                    <a:pt x="2412" y="1138"/>
                  </a:lnTo>
                  <a:lnTo>
                    <a:pt x="2415" y="1137"/>
                  </a:lnTo>
                  <a:lnTo>
                    <a:pt x="2417" y="1137"/>
                  </a:lnTo>
                  <a:lnTo>
                    <a:pt x="2420" y="1136"/>
                  </a:lnTo>
                  <a:lnTo>
                    <a:pt x="2423" y="1135"/>
                  </a:lnTo>
                  <a:lnTo>
                    <a:pt x="2425" y="1134"/>
                  </a:lnTo>
                  <a:lnTo>
                    <a:pt x="2425" y="1134"/>
                  </a:lnTo>
                  <a:lnTo>
                    <a:pt x="2431" y="1133"/>
                  </a:lnTo>
                  <a:lnTo>
                    <a:pt x="2434" y="1134"/>
                  </a:lnTo>
                  <a:lnTo>
                    <a:pt x="2437" y="1134"/>
                  </a:lnTo>
                  <a:lnTo>
                    <a:pt x="2439" y="1133"/>
                  </a:lnTo>
                  <a:lnTo>
                    <a:pt x="2441" y="1131"/>
                  </a:lnTo>
                  <a:lnTo>
                    <a:pt x="2442" y="1128"/>
                  </a:lnTo>
                  <a:lnTo>
                    <a:pt x="2441" y="1126"/>
                  </a:lnTo>
                  <a:lnTo>
                    <a:pt x="2444" y="1124"/>
                  </a:lnTo>
                  <a:lnTo>
                    <a:pt x="2446" y="1121"/>
                  </a:lnTo>
                  <a:lnTo>
                    <a:pt x="2456" y="1120"/>
                  </a:lnTo>
                  <a:lnTo>
                    <a:pt x="2458" y="1118"/>
                  </a:lnTo>
                  <a:lnTo>
                    <a:pt x="2459" y="1116"/>
                  </a:lnTo>
                  <a:lnTo>
                    <a:pt x="2461" y="1112"/>
                  </a:lnTo>
                  <a:lnTo>
                    <a:pt x="2462" y="1110"/>
                  </a:lnTo>
                  <a:lnTo>
                    <a:pt x="2463" y="1109"/>
                  </a:lnTo>
                  <a:lnTo>
                    <a:pt x="2468" y="1107"/>
                  </a:lnTo>
                  <a:lnTo>
                    <a:pt x="2472" y="1107"/>
                  </a:lnTo>
                  <a:lnTo>
                    <a:pt x="2473" y="1107"/>
                  </a:lnTo>
                  <a:lnTo>
                    <a:pt x="2476" y="1105"/>
                  </a:lnTo>
                  <a:lnTo>
                    <a:pt x="2476" y="1103"/>
                  </a:lnTo>
                  <a:lnTo>
                    <a:pt x="2476" y="1101"/>
                  </a:lnTo>
                  <a:lnTo>
                    <a:pt x="2475" y="1097"/>
                  </a:lnTo>
                  <a:lnTo>
                    <a:pt x="2475" y="1096"/>
                  </a:lnTo>
                  <a:lnTo>
                    <a:pt x="2476" y="1093"/>
                  </a:lnTo>
                  <a:lnTo>
                    <a:pt x="2476" y="1091"/>
                  </a:lnTo>
                  <a:lnTo>
                    <a:pt x="2476" y="1088"/>
                  </a:lnTo>
                  <a:lnTo>
                    <a:pt x="2480" y="1083"/>
                  </a:lnTo>
                  <a:lnTo>
                    <a:pt x="2482" y="1086"/>
                  </a:lnTo>
                  <a:lnTo>
                    <a:pt x="2485" y="1086"/>
                  </a:lnTo>
                  <a:lnTo>
                    <a:pt x="2487" y="1083"/>
                  </a:lnTo>
                  <a:lnTo>
                    <a:pt x="2489" y="1081"/>
                  </a:lnTo>
                  <a:lnTo>
                    <a:pt x="2491" y="1075"/>
                  </a:lnTo>
                  <a:lnTo>
                    <a:pt x="2494" y="1073"/>
                  </a:lnTo>
                  <a:lnTo>
                    <a:pt x="2497" y="1071"/>
                  </a:lnTo>
                  <a:lnTo>
                    <a:pt x="2499" y="1068"/>
                  </a:lnTo>
                  <a:lnTo>
                    <a:pt x="2500" y="1066"/>
                  </a:lnTo>
                  <a:lnTo>
                    <a:pt x="2501" y="1062"/>
                  </a:lnTo>
                  <a:lnTo>
                    <a:pt x="2504" y="1060"/>
                  </a:lnTo>
                  <a:lnTo>
                    <a:pt x="2504" y="1059"/>
                  </a:lnTo>
                  <a:lnTo>
                    <a:pt x="2505" y="1057"/>
                  </a:lnTo>
                  <a:lnTo>
                    <a:pt x="2504" y="1054"/>
                  </a:lnTo>
                  <a:lnTo>
                    <a:pt x="2501" y="1054"/>
                  </a:lnTo>
                  <a:lnTo>
                    <a:pt x="2498" y="1053"/>
                  </a:lnTo>
                  <a:lnTo>
                    <a:pt x="2497" y="1050"/>
                  </a:lnTo>
                  <a:lnTo>
                    <a:pt x="2493" y="1048"/>
                  </a:lnTo>
                  <a:lnTo>
                    <a:pt x="2492" y="1045"/>
                  </a:lnTo>
                  <a:lnTo>
                    <a:pt x="2490" y="1042"/>
                  </a:lnTo>
                  <a:lnTo>
                    <a:pt x="2488" y="1040"/>
                  </a:lnTo>
                  <a:lnTo>
                    <a:pt x="2482" y="1039"/>
                  </a:lnTo>
                  <a:lnTo>
                    <a:pt x="2480" y="1037"/>
                  </a:lnTo>
                  <a:lnTo>
                    <a:pt x="2476" y="1037"/>
                  </a:lnTo>
                  <a:lnTo>
                    <a:pt x="2473" y="1036"/>
                  </a:lnTo>
                  <a:lnTo>
                    <a:pt x="2472" y="1036"/>
                  </a:lnTo>
                  <a:lnTo>
                    <a:pt x="2468" y="1035"/>
                  </a:lnTo>
                  <a:lnTo>
                    <a:pt x="2466" y="1034"/>
                  </a:lnTo>
                  <a:lnTo>
                    <a:pt x="2464" y="1031"/>
                  </a:lnTo>
                  <a:lnTo>
                    <a:pt x="2462" y="1028"/>
                  </a:lnTo>
                  <a:lnTo>
                    <a:pt x="2459" y="1026"/>
                  </a:lnTo>
                  <a:lnTo>
                    <a:pt x="2458" y="1023"/>
                  </a:lnTo>
                  <a:lnTo>
                    <a:pt x="2457" y="1020"/>
                  </a:lnTo>
                  <a:lnTo>
                    <a:pt x="2457" y="1019"/>
                  </a:lnTo>
                  <a:lnTo>
                    <a:pt x="2457" y="1019"/>
                  </a:lnTo>
                  <a:lnTo>
                    <a:pt x="2456" y="1018"/>
                  </a:lnTo>
                  <a:lnTo>
                    <a:pt x="2457" y="1015"/>
                  </a:lnTo>
                  <a:lnTo>
                    <a:pt x="2457" y="1015"/>
                  </a:lnTo>
                  <a:lnTo>
                    <a:pt x="2456" y="1010"/>
                  </a:lnTo>
                  <a:lnTo>
                    <a:pt x="2455" y="1010"/>
                  </a:lnTo>
                  <a:lnTo>
                    <a:pt x="2457" y="1005"/>
                  </a:lnTo>
                  <a:lnTo>
                    <a:pt x="2456" y="1001"/>
                  </a:lnTo>
                  <a:lnTo>
                    <a:pt x="2457" y="999"/>
                  </a:lnTo>
                  <a:lnTo>
                    <a:pt x="2456" y="999"/>
                  </a:lnTo>
                  <a:lnTo>
                    <a:pt x="2455" y="1001"/>
                  </a:lnTo>
                  <a:lnTo>
                    <a:pt x="2453" y="1004"/>
                  </a:lnTo>
                  <a:lnTo>
                    <a:pt x="2451" y="1006"/>
                  </a:lnTo>
                  <a:lnTo>
                    <a:pt x="2446" y="1011"/>
                  </a:lnTo>
                  <a:lnTo>
                    <a:pt x="2446" y="1010"/>
                  </a:lnTo>
                  <a:lnTo>
                    <a:pt x="2445" y="1011"/>
                  </a:lnTo>
                  <a:lnTo>
                    <a:pt x="2445" y="1011"/>
                  </a:lnTo>
                  <a:lnTo>
                    <a:pt x="2445" y="1013"/>
                  </a:lnTo>
                  <a:lnTo>
                    <a:pt x="2442" y="1015"/>
                  </a:lnTo>
                  <a:lnTo>
                    <a:pt x="2442" y="1015"/>
                  </a:lnTo>
                  <a:lnTo>
                    <a:pt x="2442" y="1016"/>
                  </a:lnTo>
                  <a:lnTo>
                    <a:pt x="2442" y="1016"/>
                  </a:lnTo>
                  <a:lnTo>
                    <a:pt x="2439" y="1018"/>
                  </a:lnTo>
                  <a:lnTo>
                    <a:pt x="2438" y="1019"/>
                  </a:lnTo>
                  <a:lnTo>
                    <a:pt x="2438" y="1019"/>
                  </a:lnTo>
                  <a:lnTo>
                    <a:pt x="2438" y="1019"/>
                  </a:lnTo>
                  <a:lnTo>
                    <a:pt x="2438" y="1019"/>
                  </a:lnTo>
                  <a:lnTo>
                    <a:pt x="2436" y="1022"/>
                  </a:lnTo>
                  <a:lnTo>
                    <a:pt x="2433" y="1024"/>
                  </a:lnTo>
                  <a:lnTo>
                    <a:pt x="2432" y="1026"/>
                  </a:lnTo>
                  <a:lnTo>
                    <a:pt x="2428" y="1031"/>
                  </a:lnTo>
                  <a:lnTo>
                    <a:pt x="2425" y="1030"/>
                  </a:lnTo>
                  <a:lnTo>
                    <a:pt x="2425" y="1030"/>
                  </a:lnTo>
                  <a:lnTo>
                    <a:pt x="2425" y="1030"/>
                  </a:lnTo>
                  <a:lnTo>
                    <a:pt x="2423" y="1033"/>
                  </a:lnTo>
                  <a:lnTo>
                    <a:pt x="2420" y="1033"/>
                  </a:lnTo>
                  <a:lnTo>
                    <a:pt x="2417" y="1032"/>
                  </a:lnTo>
                  <a:lnTo>
                    <a:pt x="2416" y="1032"/>
                  </a:lnTo>
                  <a:lnTo>
                    <a:pt x="2412" y="1032"/>
                  </a:lnTo>
                  <a:lnTo>
                    <a:pt x="2411" y="1032"/>
                  </a:lnTo>
                  <a:lnTo>
                    <a:pt x="2408" y="1032"/>
                  </a:lnTo>
                  <a:lnTo>
                    <a:pt x="2407" y="1032"/>
                  </a:lnTo>
                  <a:lnTo>
                    <a:pt x="2405" y="1031"/>
                  </a:lnTo>
                  <a:lnTo>
                    <a:pt x="2403" y="1033"/>
                  </a:lnTo>
                  <a:lnTo>
                    <a:pt x="2396" y="1034"/>
                  </a:lnTo>
                  <a:lnTo>
                    <a:pt x="2394" y="1033"/>
                  </a:lnTo>
                  <a:lnTo>
                    <a:pt x="2394" y="1031"/>
                  </a:lnTo>
                  <a:lnTo>
                    <a:pt x="2391" y="1028"/>
                  </a:lnTo>
                  <a:lnTo>
                    <a:pt x="2391" y="1030"/>
                  </a:lnTo>
                  <a:lnTo>
                    <a:pt x="2388" y="1030"/>
                  </a:lnTo>
                  <a:lnTo>
                    <a:pt x="2388" y="1030"/>
                  </a:lnTo>
                  <a:lnTo>
                    <a:pt x="2388" y="1027"/>
                  </a:lnTo>
                  <a:lnTo>
                    <a:pt x="2387" y="1026"/>
                  </a:lnTo>
                  <a:lnTo>
                    <a:pt x="2386" y="1025"/>
                  </a:lnTo>
                  <a:lnTo>
                    <a:pt x="2389" y="1024"/>
                  </a:lnTo>
                  <a:lnTo>
                    <a:pt x="2389" y="1023"/>
                  </a:lnTo>
                  <a:lnTo>
                    <a:pt x="2389" y="1023"/>
                  </a:lnTo>
                  <a:lnTo>
                    <a:pt x="2391" y="1019"/>
                  </a:lnTo>
                  <a:lnTo>
                    <a:pt x="2391" y="1018"/>
                  </a:lnTo>
                  <a:lnTo>
                    <a:pt x="2391" y="1018"/>
                  </a:lnTo>
                  <a:lnTo>
                    <a:pt x="2391" y="1017"/>
                  </a:lnTo>
                  <a:lnTo>
                    <a:pt x="2391" y="1016"/>
                  </a:lnTo>
                  <a:lnTo>
                    <a:pt x="2390" y="1014"/>
                  </a:lnTo>
                  <a:lnTo>
                    <a:pt x="2389" y="1011"/>
                  </a:lnTo>
                  <a:lnTo>
                    <a:pt x="2391" y="1009"/>
                  </a:lnTo>
                  <a:lnTo>
                    <a:pt x="2391" y="1006"/>
                  </a:lnTo>
                  <a:lnTo>
                    <a:pt x="2390" y="1006"/>
                  </a:lnTo>
                  <a:lnTo>
                    <a:pt x="2389" y="1006"/>
                  </a:lnTo>
                  <a:lnTo>
                    <a:pt x="2388" y="1004"/>
                  </a:lnTo>
                  <a:lnTo>
                    <a:pt x="2385" y="1004"/>
                  </a:lnTo>
                  <a:lnTo>
                    <a:pt x="2382" y="1006"/>
                  </a:lnTo>
                  <a:lnTo>
                    <a:pt x="2382" y="1007"/>
                  </a:lnTo>
                  <a:lnTo>
                    <a:pt x="2381" y="1009"/>
                  </a:lnTo>
                  <a:lnTo>
                    <a:pt x="2381" y="1011"/>
                  </a:lnTo>
                  <a:lnTo>
                    <a:pt x="2380" y="1011"/>
                  </a:lnTo>
                  <a:lnTo>
                    <a:pt x="2380" y="1011"/>
                  </a:lnTo>
                  <a:lnTo>
                    <a:pt x="2380" y="1017"/>
                  </a:lnTo>
                  <a:lnTo>
                    <a:pt x="2381" y="1022"/>
                  </a:lnTo>
                  <a:lnTo>
                    <a:pt x="2381" y="1023"/>
                  </a:lnTo>
                  <a:lnTo>
                    <a:pt x="2380" y="1023"/>
                  </a:lnTo>
                  <a:lnTo>
                    <a:pt x="2380" y="1023"/>
                  </a:lnTo>
                  <a:lnTo>
                    <a:pt x="2379" y="1019"/>
                  </a:lnTo>
                  <a:lnTo>
                    <a:pt x="2378" y="1019"/>
                  </a:lnTo>
                  <a:lnTo>
                    <a:pt x="2378" y="1019"/>
                  </a:lnTo>
                  <a:lnTo>
                    <a:pt x="2376" y="1014"/>
                  </a:lnTo>
                  <a:lnTo>
                    <a:pt x="2371" y="1008"/>
                  </a:lnTo>
                  <a:lnTo>
                    <a:pt x="2371" y="1006"/>
                  </a:lnTo>
                  <a:lnTo>
                    <a:pt x="2370" y="1005"/>
                  </a:lnTo>
                  <a:lnTo>
                    <a:pt x="2369" y="1005"/>
                  </a:lnTo>
                  <a:lnTo>
                    <a:pt x="2369" y="1005"/>
                  </a:lnTo>
                  <a:lnTo>
                    <a:pt x="2370" y="1004"/>
                  </a:lnTo>
                  <a:lnTo>
                    <a:pt x="2370" y="1002"/>
                  </a:lnTo>
                  <a:lnTo>
                    <a:pt x="2372" y="1002"/>
                  </a:lnTo>
                  <a:lnTo>
                    <a:pt x="2372" y="1001"/>
                  </a:lnTo>
                  <a:lnTo>
                    <a:pt x="2372" y="1001"/>
                  </a:lnTo>
                  <a:lnTo>
                    <a:pt x="2371" y="998"/>
                  </a:lnTo>
                  <a:lnTo>
                    <a:pt x="2370" y="997"/>
                  </a:lnTo>
                  <a:lnTo>
                    <a:pt x="2370" y="994"/>
                  </a:lnTo>
                  <a:lnTo>
                    <a:pt x="2369" y="994"/>
                  </a:lnTo>
                  <a:lnTo>
                    <a:pt x="2370" y="993"/>
                  </a:lnTo>
                  <a:lnTo>
                    <a:pt x="2370" y="994"/>
                  </a:lnTo>
                  <a:lnTo>
                    <a:pt x="2370" y="994"/>
                  </a:lnTo>
                  <a:lnTo>
                    <a:pt x="2370" y="994"/>
                  </a:lnTo>
                  <a:lnTo>
                    <a:pt x="2371" y="996"/>
                  </a:lnTo>
                  <a:lnTo>
                    <a:pt x="2370" y="993"/>
                  </a:lnTo>
                  <a:lnTo>
                    <a:pt x="2370" y="993"/>
                  </a:lnTo>
                  <a:lnTo>
                    <a:pt x="2370" y="993"/>
                  </a:lnTo>
                  <a:lnTo>
                    <a:pt x="2369" y="992"/>
                  </a:lnTo>
                  <a:lnTo>
                    <a:pt x="2369" y="992"/>
                  </a:lnTo>
                  <a:lnTo>
                    <a:pt x="2369" y="992"/>
                  </a:lnTo>
                  <a:lnTo>
                    <a:pt x="2369" y="992"/>
                  </a:lnTo>
                  <a:lnTo>
                    <a:pt x="2368" y="992"/>
                  </a:lnTo>
                  <a:lnTo>
                    <a:pt x="2364" y="990"/>
                  </a:lnTo>
                  <a:lnTo>
                    <a:pt x="2364" y="990"/>
                  </a:lnTo>
                  <a:lnTo>
                    <a:pt x="2364" y="990"/>
                  </a:lnTo>
                  <a:lnTo>
                    <a:pt x="2363" y="988"/>
                  </a:lnTo>
                  <a:lnTo>
                    <a:pt x="2363" y="988"/>
                  </a:lnTo>
                  <a:lnTo>
                    <a:pt x="2361" y="988"/>
                  </a:lnTo>
                  <a:lnTo>
                    <a:pt x="2361" y="987"/>
                  </a:lnTo>
                  <a:lnTo>
                    <a:pt x="2360" y="987"/>
                  </a:lnTo>
                  <a:lnTo>
                    <a:pt x="2357" y="983"/>
                  </a:lnTo>
                  <a:lnTo>
                    <a:pt x="2357" y="982"/>
                  </a:lnTo>
                  <a:lnTo>
                    <a:pt x="2356" y="982"/>
                  </a:lnTo>
                  <a:lnTo>
                    <a:pt x="2356" y="982"/>
                  </a:lnTo>
                  <a:lnTo>
                    <a:pt x="2356" y="981"/>
                  </a:lnTo>
                  <a:lnTo>
                    <a:pt x="2355" y="981"/>
                  </a:lnTo>
                  <a:lnTo>
                    <a:pt x="2354" y="981"/>
                  </a:lnTo>
                  <a:lnTo>
                    <a:pt x="2354" y="981"/>
                  </a:lnTo>
                  <a:lnTo>
                    <a:pt x="2353" y="981"/>
                  </a:lnTo>
                  <a:lnTo>
                    <a:pt x="2353" y="979"/>
                  </a:lnTo>
                  <a:lnTo>
                    <a:pt x="2354" y="979"/>
                  </a:lnTo>
                  <a:lnTo>
                    <a:pt x="2354" y="979"/>
                  </a:lnTo>
                  <a:lnTo>
                    <a:pt x="2354" y="979"/>
                  </a:lnTo>
                  <a:lnTo>
                    <a:pt x="2354" y="977"/>
                  </a:lnTo>
                  <a:lnTo>
                    <a:pt x="2353" y="976"/>
                  </a:lnTo>
                  <a:lnTo>
                    <a:pt x="2353" y="975"/>
                  </a:lnTo>
                  <a:lnTo>
                    <a:pt x="2352" y="975"/>
                  </a:lnTo>
                  <a:lnTo>
                    <a:pt x="2349" y="970"/>
                  </a:lnTo>
                  <a:lnTo>
                    <a:pt x="2347" y="967"/>
                  </a:lnTo>
                  <a:lnTo>
                    <a:pt x="2347" y="964"/>
                  </a:lnTo>
                  <a:lnTo>
                    <a:pt x="2344" y="959"/>
                  </a:lnTo>
                  <a:lnTo>
                    <a:pt x="2344" y="959"/>
                  </a:lnTo>
                  <a:lnTo>
                    <a:pt x="2344" y="958"/>
                  </a:lnTo>
                  <a:lnTo>
                    <a:pt x="2343" y="956"/>
                  </a:lnTo>
                  <a:lnTo>
                    <a:pt x="2340" y="955"/>
                  </a:lnTo>
                  <a:lnTo>
                    <a:pt x="2339" y="953"/>
                  </a:lnTo>
                  <a:lnTo>
                    <a:pt x="2343" y="951"/>
                  </a:lnTo>
                  <a:lnTo>
                    <a:pt x="2344" y="951"/>
                  </a:lnTo>
                  <a:lnTo>
                    <a:pt x="2342" y="948"/>
                  </a:lnTo>
                  <a:lnTo>
                    <a:pt x="2342" y="947"/>
                  </a:lnTo>
                  <a:lnTo>
                    <a:pt x="2342" y="946"/>
                  </a:lnTo>
                  <a:lnTo>
                    <a:pt x="2342" y="943"/>
                  </a:lnTo>
                  <a:lnTo>
                    <a:pt x="2348" y="947"/>
                  </a:lnTo>
                  <a:lnTo>
                    <a:pt x="2349" y="946"/>
                  </a:lnTo>
                  <a:lnTo>
                    <a:pt x="2349" y="946"/>
                  </a:lnTo>
                  <a:lnTo>
                    <a:pt x="2351" y="946"/>
                  </a:lnTo>
                  <a:lnTo>
                    <a:pt x="2351" y="946"/>
                  </a:lnTo>
                  <a:lnTo>
                    <a:pt x="2351" y="945"/>
                  </a:lnTo>
                  <a:lnTo>
                    <a:pt x="2352" y="945"/>
                  </a:lnTo>
                  <a:lnTo>
                    <a:pt x="2354" y="945"/>
                  </a:lnTo>
                  <a:lnTo>
                    <a:pt x="2355" y="942"/>
                  </a:lnTo>
                  <a:lnTo>
                    <a:pt x="2354" y="940"/>
                  </a:lnTo>
                  <a:lnTo>
                    <a:pt x="2355" y="938"/>
                  </a:lnTo>
                  <a:lnTo>
                    <a:pt x="2356" y="938"/>
                  </a:lnTo>
                  <a:lnTo>
                    <a:pt x="2357" y="938"/>
                  </a:lnTo>
                  <a:lnTo>
                    <a:pt x="2355" y="940"/>
                  </a:lnTo>
                  <a:lnTo>
                    <a:pt x="2359" y="941"/>
                  </a:lnTo>
                  <a:lnTo>
                    <a:pt x="2361" y="943"/>
                  </a:lnTo>
                  <a:lnTo>
                    <a:pt x="2363" y="943"/>
                  </a:lnTo>
                  <a:lnTo>
                    <a:pt x="2363" y="945"/>
                  </a:lnTo>
                  <a:lnTo>
                    <a:pt x="2365" y="945"/>
                  </a:lnTo>
                  <a:lnTo>
                    <a:pt x="2368" y="942"/>
                  </a:lnTo>
                  <a:lnTo>
                    <a:pt x="2370" y="942"/>
                  </a:lnTo>
                  <a:lnTo>
                    <a:pt x="2370" y="942"/>
                  </a:lnTo>
                  <a:lnTo>
                    <a:pt x="2371" y="945"/>
                  </a:lnTo>
                  <a:lnTo>
                    <a:pt x="2371" y="946"/>
                  </a:lnTo>
                  <a:lnTo>
                    <a:pt x="2373" y="948"/>
                  </a:lnTo>
                  <a:lnTo>
                    <a:pt x="2373" y="948"/>
                  </a:lnTo>
                  <a:lnTo>
                    <a:pt x="2376" y="950"/>
                  </a:lnTo>
                  <a:lnTo>
                    <a:pt x="2376" y="951"/>
                  </a:lnTo>
                  <a:lnTo>
                    <a:pt x="2376" y="951"/>
                  </a:lnTo>
                  <a:lnTo>
                    <a:pt x="2379" y="954"/>
                  </a:lnTo>
                  <a:lnTo>
                    <a:pt x="2379" y="957"/>
                  </a:lnTo>
                  <a:lnTo>
                    <a:pt x="2378" y="958"/>
                  </a:lnTo>
                  <a:lnTo>
                    <a:pt x="2380" y="958"/>
                  </a:lnTo>
                  <a:lnTo>
                    <a:pt x="2381" y="960"/>
                  </a:lnTo>
                  <a:lnTo>
                    <a:pt x="2383" y="964"/>
                  </a:lnTo>
                  <a:lnTo>
                    <a:pt x="2385" y="966"/>
                  </a:lnTo>
                  <a:lnTo>
                    <a:pt x="2385" y="967"/>
                  </a:lnTo>
                  <a:lnTo>
                    <a:pt x="2386" y="971"/>
                  </a:lnTo>
                  <a:lnTo>
                    <a:pt x="2387" y="973"/>
                  </a:lnTo>
                  <a:lnTo>
                    <a:pt x="2388" y="975"/>
                  </a:lnTo>
                  <a:lnTo>
                    <a:pt x="2391" y="977"/>
                  </a:lnTo>
                  <a:lnTo>
                    <a:pt x="2394" y="977"/>
                  </a:lnTo>
                  <a:lnTo>
                    <a:pt x="2397" y="977"/>
                  </a:lnTo>
                  <a:lnTo>
                    <a:pt x="2399" y="980"/>
                  </a:lnTo>
                  <a:lnTo>
                    <a:pt x="2402" y="981"/>
                  </a:lnTo>
                  <a:lnTo>
                    <a:pt x="2405" y="982"/>
                  </a:lnTo>
                  <a:lnTo>
                    <a:pt x="2406" y="985"/>
                  </a:lnTo>
                  <a:lnTo>
                    <a:pt x="2408" y="987"/>
                  </a:lnTo>
                  <a:lnTo>
                    <a:pt x="2411" y="989"/>
                  </a:lnTo>
                  <a:lnTo>
                    <a:pt x="2414" y="989"/>
                  </a:lnTo>
                  <a:lnTo>
                    <a:pt x="2416" y="990"/>
                  </a:lnTo>
                  <a:lnTo>
                    <a:pt x="2416" y="991"/>
                  </a:lnTo>
                  <a:lnTo>
                    <a:pt x="2419" y="993"/>
                  </a:lnTo>
                  <a:lnTo>
                    <a:pt x="2422" y="994"/>
                  </a:lnTo>
                  <a:lnTo>
                    <a:pt x="2424" y="993"/>
                  </a:lnTo>
                  <a:lnTo>
                    <a:pt x="2427" y="994"/>
                  </a:lnTo>
                  <a:lnTo>
                    <a:pt x="2430" y="996"/>
                  </a:lnTo>
                  <a:lnTo>
                    <a:pt x="2432" y="997"/>
                  </a:lnTo>
                  <a:lnTo>
                    <a:pt x="2436" y="997"/>
                  </a:lnTo>
                  <a:lnTo>
                    <a:pt x="2438" y="996"/>
                  </a:lnTo>
                  <a:lnTo>
                    <a:pt x="2439" y="996"/>
                  </a:lnTo>
                  <a:lnTo>
                    <a:pt x="2441" y="993"/>
                  </a:lnTo>
                  <a:lnTo>
                    <a:pt x="2444" y="993"/>
                  </a:lnTo>
                  <a:lnTo>
                    <a:pt x="2446" y="991"/>
                  </a:lnTo>
                  <a:lnTo>
                    <a:pt x="2446" y="991"/>
                  </a:lnTo>
                  <a:lnTo>
                    <a:pt x="2448" y="990"/>
                  </a:lnTo>
                  <a:lnTo>
                    <a:pt x="2449" y="990"/>
                  </a:lnTo>
                  <a:lnTo>
                    <a:pt x="2451" y="989"/>
                  </a:lnTo>
                  <a:lnTo>
                    <a:pt x="2454" y="988"/>
                  </a:lnTo>
                  <a:lnTo>
                    <a:pt x="2457" y="988"/>
                  </a:lnTo>
                  <a:lnTo>
                    <a:pt x="2459" y="988"/>
                  </a:lnTo>
                  <a:lnTo>
                    <a:pt x="2463" y="988"/>
                  </a:lnTo>
                  <a:lnTo>
                    <a:pt x="2463" y="989"/>
                  </a:lnTo>
                  <a:lnTo>
                    <a:pt x="2465" y="992"/>
                  </a:lnTo>
                  <a:lnTo>
                    <a:pt x="2466" y="994"/>
                  </a:lnTo>
                  <a:lnTo>
                    <a:pt x="2466" y="997"/>
                  </a:lnTo>
                  <a:lnTo>
                    <a:pt x="2467" y="1000"/>
                  </a:lnTo>
                  <a:lnTo>
                    <a:pt x="2467" y="1002"/>
                  </a:lnTo>
                  <a:lnTo>
                    <a:pt x="2468" y="1006"/>
                  </a:lnTo>
                  <a:lnTo>
                    <a:pt x="2471" y="1008"/>
                  </a:lnTo>
                  <a:lnTo>
                    <a:pt x="2473" y="1008"/>
                  </a:lnTo>
                  <a:lnTo>
                    <a:pt x="2476" y="1010"/>
                  </a:lnTo>
                  <a:lnTo>
                    <a:pt x="2477" y="1009"/>
                  </a:lnTo>
                  <a:lnTo>
                    <a:pt x="2480" y="1011"/>
                  </a:lnTo>
                  <a:lnTo>
                    <a:pt x="2483" y="1011"/>
                  </a:lnTo>
                  <a:lnTo>
                    <a:pt x="2485" y="1010"/>
                  </a:lnTo>
                  <a:lnTo>
                    <a:pt x="2488" y="1011"/>
                  </a:lnTo>
                  <a:lnTo>
                    <a:pt x="2491" y="1011"/>
                  </a:lnTo>
                  <a:lnTo>
                    <a:pt x="2493" y="1014"/>
                  </a:lnTo>
                  <a:lnTo>
                    <a:pt x="2496" y="1013"/>
                  </a:lnTo>
                  <a:lnTo>
                    <a:pt x="2498" y="1013"/>
                  </a:lnTo>
                  <a:lnTo>
                    <a:pt x="2501" y="1014"/>
                  </a:lnTo>
                  <a:lnTo>
                    <a:pt x="2504" y="1014"/>
                  </a:lnTo>
                  <a:lnTo>
                    <a:pt x="2506" y="1014"/>
                  </a:lnTo>
                  <a:lnTo>
                    <a:pt x="2509" y="1014"/>
                  </a:lnTo>
                  <a:lnTo>
                    <a:pt x="2513" y="1015"/>
                  </a:lnTo>
                  <a:lnTo>
                    <a:pt x="2514" y="1013"/>
                  </a:lnTo>
                  <a:lnTo>
                    <a:pt x="2516" y="1015"/>
                  </a:lnTo>
                  <a:lnTo>
                    <a:pt x="2518" y="1016"/>
                  </a:lnTo>
                  <a:lnTo>
                    <a:pt x="2522" y="1016"/>
                  </a:lnTo>
                  <a:lnTo>
                    <a:pt x="2524" y="1018"/>
                  </a:lnTo>
                  <a:lnTo>
                    <a:pt x="2527" y="1016"/>
                  </a:lnTo>
                  <a:lnTo>
                    <a:pt x="2528" y="1016"/>
                  </a:lnTo>
                  <a:lnTo>
                    <a:pt x="2530" y="1016"/>
                  </a:lnTo>
                  <a:lnTo>
                    <a:pt x="2530" y="1018"/>
                  </a:lnTo>
                  <a:lnTo>
                    <a:pt x="2533" y="1017"/>
                  </a:lnTo>
                  <a:lnTo>
                    <a:pt x="2535" y="1016"/>
                  </a:lnTo>
                  <a:lnTo>
                    <a:pt x="2538" y="1017"/>
                  </a:lnTo>
                  <a:lnTo>
                    <a:pt x="2541" y="1016"/>
                  </a:lnTo>
                  <a:lnTo>
                    <a:pt x="2543" y="1015"/>
                  </a:lnTo>
                  <a:lnTo>
                    <a:pt x="2545" y="1016"/>
                  </a:lnTo>
                  <a:lnTo>
                    <a:pt x="2549" y="1016"/>
                  </a:lnTo>
                  <a:lnTo>
                    <a:pt x="2555" y="1016"/>
                  </a:lnTo>
                  <a:lnTo>
                    <a:pt x="2555" y="1014"/>
                  </a:lnTo>
                  <a:lnTo>
                    <a:pt x="2558" y="1014"/>
                  </a:lnTo>
                  <a:lnTo>
                    <a:pt x="2560" y="1015"/>
                  </a:lnTo>
                  <a:lnTo>
                    <a:pt x="2562" y="1013"/>
                  </a:lnTo>
                  <a:lnTo>
                    <a:pt x="2566" y="1015"/>
                  </a:lnTo>
                  <a:lnTo>
                    <a:pt x="2568" y="1015"/>
                  </a:lnTo>
                  <a:lnTo>
                    <a:pt x="2572" y="1015"/>
                  </a:lnTo>
                  <a:lnTo>
                    <a:pt x="2577" y="1015"/>
                  </a:lnTo>
                  <a:lnTo>
                    <a:pt x="2581" y="1014"/>
                  </a:lnTo>
                  <a:lnTo>
                    <a:pt x="2584" y="1015"/>
                  </a:lnTo>
                  <a:lnTo>
                    <a:pt x="2590" y="1013"/>
                  </a:lnTo>
                  <a:lnTo>
                    <a:pt x="2592" y="1013"/>
                  </a:lnTo>
                  <a:lnTo>
                    <a:pt x="2594" y="1013"/>
                  </a:lnTo>
                  <a:lnTo>
                    <a:pt x="2592" y="1011"/>
                  </a:lnTo>
                  <a:lnTo>
                    <a:pt x="2594" y="1010"/>
                  </a:lnTo>
                  <a:lnTo>
                    <a:pt x="2599" y="1016"/>
                  </a:lnTo>
                  <a:lnTo>
                    <a:pt x="2598" y="1019"/>
                  </a:lnTo>
                  <a:lnTo>
                    <a:pt x="2598" y="1020"/>
                  </a:lnTo>
                  <a:lnTo>
                    <a:pt x="2601" y="1022"/>
                  </a:lnTo>
                  <a:lnTo>
                    <a:pt x="2603" y="1023"/>
                  </a:lnTo>
                  <a:lnTo>
                    <a:pt x="2604" y="1025"/>
                  </a:lnTo>
                  <a:lnTo>
                    <a:pt x="2605" y="1027"/>
                  </a:lnTo>
                  <a:lnTo>
                    <a:pt x="2607" y="1032"/>
                  </a:lnTo>
                  <a:lnTo>
                    <a:pt x="2610" y="1033"/>
                  </a:lnTo>
                  <a:lnTo>
                    <a:pt x="2609" y="1034"/>
                  </a:lnTo>
                  <a:lnTo>
                    <a:pt x="2610" y="1035"/>
                  </a:lnTo>
                  <a:lnTo>
                    <a:pt x="2611" y="1035"/>
                  </a:lnTo>
                  <a:lnTo>
                    <a:pt x="2611" y="1036"/>
                  </a:lnTo>
                  <a:lnTo>
                    <a:pt x="2613" y="1035"/>
                  </a:lnTo>
                  <a:lnTo>
                    <a:pt x="2615" y="1035"/>
                  </a:lnTo>
                  <a:lnTo>
                    <a:pt x="2615" y="1035"/>
                  </a:lnTo>
                  <a:lnTo>
                    <a:pt x="2616" y="1035"/>
                  </a:lnTo>
                  <a:lnTo>
                    <a:pt x="2619" y="1037"/>
                  </a:lnTo>
                  <a:lnTo>
                    <a:pt x="2619" y="1040"/>
                  </a:lnTo>
                  <a:lnTo>
                    <a:pt x="2622" y="1037"/>
                  </a:lnTo>
                  <a:lnTo>
                    <a:pt x="2625" y="1036"/>
                  </a:lnTo>
                  <a:lnTo>
                    <a:pt x="2627" y="1036"/>
                  </a:lnTo>
                  <a:lnTo>
                    <a:pt x="2624" y="1037"/>
                  </a:lnTo>
                  <a:lnTo>
                    <a:pt x="2621" y="1040"/>
                  </a:lnTo>
                  <a:lnTo>
                    <a:pt x="2622" y="1042"/>
                  </a:lnTo>
                  <a:lnTo>
                    <a:pt x="2624" y="1044"/>
                  </a:lnTo>
                  <a:lnTo>
                    <a:pt x="2625" y="1045"/>
                  </a:lnTo>
                  <a:lnTo>
                    <a:pt x="2627" y="1048"/>
                  </a:lnTo>
                  <a:lnTo>
                    <a:pt x="2629" y="1049"/>
                  </a:lnTo>
                  <a:lnTo>
                    <a:pt x="2633" y="1050"/>
                  </a:lnTo>
                  <a:lnTo>
                    <a:pt x="2635" y="1051"/>
                  </a:lnTo>
                  <a:lnTo>
                    <a:pt x="2637" y="1052"/>
                  </a:lnTo>
                  <a:lnTo>
                    <a:pt x="2641" y="1050"/>
                  </a:lnTo>
                  <a:lnTo>
                    <a:pt x="2643" y="1050"/>
                  </a:lnTo>
                  <a:lnTo>
                    <a:pt x="2646" y="1049"/>
                  </a:lnTo>
                  <a:lnTo>
                    <a:pt x="2649" y="1049"/>
                  </a:lnTo>
                  <a:lnTo>
                    <a:pt x="2650" y="1047"/>
                  </a:lnTo>
                  <a:lnTo>
                    <a:pt x="2650" y="1049"/>
                  </a:lnTo>
                  <a:lnTo>
                    <a:pt x="2650" y="1049"/>
                  </a:lnTo>
                  <a:lnTo>
                    <a:pt x="2647" y="1051"/>
                  </a:lnTo>
                  <a:lnTo>
                    <a:pt x="2646" y="1054"/>
                  </a:lnTo>
                  <a:lnTo>
                    <a:pt x="2643" y="1054"/>
                  </a:lnTo>
                  <a:lnTo>
                    <a:pt x="2641" y="1057"/>
                  </a:lnTo>
                  <a:lnTo>
                    <a:pt x="2638" y="1058"/>
                  </a:lnTo>
                  <a:lnTo>
                    <a:pt x="2635" y="1058"/>
                  </a:lnTo>
                  <a:lnTo>
                    <a:pt x="2633" y="1059"/>
                  </a:lnTo>
                  <a:lnTo>
                    <a:pt x="2630" y="1056"/>
                  </a:lnTo>
                  <a:lnTo>
                    <a:pt x="2629" y="1058"/>
                  </a:lnTo>
                  <a:lnTo>
                    <a:pt x="2630" y="1060"/>
                  </a:lnTo>
                  <a:lnTo>
                    <a:pt x="2633" y="1062"/>
                  </a:lnTo>
                  <a:lnTo>
                    <a:pt x="2635" y="1066"/>
                  </a:lnTo>
                  <a:lnTo>
                    <a:pt x="2637" y="1068"/>
                  </a:lnTo>
                  <a:lnTo>
                    <a:pt x="2638" y="1068"/>
                  </a:lnTo>
                  <a:lnTo>
                    <a:pt x="2641" y="1070"/>
                  </a:lnTo>
                  <a:lnTo>
                    <a:pt x="2641" y="1071"/>
                  </a:lnTo>
                  <a:lnTo>
                    <a:pt x="2643" y="1074"/>
                  </a:lnTo>
                  <a:lnTo>
                    <a:pt x="2646" y="1076"/>
                  </a:lnTo>
                  <a:lnTo>
                    <a:pt x="2649" y="1078"/>
                  </a:lnTo>
                  <a:lnTo>
                    <a:pt x="2651" y="1079"/>
                  </a:lnTo>
                  <a:lnTo>
                    <a:pt x="2653" y="1081"/>
                  </a:lnTo>
                  <a:lnTo>
                    <a:pt x="2656" y="1081"/>
                  </a:lnTo>
                  <a:lnTo>
                    <a:pt x="2659" y="1081"/>
                  </a:lnTo>
                  <a:lnTo>
                    <a:pt x="2662" y="1079"/>
                  </a:lnTo>
                  <a:lnTo>
                    <a:pt x="2664" y="1077"/>
                  </a:lnTo>
                  <a:lnTo>
                    <a:pt x="2667" y="1076"/>
                  </a:lnTo>
                  <a:lnTo>
                    <a:pt x="2670" y="1075"/>
                  </a:lnTo>
                  <a:lnTo>
                    <a:pt x="2670" y="1075"/>
                  </a:lnTo>
                  <a:lnTo>
                    <a:pt x="2672" y="1073"/>
                  </a:lnTo>
                  <a:lnTo>
                    <a:pt x="2672" y="1071"/>
                  </a:lnTo>
                  <a:lnTo>
                    <a:pt x="2675" y="1069"/>
                  </a:lnTo>
                  <a:lnTo>
                    <a:pt x="2673" y="1066"/>
                  </a:lnTo>
                  <a:lnTo>
                    <a:pt x="2671" y="1065"/>
                  </a:lnTo>
                  <a:lnTo>
                    <a:pt x="2672" y="1062"/>
                  </a:lnTo>
                  <a:lnTo>
                    <a:pt x="2675" y="1061"/>
                  </a:lnTo>
                  <a:lnTo>
                    <a:pt x="2673" y="1059"/>
                  </a:lnTo>
                  <a:lnTo>
                    <a:pt x="2673" y="1059"/>
                  </a:lnTo>
                  <a:lnTo>
                    <a:pt x="2676" y="1058"/>
                  </a:lnTo>
                  <a:lnTo>
                    <a:pt x="2678" y="1059"/>
                  </a:lnTo>
                  <a:lnTo>
                    <a:pt x="2680" y="1059"/>
                  </a:lnTo>
                  <a:lnTo>
                    <a:pt x="2684" y="1059"/>
                  </a:lnTo>
                  <a:lnTo>
                    <a:pt x="2684" y="1059"/>
                  </a:lnTo>
                  <a:lnTo>
                    <a:pt x="2680" y="1060"/>
                  </a:lnTo>
                  <a:lnTo>
                    <a:pt x="2678" y="1061"/>
                  </a:lnTo>
                  <a:lnTo>
                    <a:pt x="2678" y="1064"/>
                  </a:lnTo>
                  <a:lnTo>
                    <a:pt x="2680" y="1062"/>
                  </a:lnTo>
                  <a:lnTo>
                    <a:pt x="2678" y="1066"/>
                  </a:lnTo>
                  <a:lnTo>
                    <a:pt x="2679" y="1067"/>
                  </a:lnTo>
                  <a:lnTo>
                    <a:pt x="2681" y="1067"/>
                  </a:lnTo>
                  <a:lnTo>
                    <a:pt x="2685" y="1067"/>
                  </a:lnTo>
                  <a:lnTo>
                    <a:pt x="2685" y="1067"/>
                  </a:lnTo>
                  <a:lnTo>
                    <a:pt x="2683" y="1068"/>
                  </a:lnTo>
                  <a:lnTo>
                    <a:pt x="2680" y="1069"/>
                  </a:lnTo>
                  <a:lnTo>
                    <a:pt x="2679" y="1073"/>
                  </a:lnTo>
                  <a:lnTo>
                    <a:pt x="2680" y="1075"/>
                  </a:lnTo>
                  <a:lnTo>
                    <a:pt x="2680" y="1076"/>
                  </a:lnTo>
                  <a:lnTo>
                    <a:pt x="2681" y="1075"/>
                  </a:lnTo>
                  <a:lnTo>
                    <a:pt x="2683" y="1078"/>
                  </a:lnTo>
                  <a:lnTo>
                    <a:pt x="2684" y="1081"/>
                  </a:lnTo>
                  <a:lnTo>
                    <a:pt x="2683" y="1083"/>
                  </a:lnTo>
                  <a:lnTo>
                    <a:pt x="2681" y="1086"/>
                  </a:lnTo>
                  <a:lnTo>
                    <a:pt x="2681" y="1087"/>
                  </a:lnTo>
                  <a:lnTo>
                    <a:pt x="2680" y="1087"/>
                  </a:lnTo>
                  <a:lnTo>
                    <a:pt x="2680" y="1090"/>
                  </a:lnTo>
                  <a:lnTo>
                    <a:pt x="2680" y="1091"/>
                  </a:lnTo>
                  <a:lnTo>
                    <a:pt x="2680" y="1093"/>
                  </a:lnTo>
                  <a:lnTo>
                    <a:pt x="2680" y="1095"/>
                  </a:lnTo>
                  <a:lnTo>
                    <a:pt x="2683" y="1097"/>
                  </a:lnTo>
                  <a:lnTo>
                    <a:pt x="2681" y="1097"/>
                  </a:lnTo>
                  <a:lnTo>
                    <a:pt x="2683" y="1101"/>
                  </a:lnTo>
                  <a:lnTo>
                    <a:pt x="2683" y="1101"/>
                  </a:lnTo>
                  <a:lnTo>
                    <a:pt x="2685" y="1102"/>
                  </a:lnTo>
                  <a:lnTo>
                    <a:pt x="2685" y="1102"/>
                  </a:lnTo>
                  <a:lnTo>
                    <a:pt x="2685" y="1102"/>
                  </a:lnTo>
                  <a:lnTo>
                    <a:pt x="2683" y="1101"/>
                  </a:lnTo>
                  <a:lnTo>
                    <a:pt x="2683" y="1101"/>
                  </a:lnTo>
                  <a:lnTo>
                    <a:pt x="2681" y="1103"/>
                  </a:lnTo>
                  <a:lnTo>
                    <a:pt x="2683" y="1105"/>
                  </a:lnTo>
                  <a:lnTo>
                    <a:pt x="2684" y="1104"/>
                  </a:lnTo>
                  <a:lnTo>
                    <a:pt x="2685" y="1104"/>
                  </a:lnTo>
                  <a:lnTo>
                    <a:pt x="2685" y="1105"/>
                  </a:lnTo>
                  <a:lnTo>
                    <a:pt x="2683" y="1108"/>
                  </a:lnTo>
                  <a:lnTo>
                    <a:pt x="2683" y="1109"/>
                  </a:lnTo>
                  <a:lnTo>
                    <a:pt x="2684" y="1112"/>
                  </a:lnTo>
                  <a:lnTo>
                    <a:pt x="2684" y="1114"/>
                  </a:lnTo>
                  <a:lnTo>
                    <a:pt x="2684" y="1118"/>
                  </a:lnTo>
                  <a:lnTo>
                    <a:pt x="2685" y="1120"/>
                  </a:lnTo>
                  <a:lnTo>
                    <a:pt x="2686" y="1122"/>
                  </a:lnTo>
                  <a:lnTo>
                    <a:pt x="2687" y="1126"/>
                  </a:lnTo>
                  <a:lnTo>
                    <a:pt x="2687" y="1128"/>
                  </a:lnTo>
                  <a:lnTo>
                    <a:pt x="2687" y="1129"/>
                  </a:lnTo>
                  <a:lnTo>
                    <a:pt x="2688" y="1133"/>
                  </a:lnTo>
                  <a:lnTo>
                    <a:pt x="2688" y="1135"/>
                  </a:lnTo>
                  <a:lnTo>
                    <a:pt x="2688" y="1137"/>
                  </a:lnTo>
                  <a:lnTo>
                    <a:pt x="2689" y="1139"/>
                  </a:lnTo>
                  <a:lnTo>
                    <a:pt x="2689" y="1142"/>
                  </a:lnTo>
                  <a:lnTo>
                    <a:pt x="2690" y="1145"/>
                  </a:lnTo>
                  <a:lnTo>
                    <a:pt x="2690" y="1147"/>
                  </a:lnTo>
                  <a:lnTo>
                    <a:pt x="2693" y="1151"/>
                  </a:lnTo>
                  <a:lnTo>
                    <a:pt x="2694" y="1152"/>
                  </a:lnTo>
                  <a:lnTo>
                    <a:pt x="2694" y="1152"/>
                  </a:lnTo>
                  <a:lnTo>
                    <a:pt x="2696" y="1154"/>
                  </a:lnTo>
                  <a:lnTo>
                    <a:pt x="2695" y="1155"/>
                  </a:lnTo>
                  <a:lnTo>
                    <a:pt x="2697" y="1159"/>
                  </a:lnTo>
                  <a:lnTo>
                    <a:pt x="2697" y="1161"/>
                  </a:lnTo>
                  <a:lnTo>
                    <a:pt x="2700" y="1163"/>
                  </a:lnTo>
                  <a:lnTo>
                    <a:pt x="2700" y="1164"/>
                  </a:lnTo>
                  <a:lnTo>
                    <a:pt x="2700" y="1164"/>
                  </a:lnTo>
                  <a:lnTo>
                    <a:pt x="2701" y="1165"/>
                  </a:lnTo>
                  <a:lnTo>
                    <a:pt x="2702" y="1167"/>
                  </a:lnTo>
                  <a:lnTo>
                    <a:pt x="2703" y="1169"/>
                  </a:lnTo>
                  <a:lnTo>
                    <a:pt x="2704" y="1172"/>
                  </a:lnTo>
                  <a:lnTo>
                    <a:pt x="2705" y="1172"/>
                  </a:lnTo>
                  <a:lnTo>
                    <a:pt x="2704" y="1172"/>
                  </a:lnTo>
                  <a:lnTo>
                    <a:pt x="2704" y="1172"/>
                  </a:lnTo>
                  <a:lnTo>
                    <a:pt x="2705" y="1176"/>
                  </a:lnTo>
                  <a:lnTo>
                    <a:pt x="2706" y="1178"/>
                  </a:lnTo>
                  <a:lnTo>
                    <a:pt x="2707" y="1180"/>
                  </a:lnTo>
                  <a:lnTo>
                    <a:pt x="2707" y="1180"/>
                  </a:lnTo>
                  <a:lnTo>
                    <a:pt x="2707" y="1181"/>
                  </a:lnTo>
                  <a:lnTo>
                    <a:pt x="2707" y="1184"/>
                  </a:lnTo>
                  <a:lnTo>
                    <a:pt x="2709" y="1187"/>
                  </a:lnTo>
                  <a:lnTo>
                    <a:pt x="2709" y="1189"/>
                  </a:lnTo>
                  <a:lnTo>
                    <a:pt x="2710" y="1191"/>
                  </a:lnTo>
                  <a:lnTo>
                    <a:pt x="2710" y="1193"/>
                  </a:lnTo>
                  <a:lnTo>
                    <a:pt x="2710" y="1193"/>
                  </a:lnTo>
                  <a:lnTo>
                    <a:pt x="2710" y="1193"/>
                  </a:lnTo>
                  <a:lnTo>
                    <a:pt x="2711" y="1195"/>
                  </a:lnTo>
                  <a:lnTo>
                    <a:pt x="2712" y="1197"/>
                  </a:lnTo>
                  <a:lnTo>
                    <a:pt x="2712" y="1198"/>
                  </a:lnTo>
                  <a:lnTo>
                    <a:pt x="2713" y="1201"/>
                  </a:lnTo>
                  <a:lnTo>
                    <a:pt x="2715" y="1203"/>
                  </a:lnTo>
                  <a:lnTo>
                    <a:pt x="2715" y="1204"/>
                  </a:lnTo>
                  <a:lnTo>
                    <a:pt x="2717" y="1204"/>
                  </a:lnTo>
                  <a:lnTo>
                    <a:pt x="2717" y="1204"/>
                  </a:lnTo>
                  <a:lnTo>
                    <a:pt x="2717" y="1205"/>
                  </a:lnTo>
                  <a:lnTo>
                    <a:pt x="2718" y="1206"/>
                  </a:lnTo>
                  <a:lnTo>
                    <a:pt x="2720" y="1208"/>
                  </a:lnTo>
                  <a:lnTo>
                    <a:pt x="2720" y="1210"/>
                  </a:lnTo>
                  <a:lnTo>
                    <a:pt x="2720" y="1210"/>
                  </a:lnTo>
                  <a:lnTo>
                    <a:pt x="2722" y="1213"/>
                  </a:lnTo>
                  <a:lnTo>
                    <a:pt x="2722" y="1215"/>
                  </a:lnTo>
                  <a:lnTo>
                    <a:pt x="2723" y="1218"/>
                  </a:lnTo>
                  <a:lnTo>
                    <a:pt x="2724" y="1221"/>
                  </a:lnTo>
                  <a:lnTo>
                    <a:pt x="2726" y="1223"/>
                  </a:lnTo>
                  <a:lnTo>
                    <a:pt x="2727" y="1225"/>
                  </a:lnTo>
                  <a:lnTo>
                    <a:pt x="2728" y="1229"/>
                  </a:lnTo>
                  <a:lnTo>
                    <a:pt x="2728" y="1231"/>
                  </a:lnTo>
                  <a:lnTo>
                    <a:pt x="2729" y="1231"/>
                  </a:lnTo>
                  <a:lnTo>
                    <a:pt x="2729" y="1232"/>
                  </a:lnTo>
                  <a:lnTo>
                    <a:pt x="2730" y="1233"/>
                  </a:lnTo>
                  <a:lnTo>
                    <a:pt x="2730" y="1236"/>
                  </a:lnTo>
                  <a:lnTo>
                    <a:pt x="2729" y="1233"/>
                  </a:lnTo>
                  <a:lnTo>
                    <a:pt x="2729" y="1232"/>
                  </a:lnTo>
                  <a:lnTo>
                    <a:pt x="2729" y="1232"/>
                  </a:lnTo>
                  <a:lnTo>
                    <a:pt x="2729" y="1233"/>
                  </a:lnTo>
                  <a:lnTo>
                    <a:pt x="2729" y="1236"/>
                  </a:lnTo>
                  <a:lnTo>
                    <a:pt x="2729" y="1238"/>
                  </a:lnTo>
                  <a:lnTo>
                    <a:pt x="2730" y="1240"/>
                  </a:lnTo>
                  <a:lnTo>
                    <a:pt x="2731" y="1244"/>
                  </a:lnTo>
                  <a:lnTo>
                    <a:pt x="2732" y="1246"/>
                  </a:lnTo>
                  <a:lnTo>
                    <a:pt x="2732" y="1246"/>
                  </a:lnTo>
                  <a:lnTo>
                    <a:pt x="2733" y="1247"/>
                  </a:lnTo>
                  <a:lnTo>
                    <a:pt x="2733" y="1247"/>
                  </a:lnTo>
                  <a:lnTo>
                    <a:pt x="2736" y="1249"/>
                  </a:lnTo>
                  <a:lnTo>
                    <a:pt x="2738" y="1253"/>
                  </a:lnTo>
                  <a:lnTo>
                    <a:pt x="2740" y="1255"/>
                  </a:lnTo>
                  <a:lnTo>
                    <a:pt x="2741" y="1255"/>
                  </a:lnTo>
                  <a:lnTo>
                    <a:pt x="2744" y="1257"/>
                  </a:lnTo>
                  <a:lnTo>
                    <a:pt x="2746" y="1258"/>
                  </a:lnTo>
                  <a:lnTo>
                    <a:pt x="2749" y="1256"/>
                  </a:lnTo>
                  <a:lnTo>
                    <a:pt x="2752" y="1255"/>
                  </a:lnTo>
                  <a:lnTo>
                    <a:pt x="2754" y="1253"/>
                  </a:lnTo>
                  <a:lnTo>
                    <a:pt x="2754" y="1249"/>
                  </a:lnTo>
                  <a:lnTo>
                    <a:pt x="2755" y="1248"/>
                  </a:lnTo>
                  <a:lnTo>
                    <a:pt x="2756" y="1245"/>
                  </a:lnTo>
                  <a:lnTo>
                    <a:pt x="2760" y="1244"/>
                  </a:lnTo>
                  <a:lnTo>
                    <a:pt x="2764" y="1241"/>
                  </a:lnTo>
                  <a:lnTo>
                    <a:pt x="2767" y="1241"/>
                  </a:lnTo>
                  <a:lnTo>
                    <a:pt x="2770" y="1241"/>
                  </a:lnTo>
                  <a:lnTo>
                    <a:pt x="2772" y="1244"/>
                  </a:lnTo>
                  <a:lnTo>
                    <a:pt x="2773" y="1244"/>
                  </a:lnTo>
                  <a:lnTo>
                    <a:pt x="2771" y="1241"/>
                  </a:lnTo>
                  <a:lnTo>
                    <a:pt x="2769" y="1241"/>
                  </a:lnTo>
                  <a:lnTo>
                    <a:pt x="2765" y="1239"/>
                  </a:lnTo>
                  <a:lnTo>
                    <a:pt x="2766" y="1237"/>
                  </a:lnTo>
                  <a:lnTo>
                    <a:pt x="2767" y="1233"/>
                  </a:lnTo>
                  <a:lnTo>
                    <a:pt x="2770" y="1231"/>
                  </a:lnTo>
                  <a:lnTo>
                    <a:pt x="2770" y="1230"/>
                  </a:lnTo>
                  <a:lnTo>
                    <a:pt x="2771" y="1228"/>
                  </a:lnTo>
                  <a:lnTo>
                    <a:pt x="2773" y="1227"/>
                  </a:lnTo>
                  <a:lnTo>
                    <a:pt x="2775" y="1227"/>
                  </a:lnTo>
                  <a:lnTo>
                    <a:pt x="2779" y="1225"/>
                  </a:lnTo>
                  <a:lnTo>
                    <a:pt x="2778" y="1223"/>
                  </a:lnTo>
                  <a:lnTo>
                    <a:pt x="2778" y="1215"/>
                  </a:lnTo>
                  <a:lnTo>
                    <a:pt x="2775" y="1213"/>
                  </a:lnTo>
                  <a:lnTo>
                    <a:pt x="2777" y="1213"/>
                  </a:lnTo>
                  <a:lnTo>
                    <a:pt x="2777" y="1211"/>
                  </a:lnTo>
                  <a:lnTo>
                    <a:pt x="2777" y="1207"/>
                  </a:lnTo>
                  <a:lnTo>
                    <a:pt x="2778" y="1207"/>
                  </a:lnTo>
                  <a:lnTo>
                    <a:pt x="2778" y="1206"/>
                  </a:lnTo>
                  <a:lnTo>
                    <a:pt x="2778" y="1206"/>
                  </a:lnTo>
                  <a:lnTo>
                    <a:pt x="2778" y="1206"/>
                  </a:lnTo>
                  <a:lnTo>
                    <a:pt x="2778" y="1204"/>
                  </a:lnTo>
                  <a:lnTo>
                    <a:pt x="2779" y="1204"/>
                  </a:lnTo>
                  <a:lnTo>
                    <a:pt x="2779" y="1203"/>
                  </a:lnTo>
                  <a:lnTo>
                    <a:pt x="2780" y="1201"/>
                  </a:lnTo>
                  <a:lnTo>
                    <a:pt x="2780" y="1201"/>
                  </a:lnTo>
                  <a:lnTo>
                    <a:pt x="2782" y="1197"/>
                  </a:lnTo>
                  <a:lnTo>
                    <a:pt x="2782" y="1197"/>
                  </a:lnTo>
                  <a:lnTo>
                    <a:pt x="2783" y="1195"/>
                  </a:lnTo>
                  <a:lnTo>
                    <a:pt x="2783" y="1191"/>
                  </a:lnTo>
                  <a:lnTo>
                    <a:pt x="2784" y="1189"/>
                  </a:lnTo>
                  <a:lnTo>
                    <a:pt x="2784" y="1186"/>
                  </a:lnTo>
                  <a:lnTo>
                    <a:pt x="2784" y="1184"/>
                  </a:lnTo>
                  <a:lnTo>
                    <a:pt x="2783" y="1184"/>
                  </a:lnTo>
                  <a:lnTo>
                    <a:pt x="2782" y="1182"/>
                  </a:lnTo>
                  <a:lnTo>
                    <a:pt x="2781" y="1182"/>
                  </a:lnTo>
                  <a:lnTo>
                    <a:pt x="2782" y="1181"/>
                  </a:lnTo>
                  <a:lnTo>
                    <a:pt x="2784" y="1182"/>
                  </a:lnTo>
                  <a:lnTo>
                    <a:pt x="2784" y="1182"/>
                  </a:lnTo>
                  <a:lnTo>
                    <a:pt x="2783" y="1180"/>
                  </a:lnTo>
                  <a:lnTo>
                    <a:pt x="2783" y="1177"/>
                  </a:lnTo>
                  <a:lnTo>
                    <a:pt x="2782" y="1174"/>
                  </a:lnTo>
                  <a:lnTo>
                    <a:pt x="2782" y="1171"/>
                  </a:lnTo>
                  <a:lnTo>
                    <a:pt x="2782" y="1169"/>
                  </a:lnTo>
                  <a:lnTo>
                    <a:pt x="2782" y="1168"/>
                  </a:lnTo>
                  <a:lnTo>
                    <a:pt x="2782" y="1167"/>
                  </a:lnTo>
                  <a:lnTo>
                    <a:pt x="2781" y="1164"/>
                  </a:lnTo>
                  <a:lnTo>
                    <a:pt x="2781" y="1162"/>
                  </a:lnTo>
                  <a:lnTo>
                    <a:pt x="2781" y="1159"/>
                  </a:lnTo>
                  <a:lnTo>
                    <a:pt x="2782" y="1156"/>
                  </a:lnTo>
                  <a:lnTo>
                    <a:pt x="2783" y="1154"/>
                  </a:lnTo>
                  <a:lnTo>
                    <a:pt x="2786" y="1151"/>
                  </a:lnTo>
                  <a:lnTo>
                    <a:pt x="2788" y="1150"/>
                  </a:lnTo>
                  <a:lnTo>
                    <a:pt x="2791" y="1150"/>
                  </a:lnTo>
                  <a:lnTo>
                    <a:pt x="2792" y="1147"/>
                  </a:lnTo>
                  <a:lnTo>
                    <a:pt x="2794" y="1150"/>
                  </a:lnTo>
                  <a:lnTo>
                    <a:pt x="2794" y="1151"/>
                  </a:lnTo>
                  <a:lnTo>
                    <a:pt x="2796" y="1148"/>
                  </a:lnTo>
                  <a:lnTo>
                    <a:pt x="2797" y="1145"/>
                  </a:lnTo>
                  <a:lnTo>
                    <a:pt x="2798" y="1143"/>
                  </a:lnTo>
                  <a:lnTo>
                    <a:pt x="2800" y="1143"/>
                  </a:lnTo>
                  <a:lnTo>
                    <a:pt x="2804" y="1143"/>
                  </a:lnTo>
                  <a:lnTo>
                    <a:pt x="2804" y="1143"/>
                  </a:lnTo>
                  <a:lnTo>
                    <a:pt x="2806" y="1143"/>
                  </a:lnTo>
                  <a:lnTo>
                    <a:pt x="2807" y="1142"/>
                  </a:lnTo>
                  <a:lnTo>
                    <a:pt x="2809" y="1141"/>
                  </a:lnTo>
                  <a:lnTo>
                    <a:pt x="2812" y="1139"/>
                  </a:lnTo>
                  <a:lnTo>
                    <a:pt x="2813" y="1136"/>
                  </a:lnTo>
                  <a:lnTo>
                    <a:pt x="2813" y="1133"/>
                  </a:lnTo>
                  <a:lnTo>
                    <a:pt x="2814" y="1131"/>
                  </a:lnTo>
                  <a:lnTo>
                    <a:pt x="2816" y="1129"/>
                  </a:lnTo>
                  <a:lnTo>
                    <a:pt x="2820" y="1128"/>
                  </a:lnTo>
                  <a:lnTo>
                    <a:pt x="2822" y="1127"/>
                  </a:lnTo>
                  <a:lnTo>
                    <a:pt x="2825" y="1125"/>
                  </a:lnTo>
                  <a:lnTo>
                    <a:pt x="2824" y="1124"/>
                  </a:lnTo>
                  <a:lnTo>
                    <a:pt x="2825" y="1124"/>
                  </a:lnTo>
                  <a:lnTo>
                    <a:pt x="2828" y="1121"/>
                  </a:lnTo>
                  <a:lnTo>
                    <a:pt x="2830" y="1119"/>
                  </a:lnTo>
                  <a:lnTo>
                    <a:pt x="2832" y="1118"/>
                  </a:lnTo>
                  <a:lnTo>
                    <a:pt x="2834" y="1117"/>
                  </a:lnTo>
                  <a:lnTo>
                    <a:pt x="2837" y="1114"/>
                  </a:lnTo>
                  <a:lnTo>
                    <a:pt x="2839" y="1112"/>
                  </a:lnTo>
                  <a:lnTo>
                    <a:pt x="2841" y="1110"/>
                  </a:lnTo>
                  <a:lnTo>
                    <a:pt x="2843" y="1107"/>
                  </a:lnTo>
                  <a:lnTo>
                    <a:pt x="2846" y="1104"/>
                  </a:lnTo>
                  <a:lnTo>
                    <a:pt x="2846" y="1104"/>
                  </a:lnTo>
                  <a:lnTo>
                    <a:pt x="2848" y="1101"/>
                  </a:lnTo>
                  <a:lnTo>
                    <a:pt x="2851" y="1099"/>
                  </a:lnTo>
                  <a:lnTo>
                    <a:pt x="2854" y="1097"/>
                  </a:lnTo>
                  <a:lnTo>
                    <a:pt x="2854" y="1096"/>
                  </a:lnTo>
                  <a:lnTo>
                    <a:pt x="2854" y="1096"/>
                  </a:lnTo>
                  <a:lnTo>
                    <a:pt x="2854" y="1096"/>
                  </a:lnTo>
                  <a:lnTo>
                    <a:pt x="2852" y="1096"/>
                  </a:lnTo>
                  <a:lnTo>
                    <a:pt x="2850" y="1099"/>
                  </a:lnTo>
                  <a:lnTo>
                    <a:pt x="2851" y="1095"/>
                  </a:lnTo>
                  <a:lnTo>
                    <a:pt x="2855" y="1093"/>
                  </a:lnTo>
                  <a:lnTo>
                    <a:pt x="2856" y="1095"/>
                  </a:lnTo>
                  <a:lnTo>
                    <a:pt x="2855" y="1095"/>
                  </a:lnTo>
                  <a:lnTo>
                    <a:pt x="2858" y="1095"/>
                  </a:lnTo>
                  <a:lnTo>
                    <a:pt x="2866" y="1093"/>
                  </a:lnTo>
                  <a:lnTo>
                    <a:pt x="2866" y="1091"/>
                  </a:lnTo>
                  <a:lnTo>
                    <a:pt x="2865" y="1090"/>
                  </a:lnTo>
                  <a:lnTo>
                    <a:pt x="2867" y="1091"/>
                  </a:lnTo>
                  <a:lnTo>
                    <a:pt x="2867" y="1091"/>
                  </a:lnTo>
                  <a:lnTo>
                    <a:pt x="2869" y="1088"/>
                  </a:lnTo>
                  <a:lnTo>
                    <a:pt x="2872" y="1087"/>
                  </a:lnTo>
                  <a:lnTo>
                    <a:pt x="2872" y="1087"/>
                  </a:lnTo>
                  <a:lnTo>
                    <a:pt x="2873" y="1084"/>
                  </a:lnTo>
                  <a:lnTo>
                    <a:pt x="2875" y="1083"/>
                  </a:lnTo>
                  <a:lnTo>
                    <a:pt x="2876" y="1082"/>
                  </a:lnTo>
                  <a:lnTo>
                    <a:pt x="2875" y="1082"/>
                  </a:lnTo>
                  <a:lnTo>
                    <a:pt x="2874" y="1081"/>
                  </a:lnTo>
                  <a:lnTo>
                    <a:pt x="2875" y="1077"/>
                  </a:lnTo>
                  <a:lnTo>
                    <a:pt x="2874" y="1075"/>
                  </a:lnTo>
                  <a:lnTo>
                    <a:pt x="2875" y="1073"/>
                  </a:lnTo>
                  <a:lnTo>
                    <a:pt x="2877" y="1069"/>
                  </a:lnTo>
                  <a:lnTo>
                    <a:pt x="2881" y="1069"/>
                  </a:lnTo>
                  <a:lnTo>
                    <a:pt x="2881" y="1069"/>
                  </a:lnTo>
                  <a:lnTo>
                    <a:pt x="2883" y="1068"/>
                  </a:lnTo>
                  <a:lnTo>
                    <a:pt x="2885" y="1068"/>
                  </a:lnTo>
                  <a:lnTo>
                    <a:pt x="2888" y="1066"/>
                  </a:lnTo>
                  <a:lnTo>
                    <a:pt x="2890" y="1064"/>
                  </a:lnTo>
                  <a:lnTo>
                    <a:pt x="2892" y="1061"/>
                  </a:lnTo>
                  <a:lnTo>
                    <a:pt x="2893" y="1062"/>
                  </a:lnTo>
                  <a:lnTo>
                    <a:pt x="2892" y="1065"/>
                  </a:lnTo>
                  <a:lnTo>
                    <a:pt x="2892" y="1067"/>
                  </a:lnTo>
                  <a:lnTo>
                    <a:pt x="2893" y="1068"/>
                  </a:lnTo>
                  <a:lnTo>
                    <a:pt x="2893" y="1068"/>
                  </a:lnTo>
                  <a:lnTo>
                    <a:pt x="2893" y="1069"/>
                  </a:lnTo>
                  <a:lnTo>
                    <a:pt x="2893" y="1068"/>
                  </a:lnTo>
                  <a:lnTo>
                    <a:pt x="2894" y="1067"/>
                  </a:lnTo>
                  <a:lnTo>
                    <a:pt x="2895" y="1067"/>
                  </a:lnTo>
                  <a:lnTo>
                    <a:pt x="2895" y="1068"/>
                  </a:lnTo>
                  <a:lnTo>
                    <a:pt x="2897" y="1066"/>
                  </a:lnTo>
                  <a:lnTo>
                    <a:pt x="2897" y="1065"/>
                  </a:lnTo>
                  <a:lnTo>
                    <a:pt x="2897" y="1067"/>
                  </a:lnTo>
                  <a:lnTo>
                    <a:pt x="2897" y="1068"/>
                  </a:lnTo>
                  <a:lnTo>
                    <a:pt x="2897" y="1068"/>
                  </a:lnTo>
                  <a:lnTo>
                    <a:pt x="2898" y="1069"/>
                  </a:lnTo>
                  <a:lnTo>
                    <a:pt x="2898" y="1069"/>
                  </a:lnTo>
                  <a:lnTo>
                    <a:pt x="2898" y="1068"/>
                  </a:lnTo>
                  <a:lnTo>
                    <a:pt x="2898" y="1066"/>
                  </a:lnTo>
                  <a:lnTo>
                    <a:pt x="2898" y="1064"/>
                  </a:lnTo>
                  <a:lnTo>
                    <a:pt x="2898" y="1061"/>
                  </a:lnTo>
                  <a:lnTo>
                    <a:pt x="2899" y="1060"/>
                  </a:lnTo>
                  <a:lnTo>
                    <a:pt x="2899" y="1060"/>
                  </a:lnTo>
                  <a:lnTo>
                    <a:pt x="2899" y="1062"/>
                  </a:lnTo>
                  <a:lnTo>
                    <a:pt x="2900" y="1061"/>
                  </a:lnTo>
                  <a:lnTo>
                    <a:pt x="2900" y="1062"/>
                  </a:lnTo>
                  <a:lnTo>
                    <a:pt x="2899" y="1065"/>
                  </a:lnTo>
                  <a:lnTo>
                    <a:pt x="2899" y="1067"/>
                  </a:lnTo>
                  <a:lnTo>
                    <a:pt x="2900" y="1068"/>
                  </a:lnTo>
                  <a:lnTo>
                    <a:pt x="2901" y="1067"/>
                  </a:lnTo>
                  <a:lnTo>
                    <a:pt x="2901" y="1067"/>
                  </a:lnTo>
                  <a:lnTo>
                    <a:pt x="2901" y="1066"/>
                  </a:lnTo>
                  <a:lnTo>
                    <a:pt x="2902" y="1068"/>
                  </a:lnTo>
                  <a:lnTo>
                    <a:pt x="2903" y="1065"/>
                  </a:lnTo>
                  <a:lnTo>
                    <a:pt x="2903" y="1065"/>
                  </a:lnTo>
                  <a:lnTo>
                    <a:pt x="2902" y="1064"/>
                  </a:lnTo>
                  <a:lnTo>
                    <a:pt x="2902" y="1062"/>
                  </a:lnTo>
                  <a:lnTo>
                    <a:pt x="2902" y="1062"/>
                  </a:lnTo>
                  <a:lnTo>
                    <a:pt x="2905" y="1060"/>
                  </a:lnTo>
                  <a:lnTo>
                    <a:pt x="2905" y="1061"/>
                  </a:lnTo>
                  <a:lnTo>
                    <a:pt x="2905" y="1064"/>
                  </a:lnTo>
                  <a:lnTo>
                    <a:pt x="2906" y="1066"/>
                  </a:lnTo>
                  <a:lnTo>
                    <a:pt x="2907" y="1066"/>
                  </a:lnTo>
                  <a:lnTo>
                    <a:pt x="2908" y="1064"/>
                  </a:lnTo>
                  <a:lnTo>
                    <a:pt x="2908" y="1062"/>
                  </a:lnTo>
                  <a:lnTo>
                    <a:pt x="2908" y="1066"/>
                  </a:lnTo>
                  <a:lnTo>
                    <a:pt x="2910" y="1065"/>
                  </a:lnTo>
                  <a:lnTo>
                    <a:pt x="2910" y="1061"/>
                  </a:lnTo>
                  <a:lnTo>
                    <a:pt x="2910" y="1059"/>
                  </a:lnTo>
                  <a:lnTo>
                    <a:pt x="2910" y="1058"/>
                  </a:lnTo>
                  <a:lnTo>
                    <a:pt x="2910" y="1061"/>
                  </a:lnTo>
                  <a:lnTo>
                    <a:pt x="2911" y="1062"/>
                  </a:lnTo>
                  <a:lnTo>
                    <a:pt x="2911" y="1060"/>
                  </a:lnTo>
                  <a:lnTo>
                    <a:pt x="2911" y="1058"/>
                  </a:lnTo>
                  <a:lnTo>
                    <a:pt x="2911" y="1060"/>
                  </a:lnTo>
                  <a:lnTo>
                    <a:pt x="2911" y="1064"/>
                  </a:lnTo>
                  <a:lnTo>
                    <a:pt x="2911" y="1064"/>
                  </a:lnTo>
                  <a:lnTo>
                    <a:pt x="2911" y="1065"/>
                  </a:lnTo>
                  <a:lnTo>
                    <a:pt x="2911" y="1066"/>
                  </a:lnTo>
                  <a:lnTo>
                    <a:pt x="2912" y="1064"/>
                  </a:lnTo>
                  <a:lnTo>
                    <a:pt x="2912" y="1064"/>
                  </a:lnTo>
                  <a:lnTo>
                    <a:pt x="2915" y="1065"/>
                  </a:lnTo>
                  <a:lnTo>
                    <a:pt x="2915" y="1061"/>
                  </a:lnTo>
                  <a:lnTo>
                    <a:pt x="2915" y="1059"/>
                  </a:lnTo>
                  <a:lnTo>
                    <a:pt x="2915" y="1057"/>
                  </a:lnTo>
                  <a:lnTo>
                    <a:pt x="2917" y="1056"/>
                  </a:lnTo>
                  <a:lnTo>
                    <a:pt x="2917" y="1056"/>
                  </a:lnTo>
                  <a:lnTo>
                    <a:pt x="2916" y="1058"/>
                  </a:lnTo>
                  <a:lnTo>
                    <a:pt x="2916" y="1060"/>
                  </a:lnTo>
                  <a:lnTo>
                    <a:pt x="2916" y="1062"/>
                  </a:lnTo>
                  <a:lnTo>
                    <a:pt x="2917" y="1062"/>
                  </a:lnTo>
                  <a:lnTo>
                    <a:pt x="2918" y="1060"/>
                  </a:lnTo>
                  <a:lnTo>
                    <a:pt x="2917" y="1062"/>
                  </a:lnTo>
                  <a:lnTo>
                    <a:pt x="2917" y="1062"/>
                  </a:lnTo>
                  <a:lnTo>
                    <a:pt x="2919" y="1061"/>
                  </a:lnTo>
                  <a:lnTo>
                    <a:pt x="2918" y="1062"/>
                  </a:lnTo>
                  <a:lnTo>
                    <a:pt x="2919" y="1064"/>
                  </a:lnTo>
                  <a:lnTo>
                    <a:pt x="2920" y="1065"/>
                  </a:lnTo>
                  <a:lnTo>
                    <a:pt x="2922" y="1062"/>
                  </a:lnTo>
                  <a:lnTo>
                    <a:pt x="2922" y="1062"/>
                  </a:lnTo>
                  <a:lnTo>
                    <a:pt x="2923" y="1061"/>
                  </a:lnTo>
                  <a:lnTo>
                    <a:pt x="2923" y="1059"/>
                  </a:lnTo>
                  <a:lnTo>
                    <a:pt x="2923" y="1061"/>
                  </a:lnTo>
                  <a:lnTo>
                    <a:pt x="2925" y="1059"/>
                  </a:lnTo>
                  <a:lnTo>
                    <a:pt x="2925" y="1057"/>
                  </a:lnTo>
                  <a:lnTo>
                    <a:pt x="2924" y="1056"/>
                  </a:lnTo>
                  <a:lnTo>
                    <a:pt x="2924" y="1053"/>
                  </a:lnTo>
                  <a:lnTo>
                    <a:pt x="2923" y="1052"/>
                  </a:lnTo>
                  <a:lnTo>
                    <a:pt x="2923" y="1052"/>
                  </a:lnTo>
                  <a:lnTo>
                    <a:pt x="2923" y="1051"/>
                  </a:lnTo>
                  <a:lnTo>
                    <a:pt x="2924" y="1049"/>
                  </a:lnTo>
                  <a:lnTo>
                    <a:pt x="2924" y="1048"/>
                  </a:lnTo>
                  <a:lnTo>
                    <a:pt x="2924" y="1048"/>
                  </a:lnTo>
                  <a:lnTo>
                    <a:pt x="2924" y="1048"/>
                  </a:lnTo>
                  <a:lnTo>
                    <a:pt x="2925" y="1044"/>
                  </a:lnTo>
                  <a:lnTo>
                    <a:pt x="2924" y="1044"/>
                  </a:lnTo>
                  <a:lnTo>
                    <a:pt x="2922" y="1042"/>
                  </a:lnTo>
                  <a:lnTo>
                    <a:pt x="2920" y="1042"/>
                  </a:lnTo>
                  <a:lnTo>
                    <a:pt x="2920" y="1042"/>
                  </a:lnTo>
                  <a:lnTo>
                    <a:pt x="2920" y="1042"/>
                  </a:lnTo>
                  <a:lnTo>
                    <a:pt x="2924" y="1042"/>
                  </a:lnTo>
                  <a:lnTo>
                    <a:pt x="2924" y="1040"/>
                  </a:lnTo>
                  <a:lnTo>
                    <a:pt x="2924" y="1040"/>
                  </a:lnTo>
                  <a:lnTo>
                    <a:pt x="2926" y="1040"/>
                  </a:lnTo>
                  <a:lnTo>
                    <a:pt x="2926" y="1041"/>
                  </a:lnTo>
                  <a:lnTo>
                    <a:pt x="2927" y="1041"/>
                  </a:lnTo>
                  <a:lnTo>
                    <a:pt x="2927" y="1041"/>
                  </a:lnTo>
                  <a:lnTo>
                    <a:pt x="2926" y="1043"/>
                  </a:lnTo>
                  <a:lnTo>
                    <a:pt x="2926" y="1045"/>
                  </a:lnTo>
                  <a:lnTo>
                    <a:pt x="2926" y="1048"/>
                  </a:lnTo>
                  <a:lnTo>
                    <a:pt x="2926" y="1048"/>
                  </a:lnTo>
                  <a:lnTo>
                    <a:pt x="2927" y="1049"/>
                  </a:lnTo>
                  <a:lnTo>
                    <a:pt x="2928" y="1051"/>
                  </a:lnTo>
                  <a:lnTo>
                    <a:pt x="2929" y="1054"/>
                  </a:lnTo>
                  <a:lnTo>
                    <a:pt x="2931" y="1054"/>
                  </a:lnTo>
                  <a:lnTo>
                    <a:pt x="2933" y="1051"/>
                  </a:lnTo>
                  <a:lnTo>
                    <a:pt x="2936" y="1051"/>
                  </a:lnTo>
                  <a:lnTo>
                    <a:pt x="2937" y="1050"/>
                  </a:lnTo>
                  <a:lnTo>
                    <a:pt x="2937" y="1052"/>
                  </a:lnTo>
                  <a:lnTo>
                    <a:pt x="2940" y="1054"/>
                  </a:lnTo>
                  <a:lnTo>
                    <a:pt x="2941" y="1058"/>
                  </a:lnTo>
                  <a:lnTo>
                    <a:pt x="2942" y="1058"/>
                  </a:lnTo>
                  <a:lnTo>
                    <a:pt x="2943" y="1058"/>
                  </a:lnTo>
                  <a:lnTo>
                    <a:pt x="2943" y="1058"/>
                  </a:lnTo>
                  <a:lnTo>
                    <a:pt x="2942" y="1058"/>
                  </a:lnTo>
                  <a:lnTo>
                    <a:pt x="2942" y="1061"/>
                  </a:lnTo>
                  <a:lnTo>
                    <a:pt x="2943" y="1062"/>
                  </a:lnTo>
                  <a:lnTo>
                    <a:pt x="2943" y="1064"/>
                  </a:lnTo>
                  <a:lnTo>
                    <a:pt x="2944" y="1067"/>
                  </a:lnTo>
                  <a:lnTo>
                    <a:pt x="2944" y="1069"/>
                  </a:lnTo>
                  <a:lnTo>
                    <a:pt x="2945" y="1071"/>
                  </a:lnTo>
                  <a:lnTo>
                    <a:pt x="2945" y="1075"/>
                  </a:lnTo>
                  <a:lnTo>
                    <a:pt x="2948" y="1077"/>
                  </a:lnTo>
                  <a:lnTo>
                    <a:pt x="2948" y="1078"/>
                  </a:lnTo>
                  <a:lnTo>
                    <a:pt x="2948" y="1076"/>
                  </a:lnTo>
                  <a:lnTo>
                    <a:pt x="2949" y="1079"/>
                  </a:lnTo>
                  <a:lnTo>
                    <a:pt x="2950" y="1082"/>
                  </a:lnTo>
                  <a:lnTo>
                    <a:pt x="2952" y="1084"/>
                  </a:lnTo>
                  <a:lnTo>
                    <a:pt x="2954" y="1087"/>
                  </a:lnTo>
                  <a:lnTo>
                    <a:pt x="2954" y="1084"/>
                  </a:lnTo>
                  <a:lnTo>
                    <a:pt x="2954" y="1083"/>
                  </a:lnTo>
                  <a:lnTo>
                    <a:pt x="2956" y="1085"/>
                  </a:lnTo>
                  <a:lnTo>
                    <a:pt x="2957" y="1086"/>
                  </a:lnTo>
                  <a:lnTo>
                    <a:pt x="2956" y="1087"/>
                  </a:lnTo>
                  <a:lnTo>
                    <a:pt x="2957" y="1088"/>
                  </a:lnTo>
                  <a:lnTo>
                    <a:pt x="2959" y="1086"/>
                  </a:lnTo>
                  <a:lnTo>
                    <a:pt x="2959" y="1084"/>
                  </a:lnTo>
                  <a:lnTo>
                    <a:pt x="2959" y="1084"/>
                  </a:lnTo>
                  <a:lnTo>
                    <a:pt x="2959" y="1084"/>
                  </a:lnTo>
                  <a:lnTo>
                    <a:pt x="2959" y="1084"/>
                  </a:lnTo>
                  <a:lnTo>
                    <a:pt x="2959" y="1086"/>
                  </a:lnTo>
                  <a:lnTo>
                    <a:pt x="2959" y="1086"/>
                  </a:lnTo>
                  <a:lnTo>
                    <a:pt x="2960" y="1086"/>
                  </a:lnTo>
                  <a:lnTo>
                    <a:pt x="2958" y="1088"/>
                  </a:lnTo>
                  <a:lnTo>
                    <a:pt x="2960" y="1088"/>
                  </a:lnTo>
                  <a:lnTo>
                    <a:pt x="2960" y="1088"/>
                  </a:lnTo>
                  <a:lnTo>
                    <a:pt x="2959" y="1091"/>
                  </a:lnTo>
                  <a:lnTo>
                    <a:pt x="2960" y="1094"/>
                  </a:lnTo>
                  <a:lnTo>
                    <a:pt x="2960" y="1091"/>
                  </a:lnTo>
                  <a:lnTo>
                    <a:pt x="2960" y="1091"/>
                  </a:lnTo>
                  <a:lnTo>
                    <a:pt x="2961" y="1091"/>
                  </a:lnTo>
                  <a:lnTo>
                    <a:pt x="2962" y="1091"/>
                  </a:lnTo>
                  <a:lnTo>
                    <a:pt x="2962" y="1090"/>
                  </a:lnTo>
                  <a:lnTo>
                    <a:pt x="2961" y="1087"/>
                  </a:lnTo>
                  <a:lnTo>
                    <a:pt x="2963" y="1090"/>
                  </a:lnTo>
                  <a:lnTo>
                    <a:pt x="2963" y="1090"/>
                  </a:lnTo>
                  <a:lnTo>
                    <a:pt x="2962" y="1090"/>
                  </a:lnTo>
                  <a:lnTo>
                    <a:pt x="2970" y="1102"/>
                  </a:lnTo>
                  <a:lnTo>
                    <a:pt x="2970" y="1102"/>
                  </a:lnTo>
                  <a:lnTo>
                    <a:pt x="2970" y="1102"/>
                  </a:lnTo>
                  <a:lnTo>
                    <a:pt x="2972" y="1101"/>
                  </a:lnTo>
                  <a:lnTo>
                    <a:pt x="2972" y="1101"/>
                  </a:lnTo>
                  <a:lnTo>
                    <a:pt x="2972" y="1103"/>
                  </a:lnTo>
                  <a:lnTo>
                    <a:pt x="2972" y="1105"/>
                  </a:lnTo>
                  <a:lnTo>
                    <a:pt x="2975" y="1109"/>
                  </a:lnTo>
                  <a:lnTo>
                    <a:pt x="2975" y="1110"/>
                  </a:lnTo>
                  <a:lnTo>
                    <a:pt x="2976" y="1113"/>
                  </a:lnTo>
                  <a:lnTo>
                    <a:pt x="2977" y="1116"/>
                  </a:lnTo>
                  <a:lnTo>
                    <a:pt x="2978" y="1117"/>
                  </a:lnTo>
                  <a:lnTo>
                    <a:pt x="2978" y="1119"/>
                  </a:lnTo>
                  <a:lnTo>
                    <a:pt x="2978" y="1122"/>
                  </a:lnTo>
                  <a:lnTo>
                    <a:pt x="2980" y="1125"/>
                  </a:lnTo>
                  <a:lnTo>
                    <a:pt x="2979" y="1127"/>
                  </a:lnTo>
                  <a:lnTo>
                    <a:pt x="2979" y="1130"/>
                  </a:lnTo>
                  <a:lnTo>
                    <a:pt x="2978" y="1131"/>
                  </a:lnTo>
                  <a:lnTo>
                    <a:pt x="2978" y="1134"/>
                  </a:lnTo>
                  <a:lnTo>
                    <a:pt x="2977" y="1136"/>
                  </a:lnTo>
                  <a:lnTo>
                    <a:pt x="2976" y="1139"/>
                  </a:lnTo>
                  <a:lnTo>
                    <a:pt x="2976" y="1142"/>
                  </a:lnTo>
                  <a:lnTo>
                    <a:pt x="2975" y="1145"/>
                  </a:lnTo>
                  <a:lnTo>
                    <a:pt x="2975" y="1147"/>
                  </a:lnTo>
                  <a:lnTo>
                    <a:pt x="2977" y="1147"/>
                  </a:lnTo>
                  <a:lnTo>
                    <a:pt x="2979" y="1144"/>
                  </a:lnTo>
                  <a:lnTo>
                    <a:pt x="2982" y="1142"/>
                  </a:lnTo>
                  <a:lnTo>
                    <a:pt x="2982" y="1141"/>
                  </a:lnTo>
                  <a:lnTo>
                    <a:pt x="2982" y="1141"/>
                  </a:lnTo>
                  <a:lnTo>
                    <a:pt x="2982" y="1141"/>
                  </a:lnTo>
                  <a:lnTo>
                    <a:pt x="2982" y="1143"/>
                  </a:lnTo>
                  <a:lnTo>
                    <a:pt x="2982" y="1145"/>
                  </a:lnTo>
                  <a:lnTo>
                    <a:pt x="2980" y="1147"/>
                  </a:lnTo>
                  <a:lnTo>
                    <a:pt x="2983" y="1145"/>
                  </a:lnTo>
                  <a:lnTo>
                    <a:pt x="2982" y="1148"/>
                  </a:lnTo>
                  <a:lnTo>
                    <a:pt x="2984" y="1145"/>
                  </a:lnTo>
                  <a:lnTo>
                    <a:pt x="2985" y="1144"/>
                  </a:lnTo>
                  <a:lnTo>
                    <a:pt x="2984" y="1147"/>
                  </a:lnTo>
                  <a:lnTo>
                    <a:pt x="2985" y="1147"/>
                  </a:lnTo>
                  <a:lnTo>
                    <a:pt x="2984" y="1150"/>
                  </a:lnTo>
                  <a:lnTo>
                    <a:pt x="2985" y="1151"/>
                  </a:lnTo>
                  <a:lnTo>
                    <a:pt x="2986" y="1148"/>
                  </a:lnTo>
                  <a:lnTo>
                    <a:pt x="2987" y="1145"/>
                  </a:lnTo>
                  <a:lnTo>
                    <a:pt x="2988" y="1146"/>
                  </a:lnTo>
                  <a:lnTo>
                    <a:pt x="2988" y="1146"/>
                  </a:lnTo>
                  <a:lnTo>
                    <a:pt x="2987" y="1147"/>
                  </a:lnTo>
                  <a:lnTo>
                    <a:pt x="2987" y="1150"/>
                  </a:lnTo>
                  <a:lnTo>
                    <a:pt x="2989" y="1147"/>
                  </a:lnTo>
                  <a:lnTo>
                    <a:pt x="2989" y="1146"/>
                  </a:lnTo>
                  <a:lnTo>
                    <a:pt x="2989" y="1146"/>
                  </a:lnTo>
                  <a:lnTo>
                    <a:pt x="2991" y="1145"/>
                  </a:lnTo>
                  <a:lnTo>
                    <a:pt x="2991" y="1148"/>
                  </a:lnTo>
                  <a:lnTo>
                    <a:pt x="2989" y="1151"/>
                  </a:lnTo>
                  <a:lnTo>
                    <a:pt x="2992" y="1151"/>
                  </a:lnTo>
                  <a:lnTo>
                    <a:pt x="2994" y="1148"/>
                  </a:lnTo>
                  <a:lnTo>
                    <a:pt x="2995" y="1146"/>
                  </a:lnTo>
                  <a:lnTo>
                    <a:pt x="2995" y="1145"/>
                  </a:lnTo>
                  <a:lnTo>
                    <a:pt x="2997" y="1144"/>
                  </a:lnTo>
                  <a:lnTo>
                    <a:pt x="3000" y="1143"/>
                  </a:lnTo>
                  <a:lnTo>
                    <a:pt x="3002" y="1143"/>
                  </a:lnTo>
                  <a:lnTo>
                    <a:pt x="3003" y="1141"/>
                  </a:lnTo>
                  <a:lnTo>
                    <a:pt x="3003" y="1139"/>
                  </a:lnTo>
                  <a:lnTo>
                    <a:pt x="3002" y="1137"/>
                  </a:lnTo>
                  <a:lnTo>
                    <a:pt x="3002" y="1137"/>
                  </a:lnTo>
                  <a:lnTo>
                    <a:pt x="3002" y="1137"/>
                  </a:lnTo>
                  <a:lnTo>
                    <a:pt x="3003" y="1136"/>
                  </a:lnTo>
                  <a:lnTo>
                    <a:pt x="3003" y="1136"/>
                  </a:lnTo>
                  <a:lnTo>
                    <a:pt x="3003" y="1138"/>
                  </a:lnTo>
                  <a:lnTo>
                    <a:pt x="3005" y="1141"/>
                  </a:lnTo>
                  <a:lnTo>
                    <a:pt x="3008" y="1139"/>
                  </a:lnTo>
                  <a:lnTo>
                    <a:pt x="3011" y="1137"/>
                  </a:lnTo>
                  <a:lnTo>
                    <a:pt x="3011" y="1135"/>
                  </a:lnTo>
                  <a:lnTo>
                    <a:pt x="3011" y="1133"/>
                  </a:lnTo>
                  <a:lnTo>
                    <a:pt x="3011" y="1131"/>
                  </a:lnTo>
                  <a:lnTo>
                    <a:pt x="3012" y="1129"/>
                  </a:lnTo>
                  <a:lnTo>
                    <a:pt x="3011" y="1127"/>
                  </a:lnTo>
                  <a:lnTo>
                    <a:pt x="3013" y="1130"/>
                  </a:lnTo>
                  <a:lnTo>
                    <a:pt x="3016" y="1131"/>
                  </a:lnTo>
                  <a:lnTo>
                    <a:pt x="3016" y="1135"/>
                  </a:lnTo>
                  <a:lnTo>
                    <a:pt x="3017" y="1136"/>
                  </a:lnTo>
                  <a:lnTo>
                    <a:pt x="3018" y="1139"/>
                  </a:lnTo>
                  <a:lnTo>
                    <a:pt x="3020" y="1141"/>
                  </a:lnTo>
                  <a:lnTo>
                    <a:pt x="3021" y="1141"/>
                  </a:lnTo>
                  <a:lnTo>
                    <a:pt x="3022" y="1139"/>
                  </a:lnTo>
                  <a:lnTo>
                    <a:pt x="3023" y="1139"/>
                  </a:lnTo>
                  <a:lnTo>
                    <a:pt x="3022" y="1141"/>
                  </a:lnTo>
                  <a:lnTo>
                    <a:pt x="3021" y="1142"/>
                  </a:lnTo>
                  <a:lnTo>
                    <a:pt x="3021" y="1145"/>
                  </a:lnTo>
                  <a:lnTo>
                    <a:pt x="3021" y="1146"/>
                  </a:lnTo>
                  <a:lnTo>
                    <a:pt x="3022" y="1150"/>
                  </a:lnTo>
                  <a:lnTo>
                    <a:pt x="3023" y="1152"/>
                  </a:lnTo>
                  <a:lnTo>
                    <a:pt x="3023" y="1153"/>
                  </a:lnTo>
                  <a:lnTo>
                    <a:pt x="3023" y="1155"/>
                  </a:lnTo>
                  <a:lnTo>
                    <a:pt x="3023" y="1159"/>
                  </a:lnTo>
                  <a:lnTo>
                    <a:pt x="3023" y="1161"/>
                  </a:lnTo>
                  <a:lnTo>
                    <a:pt x="3025" y="1162"/>
                  </a:lnTo>
                  <a:lnTo>
                    <a:pt x="3023" y="1163"/>
                  </a:lnTo>
                  <a:lnTo>
                    <a:pt x="3027" y="1165"/>
                  </a:lnTo>
                  <a:lnTo>
                    <a:pt x="3026" y="1168"/>
                  </a:lnTo>
                  <a:lnTo>
                    <a:pt x="3027" y="1171"/>
                  </a:lnTo>
                  <a:lnTo>
                    <a:pt x="3027" y="1172"/>
                  </a:lnTo>
                  <a:lnTo>
                    <a:pt x="3028" y="1176"/>
                  </a:lnTo>
                  <a:lnTo>
                    <a:pt x="3028" y="1178"/>
                  </a:lnTo>
                  <a:lnTo>
                    <a:pt x="3029" y="1180"/>
                  </a:lnTo>
                  <a:lnTo>
                    <a:pt x="3029" y="1178"/>
                  </a:lnTo>
                  <a:lnTo>
                    <a:pt x="3029" y="1176"/>
                  </a:lnTo>
                  <a:lnTo>
                    <a:pt x="3029" y="1174"/>
                  </a:lnTo>
                  <a:lnTo>
                    <a:pt x="3029" y="1176"/>
                  </a:lnTo>
                  <a:lnTo>
                    <a:pt x="3030" y="1178"/>
                  </a:lnTo>
                  <a:lnTo>
                    <a:pt x="3031" y="1180"/>
                  </a:lnTo>
                  <a:lnTo>
                    <a:pt x="3033" y="1184"/>
                  </a:lnTo>
                  <a:lnTo>
                    <a:pt x="3034" y="1186"/>
                  </a:lnTo>
                  <a:lnTo>
                    <a:pt x="3035" y="1188"/>
                  </a:lnTo>
                  <a:lnTo>
                    <a:pt x="3035" y="1191"/>
                  </a:lnTo>
                  <a:lnTo>
                    <a:pt x="3036" y="1194"/>
                  </a:lnTo>
                  <a:lnTo>
                    <a:pt x="3036" y="1194"/>
                  </a:lnTo>
                  <a:lnTo>
                    <a:pt x="3036" y="1195"/>
                  </a:lnTo>
                  <a:lnTo>
                    <a:pt x="3035" y="1197"/>
                  </a:lnTo>
                  <a:lnTo>
                    <a:pt x="3036" y="1198"/>
                  </a:lnTo>
                  <a:lnTo>
                    <a:pt x="3036" y="1199"/>
                  </a:lnTo>
                  <a:lnTo>
                    <a:pt x="3037" y="1201"/>
                  </a:lnTo>
                  <a:lnTo>
                    <a:pt x="3036" y="1202"/>
                  </a:lnTo>
                  <a:lnTo>
                    <a:pt x="3036" y="1205"/>
                  </a:lnTo>
                  <a:lnTo>
                    <a:pt x="3035" y="1207"/>
                  </a:lnTo>
                  <a:lnTo>
                    <a:pt x="3038" y="1206"/>
                  </a:lnTo>
                  <a:lnTo>
                    <a:pt x="3037" y="1208"/>
                  </a:lnTo>
                  <a:lnTo>
                    <a:pt x="3037" y="1211"/>
                  </a:lnTo>
                  <a:lnTo>
                    <a:pt x="3037" y="1214"/>
                  </a:lnTo>
                  <a:lnTo>
                    <a:pt x="3037" y="1216"/>
                  </a:lnTo>
                  <a:lnTo>
                    <a:pt x="3035" y="1219"/>
                  </a:lnTo>
                  <a:lnTo>
                    <a:pt x="3033" y="1221"/>
                  </a:lnTo>
                  <a:lnTo>
                    <a:pt x="3034" y="1224"/>
                  </a:lnTo>
                  <a:lnTo>
                    <a:pt x="3034" y="1225"/>
                  </a:lnTo>
                  <a:lnTo>
                    <a:pt x="3034" y="1229"/>
                  </a:lnTo>
                  <a:lnTo>
                    <a:pt x="3034" y="1231"/>
                  </a:lnTo>
                  <a:lnTo>
                    <a:pt x="3034" y="1231"/>
                  </a:lnTo>
                  <a:lnTo>
                    <a:pt x="3035" y="1231"/>
                  </a:lnTo>
                  <a:lnTo>
                    <a:pt x="3036" y="1229"/>
                  </a:lnTo>
                  <a:lnTo>
                    <a:pt x="3037" y="1227"/>
                  </a:lnTo>
                  <a:lnTo>
                    <a:pt x="3037" y="1227"/>
                  </a:lnTo>
                  <a:lnTo>
                    <a:pt x="3037" y="1227"/>
                  </a:lnTo>
                  <a:lnTo>
                    <a:pt x="3036" y="1229"/>
                  </a:lnTo>
                  <a:lnTo>
                    <a:pt x="3036" y="1230"/>
                  </a:lnTo>
                  <a:lnTo>
                    <a:pt x="3035" y="1231"/>
                  </a:lnTo>
                  <a:lnTo>
                    <a:pt x="3035" y="1231"/>
                  </a:lnTo>
                  <a:lnTo>
                    <a:pt x="3035" y="1231"/>
                  </a:lnTo>
                  <a:lnTo>
                    <a:pt x="3035" y="1231"/>
                  </a:lnTo>
                  <a:lnTo>
                    <a:pt x="3035" y="1232"/>
                  </a:lnTo>
                  <a:lnTo>
                    <a:pt x="3035" y="1233"/>
                  </a:lnTo>
                  <a:lnTo>
                    <a:pt x="3035" y="1235"/>
                  </a:lnTo>
                  <a:lnTo>
                    <a:pt x="3033" y="1238"/>
                  </a:lnTo>
                  <a:lnTo>
                    <a:pt x="3033" y="1238"/>
                  </a:lnTo>
                  <a:lnTo>
                    <a:pt x="3033" y="1238"/>
                  </a:lnTo>
                  <a:lnTo>
                    <a:pt x="3031" y="1241"/>
                  </a:lnTo>
                  <a:lnTo>
                    <a:pt x="3031" y="1244"/>
                  </a:lnTo>
                  <a:lnTo>
                    <a:pt x="3031" y="1244"/>
                  </a:lnTo>
                  <a:lnTo>
                    <a:pt x="3030" y="1247"/>
                  </a:lnTo>
                  <a:lnTo>
                    <a:pt x="3030" y="1248"/>
                  </a:lnTo>
                  <a:lnTo>
                    <a:pt x="3030" y="1249"/>
                  </a:lnTo>
                  <a:lnTo>
                    <a:pt x="3029" y="1250"/>
                  </a:lnTo>
                  <a:lnTo>
                    <a:pt x="3029" y="1253"/>
                  </a:lnTo>
                  <a:lnTo>
                    <a:pt x="3030" y="1255"/>
                  </a:lnTo>
                  <a:lnTo>
                    <a:pt x="3036" y="1254"/>
                  </a:lnTo>
                  <a:lnTo>
                    <a:pt x="3036" y="1256"/>
                  </a:lnTo>
                  <a:lnTo>
                    <a:pt x="3042" y="1261"/>
                  </a:lnTo>
                  <a:lnTo>
                    <a:pt x="3042" y="1263"/>
                  </a:lnTo>
                  <a:lnTo>
                    <a:pt x="3044" y="1264"/>
                  </a:lnTo>
                  <a:lnTo>
                    <a:pt x="3045" y="1266"/>
                  </a:lnTo>
                  <a:lnTo>
                    <a:pt x="3048" y="1268"/>
                  </a:lnTo>
                  <a:lnTo>
                    <a:pt x="3050" y="1271"/>
                  </a:lnTo>
                  <a:lnTo>
                    <a:pt x="3051" y="1271"/>
                  </a:lnTo>
                  <a:lnTo>
                    <a:pt x="3050" y="1273"/>
                  </a:lnTo>
                  <a:lnTo>
                    <a:pt x="3055" y="1281"/>
                  </a:lnTo>
                  <a:lnTo>
                    <a:pt x="3055" y="1281"/>
                  </a:lnTo>
                  <a:lnTo>
                    <a:pt x="3055" y="1281"/>
                  </a:lnTo>
                  <a:lnTo>
                    <a:pt x="3055" y="1281"/>
                  </a:lnTo>
                  <a:lnTo>
                    <a:pt x="3056" y="1283"/>
                  </a:lnTo>
                  <a:lnTo>
                    <a:pt x="3057" y="1284"/>
                  </a:lnTo>
                  <a:lnTo>
                    <a:pt x="3059" y="1287"/>
                  </a:lnTo>
                  <a:lnTo>
                    <a:pt x="3060" y="1290"/>
                  </a:lnTo>
                  <a:lnTo>
                    <a:pt x="3059" y="1292"/>
                  </a:lnTo>
                  <a:lnTo>
                    <a:pt x="3060" y="1293"/>
                  </a:lnTo>
                  <a:lnTo>
                    <a:pt x="3060" y="1296"/>
                  </a:lnTo>
                  <a:lnTo>
                    <a:pt x="3060" y="1298"/>
                  </a:lnTo>
                  <a:lnTo>
                    <a:pt x="3060" y="1301"/>
                  </a:lnTo>
                  <a:lnTo>
                    <a:pt x="3062" y="1304"/>
                  </a:lnTo>
                  <a:lnTo>
                    <a:pt x="3063" y="1306"/>
                  </a:lnTo>
                  <a:lnTo>
                    <a:pt x="3062" y="1309"/>
                  </a:lnTo>
                  <a:lnTo>
                    <a:pt x="3063" y="1312"/>
                  </a:lnTo>
                  <a:lnTo>
                    <a:pt x="3067" y="1314"/>
                  </a:lnTo>
                  <a:lnTo>
                    <a:pt x="3065" y="1316"/>
                  </a:lnTo>
                  <a:lnTo>
                    <a:pt x="3065" y="1317"/>
                  </a:lnTo>
                  <a:lnTo>
                    <a:pt x="3068" y="1319"/>
                  </a:lnTo>
                  <a:lnTo>
                    <a:pt x="3070" y="1322"/>
                  </a:lnTo>
                  <a:lnTo>
                    <a:pt x="3072" y="1324"/>
                  </a:lnTo>
                  <a:lnTo>
                    <a:pt x="3073" y="1327"/>
                  </a:lnTo>
                  <a:lnTo>
                    <a:pt x="3072" y="1330"/>
                  </a:lnTo>
                  <a:lnTo>
                    <a:pt x="3074" y="1332"/>
                  </a:lnTo>
                  <a:lnTo>
                    <a:pt x="3077" y="1333"/>
                  </a:lnTo>
                  <a:lnTo>
                    <a:pt x="3078" y="1333"/>
                  </a:lnTo>
                  <a:lnTo>
                    <a:pt x="3079" y="1333"/>
                  </a:lnTo>
                  <a:lnTo>
                    <a:pt x="3081" y="1336"/>
                  </a:lnTo>
                  <a:lnTo>
                    <a:pt x="3084" y="1339"/>
                  </a:lnTo>
                  <a:lnTo>
                    <a:pt x="3087" y="1340"/>
                  </a:lnTo>
                  <a:lnTo>
                    <a:pt x="3088" y="1340"/>
                  </a:lnTo>
                  <a:lnTo>
                    <a:pt x="3089" y="1341"/>
                  </a:lnTo>
                  <a:lnTo>
                    <a:pt x="3091" y="1343"/>
                  </a:lnTo>
                  <a:lnTo>
                    <a:pt x="3094" y="1344"/>
                  </a:lnTo>
                  <a:lnTo>
                    <a:pt x="3096" y="1345"/>
                  </a:lnTo>
                  <a:lnTo>
                    <a:pt x="3099" y="1347"/>
                  </a:lnTo>
                  <a:lnTo>
                    <a:pt x="3102" y="1350"/>
                  </a:lnTo>
                  <a:lnTo>
                    <a:pt x="3104" y="1350"/>
                  </a:lnTo>
                  <a:lnTo>
                    <a:pt x="3105" y="1349"/>
                  </a:lnTo>
                  <a:lnTo>
                    <a:pt x="3108" y="1349"/>
                  </a:lnTo>
                  <a:lnTo>
                    <a:pt x="3108" y="1347"/>
                  </a:lnTo>
                  <a:lnTo>
                    <a:pt x="3108" y="1345"/>
                  </a:lnTo>
                  <a:lnTo>
                    <a:pt x="3110" y="1349"/>
                  </a:lnTo>
                  <a:lnTo>
                    <a:pt x="3113" y="1350"/>
                  </a:lnTo>
                  <a:lnTo>
                    <a:pt x="3112" y="1347"/>
                  </a:lnTo>
                  <a:lnTo>
                    <a:pt x="3112" y="1344"/>
                  </a:lnTo>
                  <a:lnTo>
                    <a:pt x="3111" y="1341"/>
                  </a:lnTo>
                  <a:lnTo>
                    <a:pt x="3108" y="1339"/>
                  </a:lnTo>
                  <a:lnTo>
                    <a:pt x="3107" y="1336"/>
                  </a:lnTo>
                  <a:lnTo>
                    <a:pt x="3107" y="1335"/>
                  </a:lnTo>
                  <a:lnTo>
                    <a:pt x="3106" y="1333"/>
                  </a:lnTo>
                  <a:lnTo>
                    <a:pt x="3104" y="1332"/>
                  </a:lnTo>
                  <a:lnTo>
                    <a:pt x="3103" y="1332"/>
                  </a:lnTo>
                  <a:lnTo>
                    <a:pt x="3102" y="1329"/>
                  </a:lnTo>
                  <a:lnTo>
                    <a:pt x="3102" y="1324"/>
                  </a:lnTo>
                  <a:lnTo>
                    <a:pt x="3102" y="1321"/>
                  </a:lnTo>
                  <a:lnTo>
                    <a:pt x="3100" y="1319"/>
                  </a:lnTo>
                  <a:lnTo>
                    <a:pt x="3100" y="1317"/>
                  </a:lnTo>
                  <a:lnTo>
                    <a:pt x="3102" y="1314"/>
                  </a:lnTo>
                  <a:lnTo>
                    <a:pt x="3102" y="1312"/>
                  </a:lnTo>
                  <a:lnTo>
                    <a:pt x="3102" y="1312"/>
                  </a:lnTo>
                  <a:lnTo>
                    <a:pt x="3102" y="1309"/>
                  </a:lnTo>
                  <a:lnTo>
                    <a:pt x="3102" y="1306"/>
                  </a:lnTo>
                  <a:lnTo>
                    <a:pt x="3102" y="1304"/>
                  </a:lnTo>
                  <a:lnTo>
                    <a:pt x="3099" y="1300"/>
                  </a:lnTo>
                  <a:lnTo>
                    <a:pt x="3098" y="1298"/>
                  </a:lnTo>
                  <a:lnTo>
                    <a:pt x="3097" y="1296"/>
                  </a:lnTo>
                  <a:lnTo>
                    <a:pt x="3097" y="1296"/>
                  </a:lnTo>
                  <a:lnTo>
                    <a:pt x="3094" y="1292"/>
                  </a:lnTo>
                  <a:lnTo>
                    <a:pt x="3091" y="1291"/>
                  </a:lnTo>
                  <a:lnTo>
                    <a:pt x="3089" y="1289"/>
                  </a:lnTo>
                  <a:lnTo>
                    <a:pt x="3087" y="1285"/>
                  </a:lnTo>
                  <a:lnTo>
                    <a:pt x="3085" y="1283"/>
                  </a:lnTo>
                  <a:lnTo>
                    <a:pt x="3082" y="1283"/>
                  </a:lnTo>
                  <a:lnTo>
                    <a:pt x="3080" y="1281"/>
                  </a:lnTo>
                  <a:lnTo>
                    <a:pt x="3078" y="1279"/>
                  </a:lnTo>
                  <a:lnTo>
                    <a:pt x="3076" y="1275"/>
                  </a:lnTo>
                  <a:lnTo>
                    <a:pt x="3073" y="1274"/>
                  </a:lnTo>
                  <a:lnTo>
                    <a:pt x="3072" y="1274"/>
                  </a:lnTo>
                  <a:lnTo>
                    <a:pt x="3069" y="1274"/>
                  </a:lnTo>
                  <a:lnTo>
                    <a:pt x="3067" y="1273"/>
                  </a:lnTo>
                  <a:lnTo>
                    <a:pt x="3063" y="1272"/>
                  </a:lnTo>
                  <a:lnTo>
                    <a:pt x="3061" y="1271"/>
                  </a:lnTo>
                  <a:lnTo>
                    <a:pt x="3060" y="1268"/>
                  </a:lnTo>
                  <a:lnTo>
                    <a:pt x="3056" y="1266"/>
                  </a:lnTo>
                  <a:lnTo>
                    <a:pt x="3056" y="1263"/>
                  </a:lnTo>
                  <a:lnTo>
                    <a:pt x="3056" y="1262"/>
                  </a:lnTo>
                  <a:lnTo>
                    <a:pt x="3057" y="1265"/>
                  </a:lnTo>
                  <a:lnTo>
                    <a:pt x="3060" y="1267"/>
                  </a:lnTo>
                  <a:lnTo>
                    <a:pt x="3060" y="1267"/>
                  </a:lnTo>
                  <a:lnTo>
                    <a:pt x="3060" y="1267"/>
                  </a:lnTo>
                  <a:lnTo>
                    <a:pt x="3060" y="1265"/>
                  </a:lnTo>
                  <a:lnTo>
                    <a:pt x="3060" y="1262"/>
                  </a:lnTo>
                  <a:lnTo>
                    <a:pt x="3059" y="1261"/>
                  </a:lnTo>
                  <a:lnTo>
                    <a:pt x="3057" y="1256"/>
                  </a:lnTo>
                  <a:lnTo>
                    <a:pt x="3057" y="1254"/>
                  </a:lnTo>
                  <a:lnTo>
                    <a:pt x="3056" y="1252"/>
                  </a:lnTo>
                  <a:lnTo>
                    <a:pt x="3056" y="1253"/>
                  </a:lnTo>
                  <a:lnTo>
                    <a:pt x="3056" y="1252"/>
                  </a:lnTo>
                  <a:lnTo>
                    <a:pt x="3056" y="1254"/>
                  </a:lnTo>
                  <a:lnTo>
                    <a:pt x="3054" y="1252"/>
                  </a:lnTo>
                  <a:lnTo>
                    <a:pt x="3054" y="1250"/>
                  </a:lnTo>
                  <a:lnTo>
                    <a:pt x="3053" y="1247"/>
                  </a:lnTo>
                  <a:lnTo>
                    <a:pt x="3053" y="1246"/>
                  </a:lnTo>
                  <a:lnTo>
                    <a:pt x="3053" y="1244"/>
                  </a:lnTo>
                  <a:lnTo>
                    <a:pt x="3051" y="1241"/>
                  </a:lnTo>
                  <a:lnTo>
                    <a:pt x="3048" y="1241"/>
                  </a:lnTo>
                  <a:lnTo>
                    <a:pt x="3046" y="1242"/>
                  </a:lnTo>
                  <a:lnTo>
                    <a:pt x="3045" y="1240"/>
                  </a:lnTo>
                  <a:lnTo>
                    <a:pt x="3044" y="1239"/>
                  </a:lnTo>
                  <a:lnTo>
                    <a:pt x="3044" y="1237"/>
                  </a:lnTo>
                  <a:lnTo>
                    <a:pt x="3043" y="1235"/>
                  </a:lnTo>
                  <a:lnTo>
                    <a:pt x="3043" y="1231"/>
                  </a:lnTo>
                  <a:lnTo>
                    <a:pt x="3043" y="1231"/>
                  </a:lnTo>
                  <a:lnTo>
                    <a:pt x="3043" y="1229"/>
                  </a:lnTo>
                  <a:lnTo>
                    <a:pt x="3044" y="1227"/>
                  </a:lnTo>
                  <a:lnTo>
                    <a:pt x="3044" y="1225"/>
                  </a:lnTo>
                  <a:lnTo>
                    <a:pt x="3044" y="1223"/>
                  </a:lnTo>
                  <a:lnTo>
                    <a:pt x="3046" y="1221"/>
                  </a:lnTo>
                  <a:lnTo>
                    <a:pt x="3046" y="1221"/>
                  </a:lnTo>
                  <a:lnTo>
                    <a:pt x="3046" y="1221"/>
                  </a:lnTo>
                  <a:lnTo>
                    <a:pt x="3047" y="1218"/>
                  </a:lnTo>
                  <a:lnTo>
                    <a:pt x="3047" y="1218"/>
                  </a:lnTo>
                  <a:lnTo>
                    <a:pt x="3047" y="1216"/>
                  </a:lnTo>
                  <a:lnTo>
                    <a:pt x="3048" y="1213"/>
                  </a:lnTo>
                  <a:lnTo>
                    <a:pt x="3048" y="1212"/>
                  </a:lnTo>
                  <a:lnTo>
                    <a:pt x="3050" y="1210"/>
                  </a:lnTo>
                  <a:lnTo>
                    <a:pt x="3052" y="1207"/>
                  </a:lnTo>
                  <a:lnTo>
                    <a:pt x="3052" y="1206"/>
                  </a:lnTo>
                  <a:lnTo>
                    <a:pt x="3052" y="1206"/>
                  </a:lnTo>
                  <a:lnTo>
                    <a:pt x="3052" y="1204"/>
                  </a:lnTo>
                  <a:lnTo>
                    <a:pt x="3054" y="1202"/>
                  </a:lnTo>
                  <a:lnTo>
                    <a:pt x="3054" y="1202"/>
                  </a:lnTo>
                  <a:lnTo>
                    <a:pt x="3054" y="1202"/>
                  </a:lnTo>
                  <a:lnTo>
                    <a:pt x="3054" y="1198"/>
                  </a:lnTo>
                  <a:lnTo>
                    <a:pt x="3054" y="1195"/>
                  </a:lnTo>
                  <a:lnTo>
                    <a:pt x="3054" y="1195"/>
                  </a:lnTo>
                  <a:lnTo>
                    <a:pt x="3054" y="1194"/>
                  </a:lnTo>
                  <a:lnTo>
                    <a:pt x="3055" y="1189"/>
                  </a:lnTo>
                  <a:lnTo>
                    <a:pt x="3055" y="1189"/>
                  </a:lnTo>
                  <a:lnTo>
                    <a:pt x="3055" y="1189"/>
                  </a:lnTo>
                  <a:lnTo>
                    <a:pt x="3054" y="1187"/>
                  </a:lnTo>
                  <a:lnTo>
                    <a:pt x="3054" y="1186"/>
                  </a:lnTo>
                  <a:lnTo>
                    <a:pt x="3055" y="1184"/>
                  </a:lnTo>
                  <a:lnTo>
                    <a:pt x="3057" y="1182"/>
                  </a:lnTo>
                  <a:lnTo>
                    <a:pt x="3061" y="1184"/>
                  </a:lnTo>
                  <a:lnTo>
                    <a:pt x="3062" y="1181"/>
                  </a:lnTo>
                  <a:lnTo>
                    <a:pt x="3065" y="1184"/>
                  </a:lnTo>
                  <a:lnTo>
                    <a:pt x="3068" y="1184"/>
                  </a:lnTo>
                  <a:lnTo>
                    <a:pt x="3068" y="1184"/>
                  </a:lnTo>
                  <a:lnTo>
                    <a:pt x="3067" y="1185"/>
                  </a:lnTo>
                  <a:lnTo>
                    <a:pt x="3067" y="1186"/>
                  </a:lnTo>
                  <a:lnTo>
                    <a:pt x="3067" y="1189"/>
                  </a:lnTo>
                  <a:lnTo>
                    <a:pt x="3067" y="1190"/>
                  </a:lnTo>
                  <a:lnTo>
                    <a:pt x="3067" y="1191"/>
                  </a:lnTo>
                  <a:lnTo>
                    <a:pt x="3067" y="1193"/>
                  </a:lnTo>
                  <a:lnTo>
                    <a:pt x="3068" y="1195"/>
                  </a:lnTo>
                  <a:lnTo>
                    <a:pt x="3070" y="1195"/>
                  </a:lnTo>
                  <a:lnTo>
                    <a:pt x="3071" y="1195"/>
                  </a:lnTo>
                  <a:lnTo>
                    <a:pt x="3073" y="1195"/>
                  </a:lnTo>
                  <a:lnTo>
                    <a:pt x="3079" y="1194"/>
                  </a:lnTo>
                  <a:lnTo>
                    <a:pt x="3081" y="1196"/>
                  </a:lnTo>
                  <a:lnTo>
                    <a:pt x="3082" y="1197"/>
                  </a:lnTo>
                  <a:lnTo>
                    <a:pt x="3082" y="1197"/>
                  </a:lnTo>
                  <a:lnTo>
                    <a:pt x="3085" y="1199"/>
                  </a:lnTo>
                  <a:lnTo>
                    <a:pt x="3086" y="1198"/>
                  </a:lnTo>
                  <a:lnTo>
                    <a:pt x="3087" y="1202"/>
                  </a:lnTo>
                  <a:lnTo>
                    <a:pt x="3089" y="1201"/>
                  </a:lnTo>
                  <a:lnTo>
                    <a:pt x="3091" y="1203"/>
                  </a:lnTo>
                  <a:lnTo>
                    <a:pt x="3091" y="1203"/>
                  </a:lnTo>
                  <a:lnTo>
                    <a:pt x="3091" y="1204"/>
                  </a:lnTo>
                  <a:lnTo>
                    <a:pt x="3094" y="1206"/>
                  </a:lnTo>
                  <a:lnTo>
                    <a:pt x="3094" y="1206"/>
                  </a:lnTo>
                  <a:lnTo>
                    <a:pt x="3094" y="1207"/>
                  </a:lnTo>
                  <a:lnTo>
                    <a:pt x="3094" y="1208"/>
                  </a:lnTo>
                  <a:lnTo>
                    <a:pt x="3094" y="1206"/>
                  </a:lnTo>
                  <a:lnTo>
                    <a:pt x="3094" y="1206"/>
                  </a:lnTo>
                  <a:lnTo>
                    <a:pt x="3094" y="1208"/>
                  </a:lnTo>
                  <a:lnTo>
                    <a:pt x="3094" y="1206"/>
                  </a:lnTo>
                  <a:lnTo>
                    <a:pt x="3095" y="1208"/>
                  </a:lnTo>
                  <a:lnTo>
                    <a:pt x="3096" y="1208"/>
                  </a:lnTo>
                  <a:lnTo>
                    <a:pt x="3095" y="1210"/>
                  </a:lnTo>
                  <a:lnTo>
                    <a:pt x="3095" y="1210"/>
                  </a:lnTo>
                  <a:lnTo>
                    <a:pt x="3095" y="1210"/>
                  </a:lnTo>
                  <a:lnTo>
                    <a:pt x="3096" y="1210"/>
                  </a:lnTo>
                  <a:lnTo>
                    <a:pt x="3097" y="1211"/>
                  </a:lnTo>
                  <a:lnTo>
                    <a:pt x="3097" y="1215"/>
                  </a:lnTo>
                  <a:lnTo>
                    <a:pt x="3097" y="1216"/>
                  </a:lnTo>
                  <a:lnTo>
                    <a:pt x="3097" y="1218"/>
                  </a:lnTo>
                  <a:lnTo>
                    <a:pt x="3097" y="1219"/>
                  </a:lnTo>
                  <a:lnTo>
                    <a:pt x="3097" y="1220"/>
                  </a:lnTo>
                  <a:lnTo>
                    <a:pt x="3100" y="1220"/>
                  </a:lnTo>
                  <a:lnTo>
                    <a:pt x="3100" y="1219"/>
                  </a:lnTo>
                  <a:lnTo>
                    <a:pt x="3100" y="1219"/>
                  </a:lnTo>
                  <a:lnTo>
                    <a:pt x="3102" y="1216"/>
                  </a:lnTo>
                  <a:lnTo>
                    <a:pt x="3103" y="1215"/>
                  </a:lnTo>
                  <a:lnTo>
                    <a:pt x="3105" y="1218"/>
                  </a:lnTo>
                  <a:lnTo>
                    <a:pt x="3105" y="1219"/>
                  </a:lnTo>
                  <a:lnTo>
                    <a:pt x="3104" y="1221"/>
                  </a:lnTo>
                  <a:lnTo>
                    <a:pt x="3105" y="1221"/>
                  </a:lnTo>
                  <a:lnTo>
                    <a:pt x="3105" y="1221"/>
                  </a:lnTo>
                  <a:lnTo>
                    <a:pt x="3103" y="1222"/>
                  </a:lnTo>
                  <a:lnTo>
                    <a:pt x="3103" y="1222"/>
                  </a:lnTo>
                  <a:lnTo>
                    <a:pt x="3103" y="1222"/>
                  </a:lnTo>
                  <a:lnTo>
                    <a:pt x="3103" y="1223"/>
                  </a:lnTo>
                  <a:lnTo>
                    <a:pt x="3105" y="1224"/>
                  </a:lnTo>
                  <a:lnTo>
                    <a:pt x="3107" y="1223"/>
                  </a:lnTo>
                  <a:lnTo>
                    <a:pt x="3113" y="1225"/>
                  </a:lnTo>
                  <a:lnTo>
                    <a:pt x="3114" y="1224"/>
                  </a:lnTo>
                  <a:lnTo>
                    <a:pt x="3115" y="1227"/>
                  </a:lnTo>
                  <a:lnTo>
                    <a:pt x="3116" y="1225"/>
                  </a:lnTo>
                  <a:lnTo>
                    <a:pt x="3115" y="1227"/>
                  </a:lnTo>
                  <a:lnTo>
                    <a:pt x="3115" y="1227"/>
                  </a:lnTo>
                  <a:lnTo>
                    <a:pt x="3115" y="1227"/>
                  </a:lnTo>
                  <a:lnTo>
                    <a:pt x="3117" y="1229"/>
                  </a:lnTo>
                  <a:lnTo>
                    <a:pt x="3120" y="1229"/>
                  </a:lnTo>
                  <a:lnTo>
                    <a:pt x="3123" y="1231"/>
                  </a:lnTo>
                  <a:lnTo>
                    <a:pt x="3124" y="1233"/>
                  </a:lnTo>
                  <a:lnTo>
                    <a:pt x="3121" y="1233"/>
                  </a:lnTo>
                  <a:lnTo>
                    <a:pt x="3121" y="1233"/>
                  </a:lnTo>
                  <a:lnTo>
                    <a:pt x="3121" y="1233"/>
                  </a:lnTo>
                  <a:lnTo>
                    <a:pt x="3121" y="1237"/>
                  </a:lnTo>
                  <a:lnTo>
                    <a:pt x="3120" y="1238"/>
                  </a:lnTo>
                  <a:lnTo>
                    <a:pt x="3120" y="1238"/>
                  </a:lnTo>
                  <a:lnTo>
                    <a:pt x="3120" y="1238"/>
                  </a:lnTo>
                  <a:lnTo>
                    <a:pt x="3120" y="1240"/>
                  </a:lnTo>
                  <a:lnTo>
                    <a:pt x="3120" y="1248"/>
                  </a:lnTo>
                  <a:lnTo>
                    <a:pt x="3122" y="1248"/>
                  </a:lnTo>
                  <a:lnTo>
                    <a:pt x="3122" y="1249"/>
                  </a:lnTo>
                  <a:lnTo>
                    <a:pt x="3120" y="1250"/>
                  </a:lnTo>
                  <a:lnTo>
                    <a:pt x="3120" y="1250"/>
                  </a:lnTo>
                  <a:lnTo>
                    <a:pt x="3120" y="1250"/>
                  </a:lnTo>
                  <a:lnTo>
                    <a:pt x="3122" y="1252"/>
                  </a:lnTo>
                  <a:lnTo>
                    <a:pt x="3124" y="1249"/>
                  </a:lnTo>
                  <a:lnTo>
                    <a:pt x="3125" y="1249"/>
                  </a:lnTo>
                  <a:lnTo>
                    <a:pt x="3125" y="1249"/>
                  </a:lnTo>
                  <a:lnTo>
                    <a:pt x="3127" y="1248"/>
                  </a:lnTo>
                  <a:lnTo>
                    <a:pt x="3128" y="1246"/>
                  </a:lnTo>
                  <a:lnTo>
                    <a:pt x="3128" y="1246"/>
                  </a:lnTo>
                  <a:lnTo>
                    <a:pt x="3128" y="1246"/>
                  </a:lnTo>
                  <a:lnTo>
                    <a:pt x="3128" y="1245"/>
                  </a:lnTo>
                  <a:lnTo>
                    <a:pt x="3131" y="1244"/>
                  </a:lnTo>
                  <a:lnTo>
                    <a:pt x="3137" y="1241"/>
                  </a:lnTo>
                  <a:lnTo>
                    <a:pt x="3138" y="1240"/>
                  </a:lnTo>
                  <a:lnTo>
                    <a:pt x="3138" y="1239"/>
                  </a:lnTo>
                  <a:lnTo>
                    <a:pt x="3138" y="1239"/>
                  </a:lnTo>
                  <a:lnTo>
                    <a:pt x="3138" y="1237"/>
                  </a:lnTo>
                  <a:lnTo>
                    <a:pt x="3137" y="1235"/>
                  </a:lnTo>
                  <a:lnTo>
                    <a:pt x="3134" y="1232"/>
                  </a:lnTo>
                  <a:lnTo>
                    <a:pt x="3134" y="1232"/>
                  </a:lnTo>
                  <a:lnTo>
                    <a:pt x="3136" y="1233"/>
                  </a:lnTo>
                  <a:lnTo>
                    <a:pt x="3138" y="1236"/>
                  </a:lnTo>
                  <a:lnTo>
                    <a:pt x="3141" y="1238"/>
                  </a:lnTo>
                  <a:lnTo>
                    <a:pt x="3144" y="1237"/>
                  </a:lnTo>
                  <a:lnTo>
                    <a:pt x="3144" y="1237"/>
                  </a:lnTo>
                  <a:lnTo>
                    <a:pt x="3144" y="1237"/>
                  </a:lnTo>
                  <a:lnTo>
                    <a:pt x="3144" y="1235"/>
                  </a:lnTo>
                  <a:lnTo>
                    <a:pt x="3141" y="1231"/>
                  </a:lnTo>
                  <a:lnTo>
                    <a:pt x="3140" y="1231"/>
                  </a:lnTo>
                  <a:lnTo>
                    <a:pt x="3139" y="1230"/>
                  </a:lnTo>
                  <a:lnTo>
                    <a:pt x="3138" y="1229"/>
                  </a:lnTo>
                  <a:lnTo>
                    <a:pt x="3140" y="1230"/>
                  </a:lnTo>
                  <a:lnTo>
                    <a:pt x="3140" y="1231"/>
                  </a:lnTo>
                  <a:lnTo>
                    <a:pt x="3141" y="1231"/>
                  </a:lnTo>
                  <a:lnTo>
                    <a:pt x="3144" y="1233"/>
                  </a:lnTo>
                  <a:lnTo>
                    <a:pt x="3144" y="1233"/>
                  </a:lnTo>
                  <a:lnTo>
                    <a:pt x="3144" y="1233"/>
                  </a:lnTo>
                  <a:lnTo>
                    <a:pt x="3144" y="1231"/>
                  </a:lnTo>
                  <a:lnTo>
                    <a:pt x="3142" y="1231"/>
                  </a:lnTo>
                  <a:lnTo>
                    <a:pt x="3144" y="1231"/>
                  </a:lnTo>
                  <a:lnTo>
                    <a:pt x="3145" y="1231"/>
                  </a:lnTo>
                  <a:lnTo>
                    <a:pt x="3146" y="1230"/>
                  </a:lnTo>
                  <a:lnTo>
                    <a:pt x="3146" y="1230"/>
                  </a:lnTo>
                  <a:lnTo>
                    <a:pt x="3144" y="1228"/>
                  </a:lnTo>
                  <a:lnTo>
                    <a:pt x="3142" y="1228"/>
                  </a:lnTo>
                  <a:lnTo>
                    <a:pt x="3142" y="1228"/>
                  </a:lnTo>
                  <a:lnTo>
                    <a:pt x="3145" y="1228"/>
                  </a:lnTo>
                  <a:lnTo>
                    <a:pt x="3145" y="1228"/>
                  </a:lnTo>
                  <a:lnTo>
                    <a:pt x="3145" y="1228"/>
                  </a:lnTo>
                  <a:lnTo>
                    <a:pt x="3145" y="1224"/>
                  </a:lnTo>
                  <a:lnTo>
                    <a:pt x="3145" y="1224"/>
                  </a:lnTo>
                  <a:lnTo>
                    <a:pt x="3147" y="1222"/>
                  </a:lnTo>
                  <a:lnTo>
                    <a:pt x="3147" y="1222"/>
                  </a:lnTo>
                  <a:lnTo>
                    <a:pt x="3148" y="1222"/>
                  </a:lnTo>
                  <a:lnTo>
                    <a:pt x="3149" y="1222"/>
                  </a:lnTo>
                  <a:lnTo>
                    <a:pt x="3150" y="1224"/>
                  </a:lnTo>
                  <a:lnTo>
                    <a:pt x="3154" y="1225"/>
                  </a:lnTo>
                  <a:lnTo>
                    <a:pt x="3157" y="1224"/>
                  </a:lnTo>
                  <a:lnTo>
                    <a:pt x="3161" y="1222"/>
                  </a:lnTo>
                  <a:lnTo>
                    <a:pt x="3163" y="1222"/>
                  </a:lnTo>
                  <a:lnTo>
                    <a:pt x="3165" y="1220"/>
                  </a:lnTo>
                  <a:lnTo>
                    <a:pt x="3166" y="1219"/>
                  </a:lnTo>
                  <a:lnTo>
                    <a:pt x="3168" y="1218"/>
                  </a:lnTo>
                  <a:lnTo>
                    <a:pt x="3171" y="1215"/>
                  </a:lnTo>
                  <a:lnTo>
                    <a:pt x="3175" y="1213"/>
                  </a:lnTo>
                  <a:lnTo>
                    <a:pt x="3178" y="1211"/>
                  </a:lnTo>
                  <a:lnTo>
                    <a:pt x="3178" y="1211"/>
                  </a:lnTo>
                  <a:lnTo>
                    <a:pt x="3178" y="1211"/>
                  </a:lnTo>
                  <a:lnTo>
                    <a:pt x="3178" y="1210"/>
                  </a:lnTo>
                  <a:lnTo>
                    <a:pt x="3180" y="1207"/>
                  </a:lnTo>
                  <a:lnTo>
                    <a:pt x="3180" y="1207"/>
                  </a:lnTo>
                  <a:lnTo>
                    <a:pt x="3181" y="1207"/>
                  </a:lnTo>
                  <a:lnTo>
                    <a:pt x="3179" y="1206"/>
                  </a:lnTo>
                  <a:lnTo>
                    <a:pt x="3180" y="1204"/>
                  </a:lnTo>
                  <a:lnTo>
                    <a:pt x="3180" y="1204"/>
                  </a:lnTo>
                  <a:lnTo>
                    <a:pt x="3180" y="1204"/>
                  </a:lnTo>
                  <a:lnTo>
                    <a:pt x="3180" y="1203"/>
                  </a:lnTo>
                  <a:lnTo>
                    <a:pt x="3181" y="1201"/>
                  </a:lnTo>
                  <a:lnTo>
                    <a:pt x="3180" y="1201"/>
                  </a:lnTo>
                  <a:lnTo>
                    <a:pt x="3180" y="1201"/>
                  </a:lnTo>
                  <a:lnTo>
                    <a:pt x="3180" y="1201"/>
                  </a:lnTo>
                  <a:lnTo>
                    <a:pt x="3180" y="1199"/>
                  </a:lnTo>
                  <a:lnTo>
                    <a:pt x="3180" y="1199"/>
                  </a:lnTo>
                  <a:lnTo>
                    <a:pt x="3180" y="1197"/>
                  </a:lnTo>
                  <a:lnTo>
                    <a:pt x="3181" y="1197"/>
                  </a:lnTo>
                  <a:lnTo>
                    <a:pt x="3181" y="1197"/>
                  </a:lnTo>
                  <a:lnTo>
                    <a:pt x="3181" y="1197"/>
                  </a:lnTo>
                  <a:lnTo>
                    <a:pt x="3181" y="1195"/>
                  </a:lnTo>
                  <a:lnTo>
                    <a:pt x="3183" y="1195"/>
                  </a:lnTo>
                  <a:lnTo>
                    <a:pt x="3183" y="1195"/>
                  </a:lnTo>
                  <a:lnTo>
                    <a:pt x="3183" y="1195"/>
                  </a:lnTo>
                  <a:lnTo>
                    <a:pt x="3183" y="1191"/>
                  </a:lnTo>
                  <a:lnTo>
                    <a:pt x="3183" y="1191"/>
                  </a:lnTo>
                  <a:lnTo>
                    <a:pt x="3183" y="1191"/>
                  </a:lnTo>
                  <a:lnTo>
                    <a:pt x="3183" y="1191"/>
                  </a:lnTo>
                  <a:lnTo>
                    <a:pt x="3182" y="1189"/>
                  </a:lnTo>
                  <a:lnTo>
                    <a:pt x="3182" y="1189"/>
                  </a:lnTo>
                  <a:lnTo>
                    <a:pt x="3182" y="1186"/>
                  </a:lnTo>
                  <a:lnTo>
                    <a:pt x="3181" y="1184"/>
                  </a:lnTo>
                  <a:lnTo>
                    <a:pt x="3181" y="1177"/>
                  </a:lnTo>
                  <a:lnTo>
                    <a:pt x="3181" y="1174"/>
                  </a:lnTo>
                  <a:lnTo>
                    <a:pt x="3180" y="1172"/>
                  </a:lnTo>
                  <a:lnTo>
                    <a:pt x="3179" y="1169"/>
                  </a:lnTo>
                  <a:lnTo>
                    <a:pt x="3179" y="1167"/>
                  </a:lnTo>
                  <a:lnTo>
                    <a:pt x="3178" y="1164"/>
                  </a:lnTo>
                  <a:lnTo>
                    <a:pt x="3176" y="1162"/>
                  </a:lnTo>
                  <a:lnTo>
                    <a:pt x="3175" y="1160"/>
                  </a:lnTo>
                  <a:lnTo>
                    <a:pt x="3175" y="1158"/>
                  </a:lnTo>
                  <a:lnTo>
                    <a:pt x="3174" y="1158"/>
                  </a:lnTo>
                  <a:lnTo>
                    <a:pt x="3174" y="1156"/>
                  </a:lnTo>
                  <a:lnTo>
                    <a:pt x="3172" y="1155"/>
                  </a:lnTo>
                  <a:lnTo>
                    <a:pt x="3171" y="1153"/>
                  </a:lnTo>
                  <a:lnTo>
                    <a:pt x="3170" y="1150"/>
                  </a:lnTo>
                  <a:lnTo>
                    <a:pt x="3168" y="1150"/>
                  </a:lnTo>
                  <a:lnTo>
                    <a:pt x="3167" y="1147"/>
                  </a:lnTo>
                  <a:lnTo>
                    <a:pt x="3167" y="1147"/>
                  </a:lnTo>
                  <a:lnTo>
                    <a:pt x="3167" y="1147"/>
                  </a:lnTo>
                  <a:lnTo>
                    <a:pt x="3167" y="1147"/>
                  </a:lnTo>
                  <a:lnTo>
                    <a:pt x="3166" y="1146"/>
                  </a:lnTo>
                  <a:lnTo>
                    <a:pt x="3167" y="1147"/>
                  </a:lnTo>
                  <a:lnTo>
                    <a:pt x="3166" y="1147"/>
                  </a:lnTo>
                  <a:lnTo>
                    <a:pt x="3166" y="1147"/>
                  </a:lnTo>
                  <a:lnTo>
                    <a:pt x="3166" y="1147"/>
                  </a:lnTo>
                  <a:lnTo>
                    <a:pt x="3166" y="1147"/>
                  </a:lnTo>
                  <a:lnTo>
                    <a:pt x="3167" y="1147"/>
                  </a:lnTo>
                  <a:lnTo>
                    <a:pt x="3167" y="1147"/>
                  </a:lnTo>
                  <a:lnTo>
                    <a:pt x="3166" y="1145"/>
                  </a:lnTo>
                  <a:lnTo>
                    <a:pt x="3165" y="1145"/>
                  </a:lnTo>
                  <a:lnTo>
                    <a:pt x="3162" y="1144"/>
                  </a:lnTo>
                  <a:lnTo>
                    <a:pt x="3161" y="1141"/>
                  </a:lnTo>
                  <a:lnTo>
                    <a:pt x="3159" y="1141"/>
                  </a:lnTo>
                  <a:lnTo>
                    <a:pt x="3158" y="1141"/>
                  </a:lnTo>
                  <a:lnTo>
                    <a:pt x="3156" y="1138"/>
                  </a:lnTo>
                  <a:lnTo>
                    <a:pt x="3156" y="1139"/>
                  </a:lnTo>
                  <a:lnTo>
                    <a:pt x="3156" y="1139"/>
                  </a:lnTo>
                  <a:lnTo>
                    <a:pt x="3156" y="1138"/>
                  </a:lnTo>
                  <a:lnTo>
                    <a:pt x="3154" y="1136"/>
                  </a:lnTo>
                  <a:lnTo>
                    <a:pt x="3151" y="1136"/>
                  </a:lnTo>
                  <a:lnTo>
                    <a:pt x="3151" y="1133"/>
                  </a:lnTo>
                  <a:lnTo>
                    <a:pt x="3147" y="1129"/>
                  </a:lnTo>
                  <a:lnTo>
                    <a:pt x="3145" y="1127"/>
                  </a:lnTo>
                  <a:lnTo>
                    <a:pt x="3144" y="1125"/>
                  </a:lnTo>
                  <a:lnTo>
                    <a:pt x="3142" y="1124"/>
                  </a:lnTo>
                  <a:lnTo>
                    <a:pt x="3142" y="1124"/>
                  </a:lnTo>
                  <a:lnTo>
                    <a:pt x="3141" y="1124"/>
                  </a:lnTo>
                  <a:lnTo>
                    <a:pt x="3141" y="1124"/>
                  </a:lnTo>
                  <a:lnTo>
                    <a:pt x="3142" y="1124"/>
                  </a:lnTo>
                  <a:lnTo>
                    <a:pt x="3142" y="1121"/>
                  </a:lnTo>
                  <a:lnTo>
                    <a:pt x="3144" y="1120"/>
                  </a:lnTo>
                  <a:lnTo>
                    <a:pt x="3138" y="1117"/>
                  </a:lnTo>
                  <a:lnTo>
                    <a:pt x="3134" y="1113"/>
                  </a:lnTo>
                  <a:lnTo>
                    <a:pt x="3133" y="1110"/>
                  </a:lnTo>
                  <a:lnTo>
                    <a:pt x="3132" y="1110"/>
                  </a:lnTo>
                  <a:lnTo>
                    <a:pt x="3131" y="1105"/>
                  </a:lnTo>
                  <a:lnTo>
                    <a:pt x="3133" y="1102"/>
                  </a:lnTo>
                  <a:lnTo>
                    <a:pt x="3133" y="1096"/>
                  </a:lnTo>
                  <a:lnTo>
                    <a:pt x="3134" y="1095"/>
                  </a:lnTo>
                  <a:lnTo>
                    <a:pt x="3136" y="1092"/>
                  </a:lnTo>
                  <a:lnTo>
                    <a:pt x="3138" y="1092"/>
                  </a:lnTo>
                  <a:lnTo>
                    <a:pt x="3139" y="1092"/>
                  </a:lnTo>
                  <a:lnTo>
                    <a:pt x="3144" y="1087"/>
                  </a:lnTo>
                  <a:lnTo>
                    <a:pt x="3144" y="1087"/>
                  </a:lnTo>
                  <a:lnTo>
                    <a:pt x="3144" y="1087"/>
                  </a:lnTo>
                  <a:lnTo>
                    <a:pt x="3142" y="1087"/>
                  </a:lnTo>
                  <a:lnTo>
                    <a:pt x="3145" y="1084"/>
                  </a:lnTo>
                  <a:lnTo>
                    <a:pt x="3145" y="1082"/>
                  </a:lnTo>
                  <a:lnTo>
                    <a:pt x="3145" y="1082"/>
                  </a:lnTo>
                  <a:lnTo>
                    <a:pt x="3146" y="1082"/>
                  </a:lnTo>
                  <a:lnTo>
                    <a:pt x="3146" y="1082"/>
                  </a:lnTo>
                  <a:lnTo>
                    <a:pt x="3146" y="1082"/>
                  </a:lnTo>
                  <a:lnTo>
                    <a:pt x="3146" y="1079"/>
                  </a:lnTo>
                  <a:lnTo>
                    <a:pt x="3146" y="1079"/>
                  </a:lnTo>
                  <a:lnTo>
                    <a:pt x="3147" y="1078"/>
                  </a:lnTo>
                  <a:lnTo>
                    <a:pt x="3147" y="1078"/>
                  </a:lnTo>
                  <a:lnTo>
                    <a:pt x="3147" y="1078"/>
                  </a:lnTo>
                  <a:lnTo>
                    <a:pt x="3146" y="1077"/>
                  </a:lnTo>
                  <a:lnTo>
                    <a:pt x="3146" y="1077"/>
                  </a:lnTo>
                  <a:lnTo>
                    <a:pt x="3148" y="1078"/>
                  </a:lnTo>
                  <a:lnTo>
                    <a:pt x="3150" y="1077"/>
                  </a:lnTo>
                  <a:lnTo>
                    <a:pt x="3150" y="1078"/>
                  </a:lnTo>
                  <a:lnTo>
                    <a:pt x="3154" y="1077"/>
                  </a:lnTo>
                  <a:lnTo>
                    <a:pt x="3154" y="1077"/>
                  </a:lnTo>
                  <a:lnTo>
                    <a:pt x="3154" y="1077"/>
                  </a:lnTo>
                  <a:lnTo>
                    <a:pt x="3155" y="1075"/>
                  </a:lnTo>
                  <a:lnTo>
                    <a:pt x="3155" y="1074"/>
                  </a:lnTo>
                  <a:lnTo>
                    <a:pt x="3156" y="1074"/>
                  </a:lnTo>
                  <a:lnTo>
                    <a:pt x="3156" y="1074"/>
                  </a:lnTo>
                  <a:lnTo>
                    <a:pt x="3156" y="1074"/>
                  </a:lnTo>
                  <a:lnTo>
                    <a:pt x="3156" y="1074"/>
                  </a:lnTo>
                  <a:lnTo>
                    <a:pt x="3157" y="1073"/>
                  </a:lnTo>
                  <a:lnTo>
                    <a:pt x="3161" y="1071"/>
                  </a:lnTo>
                  <a:lnTo>
                    <a:pt x="3164" y="1070"/>
                  </a:lnTo>
                  <a:lnTo>
                    <a:pt x="3164" y="1070"/>
                  </a:lnTo>
                  <a:lnTo>
                    <a:pt x="3164" y="1070"/>
                  </a:lnTo>
                  <a:lnTo>
                    <a:pt x="3164" y="1070"/>
                  </a:lnTo>
                  <a:lnTo>
                    <a:pt x="3164" y="1069"/>
                  </a:lnTo>
                  <a:lnTo>
                    <a:pt x="3166" y="1069"/>
                  </a:lnTo>
                  <a:lnTo>
                    <a:pt x="3168" y="1067"/>
                  </a:lnTo>
                  <a:lnTo>
                    <a:pt x="3171" y="1069"/>
                  </a:lnTo>
                  <a:lnTo>
                    <a:pt x="3171" y="1066"/>
                  </a:lnTo>
                  <a:lnTo>
                    <a:pt x="3170" y="1065"/>
                  </a:lnTo>
                  <a:lnTo>
                    <a:pt x="3170" y="1064"/>
                  </a:lnTo>
                  <a:lnTo>
                    <a:pt x="3170" y="1065"/>
                  </a:lnTo>
                  <a:lnTo>
                    <a:pt x="3172" y="1065"/>
                  </a:lnTo>
                  <a:lnTo>
                    <a:pt x="3173" y="1067"/>
                  </a:lnTo>
                  <a:lnTo>
                    <a:pt x="3173" y="1068"/>
                  </a:lnTo>
                  <a:lnTo>
                    <a:pt x="3176" y="1066"/>
                  </a:lnTo>
                  <a:lnTo>
                    <a:pt x="3179" y="1068"/>
                  </a:lnTo>
                  <a:lnTo>
                    <a:pt x="3178" y="1070"/>
                  </a:lnTo>
                  <a:lnTo>
                    <a:pt x="3181" y="1070"/>
                  </a:lnTo>
                  <a:lnTo>
                    <a:pt x="3181" y="1070"/>
                  </a:lnTo>
                  <a:lnTo>
                    <a:pt x="3183" y="1070"/>
                  </a:lnTo>
                  <a:lnTo>
                    <a:pt x="3183" y="1067"/>
                  </a:lnTo>
                  <a:lnTo>
                    <a:pt x="3187" y="1068"/>
                  </a:lnTo>
                  <a:lnTo>
                    <a:pt x="3188" y="1070"/>
                  </a:lnTo>
                  <a:lnTo>
                    <a:pt x="3188" y="1068"/>
                  </a:lnTo>
                  <a:lnTo>
                    <a:pt x="3190" y="1070"/>
                  </a:lnTo>
                  <a:lnTo>
                    <a:pt x="3190" y="1071"/>
                  </a:lnTo>
                  <a:lnTo>
                    <a:pt x="3188" y="1074"/>
                  </a:lnTo>
                  <a:lnTo>
                    <a:pt x="3187" y="1076"/>
                  </a:lnTo>
                  <a:lnTo>
                    <a:pt x="3187" y="1077"/>
                  </a:lnTo>
                  <a:lnTo>
                    <a:pt x="3189" y="1083"/>
                  </a:lnTo>
                  <a:lnTo>
                    <a:pt x="3191" y="1085"/>
                  </a:lnTo>
                  <a:lnTo>
                    <a:pt x="3191" y="1087"/>
                  </a:lnTo>
                  <a:lnTo>
                    <a:pt x="3195" y="1087"/>
                  </a:lnTo>
                  <a:lnTo>
                    <a:pt x="3197" y="1086"/>
                  </a:lnTo>
                  <a:lnTo>
                    <a:pt x="3198" y="1084"/>
                  </a:lnTo>
                  <a:lnTo>
                    <a:pt x="3196" y="1081"/>
                  </a:lnTo>
                  <a:lnTo>
                    <a:pt x="3197" y="1081"/>
                  </a:lnTo>
                  <a:lnTo>
                    <a:pt x="3197" y="1079"/>
                  </a:lnTo>
                  <a:lnTo>
                    <a:pt x="3193" y="1079"/>
                  </a:lnTo>
                  <a:lnTo>
                    <a:pt x="3193" y="1076"/>
                  </a:lnTo>
                  <a:lnTo>
                    <a:pt x="3195" y="1075"/>
                  </a:lnTo>
                  <a:lnTo>
                    <a:pt x="3197" y="1074"/>
                  </a:lnTo>
                  <a:lnTo>
                    <a:pt x="3196" y="1071"/>
                  </a:lnTo>
                  <a:lnTo>
                    <a:pt x="3197" y="1074"/>
                  </a:lnTo>
                  <a:lnTo>
                    <a:pt x="3199" y="1074"/>
                  </a:lnTo>
                  <a:lnTo>
                    <a:pt x="3200" y="1071"/>
                  </a:lnTo>
                  <a:lnTo>
                    <a:pt x="3201" y="1070"/>
                  </a:lnTo>
                  <a:lnTo>
                    <a:pt x="3200" y="1071"/>
                  </a:lnTo>
                  <a:lnTo>
                    <a:pt x="3204" y="1071"/>
                  </a:lnTo>
                  <a:lnTo>
                    <a:pt x="3207" y="1070"/>
                  </a:lnTo>
                  <a:lnTo>
                    <a:pt x="3207" y="1070"/>
                  </a:lnTo>
                  <a:lnTo>
                    <a:pt x="3208" y="1070"/>
                  </a:lnTo>
                  <a:lnTo>
                    <a:pt x="3210" y="1069"/>
                  </a:lnTo>
                  <a:lnTo>
                    <a:pt x="3210" y="1069"/>
                  </a:lnTo>
                  <a:lnTo>
                    <a:pt x="3213" y="1069"/>
                  </a:lnTo>
                  <a:lnTo>
                    <a:pt x="3215" y="1067"/>
                  </a:lnTo>
                  <a:lnTo>
                    <a:pt x="3217" y="1067"/>
                  </a:lnTo>
                  <a:lnTo>
                    <a:pt x="3217" y="1066"/>
                  </a:lnTo>
                  <a:lnTo>
                    <a:pt x="3217" y="1065"/>
                  </a:lnTo>
                  <a:lnTo>
                    <a:pt x="3217" y="1065"/>
                  </a:lnTo>
                  <a:lnTo>
                    <a:pt x="3218" y="1065"/>
                  </a:lnTo>
                  <a:lnTo>
                    <a:pt x="3218" y="1065"/>
                  </a:lnTo>
                  <a:lnTo>
                    <a:pt x="3218" y="1065"/>
                  </a:lnTo>
                  <a:lnTo>
                    <a:pt x="3218" y="1065"/>
                  </a:lnTo>
                  <a:lnTo>
                    <a:pt x="3221" y="1067"/>
                  </a:lnTo>
                  <a:lnTo>
                    <a:pt x="3223" y="1067"/>
                  </a:lnTo>
                  <a:lnTo>
                    <a:pt x="3224" y="1065"/>
                  </a:lnTo>
                  <a:lnTo>
                    <a:pt x="3224" y="1064"/>
                  </a:lnTo>
                  <a:lnTo>
                    <a:pt x="3224" y="1065"/>
                  </a:lnTo>
                  <a:lnTo>
                    <a:pt x="3226" y="1066"/>
                  </a:lnTo>
                  <a:lnTo>
                    <a:pt x="3230" y="1064"/>
                  </a:lnTo>
                  <a:lnTo>
                    <a:pt x="3232" y="1064"/>
                  </a:lnTo>
                  <a:lnTo>
                    <a:pt x="3232" y="1061"/>
                  </a:lnTo>
                  <a:lnTo>
                    <a:pt x="3233" y="1059"/>
                  </a:lnTo>
                  <a:lnTo>
                    <a:pt x="3236" y="1060"/>
                  </a:lnTo>
                  <a:lnTo>
                    <a:pt x="3235" y="1058"/>
                  </a:lnTo>
                  <a:lnTo>
                    <a:pt x="3234" y="1054"/>
                  </a:lnTo>
                  <a:lnTo>
                    <a:pt x="3235" y="1057"/>
                  </a:lnTo>
                  <a:lnTo>
                    <a:pt x="3238" y="1059"/>
                  </a:lnTo>
                  <a:lnTo>
                    <a:pt x="3238" y="1060"/>
                  </a:lnTo>
                  <a:lnTo>
                    <a:pt x="3240" y="1060"/>
                  </a:lnTo>
                  <a:lnTo>
                    <a:pt x="3240" y="1054"/>
                  </a:lnTo>
                  <a:lnTo>
                    <a:pt x="3238" y="1052"/>
                  </a:lnTo>
                  <a:lnTo>
                    <a:pt x="3238" y="1052"/>
                  </a:lnTo>
                  <a:lnTo>
                    <a:pt x="3238" y="1052"/>
                  </a:lnTo>
                  <a:lnTo>
                    <a:pt x="3239" y="1051"/>
                  </a:lnTo>
                  <a:lnTo>
                    <a:pt x="3236" y="1050"/>
                  </a:lnTo>
                  <a:lnTo>
                    <a:pt x="3235" y="1050"/>
                  </a:lnTo>
                  <a:lnTo>
                    <a:pt x="3236" y="1050"/>
                  </a:lnTo>
                  <a:lnTo>
                    <a:pt x="3238" y="1049"/>
                  </a:lnTo>
                  <a:lnTo>
                    <a:pt x="3238" y="1048"/>
                  </a:lnTo>
                  <a:lnTo>
                    <a:pt x="3238" y="1047"/>
                  </a:lnTo>
                  <a:lnTo>
                    <a:pt x="3239" y="1048"/>
                  </a:lnTo>
                  <a:lnTo>
                    <a:pt x="3241" y="1047"/>
                  </a:lnTo>
                  <a:lnTo>
                    <a:pt x="3242" y="1047"/>
                  </a:lnTo>
                  <a:lnTo>
                    <a:pt x="3241" y="1047"/>
                  </a:lnTo>
                  <a:lnTo>
                    <a:pt x="3239" y="1048"/>
                  </a:lnTo>
                  <a:lnTo>
                    <a:pt x="3240" y="1048"/>
                  </a:lnTo>
                  <a:lnTo>
                    <a:pt x="3241" y="1048"/>
                  </a:lnTo>
                  <a:lnTo>
                    <a:pt x="3241" y="1049"/>
                  </a:lnTo>
                  <a:lnTo>
                    <a:pt x="3241" y="1052"/>
                  </a:lnTo>
                  <a:lnTo>
                    <a:pt x="3242" y="1052"/>
                  </a:lnTo>
                  <a:lnTo>
                    <a:pt x="3244" y="1056"/>
                  </a:lnTo>
                  <a:lnTo>
                    <a:pt x="3247" y="1056"/>
                  </a:lnTo>
                  <a:lnTo>
                    <a:pt x="3248" y="1058"/>
                  </a:lnTo>
                  <a:lnTo>
                    <a:pt x="3248" y="1058"/>
                  </a:lnTo>
                  <a:lnTo>
                    <a:pt x="3249" y="1058"/>
                  </a:lnTo>
                  <a:lnTo>
                    <a:pt x="3250" y="1059"/>
                  </a:lnTo>
                  <a:lnTo>
                    <a:pt x="3250" y="1056"/>
                  </a:lnTo>
                  <a:lnTo>
                    <a:pt x="3249" y="1054"/>
                  </a:lnTo>
                  <a:lnTo>
                    <a:pt x="3251" y="1054"/>
                  </a:lnTo>
                  <a:lnTo>
                    <a:pt x="3252" y="1054"/>
                  </a:lnTo>
                  <a:lnTo>
                    <a:pt x="3252" y="1056"/>
                  </a:lnTo>
                  <a:lnTo>
                    <a:pt x="3253" y="1053"/>
                  </a:lnTo>
                  <a:lnTo>
                    <a:pt x="3252" y="1053"/>
                  </a:lnTo>
                  <a:lnTo>
                    <a:pt x="3256" y="1051"/>
                  </a:lnTo>
                  <a:lnTo>
                    <a:pt x="3256" y="1053"/>
                  </a:lnTo>
                  <a:lnTo>
                    <a:pt x="3256" y="1054"/>
                  </a:lnTo>
                  <a:lnTo>
                    <a:pt x="3259" y="1053"/>
                  </a:lnTo>
                  <a:lnTo>
                    <a:pt x="3262" y="1051"/>
                  </a:lnTo>
                  <a:lnTo>
                    <a:pt x="3264" y="1051"/>
                  </a:lnTo>
                  <a:lnTo>
                    <a:pt x="3265" y="1052"/>
                  </a:lnTo>
                  <a:lnTo>
                    <a:pt x="3267" y="1053"/>
                  </a:lnTo>
                  <a:lnTo>
                    <a:pt x="3267" y="1053"/>
                  </a:lnTo>
                  <a:lnTo>
                    <a:pt x="3268" y="1050"/>
                  </a:lnTo>
                  <a:lnTo>
                    <a:pt x="3270" y="1051"/>
                  </a:lnTo>
                  <a:lnTo>
                    <a:pt x="3273" y="1050"/>
                  </a:lnTo>
                  <a:lnTo>
                    <a:pt x="3274" y="1050"/>
                  </a:lnTo>
                  <a:lnTo>
                    <a:pt x="3274" y="1049"/>
                  </a:lnTo>
                  <a:lnTo>
                    <a:pt x="3274" y="1050"/>
                  </a:lnTo>
                  <a:lnTo>
                    <a:pt x="3275" y="1050"/>
                  </a:lnTo>
                  <a:lnTo>
                    <a:pt x="3278" y="1049"/>
                  </a:lnTo>
                  <a:lnTo>
                    <a:pt x="3281" y="1049"/>
                  </a:lnTo>
                  <a:lnTo>
                    <a:pt x="3281" y="1047"/>
                  </a:lnTo>
                  <a:lnTo>
                    <a:pt x="3281" y="1045"/>
                  </a:lnTo>
                  <a:lnTo>
                    <a:pt x="3281" y="1045"/>
                  </a:lnTo>
                  <a:lnTo>
                    <a:pt x="3282" y="1045"/>
                  </a:lnTo>
                  <a:lnTo>
                    <a:pt x="3282" y="1043"/>
                  </a:lnTo>
                  <a:lnTo>
                    <a:pt x="3284" y="1042"/>
                  </a:lnTo>
                  <a:lnTo>
                    <a:pt x="3285" y="1042"/>
                  </a:lnTo>
                  <a:lnTo>
                    <a:pt x="3285" y="1039"/>
                  </a:lnTo>
                  <a:lnTo>
                    <a:pt x="3289" y="1040"/>
                  </a:lnTo>
                  <a:lnTo>
                    <a:pt x="3292" y="1036"/>
                  </a:lnTo>
                  <a:lnTo>
                    <a:pt x="3292" y="1036"/>
                  </a:lnTo>
                  <a:lnTo>
                    <a:pt x="3295" y="1035"/>
                  </a:lnTo>
                  <a:lnTo>
                    <a:pt x="3296" y="1033"/>
                  </a:lnTo>
                  <a:lnTo>
                    <a:pt x="3296" y="1033"/>
                  </a:lnTo>
                  <a:lnTo>
                    <a:pt x="3299" y="1033"/>
                  </a:lnTo>
                  <a:lnTo>
                    <a:pt x="3301" y="1031"/>
                  </a:lnTo>
                  <a:lnTo>
                    <a:pt x="3301" y="1027"/>
                  </a:lnTo>
                  <a:lnTo>
                    <a:pt x="3299" y="1027"/>
                  </a:lnTo>
                  <a:lnTo>
                    <a:pt x="3298" y="1027"/>
                  </a:lnTo>
                  <a:lnTo>
                    <a:pt x="3300" y="1027"/>
                  </a:lnTo>
                  <a:lnTo>
                    <a:pt x="3302" y="1026"/>
                  </a:lnTo>
                  <a:lnTo>
                    <a:pt x="3303" y="1025"/>
                  </a:lnTo>
                  <a:lnTo>
                    <a:pt x="3306" y="1025"/>
                  </a:lnTo>
                  <a:lnTo>
                    <a:pt x="3308" y="1025"/>
                  </a:lnTo>
                  <a:lnTo>
                    <a:pt x="3310" y="1025"/>
                  </a:lnTo>
                  <a:lnTo>
                    <a:pt x="3309" y="1023"/>
                  </a:lnTo>
                  <a:lnTo>
                    <a:pt x="3311" y="1020"/>
                  </a:lnTo>
                  <a:lnTo>
                    <a:pt x="3315" y="1019"/>
                  </a:lnTo>
                  <a:lnTo>
                    <a:pt x="3313" y="1017"/>
                  </a:lnTo>
                  <a:lnTo>
                    <a:pt x="3316" y="1017"/>
                  </a:lnTo>
                  <a:lnTo>
                    <a:pt x="3318" y="1017"/>
                  </a:lnTo>
                  <a:lnTo>
                    <a:pt x="3317" y="1014"/>
                  </a:lnTo>
                  <a:lnTo>
                    <a:pt x="3317" y="1013"/>
                  </a:lnTo>
                  <a:lnTo>
                    <a:pt x="3320" y="1011"/>
                  </a:lnTo>
                  <a:lnTo>
                    <a:pt x="3320" y="1014"/>
                  </a:lnTo>
                  <a:lnTo>
                    <a:pt x="3323" y="1011"/>
                  </a:lnTo>
                  <a:lnTo>
                    <a:pt x="3320" y="1010"/>
                  </a:lnTo>
                  <a:lnTo>
                    <a:pt x="3321" y="1009"/>
                  </a:lnTo>
                  <a:lnTo>
                    <a:pt x="3323" y="1006"/>
                  </a:lnTo>
                  <a:lnTo>
                    <a:pt x="3320" y="1005"/>
                  </a:lnTo>
                  <a:lnTo>
                    <a:pt x="3320" y="1005"/>
                  </a:lnTo>
                  <a:lnTo>
                    <a:pt x="3319" y="1006"/>
                  </a:lnTo>
                  <a:lnTo>
                    <a:pt x="3318" y="1005"/>
                  </a:lnTo>
                  <a:lnTo>
                    <a:pt x="3316" y="1002"/>
                  </a:lnTo>
                  <a:lnTo>
                    <a:pt x="3320" y="1005"/>
                  </a:lnTo>
                  <a:lnTo>
                    <a:pt x="3321" y="1002"/>
                  </a:lnTo>
                  <a:lnTo>
                    <a:pt x="3325" y="1000"/>
                  </a:lnTo>
                  <a:lnTo>
                    <a:pt x="3327" y="999"/>
                  </a:lnTo>
                  <a:lnTo>
                    <a:pt x="3325" y="999"/>
                  </a:lnTo>
                  <a:lnTo>
                    <a:pt x="3325" y="997"/>
                  </a:lnTo>
                  <a:lnTo>
                    <a:pt x="3325" y="997"/>
                  </a:lnTo>
                  <a:lnTo>
                    <a:pt x="3323" y="996"/>
                  </a:lnTo>
                  <a:lnTo>
                    <a:pt x="3321" y="993"/>
                  </a:lnTo>
                  <a:lnTo>
                    <a:pt x="3328" y="993"/>
                  </a:lnTo>
                  <a:lnTo>
                    <a:pt x="3328" y="994"/>
                  </a:lnTo>
                  <a:lnTo>
                    <a:pt x="3326" y="997"/>
                  </a:lnTo>
                  <a:lnTo>
                    <a:pt x="3328" y="996"/>
                  </a:lnTo>
                  <a:lnTo>
                    <a:pt x="3329" y="993"/>
                  </a:lnTo>
                  <a:lnTo>
                    <a:pt x="3332" y="989"/>
                  </a:lnTo>
                  <a:lnTo>
                    <a:pt x="3334" y="988"/>
                  </a:lnTo>
                  <a:lnTo>
                    <a:pt x="3330" y="987"/>
                  </a:lnTo>
                  <a:lnTo>
                    <a:pt x="3334" y="988"/>
                  </a:lnTo>
                  <a:lnTo>
                    <a:pt x="3335" y="984"/>
                  </a:lnTo>
                  <a:lnTo>
                    <a:pt x="3336" y="981"/>
                  </a:lnTo>
                  <a:lnTo>
                    <a:pt x="3337" y="981"/>
                  </a:lnTo>
                  <a:lnTo>
                    <a:pt x="3338" y="979"/>
                  </a:lnTo>
                  <a:lnTo>
                    <a:pt x="3337" y="975"/>
                  </a:lnTo>
                  <a:lnTo>
                    <a:pt x="3336" y="974"/>
                  </a:lnTo>
                  <a:lnTo>
                    <a:pt x="3338" y="975"/>
                  </a:lnTo>
                  <a:lnTo>
                    <a:pt x="3341" y="975"/>
                  </a:lnTo>
                  <a:lnTo>
                    <a:pt x="3343" y="973"/>
                  </a:lnTo>
                  <a:lnTo>
                    <a:pt x="3343" y="971"/>
                  </a:lnTo>
                  <a:lnTo>
                    <a:pt x="3344" y="970"/>
                  </a:lnTo>
                  <a:lnTo>
                    <a:pt x="3345" y="972"/>
                  </a:lnTo>
                  <a:lnTo>
                    <a:pt x="3347" y="971"/>
                  </a:lnTo>
                  <a:lnTo>
                    <a:pt x="3349" y="967"/>
                  </a:lnTo>
                  <a:lnTo>
                    <a:pt x="3349" y="965"/>
                  </a:lnTo>
                  <a:lnTo>
                    <a:pt x="3345" y="965"/>
                  </a:lnTo>
                  <a:lnTo>
                    <a:pt x="3344" y="963"/>
                  </a:lnTo>
                  <a:lnTo>
                    <a:pt x="3346" y="965"/>
                  </a:lnTo>
                  <a:lnTo>
                    <a:pt x="3347" y="965"/>
                  </a:lnTo>
                  <a:lnTo>
                    <a:pt x="3351" y="964"/>
                  </a:lnTo>
                  <a:lnTo>
                    <a:pt x="3350" y="959"/>
                  </a:lnTo>
                  <a:lnTo>
                    <a:pt x="3347" y="958"/>
                  </a:lnTo>
                  <a:lnTo>
                    <a:pt x="3350" y="956"/>
                  </a:lnTo>
                  <a:lnTo>
                    <a:pt x="3352" y="957"/>
                  </a:lnTo>
                  <a:lnTo>
                    <a:pt x="3353" y="958"/>
                  </a:lnTo>
                  <a:lnTo>
                    <a:pt x="3354" y="955"/>
                  </a:lnTo>
                  <a:lnTo>
                    <a:pt x="3354" y="953"/>
                  </a:lnTo>
                  <a:lnTo>
                    <a:pt x="3351" y="953"/>
                  </a:lnTo>
                  <a:lnTo>
                    <a:pt x="3349" y="954"/>
                  </a:lnTo>
                  <a:lnTo>
                    <a:pt x="3347" y="954"/>
                  </a:lnTo>
                  <a:lnTo>
                    <a:pt x="3351" y="953"/>
                  </a:lnTo>
                  <a:lnTo>
                    <a:pt x="3352" y="951"/>
                  </a:lnTo>
                  <a:lnTo>
                    <a:pt x="3353" y="949"/>
                  </a:lnTo>
                  <a:lnTo>
                    <a:pt x="3355" y="948"/>
                  </a:lnTo>
                  <a:lnTo>
                    <a:pt x="3353" y="946"/>
                  </a:lnTo>
                  <a:lnTo>
                    <a:pt x="3351" y="946"/>
                  </a:lnTo>
                  <a:lnTo>
                    <a:pt x="3350" y="945"/>
                  </a:lnTo>
                  <a:lnTo>
                    <a:pt x="3350" y="945"/>
                  </a:lnTo>
                  <a:lnTo>
                    <a:pt x="3347" y="942"/>
                  </a:lnTo>
                  <a:lnTo>
                    <a:pt x="3345" y="941"/>
                  </a:lnTo>
                  <a:lnTo>
                    <a:pt x="3343" y="941"/>
                  </a:lnTo>
                  <a:lnTo>
                    <a:pt x="3342" y="942"/>
                  </a:lnTo>
                  <a:lnTo>
                    <a:pt x="3337" y="943"/>
                  </a:lnTo>
                  <a:lnTo>
                    <a:pt x="3338" y="945"/>
                  </a:lnTo>
                  <a:lnTo>
                    <a:pt x="3337" y="943"/>
                  </a:lnTo>
                  <a:lnTo>
                    <a:pt x="3336" y="940"/>
                  </a:lnTo>
                  <a:lnTo>
                    <a:pt x="3334" y="941"/>
                  </a:lnTo>
                  <a:lnTo>
                    <a:pt x="3332" y="941"/>
                  </a:lnTo>
                  <a:lnTo>
                    <a:pt x="3333" y="940"/>
                  </a:lnTo>
                  <a:lnTo>
                    <a:pt x="3336" y="939"/>
                  </a:lnTo>
                  <a:lnTo>
                    <a:pt x="3338" y="940"/>
                  </a:lnTo>
                  <a:lnTo>
                    <a:pt x="3340" y="940"/>
                  </a:lnTo>
                  <a:lnTo>
                    <a:pt x="3341" y="938"/>
                  </a:lnTo>
                  <a:lnTo>
                    <a:pt x="3345" y="936"/>
                  </a:lnTo>
                  <a:lnTo>
                    <a:pt x="3349" y="933"/>
                  </a:lnTo>
                  <a:lnTo>
                    <a:pt x="3353" y="932"/>
                  </a:lnTo>
                  <a:lnTo>
                    <a:pt x="3353" y="930"/>
                  </a:lnTo>
                  <a:lnTo>
                    <a:pt x="3352" y="928"/>
                  </a:lnTo>
                  <a:lnTo>
                    <a:pt x="3350" y="925"/>
                  </a:lnTo>
                  <a:lnTo>
                    <a:pt x="3349" y="924"/>
                  </a:lnTo>
                  <a:lnTo>
                    <a:pt x="3346" y="923"/>
                  </a:lnTo>
                  <a:lnTo>
                    <a:pt x="3343" y="920"/>
                  </a:lnTo>
                  <a:lnTo>
                    <a:pt x="3338" y="919"/>
                  </a:lnTo>
                  <a:lnTo>
                    <a:pt x="3337" y="915"/>
                  </a:lnTo>
                  <a:lnTo>
                    <a:pt x="3335" y="915"/>
                  </a:lnTo>
                  <a:lnTo>
                    <a:pt x="3332" y="916"/>
                  </a:lnTo>
                  <a:lnTo>
                    <a:pt x="3328" y="916"/>
                  </a:lnTo>
                  <a:lnTo>
                    <a:pt x="3328" y="916"/>
                  </a:lnTo>
                  <a:lnTo>
                    <a:pt x="3326" y="914"/>
                  </a:lnTo>
                  <a:lnTo>
                    <a:pt x="3324" y="912"/>
                  </a:lnTo>
                  <a:lnTo>
                    <a:pt x="3323" y="913"/>
                  </a:lnTo>
                  <a:lnTo>
                    <a:pt x="3324" y="911"/>
                  </a:lnTo>
                  <a:lnTo>
                    <a:pt x="3323" y="910"/>
                  </a:lnTo>
                  <a:lnTo>
                    <a:pt x="3325" y="911"/>
                  </a:lnTo>
                  <a:lnTo>
                    <a:pt x="3327" y="913"/>
                  </a:lnTo>
                  <a:lnTo>
                    <a:pt x="3328" y="915"/>
                  </a:lnTo>
                  <a:lnTo>
                    <a:pt x="3330" y="916"/>
                  </a:lnTo>
                  <a:lnTo>
                    <a:pt x="3330" y="916"/>
                  </a:lnTo>
                  <a:lnTo>
                    <a:pt x="3334" y="914"/>
                  </a:lnTo>
                  <a:lnTo>
                    <a:pt x="3334" y="914"/>
                  </a:lnTo>
                  <a:lnTo>
                    <a:pt x="3337" y="914"/>
                  </a:lnTo>
                  <a:lnTo>
                    <a:pt x="3340" y="915"/>
                  </a:lnTo>
                  <a:lnTo>
                    <a:pt x="3341" y="917"/>
                  </a:lnTo>
                  <a:lnTo>
                    <a:pt x="3343" y="917"/>
                  </a:lnTo>
                  <a:lnTo>
                    <a:pt x="3346" y="917"/>
                  </a:lnTo>
                  <a:lnTo>
                    <a:pt x="3349" y="917"/>
                  </a:lnTo>
                  <a:lnTo>
                    <a:pt x="3351" y="919"/>
                  </a:lnTo>
                  <a:lnTo>
                    <a:pt x="3353" y="920"/>
                  </a:lnTo>
                  <a:lnTo>
                    <a:pt x="3353" y="917"/>
                  </a:lnTo>
                  <a:lnTo>
                    <a:pt x="3351" y="914"/>
                  </a:lnTo>
                  <a:lnTo>
                    <a:pt x="3351" y="914"/>
                  </a:lnTo>
                  <a:lnTo>
                    <a:pt x="3347" y="913"/>
                  </a:lnTo>
                  <a:lnTo>
                    <a:pt x="3347" y="910"/>
                  </a:lnTo>
                  <a:lnTo>
                    <a:pt x="3344" y="908"/>
                  </a:lnTo>
                  <a:lnTo>
                    <a:pt x="3342" y="906"/>
                  </a:lnTo>
                  <a:lnTo>
                    <a:pt x="3340" y="906"/>
                  </a:lnTo>
                  <a:lnTo>
                    <a:pt x="3340" y="903"/>
                  </a:lnTo>
                  <a:lnTo>
                    <a:pt x="3341" y="900"/>
                  </a:lnTo>
                  <a:lnTo>
                    <a:pt x="3338" y="898"/>
                  </a:lnTo>
                  <a:lnTo>
                    <a:pt x="3337" y="895"/>
                  </a:lnTo>
                  <a:lnTo>
                    <a:pt x="3336" y="893"/>
                  </a:lnTo>
                  <a:lnTo>
                    <a:pt x="3335" y="890"/>
                  </a:lnTo>
                  <a:lnTo>
                    <a:pt x="3333" y="885"/>
                  </a:lnTo>
                  <a:lnTo>
                    <a:pt x="3333" y="883"/>
                  </a:lnTo>
                  <a:lnTo>
                    <a:pt x="3332" y="880"/>
                  </a:lnTo>
                  <a:lnTo>
                    <a:pt x="3328" y="878"/>
                  </a:lnTo>
                  <a:lnTo>
                    <a:pt x="3325" y="878"/>
                  </a:lnTo>
                  <a:lnTo>
                    <a:pt x="3325" y="877"/>
                  </a:lnTo>
                  <a:lnTo>
                    <a:pt x="3323" y="876"/>
                  </a:lnTo>
                  <a:lnTo>
                    <a:pt x="3319" y="873"/>
                  </a:lnTo>
                  <a:lnTo>
                    <a:pt x="3317" y="873"/>
                  </a:lnTo>
                  <a:lnTo>
                    <a:pt x="3317" y="871"/>
                  </a:lnTo>
                  <a:lnTo>
                    <a:pt x="3317" y="869"/>
                  </a:lnTo>
                  <a:lnTo>
                    <a:pt x="3318" y="868"/>
                  </a:lnTo>
                  <a:lnTo>
                    <a:pt x="3319" y="866"/>
                  </a:lnTo>
                  <a:lnTo>
                    <a:pt x="3321" y="863"/>
                  </a:lnTo>
                  <a:lnTo>
                    <a:pt x="3324" y="860"/>
                  </a:lnTo>
                  <a:lnTo>
                    <a:pt x="3326" y="860"/>
                  </a:lnTo>
                  <a:lnTo>
                    <a:pt x="3328" y="857"/>
                  </a:lnTo>
                  <a:lnTo>
                    <a:pt x="3329" y="855"/>
                  </a:lnTo>
                  <a:lnTo>
                    <a:pt x="3330" y="855"/>
                  </a:lnTo>
                  <a:lnTo>
                    <a:pt x="3330" y="853"/>
                  </a:lnTo>
                  <a:lnTo>
                    <a:pt x="3329" y="852"/>
                  </a:lnTo>
                  <a:lnTo>
                    <a:pt x="3329" y="851"/>
                  </a:lnTo>
                  <a:lnTo>
                    <a:pt x="3333" y="849"/>
                  </a:lnTo>
                  <a:lnTo>
                    <a:pt x="3333" y="852"/>
                  </a:lnTo>
                  <a:lnTo>
                    <a:pt x="3335" y="853"/>
                  </a:lnTo>
                  <a:lnTo>
                    <a:pt x="3337" y="852"/>
                  </a:lnTo>
                  <a:lnTo>
                    <a:pt x="3337" y="848"/>
                  </a:lnTo>
                  <a:lnTo>
                    <a:pt x="3340" y="847"/>
                  </a:lnTo>
                  <a:lnTo>
                    <a:pt x="3340" y="844"/>
                  </a:lnTo>
                  <a:lnTo>
                    <a:pt x="3338" y="845"/>
                  </a:lnTo>
                  <a:lnTo>
                    <a:pt x="3340" y="844"/>
                  </a:lnTo>
                  <a:lnTo>
                    <a:pt x="3341" y="845"/>
                  </a:lnTo>
                  <a:lnTo>
                    <a:pt x="3346" y="843"/>
                  </a:lnTo>
                  <a:lnTo>
                    <a:pt x="3349" y="842"/>
                  </a:lnTo>
                  <a:lnTo>
                    <a:pt x="3351" y="840"/>
                  </a:lnTo>
                  <a:lnTo>
                    <a:pt x="3353" y="839"/>
                  </a:lnTo>
                  <a:lnTo>
                    <a:pt x="3355" y="839"/>
                  </a:lnTo>
                  <a:lnTo>
                    <a:pt x="3358" y="838"/>
                  </a:lnTo>
                  <a:lnTo>
                    <a:pt x="3358" y="840"/>
                  </a:lnTo>
                  <a:lnTo>
                    <a:pt x="3361" y="840"/>
                  </a:lnTo>
                  <a:lnTo>
                    <a:pt x="3362" y="838"/>
                  </a:lnTo>
                  <a:lnTo>
                    <a:pt x="3363" y="836"/>
                  </a:lnTo>
                  <a:lnTo>
                    <a:pt x="3363" y="833"/>
                  </a:lnTo>
                  <a:lnTo>
                    <a:pt x="3360" y="831"/>
                  </a:lnTo>
                  <a:lnTo>
                    <a:pt x="3360" y="831"/>
                  </a:lnTo>
                  <a:lnTo>
                    <a:pt x="3356" y="829"/>
                  </a:lnTo>
                  <a:lnTo>
                    <a:pt x="3355" y="831"/>
                  </a:lnTo>
                  <a:lnTo>
                    <a:pt x="3354" y="830"/>
                  </a:lnTo>
                  <a:lnTo>
                    <a:pt x="3349" y="831"/>
                  </a:lnTo>
                  <a:lnTo>
                    <a:pt x="3346" y="828"/>
                  </a:lnTo>
                  <a:lnTo>
                    <a:pt x="3344" y="829"/>
                  </a:lnTo>
                  <a:lnTo>
                    <a:pt x="3342" y="826"/>
                  </a:lnTo>
                  <a:lnTo>
                    <a:pt x="3338" y="825"/>
                  </a:lnTo>
                  <a:lnTo>
                    <a:pt x="3336" y="826"/>
                  </a:lnTo>
                  <a:lnTo>
                    <a:pt x="3333" y="827"/>
                  </a:lnTo>
                  <a:lnTo>
                    <a:pt x="3330" y="830"/>
                  </a:lnTo>
                  <a:lnTo>
                    <a:pt x="3328" y="831"/>
                  </a:lnTo>
                  <a:lnTo>
                    <a:pt x="3326" y="834"/>
                  </a:lnTo>
                  <a:lnTo>
                    <a:pt x="3324" y="836"/>
                  </a:lnTo>
                  <a:lnTo>
                    <a:pt x="3323" y="836"/>
                  </a:lnTo>
                  <a:lnTo>
                    <a:pt x="3319" y="836"/>
                  </a:lnTo>
                  <a:lnTo>
                    <a:pt x="3317" y="836"/>
                  </a:lnTo>
                  <a:lnTo>
                    <a:pt x="3313" y="834"/>
                  </a:lnTo>
                  <a:lnTo>
                    <a:pt x="3313" y="833"/>
                  </a:lnTo>
                  <a:lnTo>
                    <a:pt x="3313" y="830"/>
                  </a:lnTo>
                  <a:lnTo>
                    <a:pt x="3315" y="827"/>
                  </a:lnTo>
                  <a:lnTo>
                    <a:pt x="3316" y="825"/>
                  </a:lnTo>
                  <a:lnTo>
                    <a:pt x="3313" y="822"/>
                  </a:lnTo>
                  <a:lnTo>
                    <a:pt x="3311" y="819"/>
                  </a:lnTo>
                  <a:lnTo>
                    <a:pt x="3310" y="820"/>
                  </a:lnTo>
                  <a:lnTo>
                    <a:pt x="3309" y="822"/>
                  </a:lnTo>
                  <a:lnTo>
                    <a:pt x="3306" y="820"/>
                  </a:lnTo>
                  <a:lnTo>
                    <a:pt x="3303" y="820"/>
                  </a:lnTo>
                  <a:lnTo>
                    <a:pt x="3301" y="820"/>
                  </a:lnTo>
                  <a:lnTo>
                    <a:pt x="3299" y="818"/>
                  </a:lnTo>
                  <a:lnTo>
                    <a:pt x="3299" y="818"/>
                  </a:lnTo>
                  <a:lnTo>
                    <a:pt x="3295" y="816"/>
                  </a:lnTo>
                  <a:lnTo>
                    <a:pt x="3294" y="812"/>
                  </a:lnTo>
                  <a:lnTo>
                    <a:pt x="3294" y="810"/>
                  </a:lnTo>
                  <a:lnTo>
                    <a:pt x="3296" y="808"/>
                  </a:lnTo>
                  <a:lnTo>
                    <a:pt x="3296" y="806"/>
                  </a:lnTo>
                  <a:lnTo>
                    <a:pt x="3298" y="804"/>
                  </a:lnTo>
                  <a:lnTo>
                    <a:pt x="3301" y="803"/>
                  </a:lnTo>
                  <a:lnTo>
                    <a:pt x="3307" y="805"/>
                  </a:lnTo>
                  <a:lnTo>
                    <a:pt x="3309" y="803"/>
                  </a:lnTo>
                  <a:lnTo>
                    <a:pt x="3311" y="804"/>
                  </a:lnTo>
                  <a:lnTo>
                    <a:pt x="3315" y="803"/>
                  </a:lnTo>
                  <a:lnTo>
                    <a:pt x="3318" y="800"/>
                  </a:lnTo>
                  <a:lnTo>
                    <a:pt x="3318" y="797"/>
                  </a:lnTo>
                  <a:lnTo>
                    <a:pt x="3319" y="794"/>
                  </a:lnTo>
                  <a:lnTo>
                    <a:pt x="3323" y="792"/>
                  </a:lnTo>
                  <a:lnTo>
                    <a:pt x="3325" y="791"/>
                  </a:lnTo>
                  <a:lnTo>
                    <a:pt x="3326" y="791"/>
                  </a:lnTo>
                  <a:lnTo>
                    <a:pt x="3327" y="791"/>
                  </a:lnTo>
                  <a:lnTo>
                    <a:pt x="3328" y="789"/>
                  </a:lnTo>
                  <a:lnTo>
                    <a:pt x="3332" y="787"/>
                  </a:lnTo>
                  <a:lnTo>
                    <a:pt x="3336" y="785"/>
                  </a:lnTo>
                  <a:lnTo>
                    <a:pt x="3337" y="782"/>
                  </a:lnTo>
                  <a:lnTo>
                    <a:pt x="3340" y="779"/>
                  </a:lnTo>
                  <a:lnTo>
                    <a:pt x="3342" y="779"/>
                  </a:lnTo>
                  <a:lnTo>
                    <a:pt x="3343" y="776"/>
                  </a:lnTo>
                  <a:lnTo>
                    <a:pt x="3344" y="775"/>
                  </a:lnTo>
                  <a:lnTo>
                    <a:pt x="3346" y="775"/>
                  </a:lnTo>
                  <a:lnTo>
                    <a:pt x="3350" y="777"/>
                  </a:lnTo>
                  <a:lnTo>
                    <a:pt x="3351" y="777"/>
                  </a:lnTo>
                  <a:lnTo>
                    <a:pt x="3353" y="774"/>
                  </a:lnTo>
                  <a:lnTo>
                    <a:pt x="3353" y="775"/>
                  </a:lnTo>
                  <a:lnTo>
                    <a:pt x="3355" y="778"/>
                  </a:lnTo>
                  <a:lnTo>
                    <a:pt x="3358" y="779"/>
                  </a:lnTo>
                  <a:lnTo>
                    <a:pt x="3358" y="780"/>
                  </a:lnTo>
                  <a:lnTo>
                    <a:pt x="3359" y="783"/>
                  </a:lnTo>
                  <a:lnTo>
                    <a:pt x="3356" y="785"/>
                  </a:lnTo>
                  <a:lnTo>
                    <a:pt x="3355" y="788"/>
                  </a:lnTo>
                  <a:lnTo>
                    <a:pt x="3354" y="791"/>
                  </a:lnTo>
                  <a:lnTo>
                    <a:pt x="3353" y="791"/>
                  </a:lnTo>
                  <a:lnTo>
                    <a:pt x="3351" y="792"/>
                  </a:lnTo>
                  <a:lnTo>
                    <a:pt x="3349" y="794"/>
                  </a:lnTo>
                  <a:lnTo>
                    <a:pt x="3349" y="796"/>
                  </a:lnTo>
                  <a:lnTo>
                    <a:pt x="3347" y="796"/>
                  </a:lnTo>
                  <a:lnTo>
                    <a:pt x="3345" y="797"/>
                  </a:lnTo>
                  <a:lnTo>
                    <a:pt x="3347" y="797"/>
                  </a:lnTo>
                  <a:lnTo>
                    <a:pt x="3349" y="801"/>
                  </a:lnTo>
                  <a:lnTo>
                    <a:pt x="3354" y="800"/>
                  </a:lnTo>
                  <a:lnTo>
                    <a:pt x="3353" y="801"/>
                  </a:lnTo>
                  <a:lnTo>
                    <a:pt x="3350" y="803"/>
                  </a:lnTo>
                  <a:lnTo>
                    <a:pt x="3349" y="805"/>
                  </a:lnTo>
                  <a:lnTo>
                    <a:pt x="3346" y="806"/>
                  </a:lnTo>
                  <a:lnTo>
                    <a:pt x="3344" y="808"/>
                  </a:lnTo>
                  <a:lnTo>
                    <a:pt x="3344" y="811"/>
                  </a:lnTo>
                  <a:lnTo>
                    <a:pt x="3347" y="810"/>
                  </a:lnTo>
                  <a:lnTo>
                    <a:pt x="3350" y="808"/>
                  </a:lnTo>
                  <a:lnTo>
                    <a:pt x="3355" y="805"/>
                  </a:lnTo>
                  <a:lnTo>
                    <a:pt x="3358" y="803"/>
                  </a:lnTo>
                  <a:lnTo>
                    <a:pt x="3360" y="801"/>
                  </a:lnTo>
                  <a:lnTo>
                    <a:pt x="3362" y="799"/>
                  </a:lnTo>
                  <a:lnTo>
                    <a:pt x="3366" y="797"/>
                  </a:lnTo>
                  <a:lnTo>
                    <a:pt x="3371" y="795"/>
                  </a:lnTo>
                  <a:lnTo>
                    <a:pt x="3373" y="794"/>
                  </a:lnTo>
                  <a:lnTo>
                    <a:pt x="3376" y="793"/>
                  </a:lnTo>
                  <a:lnTo>
                    <a:pt x="3377" y="793"/>
                  </a:lnTo>
                  <a:lnTo>
                    <a:pt x="3379" y="793"/>
                  </a:lnTo>
                  <a:lnTo>
                    <a:pt x="3385" y="793"/>
                  </a:lnTo>
                  <a:lnTo>
                    <a:pt x="3387" y="791"/>
                  </a:lnTo>
                  <a:lnTo>
                    <a:pt x="3387" y="791"/>
                  </a:lnTo>
                  <a:lnTo>
                    <a:pt x="3388" y="788"/>
                  </a:lnTo>
                  <a:lnTo>
                    <a:pt x="3389" y="789"/>
                  </a:lnTo>
                  <a:lnTo>
                    <a:pt x="3389" y="789"/>
                  </a:lnTo>
                  <a:lnTo>
                    <a:pt x="3389" y="789"/>
                  </a:lnTo>
                  <a:lnTo>
                    <a:pt x="3388" y="791"/>
                  </a:lnTo>
                  <a:lnTo>
                    <a:pt x="3388" y="791"/>
                  </a:lnTo>
                  <a:lnTo>
                    <a:pt x="3388" y="793"/>
                  </a:lnTo>
                  <a:lnTo>
                    <a:pt x="3390" y="795"/>
                  </a:lnTo>
                  <a:lnTo>
                    <a:pt x="3394" y="794"/>
                  </a:lnTo>
                  <a:lnTo>
                    <a:pt x="3396" y="796"/>
                  </a:lnTo>
                  <a:lnTo>
                    <a:pt x="3397" y="796"/>
                  </a:lnTo>
                  <a:lnTo>
                    <a:pt x="3400" y="797"/>
                  </a:lnTo>
                  <a:lnTo>
                    <a:pt x="3403" y="797"/>
                  </a:lnTo>
                  <a:lnTo>
                    <a:pt x="3402" y="800"/>
                  </a:lnTo>
                  <a:lnTo>
                    <a:pt x="3402" y="802"/>
                  </a:lnTo>
                  <a:lnTo>
                    <a:pt x="3401" y="804"/>
                  </a:lnTo>
                  <a:lnTo>
                    <a:pt x="3398" y="808"/>
                  </a:lnTo>
                  <a:lnTo>
                    <a:pt x="3400" y="810"/>
                  </a:lnTo>
                  <a:lnTo>
                    <a:pt x="3400" y="811"/>
                  </a:lnTo>
                  <a:lnTo>
                    <a:pt x="3403" y="810"/>
                  </a:lnTo>
                  <a:lnTo>
                    <a:pt x="3405" y="812"/>
                  </a:lnTo>
                  <a:lnTo>
                    <a:pt x="3405" y="812"/>
                  </a:lnTo>
                  <a:lnTo>
                    <a:pt x="3404" y="812"/>
                  </a:lnTo>
                  <a:lnTo>
                    <a:pt x="3402" y="811"/>
                  </a:lnTo>
                  <a:lnTo>
                    <a:pt x="3400" y="811"/>
                  </a:lnTo>
                  <a:lnTo>
                    <a:pt x="3396" y="813"/>
                  </a:lnTo>
                  <a:lnTo>
                    <a:pt x="3396" y="814"/>
                  </a:lnTo>
                  <a:lnTo>
                    <a:pt x="3395" y="816"/>
                  </a:lnTo>
                  <a:lnTo>
                    <a:pt x="3395" y="818"/>
                  </a:lnTo>
                  <a:lnTo>
                    <a:pt x="3394" y="820"/>
                  </a:lnTo>
                  <a:lnTo>
                    <a:pt x="3396" y="821"/>
                  </a:lnTo>
                  <a:lnTo>
                    <a:pt x="3400" y="821"/>
                  </a:lnTo>
                  <a:lnTo>
                    <a:pt x="3396" y="822"/>
                  </a:lnTo>
                  <a:lnTo>
                    <a:pt x="3396" y="823"/>
                  </a:lnTo>
                  <a:lnTo>
                    <a:pt x="3398" y="825"/>
                  </a:lnTo>
                  <a:lnTo>
                    <a:pt x="3401" y="826"/>
                  </a:lnTo>
                  <a:lnTo>
                    <a:pt x="3403" y="823"/>
                  </a:lnTo>
                  <a:lnTo>
                    <a:pt x="3403" y="827"/>
                  </a:lnTo>
                  <a:lnTo>
                    <a:pt x="3405" y="825"/>
                  </a:lnTo>
                  <a:lnTo>
                    <a:pt x="3405" y="822"/>
                  </a:lnTo>
                  <a:lnTo>
                    <a:pt x="3407" y="822"/>
                  </a:lnTo>
                  <a:lnTo>
                    <a:pt x="3410" y="825"/>
                  </a:lnTo>
                  <a:lnTo>
                    <a:pt x="3413" y="825"/>
                  </a:lnTo>
                  <a:lnTo>
                    <a:pt x="3415" y="823"/>
                  </a:lnTo>
                  <a:lnTo>
                    <a:pt x="3419" y="826"/>
                  </a:lnTo>
                  <a:lnTo>
                    <a:pt x="3420" y="825"/>
                  </a:lnTo>
                  <a:lnTo>
                    <a:pt x="3420" y="825"/>
                  </a:lnTo>
                  <a:lnTo>
                    <a:pt x="3420" y="827"/>
                  </a:lnTo>
                  <a:lnTo>
                    <a:pt x="3418" y="826"/>
                  </a:lnTo>
                  <a:lnTo>
                    <a:pt x="3418" y="827"/>
                  </a:lnTo>
                  <a:lnTo>
                    <a:pt x="3419" y="829"/>
                  </a:lnTo>
                  <a:lnTo>
                    <a:pt x="3420" y="831"/>
                  </a:lnTo>
                  <a:lnTo>
                    <a:pt x="3420" y="831"/>
                  </a:lnTo>
                  <a:lnTo>
                    <a:pt x="3421" y="835"/>
                  </a:lnTo>
                  <a:lnTo>
                    <a:pt x="3420" y="836"/>
                  </a:lnTo>
                  <a:lnTo>
                    <a:pt x="3422" y="836"/>
                  </a:lnTo>
                  <a:lnTo>
                    <a:pt x="3424" y="839"/>
                  </a:lnTo>
                  <a:lnTo>
                    <a:pt x="3422" y="842"/>
                  </a:lnTo>
                  <a:lnTo>
                    <a:pt x="3421" y="838"/>
                  </a:lnTo>
                  <a:lnTo>
                    <a:pt x="3418" y="839"/>
                  </a:lnTo>
                  <a:lnTo>
                    <a:pt x="3415" y="840"/>
                  </a:lnTo>
                  <a:lnTo>
                    <a:pt x="3413" y="840"/>
                  </a:lnTo>
                  <a:lnTo>
                    <a:pt x="3413" y="843"/>
                  </a:lnTo>
                  <a:lnTo>
                    <a:pt x="3414" y="843"/>
                  </a:lnTo>
                  <a:lnTo>
                    <a:pt x="3417" y="844"/>
                  </a:lnTo>
                  <a:lnTo>
                    <a:pt x="3419" y="846"/>
                  </a:lnTo>
                  <a:lnTo>
                    <a:pt x="3418" y="849"/>
                  </a:lnTo>
                  <a:lnTo>
                    <a:pt x="3418" y="852"/>
                  </a:lnTo>
                  <a:lnTo>
                    <a:pt x="3420" y="853"/>
                  </a:lnTo>
                  <a:lnTo>
                    <a:pt x="3419" y="854"/>
                  </a:lnTo>
                  <a:lnTo>
                    <a:pt x="3421" y="856"/>
                  </a:lnTo>
                  <a:lnTo>
                    <a:pt x="3418" y="859"/>
                  </a:lnTo>
                  <a:lnTo>
                    <a:pt x="3420" y="861"/>
                  </a:lnTo>
                  <a:lnTo>
                    <a:pt x="3417" y="862"/>
                  </a:lnTo>
                  <a:lnTo>
                    <a:pt x="3417" y="862"/>
                  </a:lnTo>
                  <a:lnTo>
                    <a:pt x="3415" y="865"/>
                  </a:lnTo>
                  <a:lnTo>
                    <a:pt x="3417" y="868"/>
                  </a:lnTo>
                  <a:lnTo>
                    <a:pt x="3413" y="866"/>
                  </a:lnTo>
                  <a:lnTo>
                    <a:pt x="3414" y="869"/>
                  </a:lnTo>
                  <a:lnTo>
                    <a:pt x="3415" y="871"/>
                  </a:lnTo>
                  <a:lnTo>
                    <a:pt x="3417" y="872"/>
                  </a:lnTo>
                  <a:lnTo>
                    <a:pt x="3419" y="872"/>
                  </a:lnTo>
                  <a:lnTo>
                    <a:pt x="3417" y="873"/>
                  </a:lnTo>
                  <a:lnTo>
                    <a:pt x="3417" y="876"/>
                  </a:lnTo>
                  <a:lnTo>
                    <a:pt x="3414" y="874"/>
                  </a:lnTo>
                  <a:lnTo>
                    <a:pt x="3417" y="877"/>
                  </a:lnTo>
                  <a:lnTo>
                    <a:pt x="3417" y="879"/>
                  </a:lnTo>
                  <a:lnTo>
                    <a:pt x="3419" y="879"/>
                  </a:lnTo>
                  <a:lnTo>
                    <a:pt x="3420" y="877"/>
                  </a:lnTo>
                  <a:lnTo>
                    <a:pt x="3423" y="877"/>
                  </a:lnTo>
                  <a:lnTo>
                    <a:pt x="3426" y="874"/>
                  </a:lnTo>
                  <a:lnTo>
                    <a:pt x="3428" y="873"/>
                  </a:lnTo>
                  <a:lnTo>
                    <a:pt x="3427" y="876"/>
                  </a:lnTo>
                  <a:lnTo>
                    <a:pt x="3429" y="878"/>
                  </a:lnTo>
                  <a:lnTo>
                    <a:pt x="3429" y="877"/>
                  </a:lnTo>
                  <a:lnTo>
                    <a:pt x="3430" y="876"/>
                  </a:lnTo>
                  <a:lnTo>
                    <a:pt x="3430" y="876"/>
                  </a:lnTo>
                  <a:lnTo>
                    <a:pt x="3429" y="872"/>
                  </a:lnTo>
                  <a:lnTo>
                    <a:pt x="3430" y="871"/>
                  </a:lnTo>
                  <a:lnTo>
                    <a:pt x="3431" y="874"/>
                  </a:lnTo>
                  <a:lnTo>
                    <a:pt x="3434" y="873"/>
                  </a:lnTo>
                  <a:lnTo>
                    <a:pt x="3431" y="871"/>
                  </a:lnTo>
                  <a:lnTo>
                    <a:pt x="3435" y="870"/>
                  </a:lnTo>
                  <a:lnTo>
                    <a:pt x="3436" y="870"/>
                  </a:lnTo>
                  <a:lnTo>
                    <a:pt x="3438" y="868"/>
                  </a:lnTo>
                  <a:lnTo>
                    <a:pt x="3439" y="871"/>
                  </a:lnTo>
                  <a:lnTo>
                    <a:pt x="3441" y="871"/>
                  </a:lnTo>
                  <a:lnTo>
                    <a:pt x="3443" y="872"/>
                  </a:lnTo>
                  <a:lnTo>
                    <a:pt x="3444" y="871"/>
                  </a:lnTo>
                  <a:lnTo>
                    <a:pt x="3444" y="869"/>
                  </a:lnTo>
                  <a:lnTo>
                    <a:pt x="3446" y="866"/>
                  </a:lnTo>
                  <a:lnTo>
                    <a:pt x="3448" y="868"/>
                  </a:lnTo>
                  <a:lnTo>
                    <a:pt x="3451" y="868"/>
                  </a:lnTo>
                  <a:lnTo>
                    <a:pt x="3451" y="866"/>
                  </a:lnTo>
                  <a:lnTo>
                    <a:pt x="3454" y="866"/>
                  </a:lnTo>
                  <a:lnTo>
                    <a:pt x="3455" y="866"/>
                  </a:lnTo>
                  <a:lnTo>
                    <a:pt x="3456" y="863"/>
                  </a:lnTo>
                  <a:lnTo>
                    <a:pt x="3456" y="861"/>
                  </a:lnTo>
                  <a:lnTo>
                    <a:pt x="3457" y="859"/>
                  </a:lnTo>
                  <a:lnTo>
                    <a:pt x="3458" y="856"/>
                  </a:lnTo>
                  <a:lnTo>
                    <a:pt x="3460" y="854"/>
                  </a:lnTo>
                  <a:lnTo>
                    <a:pt x="3457" y="854"/>
                  </a:lnTo>
                  <a:lnTo>
                    <a:pt x="3456" y="851"/>
                  </a:lnTo>
                  <a:lnTo>
                    <a:pt x="3456" y="848"/>
                  </a:lnTo>
                  <a:lnTo>
                    <a:pt x="3457" y="845"/>
                  </a:lnTo>
                  <a:lnTo>
                    <a:pt x="3457" y="843"/>
                  </a:lnTo>
                  <a:lnTo>
                    <a:pt x="3457" y="840"/>
                  </a:lnTo>
                  <a:lnTo>
                    <a:pt x="3457" y="837"/>
                  </a:lnTo>
                  <a:lnTo>
                    <a:pt x="3456" y="836"/>
                  </a:lnTo>
                  <a:lnTo>
                    <a:pt x="3455" y="833"/>
                  </a:lnTo>
                  <a:lnTo>
                    <a:pt x="3454" y="831"/>
                  </a:lnTo>
                  <a:lnTo>
                    <a:pt x="3451" y="826"/>
                  </a:lnTo>
                  <a:lnTo>
                    <a:pt x="3448" y="823"/>
                  </a:lnTo>
                  <a:lnTo>
                    <a:pt x="3447" y="820"/>
                  </a:lnTo>
                  <a:lnTo>
                    <a:pt x="3445" y="818"/>
                  </a:lnTo>
                  <a:lnTo>
                    <a:pt x="3445" y="817"/>
                  </a:lnTo>
                  <a:lnTo>
                    <a:pt x="3444" y="814"/>
                  </a:lnTo>
                  <a:lnTo>
                    <a:pt x="3443" y="812"/>
                  </a:lnTo>
                  <a:lnTo>
                    <a:pt x="3440" y="810"/>
                  </a:lnTo>
                  <a:lnTo>
                    <a:pt x="3437" y="808"/>
                  </a:lnTo>
                  <a:lnTo>
                    <a:pt x="3435" y="805"/>
                  </a:lnTo>
                  <a:lnTo>
                    <a:pt x="3432" y="804"/>
                  </a:lnTo>
                  <a:lnTo>
                    <a:pt x="3430" y="803"/>
                  </a:lnTo>
                  <a:lnTo>
                    <a:pt x="3429" y="802"/>
                  </a:lnTo>
                  <a:lnTo>
                    <a:pt x="3430" y="800"/>
                  </a:lnTo>
                  <a:lnTo>
                    <a:pt x="3430" y="800"/>
                  </a:lnTo>
                  <a:lnTo>
                    <a:pt x="3431" y="796"/>
                  </a:lnTo>
                  <a:lnTo>
                    <a:pt x="3431" y="794"/>
                  </a:lnTo>
                  <a:lnTo>
                    <a:pt x="3434" y="793"/>
                  </a:lnTo>
                  <a:lnTo>
                    <a:pt x="3437" y="791"/>
                  </a:lnTo>
                  <a:lnTo>
                    <a:pt x="3437" y="791"/>
                  </a:lnTo>
                  <a:lnTo>
                    <a:pt x="3439" y="789"/>
                  </a:lnTo>
                  <a:lnTo>
                    <a:pt x="3443" y="789"/>
                  </a:lnTo>
                  <a:lnTo>
                    <a:pt x="3445" y="787"/>
                  </a:lnTo>
                  <a:lnTo>
                    <a:pt x="3447" y="785"/>
                  </a:lnTo>
                  <a:lnTo>
                    <a:pt x="3451" y="784"/>
                  </a:lnTo>
                  <a:lnTo>
                    <a:pt x="3453" y="783"/>
                  </a:lnTo>
                  <a:lnTo>
                    <a:pt x="3454" y="780"/>
                  </a:lnTo>
                  <a:lnTo>
                    <a:pt x="3456" y="778"/>
                  </a:lnTo>
                  <a:lnTo>
                    <a:pt x="3458" y="777"/>
                  </a:lnTo>
                  <a:lnTo>
                    <a:pt x="3462" y="776"/>
                  </a:lnTo>
                  <a:lnTo>
                    <a:pt x="3461" y="772"/>
                  </a:lnTo>
                  <a:lnTo>
                    <a:pt x="3462" y="770"/>
                  </a:lnTo>
                  <a:lnTo>
                    <a:pt x="3462" y="769"/>
                  </a:lnTo>
                  <a:lnTo>
                    <a:pt x="3462" y="768"/>
                  </a:lnTo>
                  <a:lnTo>
                    <a:pt x="3461" y="765"/>
                  </a:lnTo>
                  <a:lnTo>
                    <a:pt x="3462" y="762"/>
                  </a:lnTo>
                  <a:lnTo>
                    <a:pt x="3463" y="759"/>
                  </a:lnTo>
                  <a:lnTo>
                    <a:pt x="3465" y="758"/>
                  </a:lnTo>
                  <a:lnTo>
                    <a:pt x="3465" y="758"/>
                  </a:lnTo>
                  <a:lnTo>
                    <a:pt x="3468" y="756"/>
                  </a:lnTo>
                  <a:lnTo>
                    <a:pt x="3470" y="753"/>
                  </a:lnTo>
                  <a:lnTo>
                    <a:pt x="3473" y="753"/>
                  </a:lnTo>
                  <a:lnTo>
                    <a:pt x="3474" y="753"/>
                  </a:lnTo>
                  <a:lnTo>
                    <a:pt x="3475" y="750"/>
                  </a:lnTo>
                  <a:lnTo>
                    <a:pt x="3474" y="748"/>
                  </a:lnTo>
                  <a:lnTo>
                    <a:pt x="3480" y="746"/>
                  </a:lnTo>
                  <a:lnTo>
                    <a:pt x="3483" y="744"/>
                  </a:lnTo>
                  <a:lnTo>
                    <a:pt x="3484" y="742"/>
                  </a:lnTo>
                  <a:lnTo>
                    <a:pt x="3487" y="740"/>
                  </a:lnTo>
                  <a:lnTo>
                    <a:pt x="3488" y="737"/>
                  </a:lnTo>
                  <a:lnTo>
                    <a:pt x="3489" y="736"/>
                  </a:lnTo>
                  <a:lnTo>
                    <a:pt x="3492" y="736"/>
                  </a:lnTo>
                  <a:lnTo>
                    <a:pt x="3490" y="739"/>
                  </a:lnTo>
                  <a:lnTo>
                    <a:pt x="3494" y="739"/>
                  </a:lnTo>
                  <a:lnTo>
                    <a:pt x="3496" y="736"/>
                  </a:lnTo>
                  <a:lnTo>
                    <a:pt x="3497" y="740"/>
                  </a:lnTo>
                  <a:lnTo>
                    <a:pt x="3496" y="742"/>
                  </a:lnTo>
                  <a:lnTo>
                    <a:pt x="3501" y="743"/>
                  </a:lnTo>
                  <a:lnTo>
                    <a:pt x="3506" y="744"/>
                  </a:lnTo>
                  <a:lnTo>
                    <a:pt x="3508" y="746"/>
                  </a:lnTo>
                  <a:lnTo>
                    <a:pt x="3514" y="744"/>
                  </a:lnTo>
                  <a:lnTo>
                    <a:pt x="3516" y="743"/>
                  </a:lnTo>
                  <a:lnTo>
                    <a:pt x="3518" y="743"/>
                  </a:lnTo>
                  <a:lnTo>
                    <a:pt x="3522" y="741"/>
                  </a:lnTo>
                  <a:lnTo>
                    <a:pt x="3524" y="740"/>
                  </a:lnTo>
                  <a:lnTo>
                    <a:pt x="3526" y="737"/>
                  </a:lnTo>
                  <a:lnTo>
                    <a:pt x="3528" y="737"/>
                  </a:lnTo>
                  <a:lnTo>
                    <a:pt x="3530" y="736"/>
                  </a:lnTo>
                  <a:lnTo>
                    <a:pt x="3531" y="735"/>
                  </a:lnTo>
                  <a:lnTo>
                    <a:pt x="3535" y="733"/>
                  </a:lnTo>
                  <a:lnTo>
                    <a:pt x="3537" y="729"/>
                  </a:lnTo>
                  <a:lnTo>
                    <a:pt x="3539" y="728"/>
                  </a:lnTo>
                  <a:lnTo>
                    <a:pt x="3539" y="728"/>
                  </a:lnTo>
                  <a:lnTo>
                    <a:pt x="3540" y="725"/>
                  </a:lnTo>
                  <a:lnTo>
                    <a:pt x="3542" y="723"/>
                  </a:lnTo>
                  <a:lnTo>
                    <a:pt x="3547" y="717"/>
                  </a:lnTo>
                  <a:lnTo>
                    <a:pt x="3549" y="716"/>
                  </a:lnTo>
                  <a:lnTo>
                    <a:pt x="3550" y="714"/>
                  </a:lnTo>
                  <a:lnTo>
                    <a:pt x="3552" y="711"/>
                  </a:lnTo>
                  <a:lnTo>
                    <a:pt x="3555" y="709"/>
                  </a:lnTo>
                  <a:lnTo>
                    <a:pt x="3556" y="708"/>
                  </a:lnTo>
                  <a:lnTo>
                    <a:pt x="3558" y="705"/>
                  </a:lnTo>
                  <a:lnTo>
                    <a:pt x="3564" y="700"/>
                  </a:lnTo>
                  <a:lnTo>
                    <a:pt x="3568" y="695"/>
                  </a:lnTo>
                  <a:lnTo>
                    <a:pt x="3575" y="688"/>
                  </a:lnTo>
                  <a:lnTo>
                    <a:pt x="3577" y="683"/>
                  </a:lnTo>
                  <a:lnTo>
                    <a:pt x="3577" y="682"/>
                  </a:lnTo>
                  <a:lnTo>
                    <a:pt x="3580" y="680"/>
                  </a:lnTo>
                  <a:lnTo>
                    <a:pt x="3580" y="677"/>
                  </a:lnTo>
                  <a:lnTo>
                    <a:pt x="3582" y="674"/>
                  </a:lnTo>
                  <a:lnTo>
                    <a:pt x="3586" y="668"/>
                  </a:lnTo>
                  <a:lnTo>
                    <a:pt x="3589" y="666"/>
                  </a:lnTo>
                  <a:lnTo>
                    <a:pt x="3590" y="664"/>
                  </a:lnTo>
                  <a:lnTo>
                    <a:pt x="3591" y="662"/>
                  </a:lnTo>
                  <a:lnTo>
                    <a:pt x="3593" y="658"/>
                  </a:lnTo>
                  <a:lnTo>
                    <a:pt x="3596" y="656"/>
                  </a:lnTo>
                  <a:lnTo>
                    <a:pt x="3598" y="654"/>
                  </a:lnTo>
                  <a:lnTo>
                    <a:pt x="3601" y="651"/>
                  </a:lnTo>
                  <a:lnTo>
                    <a:pt x="3602" y="650"/>
                  </a:lnTo>
                  <a:lnTo>
                    <a:pt x="3605" y="648"/>
                  </a:lnTo>
                  <a:lnTo>
                    <a:pt x="3605" y="643"/>
                  </a:lnTo>
                  <a:lnTo>
                    <a:pt x="3606" y="640"/>
                  </a:lnTo>
                  <a:lnTo>
                    <a:pt x="3606" y="638"/>
                  </a:lnTo>
                  <a:lnTo>
                    <a:pt x="3607" y="638"/>
                  </a:lnTo>
                  <a:lnTo>
                    <a:pt x="3607" y="635"/>
                  </a:lnTo>
                  <a:lnTo>
                    <a:pt x="3607" y="633"/>
                  </a:lnTo>
                  <a:lnTo>
                    <a:pt x="3607" y="633"/>
                  </a:lnTo>
                  <a:lnTo>
                    <a:pt x="3608" y="631"/>
                  </a:lnTo>
                  <a:lnTo>
                    <a:pt x="3609" y="628"/>
                  </a:lnTo>
                  <a:lnTo>
                    <a:pt x="3609" y="625"/>
                  </a:lnTo>
                  <a:lnTo>
                    <a:pt x="3608" y="623"/>
                  </a:lnTo>
                  <a:lnTo>
                    <a:pt x="3609" y="621"/>
                  </a:lnTo>
                  <a:lnTo>
                    <a:pt x="3609" y="618"/>
                  </a:lnTo>
                  <a:lnTo>
                    <a:pt x="3609" y="615"/>
                  </a:lnTo>
                  <a:lnTo>
                    <a:pt x="3609" y="613"/>
                  </a:lnTo>
                  <a:lnTo>
                    <a:pt x="3609" y="612"/>
                  </a:lnTo>
                  <a:lnTo>
                    <a:pt x="3608" y="607"/>
                  </a:lnTo>
                  <a:lnTo>
                    <a:pt x="3611" y="601"/>
                  </a:lnTo>
                  <a:lnTo>
                    <a:pt x="3611" y="599"/>
                  </a:lnTo>
                  <a:lnTo>
                    <a:pt x="3614" y="597"/>
                  </a:lnTo>
                  <a:lnTo>
                    <a:pt x="3615" y="594"/>
                  </a:lnTo>
                  <a:lnTo>
                    <a:pt x="3615" y="591"/>
                  </a:lnTo>
                  <a:lnTo>
                    <a:pt x="3618" y="589"/>
                  </a:lnTo>
                  <a:lnTo>
                    <a:pt x="3620" y="587"/>
                  </a:lnTo>
                  <a:lnTo>
                    <a:pt x="3620" y="583"/>
                  </a:lnTo>
                  <a:lnTo>
                    <a:pt x="3623" y="581"/>
                  </a:lnTo>
                  <a:lnTo>
                    <a:pt x="3623" y="580"/>
                  </a:lnTo>
                  <a:lnTo>
                    <a:pt x="3620" y="579"/>
                  </a:lnTo>
                  <a:lnTo>
                    <a:pt x="3617" y="578"/>
                  </a:lnTo>
                  <a:lnTo>
                    <a:pt x="3619" y="574"/>
                  </a:lnTo>
                  <a:lnTo>
                    <a:pt x="3619" y="572"/>
                  </a:lnTo>
                  <a:lnTo>
                    <a:pt x="3619" y="570"/>
                  </a:lnTo>
                  <a:lnTo>
                    <a:pt x="3611" y="564"/>
                  </a:lnTo>
                  <a:lnTo>
                    <a:pt x="3617" y="566"/>
                  </a:lnTo>
                  <a:lnTo>
                    <a:pt x="3619" y="564"/>
                  </a:lnTo>
                  <a:lnTo>
                    <a:pt x="3620" y="562"/>
                  </a:lnTo>
                  <a:lnTo>
                    <a:pt x="3618" y="560"/>
                  </a:lnTo>
                  <a:lnTo>
                    <a:pt x="3616" y="558"/>
                  </a:lnTo>
                  <a:lnTo>
                    <a:pt x="3612" y="555"/>
                  </a:lnTo>
                  <a:lnTo>
                    <a:pt x="3609" y="554"/>
                  </a:lnTo>
                  <a:lnTo>
                    <a:pt x="3607" y="552"/>
                  </a:lnTo>
                  <a:lnTo>
                    <a:pt x="3606" y="548"/>
                  </a:lnTo>
                  <a:lnTo>
                    <a:pt x="3605" y="546"/>
                  </a:lnTo>
                  <a:lnTo>
                    <a:pt x="3602" y="545"/>
                  </a:lnTo>
                  <a:lnTo>
                    <a:pt x="3599" y="543"/>
                  </a:lnTo>
                  <a:lnTo>
                    <a:pt x="3597" y="543"/>
                  </a:lnTo>
                  <a:lnTo>
                    <a:pt x="3593" y="544"/>
                  </a:lnTo>
                  <a:lnTo>
                    <a:pt x="3591" y="544"/>
                  </a:lnTo>
                  <a:lnTo>
                    <a:pt x="3588" y="543"/>
                  </a:lnTo>
                  <a:lnTo>
                    <a:pt x="3585" y="541"/>
                  </a:lnTo>
                  <a:lnTo>
                    <a:pt x="3584" y="545"/>
                  </a:lnTo>
                  <a:lnTo>
                    <a:pt x="3585" y="547"/>
                  </a:lnTo>
                  <a:lnTo>
                    <a:pt x="3584" y="549"/>
                  </a:lnTo>
                  <a:lnTo>
                    <a:pt x="3583" y="553"/>
                  </a:lnTo>
                  <a:lnTo>
                    <a:pt x="3582" y="555"/>
                  </a:lnTo>
                  <a:lnTo>
                    <a:pt x="3579" y="556"/>
                  </a:lnTo>
                  <a:lnTo>
                    <a:pt x="3580" y="554"/>
                  </a:lnTo>
                  <a:lnTo>
                    <a:pt x="3582" y="551"/>
                  </a:lnTo>
                  <a:lnTo>
                    <a:pt x="3582" y="548"/>
                  </a:lnTo>
                  <a:lnTo>
                    <a:pt x="3580" y="549"/>
                  </a:lnTo>
                  <a:lnTo>
                    <a:pt x="3579" y="552"/>
                  </a:lnTo>
                  <a:lnTo>
                    <a:pt x="3573" y="555"/>
                  </a:lnTo>
                  <a:lnTo>
                    <a:pt x="3568" y="556"/>
                  </a:lnTo>
                  <a:lnTo>
                    <a:pt x="3568" y="556"/>
                  </a:lnTo>
                  <a:lnTo>
                    <a:pt x="3565" y="556"/>
                  </a:lnTo>
                  <a:lnTo>
                    <a:pt x="3567" y="553"/>
                  </a:lnTo>
                  <a:lnTo>
                    <a:pt x="3568" y="551"/>
                  </a:lnTo>
                  <a:lnTo>
                    <a:pt x="3572" y="549"/>
                  </a:lnTo>
                  <a:lnTo>
                    <a:pt x="3568" y="548"/>
                  </a:lnTo>
                  <a:lnTo>
                    <a:pt x="3566" y="547"/>
                  </a:lnTo>
                  <a:lnTo>
                    <a:pt x="3568" y="544"/>
                  </a:lnTo>
                  <a:lnTo>
                    <a:pt x="3571" y="541"/>
                  </a:lnTo>
                  <a:lnTo>
                    <a:pt x="3567" y="541"/>
                  </a:lnTo>
                  <a:lnTo>
                    <a:pt x="3565" y="543"/>
                  </a:lnTo>
                  <a:lnTo>
                    <a:pt x="3562" y="545"/>
                  </a:lnTo>
                  <a:lnTo>
                    <a:pt x="3565" y="546"/>
                  </a:lnTo>
                  <a:lnTo>
                    <a:pt x="3564" y="549"/>
                  </a:lnTo>
                  <a:lnTo>
                    <a:pt x="3560" y="551"/>
                  </a:lnTo>
                  <a:lnTo>
                    <a:pt x="3558" y="552"/>
                  </a:lnTo>
                  <a:lnTo>
                    <a:pt x="3558" y="552"/>
                  </a:lnTo>
                  <a:lnTo>
                    <a:pt x="3556" y="548"/>
                  </a:lnTo>
                  <a:lnTo>
                    <a:pt x="3558" y="546"/>
                  </a:lnTo>
                  <a:lnTo>
                    <a:pt x="3557" y="540"/>
                  </a:lnTo>
                  <a:lnTo>
                    <a:pt x="3558" y="538"/>
                  </a:lnTo>
                  <a:lnTo>
                    <a:pt x="3558" y="536"/>
                  </a:lnTo>
                  <a:lnTo>
                    <a:pt x="3556" y="535"/>
                  </a:lnTo>
                  <a:lnTo>
                    <a:pt x="3552" y="536"/>
                  </a:lnTo>
                  <a:lnTo>
                    <a:pt x="3550" y="536"/>
                  </a:lnTo>
                  <a:lnTo>
                    <a:pt x="3545" y="537"/>
                  </a:lnTo>
                  <a:lnTo>
                    <a:pt x="3542" y="535"/>
                  </a:lnTo>
                  <a:lnTo>
                    <a:pt x="3539" y="535"/>
                  </a:lnTo>
                  <a:lnTo>
                    <a:pt x="3537" y="534"/>
                  </a:lnTo>
                  <a:lnTo>
                    <a:pt x="3535" y="531"/>
                  </a:lnTo>
                  <a:lnTo>
                    <a:pt x="3538" y="529"/>
                  </a:lnTo>
                  <a:lnTo>
                    <a:pt x="3541" y="527"/>
                  </a:lnTo>
                  <a:lnTo>
                    <a:pt x="3543" y="526"/>
                  </a:lnTo>
                  <a:lnTo>
                    <a:pt x="3549" y="522"/>
                  </a:lnTo>
                  <a:lnTo>
                    <a:pt x="3551" y="520"/>
                  </a:lnTo>
                  <a:lnTo>
                    <a:pt x="3554" y="518"/>
                  </a:lnTo>
                  <a:lnTo>
                    <a:pt x="3556" y="517"/>
                  </a:lnTo>
                  <a:lnTo>
                    <a:pt x="3559" y="514"/>
                  </a:lnTo>
                  <a:lnTo>
                    <a:pt x="3562" y="513"/>
                  </a:lnTo>
                  <a:lnTo>
                    <a:pt x="3566" y="510"/>
                  </a:lnTo>
                  <a:lnTo>
                    <a:pt x="3567" y="509"/>
                  </a:lnTo>
                  <a:lnTo>
                    <a:pt x="3569" y="506"/>
                  </a:lnTo>
                  <a:lnTo>
                    <a:pt x="3575" y="502"/>
                  </a:lnTo>
                  <a:lnTo>
                    <a:pt x="3577" y="501"/>
                  </a:lnTo>
                  <a:lnTo>
                    <a:pt x="3576" y="497"/>
                  </a:lnTo>
                  <a:lnTo>
                    <a:pt x="3580" y="495"/>
                  </a:lnTo>
                  <a:lnTo>
                    <a:pt x="3580" y="494"/>
                  </a:lnTo>
                  <a:lnTo>
                    <a:pt x="3585" y="491"/>
                  </a:lnTo>
                  <a:lnTo>
                    <a:pt x="3588" y="488"/>
                  </a:lnTo>
                  <a:lnTo>
                    <a:pt x="3590" y="486"/>
                  </a:lnTo>
                  <a:lnTo>
                    <a:pt x="3592" y="484"/>
                  </a:lnTo>
                  <a:lnTo>
                    <a:pt x="3594" y="484"/>
                  </a:lnTo>
                  <a:lnTo>
                    <a:pt x="3598" y="480"/>
                  </a:lnTo>
                  <a:lnTo>
                    <a:pt x="3600" y="479"/>
                  </a:lnTo>
                  <a:lnTo>
                    <a:pt x="3602" y="476"/>
                  </a:lnTo>
                  <a:lnTo>
                    <a:pt x="3608" y="475"/>
                  </a:lnTo>
                  <a:lnTo>
                    <a:pt x="3609" y="471"/>
                  </a:lnTo>
                  <a:lnTo>
                    <a:pt x="3610" y="469"/>
                  </a:lnTo>
                  <a:lnTo>
                    <a:pt x="3611" y="466"/>
                  </a:lnTo>
                  <a:lnTo>
                    <a:pt x="3614" y="463"/>
                  </a:lnTo>
                  <a:lnTo>
                    <a:pt x="3616" y="461"/>
                  </a:lnTo>
                  <a:lnTo>
                    <a:pt x="3619" y="461"/>
                  </a:lnTo>
                  <a:lnTo>
                    <a:pt x="3625" y="457"/>
                  </a:lnTo>
                  <a:lnTo>
                    <a:pt x="3627" y="454"/>
                  </a:lnTo>
                  <a:lnTo>
                    <a:pt x="3628" y="451"/>
                  </a:lnTo>
                  <a:lnTo>
                    <a:pt x="3631" y="449"/>
                  </a:lnTo>
                  <a:lnTo>
                    <a:pt x="3636" y="445"/>
                  </a:lnTo>
                  <a:lnTo>
                    <a:pt x="3642" y="444"/>
                  </a:lnTo>
                  <a:lnTo>
                    <a:pt x="3645" y="443"/>
                  </a:lnTo>
                  <a:lnTo>
                    <a:pt x="3645" y="443"/>
                  </a:lnTo>
                  <a:lnTo>
                    <a:pt x="3649" y="443"/>
                  </a:lnTo>
                  <a:lnTo>
                    <a:pt x="3651" y="443"/>
                  </a:lnTo>
                  <a:lnTo>
                    <a:pt x="3651" y="443"/>
                  </a:lnTo>
                  <a:lnTo>
                    <a:pt x="3657" y="442"/>
                  </a:lnTo>
                  <a:lnTo>
                    <a:pt x="3660" y="442"/>
                  </a:lnTo>
                  <a:lnTo>
                    <a:pt x="3662" y="442"/>
                  </a:lnTo>
                  <a:lnTo>
                    <a:pt x="3665" y="443"/>
                  </a:lnTo>
                  <a:lnTo>
                    <a:pt x="3670" y="443"/>
                  </a:lnTo>
                  <a:lnTo>
                    <a:pt x="3673" y="442"/>
                  </a:lnTo>
                  <a:lnTo>
                    <a:pt x="3676" y="442"/>
                  </a:lnTo>
                  <a:lnTo>
                    <a:pt x="3678" y="442"/>
                  </a:lnTo>
                  <a:lnTo>
                    <a:pt x="3682" y="442"/>
                  </a:lnTo>
                  <a:lnTo>
                    <a:pt x="3682" y="445"/>
                  </a:lnTo>
                  <a:lnTo>
                    <a:pt x="3684" y="447"/>
                  </a:lnTo>
                  <a:lnTo>
                    <a:pt x="3686" y="446"/>
                  </a:lnTo>
                  <a:lnTo>
                    <a:pt x="3688" y="443"/>
                  </a:lnTo>
                  <a:lnTo>
                    <a:pt x="3691" y="441"/>
                  </a:lnTo>
                  <a:lnTo>
                    <a:pt x="3694" y="443"/>
                  </a:lnTo>
                  <a:lnTo>
                    <a:pt x="3696" y="443"/>
                  </a:lnTo>
                  <a:lnTo>
                    <a:pt x="3702" y="444"/>
                  </a:lnTo>
                  <a:lnTo>
                    <a:pt x="3704" y="445"/>
                  </a:lnTo>
                  <a:lnTo>
                    <a:pt x="3708" y="444"/>
                  </a:lnTo>
                  <a:lnTo>
                    <a:pt x="3710" y="442"/>
                  </a:lnTo>
                  <a:lnTo>
                    <a:pt x="3712" y="442"/>
                  </a:lnTo>
                  <a:lnTo>
                    <a:pt x="3716" y="442"/>
                  </a:lnTo>
                  <a:lnTo>
                    <a:pt x="3717" y="444"/>
                  </a:lnTo>
                  <a:lnTo>
                    <a:pt x="3720" y="445"/>
                  </a:lnTo>
                  <a:lnTo>
                    <a:pt x="3722" y="444"/>
                  </a:lnTo>
                  <a:lnTo>
                    <a:pt x="3721" y="442"/>
                  </a:lnTo>
                  <a:lnTo>
                    <a:pt x="3722" y="440"/>
                  </a:lnTo>
                  <a:lnTo>
                    <a:pt x="3726" y="441"/>
                  </a:lnTo>
                  <a:lnTo>
                    <a:pt x="3726" y="437"/>
                  </a:lnTo>
                  <a:lnTo>
                    <a:pt x="3728" y="436"/>
                  </a:lnTo>
                  <a:lnTo>
                    <a:pt x="3731" y="435"/>
                  </a:lnTo>
                  <a:lnTo>
                    <a:pt x="3734" y="435"/>
                  </a:lnTo>
                  <a:lnTo>
                    <a:pt x="3737" y="435"/>
                  </a:lnTo>
                  <a:lnTo>
                    <a:pt x="3738" y="436"/>
                  </a:lnTo>
                  <a:lnTo>
                    <a:pt x="3740" y="436"/>
                  </a:lnTo>
                  <a:lnTo>
                    <a:pt x="3743" y="437"/>
                  </a:lnTo>
                  <a:lnTo>
                    <a:pt x="3746" y="438"/>
                  </a:lnTo>
                  <a:lnTo>
                    <a:pt x="3748" y="440"/>
                  </a:lnTo>
                  <a:lnTo>
                    <a:pt x="3746" y="440"/>
                  </a:lnTo>
                  <a:lnTo>
                    <a:pt x="3748" y="441"/>
                  </a:lnTo>
                  <a:lnTo>
                    <a:pt x="3751" y="441"/>
                  </a:lnTo>
                  <a:lnTo>
                    <a:pt x="3753" y="438"/>
                  </a:lnTo>
                  <a:lnTo>
                    <a:pt x="3756" y="438"/>
                  </a:lnTo>
                  <a:lnTo>
                    <a:pt x="3759" y="440"/>
                  </a:lnTo>
                  <a:lnTo>
                    <a:pt x="3761" y="442"/>
                  </a:lnTo>
                  <a:lnTo>
                    <a:pt x="3762" y="444"/>
                  </a:lnTo>
                  <a:lnTo>
                    <a:pt x="3764" y="444"/>
                  </a:lnTo>
                  <a:lnTo>
                    <a:pt x="3768" y="446"/>
                  </a:lnTo>
                  <a:lnTo>
                    <a:pt x="3762" y="447"/>
                  </a:lnTo>
                  <a:lnTo>
                    <a:pt x="3760" y="447"/>
                  </a:lnTo>
                  <a:lnTo>
                    <a:pt x="3756" y="447"/>
                  </a:lnTo>
                  <a:lnTo>
                    <a:pt x="3754" y="447"/>
                  </a:lnTo>
                  <a:lnTo>
                    <a:pt x="3755" y="451"/>
                  </a:lnTo>
                  <a:lnTo>
                    <a:pt x="3756" y="453"/>
                  </a:lnTo>
                  <a:lnTo>
                    <a:pt x="3761" y="453"/>
                  </a:lnTo>
                  <a:lnTo>
                    <a:pt x="3762" y="453"/>
                  </a:lnTo>
                  <a:lnTo>
                    <a:pt x="3765" y="452"/>
                  </a:lnTo>
                  <a:lnTo>
                    <a:pt x="3768" y="451"/>
                  </a:lnTo>
                  <a:lnTo>
                    <a:pt x="3770" y="450"/>
                  </a:lnTo>
                  <a:lnTo>
                    <a:pt x="3776" y="452"/>
                  </a:lnTo>
                  <a:lnTo>
                    <a:pt x="3779" y="451"/>
                  </a:lnTo>
                  <a:lnTo>
                    <a:pt x="3781" y="449"/>
                  </a:lnTo>
                  <a:lnTo>
                    <a:pt x="3785" y="449"/>
                  </a:lnTo>
                  <a:lnTo>
                    <a:pt x="3785" y="445"/>
                  </a:lnTo>
                  <a:lnTo>
                    <a:pt x="3788" y="446"/>
                  </a:lnTo>
                  <a:lnTo>
                    <a:pt x="3790" y="446"/>
                  </a:lnTo>
                  <a:lnTo>
                    <a:pt x="3793" y="449"/>
                  </a:lnTo>
                  <a:lnTo>
                    <a:pt x="3796" y="449"/>
                  </a:lnTo>
                  <a:lnTo>
                    <a:pt x="3798" y="446"/>
                  </a:lnTo>
                  <a:lnTo>
                    <a:pt x="3802" y="446"/>
                  </a:lnTo>
                  <a:lnTo>
                    <a:pt x="3807" y="446"/>
                  </a:lnTo>
                  <a:lnTo>
                    <a:pt x="3810" y="445"/>
                  </a:lnTo>
                  <a:lnTo>
                    <a:pt x="3808" y="442"/>
                  </a:lnTo>
                  <a:lnTo>
                    <a:pt x="3806" y="441"/>
                  </a:lnTo>
                  <a:lnTo>
                    <a:pt x="3803" y="440"/>
                  </a:lnTo>
                  <a:lnTo>
                    <a:pt x="3801" y="441"/>
                  </a:lnTo>
                  <a:lnTo>
                    <a:pt x="3798" y="441"/>
                  </a:lnTo>
                  <a:lnTo>
                    <a:pt x="3795" y="440"/>
                  </a:lnTo>
                  <a:lnTo>
                    <a:pt x="3798" y="437"/>
                  </a:lnTo>
                  <a:lnTo>
                    <a:pt x="3797" y="435"/>
                  </a:lnTo>
                  <a:lnTo>
                    <a:pt x="3797" y="432"/>
                  </a:lnTo>
                  <a:lnTo>
                    <a:pt x="3799" y="433"/>
                  </a:lnTo>
                  <a:lnTo>
                    <a:pt x="3801" y="429"/>
                  </a:lnTo>
                  <a:lnTo>
                    <a:pt x="3802" y="427"/>
                  </a:lnTo>
                  <a:lnTo>
                    <a:pt x="3804" y="425"/>
                  </a:lnTo>
                  <a:lnTo>
                    <a:pt x="3807" y="423"/>
                  </a:lnTo>
                  <a:lnTo>
                    <a:pt x="3813" y="419"/>
                  </a:lnTo>
                  <a:lnTo>
                    <a:pt x="3815" y="417"/>
                  </a:lnTo>
                  <a:lnTo>
                    <a:pt x="3819" y="416"/>
                  </a:lnTo>
                  <a:lnTo>
                    <a:pt x="3821" y="410"/>
                  </a:lnTo>
                  <a:lnTo>
                    <a:pt x="3824" y="408"/>
                  </a:lnTo>
                  <a:lnTo>
                    <a:pt x="3827" y="406"/>
                  </a:lnTo>
                  <a:lnTo>
                    <a:pt x="3830" y="404"/>
                  </a:lnTo>
                  <a:lnTo>
                    <a:pt x="3830" y="402"/>
                  </a:lnTo>
                  <a:lnTo>
                    <a:pt x="3830" y="399"/>
                  </a:lnTo>
                  <a:lnTo>
                    <a:pt x="3833" y="398"/>
                  </a:lnTo>
                  <a:lnTo>
                    <a:pt x="3836" y="395"/>
                  </a:lnTo>
                  <a:lnTo>
                    <a:pt x="3838" y="394"/>
                  </a:lnTo>
                  <a:lnTo>
                    <a:pt x="3841" y="392"/>
                  </a:lnTo>
                  <a:lnTo>
                    <a:pt x="3847" y="393"/>
                  </a:lnTo>
                  <a:lnTo>
                    <a:pt x="3849" y="394"/>
                  </a:lnTo>
                  <a:lnTo>
                    <a:pt x="3852" y="392"/>
                  </a:lnTo>
                  <a:lnTo>
                    <a:pt x="3855" y="392"/>
                  </a:lnTo>
                  <a:lnTo>
                    <a:pt x="3859" y="392"/>
                  </a:lnTo>
                  <a:lnTo>
                    <a:pt x="3863" y="390"/>
                  </a:lnTo>
                  <a:lnTo>
                    <a:pt x="3865" y="390"/>
                  </a:lnTo>
                  <a:lnTo>
                    <a:pt x="3867" y="392"/>
                  </a:lnTo>
                  <a:lnTo>
                    <a:pt x="3870" y="395"/>
                  </a:lnTo>
                  <a:lnTo>
                    <a:pt x="3872" y="394"/>
                  </a:lnTo>
                  <a:lnTo>
                    <a:pt x="3879" y="390"/>
                  </a:lnTo>
                  <a:lnTo>
                    <a:pt x="3881" y="393"/>
                  </a:lnTo>
                  <a:lnTo>
                    <a:pt x="3876" y="401"/>
                  </a:lnTo>
                  <a:lnTo>
                    <a:pt x="3875" y="401"/>
                  </a:lnTo>
                  <a:lnTo>
                    <a:pt x="3873" y="403"/>
                  </a:lnTo>
                  <a:lnTo>
                    <a:pt x="3875" y="406"/>
                  </a:lnTo>
                  <a:lnTo>
                    <a:pt x="3874" y="409"/>
                  </a:lnTo>
                  <a:lnTo>
                    <a:pt x="3875" y="409"/>
                  </a:lnTo>
                  <a:lnTo>
                    <a:pt x="3879" y="408"/>
                  </a:lnTo>
                  <a:lnTo>
                    <a:pt x="3881" y="408"/>
                  </a:lnTo>
                  <a:lnTo>
                    <a:pt x="3881" y="411"/>
                  </a:lnTo>
                  <a:lnTo>
                    <a:pt x="3879" y="414"/>
                  </a:lnTo>
                  <a:lnTo>
                    <a:pt x="3878" y="416"/>
                  </a:lnTo>
                  <a:lnTo>
                    <a:pt x="3880" y="416"/>
                  </a:lnTo>
                  <a:lnTo>
                    <a:pt x="3883" y="415"/>
                  </a:lnTo>
                  <a:lnTo>
                    <a:pt x="3885" y="415"/>
                  </a:lnTo>
                  <a:lnTo>
                    <a:pt x="3888" y="411"/>
                  </a:lnTo>
                  <a:lnTo>
                    <a:pt x="3893" y="408"/>
                  </a:lnTo>
                  <a:lnTo>
                    <a:pt x="3896" y="404"/>
                  </a:lnTo>
                  <a:lnTo>
                    <a:pt x="3901" y="401"/>
                  </a:lnTo>
                  <a:lnTo>
                    <a:pt x="3905" y="400"/>
                  </a:lnTo>
                  <a:lnTo>
                    <a:pt x="3907" y="397"/>
                  </a:lnTo>
                  <a:lnTo>
                    <a:pt x="3909" y="395"/>
                  </a:lnTo>
                  <a:lnTo>
                    <a:pt x="3910" y="395"/>
                  </a:lnTo>
                  <a:lnTo>
                    <a:pt x="3913" y="397"/>
                  </a:lnTo>
                  <a:lnTo>
                    <a:pt x="3916" y="394"/>
                  </a:lnTo>
                  <a:lnTo>
                    <a:pt x="3916" y="398"/>
                  </a:lnTo>
                  <a:lnTo>
                    <a:pt x="3919" y="397"/>
                  </a:lnTo>
                  <a:lnTo>
                    <a:pt x="3919" y="393"/>
                  </a:lnTo>
                  <a:lnTo>
                    <a:pt x="3916" y="393"/>
                  </a:lnTo>
                  <a:lnTo>
                    <a:pt x="3917" y="390"/>
                  </a:lnTo>
                  <a:lnTo>
                    <a:pt x="3918" y="387"/>
                  </a:lnTo>
                  <a:lnTo>
                    <a:pt x="3918" y="384"/>
                  </a:lnTo>
                  <a:lnTo>
                    <a:pt x="3918" y="382"/>
                  </a:lnTo>
                  <a:lnTo>
                    <a:pt x="3922" y="381"/>
                  </a:lnTo>
                  <a:lnTo>
                    <a:pt x="3919" y="378"/>
                  </a:lnTo>
                  <a:lnTo>
                    <a:pt x="3923" y="376"/>
                  </a:lnTo>
                  <a:lnTo>
                    <a:pt x="3925" y="375"/>
                  </a:lnTo>
                  <a:lnTo>
                    <a:pt x="3929" y="375"/>
                  </a:lnTo>
                  <a:lnTo>
                    <a:pt x="3931" y="374"/>
                  </a:lnTo>
                  <a:lnTo>
                    <a:pt x="3934" y="374"/>
                  </a:lnTo>
                  <a:lnTo>
                    <a:pt x="3936" y="374"/>
                  </a:lnTo>
                  <a:lnTo>
                    <a:pt x="3939" y="375"/>
                  </a:lnTo>
                  <a:lnTo>
                    <a:pt x="3942" y="376"/>
                  </a:lnTo>
                  <a:lnTo>
                    <a:pt x="3944" y="377"/>
                  </a:lnTo>
                  <a:lnTo>
                    <a:pt x="3950" y="378"/>
                  </a:lnTo>
                  <a:lnTo>
                    <a:pt x="3952" y="378"/>
                  </a:lnTo>
                  <a:lnTo>
                    <a:pt x="3953" y="378"/>
                  </a:lnTo>
                  <a:lnTo>
                    <a:pt x="3952" y="378"/>
                  </a:lnTo>
                  <a:lnTo>
                    <a:pt x="3948" y="378"/>
                  </a:lnTo>
                  <a:lnTo>
                    <a:pt x="3948" y="381"/>
                  </a:lnTo>
                  <a:lnTo>
                    <a:pt x="3946" y="380"/>
                  </a:lnTo>
                  <a:lnTo>
                    <a:pt x="3942" y="380"/>
                  </a:lnTo>
                  <a:lnTo>
                    <a:pt x="3940" y="378"/>
                  </a:lnTo>
                  <a:lnTo>
                    <a:pt x="3938" y="378"/>
                  </a:lnTo>
                  <a:lnTo>
                    <a:pt x="3934" y="381"/>
                  </a:lnTo>
                  <a:lnTo>
                    <a:pt x="3932" y="383"/>
                  </a:lnTo>
                  <a:lnTo>
                    <a:pt x="3932" y="385"/>
                  </a:lnTo>
                  <a:lnTo>
                    <a:pt x="3931" y="389"/>
                  </a:lnTo>
                  <a:lnTo>
                    <a:pt x="3931" y="394"/>
                  </a:lnTo>
                  <a:lnTo>
                    <a:pt x="3929" y="395"/>
                  </a:lnTo>
                  <a:lnTo>
                    <a:pt x="3927" y="399"/>
                  </a:lnTo>
                  <a:lnTo>
                    <a:pt x="3930" y="401"/>
                  </a:lnTo>
                  <a:lnTo>
                    <a:pt x="3930" y="403"/>
                  </a:lnTo>
                  <a:lnTo>
                    <a:pt x="3927" y="406"/>
                  </a:lnTo>
                  <a:lnTo>
                    <a:pt x="3924" y="408"/>
                  </a:lnTo>
                  <a:lnTo>
                    <a:pt x="3927" y="410"/>
                  </a:lnTo>
                  <a:lnTo>
                    <a:pt x="3922" y="414"/>
                  </a:lnTo>
                  <a:lnTo>
                    <a:pt x="3919" y="414"/>
                  </a:lnTo>
                  <a:lnTo>
                    <a:pt x="3916" y="414"/>
                  </a:lnTo>
                  <a:lnTo>
                    <a:pt x="3914" y="417"/>
                  </a:lnTo>
                  <a:lnTo>
                    <a:pt x="3910" y="417"/>
                  </a:lnTo>
                  <a:lnTo>
                    <a:pt x="3908" y="418"/>
                  </a:lnTo>
                  <a:lnTo>
                    <a:pt x="3906" y="419"/>
                  </a:lnTo>
                  <a:lnTo>
                    <a:pt x="3902" y="420"/>
                  </a:lnTo>
                  <a:lnTo>
                    <a:pt x="3902" y="424"/>
                  </a:lnTo>
                  <a:lnTo>
                    <a:pt x="3900" y="426"/>
                  </a:lnTo>
                  <a:lnTo>
                    <a:pt x="3898" y="428"/>
                  </a:lnTo>
                  <a:lnTo>
                    <a:pt x="3895" y="429"/>
                  </a:lnTo>
                  <a:lnTo>
                    <a:pt x="3893" y="433"/>
                  </a:lnTo>
                  <a:lnTo>
                    <a:pt x="3890" y="435"/>
                  </a:lnTo>
                  <a:lnTo>
                    <a:pt x="3888" y="437"/>
                  </a:lnTo>
                  <a:lnTo>
                    <a:pt x="3885" y="438"/>
                  </a:lnTo>
                  <a:lnTo>
                    <a:pt x="3882" y="440"/>
                  </a:lnTo>
                  <a:lnTo>
                    <a:pt x="3881" y="442"/>
                  </a:lnTo>
                  <a:lnTo>
                    <a:pt x="3879" y="444"/>
                  </a:lnTo>
                  <a:lnTo>
                    <a:pt x="3875" y="446"/>
                  </a:lnTo>
                  <a:lnTo>
                    <a:pt x="3873" y="449"/>
                  </a:lnTo>
                  <a:lnTo>
                    <a:pt x="3873" y="451"/>
                  </a:lnTo>
                  <a:lnTo>
                    <a:pt x="3871" y="453"/>
                  </a:lnTo>
                  <a:lnTo>
                    <a:pt x="3868" y="457"/>
                  </a:lnTo>
                  <a:lnTo>
                    <a:pt x="3865" y="459"/>
                  </a:lnTo>
                  <a:lnTo>
                    <a:pt x="3863" y="461"/>
                  </a:lnTo>
                  <a:lnTo>
                    <a:pt x="3861" y="463"/>
                  </a:lnTo>
                  <a:lnTo>
                    <a:pt x="3857" y="464"/>
                  </a:lnTo>
                  <a:lnTo>
                    <a:pt x="3855" y="467"/>
                  </a:lnTo>
                  <a:lnTo>
                    <a:pt x="3852" y="469"/>
                  </a:lnTo>
                  <a:lnTo>
                    <a:pt x="3849" y="470"/>
                  </a:lnTo>
                  <a:lnTo>
                    <a:pt x="3847" y="470"/>
                  </a:lnTo>
                  <a:lnTo>
                    <a:pt x="3844" y="470"/>
                  </a:lnTo>
                  <a:lnTo>
                    <a:pt x="3842" y="472"/>
                  </a:lnTo>
                  <a:lnTo>
                    <a:pt x="3839" y="475"/>
                  </a:lnTo>
                  <a:lnTo>
                    <a:pt x="3837" y="475"/>
                  </a:lnTo>
                  <a:lnTo>
                    <a:pt x="3833" y="474"/>
                  </a:lnTo>
                  <a:lnTo>
                    <a:pt x="3831" y="475"/>
                  </a:lnTo>
                  <a:lnTo>
                    <a:pt x="3833" y="478"/>
                  </a:lnTo>
                  <a:lnTo>
                    <a:pt x="3835" y="480"/>
                  </a:lnTo>
                  <a:lnTo>
                    <a:pt x="3833" y="484"/>
                  </a:lnTo>
                  <a:lnTo>
                    <a:pt x="3831" y="486"/>
                  </a:lnTo>
                  <a:lnTo>
                    <a:pt x="3830" y="488"/>
                  </a:lnTo>
                  <a:lnTo>
                    <a:pt x="3828" y="489"/>
                  </a:lnTo>
                  <a:lnTo>
                    <a:pt x="3825" y="492"/>
                  </a:lnTo>
                  <a:lnTo>
                    <a:pt x="3822" y="495"/>
                  </a:lnTo>
                  <a:lnTo>
                    <a:pt x="3820" y="497"/>
                  </a:lnTo>
                  <a:lnTo>
                    <a:pt x="3820" y="501"/>
                  </a:lnTo>
                  <a:lnTo>
                    <a:pt x="3819" y="503"/>
                  </a:lnTo>
                  <a:lnTo>
                    <a:pt x="3818" y="505"/>
                  </a:lnTo>
                  <a:lnTo>
                    <a:pt x="3816" y="509"/>
                  </a:lnTo>
                  <a:lnTo>
                    <a:pt x="3816" y="511"/>
                  </a:lnTo>
                  <a:lnTo>
                    <a:pt x="3816" y="513"/>
                  </a:lnTo>
                  <a:lnTo>
                    <a:pt x="3816" y="515"/>
                  </a:lnTo>
                  <a:lnTo>
                    <a:pt x="3815" y="519"/>
                  </a:lnTo>
                  <a:lnTo>
                    <a:pt x="3815" y="521"/>
                  </a:lnTo>
                  <a:lnTo>
                    <a:pt x="3815" y="523"/>
                  </a:lnTo>
                  <a:lnTo>
                    <a:pt x="3815" y="527"/>
                  </a:lnTo>
                  <a:lnTo>
                    <a:pt x="3815" y="529"/>
                  </a:lnTo>
                  <a:lnTo>
                    <a:pt x="3816" y="532"/>
                  </a:lnTo>
                  <a:lnTo>
                    <a:pt x="3816" y="535"/>
                  </a:lnTo>
                  <a:lnTo>
                    <a:pt x="3816" y="537"/>
                  </a:lnTo>
                  <a:lnTo>
                    <a:pt x="3818" y="540"/>
                  </a:lnTo>
                  <a:lnTo>
                    <a:pt x="3818" y="543"/>
                  </a:lnTo>
                  <a:lnTo>
                    <a:pt x="3819" y="546"/>
                  </a:lnTo>
                  <a:lnTo>
                    <a:pt x="3820" y="548"/>
                  </a:lnTo>
                  <a:lnTo>
                    <a:pt x="3820" y="551"/>
                  </a:lnTo>
                  <a:lnTo>
                    <a:pt x="3821" y="554"/>
                  </a:lnTo>
                  <a:lnTo>
                    <a:pt x="3821" y="556"/>
                  </a:lnTo>
                  <a:lnTo>
                    <a:pt x="3821" y="560"/>
                  </a:lnTo>
                  <a:lnTo>
                    <a:pt x="3822" y="562"/>
                  </a:lnTo>
                  <a:lnTo>
                    <a:pt x="3822" y="564"/>
                  </a:lnTo>
                  <a:lnTo>
                    <a:pt x="3822" y="568"/>
                  </a:lnTo>
                  <a:lnTo>
                    <a:pt x="3823" y="570"/>
                  </a:lnTo>
                  <a:lnTo>
                    <a:pt x="3824" y="573"/>
                  </a:lnTo>
                  <a:lnTo>
                    <a:pt x="3827" y="574"/>
                  </a:lnTo>
                  <a:lnTo>
                    <a:pt x="3825" y="578"/>
                  </a:lnTo>
                  <a:lnTo>
                    <a:pt x="3827" y="580"/>
                  </a:lnTo>
                  <a:lnTo>
                    <a:pt x="3828" y="583"/>
                  </a:lnTo>
                  <a:lnTo>
                    <a:pt x="3828" y="586"/>
                  </a:lnTo>
                  <a:lnTo>
                    <a:pt x="3828" y="588"/>
                  </a:lnTo>
                  <a:lnTo>
                    <a:pt x="3828" y="591"/>
                  </a:lnTo>
                  <a:lnTo>
                    <a:pt x="3828" y="594"/>
                  </a:lnTo>
                  <a:lnTo>
                    <a:pt x="3828" y="597"/>
                  </a:lnTo>
                  <a:lnTo>
                    <a:pt x="3831" y="599"/>
                  </a:lnTo>
                  <a:lnTo>
                    <a:pt x="3831" y="601"/>
                  </a:lnTo>
                  <a:lnTo>
                    <a:pt x="3830" y="605"/>
                  </a:lnTo>
                  <a:lnTo>
                    <a:pt x="3832" y="603"/>
                  </a:lnTo>
                  <a:lnTo>
                    <a:pt x="3836" y="600"/>
                  </a:lnTo>
                  <a:lnTo>
                    <a:pt x="3837" y="599"/>
                  </a:lnTo>
                  <a:lnTo>
                    <a:pt x="3840" y="597"/>
                  </a:lnTo>
                  <a:lnTo>
                    <a:pt x="3842" y="594"/>
                  </a:lnTo>
                  <a:lnTo>
                    <a:pt x="3845" y="592"/>
                  </a:lnTo>
                  <a:lnTo>
                    <a:pt x="3847" y="590"/>
                  </a:lnTo>
                  <a:lnTo>
                    <a:pt x="3850" y="588"/>
                  </a:lnTo>
                  <a:lnTo>
                    <a:pt x="3853" y="585"/>
                  </a:lnTo>
                  <a:lnTo>
                    <a:pt x="3853" y="582"/>
                  </a:lnTo>
                  <a:lnTo>
                    <a:pt x="3854" y="580"/>
                  </a:lnTo>
                  <a:lnTo>
                    <a:pt x="3856" y="577"/>
                  </a:lnTo>
                  <a:lnTo>
                    <a:pt x="3856" y="574"/>
                  </a:lnTo>
                  <a:lnTo>
                    <a:pt x="3856" y="571"/>
                  </a:lnTo>
                  <a:lnTo>
                    <a:pt x="3857" y="569"/>
                  </a:lnTo>
                  <a:lnTo>
                    <a:pt x="3855" y="568"/>
                  </a:lnTo>
                  <a:lnTo>
                    <a:pt x="3856" y="565"/>
                  </a:lnTo>
                  <a:lnTo>
                    <a:pt x="3858" y="568"/>
                  </a:lnTo>
                  <a:lnTo>
                    <a:pt x="3861" y="566"/>
                  </a:lnTo>
                  <a:lnTo>
                    <a:pt x="3863" y="564"/>
                  </a:lnTo>
                  <a:lnTo>
                    <a:pt x="3866" y="563"/>
                  </a:lnTo>
                  <a:lnTo>
                    <a:pt x="3868" y="562"/>
                  </a:lnTo>
                  <a:lnTo>
                    <a:pt x="3872" y="562"/>
                  </a:lnTo>
                  <a:lnTo>
                    <a:pt x="3874" y="563"/>
                  </a:lnTo>
                  <a:lnTo>
                    <a:pt x="3875" y="564"/>
                  </a:lnTo>
                  <a:lnTo>
                    <a:pt x="3876" y="562"/>
                  </a:lnTo>
                  <a:lnTo>
                    <a:pt x="3875" y="561"/>
                  </a:lnTo>
                  <a:lnTo>
                    <a:pt x="3874" y="558"/>
                  </a:lnTo>
                  <a:lnTo>
                    <a:pt x="3875" y="555"/>
                  </a:lnTo>
                  <a:lnTo>
                    <a:pt x="3873" y="553"/>
                  </a:lnTo>
                  <a:lnTo>
                    <a:pt x="3874" y="549"/>
                  </a:lnTo>
                  <a:lnTo>
                    <a:pt x="3874" y="547"/>
                  </a:lnTo>
                  <a:lnTo>
                    <a:pt x="3875" y="545"/>
                  </a:lnTo>
                  <a:lnTo>
                    <a:pt x="3879" y="543"/>
                  </a:lnTo>
                  <a:lnTo>
                    <a:pt x="3881" y="540"/>
                  </a:lnTo>
                  <a:lnTo>
                    <a:pt x="3884" y="538"/>
                  </a:lnTo>
                  <a:lnTo>
                    <a:pt x="3887" y="537"/>
                  </a:lnTo>
                  <a:lnTo>
                    <a:pt x="3890" y="536"/>
                  </a:lnTo>
                  <a:lnTo>
                    <a:pt x="3892" y="537"/>
                  </a:lnTo>
                  <a:lnTo>
                    <a:pt x="3895" y="538"/>
                  </a:lnTo>
                  <a:lnTo>
                    <a:pt x="3898" y="537"/>
                  </a:lnTo>
                  <a:lnTo>
                    <a:pt x="3900" y="536"/>
                  </a:lnTo>
                  <a:lnTo>
                    <a:pt x="3904" y="534"/>
                  </a:lnTo>
                  <a:lnTo>
                    <a:pt x="3905" y="531"/>
                  </a:lnTo>
                  <a:lnTo>
                    <a:pt x="3904" y="529"/>
                  </a:lnTo>
                  <a:lnTo>
                    <a:pt x="3900" y="526"/>
                  </a:lnTo>
                  <a:lnTo>
                    <a:pt x="3899" y="523"/>
                  </a:lnTo>
                  <a:lnTo>
                    <a:pt x="3899" y="520"/>
                  </a:lnTo>
                  <a:lnTo>
                    <a:pt x="3899" y="518"/>
                  </a:lnTo>
                  <a:lnTo>
                    <a:pt x="3900" y="514"/>
                  </a:lnTo>
                  <a:lnTo>
                    <a:pt x="3902" y="512"/>
                  </a:lnTo>
                  <a:lnTo>
                    <a:pt x="3904" y="510"/>
                  </a:lnTo>
                  <a:lnTo>
                    <a:pt x="3905" y="506"/>
                  </a:lnTo>
                  <a:lnTo>
                    <a:pt x="3908" y="505"/>
                  </a:lnTo>
                  <a:lnTo>
                    <a:pt x="3909" y="505"/>
                  </a:lnTo>
                  <a:lnTo>
                    <a:pt x="3908" y="502"/>
                  </a:lnTo>
                  <a:lnTo>
                    <a:pt x="3912" y="501"/>
                  </a:lnTo>
                  <a:lnTo>
                    <a:pt x="3914" y="501"/>
                  </a:lnTo>
                  <a:lnTo>
                    <a:pt x="3917" y="498"/>
                  </a:lnTo>
                  <a:lnTo>
                    <a:pt x="3916" y="501"/>
                  </a:lnTo>
                  <a:lnTo>
                    <a:pt x="3913" y="502"/>
                  </a:lnTo>
                  <a:lnTo>
                    <a:pt x="3912" y="505"/>
                  </a:lnTo>
                  <a:lnTo>
                    <a:pt x="3914" y="508"/>
                  </a:lnTo>
                  <a:lnTo>
                    <a:pt x="3916" y="509"/>
                  </a:lnTo>
                  <a:lnTo>
                    <a:pt x="3919" y="506"/>
                  </a:lnTo>
                  <a:lnTo>
                    <a:pt x="3922" y="504"/>
                  </a:lnTo>
                  <a:lnTo>
                    <a:pt x="3921" y="501"/>
                  </a:lnTo>
                  <a:lnTo>
                    <a:pt x="3921" y="498"/>
                  </a:lnTo>
                  <a:lnTo>
                    <a:pt x="3921" y="496"/>
                  </a:lnTo>
                  <a:lnTo>
                    <a:pt x="3917" y="495"/>
                  </a:lnTo>
                  <a:lnTo>
                    <a:pt x="3915" y="495"/>
                  </a:lnTo>
                  <a:lnTo>
                    <a:pt x="3914" y="492"/>
                  </a:lnTo>
                  <a:lnTo>
                    <a:pt x="3914" y="489"/>
                  </a:lnTo>
                  <a:lnTo>
                    <a:pt x="3914" y="487"/>
                  </a:lnTo>
                  <a:lnTo>
                    <a:pt x="3914" y="486"/>
                  </a:lnTo>
                  <a:lnTo>
                    <a:pt x="3914" y="483"/>
                  </a:lnTo>
                  <a:lnTo>
                    <a:pt x="3916" y="480"/>
                  </a:lnTo>
                  <a:lnTo>
                    <a:pt x="3919" y="478"/>
                  </a:lnTo>
                  <a:lnTo>
                    <a:pt x="3921" y="476"/>
                  </a:lnTo>
                  <a:lnTo>
                    <a:pt x="3918" y="474"/>
                  </a:lnTo>
                  <a:lnTo>
                    <a:pt x="3915" y="472"/>
                  </a:lnTo>
                  <a:lnTo>
                    <a:pt x="3913" y="470"/>
                  </a:lnTo>
                  <a:lnTo>
                    <a:pt x="3909" y="472"/>
                  </a:lnTo>
                  <a:lnTo>
                    <a:pt x="3909" y="475"/>
                  </a:lnTo>
                  <a:lnTo>
                    <a:pt x="3907" y="475"/>
                  </a:lnTo>
                  <a:lnTo>
                    <a:pt x="3905" y="472"/>
                  </a:lnTo>
                  <a:lnTo>
                    <a:pt x="3902" y="470"/>
                  </a:lnTo>
                  <a:lnTo>
                    <a:pt x="3902" y="467"/>
                  </a:lnTo>
                  <a:lnTo>
                    <a:pt x="3905" y="461"/>
                  </a:lnTo>
                  <a:lnTo>
                    <a:pt x="3907" y="459"/>
                  </a:lnTo>
                  <a:lnTo>
                    <a:pt x="3909" y="457"/>
                  </a:lnTo>
                  <a:lnTo>
                    <a:pt x="3912" y="454"/>
                  </a:lnTo>
                  <a:lnTo>
                    <a:pt x="3915" y="452"/>
                  </a:lnTo>
                  <a:lnTo>
                    <a:pt x="3917" y="450"/>
                  </a:lnTo>
                  <a:lnTo>
                    <a:pt x="3915" y="447"/>
                  </a:lnTo>
                  <a:lnTo>
                    <a:pt x="3917" y="447"/>
                  </a:lnTo>
                  <a:lnTo>
                    <a:pt x="3918" y="444"/>
                  </a:lnTo>
                  <a:lnTo>
                    <a:pt x="3921" y="444"/>
                  </a:lnTo>
                  <a:lnTo>
                    <a:pt x="3921" y="442"/>
                  </a:lnTo>
                  <a:lnTo>
                    <a:pt x="3919" y="438"/>
                  </a:lnTo>
                  <a:lnTo>
                    <a:pt x="3922" y="437"/>
                  </a:lnTo>
                  <a:lnTo>
                    <a:pt x="3922" y="435"/>
                  </a:lnTo>
                  <a:lnTo>
                    <a:pt x="3923" y="433"/>
                  </a:lnTo>
                  <a:lnTo>
                    <a:pt x="3926" y="432"/>
                  </a:lnTo>
                  <a:lnTo>
                    <a:pt x="3925" y="429"/>
                  </a:lnTo>
                  <a:lnTo>
                    <a:pt x="3929" y="428"/>
                  </a:lnTo>
                  <a:lnTo>
                    <a:pt x="3931" y="429"/>
                  </a:lnTo>
                  <a:lnTo>
                    <a:pt x="3932" y="429"/>
                  </a:lnTo>
                  <a:lnTo>
                    <a:pt x="3931" y="433"/>
                  </a:lnTo>
                  <a:lnTo>
                    <a:pt x="3934" y="430"/>
                  </a:lnTo>
                  <a:lnTo>
                    <a:pt x="3935" y="429"/>
                  </a:lnTo>
                  <a:lnTo>
                    <a:pt x="3938" y="428"/>
                  </a:lnTo>
                  <a:lnTo>
                    <a:pt x="3940" y="429"/>
                  </a:lnTo>
                  <a:lnTo>
                    <a:pt x="3941" y="433"/>
                  </a:lnTo>
                  <a:lnTo>
                    <a:pt x="3943" y="433"/>
                  </a:lnTo>
                  <a:lnTo>
                    <a:pt x="3947" y="430"/>
                  </a:lnTo>
                  <a:lnTo>
                    <a:pt x="3947" y="429"/>
                  </a:lnTo>
                  <a:lnTo>
                    <a:pt x="3944" y="428"/>
                  </a:lnTo>
                  <a:lnTo>
                    <a:pt x="3947" y="428"/>
                  </a:lnTo>
                  <a:lnTo>
                    <a:pt x="3950" y="426"/>
                  </a:lnTo>
                  <a:lnTo>
                    <a:pt x="3952" y="425"/>
                  </a:lnTo>
                  <a:lnTo>
                    <a:pt x="3956" y="424"/>
                  </a:lnTo>
                  <a:lnTo>
                    <a:pt x="3958" y="421"/>
                  </a:lnTo>
                  <a:lnTo>
                    <a:pt x="3960" y="420"/>
                  </a:lnTo>
                  <a:lnTo>
                    <a:pt x="3961" y="423"/>
                  </a:lnTo>
                  <a:lnTo>
                    <a:pt x="3961" y="426"/>
                  </a:lnTo>
                  <a:lnTo>
                    <a:pt x="3960" y="428"/>
                  </a:lnTo>
                  <a:lnTo>
                    <a:pt x="3960" y="429"/>
                  </a:lnTo>
                  <a:lnTo>
                    <a:pt x="3959" y="433"/>
                  </a:lnTo>
                  <a:lnTo>
                    <a:pt x="3963" y="433"/>
                  </a:lnTo>
                  <a:lnTo>
                    <a:pt x="3965" y="430"/>
                  </a:lnTo>
                  <a:lnTo>
                    <a:pt x="3965" y="429"/>
                  </a:lnTo>
                  <a:lnTo>
                    <a:pt x="3968" y="427"/>
                  </a:lnTo>
                  <a:lnTo>
                    <a:pt x="3970" y="425"/>
                  </a:lnTo>
                  <a:lnTo>
                    <a:pt x="3973" y="421"/>
                  </a:lnTo>
                  <a:lnTo>
                    <a:pt x="3975" y="423"/>
                  </a:lnTo>
                  <a:lnTo>
                    <a:pt x="3977" y="421"/>
                  </a:lnTo>
                  <a:lnTo>
                    <a:pt x="3981" y="420"/>
                  </a:lnTo>
                  <a:lnTo>
                    <a:pt x="3983" y="419"/>
                  </a:lnTo>
                  <a:lnTo>
                    <a:pt x="3986" y="418"/>
                  </a:lnTo>
                  <a:lnTo>
                    <a:pt x="3989" y="418"/>
                  </a:lnTo>
                  <a:lnTo>
                    <a:pt x="3992" y="418"/>
                  </a:lnTo>
                  <a:lnTo>
                    <a:pt x="3994" y="418"/>
                  </a:lnTo>
                  <a:lnTo>
                    <a:pt x="3998" y="418"/>
                  </a:lnTo>
                  <a:lnTo>
                    <a:pt x="4000" y="418"/>
                  </a:lnTo>
                  <a:lnTo>
                    <a:pt x="4002" y="417"/>
                  </a:lnTo>
                  <a:lnTo>
                    <a:pt x="4006" y="419"/>
                  </a:lnTo>
                  <a:lnTo>
                    <a:pt x="4007" y="420"/>
                  </a:lnTo>
                  <a:lnTo>
                    <a:pt x="4009" y="423"/>
                  </a:lnTo>
                  <a:lnTo>
                    <a:pt x="4011" y="425"/>
                  </a:lnTo>
                  <a:lnTo>
                    <a:pt x="4011" y="427"/>
                  </a:lnTo>
                  <a:lnTo>
                    <a:pt x="4012" y="428"/>
                  </a:lnTo>
                  <a:lnTo>
                    <a:pt x="4015" y="429"/>
                  </a:lnTo>
                  <a:lnTo>
                    <a:pt x="4017" y="432"/>
                  </a:lnTo>
                  <a:lnTo>
                    <a:pt x="4018" y="429"/>
                  </a:lnTo>
                  <a:lnTo>
                    <a:pt x="4019" y="427"/>
                  </a:lnTo>
                  <a:lnTo>
                    <a:pt x="4019" y="425"/>
                  </a:lnTo>
                  <a:lnTo>
                    <a:pt x="4021" y="421"/>
                  </a:lnTo>
                  <a:lnTo>
                    <a:pt x="4024" y="419"/>
                  </a:lnTo>
                  <a:lnTo>
                    <a:pt x="4026" y="419"/>
                  </a:lnTo>
                  <a:lnTo>
                    <a:pt x="4029" y="418"/>
                  </a:lnTo>
                  <a:lnTo>
                    <a:pt x="4032" y="415"/>
                  </a:lnTo>
                  <a:lnTo>
                    <a:pt x="4035" y="415"/>
                  </a:lnTo>
                  <a:lnTo>
                    <a:pt x="4037" y="412"/>
                  </a:lnTo>
                  <a:lnTo>
                    <a:pt x="4041" y="412"/>
                  </a:lnTo>
                  <a:lnTo>
                    <a:pt x="4042" y="411"/>
                  </a:lnTo>
                  <a:lnTo>
                    <a:pt x="4042" y="409"/>
                  </a:lnTo>
                  <a:lnTo>
                    <a:pt x="4045" y="409"/>
                  </a:lnTo>
                  <a:lnTo>
                    <a:pt x="4043" y="407"/>
                  </a:lnTo>
                  <a:lnTo>
                    <a:pt x="4046" y="404"/>
                  </a:lnTo>
                  <a:lnTo>
                    <a:pt x="4049" y="406"/>
                  </a:lnTo>
                  <a:lnTo>
                    <a:pt x="4050" y="402"/>
                  </a:lnTo>
                  <a:lnTo>
                    <a:pt x="4052" y="403"/>
                  </a:lnTo>
                  <a:lnTo>
                    <a:pt x="4051" y="401"/>
                  </a:lnTo>
                  <a:lnTo>
                    <a:pt x="4053" y="400"/>
                  </a:lnTo>
                  <a:lnTo>
                    <a:pt x="4055" y="401"/>
                  </a:lnTo>
                  <a:lnTo>
                    <a:pt x="4058" y="398"/>
                  </a:lnTo>
                  <a:lnTo>
                    <a:pt x="4061" y="395"/>
                  </a:lnTo>
                  <a:lnTo>
                    <a:pt x="4063" y="394"/>
                  </a:lnTo>
                  <a:lnTo>
                    <a:pt x="4066" y="394"/>
                  </a:lnTo>
                  <a:lnTo>
                    <a:pt x="4069" y="393"/>
                  </a:lnTo>
                  <a:lnTo>
                    <a:pt x="4071" y="392"/>
                  </a:lnTo>
                  <a:lnTo>
                    <a:pt x="4074" y="392"/>
                  </a:lnTo>
                  <a:lnTo>
                    <a:pt x="4077" y="392"/>
                  </a:lnTo>
                  <a:lnTo>
                    <a:pt x="4076" y="389"/>
                  </a:lnTo>
                  <a:lnTo>
                    <a:pt x="4078" y="390"/>
                  </a:lnTo>
                  <a:lnTo>
                    <a:pt x="4081" y="389"/>
                  </a:lnTo>
                  <a:lnTo>
                    <a:pt x="4084" y="387"/>
                  </a:lnTo>
                  <a:lnTo>
                    <a:pt x="4085" y="385"/>
                  </a:lnTo>
                  <a:lnTo>
                    <a:pt x="4087" y="385"/>
                  </a:lnTo>
                  <a:lnTo>
                    <a:pt x="4091" y="384"/>
                  </a:lnTo>
                  <a:lnTo>
                    <a:pt x="4093" y="383"/>
                  </a:lnTo>
                  <a:lnTo>
                    <a:pt x="4096" y="383"/>
                  </a:lnTo>
                  <a:lnTo>
                    <a:pt x="4098" y="382"/>
                  </a:lnTo>
                  <a:lnTo>
                    <a:pt x="4102" y="380"/>
                  </a:lnTo>
                  <a:lnTo>
                    <a:pt x="4104" y="377"/>
                  </a:lnTo>
                  <a:lnTo>
                    <a:pt x="4107" y="377"/>
                  </a:lnTo>
                  <a:lnTo>
                    <a:pt x="4110" y="376"/>
                  </a:lnTo>
                  <a:lnTo>
                    <a:pt x="4107" y="374"/>
                  </a:lnTo>
                  <a:lnTo>
                    <a:pt x="4109" y="370"/>
                  </a:lnTo>
                  <a:lnTo>
                    <a:pt x="4109" y="370"/>
                  </a:lnTo>
                  <a:lnTo>
                    <a:pt x="4111" y="373"/>
                  </a:lnTo>
                  <a:lnTo>
                    <a:pt x="4113" y="372"/>
                  </a:lnTo>
                  <a:lnTo>
                    <a:pt x="4113" y="374"/>
                  </a:lnTo>
                  <a:lnTo>
                    <a:pt x="4115" y="376"/>
                  </a:lnTo>
                  <a:lnTo>
                    <a:pt x="4119" y="376"/>
                  </a:lnTo>
                  <a:lnTo>
                    <a:pt x="4121" y="376"/>
                  </a:lnTo>
                  <a:lnTo>
                    <a:pt x="4124" y="377"/>
                  </a:lnTo>
                  <a:lnTo>
                    <a:pt x="4127" y="378"/>
                  </a:lnTo>
                  <a:lnTo>
                    <a:pt x="4130" y="380"/>
                  </a:lnTo>
                  <a:lnTo>
                    <a:pt x="4132" y="380"/>
                  </a:lnTo>
                  <a:lnTo>
                    <a:pt x="4135" y="381"/>
                  </a:lnTo>
                  <a:lnTo>
                    <a:pt x="4138" y="382"/>
                  </a:lnTo>
                  <a:lnTo>
                    <a:pt x="4137" y="378"/>
                  </a:lnTo>
                  <a:lnTo>
                    <a:pt x="4140" y="377"/>
                  </a:lnTo>
                  <a:lnTo>
                    <a:pt x="4143" y="375"/>
                  </a:lnTo>
                  <a:lnTo>
                    <a:pt x="4144" y="373"/>
                  </a:lnTo>
                  <a:lnTo>
                    <a:pt x="4143" y="369"/>
                  </a:lnTo>
                  <a:lnTo>
                    <a:pt x="4140" y="369"/>
                  </a:lnTo>
                  <a:lnTo>
                    <a:pt x="4139" y="366"/>
                  </a:lnTo>
                  <a:lnTo>
                    <a:pt x="4140" y="364"/>
                  </a:lnTo>
                  <a:lnTo>
                    <a:pt x="4138" y="361"/>
                  </a:lnTo>
                  <a:lnTo>
                    <a:pt x="4135" y="360"/>
                  </a:lnTo>
                  <a:lnTo>
                    <a:pt x="4135" y="359"/>
                  </a:lnTo>
                  <a:lnTo>
                    <a:pt x="4134" y="356"/>
                  </a:lnTo>
                  <a:lnTo>
                    <a:pt x="4132" y="359"/>
                  </a:lnTo>
                  <a:lnTo>
                    <a:pt x="4132" y="356"/>
                  </a:lnTo>
                  <a:lnTo>
                    <a:pt x="4130" y="355"/>
                  </a:lnTo>
                  <a:lnTo>
                    <a:pt x="4127" y="356"/>
                  </a:lnTo>
                  <a:lnTo>
                    <a:pt x="4130" y="353"/>
                  </a:lnTo>
                  <a:lnTo>
                    <a:pt x="4132" y="353"/>
                  </a:lnTo>
                  <a:lnTo>
                    <a:pt x="4132" y="351"/>
                  </a:lnTo>
                  <a:lnTo>
                    <a:pt x="4131" y="348"/>
                  </a:lnTo>
                  <a:lnTo>
                    <a:pt x="4130" y="346"/>
                  </a:lnTo>
                  <a:lnTo>
                    <a:pt x="4129" y="343"/>
                  </a:lnTo>
                  <a:lnTo>
                    <a:pt x="4128" y="340"/>
                  </a:lnTo>
                  <a:lnTo>
                    <a:pt x="4127" y="338"/>
                  </a:lnTo>
                  <a:lnTo>
                    <a:pt x="4123" y="340"/>
                  </a:lnTo>
                  <a:lnTo>
                    <a:pt x="4121" y="340"/>
                  </a:lnTo>
                  <a:lnTo>
                    <a:pt x="4118" y="339"/>
                  </a:lnTo>
                  <a:lnTo>
                    <a:pt x="4115" y="337"/>
                  </a:lnTo>
                  <a:lnTo>
                    <a:pt x="4113" y="334"/>
                  </a:lnTo>
                  <a:lnTo>
                    <a:pt x="4114" y="331"/>
                  </a:lnTo>
                  <a:lnTo>
                    <a:pt x="4113" y="329"/>
                  </a:lnTo>
                  <a:lnTo>
                    <a:pt x="4111" y="330"/>
                  </a:lnTo>
                  <a:lnTo>
                    <a:pt x="4109" y="330"/>
                  </a:lnTo>
                  <a:lnTo>
                    <a:pt x="4105" y="332"/>
                  </a:lnTo>
                  <a:lnTo>
                    <a:pt x="4103" y="331"/>
                  </a:lnTo>
                  <a:lnTo>
                    <a:pt x="4100" y="331"/>
                  </a:lnTo>
                  <a:lnTo>
                    <a:pt x="4097" y="332"/>
                  </a:lnTo>
                  <a:lnTo>
                    <a:pt x="4100" y="331"/>
                  </a:lnTo>
                  <a:lnTo>
                    <a:pt x="4098" y="327"/>
                  </a:lnTo>
                  <a:lnTo>
                    <a:pt x="4096" y="325"/>
                  </a:lnTo>
                  <a:lnTo>
                    <a:pt x="4094" y="325"/>
                  </a:lnTo>
                  <a:lnTo>
                    <a:pt x="4097" y="325"/>
                  </a:lnTo>
                  <a:lnTo>
                    <a:pt x="4100" y="326"/>
                  </a:lnTo>
                  <a:lnTo>
                    <a:pt x="4103" y="326"/>
                  </a:lnTo>
                  <a:lnTo>
                    <a:pt x="4105" y="326"/>
                  </a:lnTo>
                  <a:lnTo>
                    <a:pt x="4109" y="327"/>
                  </a:lnTo>
                  <a:lnTo>
                    <a:pt x="4111" y="327"/>
                  </a:lnTo>
                  <a:lnTo>
                    <a:pt x="4112" y="325"/>
                  </a:lnTo>
                  <a:lnTo>
                    <a:pt x="4109" y="323"/>
                  </a:lnTo>
                  <a:lnTo>
                    <a:pt x="4106" y="322"/>
                  </a:lnTo>
                  <a:lnTo>
                    <a:pt x="4103" y="323"/>
                  </a:lnTo>
                  <a:lnTo>
                    <a:pt x="4101" y="322"/>
                  </a:lnTo>
                  <a:lnTo>
                    <a:pt x="4103" y="323"/>
                  </a:lnTo>
                  <a:lnTo>
                    <a:pt x="4106" y="322"/>
                  </a:lnTo>
                  <a:lnTo>
                    <a:pt x="4109" y="322"/>
                  </a:lnTo>
                  <a:lnTo>
                    <a:pt x="4112" y="324"/>
                  </a:lnTo>
                  <a:lnTo>
                    <a:pt x="4114" y="325"/>
                  </a:lnTo>
                  <a:lnTo>
                    <a:pt x="4115" y="327"/>
                  </a:lnTo>
                  <a:lnTo>
                    <a:pt x="4118" y="330"/>
                  </a:lnTo>
                  <a:lnTo>
                    <a:pt x="4121" y="330"/>
                  </a:lnTo>
                  <a:lnTo>
                    <a:pt x="4123" y="331"/>
                  </a:lnTo>
                  <a:lnTo>
                    <a:pt x="4127" y="331"/>
                  </a:lnTo>
                  <a:lnTo>
                    <a:pt x="4129" y="331"/>
                  </a:lnTo>
                  <a:lnTo>
                    <a:pt x="4132" y="330"/>
                  </a:lnTo>
                  <a:lnTo>
                    <a:pt x="4130" y="332"/>
                  </a:lnTo>
                  <a:lnTo>
                    <a:pt x="4132" y="331"/>
                  </a:lnTo>
                  <a:lnTo>
                    <a:pt x="4135" y="330"/>
                  </a:lnTo>
                  <a:lnTo>
                    <a:pt x="4138" y="329"/>
                  </a:lnTo>
                  <a:lnTo>
                    <a:pt x="4140" y="327"/>
                  </a:lnTo>
                  <a:lnTo>
                    <a:pt x="4143" y="326"/>
                  </a:lnTo>
                  <a:lnTo>
                    <a:pt x="4146" y="324"/>
                  </a:lnTo>
                  <a:lnTo>
                    <a:pt x="4148" y="322"/>
                  </a:lnTo>
                  <a:lnTo>
                    <a:pt x="4149" y="322"/>
                  </a:lnTo>
                  <a:lnTo>
                    <a:pt x="4152" y="322"/>
                  </a:lnTo>
                  <a:lnTo>
                    <a:pt x="4154" y="320"/>
                  </a:lnTo>
                  <a:lnTo>
                    <a:pt x="4156" y="317"/>
                  </a:lnTo>
                  <a:lnTo>
                    <a:pt x="4155" y="314"/>
                  </a:lnTo>
                  <a:lnTo>
                    <a:pt x="4153" y="315"/>
                  </a:lnTo>
                  <a:lnTo>
                    <a:pt x="4149" y="316"/>
                  </a:lnTo>
                  <a:lnTo>
                    <a:pt x="4149" y="314"/>
                  </a:lnTo>
                  <a:lnTo>
                    <a:pt x="4151" y="314"/>
                  </a:lnTo>
                  <a:lnTo>
                    <a:pt x="4154" y="314"/>
                  </a:lnTo>
                  <a:lnTo>
                    <a:pt x="4156" y="314"/>
                  </a:lnTo>
                  <a:lnTo>
                    <a:pt x="4160" y="312"/>
                  </a:lnTo>
                  <a:lnTo>
                    <a:pt x="4157" y="308"/>
                  </a:lnTo>
                  <a:lnTo>
                    <a:pt x="4155" y="306"/>
                  </a:lnTo>
                  <a:lnTo>
                    <a:pt x="4153" y="304"/>
                  </a:lnTo>
                  <a:lnTo>
                    <a:pt x="4152" y="300"/>
                  </a:lnTo>
                  <a:lnTo>
                    <a:pt x="4154" y="298"/>
                  </a:lnTo>
                  <a:lnTo>
                    <a:pt x="4156" y="298"/>
                  </a:lnTo>
                  <a:lnTo>
                    <a:pt x="4160" y="297"/>
                  </a:lnTo>
                  <a:lnTo>
                    <a:pt x="4160" y="295"/>
                  </a:lnTo>
                  <a:lnTo>
                    <a:pt x="4162" y="292"/>
                  </a:lnTo>
                  <a:lnTo>
                    <a:pt x="4162" y="296"/>
                  </a:lnTo>
                  <a:lnTo>
                    <a:pt x="4164" y="297"/>
                  </a:lnTo>
                  <a:lnTo>
                    <a:pt x="4168" y="295"/>
                  </a:lnTo>
                  <a:lnTo>
                    <a:pt x="4170" y="293"/>
                  </a:lnTo>
                  <a:lnTo>
                    <a:pt x="4169" y="296"/>
                  </a:lnTo>
                  <a:lnTo>
                    <a:pt x="4168" y="299"/>
                  </a:lnTo>
                  <a:lnTo>
                    <a:pt x="4165" y="301"/>
                  </a:lnTo>
                  <a:lnTo>
                    <a:pt x="4166" y="305"/>
                  </a:lnTo>
                  <a:lnTo>
                    <a:pt x="4170" y="306"/>
                  </a:lnTo>
                  <a:lnTo>
                    <a:pt x="4170" y="309"/>
                  </a:lnTo>
                  <a:lnTo>
                    <a:pt x="4169" y="312"/>
                  </a:lnTo>
                  <a:lnTo>
                    <a:pt x="4172" y="313"/>
                  </a:lnTo>
                  <a:lnTo>
                    <a:pt x="4181" y="313"/>
                  </a:lnTo>
                  <a:lnTo>
                    <a:pt x="4183" y="313"/>
                  </a:lnTo>
                  <a:lnTo>
                    <a:pt x="4186" y="312"/>
                  </a:lnTo>
                  <a:lnTo>
                    <a:pt x="4189" y="309"/>
                  </a:lnTo>
                  <a:lnTo>
                    <a:pt x="4191" y="309"/>
                  </a:lnTo>
                  <a:lnTo>
                    <a:pt x="4195" y="310"/>
                  </a:lnTo>
                  <a:lnTo>
                    <a:pt x="4197" y="312"/>
                  </a:lnTo>
                  <a:lnTo>
                    <a:pt x="4199" y="313"/>
                  </a:lnTo>
                  <a:lnTo>
                    <a:pt x="4203" y="313"/>
                  </a:lnTo>
                  <a:lnTo>
                    <a:pt x="4205" y="314"/>
                  </a:lnTo>
                  <a:lnTo>
                    <a:pt x="4206" y="317"/>
                  </a:lnTo>
                  <a:lnTo>
                    <a:pt x="4207" y="320"/>
                  </a:lnTo>
                  <a:lnTo>
                    <a:pt x="4206" y="323"/>
                  </a:lnTo>
                  <a:lnTo>
                    <a:pt x="4208" y="325"/>
                  </a:lnTo>
                  <a:lnTo>
                    <a:pt x="4212" y="326"/>
                  </a:lnTo>
                  <a:lnTo>
                    <a:pt x="4214" y="327"/>
                  </a:lnTo>
                  <a:lnTo>
                    <a:pt x="4217" y="329"/>
                  </a:lnTo>
                  <a:lnTo>
                    <a:pt x="4220" y="329"/>
                  </a:lnTo>
                  <a:lnTo>
                    <a:pt x="4223" y="330"/>
                  </a:lnTo>
                  <a:lnTo>
                    <a:pt x="4225" y="331"/>
                  </a:lnTo>
                  <a:lnTo>
                    <a:pt x="4228" y="331"/>
                  </a:lnTo>
                  <a:lnTo>
                    <a:pt x="4230" y="333"/>
                  </a:lnTo>
                  <a:lnTo>
                    <a:pt x="4231" y="335"/>
                  </a:lnTo>
                  <a:lnTo>
                    <a:pt x="4233" y="337"/>
                  </a:lnTo>
                  <a:lnTo>
                    <a:pt x="4237" y="338"/>
                  </a:lnTo>
                  <a:lnTo>
                    <a:pt x="4239" y="337"/>
                  </a:lnTo>
                  <a:lnTo>
                    <a:pt x="4240" y="334"/>
                  </a:lnTo>
                  <a:lnTo>
                    <a:pt x="4240" y="332"/>
                  </a:lnTo>
                  <a:lnTo>
                    <a:pt x="4241" y="334"/>
                  </a:lnTo>
                  <a:lnTo>
                    <a:pt x="4240" y="338"/>
                  </a:lnTo>
                  <a:lnTo>
                    <a:pt x="4242" y="340"/>
                  </a:lnTo>
                  <a:lnTo>
                    <a:pt x="4242" y="340"/>
                  </a:lnTo>
                  <a:lnTo>
                    <a:pt x="4246" y="339"/>
                  </a:lnTo>
                  <a:lnTo>
                    <a:pt x="4247" y="337"/>
                  </a:lnTo>
                  <a:lnTo>
                    <a:pt x="4252" y="337"/>
                  </a:lnTo>
                  <a:lnTo>
                    <a:pt x="4255" y="335"/>
                  </a:lnTo>
                  <a:lnTo>
                    <a:pt x="4252" y="333"/>
                  </a:lnTo>
                  <a:lnTo>
                    <a:pt x="4250" y="332"/>
                  </a:lnTo>
                  <a:lnTo>
                    <a:pt x="4248" y="331"/>
                  </a:lnTo>
                  <a:lnTo>
                    <a:pt x="4245" y="331"/>
                  </a:lnTo>
                  <a:lnTo>
                    <a:pt x="4247" y="330"/>
                  </a:lnTo>
                  <a:lnTo>
                    <a:pt x="4247" y="326"/>
                  </a:lnTo>
                  <a:lnTo>
                    <a:pt x="4243" y="327"/>
                  </a:lnTo>
                  <a:lnTo>
                    <a:pt x="4247" y="326"/>
                  </a:lnTo>
                  <a:lnTo>
                    <a:pt x="4249" y="326"/>
                  </a:lnTo>
                  <a:lnTo>
                    <a:pt x="4252" y="325"/>
                  </a:lnTo>
                  <a:lnTo>
                    <a:pt x="4255" y="324"/>
                  </a:lnTo>
                  <a:lnTo>
                    <a:pt x="4257" y="321"/>
                  </a:lnTo>
                  <a:lnTo>
                    <a:pt x="4255" y="318"/>
                  </a:lnTo>
                  <a:lnTo>
                    <a:pt x="4251" y="318"/>
                  </a:lnTo>
                  <a:lnTo>
                    <a:pt x="4255" y="317"/>
                  </a:lnTo>
                  <a:lnTo>
                    <a:pt x="4256" y="318"/>
                  </a:lnTo>
                  <a:lnTo>
                    <a:pt x="4256" y="315"/>
                  </a:lnTo>
                  <a:lnTo>
                    <a:pt x="4257" y="313"/>
                  </a:lnTo>
                  <a:lnTo>
                    <a:pt x="4255" y="314"/>
                  </a:lnTo>
                  <a:lnTo>
                    <a:pt x="4254" y="310"/>
                  </a:lnTo>
                  <a:lnTo>
                    <a:pt x="4250" y="309"/>
                  </a:lnTo>
                  <a:lnTo>
                    <a:pt x="4248" y="308"/>
                  </a:lnTo>
                  <a:lnTo>
                    <a:pt x="4250" y="307"/>
                  </a:lnTo>
                  <a:lnTo>
                    <a:pt x="4254" y="308"/>
                  </a:lnTo>
                  <a:lnTo>
                    <a:pt x="4255" y="310"/>
                  </a:lnTo>
                  <a:lnTo>
                    <a:pt x="4257" y="310"/>
                  </a:lnTo>
                  <a:lnTo>
                    <a:pt x="4260" y="312"/>
                  </a:lnTo>
                  <a:lnTo>
                    <a:pt x="4263" y="312"/>
                  </a:lnTo>
                  <a:lnTo>
                    <a:pt x="4266" y="312"/>
                  </a:lnTo>
                  <a:lnTo>
                    <a:pt x="4268" y="312"/>
                  </a:lnTo>
                  <a:lnTo>
                    <a:pt x="4272" y="313"/>
                  </a:lnTo>
                  <a:lnTo>
                    <a:pt x="4273" y="309"/>
                  </a:lnTo>
                  <a:lnTo>
                    <a:pt x="4269" y="309"/>
                  </a:lnTo>
                  <a:lnTo>
                    <a:pt x="4267" y="306"/>
                  </a:lnTo>
                  <a:lnTo>
                    <a:pt x="4269" y="307"/>
                  </a:lnTo>
                  <a:lnTo>
                    <a:pt x="4273" y="308"/>
                  </a:lnTo>
                  <a:lnTo>
                    <a:pt x="4275" y="309"/>
                  </a:lnTo>
                  <a:lnTo>
                    <a:pt x="4279" y="309"/>
                  </a:lnTo>
                  <a:lnTo>
                    <a:pt x="4280" y="307"/>
                  </a:lnTo>
                  <a:lnTo>
                    <a:pt x="4280" y="305"/>
                  </a:lnTo>
                  <a:lnTo>
                    <a:pt x="4282" y="301"/>
                  </a:lnTo>
                  <a:lnTo>
                    <a:pt x="4285" y="300"/>
                  </a:lnTo>
                  <a:lnTo>
                    <a:pt x="4286" y="300"/>
                  </a:lnTo>
                  <a:lnTo>
                    <a:pt x="4290" y="301"/>
                  </a:lnTo>
                  <a:lnTo>
                    <a:pt x="4291" y="298"/>
                  </a:lnTo>
                  <a:lnTo>
                    <a:pt x="4288" y="297"/>
                  </a:lnTo>
                  <a:close/>
                  <a:moveTo>
                    <a:pt x="2110" y="1489"/>
                  </a:moveTo>
                  <a:lnTo>
                    <a:pt x="2107" y="1487"/>
                  </a:lnTo>
                  <a:lnTo>
                    <a:pt x="2106" y="1486"/>
                  </a:lnTo>
                  <a:lnTo>
                    <a:pt x="2103" y="1486"/>
                  </a:lnTo>
                  <a:lnTo>
                    <a:pt x="2101" y="1484"/>
                  </a:lnTo>
                  <a:lnTo>
                    <a:pt x="2104" y="1481"/>
                  </a:lnTo>
                  <a:lnTo>
                    <a:pt x="2103" y="1479"/>
                  </a:lnTo>
                  <a:lnTo>
                    <a:pt x="2099" y="1477"/>
                  </a:lnTo>
                  <a:lnTo>
                    <a:pt x="2098" y="1475"/>
                  </a:lnTo>
                  <a:lnTo>
                    <a:pt x="2098" y="1469"/>
                  </a:lnTo>
                  <a:lnTo>
                    <a:pt x="2096" y="1467"/>
                  </a:lnTo>
                  <a:lnTo>
                    <a:pt x="2092" y="1466"/>
                  </a:lnTo>
                  <a:lnTo>
                    <a:pt x="2089" y="1460"/>
                  </a:lnTo>
                  <a:lnTo>
                    <a:pt x="2087" y="1454"/>
                  </a:lnTo>
                  <a:lnTo>
                    <a:pt x="2084" y="1452"/>
                  </a:lnTo>
                  <a:lnTo>
                    <a:pt x="2084" y="1450"/>
                  </a:lnTo>
                  <a:lnTo>
                    <a:pt x="2087" y="1447"/>
                  </a:lnTo>
                  <a:lnTo>
                    <a:pt x="2087" y="1444"/>
                  </a:lnTo>
                  <a:lnTo>
                    <a:pt x="2084" y="1442"/>
                  </a:lnTo>
                  <a:lnTo>
                    <a:pt x="2083" y="1439"/>
                  </a:lnTo>
                  <a:lnTo>
                    <a:pt x="2083" y="1435"/>
                  </a:lnTo>
                  <a:lnTo>
                    <a:pt x="2083" y="1432"/>
                  </a:lnTo>
                  <a:lnTo>
                    <a:pt x="2086" y="1426"/>
                  </a:lnTo>
                  <a:lnTo>
                    <a:pt x="2082" y="1428"/>
                  </a:lnTo>
                  <a:lnTo>
                    <a:pt x="2083" y="1425"/>
                  </a:lnTo>
                  <a:lnTo>
                    <a:pt x="2084" y="1417"/>
                  </a:lnTo>
                  <a:lnTo>
                    <a:pt x="2084" y="1415"/>
                  </a:lnTo>
                  <a:lnTo>
                    <a:pt x="2086" y="1415"/>
                  </a:lnTo>
                  <a:lnTo>
                    <a:pt x="2087" y="1417"/>
                  </a:lnTo>
                  <a:lnTo>
                    <a:pt x="2087" y="1420"/>
                  </a:lnTo>
                  <a:lnTo>
                    <a:pt x="2091" y="1429"/>
                  </a:lnTo>
                  <a:lnTo>
                    <a:pt x="2090" y="1435"/>
                  </a:lnTo>
                  <a:lnTo>
                    <a:pt x="2092" y="1437"/>
                  </a:lnTo>
                  <a:lnTo>
                    <a:pt x="2092" y="1439"/>
                  </a:lnTo>
                  <a:lnTo>
                    <a:pt x="2092" y="1442"/>
                  </a:lnTo>
                  <a:lnTo>
                    <a:pt x="2092" y="1445"/>
                  </a:lnTo>
                  <a:lnTo>
                    <a:pt x="2095" y="1447"/>
                  </a:lnTo>
                  <a:lnTo>
                    <a:pt x="2095" y="1450"/>
                  </a:lnTo>
                  <a:lnTo>
                    <a:pt x="2091" y="1453"/>
                  </a:lnTo>
                  <a:lnTo>
                    <a:pt x="2092" y="1455"/>
                  </a:lnTo>
                  <a:lnTo>
                    <a:pt x="2096" y="1458"/>
                  </a:lnTo>
                  <a:lnTo>
                    <a:pt x="2098" y="1459"/>
                  </a:lnTo>
                  <a:lnTo>
                    <a:pt x="2103" y="1463"/>
                  </a:lnTo>
                  <a:lnTo>
                    <a:pt x="2104" y="1469"/>
                  </a:lnTo>
                  <a:lnTo>
                    <a:pt x="2104" y="1471"/>
                  </a:lnTo>
                  <a:lnTo>
                    <a:pt x="2108" y="1479"/>
                  </a:lnTo>
                  <a:lnTo>
                    <a:pt x="2108" y="1481"/>
                  </a:lnTo>
                  <a:lnTo>
                    <a:pt x="2110" y="1484"/>
                  </a:lnTo>
                  <a:lnTo>
                    <a:pt x="2112" y="1487"/>
                  </a:lnTo>
                  <a:lnTo>
                    <a:pt x="2110" y="1489"/>
                  </a:lnTo>
                  <a:close/>
                  <a:moveTo>
                    <a:pt x="2115" y="1336"/>
                  </a:moveTo>
                  <a:lnTo>
                    <a:pt x="2114" y="1338"/>
                  </a:lnTo>
                  <a:lnTo>
                    <a:pt x="2115" y="1342"/>
                  </a:lnTo>
                  <a:lnTo>
                    <a:pt x="2114" y="1344"/>
                  </a:lnTo>
                  <a:lnTo>
                    <a:pt x="2112" y="1347"/>
                  </a:lnTo>
                  <a:lnTo>
                    <a:pt x="2108" y="1348"/>
                  </a:lnTo>
                  <a:lnTo>
                    <a:pt x="2105" y="1353"/>
                  </a:lnTo>
                  <a:lnTo>
                    <a:pt x="2103" y="1351"/>
                  </a:lnTo>
                  <a:lnTo>
                    <a:pt x="2103" y="1355"/>
                  </a:lnTo>
                  <a:lnTo>
                    <a:pt x="2101" y="1352"/>
                  </a:lnTo>
                  <a:lnTo>
                    <a:pt x="2101" y="1350"/>
                  </a:lnTo>
                  <a:lnTo>
                    <a:pt x="2104" y="1347"/>
                  </a:lnTo>
                  <a:lnTo>
                    <a:pt x="2112" y="1340"/>
                  </a:lnTo>
                  <a:lnTo>
                    <a:pt x="2113" y="1339"/>
                  </a:lnTo>
                  <a:lnTo>
                    <a:pt x="2114" y="1338"/>
                  </a:lnTo>
                  <a:lnTo>
                    <a:pt x="2115" y="1335"/>
                  </a:lnTo>
                  <a:lnTo>
                    <a:pt x="2115" y="1336"/>
                  </a:lnTo>
                  <a:close/>
                  <a:moveTo>
                    <a:pt x="2150" y="1501"/>
                  </a:moveTo>
                  <a:lnTo>
                    <a:pt x="2152" y="1501"/>
                  </a:lnTo>
                  <a:lnTo>
                    <a:pt x="2155" y="1502"/>
                  </a:lnTo>
                  <a:lnTo>
                    <a:pt x="2157" y="1505"/>
                  </a:lnTo>
                  <a:lnTo>
                    <a:pt x="2157" y="1506"/>
                  </a:lnTo>
                  <a:lnTo>
                    <a:pt x="2158" y="1506"/>
                  </a:lnTo>
                  <a:lnTo>
                    <a:pt x="2158" y="1507"/>
                  </a:lnTo>
                  <a:lnTo>
                    <a:pt x="2158" y="1507"/>
                  </a:lnTo>
                  <a:lnTo>
                    <a:pt x="2158" y="1513"/>
                  </a:lnTo>
                  <a:lnTo>
                    <a:pt x="2159" y="1514"/>
                  </a:lnTo>
                  <a:lnTo>
                    <a:pt x="2159" y="1516"/>
                  </a:lnTo>
                  <a:lnTo>
                    <a:pt x="2158" y="1520"/>
                  </a:lnTo>
                  <a:lnTo>
                    <a:pt x="2159" y="1522"/>
                  </a:lnTo>
                  <a:lnTo>
                    <a:pt x="2163" y="1526"/>
                  </a:lnTo>
                  <a:lnTo>
                    <a:pt x="2164" y="1528"/>
                  </a:lnTo>
                  <a:lnTo>
                    <a:pt x="2164" y="1530"/>
                  </a:lnTo>
                  <a:lnTo>
                    <a:pt x="2163" y="1532"/>
                  </a:lnTo>
                  <a:lnTo>
                    <a:pt x="2160" y="1536"/>
                  </a:lnTo>
                  <a:lnTo>
                    <a:pt x="2160" y="1538"/>
                  </a:lnTo>
                  <a:lnTo>
                    <a:pt x="2160" y="1541"/>
                  </a:lnTo>
                  <a:lnTo>
                    <a:pt x="2161" y="1544"/>
                  </a:lnTo>
                  <a:lnTo>
                    <a:pt x="2160" y="1546"/>
                  </a:lnTo>
                  <a:lnTo>
                    <a:pt x="2161" y="1549"/>
                  </a:lnTo>
                  <a:lnTo>
                    <a:pt x="2161" y="1552"/>
                  </a:lnTo>
                  <a:lnTo>
                    <a:pt x="2163" y="1555"/>
                  </a:lnTo>
                  <a:lnTo>
                    <a:pt x="2164" y="1557"/>
                  </a:lnTo>
                  <a:lnTo>
                    <a:pt x="2165" y="1560"/>
                  </a:lnTo>
                  <a:lnTo>
                    <a:pt x="2167" y="1564"/>
                  </a:lnTo>
                  <a:lnTo>
                    <a:pt x="2167" y="1567"/>
                  </a:lnTo>
                  <a:lnTo>
                    <a:pt x="2164" y="1564"/>
                  </a:lnTo>
                  <a:lnTo>
                    <a:pt x="2163" y="1563"/>
                  </a:lnTo>
                  <a:lnTo>
                    <a:pt x="2160" y="1565"/>
                  </a:lnTo>
                  <a:lnTo>
                    <a:pt x="2159" y="1565"/>
                  </a:lnTo>
                  <a:lnTo>
                    <a:pt x="2158" y="1563"/>
                  </a:lnTo>
                  <a:lnTo>
                    <a:pt x="2158" y="1557"/>
                  </a:lnTo>
                  <a:lnTo>
                    <a:pt x="2156" y="1555"/>
                  </a:lnTo>
                  <a:lnTo>
                    <a:pt x="2155" y="1553"/>
                  </a:lnTo>
                  <a:lnTo>
                    <a:pt x="2155" y="1549"/>
                  </a:lnTo>
                  <a:lnTo>
                    <a:pt x="2154" y="1544"/>
                  </a:lnTo>
                  <a:lnTo>
                    <a:pt x="2154" y="1543"/>
                  </a:lnTo>
                  <a:lnTo>
                    <a:pt x="2152" y="1540"/>
                  </a:lnTo>
                  <a:lnTo>
                    <a:pt x="2150" y="1537"/>
                  </a:lnTo>
                  <a:lnTo>
                    <a:pt x="2151" y="1533"/>
                  </a:lnTo>
                  <a:lnTo>
                    <a:pt x="2155" y="1528"/>
                  </a:lnTo>
                  <a:lnTo>
                    <a:pt x="2154" y="1522"/>
                  </a:lnTo>
                  <a:lnTo>
                    <a:pt x="2154" y="1516"/>
                  </a:lnTo>
                  <a:lnTo>
                    <a:pt x="2152" y="1514"/>
                  </a:lnTo>
                  <a:lnTo>
                    <a:pt x="2154" y="1511"/>
                  </a:lnTo>
                  <a:lnTo>
                    <a:pt x="2151" y="1509"/>
                  </a:lnTo>
                  <a:lnTo>
                    <a:pt x="2150" y="1506"/>
                  </a:lnTo>
                  <a:lnTo>
                    <a:pt x="2149" y="1502"/>
                  </a:lnTo>
                  <a:lnTo>
                    <a:pt x="2150" y="1501"/>
                  </a:lnTo>
                  <a:close/>
                  <a:moveTo>
                    <a:pt x="2434" y="776"/>
                  </a:moveTo>
                  <a:lnTo>
                    <a:pt x="2434" y="776"/>
                  </a:lnTo>
                  <a:lnTo>
                    <a:pt x="2434" y="777"/>
                  </a:lnTo>
                  <a:lnTo>
                    <a:pt x="2434" y="777"/>
                  </a:lnTo>
                  <a:lnTo>
                    <a:pt x="2434" y="777"/>
                  </a:lnTo>
                  <a:lnTo>
                    <a:pt x="2433" y="777"/>
                  </a:lnTo>
                  <a:lnTo>
                    <a:pt x="2433" y="777"/>
                  </a:lnTo>
                  <a:lnTo>
                    <a:pt x="2433" y="777"/>
                  </a:lnTo>
                  <a:lnTo>
                    <a:pt x="2433" y="778"/>
                  </a:lnTo>
                  <a:lnTo>
                    <a:pt x="2432" y="778"/>
                  </a:lnTo>
                  <a:lnTo>
                    <a:pt x="2432" y="778"/>
                  </a:lnTo>
                  <a:lnTo>
                    <a:pt x="2431" y="778"/>
                  </a:lnTo>
                  <a:lnTo>
                    <a:pt x="2431" y="778"/>
                  </a:lnTo>
                  <a:lnTo>
                    <a:pt x="2431" y="778"/>
                  </a:lnTo>
                  <a:lnTo>
                    <a:pt x="2431" y="778"/>
                  </a:lnTo>
                  <a:lnTo>
                    <a:pt x="2431" y="778"/>
                  </a:lnTo>
                  <a:lnTo>
                    <a:pt x="2431" y="777"/>
                  </a:lnTo>
                  <a:lnTo>
                    <a:pt x="2431" y="777"/>
                  </a:lnTo>
                  <a:lnTo>
                    <a:pt x="2431" y="777"/>
                  </a:lnTo>
                  <a:lnTo>
                    <a:pt x="2431" y="777"/>
                  </a:lnTo>
                  <a:lnTo>
                    <a:pt x="2431" y="777"/>
                  </a:lnTo>
                  <a:lnTo>
                    <a:pt x="2430" y="777"/>
                  </a:lnTo>
                  <a:lnTo>
                    <a:pt x="2430" y="777"/>
                  </a:lnTo>
                  <a:lnTo>
                    <a:pt x="2430" y="777"/>
                  </a:lnTo>
                  <a:lnTo>
                    <a:pt x="2430" y="777"/>
                  </a:lnTo>
                  <a:lnTo>
                    <a:pt x="2430" y="776"/>
                  </a:lnTo>
                  <a:lnTo>
                    <a:pt x="2429" y="776"/>
                  </a:lnTo>
                  <a:lnTo>
                    <a:pt x="2429" y="776"/>
                  </a:lnTo>
                  <a:lnTo>
                    <a:pt x="2429" y="776"/>
                  </a:lnTo>
                  <a:lnTo>
                    <a:pt x="2429" y="776"/>
                  </a:lnTo>
                  <a:lnTo>
                    <a:pt x="2429" y="776"/>
                  </a:lnTo>
                  <a:lnTo>
                    <a:pt x="2429" y="777"/>
                  </a:lnTo>
                  <a:lnTo>
                    <a:pt x="2428" y="777"/>
                  </a:lnTo>
                  <a:lnTo>
                    <a:pt x="2428" y="777"/>
                  </a:lnTo>
                  <a:lnTo>
                    <a:pt x="2429" y="777"/>
                  </a:lnTo>
                  <a:lnTo>
                    <a:pt x="2429" y="778"/>
                  </a:lnTo>
                  <a:lnTo>
                    <a:pt x="2429" y="778"/>
                  </a:lnTo>
                  <a:lnTo>
                    <a:pt x="2429" y="778"/>
                  </a:lnTo>
                  <a:lnTo>
                    <a:pt x="2429" y="778"/>
                  </a:lnTo>
                  <a:lnTo>
                    <a:pt x="2429" y="779"/>
                  </a:lnTo>
                  <a:lnTo>
                    <a:pt x="2430" y="779"/>
                  </a:lnTo>
                  <a:lnTo>
                    <a:pt x="2430" y="779"/>
                  </a:lnTo>
                  <a:lnTo>
                    <a:pt x="2430" y="779"/>
                  </a:lnTo>
                  <a:lnTo>
                    <a:pt x="2430" y="780"/>
                  </a:lnTo>
                  <a:lnTo>
                    <a:pt x="2430" y="780"/>
                  </a:lnTo>
                  <a:lnTo>
                    <a:pt x="2430" y="780"/>
                  </a:lnTo>
                  <a:lnTo>
                    <a:pt x="2428" y="780"/>
                  </a:lnTo>
                  <a:lnTo>
                    <a:pt x="2428" y="780"/>
                  </a:lnTo>
                  <a:lnTo>
                    <a:pt x="2428" y="780"/>
                  </a:lnTo>
                  <a:lnTo>
                    <a:pt x="2428" y="779"/>
                  </a:lnTo>
                  <a:lnTo>
                    <a:pt x="2428" y="779"/>
                  </a:lnTo>
                  <a:lnTo>
                    <a:pt x="2428" y="779"/>
                  </a:lnTo>
                  <a:lnTo>
                    <a:pt x="2428" y="779"/>
                  </a:lnTo>
                  <a:lnTo>
                    <a:pt x="2427" y="779"/>
                  </a:lnTo>
                  <a:lnTo>
                    <a:pt x="2425" y="779"/>
                  </a:lnTo>
                  <a:lnTo>
                    <a:pt x="2425" y="779"/>
                  </a:lnTo>
                  <a:lnTo>
                    <a:pt x="2425" y="779"/>
                  </a:lnTo>
                  <a:lnTo>
                    <a:pt x="2425" y="780"/>
                  </a:lnTo>
                  <a:lnTo>
                    <a:pt x="2425" y="780"/>
                  </a:lnTo>
                  <a:lnTo>
                    <a:pt x="2425" y="780"/>
                  </a:lnTo>
                  <a:lnTo>
                    <a:pt x="2424" y="780"/>
                  </a:lnTo>
                  <a:lnTo>
                    <a:pt x="2424" y="780"/>
                  </a:lnTo>
                  <a:lnTo>
                    <a:pt x="2423" y="780"/>
                  </a:lnTo>
                  <a:lnTo>
                    <a:pt x="2423" y="780"/>
                  </a:lnTo>
                  <a:lnTo>
                    <a:pt x="2423" y="780"/>
                  </a:lnTo>
                  <a:lnTo>
                    <a:pt x="2423" y="780"/>
                  </a:lnTo>
                  <a:lnTo>
                    <a:pt x="2423" y="780"/>
                  </a:lnTo>
                  <a:lnTo>
                    <a:pt x="2423" y="782"/>
                  </a:lnTo>
                  <a:lnTo>
                    <a:pt x="2422" y="782"/>
                  </a:lnTo>
                  <a:lnTo>
                    <a:pt x="2422" y="780"/>
                  </a:lnTo>
                  <a:lnTo>
                    <a:pt x="2421" y="780"/>
                  </a:lnTo>
                  <a:lnTo>
                    <a:pt x="2421" y="782"/>
                  </a:lnTo>
                  <a:lnTo>
                    <a:pt x="2421" y="782"/>
                  </a:lnTo>
                  <a:lnTo>
                    <a:pt x="2421" y="780"/>
                  </a:lnTo>
                  <a:lnTo>
                    <a:pt x="2421" y="780"/>
                  </a:lnTo>
                  <a:lnTo>
                    <a:pt x="2421" y="780"/>
                  </a:lnTo>
                  <a:lnTo>
                    <a:pt x="2421" y="779"/>
                  </a:lnTo>
                  <a:lnTo>
                    <a:pt x="2420" y="779"/>
                  </a:lnTo>
                  <a:lnTo>
                    <a:pt x="2420" y="779"/>
                  </a:lnTo>
                  <a:lnTo>
                    <a:pt x="2420" y="779"/>
                  </a:lnTo>
                  <a:lnTo>
                    <a:pt x="2420" y="778"/>
                  </a:lnTo>
                  <a:lnTo>
                    <a:pt x="2420" y="778"/>
                  </a:lnTo>
                  <a:lnTo>
                    <a:pt x="2420" y="778"/>
                  </a:lnTo>
                  <a:lnTo>
                    <a:pt x="2420" y="778"/>
                  </a:lnTo>
                  <a:lnTo>
                    <a:pt x="2420" y="778"/>
                  </a:lnTo>
                  <a:lnTo>
                    <a:pt x="2420" y="778"/>
                  </a:lnTo>
                  <a:lnTo>
                    <a:pt x="2420" y="777"/>
                  </a:lnTo>
                  <a:lnTo>
                    <a:pt x="2420" y="777"/>
                  </a:lnTo>
                  <a:lnTo>
                    <a:pt x="2420" y="777"/>
                  </a:lnTo>
                  <a:lnTo>
                    <a:pt x="2419" y="777"/>
                  </a:lnTo>
                  <a:lnTo>
                    <a:pt x="2419" y="777"/>
                  </a:lnTo>
                  <a:lnTo>
                    <a:pt x="2419" y="777"/>
                  </a:lnTo>
                  <a:lnTo>
                    <a:pt x="2419" y="777"/>
                  </a:lnTo>
                  <a:lnTo>
                    <a:pt x="2419" y="778"/>
                  </a:lnTo>
                  <a:lnTo>
                    <a:pt x="2419" y="778"/>
                  </a:lnTo>
                  <a:lnTo>
                    <a:pt x="2419" y="778"/>
                  </a:lnTo>
                  <a:lnTo>
                    <a:pt x="2419" y="778"/>
                  </a:lnTo>
                  <a:lnTo>
                    <a:pt x="2419" y="779"/>
                  </a:lnTo>
                  <a:lnTo>
                    <a:pt x="2417" y="779"/>
                  </a:lnTo>
                  <a:lnTo>
                    <a:pt x="2417" y="779"/>
                  </a:lnTo>
                  <a:lnTo>
                    <a:pt x="2417" y="779"/>
                  </a:lnTo>
                  <a:lnTo>
                    <a:pt x="2416" y="779"/>
                  </a:lnTo>
                  <a:lnTo>
                    <a:pt x="2416" y="779"/>
                  </a:lnTo>
                  <a:lnTo>
                    <a:pt x="2416" y="778"/>
                  </a:lnTo>
                  <a:lnTo>
                    <a:pt x="2416" y="778"/>
                  </a:lnTo>
                  <a:lnTo>
                    <a:pt x="2416" y="778"/>
                  </a:lnTo>
                  <a:lnTo>
                    <a:pt x="2415" y="778"/>
                  </a:lnTo>
                  <a:lnTo>
                    <a:pt x="2415" y="778"/>
                  </a:lnTo>
                  <a:lnTo>
                    <a:pt x="2415" y="778"/>
                  </a:lnTo>
                  <a:lnTo>
                    <a:pt x="2415" y="778"/>
                  </a:lnTo>
                  <a:lnTo>
                    <a:pt x="2414" y="778"/>
                  </a:lnTo>
                  <a:lnTo>
                    <a:pt x="2414" y="778"/>
                  </a:lnTo>
                  <a:lnTo>
                    <a:pt x="2414" y="778"/>
                  </a:lnTo>
                  <a:lnTo>
                    <a:pt x="2414" y="778"/>
                  </a:lnTo>
                  <a:lnTo>
                    <a:pt x="2414" y="778"/>
                  </a:lnTo>
                  <a:lnTo>
                    <a:pt x="2414" y="778"/>
                  </a:lnTo>
                  <a:lnTo>
                    <a:pt x="2414" y="778"/>
                  </a:lnTo>
                  <a:lnTo>
                    <a:pt x="2413" y="778"/>
                  </a:lnTo>
                  <a:lnTo>
                    <a:pt x="2412" y="778"/>
                  </a:lnTo>
                  <a:lnTo>
                    <a:pt x="2412" y="778"/>
                  </a:lnTo>
                  <a:lnTo>
                    <a:pt x="2412" y="778"/>
                  </a:lnTo>
                  <a:lnTo>
                    <a:pt x="2412" y="778"/>
                  </a:lnTo>
                  <a:lnTo>
                    <a:pt x="2412" y="777"/>
                  </a:lnTo>
                  <a:lnTo>
                    <a:pt x="2412" y="777"/>
                  </a:lnTo>
                  <a:lnTo>
                    <a:pt x="2412" y="777"/>
                  </a:lnTo>
                  <a:lnTo>
                    <a:pt x="2412" y="777"/>
                  </a:lnTo>
                  <a:lnTo>
                    <a:pt x="2412" y="777"/>
                  </a:lnTo>
                  <a:lnTo>
                    <a:pt x="2412" y="777"/>
                  </a:lnTo>
                  <a:lnTo>
                    <a:pt x="2412" y="777"/>
                  </a:lnTo>
                  <a:lnTo>
                    <a:pt x="2411" y="777"/>
                  </a:lnTo>
                  <a:lnTo>
                    <a:pt x="2411" y="776"/>
                  </a:lnTo>
                  <a:lnTo>
                    <a:pt x="2411" y="776"/>
                  </a:lnTo>
                  <a:lnTo>
                    <a:pt x="2411" y="776"/>
                  </a:lnTo>
                  <a:lnTo>
                    <a:pt x="2411" y="775"/>
                  </a:lnTo>
                  <a:lnTo>
                    <a:pt x="2411" y="775"/>
                  </a:lnTo>
                  <a:lnTo>
                    <a:pt x="2411" y="775"/>
                  </a:lnTo>
                  <a:lnTo>
                    <a:pt x="2411" y="775"/>
                  </a:lnTo>
                  <a:lnTo>
                    <a:pt x="2410" y="774"/>
                  </a:lnTo>
                  <a:lnTo>
                    <a:pt x="2410" y="775"/>
                  </a:lnTo>
                  <a:lnTo>
                    <a:pt x="2410" y="775"/>
                  </a:lnTo>
                  <a:lnTo>
                    <a:pt x="2410" y="776"/>
                  </a:lnTo>
                  <a:lnTo>
                    <a:pt x="2410" y="776"/>
                  </a:lnTo>
                  <a:lnTo>
                    <a:pt x="2410" y="777"/>
                  </a:lnTo>
                  <a:lnTo>
                    <a:pt x="2410" y="777"/>
                  </a:lnTo>
                  <a:lnTo>
                    <a:pt x="2410" y="777"/>
                  </a:lnTo>
                  <a:lnTo>
                    <a:pt x="2410" y="778"/>
                  </a:lnTo>
                  <a:lnTo>
                    <a:pt x="2410" y="779"/>
                  </a:lnTo>
                  <a:lnTo>
                    <a:pt x="2408" y="779"/>
                  </a:lnTo>
                  <a:lnTo>
                    <a:pt x="2408" y="779"/>
                  </a:lnTo>
                  <a:lnTo>
                    <a:pt x="2410" y="779"/>
                  </a:lnTo>
                  <a:lnTo>
                    <a:pt x="2410" y="780"/>
                  </a:lnTo>
                  <a:lnTo>
                    <a:pt x="2408" y="780"/>
                  </a:lnTo>
                  <a:lnTo>
                    <a:pt x="2408" y="780"/>
                  </a:lnTo>
                  <a:lnTo>
                    <a:pt x="2408" y="782"/>
                  </a:lnTo>
                  <a:lnTo>
                    <a:pt x="2408" y="782"/>
                  </a:lnTo>
                  <a:lnTo>
                    <a:pt x="2408" y="782"/>
                  </a:lnTo>
                  <a:lnTo>
                    <a:pt x="2407" y="782"/>
                  </a:lnTo>
                  <a:lnTo>
                    <a:pt x="2407" y="783"/>
                  </a:lnTo>
                  <a:lnTo>
                    <a:pt x="2407" y="783"/>
                  </a:lnTo>
                  <a:lnTo>
                    <a:pt x="2407" y="783"/>
                  </a:lnTo>
                  <a:lnTo>
                    <a:pt x="2407" y="784"/>
                  </a:lnTo>
                  <a:lnTo>
                    <a:pt x="2407" y="784"/>
                  </a:lnTo>
                  <a:lnTo>
                    <a:pt x="2407" y="785"/>
                  </a:lnTo>
                  <a:lnTo>
                    <a:pt x="2407" y="785"/>
                  </a:lnTo>
                  <a:lnTo>
                    <a:pt x="2407" y="785"/>
                  </a:lnTo>
                  <a:lnTo>
                    <a:pt x="2407" y="786"/>
                  </a:lnTo>
                  <a:lnTo>
                    <a:pt x="2406" y="786"/>
                  </a:lnTo>
                  <a:lnTo>
                    <a:pt x="2406" y="786"/>
                  </a:lnTo>
                  <a:lnTo>
                    <a:pt x="2407" y="786"/>
                  </a:lnTo>
                  <a:lnTo>
                    <a:pt x="2407" y="787"/>
                  </a:lnTo>
                  <a:lnTo>
                    <a:pt x="2407" y="787"/>
                  </a:lnTo>
                  <a:lnTo>
                    <a:pt x="2407" y="787"/>
                  </a:lnTo>
                  <a:lnTo>
                    <a:pt x="2407" y="787"/>
                  </a:lnTo>
                  <a:lnTo>
                    <a:pt x="2407" y="788"/>
                  </a:lnTo>
                  <a:lnTo>
                    <a:pt x="2407" y="788"/>
                  </a:lnTo>
                  <a:lnTo>
                    <a:pt x="2407" y="788"/>
                  </a:lnTo>
                  <a:lnTo>
                    <a:pt x="2407" y="789"/>
                  </a:lnTo>
                  <a:lnTo>
                    <a:pt x="2407" y="789"/>
                  </a:lnTo>
                  <a:lnTo>
                    <a:pt x="2407" y="789"/>
                  </a:lnTo>
                  <a:lnTo>
                    <a:pt x="2407" y="791"/>
                  </a:lnTo>
                  <a:lnTo>
                    <a:pt x="2407" y="791"/>
                  </a:lnTo>
                  <a:lnTo>
                    <a:pt x="2408" y="791"/>
                  </a:lnTo>
                  <a:lnTo>
                    <a:pt x="2408" y="792"/>
                  </a:lnTo>
                  <a:lnTo>
                    <a:pt x="2408" y="792"/>
                  </a:lnTo>
                  <a:lnTo>
                    <a:pt x="2408" y="792"/>
                  </a:lnTo>
                  <a:lnTo>
                    <a:pt x="2410" y="792"/>
                  </a:lnTo>
                  <a:lnTo>
                    <a:pt x="2410" y="792"/>
                  </a:lnTo>
                  <a:lnTo>
                    <a:pt x="2410" y="792"/>
                  </a:lnTo>
                  <a:lnTo>
                    <a:pt x="2410" y="793"/>
                  </a:lnTo>
                  <a:lnTo>
                    <a:pt x="2410" y="793"/>
                  </a:lnTo>
                  <a:lnTo>
                    <a:pt x="2410" y="793"/>
                  </a:lnTo>
                  <a:lnTo>
                    <a:pt x="2410" y="793"/>
                  </a:lnTo>
                  <a:lnTo>
                    <a:pt x="2410" y="793"/>
                  </a:lnTo>
                  <a:lnTo>
                    <a:pt x="2410" y="792"/>
                  </a:lnTo>
                  <a:lnTo>
                    <a:pt x="2410" y="792"/>
                  </a:lnTo>
                  <a:lnTo>
                    <a:pt x="2410" y="792"/>
                  </a:lnTo>
                  <a:lnTo>
                    <a:pt x="2410" y="791"/>
                  </a:lnTo>
                  <a:lnTo>
                    <a:pt x="2410" y="791"/>
                  </a:lnTo>
                  <a:lnTo>
                    <a:pt x="2410" y="791"/>
                  </a:lnTo>
                  <a:lnTo>
                    <a:pt x="2410" y="791"/>
                  </a:lnTo>
                  <a:lnTo>
                    <a:pt x="2410" y="791"/>
                  </a:lnTo>
                  <a:lnTo>
                    <a:pt x="2410" y="791"/>
                  </a:lnTo>
                  <a:lnTo>
                    <a:pt x="2410" y="791"/>
                  </a:lnTo>
                  <a:lnTo>
                    <a:pt x="2410" y="791"/>
                  </a:lnTo>
                  <a:lnTo>
                    <a:pt x="2410" y="792"/>
                  </a:lnTo>
                  <a:lnTo>
                    <a:pt x="2410" y="791"/>
                  </a:lnTo>
                  <a:lnTo>
                    <a:pt x="2411" y="792"/>
                  </a:lnTo>
                  <a:lnTo>
                    <a:pt x="2411" y="792"/>
                  </a:lnTo>
                  <a:lnTo>
                    <a:pt x="2411" y="791"/>
                  </a:lnTo>
                  <a:lnTo>
                    <a:pt x="2411" y="791"/>
                  </a:lnTo>
                  <a:lnTo>
                    <a:pt x="2411" y="792"/>
                  </a:lnTo>
                  <a:lnTo>
                    <a:pt x="2411" y="791"/>
                  </a:lnTo>
                  <a:lnTo>
                    <a:pt x="2412" y="791"/>
                  </a:lnTo>
                  <a:lnTo>
                    <a:pt x="2412" y="792"/>
                  </a:lnTo>
                  <a:lnTo>
                    <a:pt x="2412" y="792"/>
                  </a:lnTo>
                  <a:lnTo>
                    <a:pt x="2412" y="792"/>
                  </a:lnTo>
                  <a:lnTo>
                    <a:pt x="2412" y="792"/>
                  </a:lnTo>
                  <a:lnTo>
                    <a:pt x="2413" y="792"/>
                  </a:lnTo>
                  <a:lnTo>
                    <a:pt x="2413" y="791"/>
                  </a:lnTo>
                  <a:lnTo>
                    <a:pt x="2414" y="791"/>
                  </a:lnTo>
                  <a:lnTo>
                    <a:pt x="2414" y="792"/>
                  </a:lnTo>
                  <a:lnTo>
                    <a:pt x="2414" y="792"/>
                  </a:lnTo>
                  <a:lnTo>
                    <a:pt x="2414" y="792"/>
                  </a:lnTo>
                  <a:lnTo>
                    <a:pt x="2414" y="792"/>
                  </a:lnTo>
                  <a:lnTo>
                    <a:pt x="2415" y="792"/>
                  </a:lnTo>
                  <a:lnTo>
                    <a:pt x="2415" y="792"/>
                  </a:lnTo>
                  <a:lnTo>
                    <a:pt x="2415" y="792"/>
                  </a:lnTo>
                  <a:lnTo>
                    <a:pt x="2416" y="792"/>
                  </a:lnTo>
                  <a:lnTo>
                    <a:pt x="2416" y="792"/>
                  </a:lnTo>
                  <a:lnTo>
                    <a:pt x="2416" y="792"/>
                  </a:lnTo>
                  <a:lnTo>
                    <a:pt x="2416" y="792"/>
                  </a:lnTo>
                  <a:lnTo>
                    <a:pt x="2416" y="792"/>
                  </a:lnTo>
                  <a:lnTo>
                    <a:pt x="2416" y="792"/>
                  </a:lnTo>
                  <a:lnTo>
                    <a:pt x="2417" y="792"/>
                  </a:lnTo>
                  <a:lnTo>
                    <a:pt x="2417" y="792"/>
                  </a:lnTo>
                  <a:lnTo>
                    <a:pt x="2416" y="792"/>
                  </a:lnTo>
                  <a:lnTo>
                    <a:pt x="2416" y="792"/>
                  </a:lnTo>
                  <a:lnTo>
                    <a:pt x="2417" y="792"/>
                  </a:lnTo>
                  <a:lnTo>
                    <a:pt x="2417" y="792"/>
                  </a:lnTo>
                  <a:lnTo>
                    <a:pt x="2417" y="793"/>
                  </a:lnTo>
                  <a:lnTo>
                    <a:pt x="2417" y="793"/>
                  </a:lnTo>
                  <a:lnTo>
                    <a:pt x="2417" y="793"/>
                  </a:lnTo>
                  <a:lnTo>
                    <a:pt x="2417" y="794"/>
                  </a:lnTo>
                  <a:lnTo>
                    <a:pt x="2417" y="794"/>
                  </a:lnTo>
                  <a:lnTo>
                    <a:pt x="2416" y="794"/>
                  </a:lnTo>
                  <a:lnTo>
                    <a:pt x="2416" y="794"/>
                  </a:lnTo>
                  <a:lnTo>
                    <a:pt x="2416" y="794"/>
                  </a:lnTo>
                  <a:lnTo>
                    <a:pt x="2416" y="794"/>
                  </a:lnTo>
                  <a:lnTo>
                    <a:pt x="2416" y="795"/>
                  </a:lnTo>
                  <a:lnTo>
                    <a:pt x="2416" y="795"/>
                  </a:lnTo>
                  <a:lnTo>
                    <a:pt x="2416" y="795"/>
                  </a:lnTo>
                  <a:lnTo>
                    <a:pt x="2416" y="795"/>
                  </a:lnTo>
                  <a:lnTo>
                    <a:pt x="2416" y="796"/>
                  </a:lnTo>
                  <a:lnTo>
                    <a:pt x="2417" y="796"/>
                  </a:lnTo>
                  <a:lnTo>
                    <a:pt x="2417" y="796"/>
                  </a:lnTo>
                  <a:lnTo>
                    <a:pt x="2417" y="796"/>
                  </a:lnTo>
                  <a:lnTo>
                    <a:pt x="2417" y="796"/>
                  </a:lnTo>
                  <a:lnTo>
                    <a:pt x="2419" y="796"/>
                  </a:lnTo>
                  <a:lnTo>
                    <a:pt x="2419" y="796"/>
                  </a:lnTo>
                  <a:lnTo>
                    <a:pt x="2419" y="796"/>
                  </a:lnTo>
                  <a:lnTo>
                    <a:pt x="2419" y="796"/>
                  </a:lnTo>
                  <a:lnTo>
                    <a:pt x="2419" y="796"/>
                  </a:lnTo>
                  <a:lnTo>
                    <a:pt x="2419" y="797"/>
                  </a:lnTo>
                  <a:lnTo>
                    <a:pt x="2419" y="796"/>
                  </a:lnTo>
                  <a:lnTo>
                    <a:pt x="2419" y="797"/>
                  </a:lnTo>
                  <a:lnTo>
                    <a:pt x="2420" y="797"/>
                  </a:lnTo>
                  <a:lnTo>
                    <a:pt x="2420" y="797"/>
                  </a:lnTo>
                  <a:lnTo>
                    <a:pt x="2420" y="797"/>
                  </a:lnTo>
                  <a:lnTo>
                    <a:pt x="2420" y="797"/>
                  </a:lnTo>
                  <a:lnTo>
                    <a:pt x="2421" y="797"/>
                  </a:lnTo>
                  <a:lnTo>
                    <a:pt x="2421" y="799"/>
                  </a:lnTo>
                  <a:lnTo>
                    <a:pt x="2420" y="799"/>
                  </a:lnTo>
                  <a:lnTo>
                    <a:pt x="2420" y="797"/>
                  </a:lnTo>
                  <a:lnTo>
                    <a:pt x="2420" y="799"/>
                  </a:lnTo>
                  <a:lnTo>
                    <a:pt x="2420" y="799"/>
                  </a:lnTo>
                  <a:lnTo>
                    <a:pt x="2420" y="799"/>
                  </a:lnTo>
                  <a:lnTo>
                    <a:pt x="2420" y="799"/>
                  </a:lnTo>
                  <a:lnTo>
                    <a:pt x="2420" y="799"/>
                  </a:lnTo>
                  <a:lnTo>
                    <a:pt x="2420" y="799"/>
                  </a:lnTo>
                  <a:lnTo>
                    <a:pt x="2420" y="799"/>
                  </a:lnTo>
                  <a:lnTo>
                    <a:pt x="2419" y="799"/>
                  </a:lnTo>
                  <a:lnTo>
                    <a:pt x="2419" y="799"/>
                  </a:lnTo>
                  <a:lnTo>
                    <a:pt x="2419" y="799"/>
                  </a:lnTo>
                  <a:lnTo>
                    <a:pt x="2419" y="799"/>
                  </a:lnTo>
                  <a:lnTo>
                    <a:pt x="2419" y="799"/>
                  </a:lnTo>
                  <a:lnTo>
                    <a:pt x="2419" y="800"/>
                  </a:lnTo>
                  <a:lnTo>
                    <a:pt x="2417" y="799"/>
                  </a:lnTo>
                  <a:lnTo>
                    <a:pt x="2419" y="799"/>
                  </a:lnTo>
                  <a:lnTo>
                    <a:pt x="2419" y="799"/>
                  </a:lnTo>
                  <a:lnTo>
                    <a:pt x="2419" y="799"/>
                  </a:lnTo>
                  <a:lnTo>
                    <a:pt x="2419" y="797"/>
                  </a:lnTo>
                  <a:lnTo>
                    <a:pt x="2419" y="797"/>
                  </a:lnTo>
                  <a:lnTo>
                    <a:pt x="2419" y="797"/>
                  </a:lnTo>
                  <a:lnTo>
                    <a:pt x="2417" y="797"/>
                  </a:lnTo>
                  <a:lnTo>
                    <a:pt x="2417" y="797"/>
                  </a:lnTo>
                  <a:lnTo>
                    <a:pt x="2417" y="797"/>
                  </a:lnTo>
                  <a:lnTo>
                    <a:pt x="2417" y="797"/>
                  </a:lnTo>
                  <a:lnTo>
                    <a:pt x="2417" y="797"/>
                  </a:lnTo>
                  <a:lnTo>
                    <a:pt x="2417" y="797"/>
                  </a:lnTo>
                  <a:lnTo>
                    <a:pt x="2417" y="797"/>
                  </a:lnTo>
                  <a:lnTo>
                    <a:pt x="2417" y="799"/>
                  </a:lnTo>
                  <a:lnTo>
                    <a:pt x="2417" y="797"/>
                  </a:lnTo>
                  <a:lnTo>
                    <a:pt x="2417" y="797"/>
                  </a:lnTo>
                  <a:lnTo>
                    <a:pt x="2416" y="799"/>
                  </a:lnTo>
                  <a:lnTo>
                    <a:pt x="2415" y="799"/>
                  </a:lnTo>
                  <a:lnTo>
                    <a:pt x="2415" y="799"/>
                  </a:lnTo>
                  <a:lnTo>
                    <a:pt x="2414" y="799"/>
                  </a:lnTo>
                  <a:lnTo>
                    <a:pt x="2414" y="797"/>
                  </a:lnTo>
                  <a:lnTo>
                    <a:pt x="2414" y="797"/>
                  </a:lnTo>
                  <a:lnTo>
                    <a:pt x="2414" y="797"/>
                  </a:lnTo>
                  <a:lnTo>
                    <a:pt x="2415" y="797"/>
                  </a:lnTo>
                  <a:lnTo>
                    <a:pt x="2415" y="796"/>
                  </a:lnTo>
                  <a:lnTo>
                    <a:pt x="2415" y="796"/>
                  </a:lnTo>
                  <a:lnTo>
                    <a:pt x="2415" y="796"/>
                  </a:lnTo>
                  <a:lnTo>
                    <a:pt x="2415" y="796"/>
                  </a:lnTo>
                  <a:lnTo>
                    <a:pt x="2414" y="796"/>
                  </a:lnTo>
                  <a:lnTo>
                    <a:pt x="2414" y="796"/>
                  </a:lnTo>
                  <a:lnTo>
                    <a:pt x="2414" y="797"/>
                  </a:lnTo>
                  <a:lnTo>
                    <a:pt x="2414" y="797"/>
                  </a:lnTo>
                  <a:lnTo>
                    <a:pt x="2414" y="797"/>
                  </a:lnTo>
                  <a:lnTo>
                    <a:pt x="2414" y="797"/>
                  </a:lnTo>
                  <a:lnTo>
                    <a:pt x="2414" y="799"/>
                  </a:lnTo>
                  <a:lnTo>
                    <a:pt x="2413" y="799"/>
                  </a:lnTo>
                  <a:lnTo>
                    <a:pt x="2413" y="799"/>
                  </a:lnTo>
                  <a:lnTo>
                    <a:pt x="2413" y="799"/>
                  </a:lnTo>
                  <a:lnTo>
                    <a:pt x="2413" y="800"/>
                  </a:lnTo>
                  <a:lnTo>
                    <a:pt x="2413" y="800"/>
                  </a:lnTo>
                  <a:lnTo>
                    <a:pt x="2413" y="800"/>
                  </a:lnTo>
                  <a:lnTo>
                    <a:pt x="2412" y="800"/>
                  </a:lnTo>
                  <a:lnTo>
                    <a:pt x="2412" y="801"/>
                  </a:lnTo>
                  <a:lnTo>
                    <a:pt x="2413" y="801"/>
                  </a:lnTo>
                  <a:lnTo>
                    <a:pt x="2413" y="802"/>
                  </a:lnTo>
                  <a:lnTo>
                    <a:pt x="2413" y="802"/>
                  </a:lnTo>
                  <a:lnTo>
                    <a:pt x="2413" y="803"/>
                  </a:lnTo>
                  <a:lnTo>
                    <a:pt x="2413" y="803"/>
                  </a:lnTo>
                  <a:lnTo>
                    <a:pt x="2413" y="802"/>
                  </a:lnTo>
                  <a:lnTo>
                    <a:pt x="2414" y="802"/>
                  </a:lnTo>
                  <a:lnTo>
                    <a:pt x="2414" y="802"/>
                  </a:lnTo>
                  <a:lnTo>
                    <a:pt x="2414" y="802"/>
                  </a:lnTo>
                  <a:lnTo>
                    <a:pt x="2414" y="801"/>
                  </a:lnTo>
                  <a:lnTo>
                    <a:pt x="2413" y="801"/>
                  </a:lnTo>
                  <a:lnTo>
                    <a:pt x="2413" y="801"/>
                  </a:lnTo>
                  <a:lnTo>
                    <a:pt x="2414" y="801"/>
                  </a:lnTo>
                  <a:lnTo>
                    <a:pt x="2414" y="801"/>
                  </a:lnTo>
                  <a:lnTo>
                    <a:pt x="2414" y="801"/>
                  </a:lnTo>
                  <a:lnTo>
                    <a:pt x="2415" y="801"/>
                  </a:lnTo>
                  <a:lnTo>
                    <a:pt x="2415" y="801"/>
                  </a:lnTo>
                  <a:lnTo>
                    <a:pt x="2416" y="801"/>
                  </a:lnTo>
                  <a:lnTo>
                    <a:pt x="2416" y="802"/>
                  </a:lnTo>
                  <a:lnTo>
                    <a:pt x="2416" y="802"/>
                  </a:lnTo>
                  <a:lnTo>
                    <a:pt x="2416" y="802"/>
                  </a:lnTo>
                  <a:lnTo>
                    <a:pt x="2417" y="802"/>
                  </a:lnTo>
                  <a:lnTo>
                    <a:pt x="2417" y="802"/>
                  </a:lnTo>
                  <a:lnTo>
                    <a:pt x="2417" y="802"/>
                  </a:lnTo>
                  <a:lnTo>
                    <a:pt x="2417" y="802"/>
                  </a:lnTo>
                  <a:lnTo>
                    <a:pt x="2419" y="802"/>
                  </a:lnTo>
                  <a:lnTo>
                    <a:pt x="2417" y="802"/>
                  </a:lnTo>
                  <a:lnTo>
                    <a:pt x="2419" y="802"/>
                  </a:lnTo>
                  <a:lnTo>
                    <a:pt x="2419" y="803"/>
                  </a:lnTo>
                  <a:lnTo>
                    <a:pt x="2419" y="803"/>
                  </a:lnTo>
                  <a:lnTo>
                    <a:pt x="2419" y="803"/>
                  </a:lnTo>
                  <a:lnTo>
                    <a:pt x="2419" y="803"/>
                  </a:lnTo>
                  <a:lnTo>
                    <a:pt x="2419" y="803"/>
                  </a:lnTo>
                  <a:lnTo>
                    <a:pt x="2419" y="803"/>
                  </a:lnTo>
                  <a:lnTo>
                    <a:pt x="2419" y="803"/>
                  </a:lnTo>
                  <a:lnTo>
                    <a:pt x="2419" y="803"/>
                  </a:lnTo>
                  <a:lnTo>
                    <a:pt x="2419" y="804"/>
                  </a:lnTo>
                  <a:lnTo>
                    <a:pt x="2419" y="804"/>
                  </a:lnTo>
                  <a:lnTo>
                    <a:pt x="2419" y="803"/>
                  </a:lnTo>
                  <a:lnTo>
                    <a:pt x="2420" y="803"/>
                  </a:lnTo>
                  <a:lnTo>
                    <a:pt x="2420" y="804"/>
                  </a:lnTo>
                  <a:lnTo>
                    <a:pt x="2419" y="804"/>
                  </a:lnTo>
                  <a:lnTo>
                    <a:pt x="2420" y="804"/>
                  </a:lnTo>
                  <a:lnTo>
                    <a:pt x="2420" y="804"/>
                  </a:lnTo>
                  <a:lnTo>
                    <a:pt x="2420" y="804"/>
                  </a:lnTo>
                  <a:lnTo>
                    <a:pt x="2420" y="805"/>
                  </a:lnTo>
                  <a:lnTo>
                    <a:pt x="2420" y="805"/>
                  </a:lnTo>
                  <a:lnTo>
                    <a:pt x="2420" y="805"/>
                  </a:lnTo>
                  <a:lnTo>
                    <a:pt x="2420" y="805"/>
                  </a:lnTo>
                  <a:lnTo>
                    <a:pt x="2420" y="805"/>
                  </a:lnTo>
                  <a:lnTo>
                    <a:pt x="2420" y="804"/>
                  </a:lnTo>
                  <a:lnTo>
                    <a:pt x="2421" y="804"/>
                  </a:lnTo>
                  <a:lnTo>
                    <a:pt x="2421" y="804"/>
                  </a:lnTo>
                  <a:lnTo>
                    <a:pt x="2421" y="804"/>
                  </a:lnTo>
                  <a:lnTo>
                    <a:pt x="2421" y="804"/>
                  </a:lnTo>
                  <a:lnTo>
                    <a:pt x="2421" y="804"/>
                  </a:lnTo>
                  <a:lnTo>
                    <a:pt x="2421" y="806"/>
                  </a:lnTo>
                  <a:lnTo>
                    <a:pt x="2421" y="806"/>
                  </a:lnTo>
                  <a:lnTo>
                    <a:pt x="2421" y="806"/>
                  </a:lnTo>
                  <a:lnTo>
                    <a:pt x="2421" y="806"/>
                  </a:lnTo>
                  <a:lnTo>
                    <a:pt x="2421" y="806"/>
                  </a:lnTo>
                  <a:lnTo>
                    <a:pt x="2421" y="806"/>
                  </a:lnTo>
                  <a:lnTo>
                    <a:pt x="2421" y="806"/>
                  </a:lnTo>
                  <a:lnTo>
                    <a:pt x="2422" y="806"/>
                  </a:lnTo>
                  <a:lnTo>
                    <a:pt x="2422" y="806"/>
                  </a:lnTo>
                  <a:lnTo>
                    <a:pt x="2423" y="806"/>
                  </a:lnTo>
                  <a:lnTo>
                    <a:pt x="2423" y="806"/>
                  </a:lnTo>
                  <a:lnTo>
                    <a:pt x="2423" y="806"/>
                  </a:lnTo>
                  <a:lnTo>
                    <a:pt x="2423" y="808"/>
                  </a:lnTo>
                  <a:lnTo>
                    <a:pt x="2423" y="808"/>
                  </a:lnTo>
                  <a:lnTo>
                    <a:pt x="2423" y="808"/>
                  </a:lnTo>
                  <a:lnTo>
                    <a:pt x="2423" y="808"/>
                  </a:lnTo>
                  <a:lnTo>
                    <a:pt x="2423" y="808"/>
                  </a:lnTo>
                  <a:lnTo>
                    <a:pt x="2424" y="809"/>
                  </a:lnTo>
                  <a:lnTo>
                    <a:pt x="2424" y="809"/>
                  </a:lnTo>
                  <a:lnTo>
                    <a:pt x="2424" y="809"/>
                  </a:lnTo>
                  <a:lnTo>
                    <a:pt x="2424" y="809"/>
                  </a:lnTo>
                  <a:lnTo>
                    <a:pt x="2424" y="809"/>
                  </a:lnTo>
                  <a:lnTo>
                    <a:pt x="2424" y="809"/>
                  </a:lnTo>
                  <a:lnTo>
                    <a:pt x="2424" y="809"/>
                  </a:lnTo>
                  <a:lnTo>
                    <a:pt x="2424" y="809"/>
                  </a:lnTo>
                  <a:lnTo>
                    <a:pt x="2424" y="809"/>
                  </a:lnTo>
                  <a:lnTo>
                    <a:pt x="2424" y="809"/>
                  </a:lnTo>
                  <a:lnTo>
                    <a:pt x="2424" y="810"/>
                  </a:lnTo>
                  <a:lnTo>
                    <a:pt x="2424" y="810"/>
                  </a:lnTo>
                  <a:lnTo>
                    <a:pt x="2423" y="810"/>
                  </a:lnTo>
                  <a:lnTo>
                    <a:pt x="2423" y="811"/>
                  </a:lnTo>
                  <a:lnTo>
                    <a:pt x="2423" y="811"/>
                  </a:lnTo>
                  <a:lnTo>
                    <a:pt x="2423" y="812"/>
                  </a:lnTo>
                  <a:lnTo>
                    <a:pt x="2423" y="812"/>
                  </a:lnTo>
                  <a:lnTo>
                    <a:pt x="2423" y="812"/>
                  </a:lnTo>
                  <a:lnTo>
                    <a:pt x="2423" y="812"/>
                  </a:lnTo>
                  <a:lnTo>
                    <a:pt x="2423" y="813"/>
                  </a:lnTo>
                  <a:lnTo>
                    <a:pt x="2422" y="813"/>
                  </a:lnTo>
                  <a:lnTo>
                    <a:pt x="2422" y="814"/>
                  </a:lnTo>
                  <a:lnTo>
                    <a:pt x="2422" y="814"/>
                  </a:lnTo>
                  <a:lnTo>
                    <a:pt x="2422" y="816"/>
                  </a:lnTo>
                  <a:lnTo>
                    <a:pt x="2422" y="816"/>
                  </a:lnTo>
                  <a:lnTo>
                    <a:pt x="2422" y="817"/>
                  </a:lnTo>
                  <a:lnTo>
                    <a:pt x="2423" y="817"/>
                  </a:lnTo>
                  <a:lnTo>
                    <a:pt x="2423" y="818"/>
                  </a:lnTo>
                  <a:lnTo>
                    <a:pt x="2423" y="818"/>
                  </a:lnTo>
                  <a:lnTo>
                    <a:pt x="2423" y="818"/>
                  </a:lnTo>
                  <a:lnTo>
                    <a:pt x="2423" y="820"/>
                  </a:lnTo>
                  <a:lnTo>
                    <a:pt x="2422" y="821"/>
                  </a:lnTo>
                  <a:lnTo>
                    <a:pt x="2422" y="821"/>
                  </a:lnTo>
                  <a:lnTo>
                    <a:pt x="2422" y="821"/>
                  </a:lnTo>
                  <a:lnTo>
                    <a:pt x="2422" y="822"/>
                  </a:lnTo>
                  <a:lnTo>
                    <a:pt x="2422" y="822"/>
                  </a:lnTo>
                  <a:lnTo>
                    <a:pt x="2422" y="826"/>
                  </a:lnTo>
                  <a:lnTo>
                    <a:pt x="2422" y="826"/>
                  </a:lnTo>
                  <a:lnTo>
                    <a:pt x="2422" y="827"/>
                  </a:lnTo>
                  <a:lnTo>
                    <a:pt x="2422" y="828"/>
                  </a:lnTo>
                  <a:lnTo>
                    <a:pt x="2422" y="829"/>
                  </a:lnTo>
                  <a:lnTo>
                    <a:pt x="2423" y="829"/>
                  </a:lnTo>
                  <a:lnTo>
                    <a:pt x="2423" y="830"/>
                  </a:lnTo>
                  <a:lnTo>
                    <a:pt x="2423" y="830"/>
                  </a:lnTo>
                  <a:lnTo>
                    <a:pt x="2423" y="830"/>
                  </a:lnTo>
                  <a:lnTo>
                    <a:pt x="2423" y="831"/>
                  </a:lnTo>
                  <a:lnTo>
                    <a:pt x="2423" y="834"/>
                  </a:lnTo>
                  <a:lnTo>
                    <a:pt x="2423" y="834"/>
                  </a:lnTo>
                  <a:lnTo>
                    <a:pt x="2423" y="835"/>
                  </a:lnTo>
                  <a:lnTo>
                    <a:pt x="2424" y="835"/>
                  </a:lnTo>
                  <a:lnTo>
                    <a:pt x="2424" y="835"/>
                  </a:lnTo>
                  <a:lnTo>
                    <a:pt x="2424" y="836"/>
                  </a:lnTo>
                  <a:lnTo>
                    <a:pt x="2424" y="837"/>
                  </a:lnTo>
                  <a:lnTo>
                    <a:pt x="2424" y="837"/>
                  </a:lnTo>
                  <a:lnTo>
                    <a:pt x="2424" y="838"/>
                  </a:lnTo>
                  <a:lnTo>
                    <a:pt x="2424" y="838"/>
                  </a:lnTo>
                  <a:lnTo>
                    <a:pt x="2424" y="838"/>
                  </a:lnTo>
                  <a:lnTo>
                    <a:pt x="2424" y="838"/>
                  </a:lnTo>
                  <a:lnTo>
                    <a:pt x="2424" y="839"/>
                  </a:lnTo>
                  <a:lnTo>
                    <a:pt x="2424" y="839"/>
                  </a:lnTo>
                  <a:lnTo>
                    <a:pt x="2424" y="839"/>
                  </a:lnTo>
                  <a:lnTo>
                    <a:pt x="2425" y="839"/>
                  </a:lnTo>
                  <a:lnTo>
                    <a:pt x="2425" y="842"/>
                  </a:lnTo>
                  <a:lnTo>
                    <a:pt x="2424" y="842"/>
                  </a:lnTo>
                  <a:lnTo>
                    <a:pt x="2424" y="842"/>
                  </a:lnTo>
                  <a:lnTo>
                    <a:pt x="2421" y="842"/>
                  </a:lnTo>
                  <a:lnTo>
                    <a:pt x="2421" y="842"/>
                  </a:lnTo>
                  <a:lnTo>
                    <a:pt x="2420" y="842"/>
                  </a:lnTo>
                  <a:lnTo>
                    <a:pt x="2420" y="842"/>
                  </a:lnTo>
                  <a:lnTo>
                    <a:pt x="2420" y="842"/>
                  </a:lnTo>
                  <a:lnTo>
                    <a:pt x="2420" y="842"/>
                  </a:lnTo>
                  <a:lnTo>
                    <a:pt x="2420" y="840"/>
                  </a:lnTo>
                  <a:lnTo>
                    <a:pt x="2420" y="840"/>
                  </a:lnTo>
                  <a:lnTo>
                    <a:pt x="2420" y="840"/>
                  </a:lnTo>
                  <a:lnTo>
                    <a:pt x="2416" y="840"/>
                  </a:lnTo>
                  <a:lnTo>
                    <a:pt x="2416" y="840"/>
                  </a:lnTo>
                  <a:lnTo>
                    <a:pt x="2415" y="840"/>
                  </a:lnTo>
                  <a:lnTo>
                    <a:pt x="2415" y="842"/>
                  </a:lnTo>
                  <a:lnTo>
                    <a:pt x="2414" y="842"/>
                  </a:lnTo>
                  <a:lnTo>
                    <a:pt x="2413" y="842"/>
                  </a:lnTo>
                  <a:lnTo>
                    <a:pt x="2413" y="842"/>
                  </a:lnTo>
                  <a:lnTo>
                    <a:pt x="2413" y="842"/>
                  </a:lnTo>
                  <a:lnTo>
                    <a:pt x="2412" y="842"/>
                  </a:lnTo>
                  <a:lnTo>
                    <a:pt x="2412" y="842"/>
                  </a:lnTo>
                  <a:lnTo>
                    <a:pt x="2411" y="842"/>
                  </a:lnTo>
                  <a:lnTo>
                    <a:pt x="2411" y="843"/>
                  </a:lnTo>
                  <a:lnTo>
                    <a:pt x="2411" y="843"/>
                  </a:lnTo>
                  <a:lnTo>
                    <a:pt x="2410" y="843"/>
                  </a:lnTo>
                  <a:lnTo>
                    <a:pt x="2410" y="843"/>
                  </a:lnTo>
                  <a:lnTo>
                    <a:pt x="2408" y="843"/>
                  </a:lnTo>
                  <a:lnTo>
                    <a:pt x="2408" y="843"/>
                  </a:lnTo>
                  <a:lnTo>
                    <a:pt x="2408" y="843"/>
                  </a:lnTo>
                  <a:lnTo>
                    <a:pt x="2406" y="843"/>
                  </a:lnTo>
                  <a:lnTo>
                    <a:pt x="2406" y="844"/>
                  </a:lnTo>
                  <a:lnTo>
                    <a:pt x="2406" y="844"/>
                  </a:lnTo>
                  <a:lnTo>
                    <a:pt x="2405" y="844"/>
                  </a:lnTo>
                  <a:lnTo>
                    <a:pt x="2404" y="844"/>
                  </a:lnTo>
                  <a:lnTo>
                    <a:pt x="2404" y="844"/>
                  </a:lnTo>
                  <a:lnTo>
                    <a:pt x="2403" y="844"/>
                  </a:lnTo>
                  <a:lnTo>
                    <a:pt x="2402" y="844"/>
                  </a:lnTo>
                  <a:lnTo>
                    <a:pt x="2402" y="844"/>
                  </a:lnTo>
                  <a:lnTo>
                    <a:pt x="2402" y="844"/>
                  </a:lnTo>
                  <a:lnTo>
                    <a:pt x="2400" y="844"/>
                  </a:lnTo>
                  <a:lnTo>
                    <a:pt x="2400" y="845"/>
                  </a:lnTo>
                  <a:lnTo>
                    <a:pt x="2399" y="845"/>
                  </a:lnTo>
                  <a:lnTo>
                    <a:pt x="2399" y="845"/>
                  </a:lnTo>
                  <a:lnTo>
                    <a:pt x="2399" y="845"/>
                  </a:lnTo>
                  <a:lnTo>
                    <a:pt x="2398" y="845"/>
                  </a:lnTo>
                  <a:lnTo>
                    <a:pt x="2398" y="845"/>
                  </a:lnTo>
                  <a:lnTo>
                    <a:pt x="2397" y="845"/>
                  </a:lnTo>
                  <a:lnTo>
                    <a:pt x="2395" y="845"/>
                  </a:lnTo>
                  <a:lnTo>
                    <a:pt x="2395" y="845"/>
                  </a:lnTo>
                  <a:lnTo>
                    <a:pt x="2394" y="845"/>
                  </a:lnTo>
                  <a:lnTo>
                    <a:pt x="2394" y="845"/>
                  </a:lnTo>
                  <a:lnTo>
                    <a:pt x="2394" y="845"/>
                  </a:lnTo>
                  <a:lnTo>
                    <a:pt x="2393" y="845"/>
                  </a:lnTo>
                  <a:lnTo>
                    <a:pt x="2391" y="845"/>
                  </a:lnTo>
                  <a:lnTo>
                    <a:pt x="2391" y="844"/>
                  </a:lnTo>
                  <a:lnTo>
                    <a:pt x="2390" y="844"/>
                  </a:lnTo>
                  <a:lnTo>
                    <a:pt x="2390" y="844"/>
                  </a:lnTo>
                  <a:lnTo>
                    <a:pt x="2389" y="844"/>
                  </a:lnTo>
                  <a:lnTo>
                    <a:pt x="2389" y="844"/>
                  </a:lnTo>
                  <a:lnTo>
                    <a:pt x="2389" y="844"/>
                  </a:lnTo>
                  <a:lnTo>
                    <a:pt x="2388" y="844"/>
                  </a:lnTo>
                  <a:lnTo>
                    <a:pt x="2387" y="844"/>
                  </a:lnTo>
                  <a:lnTo>
                    <a:pt x="2387" y="844"/>
                  </a:lnTo>
                  <a:lnTo>
                    <a:pt x="2386" y="844"/>
                  </a:lnTo>
                  <a:lnTo>
                    <a:pt x="2385" y="843"/>
                  </a:lnTo>
                  <a:lnTo>
                    <a:pt x="2385" y="843"/>
                  </a:lnTo>
                  <a:lnTo>
                    <a:pt x="2385" y="843"/>
                  </a:lnTo>
                  <a:lnTo>
                    <a:pt x="2383" y="843"/>
                  </a:lnTo>
                  <a:lnTo>
                    <a:pt x="2383" y="843"/>
                  </a:lnTo>
                  <a:lnTo>
                    <a:pt x="2383" y="843"/>
                  </a:lnTo>
                  <a:lnTo>
                    <a:pt x="2383" y="843"/>
                  </a:lnTo>
                  <a:lnTo>
                    <a:pt x="2383" y="843"/>
                  </a:lnTo>
                  <a:lnTo>
                    <a:pt x="2382" y="842"/>
                  </a:lnTo>
                  <a:lnTo>
                    <a:pt x="2382" y="842"/>
                  </a:lnTo>
                  <a:lnTo>
                    <a:pt x="2382" y="842"/>
                  </a:lnTo>
                  <a:lnTo>
                    <a:pt x="2381" y="842"/>
                  </a:lnTo>
                  <a:lnTo>
                    <a:pt x="2381" y="842"/>
                  </a:lnTo>
                  <a:lnTo>
                    <a:pt x="2381" y="842"/>
                  </a:lnTo>
                  <a:lnTo>
                    <a:pt x="2381" y="840"/>
                  </a:lnTo>
                  <a:lnTo>
                    <a:pt x="2380" y="840"/>
                  </a:lnTo>
                  <a:lnTo>
                    <a:pt x="2380" y="840"/>
                  </a:lnTo>
                  <a:lnTo>
                    <a:pt x="2380" y="840"/>
                  </a:lnTo>
                  <a:lnTo>
                    <a:pt x="2380" y="840"/>
                  </a:lnTo>
                  <a:lnTo>
                    <a:pt x="2379" y="840"/>
                  </a:lnTo>
                  <a:lnTo>
                    <a:pt x="2379" y="839"/>
                  </a:lnTo>
                  <a:lnTo>
                    <a:pt x="2379" y="839"/>
                  </a:lnTo>
                  <a:lnTo>
                    <a:pt x="2379" y="839"/>
                  </a:lnTo>
                  <a:lnTo>
                    <a:pt x="2379" y="839"/>
                  </a:lnTo>
                  <a:lnTo>
                    <a:pt x="2378" y="839"/>
                  </a:lnTo>
                  <a:lnTo>
                    <a:pt x="2378" y="839"/>
                  </a:lnTo>
                  <a:lnTo>
                    <a:pt x="2378" y="839"/>
                  </a:lnTo>
                  <a:lnTo>
                    <a:pt x="2377" y="838"/>
                  </a:lnTo>
                  <a:lnTo>
                    <a:pt x="2377" y="838"/>
                  </a:lnTo>
                  <a:lnTo>
                    <a:pt x="2376" y="838"/>
                  </a:lnTo>
                  <a:lnTo>
                    <a:pt x="2376" y="838"/>
                  </a:lnTo>
                  <a:lnTo>
                    <a:pt x="2376" y="838"/>
                  </a:lnTo>
                  <a:lnTo>
                    <a:pt x="2376" y="837"/>
                  </a:lnTo>
                  <a:lnTo>
                    <a:pt x="2376" y="837"/>
                  </a:lnTo>
                  <a:lnTo>
                    <a:pt x="2376" y="837"/>
                  </a:lnTo>
                  <a:lnTo>
                    <a:pt x="2374" y="837"/>
                  </a:lnTo>
                  <a:lnTo>
                    <a:pt x="2374" y="837"/>
                  </a:lnTo>
                  <a:lnTo>
                    <a:pt x="2374" y="837"/>
                  </a:lnTo>
                  <a:lnTo>
                    <a:pt x="2374" y="836"/>
                  </a:lnTo>
                  <a:lnTo>
                    <a:pt x="2374" y="836"/>
                  </a:lnTo>
                  <a:lnTo>
                    <a:pt x="2374" y="836"/>
                  </a:lnTo>
                  <a:lnTo>
                    <a:pt x="2373" y="836"/>
                  </a:lnTo>
                  <a:lnTo>
                    <a:pt x="2373" y="835"/>
                  </a:lnTo>
                  <a:lnTo>
                    <a:pt x="2373" y="835"/>
                  </a:lnTo>
                  <a:lnTo>
                    <a:pt x="2373" y="835"/>
                  </a:lnTo>
                  <a:lnTo>
                    <a:pt x="2373" y="835"/>
                  </a:lnTo>
                  <a:lnTo>
                    <a:pt x="2373" y="835"/>
                  </a:lnTo>
                  <a:lnTo>
                    <a:pt x="2373" y="834"/>
                  </a:lnTo>
                  <a:lnTo>
                    <a:pt x="2373" y="833"/>
                  </a:lnTo>
                  <a:lnTo>
                    <a:pt x="2372" y="833"/>
                  </a:lnTo>
                  <a:lnTo>
                    <a:pt x="2372" y="833"/>
                  </a:lnTo>
                  <a:lnTo>
                    <a:pt x="2372" y="833"/>
                  </a:lnTo>
                  <a:lnTo>
                    <a:pt x="2372" y="833"/>
                  </a:lnTo>
                  <a:lnTo>
                    <a:pt x="2371" y="833"/>
                  </a:lnTo>
                  <a:lnTo>
                    <a:pt x="2371" y="833"/>
                  </a:lnTo>
                  <a:lnTo>
                    <a:pt x="2370" y="833"/>
                  </a:lnTo>
                  <a:lnTo>
                    <a:pt x="2370" y="831"/>
                  </a:lnTo>
                  <a:lnTo>
                    <a:pt x="2369" y="831"/>
                  </a:lnTo>
                  <a:lnTo>
                    <a:pt x="2369" y="831"/>
                  </a:lnTo>
                  <a:lnTo>
                    <a:pt x="2369" y="831"/>
                  </a:lnTo>
                  <a:lnTo>
                    <a:pt x="2369" y="831"/>
                  </a:lnTo>
                  <a:lnTo>
                    <a:pt x="2369" y="831"/>
                  </a:lnTo>
                  <a:lnTo>
                    <a:pt x="2369" y="831"/>
                  </a:lnTo>
                  <a:lnTo>
                    <a:pt x="2366" y="831"/>
                  </a:lnTo>
                  <a:lnTo>
                    <a:pt x="2365" y="831"/>
                  </a:lnTo>
                  <a:lnTo>
                    <a:pt x="2363" y="831"/>
                  </a:lnTo>
                  <a:lnTo>
                    <a:pt x="2363" y="831"/>
                  </a:lnTo>
                  <a:lnTo>
                    <a:pt x="2362" y="831"/>
                  </a:lnTo>
                  <a:lnTo>
                    <a:pt x="2362" y="830"/>
                  </a:lnTo>
                  <a:lnTo>
                    <a:pt x="2361" y="830"/>
                  </a:lnTo>
                  <a:lnTo>
                    <a:pt x="2361" y="830"/>
                  </a:lnTo>
                  <a:lnTo>
                    <a:pt x="2361" y="830"/>
                  </a:lnTo>
                  <a:lnTo>
                    <a:pt x="2360" y="830"/>
                  </a:lnTo>
                  <a:lnTo>
                    <a:pt x="2360" y="830"/>
                  </a:lnTo>
                  <a:lnTo>
                    <a:pt x="2359" y="830"/>
                  </a:lnTo>
                  <a:lnTo>
                    <a:pt x="2359" y="829"/>
                  </a:lnTo>
                  <a:lnTo>
                    <a:pt x="2359" y="829"/>
                  </a:lnTo>
                  <a:lnTo>
                    <a:pt x="2359" y="829"/>
                  </a:lnTo>
                  <a:lnTo>
                    <a:pt x="2359" y="829"/>
                  </a:lnTo>
                  <a:lnTo>
                    <a:pt x="2359" y="829"/>
                  </a:lnTo>
                  <a:lnTo>
                    <a:pt x="2357" y="829"/>
                  </a:lnTo>
                  <a:lnTo>
                    <a:pt x="2357" y="829"/>
                  </a:lnTo>
                  <a:lnTo>
                    <a:pt x="2357" y="829"/>
                  </a:lnTo>
                  <a:lnTo>
                    <a:pt x="2357" y="828"/>
                  </a:lnTo>
                  <a:lnTo>
                    <a:pt x="2356" y="828"/>
                  </a:lnTo>
                  <a:lnTo>
                    <a:pt x="2356" y="828"/>
                  </a:lnTo>
                  <a:lnTo>
                    <a:pt x="2356" y="827"/>
                  </a:lnTo>
                  <a:lnTo>
                    <a:pt x="2356" y="827"/>
                  </a:lnTo>
                  <a:lnTo>
                    <a:pt x="2356" y="827"/>
                  </a:lnTo>
                  <a:lnTo>
                    <a:pt x="2356" y="826"/>
                  </a:lnTo>
                  <a:lnTo>
                    <a:pt x="2355" y="826"/>
                  </a:lnTo>
                  <a:lnTo>
                    <a:pt x="2355" y="825"/>
                  </a:lnTo>
                  <a:lnTo>
                    <a:pt x="2355" y="825"/>
                  </a:lnTo>
                  <a:lnTo>
                    <a:pt x="2355" y="823"/>
                  </a:lnTo>
                  <a:lnTo>
                    <a:pt x="2355" y="823"/>
                  </a:lnTo>
                  <a:lnTo>
                    <a:pt x="2355" y="822"/>
                  </a:lnTo>
                  <a:lnTo>
                    <a:pt x="2355" y="822"/>
                  </a:lnTo>
                  <a:lnTo>
                    <a:pt x="2355" y="821"/>
                  </a:lnTo>
                  <a:lnTo>
                    <a:pt x="2354" y="821"/>
                  </a:lnTo>
                  <a:lnTo>
                    <a:pt x="2354" y="819"/>
                  </a:lnTo>
                  <a:lnTo>
                    <a:pt x="2354" y="819"/>
                  </a:lnTo>
                  <a:lnTo>
                    <a:pt x="2354" y="817"/>
                  </a:lnTo>
                  <a:lnTo>
                    <a:pt x="2354" y="817"/>
                  </a:lnTo>
                  <a:lnTo>
                    <a:pt x="2354" y="816"/>
                  </a:lnTo>
                  <a:lnTo>
                    <a:pt x="2354" y="816"/>
                  </a:lnTo>
                  <a:lnTo>
                    <a:pt x="2354" y="816"/>
                  </a:lnTo>
                  <a:lnTo>
                    <a:pt x="2354" y="816"/>
                  </a:lnTo>
                  <a:lnTo>
                    <a:pt x="2354" y="816"/>
                  </a:lnTo>
                  <a:lnTo>
                    <a:pt x="2354" y="814"/>
                  </a:lnTo>
                  <a:lnTo>
                    <a:pt x="2354" y="811"/>
                  </a:lnTo>
                  <a:lnTo>
                    <a:pt x="2354" y="811"/>
                  </a:lnTo>
                  <a:lnTo>
                    <a:pt x="2354" y="810"/>
                  </a:lnTo>
                  <a:lnTo>
                    <a:pt x="2354" y="810"/>
                  </a:lnTo>
                  <a:lnTo>
                    <a:pt x="2354" y="809"/>
                  </a:lnTo>
                  <a:lnTo>
                    <a:pt x="2354" y="809"/>
                  </a:lnTo>
                  <a:lnTo>
                    <a:pt x="2354" y="809"/>
                  </a:lnTo>
                  <a:lnTo>
                    <a:pt x="2354" y="809"/>
                  </a:lnTo>
                  <a:lnTo>
                    <a:pt x="2355" y="809"/>
                  </a:lnTo>
                  <a:lnTo>
                    <a:pt x="2355" y="809"/>
                  </a:lnTo>
                  <a:lnTo>
                    <a:pt x="2355" y="809"/>
                  </a:lnTo>
                  <a:lnTo>
                    <a:pt x="2355" y="808"/>
                  </a:lnTo>
                  <a:lnTo>
                    <a:pt x="2355" y="808"/>
                  </a:lnTo>
                  <a:lnTo>
                    <a:pt x="2355" y="806"/>
                  </a:lnTo>
                  <a:lnTo>
                    <a:pt x="2355" y="806"/>
                  </a:lnTo>
                  <a:lnTo>
                    <a:pt x="2355" y="805"/>
                  </a:lnTo>
                  <a:lnTo>
                    <a:pt x="2355" y="805"/>
                  </a:lnTo>
                  <a:lnTo>
                    <a:pt x="2355" y="804"/>
                  </a:lnTo>
                  <a:lnTo>
                    <a:pt x="2355" y="804"/>
                  </a:lnTo>
                  <a:lnTo>
                    <a:pt x="2356" y="804"/>
                  </a:lnTo>
                  <a:lnTo>
                    <a:pt x="2356" y="804"/>
                  </a:lnTo>
                  <a:lnTo>
                    <a:pt x="2356" y="804"/>
                  </a:lnTo>
                  <a:lnTo>
                    <a:pt x="2357" y="804"/>
                  </a:lnTo>
                  <a:lnTo>
                    <a:pt x="2357" y="805"/>
                  </a:lnTo>
                  <a:lnTo>
                    <a:pt x="2357" y="805"/>
                  </a:lnTo>
                  <a:lnTo>
                    <a:pt x="2359" y="805"/>
                  </a:lnTo>
                  <a:lnTo>
                    <a:pt x="2359" y="806"/>
                  </a:lnTo>
                  <a:lnTo>
                    <a:pt x="2357" y="806"/>
                  </a:lnTo>
                  <a:lnTo>
                    <a:pt x="2356" y="806"/>
                  </a:lnTo>
                  <a:lnTo>
                    <a:pt x="2356" y="808"/>
                  </a:lnTo>
                  <a:lnTo>
                    <a:pt x="2357" y="808"/>
                  </a:lnTo>
                  <a:lnTo>
                    <a:pt x="2357" y="808"/>
                  </a:lnTo>
                  <a:lnTo>
                    <a:pt x="2356" y="808"/>
                  </a:lnTo>
                  <a:lnTo>
                    <a:pt x="2357" y="808"/>
                  </a:lnTo>
                  <a:lnTo>
                    <a:pt x="2357" y="808"/>
                  </a:lnTo>
                  <a:lnTo>
                    <a:pt x="2357" y="808"/>
                  </a:lnTo>
                  <a:lnTo>
                    <a:pt x="2359" y="808"/>
                  </a:lnTo>
                  <a:lnTo>
                    <a:pt x="2359" y="808"/>
                  </a:lnTo>
                  <a:lnTo>
                    <a:pt x="2359" y="806"/>
                  </a:lnTo>
                  <a:lnTo>
                    <a:pt x="2359" y="806"/>
                  </a:lnTo>
                  <a:lnTo>
                    <a:pt x="2359" y="805"/>
                  </a:lnTo>
                  <a:lnTo>
                    <a:pt x="2359" y="805"/>
                  </a:lnTo>
                  <a:lnTo>
                    <a:pt x="2359" y="805"/>
                  </a:lnTo>
                  <a:lnTo>
                    <a:pt x="2360" y="804"/>
                  </a:lnTo>
                  <a:lnTo>
                    <a:pt x="2360" y="802"/>
                  </a:lnTo>
                  <a:lnTo>
                    <a:pt x="2360" y="802"/>
                  </a:lnTo>
                  <a:lnTo>
                    <a:pt x="2360" y="802"/>
                  </a:lnTo>
                  <a:lnTo>
                    <a:pt x="2361" y="802"/>
                  </a:lnTo>
                  <a:lnTo>
                    <a:pt x="2361" y="802"/>
                  </a:lnTo>
                  <a:lnTo>
                    <a:pt x="2361" y="802"/>
                  </a:lnTo>
                  <a:lnTo>
                    <a:pt x="2361" y="802"/>
                  </a:lnTo>
                  <a:lnTo>
                    <a:pt x="2361" y="802"/>
                  </a:lnTo>
                  <a:lnTo>
                    <a:pt x="2362" y="802"/>
                  </a:lnTo>
                  <a:lnTo>
                    <a:pt x="2361" y="802"/>
                  </a:lnTo>
                  <a:lnTo>
                    <a:pt x="2361" y="802"/>
                  </a:lnTo>
                  <a:lnTo>
                    <a:pt x="2361" y="802"/>
                  </a:lnTo>
                  <a:lnTo>
                    <a:pt x="2361" y="802"/>
                  </a:lnTo>
                  <a:lnTo>
                    <a:pt x="2362" y="802"/>
                  </a:lnTo>
                  <a:lnTo>
                    <a:pt x="2362" y="801"/>
                  </a:lnTo>
                  <a:lnTo>
                    <a:pt x="2362" y="801"/>
                  </a:lnTo>
                  <a:lnTo>
                    <a:pt x="2362" y="801"/>
                  </a:lnTo>
                  <a:lnTo>
                    <a:pt x="2362" y="801"/>
                  </a:lnTo>
                  <a:lnTo>
                    <a:pt x="2361" y="801"/>
                  </a:lnTo>
                  <a:lnTo>
                    <a:pt x="2361" y="800"/>
                  </a:lnTo>
                  <a:lnTo>
                    <a:pt x="2361" y="800"/>
                  </a:lnTo>
                  <a:lnTo>
                    <a:pt x="2361" y="800"/>
                  </a:lnTo>
                  <a:lnTo>
                    <a:pt x="2361" y="800"/>
                  </a:lnTo>
                  <a:lnTo>
                    <a:pt x="2360" y="800"/>
                  </a:lnTo>
                  <a:lnTo>
                    <a:pt x="2360" y="800"/>
                  </a:lnTo>
                  <a:lnTo>
                    <a:pt x="2360" y="800"/>
                  </a:lnTo>
                  <a:lnTo>
                    <a:pt x="2360" y="799"/>
                  </a:lnTo>
                  <a:lnTo>
                    <a:pt x="2360" y="799"/>
                  </a:lnTo>
                  <a:lnTo>
                    <a:pt x="2360" y="797"/>
                  </a:lnTo>
                  <a:lnTo>
                    <a:pt x="2361" y="797"/>
                  </a:lnTo>
                  <a:lnTo>
                    <a:pt x="2361" y="797"/>
                  </a:lnTo>
                  <a:lnTo>
                    <a:pt x="2361" y="796"/>
                  </a:lnTo>
                  <a:lnTo>
                    <a:pt x="2361" y="796"/>
                  </a:lnTo>
                  <a:lnTo>
                    <a:pt x="2361" y="796"/>
                  </a:lnTo>
                  <a:lnTo>
                    <a:pt x="2361" y="796"/>
                  </a:lnTo>
                  <a:lnTo>
                    <a:pt x="2361" y="796"/>
                  </a:lnTo>
                  <a:lnTo>
                    <a:pt x="2362" y="796"/>
                  </a:lnTo>
                  <a:lnTo>
                    <a:pt x="2362" y="795"/>
                  </a:lnTo>
                  <a:lnTo>
                    <a:pt x="2362" y="795"/>
                  </a:lnTo>
                  <a:lnTo>
                    <a:pt x="2362" y="794"/>
                  </a:lnTo>
                  <a:lnTo>
                    <a:pt x="2362" y="794"/>
                  </a:lnTo>
                  <a:lnTo>
                    <a:pt x="2362" y="794"/>
                  </a:lnTo>
                  <a:lnTo>
                    <a:pt x="2362" y="793"/>
                  </a:lnTo>
                  <a:lnTo>
                    <a:pt x="2362" y="793"/>
                  </a:lnTo>
                  <a:lnTo>
                    <a:pt x="2362" y="793"/>
                  </a:lnTo>
                  <a:lnTo>
                    <a:pt x="2362" y="793"/>
                  </a:lnTo>
                  <a:lnTo>
                    <a:pt x="2362" y="793"/>
                  </a:lnTo>
                  <a:lnTo>
                    <a:pt x="2362" y="792"/>
                  </a:lnTo>
                  <a:lnTo>
                    <a:pt x="2362" y="792"/>
                  </a:lnTo>
                  <a:lnTo>
                    <a:pt x="2362" y="792"/>
                  </a:lnTo>
                  <a:lnTo>
                    <a:pt x="2362" y="792"/>
                  </a:lnTo>
                  <a:lnTo>
                    <a:pt x="2363" y="792"/>
                  </a:lnTo>
                  <a:lnTo>
                    <a:pt x="2363" y="791"/>
                  </a:lnTo>
                  <a:lnTo>
                    <a:pt x="2362" y="791"/>
                  </a:lnTo>
                  <a:lnTo>
                    <a:pt x="2362" y="791"/>
                  </a:lnTo>
                  <a:lnTo>
                    <a:pt x="2362" y="791"/>
                  </a:lnTo>
                  <a:lnTo>
                    <a:pt x="2362" y="789"/>
                  </a:lnTo>
                  <a:lnTo>
                    <a:pt x="2362" y="789"/>
                  </a:lnTo>
                  <a:lnTo>
                    <a:pt x="2362" y="789"/>
                  </a:lnTo>
                  <a:lnTo>
                    <a:pt x="2363" y="789"/>
                  </a:lnTo>
                  <a:lnTo>
                    <a:pt x="2363" y="788"/>
                  </a:lnTo>
                  <a:lnTo>
                    <a:pt x="2363" y="788"/>
                  </a:lnTo>
                  <a:lnTo>
                    <a:pt x="2363" y="788"/>
                  </a:lnTo>
                  <a:lnTo>
                    <a:pt x="2363" y="788"/>
                  </a:lnTo>
                  <a:lnTo>
                    <a:pt x="2363" y="787"/>
                  </a:lnTo>
                  <a:lnTo>
                    <a:pt x="2364" y="787"/>
                  </a:lnTo>
                  <a:lnTo>
                    <a:pt x="2364" y="787"/>
                  </a:lnTo>
                  <a:lnTo>
                    <a:pt x="2364" y="787"/>
                  </a:lnTo>
                  <a:lnTo>
                    <a:pt x="2364" y="787"/>
                  </a:lnTo>
                  <a:lnTo>
                    <a:pt x="2365" y="787"/>
                  </a:lnTo>
                  <a:lnTo>
                    <a:pt x="2365" y="787"/>
                  </a:lnTo>
                  <a:lnTo>
                    <a:pt x="2365" y="787"/>
                  </a:lnTo>
                  <a:lnTo>
                    <a:pt x="2365" y="787"/>
                  </a:lnTo>
                  <a:lnTo>
                    <a:pt x="2366" y="787"/>
                  </a:lnTo>
                  <a:lnTo>
                    <a:pt x="2366" y="786"/>
                  </a:lnTo>
                  <a:lnTo>
                    <a:pt x="2368" y="786"/>
                  </a:lnTo>
                  <a:lnTo>
                    <a:pt x="2368" y="786"/>
                  </a:lnTo>
                  <a:lnTo>
                    <a:pt x="2368" y="786"/>
                  </a:lnTo>
                  <a:lnTo>
                    <a:pt x="2368" y="786"/>
                  </a:lnTo>
                  <a:lnTo>
                    <a:pt x="2368" y="785"/>
                  </a:lnTo>
                  <a:lnTo>
                    <a:pt x="2368" y="785"/>
                  </a:lnTo>
                  <a:lnTo>
                    <a:pt x="2368" y="785"/>
                  </a:lnTo>
                  <a:lnTo>
                    <a:pt x="2369" y="785"/>
                  </a:lnTo>
                  <a:lnTo>
                    <a:pt x="2369" y="785"/>
                  </a:lnTo>
                  <a:lnTo>
                    <a:pt x="2369" y="785"/>
                  </a:lnTo>
                  <a:lnTo>
                    <a:pt x="2370" y="786"/>
                  </a:lnTo>
                  <a:lnTo>
                    <a:pt x="2370" y="786"/>
                  </a:lnTo>
                  <a:lnTo>
                    <a:pt x="2370" y="786"/>
                  </a:lnTo>
                  <a:lnTo>
                    <a:pt x="2370" y="786"/>
                  </a:lnTo>
                  <a:lnTo>
                    <a:pt x="2370" y="786"/>
                  </a:lnTo>
                  <a:lnTo>
                    <a:pt x="2370" y="785"/>
                  </a:lnTo>
                  <a:lnTo>
                    <a:pt x="2371" y="785"/>
                  </a:lnTo>
                  <a:lnTo>
                    <a:pt x="2371" y="786"/>
                  </a:lnTo>
                  <a:lnTo>
                    <a:pt x="2371" y="786"/>
                  </a:lnTo>
                  <a:lnTo>
                    <a:pt x="2371" y="785"/>
                  </a:lnTo>
                  <a:lnTo>
                    <a:pt x="2372" y="785"/>
                  </a:lnTo>
                  <a:lnTo>
                    <a:pt x="2372" y="786"/>
                  </a:lnTo>
                  <a:lnTo>
                    <a:pt x="2373" y="786"/>
                  </a:lnTo>
                  <a:lnTo>
                    <a:pt x="2373" y="786"/>
                  </a:lnTo>
                  <a:lnTo>
                    <a:pt x="2373" y="786"/>
                  </a:lnTo>
                  <a:lnTo>
                    <a:pt x="2374" y="786"/>
                  </a:lnTo>
                  <a:lnTo>
                    <a:pt x="2374" y="786"/>
                  </a:lnTo>
                  <a:lnTo>
                    <a:pt x="2374" y="786"/>
                  </a:lnTo>
                  <a:lnTo>
                    <a:pt x="2374" y="786"/>
                  </a:lnTo>
                  <a:lnTo>
                    <a:pt x="2374" y="787"/>
                  </a:lnTo>
                  <a:lnTo>
                    <a:pt x="2374" y="787"/>
                  </a:lnTo>
                  <a:lnTo>
                    <a:pt x="2374" y="787"/>
                  </a:lnTo>
                  <a:lnTo>
                    <a:pt x="2376" y="787"/>
                  </a:lnTo>
                  <a:lnTo>
                    <a:pt x="2376" y="787"/>
                  </a:lnTo>
                  <a:lnTo>
                    <a:pt x="2374" y="787"/>
                  </a:lnTo>
                  <a:lnTo>
                    <a:pt x="2374" y="785"/>
                  </a:lnTo>
                  <a:lnTo>
                    <a:pt x="2374" y="785"/>
                  </a:lnTo>
                  <a:lnTo>
                    <a:pt x="2374" y="785"/>
                  </a:lnTo>
                  <a:lnTo>
                    <a:pt x="2374" y="785"/>
                  </a:lnTo>
                  <a:lnTo>
                    <a:pt x="2374" y="784"/>
                  </a:lnTo>
                  <a:lnTo>
                    <a:pt x="2373" y="784"/>
                  </a:lnTo>
                  <a:lnTo>
                    <a:pt x="2373" y="784"/>
                  </a:lnTo>
                  <a:lnTo>
                    <a:pt x="2373" y="784"/>
                  </a:lnTo>
                  <a:lnTo>
                    <a:pt x="2373" y="784"/>
                  </a:lnTo>
                  <a:lnTo>
                    <a:pt x="2373" y="784"/>
                  </a:lnTo>
                  <a:lnTo>
                    <a:pt x="2373" y="783"/>
                  </a:lnTo>
                  <a:lnTo>
                    <a:pt x="2373" y="783"/>
                  </a:lnTo>
                  <a:lnTo>
                    <a:pt x="2372" y="783"/>
                  </a:lnTo>
                  <a:lnTo>
                    <a:pt x="2372" y="783"/>
                  </a:lnTo>
                  <a:lnTo>
                    <a:pt x="2371" y="783"/>
                  </a:lnTo>
                  <a:lnTo>
                    <a:pt x="2371" y="783"/>
                  </a:lnTo>
                  <a:lnTo>
                    <a:pt x="2371" y="783"/>
                  </a:lnTo>
                  <a:lnTo>
                    <a:pt x="2371" y="783"/>
                  </a:lnTo>
                  <a:lnTo>
                    <a:pt x="2371" y="782"/>
                  </a:lnTo>
                  <a:lnTo>
                    <a:pt x="2371" y="782"/>
                  </a:lnTo>
                  <a:lnTo>
                    <a:pt x="2369" y="782"/>
                  </a:lnTo>
                  <a:lnTo>
                    <a:pt x="2368" y="782"/>
                  </a:lnTo>
                  <a:lnTo>
                    <a:pt x="2366" y="782"/>
                  </a:lnTo>
                  <a:lnTo>
                    <a:pt x="2366" y="782"/>
                  </a:lnTo>
                  <a:lnTo>
                    <a:pt x="2365" y="782"/>
                  </a:lnTo>
                  <a:lnTo>
                    <a:pt x="2365" y="782"/>
                  </a:lnTo>
                  <a:lnTo>
                    <a:pt x="2365" y="782"/>
                  </a:lnTo>
                  <a:lnTo>
                    <a:pt x="2365" y="782"/>
                  </a:lnTo>
                  <a:lnTo>
                    <a:pt x="2364" y="782"/>
                  </a:lnTo>
                  <a:lnTo>
                    <a:pt x="2364" y="780"/>
                  </a:lnTo>
                  <a:lnTo>
                    <a:pt x="2364" y="780"/>
                  </a:lnTo>
                  <a:lnTo>
                    <a:pt x="2363" y="780"/>
                  </a:lnTo>
                  <a:lnTo>
                    <a:pt x="2363" y="780"/>
                  </a:lnTo>
                  <a:lnTo>
                    <a:pt x="2363" y="780"/>
                  </a:lnTo>
                  <a:lnTo>
                    <a:pt x="2363" y="779"/>
                  </a:lnTo>
                  <a:lnTo>
                    <a:pt x="2363" y="779"/>
                  </a:lnTo>
                  <a:lnTo>
                    <a:pt x="2363" y="778"/>
                  </a:lnTo>
                  <a:lnTo>
                    <a:pt x="2363" y="778"/>
                  </a:lnTo>
                  <a:lnTo>
                    <a:pt x="2363" y="778"/>
                  </a:lnTo>
                  <a:lnTo>
                    <a:pt x="2363" y="778"/>
                  </a:lnTo>
                  <a:lnTo>
                    <a:pt x="2363" y="778"/>
                  </a:lnTo>
                  <a:lnTo>
                    <a:pt x="2362" y="778"/>
                  </a:lnTo>
                  <a:lnTo>
                    <a:pt x="2362" y="777"/>
                  </a:lnTo>
                  <a:lnTo>
                    <a:pt x="2362" y="777"/>
                  </a:lnTo>
                  <a:lnTo>
                    <a:pt x="2362" y="777"/>
                  </a:lnTo>
                  <a:lnTo>
                    <a:pt x="2361" y="777"/>
                  </a:lnTo>
                  <a:lnTo>
                    <a:pt x="2361" y="777"/>
                  </a:lnTo>
                  <a:lnTo>
                    <a:pt x="2361" y="777"/>
                  </a:lnTo>
                  <a:lnTo>
                    <a:pt x="2361" y="776"/>
                  </a:lnTo>
                  <a:lnTo>
                    <a:pt x="2361" y="776"/>
                  </a:lnTo>
                  <a:lnTo>
                    <a:pt x="2361" y="776"/>
                  </a:lnTo>
                  <a:lnTo>
                    <a:pt x="2361" y="776"/>
                  </a:lnTo>
                  <a:lnTo>
                    <a:pt x="2360" y="776"/>
                  </a:lnTo>
                  <a:lnTo>
                    <a:pt x="2360" y="776"/>
                  </a:lnTo>
                  <a:lnTo>
                    <a:pt x="2360" y="776"/>
                  </a:lnTo>
                  <a:lnTo>
                    <a:pt x="2360" y="775"/>
                  </a:lnTo>
                  <a:lnTo>
                    <a:pt x="2360" y="775"/>
                  </a:lnTo>
                  <a:lnTo>
                    <a:pt x="2360" y="775"/>
                  </a:lnTo>
                  <a:lnTo>
                    <a:pt x="2360" y="775"/>
                  </a:lnTo>
                  <a:lnTo>
                    <a:pt x="2359" y="775"/>
                  </a:lnTo>
                  <a:lnTo>
                    <a:pt x="2359" y="775"/>
                  </a:lnTo>
                  <a:lnTo>
                    <a:pt x="2359" y="774"/>
                  </a:lnTo>
                  <a:lnTo>
                    <a:pt x="2359" y="774"/>
                  </a:lnTo>
                  <a:lnTo>
                    <a:pt x="2359" y="774"/>
                  </a:lnTo>
                  <a:lnTo>
                    <a:pt x="2359" y="772"/>
                  </a:lnTo>
                  <a:lnTo>
                    <a:pt x="2359" y="772"/>
                  </a:lnTo>
                  <a:lnTo>
                    <a:pt x="2357" y="769"/>
                  </a:lnTo>
                  <a:lnTo>
                    <a:pt x="2357" y="769"/>
                  </a:lnTo>
                  <a:lnTo>
                    <a:pt x="2357" y="769"/>
                  </a:lnTo>
                  <a:lnTo>
                    <a:pt x="2357" y="769"/>
                  </a:lnTo>
                  <a:lnTo>
                    <a:pt x="2356" y="768"/>
                  </a:lnTo>
                  <a:lnTo>
                    <a:pt x="2356" y="768"/>
                  </a:lnTo>
                  <a:lnTo>
                    <a:pt x="2356" y="768"/>
                  </a:lnTo>
                  <a:lnTo>
                    <a:pt x="2356" y="768"/>
                  </a:lnTo>
                  <a:lnTo>
                    <a:pt x="2356" y="768"/>
                  </a:lnTo>
                  <a:lnTo>
                    <a:pt x="2356" y="768"/>
                  </a:lnTo>
                  <a:lnTo>
                    <a:pt x="2356" y="768"/>
                  </a:lnTo>
                  <a:lnTo>
                    <a:pt x="2355" y="768"/>
                  </a:lnTo>
                  <a:lnTo>
                    <a:pt x="2355" y="767"/>
                  </a:lnTo>
                  <a:lnTo>
                    <a:pt x="2355" y="767"/>
                  </a:lnTo>
                  <a:lnTo>
                    <a:pt x="2355" y="767"/>
                  </a:lnTo>
                  <a:lnTo>
                    <a:pt x="2355" y="767"/>
                  </a:lnTo>
                  <a:lnTo>
                    <a:pt x="2355" y="767"/>
                  </a:lnTo>
                  <a:lnTo>
                    <a:pt x="2355" y="767"/>
                  </a:lnTo>
                  <a:lnTo>
                    <a:pt x="2354" y="766"/>
                  </a:lnTo>
                  <a:lnTo>
                    <a:pt x="2354" y="766"/>
                  </a:lnTo>
                  <a:lnTo>
                    <a:pt x="2354" y="766"/>
                  </a:lnTo>
                  <a:lnTo>
                    <a:pt x="2354" y="766"/>
                  </a:lnTo>
                  <a:lnTo>
                    <a:pt x="2354" y="766"/>
                  </a:lnTo>
                  <a:lnTo>
                    <a:pt x="2354" y="765"/>
                  </a:lnTo>
                  <a:lnTo>
                    <a:pt x="2354" y="765"/>
                  </a:lnTo>
                  <a:lnTo>
                    <a:pt x="2354" y="765"/>
                  </a:lnTo>
                  <a:lnTo>
                    <a:pt x="2353" y="765"/>
                  </a:lnTo>
                  <a:lnTo>
                    <a:pt x="2353" y="763"/>
                  </a:lnTo>
                  <a:lnTo>
                    <a:pt x="2353" y="763"/>
                  </a:lnTo>
                  <a:lnTo>
                    <a:pt x="2353" y="763"/>
                  </a:lnTo>
                  <a:lnTo>
                    <a:pt x="2353" y="763"/>
                  </a:lnTo>
                  <a:lnTo>
                    <a:pt x="2353" y="763"/>
                  </a:lnTo>
                  <a:lnTo>
                    <a:pt x="2352" y="761"/>
                  </a:lnTo>
                  <a:lnTo>
                    <a:pt x="2352" y="761"/>
                  </a:lnTo>
                  <a:lnTo>
                    <a:pt x="2352" y="761"/>
                  </a:lnTo>
                  <a:lnTo>
                    <a:pt x="2351" y="761"/>
                  </a:lnTo>
                  <a:lnTo>
                    <a:pt x="2351" y="761"/>
                  </a:lnTo>
                  <a:lnTo>
                    <a:pt x="2351" y="761"/>
                  </a:lnTo>
                  <a:lnTo>
                    <a:pt x="2351" y="761"/>
                  </a:lnTo>
                  <a:lnTo>
                    <a:pt x="2351" y="761"/>
                  </a:lnTo>
                  <a:lnTo>
                    <a:pt x="2349" y="761"/>
                  </a:lnTo>
                  <a:lnTo>
                    <a:pt x="2349" y="760"/>
                  </a:lnTo>
                  <a:lnTo>
                    <a:pt x="2349" y="760"/>
                  </a:lnTo>
                  <a:lnTo>
                    <a:pt x="2349" y="760"/>
                  </a:lnTo>
                  <a:lnTo>
                    <a:pt x="2349" y="760"/>
                  </a:lnTo>
                  <a:lnTo>
                    <a:pt x="2349" y="760"/>
                  </a:lnTo>
                  <a:lnTo>
                    <a:pt x="2348" y="760"/>
                  </a:lnTo>
                  <a:lnTo>
                    <a:pt x="2347" y="759"/>
                  </a:lnTo>
                  <a:lnTo>
                    <a:pt x="2347" y="759"/>
                  </a:lnTo>
                  <a:lnTo>
                    <a:pt x="2347" y="759"/>
                  </a:lnTo>
                  <a:lnTo>
                    <a:pt x="2347" y="759"/>
                  </a:lnTo>
                  <a:lnTo>
                    <a:pt x="2347" y="758"/>
                  </a:lnTo>
                  <a:lnTo>
                    <a:pt x="2347" y="758"/>
                  </a:lnTo>
                  <a:lnTo>
                    <a:pt x="2347" y="757"/>
                  </a:lnTo>
                  <a:lnTo>
                    <a:pt x="2346" y="757"/>
                  </a:lnTo>
                  <a:lnTo>
                    <a:pt x="2346" y="757"/>
                  </a:lnTo>
                  <a:lnTo>
                    <a:pt x="2346" y="757"/>
                  </a:lnTo>
                  <a:lnTo>
                    <a:pt x="2346" y="757"/>
                  </a:lnTo>
                  <a:lnTo>
                    <a:pt x="2346" y="757"/>
                  </a:lnTo>
                  <a:lnTo>
                    <a:pt x="2345" y="757"/>
                  </a:lnTo>
                  <a:lnTo>
                    <a:pt x="2345" y="756"/>
                  </a:lnTo>
                  <a:lnTo>
                    <a:pt x="2345" y="756"/>
                  </a:lnTo>
                  <a:lnTo>
                    <a:pt x="2345" y="756"/>
                  </a:lnTo>
                  <a:lnTo>
                    <a:pt x="2345" y="756"/>
                  </a:lnTo>
                  <a:lnTo>
                    <a:pt x="2345" y="754"/>
                  </a:lnTo>
                  <a:lnTo>
                    <a:pt x="2345" y="754"/>
                  </a:lnTo>
                  <a:lnTo>
                    <a:pt x="2345" y="754"/>
                  </a:lnTo>
                  <a:lnTo>
                    <a:pt x="2345" y="754"/>
                  </a:lnTo>
                  <a:lnTo>
                    <a:pt x="2344" y="753"/>
                  </a:lnTo>
                  <a:lnTo>
                    <a:pt x="2344" y="753"/>
                  </a:lnTo>
                  <a:lnTo>
                    <a:pt x="2344" y="753"/>
                  </a:lnTo>
                  <a:lnTo>
                    <a:pt x="2344" y="753"/>
                  </a:lnTo>
                  <a:lnTo>
                    <a:pt x="2344" y="753"/>
                  </a:lnTo>
                  <a:lnTo>
                    <a:pt x="2344" y="752"/>
                  </a:lnTo>
                  <a:lnTo>
                    <a:pt x="2343" y="752"/>
                  </a:lnTo>
                  <a:lnTo>
                    <a:pt x="2343" y="752"/>
                  </a:lnTo>
                  <a:lnTo>
                    <a:pt x="2343" y="752"/>
                  </a:lnTo>
                  <a:lnTo>
                    <a:pt x="2343" y="752"/>
                  </a:lnTo>
                  <a:lnTo>
                    <a:pt x="2343" y="752"/>
                  </a:lnTo>
                  <a:lnTo>
                    <a:pt x="2343" y="752"/>
                  </a:lnTo>
                  <a:lnTo>
                    <a:pt x="2342" y="751"/>
                  </a:lnTo>
                  <a:lnTo>
                    <a:pt x="2342" y="751"/>
                  </a:lnTo>
                  <a:lnTo>
                    <a:pt x="2342" y="751"/>
                  </a:lnTo>
                  <a:lnTo>
                    <a:pt x="2342" y="751"/>
                  </a:lnTo>
                  <a:lnTo>
                    <a:pt x="2342" y="751"/>
                  </a:lnTo>
                  <a:lnTo>
                    <a:pt x="2342" y="751"/>
                  </a:lnTo>
                  <a:lnTo>
                    <a:pt x="2342" y="750"/>
                  </a:lnTo>
                  <a:lnTo>
                    <a:pt x="2340" y="750"/>
                  </a:lnTo>
                  <a:lnTo>
                    <a:pt x="2340" y="750"/>
                  </a:lnTo>
                  <a:lnTo>
                    <a:pt x="2340" y="749"/>
                  </a:lnTo>
                  <a:lnTo>
                    <a:pt x="2340" y="749"/>
                  </a:lnTo>
                  <a:lnTo>
                    <a:pt x="2340" y="749"/>
                  </a:lnTo>
                  <a:lnTo>
                    <a:pt x="2340" y="749"/>
                  </a:lnTo>
                  <a:lnTo>
                    <a:pt x="2340" y="749"/>
                  </a:lnTo>
                  <a:lnTo>
                    <a:pt x="2339" y="749"/>
                  </a:lnTo>
                  <a:lnTo>
                    <a:pt x="2339" y="748"/>
                  </a:lnTo>
                  <a:lnTo>
                    <a:pt x="2339" y="748"/>
                  </a:lnTo>
                  <a:lnTo>
                    <a:pt x="2338" y="748"/>
                  </a:lnTo>
                  <a:lnTo>
                    <a:pt x="2338" y="748"/>
                  </a:lnTo>
                  <a:lnTo>
                    <a:pt x="2338" y="748"/>
                  </a:lnTo>
                  <a:lnTo>
                    <a:pt x="2338" y="746"/>
                  </a:lnTo>
                  <a:lnTo>
                    <a:pt x="2338" y="746"/>
                  </a:lnTo>
                  <a:lnTo>
                    <a:pt x="2338" y="746"/>
                  </a:lnTo>
                  <a:lnTo>
                    <a:pt x="2338" y="745"/>
                  </a:lnTo>
                  <a:lnTo>
                    <a:pt x="2337" y="744"/>
                  </a:lnTo>
                  <a:lnTo>
                    <a:pt x="2337" y="744"/>
                  </a:lnTo>
                  <a:lnTo>
                    <a:pt x="2337" y="744"/>
                  </a:lnTo>
                  <a:lnTo>
                    <a:pt x="2337" y="744"/>
                  </a:lnTo>
                  <a:lnTo>
                    <a:pt x="2337" y="744"/>
                  </a:lnTo>
                  <a:lnTo>
                    <a:pt x="2337" y="743"/>
                  </a:lnTo>
                  <a:lnTo>
                    <a:pt x="2337" y="743"/>
                  </a:lnTo>
                  <a:lnTo>
                    <a:pt x="2336" y="743"/>
                  </a:lnTo>
                  <a:lnTo>
                    <a:pt x="2336" y="742"/>
                  </a:lnTo>
                  <a:lnTo>
                    <a:pt x="2336" y="742"/>
                  </a:lnTo>
                  <a:lnTo>
                    <a:pt x="2336" y="742"/>
                  </a:lnTo>
                  <a:lnTo>
                    <a:pt x="2335" y="742"/>
                  </a:lnTo>
                  <a:lnTo>
                    <a:pt x="2335" y="742"/>
                  </a:lnTo>
                  <a:lnTo>
                    <a:pt x="2335" y="741"/>
                  </a:lnTo>
                  <a:lnTo>
                    <a:pt x="2335" y="740"/>
                  </a:lnTo>
                  <a:lnTo>
                    <a:pt x="2335" y="737"/>
                  </a:lnTo>
                  <a:lnTo>
                    <a:pt x="2335" y="735"/>
                  </a:lnTo>
                  <a:lnTo>
                    <a:pt x="2336" y="732"/>
                  </a:lnTo>
                  <a:lnTo>
                    <a:pt x="2336" y="729"/>
                  </a:lnTo>
                  <a:lnTo>
                    <a:pt x="2337" y="727"/>
                  </a:lnTo>
                  <a:lnTo>
                    <a:pt x="2337" y="727"/>
                  </a:lnTo>
                  <a:lnTo>
                    <a:pt x="2336" y="728"/>
                  </a:lnTo>
                  <a:lnTo>
                    <a:pt x="2336" y="729"/>
                  </a:lnTo>
                  <a:lnTo>
                    <a:pt x="2336" y="729"/>
                  </a:lnTo>
                  <a:lnTo>
                    <a:pt x="2336" y="731"/>
                  </a:lnTo>
                  <a:lnTo>
                    <a:pt x="2336" y="731"/>
                  </a:lnTo>
                  <a:lnTo>
                    <a:pt x="2336" y="731"/>
                  </a:lnTo>
                  <a:lnTo>
                    <a:pt x="2336" y="731"/>
                  </a:lnTo>
                  <a:lnTo>
                    <a:pt x="2336" y="731"/>
                  </a:lnTo>
                  <a:lnTo>
                    <a:pt x="2336" y="731"/>
                  </a:lnTo>
                  <a:lnTo>
                    <a:pt x="2335" y="731"/>
                  </a:lnTo>
                  <a:lnTo>
                    <a:pt x="2335" y="732"/>
                  </a:lnTo>
                  <a:lnTo>
                    <a:pt x="2335" y="733"/>
                  </a:lnTo>
                  <a:lnTo>
                    <a:pt x="2335" y="734"/>
                  </a:lnTo>
                  <a:lnTo>
                    <a:pt x="2335" y="734"/>
                  </a:lnTo>
                  <a:lnTo>
                    <a:pt x="2335" y="734"/>
                  </a:lnTo>
                  <a:lnTo>
                    <a:pt x="2335" y="734"/>
                  </a:lnTo>
                  <a:lnTo>
                    <a:pt x="2335" y="734"/>
                  </a:lnTo>
                  <a:lnTo>
                    <a:pt x="2334" y="734"/>
                  </a:lnTo>
                  <a:lnTo>
                    <a:pt x="2334" y="733"/>
                  </a:lnTo>
                  <a:lnTo>
                    <a:pt x="2334" y="733"/>
                  </a:lnTo>
                  <a:lnTo>
                    <a:pt x="2334" y="733"/>
                  </a:lnTo>
                  <a:lnTo>
                    <a:pt x="2334" y="732"/>
                  </a:lnTo>
                  <a:lnTo>
                    <a:pt x="2334" y="732"/>
                  </a:lnTo>
                  <a:lnTo>
                    <a:pt x="2334" y="732"/>
                  </a:lnTo>
                  <a:lnTo>
                    <a:pt x="2334" y="732"/>
                  </a:lnTo>
                  <a:lnTo>
                    <a:pt x="2334" y="732"/>
                  </a:lnTo>
                  <a:lnTo>
                    <a:pt x="2335" y="732"/>
                  </a:lnTo>
                  <a:lnTo>
                    <a:pt x="2335" y="731"/>
                  </a:lnTo>
                  <a:lnTo>
                    <a:pt x="2335" y="731"/>
                  </a:lnTo>
                  <a:lnTo>
                    <a:pt x="2335" y="731"/>
                  </a:lnTo>
                  <a:lnTo>
                    <a:pt x="2335" y="731"/>
                  </a:lnTo>
                  <a:lnTo>
                    <a:pt x="2335" y="729"/>
                  </a:lnTo>
                  <a:lnTo>
                    <a:pt x="2335" y="729"/>
                  </a:lnTo>
                  <a:lnTo>
                    <a:pt x="2335" y="729"/>
                  </a:lnTo>
                  <a:lnTo>
                    <a:pt x="2335" y="728"/>
                  </a:lnTo>
                  <a:lnTo>
                    <a:pt x="2335" y="728"/>
                  </a:lnTo>
                  <a:lnTo>
                    <a:pt x="2335" y="728"/>
                  </a:lnTo>
                  <a:lnTo>
                    <a:pt x="2335" y="728"/>
                  </a:lnTo>
                  <a:lnTo>
                    <a:pt x="2335" y="728"/>
                  </a:lnTo>
                  <a:lnTo>
                    <a:pt x="2335" y="728"/>
                  </a:lnTo>
                  <a:lnTo>
                    <a:pt x="2335" y="727"/>
                  </a:lnTo>
                  <a:lnTo>
                    <a:pt x="2335" y="727"/>
                  </a:lnTo>
                  <a:lnTo>
                    <a:pt x="2335" y="727"/>
                  </a:lnTo>
                  <a:lnTo>
                    <a:pt x="2335" y="726"/>
                  </a:lnTo>
                  <a:lnTo>
                    <a:pt x="2334" y="726"/>
                  </a:lnTo>
                  <a:lnTo>
                    <a:pt x="2334" y="726"/>
                  </a:lnTo>
                  <a:lnTo>
                    <a:pt x="2334" y="726"/>
                  </a:lnTo>
                  <a:lnTo>
                    <a:pt x="2334" y="726"/>
                  </a:lnTo>
                  <a:lnTo>
                    <a:pt x="2334" y="725"/>
                  </a:lnTo>
                  <a:lnTo>
                    <a:pt x="2334" y="725"/>
                  </a:lnTo>
                  <a:lnTo>
                    <a:pt x="2334" y="725"/>
                  </a:lnTo>
                  <a:lnTo>
                    <a:pt x="2333" y="725"/>
                  </a:lnTo>
                  <a:lnTo>
                    <a:pt x="2333" y="724"/>
                  </a:lnTo>
                  <a:lnTo>
                    <a:pt x="2333" y="724"/>
                  </a:lnTo>
                  <a:lnTo>
                    <a:pt x="2333" y="724"/>
                  </a:lnTo>
                  <a:lnTo>
                    <a:pt x="2333" y="723"/>
                  </a:lnTo>
                  <a:lnTo>
                    <a:pt x="2333" y="723"/>
                  </a:lnTo>
                  <a:lnTo>
                    <a:pt x="2333" y="723"/>
                  </a:lnTo>
                  <a:lnTo>
                    <a:pt x="2331" y="722"/>
                  </a:lnTo>
                  <a:lnTo>
                    <a:pt x="2331" y="722"/>
                  </a:lnTo>
                  <a:lnTo>
                    <a:pt x="2331" y="722"/>
                  </a:lnTo>
                  <a:lnTo>
                    <a:pt x="2331" y="722"/>
                  </a:lnTo>
                  <a:lnTo>
                    <a:pt x="2331" y="722"/>
                  </a:lnTo>
                  <a:lnTo>
                    <a:pt x="2330" y="722"/>
                  </a:lnTo>
                  <a:lnTo>
                    <a:pt x="2330" y="722"/>
                  </a:lnTo>
                  <a:lnTo>
                    <a:pt x="2330" y="722"/>
                  </a:lnTo>
                  <a:lnTo>
                    <a:pt x="2330" y="722"/>
                  </a:lnTo>
                  <a:lnTo>
                    <a:pt x="2330" y="722"/>
                  </a:lnTo>
                  <a:lnTo>
                    <a:pt x="2330" y="722"/>
                  </a:lnTo>
                  <a:lnTo>
                    <a:pt x="2329" y="722"/>
                  </a:lnTo>
                  <a:lnTo>
                    <a:pt x="2329" y="720"/>
                  </a:lnTo>
                  <a:lnTo>
                    <a:pt x="2329" y="720"/>
                  </a:lnTo>
                  <a:lnTo>
                    <a:pt x="2328" y="719"/>
                  </a:lnTo>
                  <a:lnTo>
                    <a:pt x="2328" y="719"/>
                  </a:lnTo>
                  <a:lnTo>
                    <a:pt x="2328" y="719"/>
                  </a:lnTo>
                  <a:lnTo>
                    <a:pt x="2327" y="719"/>
                  </a:lnTo>
                  <a:lnTo>
                    <a:pt x="2327" y="718"/>
                  </a:lnTo>
                  <a:lnTo>
                    <a:pt x="2326" y="718"/>
                  </a:lnTo>
                  <a:lnTo>
                    <a:pt x="2326" y="719"/>
                  </a:lnTo>
                  <a:lnTo>
                    <a:pt x="2326" y="719"/>
                  </a:lnTo>
                  <a:lnTo>
                    <a:pt x="2326" y="718"/>
                  </a:lnTo>
                  <a:lnTo>
                    <a:pt x="2326" y="718"/>
                  </a:lnTo>
                  <a:lnTo>
                    <a:pt x="2325" y="718"/>
                  </a:lnTo>
                  <a:lnTo>
                    <a:pt x="2325" y="718"/>
                  </a:lnTo>
                  <a:lnTo>
                    <a:pt x="2325" y="718"/>
                  </a:lnTo>
                  <a:lnTo>
                    <a:pt x="2325" y="717"/>
                  </a:lnTo>
                  <a:lnTo>
                    <a:pt x="2325" y="717"/>
                  </a:lnTo>
                  <a:lnTo>
                    <a:pt x="2325" y="717"/>
                  </a:lnTo>
                  <a:lnTo>
                    <a:pt x="2323" y="717"/>
                  </a:lnTo>
                  <a:lnTo>
                    <a:pt x="2325" y="716"/>
                  </a:lnTo>
                  <a:lnTo>
                    <a:pt x="2325" y="716"/>
                  </a:lnTo>
                  <a:lnTo>
                    <a:pt x="2325" y="716"/>
                  </a:lnTo>
                  <a:lnTo>
                    <a:pt x="2325" y="716"/>
                  </a:lnTo>
                  <a:lnTo>
                    <a:pt x="2325" y="716"/>
                  </a:lnTo>
                  <a:lnTo>
                    <a:pt x="2325" y="716"/>
                  </a:lnTo>
                  <a:lnTo>
                    <a:pt x="2325" y="716"/>
                  </a:lnTo>
                  <a:lnTo>
                    <a:pt x="2325" y="716"/>
                  </a:lnTo>
                  <a:lnTo>
                    <a:pt x="2325" y="715"/>
                  </a:lnTo>
                  <a:lnTo>
                    <a:pt x="2326" y="715"/>
                  </a:lnTo>
                  <a:lnTo>
                    <a:pt x="2326" y="714"/>
                  </a:lnTo>
                  <a:lnTo>
                    <a:pt x="2326" y="714"/>
                  </a:lnTo>
                  <a:lnTo>
                    <a:pt x="2327" y="714"/>
                  </a:lnTo>
                  <a:lnTo>
                    <a:pt x="2327" y="714"/>
                  </a:lnTo>
                  <a:lnTo>
                    <a:pt x="2327" y="712"/>
                  </a:lnTo>
                  <a:lnTo>
                    <a:pt x="2327" y="712"/>
                  </a:lnTo>
                  <a:lnTo>
                    <a:pt x="2327" y="712"/>
                  </a:lnTo>
                  <a:lnTo>
                    <a:pt x="2328" y="712"/>
                  </a:lnTo>
                  <a:lnTo>
                    <a:pt x="2328" y="712"/>
                  </a:lnTo>
                  <a:lnTo>
                    <a:pt x="2328" y="712"/>
                  </a:lnTo>
                  <a:lnTo>
                    <a:pt x="2328" y="712"/>
                  </a:lnTo>
                  <a:lnTo>
                    <a:pt x="2328" y="712"/>
                  </a:lnTo>
                  <a:lnTo>
                    <a:pt x="2328" y="711"/>
                  </a:lnTo>
                  <a:lnTo>
                    <a:pt x="2329" y="711"/>
                  </a:lnTo>
                  <a:lnTo>
                    <a:pt x="2328" y="711"/>
                  </a:lnTo>
                  <a:lnTo>
                    <a:pt x="2328" y="710"/>
                  </a:lnTo>
                  <a:lnTo>
                    <a:pt x="2329" y="710"/>
                  </a:lnTo>
                  <a:lnTo>
                    <a:pt x="2329" y="711"/>
                  </a:lnTo>
                  <a:lnTo>
                    <a:pt x="2329" y="711"/>
                  </a:lnTo>
                  <a:lnTo>
                    <a:pt x="2329" y="711"/>
                  </a:lnTo>
                  <a:lnTo>
                    <a:pt x="2329" y="711"/>
                  </a:lnTo>
                  <a:lnTo>
                    <a:pt x="2329" y="711"/>
                  </a:lnTo>
                  <a:lnTo>
                    <a:pt x="2329" y="712"/>
                  </a:lnTo>
                  <a:lnTo>
                    <a:pt x="2329" y="712"/>
                  </a:lnTo>
                  <a:lnTo>
                    <a:pt x="2330" y="711"/>
                  </a:lnTo>
                  <a:lnTo>
                    <a:pt x="2330" y="711"/>
                  </a:lnTo>
                  <a:lnTo>
                    <a:pt x="2330" y="711"/>
                  </a:lnTo>
                  <a:lnTo>
                    <a:pt x="2330" y="709"/>
                  </a:lnTo>
                  <a:lnTo>
                    <a:pt x="2330" y="709"/>
                  </a:lnTo>
                  <a:lnTo>
                    <a:pt x="2330" y="709"/>
                  </a:lnTo>
                  <a:lnTo>
                    <a:pt x="2330" y="709"/>
                  </a:lnTo>
                  <a:lnTo>
                    <a:pt x="2330" y="709"/>
                  </a:lnTo>
                  <a:lnTo>
                    <a:pt x="2330" y="709"/>
                  </a:lnTo>
                  <a:lnTo>
                    <a:pt x="2331" y="709"/>
                  </a:lnTo>
                  <a:lnTo>
                    <a:pt x="2331" y="709"/>
                  </a:lnTo>
                  <a:lnTo>
                    <a:pt x="2331" y="709"/>
                  </a:lnTo>
                  <a:lnTo>
                    <a:pt x="2331" y="709"/>
                  </a:lnTo>
                  <a:lnTo>
                    <a:pt x="2331" y="709"/>
                  </a:lnTo>
                  <a:lnTo>
                    <a:pt x="2331" y="708"/>
                  </a:lnTo>
                  <a:lnTo>
                    <a:pt x="2333" y="708"/>
                  </a:lnTo>
                  <a:lnTo>
                    <a:pt x="2333" y="707"/>
                  </a:lnTo>
                  <a:lnTo>
                    <a:pt x="2333" y="707"/>
                  </a:lnTo>
                  <a:lnTo>
                    <a:pt x="2333" y="707"/>
                  </a:lnTo>
                  <a:lnTo>
                    <a:pt x="2333" y="707"/>
                  </a:lnTo>
                  <a:lnTo>
                    <a:pt x="2333" y="706"/>
                  </a:lnTo>
                  <a:lnTo>
                    <a:pt x="2334" y="706"/>
                  </a:lnTo>
                  <a:lnTo>
                    <a:pt x="2334" y="706"/>
                  </a:lnTo>
                  <a:lnTo>
                    <a:pt x="2334" y="706"/>
                  </a:lnTo>
                  <a:lnTo>
                    <a:pt x="2334" y="703"/>
                  </a:lnTo>
                  <a:lnTo>
                    <a:pt x="2334" y="703"/>
                  </a:lnTo>
                  <a:lnTo>
                    <a:pt x="2334" y="703"/>
                  </a:lnTo>
                  <a:lnTo>
                    <a:pt x="2335" y="703"/>
                  </a:lnTo>
                  <a:lnTo>
                    <a:pt x="2335" y="702"/>
                  </a:lnTo>
                  <a:lnTo>
                    <a:pt x="2335" y="702"/>
                  </a:lnTo>
                  <a:lnTo>
                    <a:pt x="2335" y="702"/>
                  </a:lnTo>
                  <a:lnTo>
                    <a:pt x="2335" y="702"/>
                  </a:lnTo>
                  <a:lnTo>
                    <a:pt x="2335" y="701"/>
                  </a:lnTo>
                  <a:lnTo>
                    <a:pt x="2335" y="702"/>
                  </a:lnTo>
                  <a:lnTo>
                    <a:pt x="2334" y="702"/>
                  </a:lnTo>
                  <a:lnTo>
                    <a:pt x="2334" y="701"/>
                  </a:lnTo>
                  <a:lnTo>
                    <a:pt x="2334" y="701"/>
                  </a:lnTo>
                  <a:lnTo>
                    <a:pt x="2334" y="701"/>
                  </a:lnTo>
                  <a:lnTo>
                    <a:pt x="2336" y="701"/>
                  </a:lnTo>
                  <a:lnTo>
                    <a:pt x="2336" y="700"/>
                  </a:lnTo>
                  <a:lnTo>
                    <a:pt x="2336" y="700"/>
                  </a:lnTo>
                  <a:lnTo>
                    <a:pt x="2336" y="700"/>
                  </a:lnTo>
                  <a:lnTo>
                    <a:pt x="2336" y="700"/>
                  </a:lnTo>
                  <a:lnTo>
                    <a:pt x="2336" y="700"/>
                  </a:lnTo>
                  <a:lnTo>
                    <a:pt x="2336" y="700"/>
                  </a:lnTo>
                  <a:lnTo>
                    <a:pt x="2336" y="699"/>
                  </a:lnTo>
                  <a:lnTo>
                    <a:pt x="2336" y="699"/>
                  </a:lnTo>
                  <a:lnTo>
                    <a:pt x="2336" y="699"/>
                  </a:lnTo>
                  <a:lnTo>
                    <a:pt x="2335" y="699"/>
                  </a:lnTo>
                  <a:lnTo>
                    <a:pt x="2336" y="699"/>
                  </a:lnTo>
                  <a:lnTo>
                    <a:pt x="2335" y="698"/>
                  </a:lnTo>
                  <a:lnTo>
                    <a:pt x="2335" y="697"/>
                  </a:lnTo>
                  <a:lnTo>
                    <a:pt x="2335" y="697"/>
                  </a:lnTo>
                  <a:lnTo>
                    <a:pt x="2335" y="697"/>
                  </a:lnTo>
                  <a:lnTo>
                    <a:pt x="2335" y="697"/>
                  </a:lnTo>
                  <a:lnTo>
                    <a:pt x="2334" y="697"/>
                  </a:lnTo>
                  <a:lnTo>
                    <a:pt x="2334" y="697"/>
                  </a:lnTo>
                  <a:lnTo>
                    <a:pt x="2334" y="695"/>
                  </a:lnTo>
                  <a:lnTo>
                    <a:pt x="2334" y="695"/>
                  </a:lnTo>
                  <a:lnTo>
                    <a:pt x="2334" y="695"/>
                  </a:lnTo>
                  <a:lnTo>
                    <a:pt x="2334" y="695"/>
                  </a:lnTo>
                  <a:lnTo>
                    <a:pt x="2335" y="695"/>
                  </a:lnTo>
                  <a:lnTo>
                    <a:pt x="2335" y="695"/>
                  </a:lnTo>
                  <a:lnTo>
                    <a:pt x="2336" y="697"/>
                  </a:lnTo>
                  <a:lnTo>
                    <a:pt x="2336" y="697"/>
                  </a:lnTo>
                  <a:lnTo>
                    <a:pt x="2336" y="697"/>
                  </a:lnTo>
                  <a:lnTo>
                    <a:pt x="2336" y="694"/>
                  </a:lnTo>
                  <a:lnTo>
                    <a:pt x="2337" y="695"/>
                  </a:lnTo>
                  <a:lnTo>
                    <a:pt x="2337" y="695"/>
                  </a:lnTo>
                  <a:lnTo>
                    <a:pt x="2337" y="695"/>
                  </a:lnTo>
                  <a:lnTo>
                    <a:pt x="2337" y="695"/>
                  </a:lnTo>
                  <a:lnTo>
                    <a:pt x="2337" y="695"/>
                  </a:lnTo>
                  <a:lnTo>
                    <a:pt x="2337" y="695"/>
                  </a:lnTo>
                  <a:lnTo>
                    <a:pt x="2337" y="697"/>
                  </a:lnTo>
                  <a:lnTo>
                    <a:pt x="2338" y="697"/>
                  </a:lnTo>
                  <a:lnTo>
                    <a:pt x="2338" y="697"/>
                  </a:lnTo>
                  <a:lnTo>
                    <a:pt x="2339" y="697"/>
                  </a:lnTo>
                  <a:lnTo>
                    <a:pt x="2339" y="698"/>
                  </a:lnTo>
                  <a:lnTo>
                    <a:pt x="2339" y="698"/>
                  </a:lnTo>
                  <a:lnTo>
                    <a:pt x="2339" y="698"/>
                  </a:lnTo>
                  <a:lnTo>
                    <a:pt x="2339" y="698"/>
                  </a:lnTo>
                  <a:lnTo>
                    <a:pt x="2340" y="698"/>
                  </a:lnTo>
                  <a:lnTo>
                    <a:pt x="2340" y="698"/>
                  </a:lnTo>
                  <a:lnTo>
                    <a:pt x="2340" y="698"/>
                  </a:lnTo>
                  <a:lnTo>
                    <a:pt x="2340" y="698"/>
                  </a:lnTo>
                  <a:lnTo>
                    <a:pt x="2340" y="698"/>
                  </a:lnTo>
                  <a:lnTo>
                    <a:pt x="2340" y="697"/>
                  </a:lnTo>
                  <a:lnTo>
                    <a:pt x="2340" y="697"/>
                  </a:lnTo>
                  <a:lnTo>
                    <a:pt x="2340" y="697"/>
                  </a:lnTo>
                  <a:lnTo>
                    <a:pt x="2340" y="697"/>
                  </a:lnTo>
                  <a:lnTo>
                    <a:pt x="2340" y="697"/>
                  </a:lnTo>
                  <a:lnTo>
                    <a:pt x="2340" y="697"/>
                  </a:lnTo>
                  <a:lnTo>
                    <a:pt x="2342" y="697"/>
                  </a:lnTo>
                  <a:lnTo>
                    <a:pt x="2342" y="697"/>
                  </a:lnTo>
                  <a:lnTo>
                    <a:pt x="2342" y="695"/>
                  </a:lnTo>
                  <a:lnTo>
                    <a:pt x="2342" y="695"/>
                  </a:lnTo>
                  <a:lnTo>
                    <a:pt x="2342" y="697"/>
                  </a:lnTo>
                  <a:lnTo>
                    <a:pt x="2343" y="697"/>
                  </a:lnTo>
                  <a:lnTo>
                    <a:pt x="2343" y="697"/>
                  </a:lnTo>
                  <a:lnTo>
                    <a:pt x="2343" y="697"/>
                  </a:lnTo>
                  <a:lnTo>
                    <a:pt x="2343" y="697"/>
                  </a:lnTo>
                  <a:lnTo>
                    <a:pt x="2343" y="695"/>
                  </a:lnTo>
                  <a:lnTo>
                    <a:pt x="2344" y="695"/>
                  </a:lnTo>
                  <a:lnTo>
                    <a:pt x="2344" y="695"/>
                  </a:lnTo>
                  <a:lnTo>
                    <a:pt x="2344" y="695"/>
                  </a:lnTo>
                  <a:lnTo>
                    <a:pt x="2344" y="697"/>
                  </a:lnTo>
                  <a:lnTo>
                    <a:pt x="2344" y="695"/>
                  </a:lnTo>
                  <a:lnTo>
                    <a:pt x="2345" y="695"/>
                  </a:lnTo>
                  <a:lnTo>
                    <a:pt x="2345" y="697"/>
                  </a:lnTo>
                  <a:lnTo>
                    <a:pt x="2345" y="697"/>
                  </a:lnTo>
                  <a:lnTo>
                    <a:pt x="2345" y="695"/>
                  </a:lnTo>
                  <a:lnTo>
                    <a:pt x="2345" y="695"/>
                  </a:lnTo>
                  <a:lnTo>
                    <a:pt x="2345" y="695"/>
                  </a:lnTo>
                  <a:lnTo>
                    <a:pt x="2346" y="695"/>
                  </a:lnTo>
                  <a:lnTo>
                    <a:pt x="2346" y="695"/>
                  </a:lnTo>
                  <a:lnTo>
                    <a:pt x="2346" y="694"/>
                  </a:lnTo>
                  <a:lnTo>
                    <a:pt x="2346" y="694"/>
                  </a:lnTo>
                  <a:lnTo>
                    <a:pt x="2346" y="694"/>
                  </a:lnTo>
                  <a:lnTo>
                    <a:pt x="2346" y="694"/>
                  </a:lnTo>
                  <a:lnTo>
                    <a:pt x="2347" y="694"/>
                  </a:lnTo>
                  <a:lnTo>
                    <a:pt x="2347" y="694"/>
                  </a:lnTo>
                  <a:lnTo>
                    <a:pt x="2348" y="694"/>
                  </a:lnTo>
                  <a:lnTo>
                    <a:pt x="2348" y="694"/>
                  </a:lnTo>
                  <a:lnTo>
                    <a:pt x="2347" y="694"/>
                  </a:lnTo>
                  <a:lnTo>
                    <a:pt x="2347" y="694"/>
                  </a:lnTo>
                  <a:lnTo>
                    <a:pt x="2347" y="694"/>
                  </a:lnTo>
                  <a:lnTo>
                    <a:pt x="2347" y="693"/>
                  </a:lnTo>
                  <a:lnTo>
                    <a:pt x="2348" y="693"/>
                  </a:lnTo>
                  <a:lnTo>
                    <a:pt x="2348" y="693"/>
                  </a:lnTo>
                  <a:lnTo>
                    <a:pt x="2348" y="693"/>
                  </a:lnTo>
                  <a:lnTo>
                    <a:pt x="2348" y="693"/>
                  </a:lnTo>
                  <a:lnTo>
                    <a:pt x="2348" y="693"/>
                  </a:lnTo>
                  <a:lnTo>
                    <a:pt x="2348" y="692"/>
                  </a:lnTo>
                  <a:lnTo>
                    <a:pt x="2349" y="692"/>
                  </a:lnTo>
                  <a:lnTo>
                    <a:pt x="2349" y="692"/>
                  </a:lnTo>
                  <a:lnTo>
                    <a:pt x="2349" y="692"/>
                  </a:lnTo>
                  <a:lnTo>
                    <a:pt x="2349" y="692"/>
                  </a:lnTo>
                  <a:lnTo>
                    <a:pt x="2349" y="692"/>
                  </a:lnTo>
                  <a:lnTo>
                    <a:pt x="2351" y="692"/>
                  </a:lnTo>
                  <a:lnTo>
                    <a:pt x="2351" y="692"/>
                  </a:lnTo>
                  <a:lnTo>
                    <a:pt x="2351" y="692"/>
                  </a:lnTo>
                  <a:lnTo>
                    <a:pt x="2351" y="693"/>
                  </a:lnTo>
                  <a:lnTo>
                    <a:pt x="2351" y="693"/>
                  </a:lnTo>
                  <a:lnTo>
                    <a:pt x="2351" y="693"/>
                  </a:lnTo>
                  <a:lnTo>
                    <a:pt x="2352" y="693"/>
                  </a:lnTo>
                  <a:lnTo>
                    <a:pt x="2352" y="693"/>
                  </a:lnTo>
                  <a:lnTo>
                    <a:pt x="2352" y="693"/>
                  </a:lnTo>
                  <a:lnTo>
                    <a:pt x="2352" y="692"/>
                  </a:lnTo>
                  <a:lnTo>
                    <a:pt x="2352" y="692"/>
                  </a:lnTo>
                  <a:lnTo>
                    <a:pt x="2352" y="692"/>
                  </a:lnTo>
                  <a:lnTo>
                    <a:pt x="2351" y="692"/>
                  </a:lnTo>
                  <a:lnTo>
                    <a:pt x="2351" y="692"/>
                  </a:lnTo>
                  <a:lnTo>
                    <a:pt x="2352" y="692"/>
                  </a:lnTo>
                  <a:lnTo>
                    <a:pt x="2352" y="692"/>
                  </a:lnTo>
                  <a:lnTo>
                    <a:pt x="2352" y="692"/>
                  </a:lnTo>
                  <a:lnTo>
                    <a:pt x="2352" y="691"/>
                  </a:lnTo>
                  <a:lnTo>
                    <a:pt x="2352" y="691"/>
                  </a:lnTo>
                  <a:lnTo>
                    <a:pt x="2352" y="691"/>
                  </a:lnTo>
                  <a:lnTo>
                    <a:pt x="2352" y="691"/>
                  </a:lnTo>
                  <a:lnTo>
                    <a:pt x="2352" y="691"/>
                  </a:lnTo>
                  <a:lnTo>
                    <a:pt x="2351" y="690"/>
                  </a:lnTo>
                  <a:lnTo>
                    <a:pt x="2351" y="690"/>
                  </a:lnTo>
                  <a:lnTo>
                    <a:pt x="2351" y="690"/>
                  </a:lnTo>
                  <a:lnTo>
                    <a:pt x="2351" y="690"/>
                  </a:lnTo>
                  <a:lnTo>
                    <a:pt x="2352" y="690"/>
                  </a:lnTo>
                  <a:lnTo>
                    <a:pt x="2352" y="690"/>
                  </a:lnTo>
                  <a:lnTo>
                    <a:pt x="2352" y="690"/>
                  </a:lnTo>
                  <a:lnTo>
                    <a:pt x="2352" y="690"/>
                  </a:lnTo>
                  <a:lnTo>
                    <a:pt x="2352" y="690"/>
                  </a:lnTo>
                  <a:lnTo>
                    <a:pt x="2352" y="690"/>
                  </a:lnTo>
                  <a:lnTo>
                    <a:pt x="2353" y="690"/>
                  </a:lnTo>
                  <a:lnTo>
                    <a:pt x="2353" y="690"/>
                  </a:lnTo>
                  <a:lnTo>
                    <a:pt x="2353" y="690"/>
                  </a:lnTo>
                  <a:lnTo>
                    <a:pt x="2353" y="690"/>
                  </a:lnTo>
                  <a:lnTo>
                    <a:pt x="2353" y="690"/>
                  </a:lnTo>
                  <a:lnTo>
                    <a:pt x="2353" y="691"/>
                  </a:lnTo>
                  <a:lnTo>
                    <a:pt x="2354" y="691"/>
                  </a:lnTo>
                  <a:lnTo>
                    <a:pt x="2354" y="691"/>
                  </a:lnTo>
                  <a:lnTo>
                    <a:pt x="2354" y="690"/>
                  </a:lnTo>
                  <a:lnTo>
                    <a:pt x="2354" y="690"/>
                  </a:lnTo>
                  <a:lnTo>
                    <a:pt x="2353" y="690"/>
                  </a:lnTo>
                  <a:lnTo>
                    <a:pt x="2353" y="690"/>
                  </a:lnTo>
                  <a:lnTo>
                    <a:pt x="2354" y="690"/>
                  </a:lnTo>
                  <a:lnTo>
                    <a:pt x="2354" y="690"/>
                  </a:lnTo>
                  <a:lnTo>
                    <a:pt x="2354" y="690"/>
                  </a:lnTo>
                  <a:lnTo>
                    <a:pt x="2354" y="690"/>
                  </a:lnTo>
                  <a:lnTo>
                    <a:pt x="2354" y="690"/>
                  </a:lnTo>
                  <a:lnTo>
                    <a:pt x="2354" y="690"/>
                  </a:lnTo>
                  <a:lnTo>
                    <a:pt x="2354" y="690"/>
                  </a:lnTo>
                  <a:lnTo>
                    <a:pt x="2354" y="690"/>
                  </a:lnTo>
                  <a:lnTo>
                    <a:pt x="2354" y="690"/>
                  </a:lnTo>
                  <a:lnTo>
                    <a:pt x="2354" y="689"/>
                  </a:lnTo>
                  <a:lnTo>
                    <a:pt x="2354" y="689"/>
                  </a:lnTo>
                  <a:lnTo>
                    <a:pt x="2354" y="690"/>
                  </a:lnTo>
                  <a:lnTo>
                    <a:pt x="2354" y="690"/>
                  </a:lnTo>
                  <a:lnTo>
                    <a:pt x="2354" y="689"/>
                  </a:lnTo>
                  <a:lnTo>
                    <a:pt x="2354" y="689"/>
                  </a:lnTo>
                  <a:lnTo>
                    <a:pt x="2354" y="689"/>
                  </a:lnTo>
                  <a:lnTo>
                    <a:pt x="2355" y="689"/>
                  </a:lnTo>
                  <a:lnTo>
                    <a:pt x="2355" y="690"/>
                  </a:lnTo>
                  <a:lnTo>
                    <a:pt x="2355" y="690"/>
                  </a:lnTo>
                  <a:lnTo>
                    <a:pt x="2355" y="690"/>
                  </a:lnTo>
                  <a:lnTo>
                    <a:pt x="2355" y="690"/>
                  </a:lnTo>
                  <a:lnTo>
                    <a:pt x="2355" y="690"/>
                  </a:lnTo>
                  <a:lnTo>
                    <a:pt x="2355" y="690"/>
                  </a:lnTo>
                  <a:lnTo>
                    <a:pt x="2355" y="689"/>
                  </a:lnTo>
                  <a:lnTo>
                    <a:pt x="2355" y="689"/>
                  </a:lnTo>
                  <a:lnTo>
                    <a:pt x="2355" y="689"/>
                  </a:lnTo>
                  <a:lnTo>
                    <a:pt x="2355" y="689"/>
                  </a:lnTo>
                  <a:lnTo>
                    <a:pt x="2355" y="689"/>
                  </a:lnTo>
                  <a:lnTo>
                    <a:pt x="2356" y="689"/>
                  </a:lnTo>
                  <a:lnTo>
                    <a:pt x="2356" y="688"/>
                  </a:lnTo>
                  <a:lnTo>
                    <a:pt x="2356" y="688"/>
                  </a:lnTo>
                  <a:lnTo>
                    <a:pt x="2356" y="689"/>
                  </a:lnTo>
                  <a:lnTo>
                    <a:pt x="2357" y="689"/>
                  </a:lnTo>
                  <a:lnTo>
                    <a:pt x="2357" y="689"/>
                  </a:lnTo>
                  <a:lnTo>
                    <a:pt x="2357" y="689"/>
                  </a:lnTo>
                  <a:lnTo>
                    <a:pt x="2357" y="689"/>
                  </a:lnTo>
                  <a:lnTo>
                    <a:pt x="2357" y="689"/>
                  </a:lnTo>
                  <a:lnTo>
                    <a:pt x="2357" y="689"/>
                  </a:lnTo>
                  <a:lnTo>
                    <a:pt x="2357" y="688"/>
                  </a:lnTo>
                  <a:lnTo>
                    <a:pt x="2356" y="688"/>
                  </a:lnTo>
                  <a:lnTo>
                    <a:pt x="2357" y="686"/>
                  </a:lnTo>
                  <a:lnTo>
                    <a:pt x="2357" y="686"/>
                  </a:lnTo>
                  <a:lnTo>
                    <a:pt x="2357" y="686"/>
                  </a:lnTo>
                  <a:lnTo>
                    <a:pt x="2357" y="686"/>
                  </a:lnTo>
                  <a:lnTo>
                    <a:pt x="2357" y="686"/>
                  </a:lnTo>
                  <a:lnTo>
                    <a:pt x="2357" y="686"/>
                  </a:lnTo>
                  <a:lnTo>
                    <a:pt x="2357" y="686"/>
                  </a:lnTo>
                  <a:lnTo>
                    <a:pt x="2357" y="685"/>
                  </a:lnTo>
                  <a:lnTo>
                    <a:pt x="2359" y="685"/>
                  </a:lnTo>
                  <a:lnTo>
                    <a:pt x="2359" y="684"/>
                  </a:lnTo>
                  <a:lnTo>
                    <a:pt x="2359" y="684"/>
                  </a:lnTo>
                  <a:lnTo>
                    <a:pt x="2359" y="683"/>
                  </a:lnTo>
                  <a:lnTo>
                    <a:pt x="2359" y="683"/>
                  </a:lnTo>
                  <a:lnTo>
                    <a:pt x="2359" y="683"/>
                  </a:lnTo>
                  <a:lnTo>
                    <a:pt x="2360" y="683"/>
                  </a:lnTo>
                  <a:lnTo>
                    <a:pt x="2360" y="683"/>
                  </a:lnTo>
                  <a:lnTo>
                    <a:pt x="2360" y="683"/>
                  </a:lnTo>
                  <a:lnTo>
                    <a:pt x="2361" y="683"/>
                  </a:lnTo>
                  <a:lnTo>
                    <a:pt x="2362" y="683"/>
                  </a:lnTo>
                  <a:lnTo>
                    <a:pt x="2361" y="683"/>
                  </a:lnTo>
                  <a:lnTo>
                    <a:pt x="2361" y="683"/>
                  </a:lnTo>
                  <a:lnTo>
                    <a:pt x="2361" y="683"/>
                  </a:lnTo>
                  <a:lnTo>
                    <a:pt x="2361" y="683"/>
                  </a:lnTo>
                  <a:lnTo>
                    <a:pt x="2361" y="682"/>
                  </a:lnTo>
                  <a:lnTo>
                    <a:pt x="2361" y="682"/>
                  </a:lnTo>
                  <a:lnTo>
                    <a:pt x="2360" y="682"/>
                  </a:lnTo>
                  <a:lnTo>
                    <a:pt x="2360" y="682"/>
                  </a:lnTo>
                  <a:lnTo>
                    <a:pt x="2361" y="682"/>
                  </a:lnTo>
                  <a:lnTo>
                    <a:pt x="2361" y="682"/>
                  </a:lnTo>
                  <a:lnTo>
                    <a:pt x="2361" y="682"/>
                  </a:lnTo>
                  <a:lnTo>
                    <a:pt x="2361" y="682"/>
                  </a:lnTo>
                  <a:lnTo>
                    <a:pt x="2362" y="682"/>
                  </a:lnTo>
                  <a:lnTo>
                    <a:pt x="2362" y="683"/>
                  </a:lnTo>
                  <a:lnTo>
                    <a:pt x="2362" y="683"/>
                  </a:lnTo>
                  <a:lnTo>
                    <a:pt x="2362" y="682"/>
                  </a:lnTo>
                  <a:lnTo>
                    <a:pt x="2362" y="682"/>
                  </a:lnTo>
                  <a:lnTo>
                    <a:pt x="2362" y="682"/>
                  </a:lnTo>
                  <a:lnTo>
                    <a:pt x="2362" y="683"/>
                  </a:lnTo>
                  <a:lnTo>
                    <a:pt x="2362" y="683"/>
                  </a:lnTo>
                  <a:lnTo>
                    <a:pt x="2363" y="683"/>
                  </a:lnTo>
                  <a:lnTo>
                    <a:pt x="2363" y="683"/>
                  </a:lnTo>
                  <a:lnTo>
                    <a:pt x="2363" y="682"/>
                  </a:lnTo>
                  <a:lnTo>
                    <a:pt x="2363" y="682"/>
                  </a:lnTo>
                  <a:lnTo>
                    <a:pt x="2363" y="682"/>
                  </a:lnTo>
                  <a:lnTo>
                    <a:pt x="2363" y="682"/>
                  </a:lnTo>
                  <a:lnTo>
                    <a:pt x="2363" y="682"/>
                  </a:lnTo>
                  <a:lnTo>
                    <a:pt x="2363" y="682"/>
                  </a:lnTo>
                  <a:lnTo>
                    <a:pt x="2364" y="682"/>
                  </a:lnTo>
                  <a:lnTo>
                    <a:pt x="2364" y="682"/>
                  </a:lnTo>
                  <a:lnTo>
                    <a:pt x="2364" y="682"/>
                  </a:lnTo>
                  <a:lnTo>
                    <a:pt x="2364" y="682"/>
                  </a:lnTo>
                  <a:lnTo>
                    <a:pt x="2365" y="682"/>
                  </a:lnTo>
                  <a:lnTo>
                    <a:pt x="2365" y="682"/>
                  </a:lnTo>
                  <a:lnTo>
                    <a:pt x="2365" y="682"/>
                  </a:lnTo>
                  <a:lnTo>
                    <a:pt x="2365" y="682"/>
                  </a:lnTo>
                  <a:lnTo>
                    <a:pt x="2365" y="682"/>
                  </a:lnTo>
                  <a:lnTo>
                    <a:pt x="2366" y="682"/>
                  </a:lnTo>
                  <a:lnTo>
                    <a:pt x="2366" y="682"/>
                  </a:lnTo>
                  <a:lnTo>
                    <a:pt x="2366" y="682"/>
                  </a:lnTo>
                  <a:lnTo>
                    <a:pt x="2366" y="682"/>
                  </a:lnTo>
                  <a:lnTo>
                    <a:pt x="2366" y="683"/>
                  </a:lnTo>
                  <a:lnTo>
                    <a:pt x="2366" y="683"/>
                  </a:lnTo>
                  <a:lnTo>
                    <a:pt x="2368" y="682"/>
                  </a:lnTo>
                  <a:lnTo>
                    <a:pt x="2368" y="682"/>
                  </a:lnTo>
                  <a:lnTo>
                    <a:pt x="2368" y="682"/>
                  </a:lnTo>
                  <a:lnTo>
                    <a:pt x="2368" y="682"/>
                  </a:lnTo>
                  <a:lnTo>
                    <a:pt x="2369" y="682"/>
                  </a:lnTo>
                  <a:lnTo>
                    <a:pt x="2369" y="681"/>
                  </a:lnTo>
                  <a:lnTo>
                    <a:pt x="2369" y="681"/>
                  </a:lnTo>
                  <a:lnTo>
                    <a:pt x="2369" y="681"/>
                  </a:lnTo>
                  <a:lnTo>
                    <a:pt x="2370" y="681"/>
                  </a:lnTo>
                  <a:lnTo>
                    <a:pt x="2370" y="681"/>
                  </a:lnTo>
                  <a:lnTo>
                    <a:pt x="2370" y="681"/>
                  </a:lnTo>
                  <a:lnTo>
                    <a:pt x="2371" y="681"/>
                  </a:lnTo>
                  <a:lnTo>
                    <a:pt x="2371" y="680"/>
                  </a:lnTo>
                  <a:lnTo>
                    <a:pt x="2371" y="680"/>
                  </a:lnTo>
                  <a:lnTo>
                    <a:pt x="2371" y="680"/>
                  </a:lnTo>
                  <a:lnTo>
                    <a:pt x="2371" y="680"/>
                  </a:lnTo>
                  <a:lnTo>
                    <a:pt x="2371" y="680"/>
                  </a:lnTo>
                  <a:lnTo>
                    <a:pt x="2371" y="678"/>
                  </a:lnTo>
                  <a:lnTo>
                    <a:pt x="2372" y="678"/>
                  </a:lnTo>
                  <a:lnTo>
                    <a:pt x="2372" y="678"/>
                  </a:lnTo>
                  <a:lnTo>
                    <a:pt x="2372" y="678"/>
                  </a:lnTo>
                  <a:lnTo>
                    <a:pt x="2372" y="678"/>
                  </a:lnTo>
                  <a:lnTo>
                    <a:pt x="2372" y="678"/>
                  </a:lnTo>
                  <a:lnTo>
                    <a:pt x="2372" y="680"/>
                  </a:lnTo>
                  <a:lnTo>
                    <a:pt x="2372" y="680"/>
                  </a:lnTo>
                  <a:lnTo>
                    <a:pt x="2373" y="680"/>
                  </a:lnTo>
                  <a:lnTo>
                    <a:pt x="2373" y="678"/>
                  </a:lnTo>
                  <a:lnTo>
                    <a:pt x="2373" y="678"/>
                  </a:lnTo>
                  <a:lnTo>
                    <a:pt x="2373" y="678"/>
                  </a:lnTo>
                  <a:lnTo>
                    <a:pt x="2373" y="678"/>
                  </a:lnTo>
                  <a:lnTo>
                    <a:pt x="2373" y="678"/>
                  </a:lnTo>
                  <a:lnTo>
                    <a:pt x="2373" y="677"/>
                  </a:lnTo>
                  <a:lnTo>
                    <a:pt x="2374" y="677"/>
                  </a:lnTo>
                  <a:lnTo>
                    <a:pt x="2374" y="677"/>
                  </a:lnTo>
                  <a:lnTo>
                    <a:pt x="2374" y="677"/>
                  </a:lnTo>
                  <a:lnTo>
                    <a:pt x="2374" y="677"/>
                  </a:lnTo>
                  <a:lnTo>
                    <a:pt x="2374" y="677"/>
                  </a:lnTo>
                  <a:lnTo>
                    <a:pt x="2376" y="677"/>
                  </a:lnTo>
                  <a:lnTo>
                    <a:pt x="2376" y="677"/>
                  </a:lnTo>
                  <a:lnTo>
                    <a:pt x="2376" y="677"/>
                  </a:lnTo>
                  <a:lnTo>
                    <a:pt x="2376" y="677"/>
                  </a:lnTo>
                  <a:lnTo>
                    <a:pt x="2376" y="676"/>
                  </a:lnTo>
                  <a:lnTo>
                    <a:pt x="2376" y="676"/>
                  </a:lnTo>
                  <a:lnTo>
                    <a:pt x="2376" y="676"/>
                  </a:lnTo>
                  <a:lnTo>
                    <a:pt x="2376" y="676"/>
                  </a:lnTo>
                  <a:lnTo>
                    <a:pt x="2376" y="676"/>
                  </a:lnTo>
                  <a:lnTo>
                    <a:pt x="2377" y="676"/>
                  </a:lnTo>
                  <a:lnTo>
                    <a:pt x="2377" y="676"/>
                  </a:lnTo>
                  <a:lnTo>
                    <a:pt x="2378" y="676"/>
                  </a:lnTo>
                  <a:lnTo>
                    <a:pt x="2378" y="676"/>
                  </a:lnTo>
                  <a:lnTo>
                    <a:pt x="2378" y="675"/>
                  </a:lnTo>
                  <a:lnTo>
                    <a:pt x="2379" y="675"/>
                  </a:lnTo>
                  <a:lnTo>
                    <a:pt x="2379" y="675"/>
                  </a:lnTo>
                  <a:lnTo>
                    <a:pt x="2380" y="675"/>
                  </a:lnTo>
                  <a:lnTo>
                    <a:pt x="2380" y="675"/>
                  </a:lnTo>
                  <a:lnTo>
                    <a:pt x="2380" y="675"/>
                  </a:lnTo>
                  <a:lnTo>
                    <a:pt x="2380" y="675"/>
                  </a:lnTo>
                  <a:lnTo>
                    <a:pt x="2380" y="675"/>
                  </a:lnTo>
                  <a:lnTo>
                    <a:pt x="2380" y="675"/>
                  </a:lnTo>
                  <a:lnTo>
                    <a:pt x="2381" y="675"/>
                  </a:lnTo>
                  <a:lnTo>
                    <a:pt x="2381" y="674"/>
                  </a:lnTo>
                  <a:lnTo>
                    <a:pt x="2381" y="674"/>
                  </a:lnTo>
                  <a:lnTo>
                    <a:pt x="2381" y="674"/>
                  </a:lnTo>
                  <a:lnTo>
                    <a:pt x="2381" y="674"/>
                  </a:lnTo>
                  <a:lnTo>
                    <a:pt x="2381" y="674"/>
                  </a:lnTo>
                  <a:lnTo>
                    <a:pt x="2381" y="674"/>
                  </a:lnTo>
                  <a:lnTo>
                    <a:pt x="2381" y="674"/>
                  </a:lnTo>
                  <a:lnTo>
                    <a:pt x="2382" y="674"/>
                  </a:lnTo>
                  <a:lnTo>
                    <a:pt x="2382" y="674"/>
                  </a:lnTo>
                  <a:lnTo>
                    <a:pt x="2382" y="674"/>
                  </a:lnTo>
                  <a:lnTo>
                    <a:pt x="2382" y="674"/>
                  </a:lnTo>
                  <a:lnTo>
                    <a:pt x="2382" y="674"/>
                  </a:lnTo>
                  <a:lnTo>
                    <a:pt x="2382" y="674"/>
                  </a:lnTo>
                  <a:lnTo>
                    <a:pt x="2383" y="674"/>
                  </a:lnTo>
                  <a:lnTo>
                    <a:pt x="2383" y="673"/>
                  </a:lnTo>
                  <a:lnTo>
                    <a:pt x="2385" y="673"/>
                  </a:lnTo>
                  <a:lnTo>
                    <a:pt x="2385" y="673"/>
                  </a:lnTo>
                  <a:lnTo>
                    <a:pt x="2386" y="673"/>
                  </a:lnTo>
                  <a:lnTo>
                    <a:pt x="2386" y="673"/>
                  </a:lnTo>
                  <a:lnTo>
                    <a:pt x="2386" y="673"/>
                  </a:lnTo>
                  <a:lnTo>
                    <a:pt x="2387" y="673"/>
                  </a:lnTo>
                  <a:lnTo>
                    <a:pt x="2387" y="673"/>
                  </a:lnTo>
                  <a:lnTo>
                    <a:pt x="2388" y="673"/>
                  </a:lnTo>
                  <a:lnTo>
                    <a:pt x="2388" y="673"/>
                  </a:lnTo>
                  <a:lnTo>
                    <a:pt x="2389" y="673"/>
                  </a:lnTo>
                  <a:lnTo>
                    <a:pt x="2389" y="673"/>
                  </a:lnTo>
                  <a:lnTo>
                    <a:pt x="2389" y="673"/>
                  </a:lnTo>
                  <a:lnTo>
                    <a:pt x="2389" y="674"/>
                  </a:lnTo>
                  <a:lnTo>
                    <a:pt x="2390" y="674"/>
                  </a:lnTo>
                  <a:lnTo>
                    <a:pt x="2390" y="674"/>
                  </a:lnTo>
                  <a:lnTo>
                    <a:pt x="2391" y="674"/>
                  </a:lnTo>
                  <a:lnTo>
                    <a:pt x="2391" y="674"/>
                  </a:lnTo>
                  <a:lnTo>
                    <a:pt x="2391" y="675"/>
                  </a:lnTo>
                  <a:lnTo>
                    <a:pt x="2391" y="675"/>
                  </a:lnTo>
                  <a:lnTo>
                    <a:pt x="2391" y="674"/>
                  </a:lnTo>
                  <a:lnTo>
                    <a:pt x="2393" y="674"/>
                  </a:lnTo>
                  <a:lnTo>
                    <a:pt x="2393" y="674"/>
                  </a:lnTo>
                  <a:lnTo>
                    <a:pt x="2393" y="674"/>
                  </a:lnTo>
                  <a:lnTo>
                    <a:pt x="2393" y="674"/>
                  </a:lnTo>
                  <a:lnTo>
                    <a:pt x="2393" y="674"/>
                  </a:lnTo>
                  <a:lnTo>
                    <a:pt x="2393" y="675"/>
                  </a:lnTo>
                  <a:lnTo>
                    <a:pt x="2393" y="675"/>
                  </a:lnTo>
                  <a:lnTo>
                    <a:pt x="2394" y="675"/>
                  </a:lnTo>
                  <a:lnTo>
                    <a:pt x="2394" y="675"/>
                  </a:lnTo>
                  <a:lnTo>
                    <a:pt x="2394" y="676"/>
                  </a:lnTo>
                  <a:lnTo>
                    <a:pt x="2394" y="676"/>
                  </a:lnTo>
                  <a:lnTo>
                    <a:pt x="2394" y="676"/>
                  </a:lnTo>
                  <a:lnTo>
                    <a:pt x="2394" y="676"/>
                  </a:lnTo>
                  <a:lnTo>
                    <a:pt x="2395" y="676"/>
                  </a:lnTo>
                  <a:lnTo>
                    <a:pt x="2395" y="676"/>
                  </a:lnTo>
                  <a:lnTo>
                    <a:pt x="2395" y="676"/>
                  </a:lnTo>
                  <a:lnTo>
                    <a:pt x="2395" y="675"/>
                  </a:lnTo>
                  <a:lnTo>
                    <a:pt x="2396" y="675"/>
                  </a:lnTo>
                  <a:lnTo>
                    <a:pt x="2396" y="676"/>
                  </a:lnTo>
                  <a:lnTo>
                    <a:pt x="2395" y="676"/>
                  </a:lnTo>
                  <a:lnTo>
                    <a:pt x="2395" y="676"/>
                  </a:lnTo>
                  <a:lnTo>
                    <a:pt x="2396" y="676"/>
                  </a:lnTo>
                  <a:lnTo>
                    <a:pt x="2396" y="676"/>
                  </a:lnTo>
                  <a:lnTo>
                    <a:pt x="2396" y="676"/>
                  </a:lnTo>
                  <a:lnTo>
                    <a:pt x="2396" y="676"/>
                  </a:lnTo>
                  <a:lnTo>
                    <a:pt x="2397" y="676"/>
                  </a:lnTo>
                  <a:lnTo>
                    <a:pt x="2397" y="676"/>
                  </a:lnTo>
                  <a:lnTo>
                    <a:pt x="2397" y="676"/>
                  </a:lnTo>
                  <a:lnTo>
                    <a:pt x="2397" y="675"/>
                  </a:lnTo>
                  <a:lnTo>
                    <a:pt x="2397" y="675"/>
                  </a:lnTo>
                  <a:lnTo>
                    <a:pt x="2397" y="676"/>
                  </a:lnTo>
                  <a:lnTo>
                    <a:pt x="2397" y="676"/>
                  </a:lnTo>
                  <a:lnTo>
                    <a:pt x="2397" y="676"/>
                  </a:lnTo>
                  <a:lnTo>
                    <a:pt x="2397" y="676"/>
                  </a:lnTo>
                  <a:lnTo>
                    <a:pt x="2397" y="677"/>
                  </a:lnTo>
                  <a:lnTo>
                    <a:pt x="2398" y="677"/>
                  </a:lnTo>
                  <a:lnTo>
                    <a:pt x="2398" y="677"/>
                  </a:lnTo>
                  <a:lnTo>
                    <a:pt x="2398" y="677"/>
                  </a:lnTo>
                  <a:lnTo>
                    <a:pt x="2398" y="677"/>
                  </a:lnTo>
                  <a:lnTo>
                    <a:pt x="2399" y="677"/>
                  </a:lnTo>
                  <a:lnTo>
                    <a:pt x="2400" y="677"/>
                  </a:lnTo>
                  <a:lnTo>
                    <a:pt x="2400" y="677"/>
                  </a:lnTo>
                  <a:lnTo>
                    <a:pt x="2400" y="677"/>
                  </a:lnTo>
                  <a:lnTo>
                    <a:pt x="2400" y="677"/>
                  </a:lnTo>
                  <a:lnTo>
                    <a:pt x="2399" y="677"/>
                  </a:lnTo>
                  <a:lnTo>
                    <a:pt x="2399" y="676"/>
                  </a:lnTo>
                  <a:lnTo>
                    <a:pt x="2402" y="676"/>
                  </a:lnTo>
                  <a:lnTo>
                    <a:pt x="2402" y="676"/>
                  </a:lnTo>
                  <a:lnTo>
                    <a:pt x="2402" y="676"/>
                  </a:lnTo>
                  <a:lnTo>
                    <a:pt x="2402" y="676"/>
                  </a:lnTo>
                  <a:lnTo>
                    <a:pt x="2403" y="676"/>
                  </a:lnTo>
                  <a:lnTo>
                    <a:pt x="2403" y="676"/>
                  </a:lnTo>
                  <a:lnTo>
                    <a:pt x="2403" y="675"/>
                  </a:lnTo>
                  <a:lnTo>
                    <a:pt x="2403" y="675"/>
                  </a:lnTo>
                  <a:lnTo>
                    <a:pt x="2403" y="675"/>
                  </a:lnTo>
                  <a:lnTo>
                    <a:pt x="2403" y="675"/>
                  </a:lnTo>
                  <a:lnTo>
                    <a:pt x="2403" y="675"/>
                  </a:lnTo>
                  <a:lnTo>
                    <a:pt x="2403" y="674"/>
                  </a:lnTo>
                  <a:lnTo>
                    <a:pt x="2404" y="674"/>
                  </a:lnTo>
                  <a:lnTo>
                    <a:pt x="2404" y="675"/>
                  </a:lnTo>
                  <a:lnTo>
                    <a:pt x="2405" y="675"/>
                  </a:lnTo>
                  <a:lnTo>
                    <a:pt x="2405" y="675"/>
                  </a:lnTo>
                  <a:lnTo>
                    <a:pt x="2405" y="675"/>
                  </a:lnTo>
                  <a:lnTo>
                    <a:pt x="2407" y="675"/>
                  </a:lnTo>
                  <a:lnTo>
                    <a:pt x="2407" y="675"/>
                  </a:lnTo>
                  <a:lnTo>
                    <a:pt x="2408" y="675"/>
                  </a:lnTo>
                  <a:lnTo>
                    <a:pt x="2408" y="675"/>
                  </a:lnTo>
                  <a:lnTo>
                    <a:pt x="2408" y="675"/>
                  </a:lnTo>
                  <a:lnTo>
                    <a:pt x="2410" y="675"/>
                  </a:lnTo>
                  <a:lnTo>
                    <a:pt x="2410" y="675"/>
                  </a:lnTo>
                  <a:lnTo>
                    <a:pt x="2410" y="676"/>
                  </a:lnTo>
                  <a:lnTo>
                    <a:pt x="2411" y="676"/>
                  </a:lnTo>
                  <a:lnTo>
                    <a:pt x="2411" y="676"/>
                  </a:lnTo>
                  <a:lnTo>
                    <a:pt x="2412" y="677"/>
                  </a:lnTo>
                  <a:lnTo>
                    <a:pt x="2412" y="677"/>
                  </a:lnTo>
                  <a:lnTo>
                    <a:pt x="2412" y="677"/>
                  </a:lnTo>
                  <a:lnTo>
                    <a:pt x="2412" y="678"/>
                  </a:lnTo>
                  <a:lnTo>
                    <a:pt x="2412" y="678"/>
                  </a:lnTo>
                  <a:lnTo>
                    <a:pt x="2412" y="680"/>
                  </a:lnTo>
                  <a:lnTo>
                    <a:pt x="2412" y="680"/>
                  </a:lnTo>
                  <a:lnTo>
                    <a:pt x="2413" y="681"/>
                  </a:lnTo>
                  <a:lnTo>
                    <a:pt x="2413" y="681"/>
                  </a:lnTo>
                  <a:lnTo>
                    <a:pt x="2413" y="682"/>
                  </a:lnTo>
                  <a:lnTo>
                    <a:pt x="2413" y="682"/>
                  </a:lnTo>
                  <a:lnTo>
                    <a:pt x="2414" y="683"/>
                  </a:lnTo>
                  <a:lnTo>
                    <a:pt x="2414" y="683"/>
                  </a:lnTo>
                  <a:lnTo>
                    <a:pt x="2414" y="684"/>
                  </a:lnTo>
                  <a:lnTo>
                    <a:pt x="2414" y="684"/>
                  </a:lnTo>
                  <a:lnTo>
                    <a:pt x="2414" y="684"/>
                  </a:lnTo>
                  <a:lnTo>
                    <a:pt x="2414" y="685"/>
                  </a:lnTo>
                  <a:lnTo>
                    <a:pt x="2415" y="686"/>
                  </a:lnTo>
                  <a:lnTo>
                    <a:pt x="2415" y="686"/>
                  </a:lnTo>
                  <a:lnTo>
                    <a:pt x="2415" y="688"/>
                  </a:lnTo>
                  <a:lnTo>
                    <a:pt x="2415" y="688"/>
                  </a:lnTo>
                  <a:lnTo>
                    <a:pt x="2415" y="689"/>
                  </a:lnTo>
                  <a:lnTo>
                    <a:pt x="2414" y="690"/>
                  </a:lnTo>
                  <a:lnTo>
                    <a:pt x="2414" y="690"/>
                  </a:lnTo>
                  <a:lnTo>
                    <a:pt x="2414" y="691"/>
                  </a:lnTo>
                  <a:lnTo>
                    <a:pt x="2414" y="691"/>
                  </a:lnTo>
                  <a:lnTo>
                    <a:pt x="2414" y="691"/>
                  </a:lnTo>
                  <a:lnTo>
                    <a:pt x="2414" y="692"/>
                  </a:lnTo>
                  <a:lnTo>
                    <a:pt x="2413" y="693"/>
                  </a:lnTo>
                  <a:lnTo>
                    <a:pt x="2413" y="693"/>
                  </a:lnTo>
                  <a:lnTo>
                    <a:pt x="2413" y="694"/>
                  </a:lnTo>
                  <a:lnTo>
                    <a:pt x="2412" y="694"/>
                  </a:lnTo>
                  <a:lnTo>
                    <a:pt x="2412" y="694"/>
                  </a:lnTo>
                  <a:lnTo>
                    <a:pt x="2412" y="695"/>
                  </a:lnTo>
                  <a:lnTo>
                    <a:pt x="2412" y="697"/>
                  </a:lnTo>
                  <a:lnTo>
                    <a:pt x="2412" y="697"/>
                  </a:lnTo>
                  <a:lnTo>
                    <a:pt x="2412" y="698"/>
                  </a:lnTo>
                  <a:lnTo>
                    <a:pt x="2411" y="698"/>
                  </a:lnTo>
                  <a:lnTo>
                    <a:pt x="2411" y="698"/>
                  </a:lnTo>
                  <a:lnTo>
                    <a:pt x="2411" y="698"/>
                  </a:lnTo>
                  <a:lnTo>
                    <a:pt x="2411" y="699"/>
                  </a:lnTo>
                  <a:lnTo>
                    <a:pt x="2411" y="699"/>
                  </a:lnTo>
                  <a:lnTo>
                    <a:pt x="2412" y="699"/>
                  </a:lnTo>
                  <a:lnTo>
                    <a:pt x="2412" y="699"/>
                  </a:lnTo>
                  <a:lnTo>
                    <a:pt x="2412" y="700"/>
                  </a:lnTo>
                  <a:lnTo>
                    <a:pt x="2412" y="700"/>
                  </a:lnTo>
                  <a:lnTo>
                    <a:pt x="2412" y="701"/>
                  </a:lnTo>
                  <a:lnTo>
                    <a:pt x="2413" y="701"/>
                  </a:lnTo>
                  <a:lnTo>
                    <a:pt x="2413" y="702"/>
                  </a:lnTo>
                  <a:lnTo>
                    <a:pt x="2413" y="702"/>
                  </a:lnTo>
                  <a:lnTo>
                    <a:pt x="2414" y="702"/>
                  </a:lnTo>
                  <a:lnTo>
                    <a:pt x="2414" y="702"/>
                  </a:lnTo>
                  <a:lnTo>
                    <a:pt x="2415" y="702"/>
                  </a:lnTo>
                  <a:lnTo>
                    <a:pt x="2415" y="702"/>
                  </a:lnTo>
                  <a:lnTo>
                    <a:pt x="2415" y="702"/>
                  </a:lnTo>
                  <a:lnTo>
                    <a:pt x="2415" y="702"/>
                  </a:lnTo>
                  <a:lnTo>
                    <a:pt x="2416" y="703"/>
                  </a:lnTo>
                  <a:lnTo>
                    <a:pt x="2416" y="703"/>
                  </a:lnTo>
                  <a:lnTo>
                    <a:pt x="2417" y="703"/>
                  </a:lnTo>
                  <a:lnTo>
                    <a:pt x="2419" y="703"/>
                  </a:lnTo>
                  <a:lnTo>
                    <a:pt x="2421" y="703"/>
                  </a:lnTo>
                  <a:lnTo>
                    <a:pt x="2422" y="702"/>
                  </a:lnTo>
                  <a:lnTo>
                    <a:pt x="2422" y="702"/>
                  </a:lnTo>
                  <a:lnTo>
                    <a:pt x="2423" y="702"/>
                  </a:lnTo>
                  <a:lnTo>
                    <a:pt x="2423" y="702"/>
                  </a:lnTo>
                  <a:lnTo>
                    <a:pt x="2423" y="701"/>
                  </a:lnTo>
                  <a:lnTo>
                    <a:pt x="2424" y="701"/>
                  </a:lnTo>
                  <a:lnTo>
                    <a:pt x="2424" y="701"/>
                  </a:lnTo>
                  <a:lnTo>
                    <a:pt x="2424" y="700"/>
                  </a:lnTo>
                  <a:lnTo>
                    <a:pt x="2424" y="700"/>
                  </a:lnTo>
                  <a:lnTo>
                    <a:pt x="2424" y="700"/>
                  </a:lnTo>
                  <a:lnTo>
                    <a:pt x="2425" y="700"/>
                  </a:lnTo>
                  <a:lnTo>
                    <a:pt x="2425" y="700"/>
                  </a:lnTo>
                  <a:lnTo>
                    <a:pt x="2427" y="700"/>
                  </a:lnTo>
                  <a:lnTo>
                    <a:pt x="2428" y="701"/>
                  </a:lnTo>
                  <a:lnTo>
                    <a:pt x="2428" y="701"/>
                  </a:lnTo>
                  <a:lnTo>
                    <a:pt x="2428" y="701"/>
                  </a:lnTo>
                  <a:lnTo>
                    <a:pt x="2428" y="701"/>
                  </a:lnTo>
                  <a:lnTo>
                    <a:pt x="2428" y="702"/>
                  </a:lnTo>
                  <a:lnTo>
                    <a:pt x="2427" y="702"/>
                  </a:lnTo>
                  <a:lnTo>
                    <a:pt x="2427" y="702"/>
                  </a:lnTo>
                  <a:lnTo>
                    <a:pt x="2427" y="702"/>
                  </a:lnTo>
                  <a:lnTo>
                    <a:pt x="2427" y="703"/>
                  </a:lnTo>
                  <a:lnTo>
                    <a:pt x="2427" y="703"/>
                  </a:lnTo>
                  <a:lnTo>
                    <a:pt x="2427" y="705"/>
                  </a:lnTo>
                  <a:lnTo>
                    <a:pt x="2428" y="705"/>
                  </a:lnTo>
                  <a:lnTo>
                    <a:pt x="2428" y="705"/>
                  </a:lnTo>
                  <a:lnTo>
                    <a:pt x="2428" y="706"/>
                  </a:lnTo>
                  <a:lnTo>
                    <a:pt x="2429" y="706"/>
                  </a:lnTo>
                  <a:lnTo>
                    <a:pt x="2429" y="706"/>
                  </a:lnTo>
                  <a:lnTo>
                    <a:pt x="2429" y="707"/>
                  </a:lnTo>
                  <a:lnTo>
                    <a:pt x="2429" y="707"/>
                  </a:lnTo>
                  <a:lnTo>
                    <a:pt x="2429" y="707"/>
                  </a:lnTo>
                  <a:lnTo>
                    <a:pt x="2430" y="708"/>
                  </a:lnTo>
                  <a:lnTo>
                    <a:pt x="2429" y="708"/>
                  </a:lnTo>
                  <a:lnTo>
                    <a:pt x="2429" y="709"/>
                  </a:lnTo>
                  <a:lnTo>
                    <a:pt x="2429" y="709"/>
                  </a:lnTo>
                  <a:lnTo>
                    <a:pt x="2429" y="709"/>
                  </a:lnTo>
                  <a:lnTo>
                    <a:pt x="2429" y="709"/>
                  </a:lnTo>
                  <a:lnTo>
                    <a:pt x="2429" y="709"/>
                  </a:lnTo>
                  <a:lnTo>
                    <a:pt x="2428" y="709"/>
                  </a:lnTo>
                  <a:lnTo>
                    <a:pt x="2428" y="709"/>
                  </a:lnTo>
                  <a:lnTo>
                    <a:pt x="2427" y="709"/>
                  </a:lnTo>
                  <a:lnTo>
                    <a:pt x="2425" y="709"/>
                  </a:lnTo>
                  <a:lnTo>
                    <a:pt x="2424" y="709"/>
                  </a:lnTo>
                  <a:lnTo>
                    <a:pt x="2424" y="709"/>
                  </a:lnTo>
                  <a:lnTo>
                    <a:pt x="2424" y="709"/>
                  </a:lnTo>
                  <a:lnTo>
                    <a:pt x="2421" y="709"/>
                  </a:lnTo>
                  <a:lnTo>
                    <a:pt x="2420" y="709"/>
                  </a:lnTo>
                  <a:lnTo>
                    <a:pt x="2420" y="710"/>
                  </a:lnTo>
                  <a:lnTo>
                    <a:pt x="2420" y="710"/>
                  </a:lnTo>
                  <a:lnTo>
                    <a:pt x="2420" y="710"/>
                  </a:lnTo>
                  <a:lnTo>
                    <a:pt x="2419" y="711"/>
                  </a:lnTo>
                  <a:lnTo>
                    <a:pt x="2419" y="711"/>
                  </a:lnTo>
                  <a:lnTo>
                    <a:pt x="2417" y="711"/>
                  </a:lnTo>
                  <a:lnTo>
                    <a:pt x="2417" y="712"/>
                  </a:lnTo>
                  <a:lnTo>
                    <a:pt x="2417" y="714"/>
                  </a:lnTo>
                  <a:lnTo>
                    <a:pt x="2417" y="714"/>
                  </a:lnTo>
                  <a:lnTo>
                    <a:pt x="2417" y="714"/>
                  </a:lnTo>
                  <a:lnTo>
                    <a:pt x="2417" y="715"/>
                  </a:lnTo>
                  <a:lnTo>
                    <a:pt x="2416" y="715"/>
                  </a:lnTo>
                  <a:lnTo>
                    <a:pt x="2416" y="716"/>
                  </a:lnTo>
                  <a:lnTo>
                    <a:pt x="2416" y="716"/>
                  </a:lnTo>
                  <a:lnTo>
                    <a:pt x="2416" y="717"/>
                  </a:lnTo>
                  <a:lnTo>
                    <a:pt x="2415" y="717"/>
                  </a:lnTo>
                  <a:lnTo>
                    <a:pt x="2415" y="717"/>
                  </a:lnTo>
                  <a:lnTo>
                    <a:pt x="2415" y="718"/>
                  </a:lnTo>
                  <a:lnTo>
                    <a:pt x="2415" y="718"/>
                  </a:lnTo>
                  <a:lnTo>
                    <a:pt x="2415" y="718"/>
                  </a:lnTo>
                  <a:lnTo>
                    <a:pt x="2414" y="718"/>
                  </a:lnTo>
                  <a:lnTo>
                    <a:pt x="2414" y="718"/>
                  </a:lnTo>
                  <a:lnTo>
                    <a:pt x="2414" y="718"/>
                  </a:lnTo>
                  <a:lnTo>
                    <a:pt x="2414" y="718"/>
                  </a:lnTo>
                  <a:lnTo>
                    <a:pt x="2413" y="718"/>
                  </a:lnTo>
                  <a:lnTo>
                    <a:pt x="2413" y="717"/>
                  </a:lnTo>
                  <a:lnTo>
                    <a:pt x="2413" y="717"/>
                  </a:lnTo>
                  <a:lnTo>
                    <a:pt x="2413" y="717"/>
                  </a:lnTo>
                  <a:lnTo>
                    <a:pt x="2414" y="717"/>
                  </a:lnTo>
                  <a:lnTo>
                    <a:pt x="2414" y="716"/>
                  </a:lnTo>
                  <a:lnTo>
                    <a:pt x="2414" y="716"/>
                  </a:lnTo>
                  <a:lnTo>
                    <a:pt x="2414" y="715"/>
                  </a:lnTo>
                  <a:lnTo>
                    <a:pt x="2415" y="715"/>
                  </a:lnTo>
                  <a:lnTo>
                    <a:pt x="2415" y="714"/>
                  </a:lnTo>
                  <a:lnTo>
                    <a:pt x="2415" y="714"/>
                  </a:lnTo>
                  <a:lnTo>
                    <a:pt x="2415" y="712"/>
                  </a:lnTo>
                  <a:lnTo>
                    <a:pt x="2416" y="712"/>
                  </a:lnTo>
                  <a:lnTo>
                    <a:pt x="2416" y="712"/>
                  </a:lnTo>
                  <a:lnTo>
                    <a:pt x="2416" y="711"/>
                  </a:lnTo>
                  <a:lnTo>
                    <a:pt x="2416" y="711"/>
                  </a:lnTo>
                  <a:lnTo>
                    <a:pt x="2417" y="710"/>
                  </a:lnTo>
                  <a:lnTo>
                    <a:pt x="2417" y="710"/>
                  </a:lnTo>
                  <a:lnTo>
                    <a:pt x="2417" y="710"/>
                  </a:lnTo>
                  <a:lnTo>
                    <a:pt x="2419" y="709"/>
                  </a:lnTo>
                  <a:lnTo>
                    <a:pt x="2419" y="709"/>
                  </a:lnTo>
                  <a:lnTo>
                    <a:pt x="2419" y="709"/>
                  </a:lnTo>
                  <a:lnTo>
                    <a:pt x="2420" y="709"/>
                  </a:lnTo>
                  <a:lnTo>
                    <a:pt x="2420" y="709"/>
                  </a:lnTo>
                  <a:lnTo>
                    <a:pt x="2420" y="708"/>
                  </a:lnTo>
                  <a:lnTo>
                    <a:pt x="2422" y="708"/>
                  </a:lnTo>
                  <a:lnTo>
                    <a:pt x="2423" y="708"/>
                  </a:lnTo>
                  <a:lnTo>
                    <a:pt x="2423" y="708"/>
                  </a:lnTo>
                  <a:lnTo>
                    <a:pt x="2424" y="708"/>
                  </a:lnTo>
                  <a:lnTo>
                    <a:pt x="2424" y="708"/>
                  </a:lnTo>
                  <a:lnTo>
                    <a:pt x="2425" y="707"/>
                  </a:lnTo>
                  <a:lnTo>
                    <a:pt x="2425" y="707"/>
                  </a:lnTo>
                  <a:lnTo>
                    <a:pt x="2425" y="706"/>
                  </a:lnTo>
                  <a:lnTo>
                    <a:pt x="2425" y="706"/>
                  </a:lnTo>
                  <a:lnTo>
                    <a:pt x="2425" y="705"/>
                  </a:lnTo>
                  <a:lnTo>
                    <a:pt x="2424" y="705"/>
                  </a:lnTo>
                  <a:lnTo>
                    <a:pt x="2424" y="705"/>
                  </a:lnTo>
                  <a:lnTo>
                    <a:pt x="2423" y="705"/>
                  </a:lnTo>
                  <a:lnTo>
                    <a:pt x="2423" y="705"/>
                  </a:lnTo>
                  <a:lnTo>
                    <a:pt x="2423" y="705"/>
                  </a:lnTo>
                  <a:lnTo>
                    <a:pt x="2422" y="705"/>
                  </a:lnTo>
                  <a:lnTo>
                    <a:pt x="2422" y="705"/>
                  </a:lnTo>
                  <a:lnTo>
                    <a:pt x="2421" y="705"/>
                  </a:lnTo>
                  <a:lnTo>
                    <a:pt x="2421" y="705"/>
                  </a:lnTo>
                  <a:lnTo>
                    <a:pt x="2420" y="706"/>
                  </a:lnTo>
                  <a:lnTo>
                    <a:pt x="2420" y="706"/>
                  </a:lnTo>
                  <a:lnTo>
                    <a:pt x="2420" y="706"/>
                  </a:lnTo>
                  <a:lnTo>
                    <a:pt x="2419" y="706"/>
                  </a:lnTo>
                  <a:lnTo>
                    <a:pt x="2419" y="705"/>
                  </a:lnTo>
                  <a:lnTo>
                    <a:pt x="2417" y="705"/>
                  </a:lnTo>
                  <a:lnTo>
                    <a:pt x="2416" y="705"/>
                  </a:lnTo>
                  <a:lnTo>
                    <a:pt x="2413" y="705"/>
                  </a:lnTo>
                  <a:lnTo>
                    <a:pt x="2412" y="705"/>
                  </a:lnTo>
                  <a:lnTo>
                    <a:pt x="2408" y="705"/>
                  </a:lnTo>
                  <a:lnTo>
                    <a:pt x="2407" y="705"/>
                  </a:lnTo>
                  <a:lnTo>
                    <a:pt x="2407" y="703"/>
                  </a:lnTo>
                  <a:lnTo>
                    <a:pt x="2406" y="703"/>
                  </a:lnTo>
                  <a:lnTo>
                    <a:pt x="2405" y="703"/>
                  </a:lnTo>
                  <a:lnTo>
                    <a:pt x="2405" y="703"/>
                  </a:lnTo>
                  <a:lnTo>
                    <a:pt x="2403" y="703"/>
                  </a:lnTo>
                  <a:lnTo>
                    <a:pt x="2403" y="703"/>
                  </a:lnTo>
                  <a:lnTo>
                    <a:pt x="2399" y="703"/>
                  </a:lnTo>
                  <a:lnTo>
                    <a:pt x="2398" y="702"/>
                  </a:lnTo>
                  <a:lnTo>
                    <a:pt x="2398" y="702"/>
                  </a:lnTo>
                  <a:lnTo>
                    <a:pt x="2398" y="702"/>
                  </a:lnTo>
                  <a:lnTo>
                    <a:pt x="2398" y="702"/>
                  </a:lnTo>
                  <a:lnTo>
                    <a:pt x="2397" y="702"/>
                  </a:lnTo>
                  <a:lnTo>
                    <a:pt x="2397" y="702"/>
                  </a:lnTo>
                  <a:lnTo>
                    <a:pt x="2396" y="702"/>
                  </a:lnTo>
                  <a:lnTo>
                    <a:pt x="2396" y="702"/>
                  </a:lnTo>
                  <a:lnTo>
                    <a:pt x="2396" y="702"/>
                  </a:lnTo>
                  <a:lnTo>
                    <a:pt x="2396" y="702"/>
                  </a:lnTo>
                  <a:lnTo>
                    <a:pt x="2394" y="702"/>
                  </a:lnTo>
                  <a:lnTo>
                    <a:pt x="2394" y="701"/>
                  </a:lnTo>
                  <a:lnTo>
                    <a:pt x="2394" y="701"/>
                  </a:lnTo>
                  <a:lnTo>
                    <a:pt x="2394" y="701"/>
                  </a:lnTo>
                  <a:lnTo>
                    <a:pt x="2394" y="701"/>
                  </a:lnTo>
                  <a:lnTo>
                    <a:pt x="2394" y="701"/>
                  </a:lnTo>
                  <a:lnTo>
                    <a:pt x="2394" y="701"/>
                  </a:lnTo>
                  <a:lnTo>
                    <a:pt x="2394" y="702"/>
                  </a:lnTo>
                  <a:lnTo>
                    <a:pt x="2393" y="702"/>
                  </a:lnTo>
                  <a:lnTo>
                    <a:pt x="2393" y="702"/>
                  </a:lnTo>
                  <a:lnTo>
                    <a:pt x="2393" y="702"/>
                  </a:lnTo>
                  <a:lnTo>
                    <a:pt x="2393" y="702"/>
                  </a:lnTo>
                  <a:lnTo>
                    <a:pt x="2391" y="702"/>
                  </a:lnTo>
                  <a:lnTo>
                    <a:pt x="2391" y="703"/>
                  </a:lnTo>
                  <a:lnTo>
                    <a:pt x="2390" y="703"/>
                  </a:lnTo>
                  <a:lnTo>
                    <a:pt x="2389" y="702"/>
                  </a:lnTo>
                  <a:lnTo>
                    <a:pt x="2389" y="702"/>
                  </a:lnTo>
                  <a:lnTo>
                    <a:pt x="2389" y="702"/>
                  </a:lnTo>
                  <a:lnTo>
                    <a:pt x="2389" y="703"/>
                  </a:lnTo>
                  <a:lnTo>
                    <a:pt x="2389" y="703"/>
                  </a:lnTo>
                  <a:lnTo>
                    <a:pt x="2388" y="703"/>
                  </a:lnTo>
                  <a:lnTo>
                    <a:pt x="2388" y="703"/>
                  </a:lnTo>
                  <a:lnTo>
                    <a:pt x="2388" y="703"/>
                  </a:lnTo>
                  <a:lnTo>
                    <a:pt x="2388" y="705"/>
                  </a:lnTo>
                  <a:lnTo>
                    <a:pt x="2388" y="705"/>
                  </a:lnTo>
                  <a:lnTo>
                    <a:pt x="2388" y="705"/>
                  </a:lnTo>
                  <a:lnTo>
                    <a:pt x="2388" y="705"/>
                  </a:lnTo>
                  <a:lnTo>
                    <a:pt x="2388" y="705"/>
                  </a:lnTo>
                  <a:lnTo>
                    <a:pt x="2387" y="705"/>
                  </a:lnTo>
                  <a:lnTo>
                    <a:pt x="2387" y="705"/>
                  </a:lnTo>
                  <a:lnTo>
                    <a:pt x="2387" y="706"/>
                  </a:lnTo>
                  <a:lnTo>
                    <a:pt x="2387" y="706"/>
                  </a:lnTo>
                  <a:lnTo>
                    <a:pt x="2387" y="706"/>
                  </a:lnTo>
                  <a:lnTo>
                    <a:pt x="2387" y="706"/>
                  </a:lnTo>
                  <a:lnTo>
                    <a:pt x="2387" y="706"/>
                  </a:lnTo>
                  <a:lnTo>
                    <a:pt x="2387" y="707"/>
                  </a:lnTo>
                  <a:lnTo>
                    <a:pt x="2387" y="707"/>
                  </a:lnTo>
                  <a:lnTo>
                    <a:pt x="2387" y="707"/>
                  </a:lnTo>
                  <a:lnTo>
                    <a:pt x="2387" y="708"/>
                  </a:lnTo>
                  <a:lnTo>
                    <a:pt x="2387" y="708"/>
                  </a:lnTo>
                  <a:lnTo>
                    <a:pt x="2387" y="708"/>
                  </a:lnTo>
                  <a:lnTo>
                    <a:pt x="2387" y="708"/>
                  </a:lnTo>
                  <a:lnTo>
                    <a:pt x="2386" y="708"/>
                  </a:lnTo>
                  <a:lnTo>
                    <a:pt x="2386" y="708"/>
                  </a:lnTo>
                  <a:lnTo>
                    <a:pt x="2386" y="708"/>
                  </a:lnTo>
                  <a:lnTo>
                    <a:pt x="2386" y="708"/>
                  </a:lnTo>
                  <a:lnTo>
                    <a:pt x="2385" y="708"/>
                  </a:lnTo>
                  <a:lnTo>
                    <a:pt x="2385" y="708"/>
                  </a:lnTo>
                  <a:lnTo>
                    <a:pt x="2385" y="709"/>
                  </a:lnTo>
                  <a:lnTo>
                    <a:pt x="2385" y="709"/>
                  </a:lnTo>
                  <a:lnTo>
                    <a:pt x="2385" y="709"/>
                  </a:lnTo>
                  <a:lnTo>
                    <a:pt x="2383" y="709"/>
                  </a:lnTo>
                  <a:lnTo>
                    <a:pt x="2383" y="709"/>
                  </a:lnTo>
                  <a:lnTo>
                    <a:pt x="2383" y="709"/>
                  </a:lnTo>
                  <a:lnTo>
                    <a:pt x="2383" y="709"/>
                  </a:lnTo>
                  <a:lnTo>
                    <a:pt x="2383" y="709"/>
                  </a:lnTo>
                  <a:lnTo>
                    <a:pt x="2383" y="709"/>
                  </a:lnTo>
                  <a:lnTo>
                    <a:pt x="2383" y="709"/>
                  </a:lnTo>
                  <a:lnTo>
                    <a:pt x="2383" y="709"/>
                  </a:lnTo>
                  <a:lnTo>
                    <a:pt x="2383" y="710"/>
                  </a:lnTo>
                  <a:lnTo>
                    <a:pt x="2383" y="710"/>
                  </a:lnTo>
                  <a:lnTo>
                    <a:pt x="2383" y="710"/>
                  </a:lnTo>
                  <a:lnTo>
                    <a:pt x="2386" y="711"/>
                  </a:lnTo>
                  <a:lnTo>
                    <a:pt x="2386" y="712"/>
                  </a:lnTo>
                  <a:lnTo>
                    <a:pt x="2387" y="712"/>
                  </a:lnTo>
                  <a:lnTo>
                    <a:pt x="2387" y="714"/>
                  </a:lnTo>
                  <a:lnTo>
                    <a:pt x="2387" y="714"/>
                  </a:lnTo>
                  <a:lnTo>
                    <a:pt x="2387" y="714"/>
                  </a:lnTo>
                  <a:lnTo>
                    <a:pt x="2387" y="714"/>
                  </a:lnTo>
                  <a:lnTo>
                    <a:pt x="2387" y="714"/>
                  </a:lnTo>
                  <a:lnTo>
                    <a:pt x="2387" y="714"/>
                  </a:lnTo>
                  <a:lnTo>
                    <a:pt x="2387" y="715"/>
                  </a:lnTo>
                  <a:lnTo>
                    <a:pt x="2387" y="715"/>
                  </a:lnTo>
                  <a:lnTo>
                    <a:pt x="2387" y="715"/>
                  </a:lnTo>
                  <a:lnTo>
                    <a:pt x="2389" y="715"/>
                  </a:lnTo>
                  <a:lnTo>
                    <a:pt x="2389" y="715"/>
                  </a:lnTo>
                  <a:lnTo>
                    <a:pt x="2390" y="716"/>
                  </a:lnTo>
                  <a:lnTo>
                    <a:pt x="2390" y="716"/>
                  </a:lnTo>
                  <a:lnTo>
                    <a:pt x="2390" y="716"/>
                  </a:lnTo>
                  <a:lnTo>
                    <a:pt x="2390" y="716"/>
                  </a:lnTo>
                  <a:lnTo>
                    <a:pt x="2391" y="716"/>
                  </a:lnTo>
                  <a:lnTo>
                    <a:pt x="2391" y="717"/>
                  </a:lnTo>
                  <a:lnTo>
                    <a:pt x="2391" y="717"/>
                  </a:lnTo>
                  <a:lnTo>
                    <a:pt x="2390" y="717"/>
                  </a:lnTo>
                  <a:lnTo>
                    <a:pt x="2390" y="717"/>
                  </a:lnTo>
                  <a:lnTo>
                    <a:pt x="2389" y="717"/>
                  </a:lnTo>
                  <a:lnTo>
                    <a:pt x="2389" y="717"/>
                  </a:lnTo>
                  <a:lnTo>
                    <a:pt x="2389" y="717"/>
                  </a:lnTo>
                  <a:lnTo>
                    <a:pt x="2389" y="717"/>
                  </a:lnTo>
                  <a:lnTo>
                    <a:pt x="2389" y="717"/>
                  </a:lnTo>
                  <a:lnTo>
                    <a:pt x="2388" y="717"/>
                  </a:lnTo>
                  <a:lnTo>
                    <a:pt x="2389" y="716"/>
                  </a:lnTo>
                  <a:lnTo>
                    <a:pt x="2389" y="716"/>
                  </a:lnTo>
                  <a:lnTo>
                    <a:pt x="2388" y="716"/>
                  </a:lnTo>
                  <a:lnTo>
                    <a:pt x="2388" y="716"/>
                  </a:lnTo>
                  <a:lnTo>
                    <a:pt x="2387" y="716"/>
                  </a:lnTo>
                  <a:lnTo>
                    <a:pt x="2387" y="717"/>
                  </a:lnTo>
                  <a:lnTo>
                    <a:pt x="2387" y="717"/>
                  </a:lnTo>
                  <a:lnTo>
                    <a:pt x="2387" y="717"/>
                  </a:lnTo>
                  <a:lnTo>
                    <a:pt x="2387" y="717"/>
                  </a:lnTo>
                  <a:lnTo>
                    <a:pt x="2387" y="717"/>
                  </a:lnTo>
                  <a:lnTo>
                    <a:pt x="2387" y="717"/>
                  </a:lnTo>
                  <a:lnTo>
                    <a:pt x="2386" y="717"/>
                  </a:lnTo>
                  <a:lnTo>
                    <a:pt x="2385" y="717"/>
                  </a:lnTo>
                  <a:lnTo>
                    <a:pt x="2385" y="717"/>
                  </a:lnTo>
                  <a:lnTo>
                    <a:pt x="2385" y="717"/>
                  </a:lnTo>
                  <a:lnTo>
                    <a:pt x="2385" y="717"/>
                  </a:lnTo>
                  <a:lnTo>
                    <a:pt x="2383" y="717"/>
                  </a:lnTo>
                  <a:lnTo>
                    <a:pt x="2383" y="717"/>
                  </a:lnTo>
                  <a:lnTo>
                    <a:pt x="2383" y="717"/>
                  </a:lnTo>
                  <a:lnTo>
                    <a:pt x="2383" y="716"/>
                  </a:lnTo>
                  <a:lnTo>
                    <a:pt x="2383" y="716"/>
                  </a:lnTo>
                  <a:lnTo>
                    <a:pt x="2383" y="716"/>
                  </a:lnTo>
                  <a:lnTo>
                    <a:pt x="2382" y="716"/>
                  </a:lnTo>
                  <a:lnTo>
                    <a:pt x="2382" y="716"/>
                  </a:lnTo>
                  <a:lnTo>
                    <a:pt x="2382" y="716"/>
                  </a:lnTo>
                  <a:lnTo>
                    <a:pt x="2382" y="716"/>
                  </a:lnTo>
                  <a:lnTo>
                    <a:pt x="2382" y="716"/>
                  </a:lnTo>
                  <a:lnTo>
                    <a:pt x="2382" y="715"/>
                  </a:lnTo>
                  <a:lnTo>
                    <a:pt x="2382" y="715"/>
                  </a:lnTo>
                  <a:lnTo>
                    <a:pt x="2382" y="715"/>
                  </a:lnTo>
                  <a:lnTo>
                    <a:pt x="2381" y="715"/>
                  </a:lnTo>
                  <a:lnTo>
                    <a:pt x="2381" y="715"/>
                  </a:lnTo>
                  <a:lnTo>
                    <a:pt x="2380" y="715"/>
                  </a:lnTo>
                  <a:lnTo>
                    <a:pt x="2380" y="715"/>
                  </a:lnTo>
                  <a:lnTo>
                    <a:pt x="2380" y="715"/>
                  </a:lnTo>
                  <a:lnTo>
                    <a:pt x="2380" y="715"/>
                  </a:lnTo>
                  <a:lnTo>
                    <a:pt x="2380" y="715"/>
                  </a:lnTo>
                  <a:lnTo>
                    <a:pt x="2379" y="715"/>
                  </a:lnTo>
                  <a:lnTo>
                    <a:pt x="2379" y="715"/>
                  </a:lnTo>
                  <a:lnTo>
                    <a:pt x="2379" y="715"/>
                  </a:lnTo>
                  <a:lnTo>
                    <a:pt x="2379" y="715"/>
                  </a:lnTo>
                  <a:lnTo>
                    <a:pt x="2379" y="715"/>
                  </a:lnTo>
                  <a:lnTo>
                    <a:pt x="2378" y="715"/>
                  </a:lnTo>
                  <a:lnTo>
                    <a:pt x="2378" y="715"/>
                  </a:lnTo>
                  <a:lnTo>
                    <a:pt x="2378" y="715"/>
                  </a:lnTo>
                  <a:lnTo>
                    <a:pt x="2378" y="715"/>
                  </a:lnTo>
                  <a:lnTo>
                    <a:pt x="2377" y="715"/>
                  </a:lnTo>
                  <a:lnTo>
                    <a:pt x="2377" y="715"/>
                  </a:lnTo>
                  <a:lnTo>
                    <a:pt x="2376" y="715"/>
                  </a:lnTo>
                  <a:lnTo>
                    <a:pt x="2376" y="715"/>
                  </a:lnTo>
                  <a:lnTo>
                    <a:pt x="2376" y="715"/>
                  </a:lnTo>
                  <a:lnTo>
                    <a:pt x="2376" y="715"/>
                  </a:lnTo>
                  <a:lnTo>
                    <a:pt x="2374" y="715"/>
                  </a:lnTo>
                  <a:lnTo>
                    <a:pt x="2374" y="715"/>
                  </a:lnTo>
                  <a:lnTo>
                    <a:pt x="2373" y="715"/>
                  </a:lnTo>
                  <a:lnTo>
                    <a:pt x="2373" y="715"/>
                  </a:lnTo>
                  <a:lnTo>
                    <a:pt x="2373" y="715"/>
                  </a:lnTo>
                  <a:lnTo>
                    <a:pt x="2373" y="716"/>
                  </a:lnTo>
                  <a:lnTo>
                    <a:pt x="2373" y="716"/>
                  </a:lnTo>
                  <a:lnTo>
                    <a:pt x="2373" y="716"/>
                  </a:lnTo>
                  <a:lnTo>
                    <a:pt x="2373" y="716"/>
                  </a:lnTo>
                  <a:lnTo>
                    <a:pt x="2373" y="716"/>
                  </a:lnTo>
                  <a:lnTo>
                    <a:pt x="2373" y="716"/>
                  </a:lnTo>
                  <a:lnTo>
                    <a:pt x="2373" y="719"/>
                  </a:lnTo>
                  <a:lnTo>
                    <a:pt x="2373" y="719"/>
                  </a:lnTo>
                  <a:lnTo>
                    <a:pt x="2373" y="719"/>
                  </a:lnTo>
                  <a:lnTo>
                    <a:pt x="2373" y="720"/>
                  </a:lnTo>
                  <a:lnTo>
                    <a:pt x="2374" y="720"/>
                  </a:lnTo>
                  <a:lnTo>
                    <a:pt x="2374" y="720"/>
                  </a:lnTo>
                  <a:lnTo>
                    <a:pt x="2376" y="720"/>
                  </a:lnTo>
                  <a:lnTo>
                    <a:pt x="2376" y="720"/>
                  </a:lnTo>
                  <a:lnTo>
                    <a:pt x="2377" y="720"/>
                  </a:lnTo>
                  <a:lnTo>
                    <a:pt x="2378" y="720"/>
                  </a:lnTo>
                  <a:lnTo>
                    <a:pt x="2379" y="720"/>
                  </a:lnTo>
                  <a:lnTo>
                    <a:pt x="2379" y="722"/>
                  </a:lnTo>
                  <a:lnTo>
                    <a:pt x="2380" y="722"/>
                  </a:lnTo>
                  <a:lnTo>
                    <a:pt x="2380" y="722"/>
                  </a:lnTo>
                  <a:lnTo>
                    <a:pt x="2380" y="722"/>
                  </a:lnTo>
                  <a:lnTo>
                    <a:pt x="2381" y="722"/>
                  </a:lnTo>
                  <a:lnTo>
                    <a:pt x="2381" y="722"/>
                  </a:lnTo>
                  <a:lnTo>
                    <a:pt x="2381" y="722"/>
                  </a:lnTo>
                  <a:lnTo>
                    <a:pt x="2381" y="723"/>
                  </a:lnTo>
                  <a:lnTo>
                    <a:pt x="2381" y="725"/>
                  </a:lnTo>
                  <a:lnTo>
                    <a:pt x="2381" y="725"/>
                  </a:lnTo>
                  <a:lnTo>
                    <a:pt x="2381" y="725"/>
                  </a:lnTo>
                  <a:lnTo>
                    <a:pt x="2382" y="725"/>
                  </a:lnTo>
                  <a:lnTo>
                    <a:pt x="2382" y="726"/>
                  </a:lnTo>
                  <a:lnTo>
                    <a:pt x="2382" y="726"/>
                  </a:lnTo>
                  <a:lnTo>
                    <a:pt x="2382" y="726"/>
                  </a:lnTo>
                  <a:lnTo>
                    <a:pt x="2383" y="726"/>
                  </a:lnTo>
                  <a:lnTo>
                    <a:pt x="2383" y="727"/>
                  </a:lnTo>
                  <a:lnTo>
                    <a:pt x="2383" y="727"/>
                  </a:lnTo>
                  <a:lnTo>
                    <a:pt x="2383" y="727"/>
                  </a:lnTo>
                  <a:lnTo>
                    <a:pt x="2383" y="728"/>
                  </a:lnTo>
                  <a:lnTo>
                    <a:pt x="2383" y="728"/>
                  </a:lnTo>
                  <a:lnTo>
                    <a:pt x="2383" y="729"/>
                  </a:lnTo>
                  <a:lnTo>
                    <a:pt x="2385" y="729"/>
                  </a:lnTo>
                  <a:lnTo>
                    <a:pt x="2385" y="729"/>
                  </a:lnTo>
                  <a:lnTo>
                    <a:pt x="2385" y="729"/>
                  </a:lnTo>
                  <a:lnTo>
                    <a:pt x="2385" y="729"/>
                  </a:lnTo>
                  <a:lnTo>
                    <a:pt x="2385" y="731"/>
                  </a:lnTo>
                  <a:lnTo>
                    <a:pt x="2385" y="731"/>
                  </a:lnTo>
                  <a:lnTo>
                    <a:pt x="2385" y="731"/>
                  </a:lnTo>
                  <a:lnTo>
                    <a:pt x="2385" y="731"/>
                  </a:lnTo>
                  <a:lnTo>
                    <a:pt x="2385" y="732"/>
                  </a:lnTo>
                  <a:lnTo>
                    <a:pt x="2386" y="732"/>
                  </a:lnTo>
                  <a:lnTo>
                    <a:pt x="2386" y="732"/>
                  </a:lnTo>
                  <a:lnTo>
                    <a:pt x="2386" y="732"/>
                  </a:lnTo>
                  <a:lnTo>
                    <a:pt x="2386" y="732"/>
                  </a:lnTo>
                  <a:lnTo>
                    <a:pt x="2387" y="732"/>
                  </a:lnTo>
                  <a:lnTo>
                    <a:pt x="2387" y="733"/>
                  </a:lnTo>
                  <a:lnTo>
                    <a:pt x="2387" y="733"/>
                  </a:lnTo>
                  <a:lnTo>
                    <a:pt x="2387" y="733"/>
                  </a:lnTo>
                  <a:lnTo>
                    <a:pt x="2387" y="733"/>
                  </a:lnTo>
                  <a:lnTo>
                    <a:pt x="2387" y="734"/>
                  </a:lnTo>
                  <a:lnTo>
                    <a:pt x="2388" y="734"/>
                  </a:lnTo>
                  <a:lnTo>
                    <a:pt x="2388" y="734"/>
                  </a:lnTo>
                  <a:lnTo>
                    <a:pt x="2388" y="735"/>
                  </a:lnTo>
                  <a:lnTo>
                    <a:pt x="2388" y="737"/>
                  </a:lnTo>
                  <a:lnTo>
                    <a:pt x="2388" y="737"/>
                  </a:lnTo>
                  <a:lnTo>
                    <a:pt x="2388" y="739"/>
                  </a:lnTo>
                  <a:lnTo>
                    <a:pt x="2387" y="739"/>
                  </a:lnTo>
                  <a:lnTo>
                    <a:pt x="2387" y="739"/>
                  </a:lnTo>
                  <a:lnTo>
                    <a:pt x="2387" y="739"/>
                  </a:lnTo>
                  <a:lnTo>
                    <a:pt x="2387" y="740"/>
                  </a:lnTo>
                  <a:lnTo>
                    <a:pt x="2388" y="740"/>
                  </a:lnTo>
                  <a:lnTo>
                    <a:pt x="2388" y="740"/>
                  </a:lnTo>
                  <a:lnTo>
                    <a:pt x="2390" y="740"/>
                  </a:lnTo>
                  <a:lnTo>
                    <a:pt x="2390" y="740"/>
                  </a:lnTo>
                  <a:lnTo>
                    <a:pt x="2390" y="740"/>
                  </a:lnTo>
                  <a:lnTo>
                    <a:pt x="2390" y="739"/>
                  </a:lnTo>
                  <a:lnTo>
                    <a:pt x="2393" y="739"/>
                  </a:lnTo>
                  <a:lnTo>
                    <a:pt x="2393" y="739"/>
                  </a:lnTo>
                  <a:lnTo>
                    <a:pt x="2393" y="739"/>
                  </a:lnTo>
                  <a:lnTo>
                    <a:pt x="2393" y="739"/>
                  </a:lnTo>
                  <a:lnTo>
                    <a:pt x="2393" y="739"/>
                  </a:lnTo>
                  <a:lnTo>
                    <a:pt x="2393" y="740"/>
                  </a:lnTo>
                  <a:lnTo>
                    <a:pt x="2393" y="740"/>
                  </a:lnTo>
                  <a:lnTo>
                    <a:pt x="2393" y="740"/>
                  </a:lnTo>
                  <a:lnTo>
                    <a:pt x="2393" y="740"/>
                  </a:lnTo>
                  <a:lnTo>
                    <a:pt x="2393" y="741"/>
                  </a:lnTo>
                  <a:lnTo>
                    <a:pt x="2394" y="741"/>
                  </a:lnTo>
                  <a:lnTo>
                    <a:pt x="2394" y="741"/>
                  </a:lnTo>
                  <a:lnTo>
                    <a:pt x="2394" y="742"/>
                  </a:lnTo>
                  <a:lnTo>
                    <a:pt x="2394" y="742"/>
                  </a:lnTo>
                  <a:lnTo>
                    <a:pt x="2394" y="743"/>
                  </a:lnTo>
                  <a:lnTo>
                    <a:pt x="2395" y="743"/>
                  </a:lnTo>
                  <a:lnTo>
                    <a:pt x="2395" y="743"/>
                  </a:lnTo>
                  <a:lnTo>
                    <a:pt x="2395" y="744"/>
                  </a:lnTo>
                  <a:lnTo>
                    <a:pt x="2395" y="744"/>
                  </a:lnTo>
                  <a:lnTo>
                    <a:pt x="2395" y="744"/>
                  </a:lnTo>
                  <a:lnTo>
                    <a:pt x="2395" y="744"/>
                  </a:lnTo>
                  <a:lnTo>
                    <a:pt x="2396" y="744"/>
                  </a:lnTo>
                  <a:lnTo>
                    <a:pt x="2396" y="744"/>
                  </a:lnTo>
                  <a:lnTo>
                    <a:pt x="2397" y="744"/>
                  </a:lnTo>
                  <a:lnTo>
                    <a:pt x="2397" y="744"/>
                  </a:lnTo>
                  <a:lnTo>
                    <a:pt x="2397" y="744"/>
                  </a:lnTo>
                  <a:lnTo>
                    <a:pt x="2398" y="744"/>
                  </a:lnTo>
                  <a:lnTo>
                    <a:pt x="2398" y="744"/>
                  </a:lnTo>
                  <a:lnTo>
                    <a:pt x="2398" y="744"/>
                  </a:lnTo>
                  <a:lnTo>
                    <a:pt x="2399" y="744"/>
                  </a:lnTo>
                  <a:lnTo>
                    <a:pt x="2399" y="744"/>
                  </a:lnTo>
                  <a:lnTo>
                    <a:pt x="2400" y="744"/>
                  </a:lnTo>
                  <a:lnTo>
                    <a:pt x="2400" y="744"/>
                  </a:lnTo>
                  <a:lnTo>
                    <a:pt x="2400" y="745"/>
                  </a:lnTo>
                  <a:lnTo>
                    <a:pt x="2400" y="745"/>
                  </a:lnTo>
                  <a:lnTo>
                    <a:pt x="2400" y="745"/>
                  </a:lnTo>
                  <a:lnTo>
                    <a:pt x="2400" y="745"/>
                  </a:lnTo>
                  <a:lnTo>
                    <a:pt x="2402" y="745"/>
                  </a:lnTo>
                  <a:lnTo>
                    <a:pt x="2402" y="745"/>
                  </a:lnTo>
                  <a:lnTo>
                    <a:pt x="2402" y="745"/>
                  </a:lnTo>
                  <a:lnTo>
                    <a:pt x="2402" y="745"/>
                  </a:lnTo>
                  <a:lnTo>
                    <a:pt x="2403" y="744"/>
                  </a:lnTo>
                  <a:lnTo>
                    <a:pt x="2403" y="744"/>
                  </a:lnTo>
                  <a:lnTo>
                    <a:pt x="2403" y="745"/>
                  </a:lnTo>
                  <a:lnTo>
                    <a:pt x="2404" y="745"/>
                  </a:lnTo>
                  <a:lnTo>
                    <a:pt x="2404" y="745"/>
                  </a:lnTo>
                  <a:lnTo>
                    <a:pt x="2405" y="745"/>
                  </a:lnTo>
                  <a:lnTo>
                    <a:pt x="2405" y="745"/>
                  </a:lnTo>
                  <a:lnTo>
                    <a:pt x="2405" y="745"/>
                  </a:lnTo>
                  <a:lnTo>
                    <a:pt x="2406" y="745"/>
                  </a:lnTo>
                  <a:lnTo>
                    <a:pt x="2406" y="745"/>
                  </a:lnTo>
                  <a:lnTo>
                    <a:pt x="2406" y="746"/>
                  </a:lnTo>
                  <a:lnTo>
                    <a:pt x="2406" y="746"/>
                  </a:lnTo>
                  <a:lnTo>
                    <a:pt x="2406" y="746"/>
                  </a:lnTo>
                  <a:lnTo>
                    <a:pt x="2407" y="746"/>
                  </a:lnTo>
                  <a:lnTo>
                    <a:pt x="2407" y="746"/>
                  </a:lnTo>
                  <a:lnTo>
                    <a:pt x="2407" y="748"/>
                  </a:lnTo>
                  <a:lnTo>
                    <a:pt x="2407" y="749"/>
                  </a:lnTo>
                  <a:lnTo>
                    <a:pt x="2407" y="749"/>
                  </a:lnTo>
                  <a:lnTo>
                    <a:pt x="2406" y="749"/>
                  </a:lnTo>
                  <a:lnTo>
                    <a:pt x="2406" y="749"/>
                  </a:lnTo>
                  <a:lnTo>
                    <a:pt x="2406" y="749"/>
                  </a:lnTo>
                  <a:lnTo>
                    <a:pt x="2406" y="748"/>
                  </a:lnTo>
                  <a:lnTo>
                    <a:pt x="2406" y="748"/>
                  </a:lnTo>
                  <a:lnTo>
                    <a:pt x="2406" y="748"/>
                  </a:lnTo>
                  <a:lnTo>
                    <a:pt x="2406" y="748"/>
                  </a:lnTo>
                  <a:lnTo>
                    <a:pt x="2406" y="748"/>
                  </a:lnTo>
                  <a:lnTo>
                    <a:pt x="2406" y="748"/>
                  </a:lnTo>
                  <a:lnTo>
                    <a:pt x="2406" y="748"/>
                  </a:lnTo>
                  <a:lnTo>
                    <a:pt x="2406" y="749"/>
                  </a:lnTo>
                  <a:lnTo>
                    <a:pt x="2406" y="749"/>
                  </a:lnTo>
                  <a:lnTo>
                    <a:pt x="2406" y="751"/>
                  </a:lnTo>
                  <a:lnTo>
                    <a:pt x="2406" y="751"/>
                  </a:lnTo>
                  <a:lnTo>
                    <a:pt x="2406" y="751"/>
                  </a:lnTo>
                  <a:lnTo>
                    <a:pt x="2406" y="751"/>
                  </a:lnTo>
                  <a:lnTo>
                    <a:pt x="2406" y="752"/>
                  </a:lnTo>
                  <a:lnTo>
                    <a:pt x="2406" y="752"/>
                  </a:lnTo>
                  <a:lnTo>
                    <a:pt x="2405" y="752"/>
                  </a:lnTo>
                  <a:lnTo>
                    <a:pt x="2405" y="753"/>
                  </a:lnTo>
                  <a:lnTo>
                    <a:pt x="2405" y="753"/>
                  </a:lnTo>
                  <a:lnTo>
                    <a:pt x="2405" y="753"/>
                  </a:lnTo>
                  <a:lnTo>
                    <a:pt x="2405" y="753"/>
                  </a:lnTo>
                  <a:lnTo>
                    <a:pt x="2405" y="753"/>
                  </a:lnTo>
                  <a:lnTo>
                    <a:pt x="2405" y="754"/>
                  </a:lnTo>
                  <a:lnTo>
                    <a:pt x="2405" y="754"/>
                  </a:lnTo>
                  <a:lnTo>
                    <a:pt x="2404" y="754"/>
                  </a:lnTo>
                  <a:lnTo>
                    <a:pt x="2404" y="754"/>
                  </a:lnTo>
                  <a:lnTo>
                    <a:pt x="2404" y="754"/>
                  </a:lnTo>
                  <a:lnTo>
                    <a:pt x="2404" y="754"/>
                  </a:lnTo>
                  <a:lnTo>
                    <a:pt x="2404" y="756"/>
                  </a:lnTo>
                  <a:lnTo>
                    <a:pt x="2404" y="756"/>
                  </a:lnTo>
                  <a:lnTo>
                    <a:pt x="2404" y="756"/>
                  </a:lnTo>
                  <a:lnTo>
                    <a:pt x="2404" y="756"/>
                  </a:lnTo>
                  <a:lnTo>
                    <a:pt x="2403" y="756"/>
                  </a:lnTo>
                  <a:lnTo>
                    <a:pt x="2403" y="757"/>
                  </a:lnTo>
                  <a:lnTo>
                    <a:pt x="2403" y="757"/>
                  </a:lnTo>
                  <a:lnTo>
                    <a:pt x="2403" y="757"/>
                  </a:lnTo>
                  <a:lnTo>
                    <a:pt x="2403" y="757"/>
                  </a:lnTo>
                  <a:lnTo>
                    <a:pt x="2403" y="758"/>
                  </a:lnTo>
                  <a:lnTo>
                    <a:pt x="2403" y="758"/>
                  </a:lnTo>
                  <a:lnTo>
                    <a:pt x="2404" y="759"/>
                  </a:lnTo>
                  <a:lnTo>
                    <a:pt x="2404" y="759"/>
                  </a:lnTo>
                  <a:lnTo>
                    <a:pt x="2404" y="759"/>
                  </a:lnTo>
                  <a:lnTo>
                    <a:pt x="2404" y="759"/>
                  </a:lnTo>
                  <a:lnTo>
                    <a:pt x="2404" y="760"/>
                  </a:lnTo>
                  <a:lnTo>
                    <a:pt x="2404" y="760"/>
                  </a:lnTo>
                  <a:lnTo>
                    <a:pt x="2404" y="760"/>
                  </a:lnTo>
                  <a:lnTo>
                    <a:pt x="2404" y="761"/>
                  </a:lnTo>
                  <a:lnTo>
                    <a:pt x="2404" y="761"/>
                  </a:lnTo>
                  <a:lnTo>
                    <a:pt x="2404" y="761"/>
                  </a:lnTo>
                  <a:lnTo>
                    <a:pt x="2403" y="761"/>
                  </a:lnTo>
                  <a:lnTo>
                    <a:pt x="2403" y="762"/>
                  </a:lnTo>
                  <a:lnTo>
                    <a:pt x="2404" y="762"/>
                  </a:lnTo>
                  <a:lnTo>
                    <a:pt x="2404" y="763"/>
                  </a:lnTo>
                  <a:lnTo>
                    <a:pt x="2404" y="763"/>
                  </a:lnTo>
                  <a:lnTo>
                    <a:pt x="2404" y="763"/>
                  </a:lnTo>
                  <a:lnTo>
                    <a:pt x="2405" y="763"/>
                  </a:lnTo>
                  <a:lnTo>
                    <a:pt x="2405" y="763"/>
                  </a:lnTo>
                  <a:lnTo>
                    <a:pt x="2405" y="763"/>
                  </a:lnTo>
                  <a:lnTo>
                    <a:pt x="2405" y="765"/>
                  </a:lnTo>
                  <a:lnTo>
                    <a:pt x="2405" y="765"/>
                  </a:lnTo>
                  <a:lnTo>
                    <a:pt x="2405" y="765"/>
                  </a:lnTo>
                  <a:lnTo>
                    <a:pt x="2405" y="765"/>
                  </a:lnTo>
                  <a:lnTo>
                    <a:pt x="2405" y="766"/>
                  </a:lnTo>
                  <a:lnTo>
                    <a:pt x="2406" y="768"/>
                  </a:lnTo>
                  <a:lnTo>
                    <a:pt x="2407" y="768"/>
                  </a:lnTo>
                  <a:lnTo>
                    <a:pt x="2407" y="768"/>
                  </a:lnTo>
                  <a:lnTo>
                    <a:pt x="2407" y="768"/>
                  </a:lnTo>
                  <a:lnTo>
                    <a:pt x="2407" y="769"/>
                  </a:lnTo>
                  <a:lnTo>
                    <a:pt x="2407" y="769"/>
                  </a:lnTo>
                  <a:lnTo>
                    <a:pt x="2407" y="769"/>
                  </a:lnTo>
                  <a:lnTo>
                    <a:pt x="2407" y="769"/>
                  </a:lnTo>
                  <a:lnTo>
                    <a:pt x="2407" y="769"/>
                  </a:lnTo>
                  <a:lnTo>
                    <a:pt x="2408" y="770"/>
                  </a:lnTo>
                  <a:lnTo>
                    <a:pt x="2408" y="770"/>
                  </a:lnTo>
                  <a:lnTo>
                    <a:pt x="2408" y="770"/>
                  </a:lnTo>
                  <a:lnTo>
                    <a:pt x="2408" y="771"/>
                  </a:lnTo>
                  <a:lnTo>
                    <a:pt x="2408" y="771"/>
                  </a:lnTo>
                  <a:lnTo>
                    <a:pt x="2408" y="772"/>
                  </a:lnTo>
                  <a:lnTo>
                    <a:pt x="2408" y="772"/>
                  </a:lnTo>
                  <a:lnTo>
                    <a:pt x="2410" y="774"/>
                  </a:lnTo>
                  <a:lnTo>
                    <a:pt x="2410" y="774"/>
                  </a:lnTo>
                  <a:lnTo>
                    <a:pt x="2410" y="774"/>
                  </a:lnTo>
                  <a:lnTo>
                    <a:pt x="2410" y="774"/>
                  </a:lnTo>
                  <a:lnTo>
                    <a:pt x="2410" y="774"/>
                  </a:lnTo>
                  <a:lnTo>
                    <a:pt x="2410" y="772"/>
                  </a:lnTo>
                  <a:lnTo>
                    <a:pt x="2410" y="772"/>
                  </a:lnTo>
                  <a:lnTo>
                    <a:pt x="2410" y="772"/>
                  </a:lnTo>
                  <a:lnTo>
                    <a:pt x="2410" y="772"/>
                  </a:lnTo>
                  <a:lnTo>
                    <a:pt x="2410" y="771"/>
                  </a:lnTo>
                  <a:lnTo>
                    <a:pt x="2408" y="771"/>
                  </a:lnTo>
                  <a:lnTo>
                    <a:pt x="2408" y="771"/>
                  </a:lnTo>
                  <a:lnTo>
                    <a:pt x="2408" y="771"/>
                  </a:lnTo>
                  <a:lnTo>
                    <a:pt x="2408" y="769"/>
                  </a:lnTo>
                  <a:lnTo>
                    <a:pt x="2408" y="769"/>
                  </a:lnTo>
                  <a:lnTo>
                    <a:pt x="2408" y="768"/>
                  </a:lnTo>
                  <a:lnTo>
                    <a:pt x="2408" y="768"/>
                  </a:lnTo>
                  <a:lnTo>
                    <a:pt x="2408" y="768"/>
                  </a:lnTo>
                  <a:lnTo>
                    <a:pt x="2408" y="768"/>
                  </a:lnTo>
                  <a:lnTo>
                    <a:pt x="2408" y="767"/>
                  </a:lnTo>
                  <a:lnTo>
                    <a:pt x="2410" y="767"/>
                  </a:lnTo>
                  <a:lnTo>
                    <a:pt x="2410" y="766"/>
                  </a:lnTo>
                  <a:lnTo>
                    <a:pt x="2410" y="766"/>
                  </a:lnTo>
                  <a:lnTo>
                    <a:pt x="2410" y="766"/>
                  </a:lnTo>
                  <a:lnTo>
                    <a:pt x="2410" y="766"/>
                  </a:lnTo>
                  <a:lnTo>
                    <a:pt x="2410" y="766"/>
                  </a:lnTo>
                  <a:lnTo>
                    <a:pt x="2410" y="765"/>
                  </a:lnTo>
                  <a:lnTo>
                    <a:pt x="2410" y="765"/>
                  </a:lnTo>
                  <a:lnTo>
                    <a:pt x="2410" y="763"/>
                  </a:lnTo>
                  <a:lnTo>
                    <a:pt x="2410" y="763"/>
                  </a:lnTo>
                  <a:lnTo>
                    <a:pt x="2410" y="763"/>
                  </a:lnTo>
                  <a:lnTo>
                    <a:pt x="2408" y="763"/>
                  </a:lnTo>
                  <a:lnTo>
                    <a:pt x="2408" y="763"/>
                  </a:lnTo>
                  <a:lnTo>
                    <a:pt x="2408" y="765"/>
                  </a:lnTo>
                  <a:lnTo>
                    <a:pt x="2407" y="765"/>
                  </a:lnTo>
                  <a:lnTo>
                    <a:pt x="2407" y="763"/>
                  </a:lnTo>
                  <a:lnTo>
                    <a:pt x="2408" y="762"/>
                  </a:lnTo>
                  <a:lnTo>
                    <a:pt x="2408" y="762"/>
                  </a:lnTo>
                  <a:lnTo>
                    <a:pt x="2408" y="762"/>
                  </a:lnTo>
                  <a:lnTo>
                    <a:pt x="2408" y="762"/>
                  </a:lnTo>
                  <a:lnTo>
                    <a:pt x="2408" y="761"/>
                  </a:lnTo>
                  <a:lnTo>
                    <a:pt x="2408" y="761"/>
                  </a:lnTo>
                  <a:lnTo>
                    <a:pt x="2410" y="761"/>
                  </a:lnTo>
                  <a:lnTo>
                    <a:pt x="2410" y="761"/>
                  </a:lnTo>
                  <a:lnTo>
                    <a:pt x="2410" y="761"/>
                  </a:lnTo>
                  <a:lnTo>
                    <a:pt x="2410" y="760"/>
                  </a:lnTo>
                  <a:lnTo>
                    <a:pt x="2410" y="760"/>
                  </a:lnTo>
                  <a:lnTo>
                    <a:pt x="2410" y="760"/>
                  </a:lnTo>
                  <a:lnTo>
                    <a:pt x="2410" y="760"/>
                  </a:lnTo>
                  <a:lnTo>
                    <a:pt x="2410" y="760"/>
                  </a:lnTo>
                  <a:lnTo>
                    <a:pt x="2411" y="759"/>
                  </a:lnTo>
                  <a:lnTo>
                    <a:pt x="2411" y="759"/>
                  </a:lnTo>
                  <a:lnTo>
                    <a:pt x="2411" y="759"/>
                  </a:lnTo>
                  <a:lnTo>
                    <a:pt x="2411" y="759"/>
                  </a:lnTo>
                  <a:lnTo>
                    <a:pt x="2411" y="759"/>
                  </a:lnTo>
                  <a:lnTo>
                    <a:pt x="2411" y="758"/>
                  </a:lnTo>
                  <a:lnTo>
                    <a:pt x="2412" y="758"/>
                  </a:lnTo>
                  <a:lnTo>
                    <a:pt x="2412" y="758"/>
                  </a:lnTo>
                  <a:lnTo>
                    <a:pt x="2412" y="758"/>
                  </a:lnTo>
                  <a:lnTo>
                    <a:pt x="2412" y="758"/>
                  </a:lnTo>
                  <a:lnTo>
                    <a:pt x="2412" y="758"/>
                  </a:lnTo>
                  <a:lnTo>
                    <a:pt x="2412" y="757"/>
                  </a:lnTo>
                  <a:lnTo>
                    <a:pt x="2413" y="757"/>
                  </a:lnTo>
                  <a:lnTo>
                    <a:pt x="2413" y="757"/>
                  </a:lnTo>
                  <a:lnTo>
                    <a:pt x="2413" y="757"/>
                  </a:lnTo>
                  <a:lnTo>
                    <a:pt x="2414" y="757"/>
                  </a:lnTo>
                  <a:lnTo>
                    <a:pt x="2414" y="757"/>
                  </a:lnTo>
                  <a:lnTo>
                    <a:pt x="2414" y="758"/>
                  </a:lnTo>
                  <a:lnTo>
                    <a:pt x="2415" y="758"/>
                  </a:lnTo>
                  <a:lnTo>
                    <a:pt x="2415" y="757"/>
                  </a:lnTo>
                  <a:lnTo>
                    <a:pt x="2416" y="757"/>
                  </a:lnTo>
                  <a:lnTo>
                    <a:pt x="2416" y="757"/>
                  </a:lnTo>
                  <a:lnTo>
                    <a:pt x="2419" y="757"/>
                  </a:lnTo>
                  <a:lnTo>
                    <a:pt x="2419" y="757"/>
                  </a:lnTo>
                  <a:lnTo>
                    <a:pt x="2419" y="757"/>
                  </a:lnTo>
                  <a:lnTo>
                    <a:pt x="2420" y="757"/>
                  </a:lnTo>
                  <a:lnTo>
                    <a:pt x="2420" y="757"/>
                  </a:lnTo>
                  <a:lnTo>
                    <a:pt x="2420" y="757"/>
                  </a:lnTo>
                  <a:lnTo>
                    <a:pt x="2422" y="757"/>
                  </a:lnTo>
                  <a:lnTo>
                    <a:pt x="2422" y="757"/>
                  </a:lnTo>
                  <a:lnTo>
                    <a:pt x="2422" y="757"/>
                  </a:lnTo>
                  <a:lnTo>
                    <a:pt x="2422" y="757"/>
                  </a:lnTo>
                  <a:lnTo>
                    <a:pt x="2423" y="757"/>
                  </a:lnTo>
                  <a:lnTo>
                    <a:pt x="2423" y="757"/>
                  </a:lnTo>
                  <a:lnTo>
                    <a:pt x="2423" y="757"/>
                  </a:lnTo>
                  <a:lnTo>
                    <a:pt x="2423" y="758"/>
                  </a:lnTo>
                  <a:lnTo>
                    <a:pt x="2423" y="758"/>
                  </a:lnTo>
                  <a:lnTo>
                    <a:pt x="2423" y="758"/>
                  </a:lnTo>
                  <a:lnTo>
                    <a:pt x="2423" y="759"/>
                  </a:lnTo>
                  <a:lnTo>
                    <a:pt x="2423" y="759"/>
                  </a:lnTo>
                  <a:lnTo>
                    <a:pt x="2423" y="760"/>
                  </a:lnTo>
                  <a:lnTo>
                    <a:pt x="2423" y="760"/>
                  </a:lnTo>
                  <a:lnTo>
                    <a:pt x="2424" y="761"/>
                  </a:lnTo>
                  <a:lnTo>
                    <a:pt x="2424" y="761"/>
                  </a:lnTo>
                  <a:lnTo>
                    <a:pt x="2424" y="761"/>
                  </a:lnTo>
                  <a:lnTo>
                    <a:pt x="2424" y="761"/>
                  </a:lnTo>
                  <a:lnTo>
                    <a:pt x="2424" y="762"/>
                  </a:lnTo>
                  <a:lnTo>
                    <a:pt x="2424" y="762"/>
                  </a:lnTo>
                  <a:lnTo>
                    <a:pt x="2424" y="762"/>
                  </a:lnTo>
                  <a:lnTo>
                    <a:pt x="2424" y="766"/>
                  </a:lnTo>
                  <a:lnTo>
                    <a:pt x="2425" y="766"/>
                  </a:lnTo>
                  <a:lnTo>
                    <a:pt x="2425" y="767"/>
                  </a:lnTo>
                  <a:lnTo>
                    <a:pt x="2425" y="767"/>
                  </a:lnTo>
                  <a:lnTo>
                    <a:pt x="2425" y="767"/>
                  </a:lnTo>
                  <a:lnTo>
                    <a:pt x="2425" y="767"/>
                  </a:lnTo>
                  <a:lnTo>
                    <a:pt x="2425" y="767"/>
                  </a:lnTo>
                  <a:lnTo>
                    <a:pt x="2425" y="767"/>
                  </a:lnTo>
                  <a:lnTo>
                    <a:pt x="2427" y="768"/>
                  </a:lnTo>
                  <a:lnTo>
                    <a:pt x="2427" y="768"/>
                  </a:lnTo>
                  <a:lnTo>
                    <a:pt x="2427" y="768"/>
                  </a:lnTo>
                  <a:lnTo>
                    <a:pt x="2427" y="768"/>
                  </a:lnTo>
                  <a:lnTo>
                    <a:pt x="2428" y="768"/>
                  </a:lnTo>
                  <a:lnTo>
                    <a:pt x="2428" y="768"/>
                  </a:lnTo>
                  <a:lnTo>
                    <a:pt x="2428" y="769"/>
                  </a:lnTo>
                  <a:lnTo>
                    <a:pt x="2428" y="769"/>
                  </a:lnTo>
                  <a:lnTo>
                    <a:pt x="2428" y="769"/>
                  </a:lnTo>
                  <a:lnTo>
                    <a:pt x="2428" y="769"/>
                  </a:lnTo>
                  <a:lnTo>
                    <a:pt x="2429" y="769"/>
                  </a:lnTo>
                  <a:lnTo>
                    <a:pt x="2429" y="769"/>
                  </a:lnTo>
                  <a:lnTo>
                    <a:pt x="2429" y="769"/>
                  </a:lnTo>
                  <a:lnTo>
                    <a:pt x="2429" y="770"/>
                  </a:lnTo>
                  <a:lnTo>
                    <a:pt x="2430" y="770"/>
                  </a:lnTo>
                  <a:lnTo>
                    <a:pt x="2430" y="770"/>
                  </a:lnTo>
                  <a:lnTo>
                    <a:pt x="2430" y="770"/>
                  </a:lnTo>
                  <a:lnTo>
                    <a:pt x="2431" y="770"/>
                  </a:lnTo>
                  <a:lnTo>
                    <a:pt x="2431" y="770"/>
                  </a:lnTo>
                  <a:lnTo>
                    <a:pt x="2431" y="770"/>
                  </a:lnTo>
                  <a:lnTo>
                    <a:pt x="2432" y="771"/>
                  </a:lnTo>
                  <a:lnTo>
                    <a:pt x="2432" y="771"/>
                  </a:lnTo>
                  <a:lnTo>
                    <a:pt x="2432" y="771"/>
                  </a:lnTo>
                  <a:lnTo>
                    <a:pt x="2432" y="771"/>
                  </a:lnTo>
                  <a:lnTo>
                    <a:pt x="2432" y="771"/>
                  </a:lnTo>
                  <a:lnTo>
                    <a:pt x="2432" y="772"/>
                  </a:lnTo>
                  <a:lnTo>
                    <a:pt x="2433" y="772"/>
                  </a:lnTo>
                  <a:lnTo>
                    <a:pt x="2433" y="772"/>
                  </a:lnTo>
                  <a:lnTo>
                    <a:pt x="2433" y="772"/>
                  </a:lnTo>
                  <a:lnTo>
                    <a:pt x="2433" y="772"/>
                  </a:lnTo>
                  <a:lnTo>
                    <a:pt x="2434" y="774"/>
                  </a:lnTo>
                  <a:lnTo>
                    <a:pt x="2434" y="774"/>
                  </a:lnTo>
                  <a:lnTo>
                    <a:pt x="2434" y="774"/>
                  </a:lnTo>
                  <a:lnTo>
                    <a:pt x="2434" y="774"/>
                  </a:lnTo>
                  <a:lnTo>
                    <a:pt x="2434" y="774"/>
                  </a:lnTo>
                  <a:lnTo>
                    <a:pt x="2434" y="774"/>
                  </a:lnTo>
                  <a:lnTo>
                    <a:pt x="2434" y="774"/>
                  </a:lnTo>
                  <a:lnTo>
                    <a:pt x="2434" y="774"/>
                  </a:lnTo>
                  <a:lnTo>
                    <a:pt x="2434" y="774"/>
                  </a:lnTo>
                  <a:lnTo>
                    <a:pt x="2434" y="774"/>
                  </a:lnTo>
                  <a:lnTo>
                    <a:pt x="2434" y="774"/>
                  </a:lnTo>
                  <a:lnTo>
                    <a:pt x="2434" y="775"/>
                  </a:lnTo>
                  <a:lnTo>
                    <a:pt x="2434" y="775"/>
                  </a:lnTo>
                  <a:lnTo>
                    <a:pt x="2434" y="775"/>
                  </a:lnTo>
                  <a:lnTo>
                    <a:pt x="2434" y="775"/>
                  </a:lnTo>
                  <a:lnTo>
                    <a:pt x="2434" y="776"/>
                  </a:lnTo>
                  <a:close/>
                  <a:moveTo>
                    <a:pt x="2516" y="714"/>
                  </a:moveTo>
                  <a:lnTo>
                    <a:pt x="2516" y="714"/>
                  </a:lnTo>
                  <a:lnTo>
                    <a:pt x="2516" y="714"/>
                  </a:lnTo>
                  <a:lnTo>
                    <a:pt x="2516" y="714"/>
                  </a:lnTo>
                  <a:lnTo>
                    <a:pt x="2515" y="715"/>
                  </a:lnTo>
                  <a:lnTo>
                    <a:pt x="2515" y="715"/>
                  </a:lnTo>
                  <a:lnTo>
                    <a:pt x="2514" y="715"/>
                  </a:lnTo>
                  <a:lnTo>
                    <a:pt x="2514" y="715"/>
                  </a:lnTo>
                  <a:lnTo>
                    <a:pt x="2514" y="716"/>
                  </a:lnTo>
                  <a:lnTo>
                    <a:pt x="2514" y="716"/>
                  </a:lnTo>
                  <a:lnTo>
                    <a:pt x="2514" y="717"/>
                  </a:lnTo>
                  <a:lnTo>
                    <a:pt x="2514" y="718"/>
                  </a:lnTo>
                  <a:lnTo>
                    <a:pt x="2514" y="718"/>
                  </a:lnTo>
                  <a:lnTo>
                    <a:pt x="2513" y="718"/>
                  </a:lnTo>
                  <a:lnTo>
                    <a:pt x="2513" y="719"/>
                  </a:lnTo>
                  <a:lnTo>
                    <a:pt x="2511" y="719"/>
                  </a:lnTo>
                  <a:lnTo>
                    <a:pt x="2510" y="719"/>
                  </a:lnTo>
                  <a:lnTo>
                    <a:pt x="2510" y="719"/>
                  </a:lnTo>
                  <a:lnTo>
                    <a:pt x="2510" y="720"/>
                  </a:lnTo>
                  <a:lnTo>
                    <a:pt x="2510" y="720"/>
                  </a:lnTo>
                  <a:lnTo>
                    <a:pt x="2510" y="722"/>
                  </a:lnTo>
                  <a:lnTo>
                    <a:pt x="2509" y="723"/>
                  </a:lnTo>
                  <a:lnTo>
                    <a:pt x="2509" y="723"/>
                  </a:lnTo>
                  <a:lnTo>
                    <a:pt x="2508" y="723"/>
                  </a:lnTo>
                  <a:lnTo>
                    <a:pt x="2508" y="724"/>
                  </a:lnTo>
                  <a:lnTo>
                    <a:pt x="2507" y="724"/>
                  </a:lnTo>
                  <a:lnTo>
                    <a:pt x="2506" y="724"/>
                  </a:lnTo>
                  <a:lnTo>
                    <a:pt x="2505" y="724"/>
                  </a:lnTo>
                  <a:lnTo>
                    <a:pt x="2504" y="724"/>
                  </a:lnTo>
                  <a:lnTo>
                    <a:pt x="2504" y="724"/>
                  </a:lnTo>
                  <a:lnTo>
                    <a:pt x="2502" y="724"/>
                  </a:lnTo>
                  <a:lnTo>
                    <a:pt x="2502" y="724"/>
                  </a:lnTo>
                  <a:lnTo>
                    <a:pt x="2500" y="724"/>
                  </a:lnTo>
                  <a:lnTo>
                    <a:pt x="2500" y="724"/>
                  </a:lnTo>
                  <a:lnTo>
                    <a:pt x="2500" y="724"/>
                  </a:lnTo>
                  <a:lnTo>
                    <a:pt x="2499" y="724"/>
                  </a:lnTo>
                  <a:lnTo>
                    <a:pt x="2499" y="724"/>
                  </a:lnTo>
                  <a:lnTo>
                    <a:pt x="2497" y="724"/>
                  </a:lnTo>
                  <a:lnTo>
                    <a:pt x="2496" y="724"/>
                  </a:lnTo>
                  <a:lnTo>
                    <a:pt x="2496" y="724"/>
                  </a:lnTo>
                  <a:lnTo>
                    <a:pt x="2496" y="725"/>
                  </a:lnTo>
                  <a:lnTo>
                    <a:pt x="2496" y="725"/>
                  </a:lnTo>
                  <a:lnTo>
                    <a:pt x="2496" y="726"/>
                  </a:lnTo>
                  <a:lnTo>
                    <a:pt x="2494" y="725"/>
                  </a:lnTo>
                  <a:lnTo>
                    <a:pt x="2494" y="724"/>
                  </a:lnTo>
                  <a:lnTo>
                    <a:pt x="2496" y="724"/>
                  </a:lnTo>
                  <a:lnTo>
                    <a:pt x="2494" y="724"/>
                  </a:lnTo>
                  <a:lnTo>
                    <a:pt x="2494" y="724"/>
                  </a:lnTo>
                  <a:lnTo>
                    <a:pt x="2494" y="723"/>
                  </a:lnTo>
                  <a:lnTo>
                    <a:pt x="2493" y="723"/>
                  </a:lnTo>
                  <a:lnTo>
                    <a:pt x="2493" y="723"/>
                  </a:lnTo>
                  <a:lnTo>
                    <a:pt x="2493" y="722"/>
                  </a:lnTo>
                  <a:lnTo>
                    <a:pt x="2493" y="720"/>
                  </a:lnTo>
                  <a:lnTo>
                    <a:pt x="2493" y="720"/>
                  </a:lnTo>
                  <a:lnTo>
                    <a:pt x="2493" y="719"/>
                  </a:lnTo>
                  <a:lnTo>
                    <a:pt x="2492" y="719"/>
                  </a:lnTo>
                  <a:lnTo>
                    <a:pt x="2492" y="719"/>
                  </a:lnTo>
                  <a:lnTo>
                    <a:pt x="2491" y="719"/>
                  </a:lnTo>
                  <a:lnTo>
                    <a:pt x="2491" y="719"/>
                  </a:lnTo>
                  <a:lnTo>
                    <a:pt x="2490" y="720"/>
                  </a:lnTo>
                  <a:lnTo>
                    <a:pt x="2488" y="720"/>
                  </a:lnTo>
                  <a:lnTo>
                    <a:pt x="2487" y="719"/>
                  </a:lnTo>
                  <a:lnTo>
                    <a:pt x="2485" y="719"/>
                  </a:lnTo>
                  <a:lnTo>
                    <a:pt x="2484" y="719"/>
                  </a:lnTo>
                  <a:lnTo>
                    <a:pt x="2483" y="719"/>
                  </a:lnTo>
                  <a:lnTo>
                    <a:pt x="2483" y="719"/>
                  </a:lnTo>
                  <a:lnTo>
                    <a:pt x="2483" y="718"/>
                  </a:lnTo>
                  <a:lnTo>
                    <a:pt x="2482" y="718"/>
                  </a:lnTo>
                  <a:lnTo>
                    <a:pt x="2482" y="716"/>
                  </a:lnTo>
                  <a:lnTo>
                    <a:pt x="2483" y="715"/>
                  </a:lnTo>
                  <a:lnTo>
                    <a:pt x="2483" y="715"/>
                  </a:lnTo>
                  <a:lnTo>
                    <a:pt x="2483" y="715"/>
                  </a:lnTo>
                  <a:lnTo>
                    <a:pt x="2483" y="715"/>
                  </a:lnTo>
                  <a:lnTo>
                    <a:pt x="2483" y="714"/>
                  </a:lnTo>
                  <a:lnTo>
                    <a:pt x="2483" y="714"/>
                  </a:lnTo>
                  <a:lnTo>
                    <a:pt x="2483" y="712"/>
                  </a:lnTo>
                  <a:lnTo>
                    <a:pt x="2482" y="712"/>
                  </a:lnTo>
                  <a:lnTo>
                    <a:pt x="2482" y="711"/>
                  </a:lnTo>
                  <a:lnTo>
                    <a:pt x="2482" y="710"/>
                  </a:lnTo>
                  <a:lnTo>
                    <a:pt x="2482" y="710"/>
                  </a:lnTo>
                  <a:lnTo>
                    <a:pt x="2482" y="709"/>
                  </a:lnTo>
                  <a:lnTo>
                    <a:pt x="2483" y="709"/>
                  </a:lnTo>
                  <a:lnTo>
                    <a:pt x="2483" y="708"/>
                  </a:lnTo>
                  <a:lnTo>
                    <a:pt x="2483" y="708"/>
                  </a:lnTo>
                  <a:lnTo>
                    <a:pt x="2483" y="707"/>
                  </a:lnTo>
                  <a:lnTo>
                    <a:pt x="2483" y="707"/>
                  </a:lnTo>
                  <a:lnTo>
                    <a:pt x="2483" y="706"/>
                  </a:lnTo>
                  <a:lnTo>
                    <a:pt x="2484" y="706"/>
                  </a:lnTo>
                  <a:lnTo>
                    <a:pt x="2484" y="705"/>
                  </a:lnTo>
                  <a:lnTo>
                    <a:pt x="2484" y="705"/>
                  </a:lnTo>
                  <a:lnTo>
                    <a:pt x="2484" y="703"/>
                  </a:lnTo>
                  <a:lnTo>
                    <a:pt x="2484" y="703"/>
                  </a:lnTo>
                  <a:lnTo>
                    <a:pt x="2484" y="703"/>
                  </a:lnTo>
                  <a:lnTo>
                    <a:pt x="2485" y="702"/>
                  </a:lnTo>
                  <a:lnTo>
                    <a:pt x="2485" y="702"/>
                  </a:lnTo>
                  <a:lnTo>
                    <a:pt x="2485" y="701"/>
                  </a:lnTo>
                  <a:lnTo>
                    <a:pt x="2487" y="701"/>
                  </a:lnTo>
                  <a:lnTo>
                    <a:pt x="2487" y="701"/>
                  </a:lnTo>
                  <a:lnTo>
                    <a:pt x="2487" y="700"/>
                  </a:lnTo>
                  <a:lnTo>
                    <a:pt x="2487" y="700"/>
                  </a:lnTo>
                  <a:lnTo>
                    <a:pt x="2487" y="700"/>
                  </a:lnTo>
                  <a:lnTo>
                    <a:pt x="2487" y="699"/>
                  </a:lnTo>
                  <a:lnTo>
                    <a:pt x="2487" y="699"/>
                  </a:lnTo>
                  <a:lnTo>
                    <a:pt x="2487" y="699"/>
                  </a:lnTo>
                  <a:lnTo>
                    <a:pt x="2488" y="698"/>
                  </a:lnTo>
                  <a:lnTo>
                    <a:pt x="2488" y="698"/>
                  </a:lnTo>
                  <a:lnTo>
                    <a:pt x="2488" y="697"/>
                  </a:lnTo>
                  <a:lnTo>
                    <a:pt x="2488" y="695"/>
                  </a:lnTo>
                  <a:lnTo>
                    <a:pt x="2488" y="694"/>
                  </a:lnTo>
                  <a:lnTo>
                    <a:pt x="2488" y="694"/>
                  </a:lnTo>
                  <a:lnTo>
                    <a:pt x="2489" y="693"/>
                  </a:lnTo>
                  <a:lnTo>
                    <a:pt x="2489" y="693"/>
                  </a:lnTo>
                  <a:lnTo>
                    <a:pt x="2490" y="693"/>
                  </a:lnTo>
                  <a:lnTo>
                    <a:pt x="2490" y="692"/>
                  </a:lnTo>
                  <a:lnTo>
                    <a:pt x="2491" y="692"/>
                  </a:lnTo>
                  <a:lnTo>
                    <a:pt x="2491" y="693"/>
                  </a:lnTo>
                  <a:lnTo>
                    <a:pt x="2492" y="693"/>
                  </a:lnTo>
                  <a:lnTo>
                    <a:pt x="2492" y="692"/>
                  </a:lnTo>
                  <a:lnTo>
                    <a:pt x="2492" y="692"/>
                  </a:lnTo>
                  <a:lnTo>
                    <a:pt x="2492" y="692"/>
                  </a:lnTo>
                  <a:lnTo>
                    <a:pt x="2492" y="692"/>
                  </a:lnTo>
                  <a:lnTo>
                    <a:pt x="2496" y="692"/>
                  </a:lnTo>
                  <a:lnTo>
                    <a:pt x="2496" y="692"/>
                  </a:lnTo>
                  <a:lnTo>
                    <a:pt x="2496" y="691"/>
                  </a:lnTo>
                  <a:lnTo>
                    <a:pt x="2497" y="691"/>
                  </a:lnTo>
                  <a:lnTo>
                    <a:pt x="2497" y="692"/>
                  </a:lnTo>
                  <a:lnTo>
                    <a:pt x="2497" y="692"/>
                  </a:lnTo>
                  <a:lnTo>
                    <a:pt x="2497" y="693"/>
                  </a:lnTo>
                  <a:lnTo>
                    <a:pt x="2497" y="693"/>
                  </a:lnTo>
                  <a:lnTo>
                    <a:pt x="2496" y="693"/>
                  </a:lnTo>
                  <a:lnTo>
                    <a:pt x="2496" y="693"/>
                  </a:lnTo>
                  <a:lnTo>
                    <a:pt x="2496" y="694"/>
                  </a:lnTo>
                  <a:lnTo>
                    <a:pt x="2496" y="695"/>
                  </a:lnTo>
                  <a:lnTo>
                    <a:pt x="2496" y="695"/>
                  </a:lnTo>
                  <a:lnTo>
                    <a:pt x="2497" y="695"/>
                  </a:lnTo>
                  <a:lnTo>
                    <a:pt x="2497" y="695"/>
                  </a:lnTo>
                  <a:lnTo>
                    <a:pt x="2499" y="695"/>
                  </a:lnTo>
                  <a:lnTo>
                    <a:pt x="2499" y="695"/>
                  </a:lnTo>
                  <a:lnTo>
                    <a:pt x="2499" y="695"/>
                  </a:lnTo>
                  <a:lnTo>
                    <a:pt x="2499" y="695"/>
                  </a:lnTo>
                  <a:lnTo>
                    <a:pt x="2499" y="695"/>
                  </a:lnTo>
                  <a:lnTo>
                    <a:pt x="2500" y="695"/>
                  </a:lnTo>
                  <a:lnTo>
                    <a:pt x="2500" y="694"/>
                  </a:lnTo>
                  <a:lnTo>
                    <a:pt x="2500" y="694"/>
                  </a:lnTo>
                  <a:lnTo>
                    <a:pt x="2500" y="695"/>
                  </a:lnTo>
                  <a:lnTo>
                    <a:pt x="2500" y="695"/>
                  </a:lnTo>
                  <a:lnTo>
                    <a:pt x="2500" y="695"/>
                  </a:lnTo>
                  <a:lnTo>
                    <a:pt x="2500" y="694"/>
                  </a:lnTo>
                  <a:lnTo>
                    <a:pt x="2500" y="694"/>
                  </a:lnTo>
                  <a:lnTo>
                    <a:pt x="2501" y="694"/>
                  </a:lnTo>
                  <a:lnTo>
                    <a:pt x="2501" y="693"/>
                  </a:lnTo>
                  <a:lnTo>
                    <a:pt x="2501" y="693"/>
                  </a:lnTo>
                  <a:lnTo>
                    <a:pt x="2501" y="692"/>
                  </a:lnTo>
                  <a:lnTo>
                    <a:pt x="2501" y="692"/>
                  </a:lnTo>
                  <a:lnTo>
                    <a:pt x="2502" y="691"/>
                  </a:lnTo>
                  <a:lnTo>
                    <a:pt x="2501" y="691"/>
                  </a:lnTo>
                  <a:lnTo>
                    <a:pt x="2501" y="691"/>
                  </a:lnTo>
                  <a:lnTo>
                    <a:pt x="2502" y="690"/>
                  </a:lnTo>
                  <a:lnTo>
                    <a:pt x="2501" y="690"/>
                  </a:lnTo>
                  <a:lnTo>
                    <a:pt x="2501" y="689"/>
                  </a:lnTo>
                  <a:lnTo>
                    <a:pt x="2500" y="688"/>
                  </a:lnTo>
                  <a:lnTo>
                    <a:pt x="2500" y="686"/>
                  </a:lnTo>
                  <a:lnTo>
                    <a:pt x="2499" y="686"/>
                  </a:lnTo>
                  <a:lnTo>
                    <a:pt x="2499" y="686"/>
                  </a:lnTo>
                  <a:lnTo>
                    <a:pt x="2500" y="685"/>
                  </a:lnTo>
                  <a:lnTo>
                    <a:pt x="2500" y="686"/>
                  </a:lnTo>
                  <a:lnTo>
                    <a:pt x="2501" y="686"/>
                  </a:lnTo>
                  <a:lnTo>
                    <a:pt x="2502" y="686"/>
                  </a:lnTo>
                  <a:lnTo>
                    <a:pt x="2502" y="686"/>
                  </a:lnTo>
                  <a:lnTo>
                    <a:pt x="2504" y="686"/>
                  </a:lnTo>
                  <a:lnTo>
                    <a:pt x="2504" y="688"/>
                  </a:lnTo>
                  <a:lnTo>
                    <a:pt x="2504" y="688"/>
                  </a:lnTo>
                  <a:lnTo>
                    <a:pt x="2504" y="689"/>
                  </a:lnTo>
                  <a:lnTo>
                    <a:pt x="2504" y="689"/>
                  </a:lnTo>
                  <a:lnTo>
                    <a:pt x="2504" y="690"/>
                  </a:lnTo>
                  <a:lnTo>
                    <a:pt x="2504" y="690"/>
                  </a:lnTo>
                  <a:lnTo>
                    <a:pt x="2504" y="690"/>
                  </a:lnTo>
                  <a:lnTo>
                    <a:pt x="2504" y="691"/>
                  </a:lnTo>
                  <a:lnTo>
                    <a:pt x="2504" y="691"/>
                  </a:lnTo>
                  <a:lnTo>
                    <a:pt x="2505" y="690"/>
                  </a:lnTo>
                  <a:lnTo>
                    <a:pt x="2505" y="690"/>
                  </a:lnTo>
                  <a:lnTo>
                    <a:pt x="2506" y="690"/>
                  </a:lnTo>
                  <a:lnTo>
                    <a:pt x="2506" y="690"/>
                  </a:lnTo>
                  <a:lnTo>
                    <a:pt x="2507" y="690"/>
                  </a:lnTo>
                  <a:lnTo>
                    <a:pt x="2507" y="689"/>
                  </a:lnTo>
                  <a:lnTo>
                    <a:pt x="2508" y="689"/>
                  </a:lnTo>
                  <a:lnTo>
                    <a:pt x="2509" y="690"/>
                  </a:lnTo>
                  <a:lnTo>
                    <a:pt x="2509" y="690"/>
                  </a:lnTo>
                  <a:lnTo>
                    <a:pt x="2510" y="690"/>
                  </a:lnTo>
                  <a:lnTo>
                    <a:pt x="2510" y="690"/>
                  </a:lnTo>
                  <a:lnTo>
                    <a:pt x="2510" y="690"/>
                  </a:lnTo>
                  <a:lnTo>
                    <a:pt x="2510" y="691"/>
                  </a:lnTo>
                  <a:lnTo>
                    <a:pt x="2510" y="691"/>
                  </a:lnTo>
                  <a:lnTo>
                    <a:pt x="2510" y="691"/>
                  </a:lnTo>
                  <a:lnTo>
                    <a:pt x="2510" y="691"/>
                  </a:lnTo>
                  <a:lnTo>
                    <a:pt x="2509" y="691"/>
                  </a:lnTo>
                  <a:lnTo>
                    <a:pt x="2509" y="691"/>
                  </a:lnTo>
                  <a:lnTo>
                    <a:pt x="2509" y="692"/>
                  </a:lnTo>
                  <a:lnTo>
                    <a:pt x="2507" y="692"/>
                  </a:lnTo>
                  <a:lnTo>
                    <a:pt x="2507" y="692"/>
                  </a:lnTo>
                  <a:lnTo>
                    <a:pt x="2507" y="692"/>
                  </a:lnTo>
                  <a:lnTo>
                    <a:pt x="2508" y="692"/>
                  </a:lnTo>
                  <a:lnTo>
                    <a:pt x="2508" y="692"/>
                  </a:lnTo>
                  <a:lnTo>
                    <a:pt x="2510" y="692"/>
                  </a:lnTo>
                  <a:lnTo>
                    <a:pt x="2510" y="693"/>
                  </a:lnTo>
                  <a:lnTo>
                    <a:pt x="2510" y="693"/>
                  </a:lnTo>
                  <a:lnTo>
                    <a:pt x="2511" y="693"/>
                  </a:lnTo>
                  <a:lnTo>
                    <a:pt x="2510" y="693"/>
                  </a:lnTo>
                  <a:lnTo>
                    <a:pt x="2509" y="693"/>
                  </a:lnTo>
                  <a:lnTo>
                    <a:pt x="2509" y="693"/>
                  </a:lnTo>
                  <a:lnTo>
                    <a:pt x="2509" y="693"/>
                  </a:lnTo>
                  <a:lnTo>
                    <a:pt x="2508" y="693"/>
                  </a:lnTo>
                  <a:lnTo>
                    <a:pt x="2508" y="693"/>
                  </a:lnTo>
                  <a:lnTo>
                    <a:pt x="2508" y="694"/>
                  </a:lnTo>
                  <a:lnTo>
                    <a:pt x="2509" y="694"/>
                  </a:lnTo>
                  <a:lnTo>
                    <a:pt x="2509" y="694"/>
                  </a:lnTo>
                  <a:lnTo>
                    <a:pt x="2509" y="694"/>
                  </a:lnTo>
                  <a:lnTo>
                    <a:pt x="2510" y="694"/>
                  </a:lnTo>
                  <a:lnTo>
                    <a:pt x="2510" y="695"/>
                  </a:lnTo>
                  <a:lnTo>
                    <a:pt x="2510" y="695"/>
                  </a:lnTo>
                  <a:lnTo>
                    <a:pt x="2510" y="695"/>
                  </a:lnTo>
                  <a:lnTo>
                    <a:pt x="2511" y="695"/>
                  </a:lnTo>
                  <a:lnTo>
                    <a:pt x="2511" y="697"/>
                  </a:lnTo>
                  <a:lnTo>
                    <a:pt x="2510" y="697"/>
                  </a:lnTo>
                  <a:lnTo>
                    <a:pt x="2510" y="697"/>
                  </a:lnTo>
                  <a:lnTo>
                    <a:pt x="2509" y="697"/>
                  </a:lnTo>
                  <a:lnTo>
                    <a:pt x="2509" y="697"/>
                  </a:lnTo>
                  <a:lnTo>
                    <a:pt x="2508" y="697"/>
                  </a:lnTo>
                  <a:lnTo>
                    <a:pt x="2508" y="695"/>
                  </a:lnTo>
                  <a:lnTo>
                    <a:pt x="2506" y="695"/>
                  </a:lnTo>
                  <a:lnTo>
                    <a:pt x="2505" y="697"/>
                  </a:lnTo>
                  <a:lnTo>
                    <a:pt x="2505" y="697"/>
                  </a:lnTo>
                  <a:lnTo>
                    <a:pt x="2502" y="697"/>
                  </a:lnTo>
                  <a:lnTo>
                    <a:pt x="2502" y="698"/>
                  </a:lnTo>
                  <a:lnTo>
                    <a:pt x="2504" y="698"/>
                  </a:lnTo>
                  <a:lnTo>
                    <a:pt x="2504" y="699"/>
                  </a:lnTo>
                  <a:lnTo>
                    <a:pt x="2505" y="699"/>
                  </a:lnTo>
                  <a:lnTo>
                    <a:pt x="2506" y="698"/>
                  </a:lnTo>
                  <a:lnTo>
                    <a:pt x="2507" y="698"/>
                  </a:lnTo>
                  <a:lnTo>
                    <a:pt x="2507" y="698"/>
                  </a:lnTo>
                  <a:lnTo>
                    <a:pt x="2508" y="698"/>
                  </a:lnTo>
                  <a:lnTo>
                    <a:pt x="2509" y="698"/>
                  </a:lnTo>
                  <a:lnTo>
                    <a:pt x="2509" y="698"/>
                  </a:lnTo>
                  <a:lnTo>
                    <a:pt x="2510" y="698"/>
                  </a:lnTo>
                  <a:lnTo>
                    <a:pt x="2511" y="698"/>
                  </a:lnTo>
                  <a:lnTo>
                    <a:pt x="2511" y="698"/>
                  </a:lnTo>
                  <a:lnTo>
                    <a:pt x="2511" y="699"/>
                  </a:lnTo>
                  <a:lnTo>
                    <a:pt x="2513" y="699"/>
                  </a:lnTo>
                  <a:lnTo>
                    <a:pt x="2513" y="699"/>
                  </a:lnTo>
                  <a:lnTo>
                    <a:pt x="2513" y="699"/>
                  </a:lnTo>
                  <a:lnTo>
                    <a:pt x="2511" y="700"/>
                  </a:lnTo>
                  <a:lnTo>
                    <a:pt x="2511" y="699"/>
                  </a:lnTo>
                  <a:lnTo>
                    <a:pt x="2511" y="700"/>
                  </a:lnTo>
                  <a:lnTo>
                    <a:pt x="2511" y="701"/>
                  </a:lnTo>
                  <a:lnTo>
                    <a:pt x="2513" y="701"/>
                  </a:lnTo>
                  <a:lnTo>
                    <a:pt x="2513" y="702"/>
                  </a:lnTo>
                  <a:lnTo>
                    <a:pt x="2513" y="702"/>
                  </a:lnTo>
                  <a:lnTo>
                    <a:pt x="2513" y="705"/>
                  </a:lnTo>
                  <a:lnTo>
                    <a:pt x="2513" y="705"/>
                  </a:lnTo>
                  <a:lnTo>
                    <a:pt x="2511" y="706"/>
                  </a:lnTo>
                  <a:lnTo>
                    <a:pt x="2511" y="707"/>
                  </a:lnTo>
                  <a:lnTo>
                    <a:pt x="2513" y="708"/>
                  </a:lnTo>
                  <a:lnTo>
                    <a:pt x="2514" y="709"/>
                  </a:lnTo>
                  <a:lnTo>
                    <a:pt x="2514" y="709"/>
                  </a:lnTo>
                  <a:lnTo>
                    <a:pt x="2514" y="709"/>
                  </a:lnTo>
                  <a:lnTo>
                    <a:pt x="2514" y="710"/>
                  </a:lnTo>
                  <a:lnTo>
                    <a:pt x="2515" y="711"/>
                  </a:lnTo>
                  <a:lnTo>
                    <a:pt x="2516" y="711"/>
                  </a:lnTo>
                  <a:lnTo>
                    <a:pt x="2516" y="712"/>
                  </a:lnTo>
                  <a:lnTo>
                    <a:pt x="2516" y="714"/>
                  </a:lnTo>
                  <a:close/>
                  <a:moveTo>
                    <a:pt x="2524" y="685"/>
                  </a:moveTo>
                  <a:lnTo>
                    <a:pt x="2524" y="686"/>
                  </a:lnTo>
                  <a:lnTo>
                    <a:pt x="2523" y="686"/>
                  </a:lnTo>
                  <a:lnTo>
                    <a:pt x="2523" y="688"/>
                  </a:lnTo>
                  <a:lnTo>
                    <a:pt x="2522" y="688"/>
                  </a:lnTo>
                  <a:lnTo>
                    <a:pt x="2522" y="688"/>
                  </a:lnTo>
                  <a:lnTo>
                    <a:pt x="2522" y="688"/>
                  </a:lnTo>
                  <a:lnTo>
                    <a:pt x="2521" y="688"/>
                  </a:lnTo>
                  <a:lnTo>
                    <a:pt x="2519" y="689"/>
                  </a:lnTo>
                  <a:lnTo>
                    <a:pt x="2519" y="689"/>
                  </a:lnTo>
                  <a:lnTo>
                    <a:pt x="2518" y="689"/>
                  </a:lnTo>
                  <a:lnTo>
                    <a:pt x="2518" y="689"/>
                  </a:lnTo>
                  <a:lnTo>
                    <a:pt x="2517" y="689"/>
                  </a:lnTo>
                  <a:lnTo>
                    <a:pt x="2517" y="689"/>
                  </a:lnTo>
                  <a:lnTo>
                    <a:pt x="2517" y="689"/>
                  </a:lnTo>
                  <a:lnTo>
                    <a:pt x="2517" y="689"/>
                  </a:lnTo>
                  <a:lnTo>
                    <a:pt x="2517" y="688"/>
                  </a:lnTo>
                  <a:lnTo>
                    <a:pt x="2517" y="686"/>
                  </a:lnTo>
                  <a:lnTo>
                    <a:pt x="2517" y="686"/>
                  </a:lnTo>
                  <a:lnTo>
                    <a:pt x="2517" y="685"/>
                  </a:lnTo>
                  <a:lnTo>
                    <a:pt x="2517" y="685"/>
                  </a:lnTo>
                  <a:lnTo>
                    <a:pt x="2516" y="684"/>
                  </a:lnTo>
                  <a:lnTo>
                    <a:pt x="2516" y="684"/>
                  </a:lnTo>
                  <a:lnTo>
                    <a:pt x="2516" y="685"/>
                  </a:lnTo>
                  <a:lnTo>
                    <a:pt x="2516" y="685"/>
                  </a:lnTo>
                  <a:lnTo>
                    <a:pt x="2515" y="685"/>
                  </a:lnTo>
                  <a:lnTo>
                    <a:pt x="2515" y="685"/>
                  </a:lnTo>
                  <a:lnTo>
                    <a:pt x="2514" y="685"/>
                  </a:lnTo>
                  <a:lnTo>
                    <a:pt x="2514" y="685"/>
                  </a:lnTo>
                  <a:lnTo>
                    <a:pt x="2513" y="685"/>
                  </a:lnTo>
                  <a:lnTo>
                    <a:pt x="2513" y="685"/>
                  </a:lnTo>
                  <a:lnTo>
                    <a:pt x="2511" y="684"/>
                  </a:lnTo>
                  <a:lnTo>
                    <a:pt x="2511" y="684"/>
                  </a:lnTo>
                  <a:lnTo>
                    <a:pt x="2510" y="684"/>
                  </a:lnTo>
                  <a:lnTo>
                    <a:pt x="2510" y="684"/>
                  </a:lnTo>
                  <a:lnTo>
                    <a:pt x="2510" y="684"/>
                  </a:lnTo>
                  <a:lnTo>
                    <a:pt x="2509" y="684"/>
                  </a:lnTo>
                  <a:lnTo>
                    <a:pt x="2508" y="684"/>
                  </a:lnTo>
                  <a:lnTo>
                    <a:pt x="2507" y="684"/>
                  </a:lnTo>
                  <a:lnTo>
                    <a:pt x="2507" y="684"/>
                  </a:lnTo>
                  <a:lnTo>
                    <a:pt x="2506" y="683"/>
                  </a:lnTo>
                  <a:lnTo>
                    <a:pt x="2506" y="683"/>
                  </a:lnTo>
                  <a:lnTo>
                    <a:pt x="2506" y="682"/>
                  </a:lnTo>
                  <a:lnTo>
                    <a:pt x="2506" y="681"/>
                  </a:lnTo>
                  <a:lnTo>
                    <a:pt x="2507" y="681"/>
                  </a:lnTo>
                  <a:lnTo>
                    <a:pt x="2507" y="681"/>
                  </a:lnTo>
                  <a:lnTo>
                    <a:pt x="2508" y="680"/>
                  </a:lnTo>
                  <a:lnTo>
                    <a:pt x="2509" y="680"/>
                  </a:lnTo>
                  <a:lnTo>
                    <a:pt x="2509" y="680"/>
                  </a:lnTo>
                  <a:lnTo>
                    <a:pt x="2510" y="680"/>
                  </a:lnTo>
                  <a:lnTo>
                    <a:pt x="2511" y="680"/>
                  </a:lnTo>
                  <a:lnTo>
                    <a:pt x="2511" y="680"/>
                  </a:lnTo>
                  <a:lnTo>
                    <a:pt x="2511" y="681"/>
                  </a:lnTo>
                  <a:lnTo>
                    <a:pt x="2511" y="682"/>
                  </a:lnTo>
                  <a:lnTo>
                    <a:pt x="2511" y="682"/>
                  </a:lnTo>
                  <a:lnTo>
                    <a:pt x="2511" y="683"/>
                  </a:lnTo>
                  <a:lnTo>
                    <a:pt x="2513" y="683"/>
                  </a:lnTo>
                  <a:lnTo>
                    <a:pt x="2513" y="682"/>
                  </a:lnTo>
                  <a:lnTo>
                    <a:pt x="2513" y="682"/>
                  </a:lnTo>
                  <a:lnTo>
                    <a:pt x="2513" y="681"/>
                  </a:lnTo>
                  <a:lnTo>
                    <a:pt x="2513" y="681"/>
                  </a:lnTo>
                  <a:lnTo>
                    <a:pt x="2514" y="681"/>
                  </a:lnTo>
                  <a:lnTo>
                    <a:pt x="2514" y="682"/>
                  </a:lnTo>
                  <a:lnTo>
                    <a:pt x="2515" y="681"/>
                  </a:lnTo>
                  <a:lnTo>
                    <a:pt x="2515" y="681"/>
                  </a:lnTo>
                  <a:lnTo>
                    <a:pt x="2516" y="681"/>
                  </a:lnTo>
                  <a:lnTo>
                    <a:pt x="2517" y="680"/>
                  </a:lnTo>
                  <a:lnTo>
                    <a:pt x="2517" y="680"/>
                  </a:lnTo>
                  <a:lnTo>
                    <a:pt x="2516" y="680"/>
                  </a:lnTo>
                  <a:lnTo>
                    <a:pt x="2515" y="678"/>
                  </a:lnTo>
                  <a:lnTo>
                    <a:pt x="2514" y="678"/>
                  </a:lnTo>
                  <a:lnTo>
                    <a:pt x="2514" y="677"/>
                  </a:lnTo>
                  <a:lnTo>
                    <a:pt x="2515" y="677"/>
                  </a:lnTo>
                  <a:lnTo>
                    <a:pt x="2516" y="678"/>
                  </a:lnTo>
                  <a:lnTo>
                    <a:pt x="2516" y="678"/>
                  </a:lnTo>
                  <a:lnTo>
                    <a:pt x="2517" y="678"/>
                  </a:lnTo>
                  <a:lnTo>
                    <a:pt x="2517" y="678"/>
                  </a:lnTo>
                  <a:lnTo>
                    <a:pt x="2517" y="680"/>
                  </a:lnTo>
                  <a:lnTo>
                    <a:pt x="2517" y="680"/>
                  </a:lnTo>
                  <a:lnTo>
                    <a:pt x="2517" y="682"/>
                  </a:lnTo>
                  <a:lnTo>
                    <a:pt x="2517" y="682"/>
                  </a:lnTo>
                  <a:lnTo>
                    <a:pt x="2518" y="683"/>
                  </a:lnTo>
                  <a:lnTo>
                    <a:pt x="2518" y="683"/>
                  </a:lnTo>
                  <a:lnTo>
                    <a:pt x="2518" y="683"/>
                  </a:lnTo>
                  <a:lnTo>
                    <a:pt x="2519" y="683"/>
                  </a:lnTo>
                  <a:lnTo>
                    <a:pt x="2521" y="683"/>
                  </a:lnTo>
                  <a:lnTo>
                    <a:pt x="2522" y="683"/>
                  </a:lnTo>
                  <a:lnTo>
                    <a:pt x="2522" y="683"/>
                  </a:lnTo>
                  <a:lnTo>
                    <a:pt x="2523" y="683"/>
                  </a:lnTo>
                  <a:lnTo>
                    <a:pt x="2523" y="683"/>
                  </a:lnTo>
                  <a:lnTo>
                    <a:pt x="2524" y="683"/>
                  </a:lnTo>
                  <a:lnTo>
                    <a:pt x="2524" y="683"/>
                  </a:lnTo>
                  <a:lnTo>
                    <a:pt x="2524" y="683"/>
                  </a:lnTo>
                  <a:lnTo>
                    <a:pt x="2524" y="685"/>
                  </a:lnTo>
                  <a:close/>
                  <a:moveTo>
                    <a:pt x="2767" y="680"/>
                  </a:moveTo>
                  <a:lnTo>
                    <a:pt x="2767" y="682"/>
                  </a:lnTo>
                  <a:lnTo>
                    <a:pt x="2765" y="684"/>
                  </a:lnTo>
                  <a:lnTo>
                    <a:pt x="2760" y="683"/>
                  </a:lnTo>
                  <a:lnTo>
                    <a:pt x="2754" y="685"/>
                  </a:lnTo>
                  <a:lnTo>
                    <a:pt x="2752" y="683"/>
                  </a:lnTo>
                  <a:lnTo>
                    <a:pt x="2749" y="683"/>
                  </a:lnTo>
                  <a:lnTo>
                    <a:pt x="2744" y="682"/>
                  </a:lnTo>
                  <a:lnTo>
                    <a:pt x="2739" y="683"/>
                  </a:lnTo>
                  <a:lnTo>
                    <a:pt x="2737" y="682"/>
                  </a:lnTo>
                  <a:lnTo>
                    <a:pt x="2731" y="681"/>
                  </a:lnTo>
                  <a:lnTo>
                    <a:pt x="2722" y="682"/>
                  </a:lnTo>
                  <a:lnTo>
                    <a:pt x="2719" y="683"/>
                  </a:lnTo>
                  <a:lnTo>
                    <a:pt x="2718" y="680"/>
                  </a:lnTo>
                  <a:lnTo>
                    <a:pt x="2717" y="683"/>
                  </a:lnTo>
                  <a:lnTo>
                    <a:pt x="2712" y="684"/>
                  </a:lnTo>
                  <a:lnTo>
                    <a:pt x="2710" y="684"/>
                  </a:lnTo>
                  <a:lnTo>
                    <a:pt x="2710" y="686"/>
                  </a:lnTo>
                  <a:lnTo>
                    <a:pt x="2706" y="690"/>
                  </a:lnTo>
                  <a:lnTo>
                    <a:pt x="2704" y="690"/>
                  </a:lnTo>
                  <a:lnTo>
                    <a:pt x="2702" y="692"/>
                  </a:lnTo>
                  <a:lnTo>
                    <a:pt x="2702" y="697"/>
                  </a:lnTo>
                  <a:lnTo>
                    <a:pt x="2698" y="699"/>
                  </a:lnTo>
                  <a:lnTo>
                    <a:pt x="2698" y="701"/>
                  </a:lnTo>
                  <a:lnTo>
                    <a:pt x="2701" y="702"/>
                  </a:lnTo>
                  <a:lnTo>
                    <a:pt x="2700" y="708"/>
                  </a:lnTo>
                  <a:lnTo>
                    <a:pt x="2698" y="708"/>
                  </a:lnTo>
                  <a:lnTo>
                    <a:pt x="2698" y="707"/>
                  </a:lnTo>
                  <a:lnTo>
                    <a:pt x="2697" y="703"/>
                  </a:lnTo>
                  <a:lnTo>
                    <a:pt x="2693" y="699"/>
                  </a:lnTo>
                  <a:lnTo>
                    <a:pt x="2692" y="695"/>
                  </a:lnTo>
                  <a:lnTo>
                    <a:pt x="2693" y="693"/>
                  </a:lnTo>
                  <a:lnTo>
                    <a:pt x="2694" y="691"/>
                  </a:lnTo>
                  <a:lnTo>
                    <a:pt x="2693" y="688"/>
                  </a:lnTo>
                  <a:lnTo>
                    <a:pt x="2695" y="686"/>
                  </a:lnTo>
                  <a:lnTo>
                    <a:pt x="2697" y="685"/>
                  </a:lnTo>
                  <a:lnTo>
                    <a:pt x="2700" y="683"/>
                  </a:lnTo>
                  <a:lnTo>
                    <a:pt x="2702" y="682"/>
                  </a:lnTo>
                  <a:lnTo>
                    <a:pt x="2705" y="681"/>
                  </a:lnTo>
                  <a:lnTo>
                    <a:pt x="2706" y="677"/>
                  </a:lnTo>
                  <a:lnTo>
                    <a:pt x="2711" y="676"/>
                  </a:lnTo>
                  <a:lnTo>
                    <a:pt x="2712" y="677"/>
                  </a:lnTo>
                  <a:lnTo>
                    <a:pt x="2717" y="678"/>
                  </a:lnTo>
                  <a:lnTo>
                    <a:pt x="2722" y="677"/>
                  </a:lnTo>
                  <a:lnTo>
                    <a:pt x="2726" y="677"/>
                  </a:lnTo>
                  <a:lnTo>
                    <a:pt x="2728" y="676"/>
                  </a:lnTo>
                  <a:lnTo>
                    <a:pt x="2730" y="680"/>
                  </a:lnTo>
                  <a:lnTo>
                    <a:pt x="2738" y="680"/>
                  </a:lnTo>
                  <a:lnTo>
                    <a:pt x="2741" y="681"/>
                  </a:lnTo>
                  <a:lnTo>
                    <a:pt x="2744" y="680"/>
                  </a:lnTo>
                  <a:lnTo>
                    <a:pt x="2750" y="678"/>
                  </a:lnTo>
                  <a:lnTo>
                    <a:pt x="2756" y="682"/>
                  </a:lnTo>
                  <a:lnTo>
                    <a:pt x="2762" y="677"/>
                  </a:lnTo>
                  <a:lnTo>
                    <a:pt x="2764" y="680"/>
                  </a:lnTo>
                  <a:lnTo>
                    <a:pt x="2765" y="677"/>
                  </a:lnTo>
                  <a:lnTo>
                    <a:pt x="2769" y="676"/>
                  </a:lnTo>
                  <a:lnTo>
                    <a:pt x="2770" y="680"/>
                  </a:lnTo>
                  <a:lnTo>
                    <a:pt x="2767" y="680"/>
                  </a:lnTo>
                  <a:close/>
                  <a:moveTo>
                    <a:pt x="3189" y="518"/>
                  </a:moveTo>
                  <a:lnTo>
                    <a:pt x="3189" y="520"/>
                  </a:lnTo>
                  <a:lnTo>
                    <a:pt x="3188" y="526"/>
                  </a:lnTo>
                  <a:lnTo>
                    <a:pt x="3188" y="528"/>
                  </a:lnTo>
                  <a:lnTo>
                    <a:pt x="3185" y="534"/>
                  </a:lnTo>
                  <a:lnTo>
                    <a:pt x="3184" y="537"/>
                  </a:lnTo>
                  <a:lnTo>
                    <a:pt x="3184" y="541"/>
                  </a:lnTo>
                  <a:lnTo>
                    <a:pt x="3185" y="545"/>
                  </a:lnTo>
                  <a:lnTo>
                    <a:pt x="3183" y="547"/>
                  </a:lnTo>
                  <a:lnTo>
                    <a:pt x="3181" y="549"/>
                  </a:lnTo>
                  <a:lnTo>
                    <a:pt x="3180" y="553"/>
                  </a:lnTo>
                  <a:lnTo>
                    <a:pt x="3178" y="554"/>
                  </a:lnTo>
                  <a:lnTo>
                    <a:pt x="3178" y="552"/>
                  </a:lnTo>
                  <a:lnTo>
                    <a:pt x="3175" y="551"/>
                  </a:lnTo>
                  <a:lnTo>
                    <a:pt x="3171" y="556"/>
                  </a:lnTo>
                  <a:lnTo>
                    <a:pt x="3174" y="555"/>
                  </a:lnTo>
                  <a:lnTo>
                    <a:pt x="3176" y="556"/>
                  </a:lnTo>
                  <a:lnTo>
                    <a:pt x="3178" y="558"/>
                  </a:lnTo>
                  <a:lnTo>
                    <a:pt x="3174" y="561"/>
                  </a:lnTo>
                  <a:lnTo>
                    <a:pt x="3172" y="561"/>
                  </a:lnTo>
                  <a:lnTo>
                    <a:pt x="3168" y="563"/>
                  </a:lnTo>
                  <a:lnTo>
                    <a:pt x="3167" y="566"/>
                  </a:lnTo>
                  <a:lnTo>
                    <a:pt x="3163" y="570"/>
                  </a:lnTo>
                  <a:lnTo>
                    <a:pt x="3159" y="571"/>
                  </a:lnTo>
                  <a:lnTo>
                    <a:pt x="3157" y="572"/>
                  </a:lnTo>
                  <a:lnTo>
                    <a:pt x="3151" y="574"/>
                  </a:lnTo>
                  <a:lnTo>
                    <a:pt x="3149" y="575"/>
                  </a:lnTo>
                  <a:lnTo>
                    <a:pt x="3147" y="579"/>
                  </a:lnTo>
                  <a:lnTo>
                    <a:pt x="3145" y="578"/>
                  </a:lnTo>
                  <a:lnTo>
                    <a:pt x="3141" y="578"/>
                  </a:lnTo>
                  <a:lnTo>
                    <a:pt x="3140" y="579"/>
                  </a:lnTo>
                  <a:lnTo>
                    <a:pt x="3140" y="580"/>
                  </a:lnTo>
                  <a:lnTo>
                    <a:pt x="3140" y="581"/>
                  </a:lnTo>
                  <a:lnTo>
                    <a:pt x="3137" y="587"/>
                  </a:lnTo>
                  <a:lnTo>
                    <a:pt x="3134" y="589"/>
                  </a:lnTo>
                  <a:lnTo>
                    <a:pt x="3122" y="592"/>
                  </a:lnTo>
                  <a:lnTo>
                    <a:pt x="3120" y="594"/>
                  </a:lnTo>
                  <a:lnTo>
                    <a:pt x="3115" y="594"/>
                  </a:lnTo>
                  <a:lnTo>
                    <a:pt x="3107" y="591"/>
                  </a:lnTo>
                  <a:lnTo>
                    <a:pt x="3110" y="589"/>
                  </a:lnTo>
                  <a:lnTo>
                    <a:pt x="3115" y="588"/>
                  </a:lnTo>
                  <a:lnTo>
                    <a:pt x="3117" y="588"/>
                  </a:lnTo>
                  <a:lnTo>
                    <a:pt x="3120" y="587"/>
                  </a:lnTo>
                  <a:lnTo>
                    <a:pt x="3122" y="587"/>
                  </a:lnTo>
                  <a:lnTo>
                    <a:pt x="3125" y="586"/>
                  </a:lnTo>
                  <a:lnTo>
                    <a:pt x="3131" y="582"/>
                  </a:lnTo>
                  <a:lnTo>
                    <a:pt x="3134" y="577"/>
                  </a:lnTo>
                  <a:lnTo>
                    <a:pt x="3137" y="574"/>
                  </a:lnTo>
                  <a:lnTo>
                    <a:pt x="3142" y="572"/>
                  </a:lnTo>
                  <a:lnTo>
                    <a:pt x="3145" y="570"/>
                  </a:lnTo>
                  <a:lnTo>
                    <a:pt x="3148" y="566"/>
                  </a:lnTo>
                  <a:lnTo>
                    <a:pt x="3148" y="564"/>
                  </a:lnTo>
                  <a:lnTo>
                    <a:pt x="3150" y="562"/>
                  </a:lnTo>
                  <a:lnTo>
                    <a:pt x="3156" y="558"/>
                  </a:lnTo>
                  <a:lnTo>
                    <a:pt x="3161" y="553"/>
                  </a:lnTo>
                  <a:lnTo>
                    <a:pt x="3165" y="549"/>
                  </a:lnTo>
                  <a:lnTo>
                    <a:pt x="3168" y="544"/>
                  </a:lnTo>
                  <a:lnTo>
                    <a:pt x="3171" y="541"/>
                  </a:lnTo>
                  <a:lnTo>
                    <a:pt x="3171" y="539"/>
                  </a:lnTo>
                  <a:lnTo>
                    <a:pt x="3173" y="537"/>
                  </a:lnTo>
                  <a:lnTo>
                    <a:pt x="3174" y="535"/>
                  </a:lnTo>
                  <a:lnTo>
                    <a:pt x="3176" y="529"/>
                  </a:lnTo>
                  <a:lnTo>
                    <a:pt x="3180" y="526"/>
                  </a:lnTo>
                  <a:lnTo>
                    <a:pt x="3180" y="523"/>
                  </a:lnTo>
                  <a:lnTo>
                    <a:pt x="3180" y="520"/>
                  </a:lnTo>
                  <a:lnTo>
                    <a:pt x="3181" y="518"/>
                  </a:lnTo>
                  <a:lnTo>
                    <a:pt x="3185" y="513"/>
                  </a:lnTo>
                  <a:lnTo>
                    <a:pt x="3189" y="514"/>
                  </a:lnTo>
                  <a:lnTo>
                    <a:pt x="3185" y="513"/>
                  </a:lnTo>
                  <a:lnTo>
                    <a:pt x="3189" y="513"/>
                  </a:lnTo>
                  <a:lnTo>
                    <a:pt x="3190" y="514"/>
                  </a:lnTo>
                  <a:lnTo>
                    <a:pt x="3189" y="5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90000"/>
                </a:lnSpc>
              </a:pPr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6753151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w/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B23F959-0C02-424E-8F54-5C33D9439E21}"/>
              </a:ext>
            </a:extLst>
          </p:cNvPr>
          <p:cNvSpPr>
            <a:spLocks noGrp="1"/>
          </p:cNvSpPr>
          <p:nvPr>
            <p:ph type="ftr" sz="quarter" idx="55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8C37BF-BB95-40B4-838B-2E48FCD53BAD}"/>
              </a:ext>
            </a:extLst>
          </p:cNvPr>
          <p:cNvSpPr>
            <a:spLocks noGrp="1"/>
          </p:cNvSpPr>
          <p:nvPr>
            <p:ph type="sldNum" sz="quarter" idx="56"/>
          </p:nvPr>
        </p:nvSpPr>
        <p:spPr/>
        <p:txBody>
          <a:bodyPr/>
          <a:lstStyle/>
          <a:p>
            <a:fld id="{876872E1-3CB8-45EA-A826-1429BD5BE353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4" name="Table Placeholder 3">
            <a:extLst>
              <a:ext uri="{FF2B5EF4-FFF2-40B4-BE49-F238E27FC236}">
                <a16:creationId xmlns:a16="http://schemas.microsoft.com/office/drawing/2014/main" id="{FDB6CF34-CD6E-459F-80DF-0FD49107B5FB}"/>
              </a:ext>
            </a:extLst>
          </p:cNvPr>
          <p:cNvSpPr>
            <a:spLocks noGrp="1"/>
          </p:cNvSpPr>
          <p:nvPr>
            <p:ph type="tbl" sz="quarter" idx="54"/>
          </p:nvPr>
        </p:nvSpPr>
        <p:spPr>
          <a:xfrm>
            <a:off x="381001" y="1717675"/>
            <a:ext cx="7493000" cy="4327525"/>
          </a:xfrm>
        </p:spPr>
        <p:txBody>
          <a:bodyPr/>
          <a:lstStyle/>
          <a:p>
            <a:endParaRPr lang="en-CA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CD79D35-2047-46D9-92F2-DD12C60B1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8941" y="381600"/>
            <a:ext cx="7525060" cy="49859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8" name="Picture Placeholder 10">
            <a:extLst>
              <a:ext uri="{FF2B5EF4-FFF2-40B4-BE49-F238E27FC236}">
                <a16:creationId xmlns:a16="http://schemas.microsoft.com/office/drawing/2014/main" id="{DE891729-9EA8-488D-8B96-300F4A9FA42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567530" y="-1"/>
            <a:ext cx="3624470" cy="6045199"/>
          </a:xfrm>
          <a:custGeom>
            <a:avLst/>
            <a:gdLst>
              <a:gd name="connsiteX0" fmla="*/ 0 w 5302251"/>
              <a:gd name="connsiteY0" fmla="*/ 0 h 6056313"/>
              <a:gd name="connsiteX1" fmla="*/ 5302251 w 5302251"/>
              <a:gd name="connsiteY1" fmla="*/ 0 h 6056313"/>
              <a:gd name="connsiteX2" fmla="*/ 5302251 w 5302251"/>
              <a:gd name="connsiteY2" fmla="*/ 6056313 h 6056313"/>
              <a:gd name="connsiteX3" fmla="*/ 932984 w 5302251"/>
              <a:gd name="connsiteY3" fmla="*/ 6056313 h 6056313"/>
              <a:gd name="connsiteX4" fmla="*/ 0 w 5302251"/>
              <a:gd name="connsiteY4" fmla="*/ 6056313 h 6056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2251" h="6056313">
                <a:moveTo>
                  <a:pt x="0" y="0"/>
                </a:moveTo>
                <a:lnTo>
                  <a:pt x="5302251" y="0"/>
                </a:lnTo>
                <a:lnTo>
                  <a:pt x="5302251" y="6056313"/>
                </a:lnTo>
                <a:lnTo>
                  <a:pt x="932984" y="6056313"/>
                </a:lnTo>
                <a:lnTo>
                  <a:pt x="0" y="605631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720000" tIns="0" rIns="720000" bIns="900000" anchor="ctr" anchorCtr="0">
            <a:noAutofit/>
          </a:bodyPr>
          <a:lstStyle>
            <a:lvl1pPr algn="ctr">
              <a:spcBef>
                <a:spcPts val="0"/>
              </a:spcBef>
              <a:defRPr sz="1400" b="0" cap="none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on the icon to insert image </a:t>
            </a:r>
            <a:br>
              <a:rPr lang="en-US"/>
            </a:br>
            <a:r>
              <a:rPr lang="en-US"/>
              <a:t>in placeholder</a:t>
            </a:r>
          </a:p>
        </p:txBody>
      </p:sp>
    </p:spTree>
    <p:extLst>
      <p:ext uri="{BB962C8B-B14F-4D97-AF65-F5344CB8AC3E}">
        <p14:creationId xmlns:p14="http://schemas.microsoft.com/office/powerpoint/2010/main" val="2679953426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ata 1.1 – One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726978A-7D98-463D-B9B1-47CC26AC8E29}"/>
              </a:ext>
            </a:extLst>
          </p:cNvPr>
          <p:cNvSpPr>
            <a:spLocks noGrp="1"/>
          </p:cNvSpPr>
          <p:nvPr>
            <p:ph type="ftr" sz="quarter" idx="37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CA9204-E9A0-4986-B8FC-EF6CC163E538}"/>
              </a:ext>
            </a:extLst>
          </p:cNvPr>
          <p:cNvSpPr>
            <a:spLocks noGrp="1"/>
          </p:cNvSpPr>
          <p:nvPr>
            <p:ph type="sldNum" sz="quarter" idx="38"/>
          </p:nvPr>
        </p:nvSpPr>
        <p:spPr/>
        <p:txBody>
          <a:bodyPr/>
          <a:lstStyle/>
          <a:p>
            <a:fld id="{876872E1-3CB8-45EA-A826-1429BD5BE353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D4F3D8C2-93E4-4AAA-B4F2-182543BC83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4245" y="1335323"/>
            <a:ext cx="3962401" cy="1511572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Heading 36 pt min 30 pt</a:t>
            </a:r>
            <a:br>
              <a:rPr lang="en-AU"/>
            </a:br>
            <a:r>
              <a:rPr lang="en-US"/>
              <a:t>max 3 lines</a:t>
            </a:r>
            <a:endParaRPr lang="en-GB"/>
          </a:p>
        </p:txBody>
      </p:sp>
      <p:sp>
        <p:nvSpPr>
          <p:cNvPr id="10" name="Intro">
            <a:extLst>
              <a:ext uri="{FF2B5EF4-FFF2-40B4-BE49-F238E27FC236}">
                <a16:creationId xmlns:a16="http://schemas.microsoft.com/office/drawing/2014/main" id="{AA5E0EF5-69CD-41AF-B569-DBF3F6FC77F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9206" y="2847703"/>
            <a:ext cx="3957207" cy="3225388"/>
          </a:xfrm>
        </p:spPr>
        <p:txBody>
          <a:bodyPr tIns="288000"/>
          <a:lstStyle>
            <a:lvl1pPr>
              <a:defRPr sz="2000">
                <a:latin typeface="+mn-lt"/>
              </a:defRPr>
            </a:lvl1pPr>
            <a:lvl2pPr marL="180000" indent="-180000">
              <a:buFont typeface="Arial" panose="020B0604020202020204" pitchFamily="34" charset="0"/>
              <a:buChar char="•"/>
              <a:defRPr sz="1800"/>
            </a:lvl2pPr>
            <a:lvl3pPr marL="360000" indent="-180000">
              <a:defRPr sz="1600"/>
            </a:lvl3pPr>
            <a:lvl4pPr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marL="360000" lvl="3" indent="-1800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–"/>
            </a:pPr>
            <a:r>
              <a:rPr lang="en-US"/>
              <a:t>Third level</a:t>
            </a:r>
          </a:p>
        </p:txBody>
      </p:sp>
      <p:sp>
        <p:nvSpPr>
          <p:cNvPr id="6" name="Chart Placeholder 5"/>
          <p:cNvSpPr>
            <a:spLocks noGrp="1"/>
          </p:cNvSpPr>
          <p:nvPr>
            <p:ph type="chart" sz="quarter" idx="33"/>
          </p:nvPr>
        </p:nvSpPr>
        <p:spPr>
          <a:xfrm>
            <a:off x="4922838" y="1443038"/>
            <a:ext cx="6886575" cy="4602162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461313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ata 1.2 – 6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B56177-B86C-4AA8-8C11-753E4C9FA0D2}"/>
              </a:ext>
            </a:extLst>
          </p:cNvPr>
          <p:cNvSpPr>
            <a:spLocks noGrp="1"/>
          </p:cNvSpPr>
          <p:nvPr>
            <p:ph type="ftr" sz="quarter" idx="56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41C02F-169F-47C5-89F8-84793CE345F2}"/>
              </a:ext>
            </a:extLst>
          </p:cNvPr>
          <p:cNvSpPr>
            <a:spLocks noGrp="1"/>
          </p:cNvSpPr>
          <p:nvPr>
            <p:ph type="sldNum" sz="quarter" idx="57"/>
          </p:nvPr>
        </p:nvSpPr>
        <p:spPr/>
        <p:txBody>
          <a:bodyPr/>
          <a:lstStyle/>
          <a:p>
            <a:fld id="{876872E1-3CB8-45EA-A826-1429BD5BE353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36" name="Title 6">
            <a:extLst>
              <a:ext uri="{FF2B5EF4-FFF2-40B4-BE49-F238E27FC236}">
                <a16:creationId xmlns:a16="http://schemas.microsoft.com/office/drawing/2014/main" id="{D9F4D5AD-B81B-4A68-B253-D8F4236DD0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4245" y="711817"/>
            <a:ext cx="3995617" cy="1511572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Heading 36 pt min 30 pt</a:t>
            </a:r>
            <a:br>
              <a:rPr lang="en-AU"/>
            </a:br>
            <a:r>
              <a:rPr lang="en-US"/>
              <a:t>max 3 lines</a:t>
            </a:r>
            <a:endParaRPr lang="en-GB"/>
          </a:p>
        </p:txBody>
      </p:sp>
      <p:sp>
        <p:nvSpPr>
          <p:cNvPr id="19" name="Intro">
            <a:extLst>
              <a:ext uri="{FF2B5EF4-FFF2-40B4-BE49-F238E27FC236}">
                <a16:creationId xmlns:a16="http://schemas.microsoft.com/office/drawing/2014/main" id="{69E4B6A9-DE5F-4B96-B2FD-5D1C783EDEB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9206" y="2223390"/>
            <a:ext cx="3990379" cy="3821810"/>
          </a:xfrm>
        </p:spPr>
        <p:txBody>
          <a:bodyPr tIns="288000"/>
          <a:lstStyle>
            <a:lvl1pPr>
              <a:defRPr sz="2000">
                <a:latin typeface="+mn-lt"/>
              </a:defRPr>
            </a:lvl1pPr>
            <a:lvl2pPr marL="180000" indent="-180000">
              <a:buFont typeface="Arial" panose="020B0604020202020204" pitchFamily="34" charset="0"/>
              <a:buChar char="•"/>
              <a:defRPr sz="1800"/>
            </a:lvl2pPr>
            <a:lvl3pPr marL="360000" indent="-180000">
              <a:defRPr sz="1600"/>
            </a:lvl3pPr>
            <a:lvl4pPr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marL="360000" lvl="3" indent="-1800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–"/>
            </a:pPr>
            <a:r>
              <a:rPr lang="en-US"/>
              <a:t>Third level</a:t>
            </a:r>
          </a:p>
        </p:txBody>
      </p:sp>
      <p:sp>
        <p:nvSpPr>
          <p:cNvPr id="8" name="Chart Placeholder 1">
            <a:extLst>
              <a:ext uri="{FF2B5EF4-FFF2-40B4-BE49-F238E27FC236}">
                <a16:creationId xmlns:a16="http://schemas.microsoft.com/office/drawing/2014/main" id="{1EDC7A07-DD9E-43B1-A097-7057C5337015}"/>
              </a:ext>
            </a:extLst>
          </p:cNvPr>
          <p:cNvSpPr>
            <a:spLocks noGrp="1" noChangeAspect="1"/>
          </p:cNvSpPr>
          <p:nvPr>
            <p:ph type="chart" sz="quarter" idx="37"/>
          </p:nvPr>
        </p:nvSpPr>
        <p:spPr>
          <a:xfrm>
            <a:off x="4994006" y="714881"/>
            <a:ext cx="1656000" cy="1656000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5E9DA5B5-A33D-4295-984D-C1ECB0A8752B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4814006" y="2508786"/>
            <a:ext cx="2016000" cy="648000"/>
          </a:xfrm>
        </p:spPr>
        <p:txBody>
          <a:bodyPr anchor="t"/>
          <a:lstStyle>
            <a:lvl1pPr algn="ctr">
              <a:spcBef>
                <a:spcPts val="0"/>
              </a:spcBef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Insert text maximum </a:t>
            </a:r>
            <a:br>
              <a:rPr lang="en-US"/>
            </a:br>
            <a:r>
              <a:rPr lang="en-US"/>
              <a:t>3 lines, minimum 14pt with single line spacing</a:t>
            </a:r>
          </a:p>
        </p:txBody>
      </p:sp>
      <p:sp>
        <p:nvSpPr>
          <p:cNvPr id="12" name="Chart Placeholder 2">
            <a:extLst>
              <a:ext uri="{FF2B5EF4-FFF2-40B4-BE49-F238E27FC236}">
                <a16:creationId xmlns:a16="http://schemas.microsoft.com/office/drawing/2014/main" id="{A8E36424-CB6B-4351-94B1-8C00A40EF549}"/>
              </a:ext>
            </a:extLst>
          </p:cNvPr>
          <p:cNvSpPr>
            <a:spLocks noGrp="1" noChangeAspect="1"/>
          </p:cNvSpPr>
          <p:nvPr>
            <p:ph type="chart" sz="quarter" idx="46"/>
          </p:nvPr>
        </p:nvSpPr>
        <p:spPr>
          <a:xfrm>
            <a:off x="7482816" y="714881"/>
            <a:ext cx="1656000" cy="1656000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9989B54D-209A-40C5-9EE6-40A0DF4DA950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7302816" y="2508786"/>
            <a:ext cx="2016000" cy="648000"/>
          </a:xfrm>
        </p:spPr>
        <p:txBody>
          <a:bodyPr anchor="t"/>
          <a:lstStyle>
            <a:lvl1pPr algn="ctr">
              <a:spcBef>
                <a:spcPts val="0"/>
              </a:spcBef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Insert text maximum </a:t>
            </a:r>
            <a:br>
              <a:rPr lang="en-US"/>
            </a:br>
            <a:r>
              <a:rPr lang="en-US"/>
              <a:t>3 lines, minimum 14pt with single line spacing</a:t>
            </a:r>
          </a:p>
        </p:txBody>
      </p:sp>
      <p:sp>
        <p:nvSpPr>
          <p:cNvPr id="16" name="Chart Placeholder 3">
            <a:extLst>
              <a:ext uri="{FF2B5EF4-FFF2-40B4-BE49-F238E27FC236}">
                <a16:creationId xmlns:a16="http://schemas.microsoft.com/office/drawing/2014/main" id="{A5F814F9-1624-48F0-AADA-CD4AA6742C8A}"/>
              </a:ext>
            </a:extLst>
          </p:cNvPr>
          <p:cNvSpPr>
            <a:spLocks noGrp="1" noChangeAspect="1"/>
          </p:cNvSpPr>
          <p:nvPr>
            <p:ph type="chart" sz="quarter" idx="48"/>
          </p:nvPr>
        </p:nvSpPr>
        <p:spPr>
          <a:xfrm>
            <a:off x="9971626" y="714881"/>
            <a:ext cx="1656000" cy="1656000"/>
          </a:xfrm>
        </p:spPr>
        <p:txBody>
          <a:bodyPr/>
          <a:lstStyle/>
          <a:p>
            <a:endParaRPr lang="en-US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08DC8DB0-79EF-4DD9-944D-25643984DA1F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791626" y="2508786"/>
            <a:ext cx="2016000" cy="648000"/>
          </a:xfrm>
        </p:spPr>
        <p:txBody>
          <a:bodyPr anchor="t"/>
          <a:lstStyle>
            <a:lvl1pPr algn="ctr">
              <a:spcBef>
                <a:spcPts val="0"/>
              </a:spcBef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Insert text maximum </a:t>
            </a:r>
            <a:br>
              <a:rPr lang="en-US"/>
            </a:br>
            <a:r>
              <a:rPr lang="en-US"/>
              <a:t>3 lines, minimum 14pt with single line spacing</a:t>
            </a:r>
          </a:p>
        </p:txBody>
      </p:sp>
      <p:sp>
        <p:nvSpPr>
          <p:cNvPr id="20" name="Chart Placeholder 4">
            <a:extLst>
              <a:ext uri="{FF2B5EF4-FFF2-40B4-BE49-F238E27FC236}">
                <a16:creationId xmlns:a16="http://schemas.microsoft.com/office/drawing/2014/main" id="{9B6555CE-AB4C-428F-8187-FFDE6E88A07C}"/>
              </a:ext>
            </a:extLst>
          </p:cNvPr>
          <p:cNvSpPr>
            <a:spLocks noGrp="1" noChangeAspect="1"/>
          </p:cNvSpPr>
          <p:nvPr>
            <p:ph type="chart" sz="quarter" idx="50"/>
          </p:nvPr>
        </p:nvSpPr>
        <p:spPr>
          <a:xfrm>
            <a:off x="4994006" y="3620392"/>
            <a:ext cx="1656000" cy="1656000"/>
          </a:xfrm>
        </p:spPr>
        <p:txBody>
          <a:bodyPr/>
          <a:lstStyle/>
          <a:p>
            <a:endParaRPr lang="en-US"/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D7DCDA56-2896-4F73-8DBC-3DB4E3A4C9FE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4814006" y="5396025"/>
            <a:ext cx="2016000" cy="648000"/>
          </a:xfrm>
        </p:spPr>
        <p:txBody>
          <a:bodyPr anchor="t"/>
          <a:lstStyle>
            <a:lvl1pPr algn="ctr">
              <a:spcBef>
                <a:spcPts val="0"/>
              </a:spcBef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Insert text maximum </a:t>
            </a:r>
            <a:br>
              <a:rPr lang="en-US"/>
            </a:br>
            <a:r>
              <a:rPr lang="en-US"/>
              <a:t>3 lines, minimum 14pt with single line spacing</a:t>
            </a:r>
          </a:p>
        </p:txBody>
      </p:sp>
      <p:sp>
        <p:nvSpPr>
          <p:cNvPr id="22" name="Chart Placeholder 5">
            <a:extLst>
              <a:ext uri="{FF2B5EF4-FFF2-40B4-BE49-F238E27FC236}">
                <a16:creationId xmlns:a16="http://schemas.microsoft.com/office/drawing/2014/main" id="{96FC2006-D20C-4561-A4D6-A5AC4094BE11}"/>
              </a:ext>
            </a:extLst>
          </p:cNvPr>
          <p:cNvSpPr>
            <a:spLocks noGrp="1" noChangeAspect="1"/>
          </p:cNvSpPr>
          <p:nvPr>
            <p:ph type="chart" sz="quarter" idx="52"/>
          </p:nvPr>
        </p:nvSpPr>
        <p:spPr>
          <a:xfrm>
            <a:off x="7482816" y="3620392"/>
            <a:ext cx="1656000" cy="1656000"/>
          </a:xfrm>
        </p:spPr>
        <p:txBody>
          <a:bodyPr/>
          <a:lstStyle/>
          <a:p>
            <a:endParaRPr lang="en-US"/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CABDC7F3-D7EC-46CE-8058-595C3628D4E4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302816" y="5396025"/>
            <a:ext cx="2016000" cy="648000"/>
          </a:xfrm>
        </p:spPr>
        <p:txBody>
          <a:bodyPr anchor="t"/>
          <a:lstStyle>
            <a:lvl1pPr algn="ctr">
              <a:spcBef>
                <a:spcPts val="0"/>
              </a:spcBef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Insert text maximum </a:t>
            </a:r>
            <a:br>
              <a:rPr lang="en-US"/>
            </a:br>
            <a:r>
              <a:rPr lang="en-US"/>
              <a:t>3 lines, minimum 14pt with single line spacing</a:t>
            </a:r>
          </a:p>
        </p:txBody>
      </p:sp>
      <p:sp>
        <p:nvSpPr>
          <p:cNvPr id="24" name="Chart Placeholder 6">
            <a:extLst>
              <a:ext uri="{FF2B5EF4-FFF2-40B4-BE49-F238E27FC236}">
                <a16:creationId xmlns:a16="http://schemas.microsoft.com/office/drawing/2014/main" id="{7E98F290-4488-4839-A42A-C70484EB265C}"/>
              </a:ext>
            </a:extLst>
          </p:cNvPr>
          <p:cNvSpPr>
            <a:spLocks noGrp="1" noChangeAspect="1"/>
          </p:cNvSpPr>
          <p:nvPr>
            <p:ph type="chart" sz="quarter" idx="54"/>
          </p:nvPr>
        </p:nvSpPr>
        <p:spPr>
          <a:xfrm>
            <a:off x="9971626" y="3620392"/>
            <a:ext cx="1656000" cy="1656000"/>
          </a:xfrm>
        </p:spPr>
        <p:txBody>
          <a:bodyPr/>
          <a:lstStyle/>
          <a:p>
            <a:endParaRPr lang="en-US"/>
          </a:p>
        </p:txBody>
      </p:sp>
      <p:sp>
        <p:nvSpPr>
          <p:cNvPr id="25" name="Text Placeholder 6">
            <a:extLst>
              <a:ext uri="{FF2B5EF4-FFF2-40B4-BE49-F238E27FC236}">
                <a16:creationId xmlns:a16="http://schemas.microsoft.com/office/drawing/2014/main" id="{EA123460-278D-4C63-9D12-B5FC5D60E4CF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791626" y="5396025"/>
            <a:ext cx="2016000" cy="648000"/>
          </a:xfrm>
        </p:spPr>
        <p:txBody>
          <a:bodyPr anchor="t"/>
          <a:lstStyle>
            <a:lvl1pPr algn="ctr">
              <a:spcBef>
                <a:spcPts val="0"/>
              </a:spcBef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Insert text maximum </a:t>
            </a:r>
            <a:br>
              <a:rPr lang="en-US"/>
            </a:br>
            <a:r>
              <a:rPr lang="en-US"/>
              <a:t>3 lines, minimum 14pt with single line spacing</a:t>
            </a:r>
          </a:p>
        </p:txBody>
      </p:sp>
    </p:spTree>
    <p:extLst>
      <p:ext uri="{BB962C8B-B14F-4D97-AF65-F5344CB8AC3E}">
        <p14:creationId xmlns:p14="http://schemas.microsoft.com/office/powerpoint/2010/main" val="2681627723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low Chart  – Text Right w/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BF235D-7CF3-4114-B337-F144CE566D61}"/>
              </a:ext>
            </a:extLst>
          </p:cNvPr>
          <p:cNvSpPr>
            <a:spLocks noGrp="1"/>
          </p:cNvSpPr>
          <p:nvPr>
            <p:ph type="ftr" sz="quarter" idx="50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DF1BAF-4BB4-4D2C-A8C7-CB5089A1DBCB}"/>
              </a:ext>
            </a:extLst>
          </p:cNvPr>
          <p:cNvSpPr>
            <a:spLocks noGrp="1"/>
          </p:cNvSpPr>
          <p:nvPr>
            <p:ph type="sldNum" sz="quarter" idx="51"/>
          </p:nvPr>
        </p:nvSpPr>
        <p:spPr/>
        <p:txBody>
          <a:bodyPr/>
          <a:lstStyle/>
          <a:p>
            <a:fld id="{876872E1-3CB8-45EA-A826-1429BD5BE353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9" name="Subtitle">
            <a:extLst>
              <a:ext uri="{FF2B5EF4-FFF2-40B4-BE49-F238E27FC236}">
                <a16:creationId xmlns:a16="http://schemas.microsoft.com/office/drawing/2014/main" id="{37D0EF96-F051-4DA4-BC1C-D578FBB733D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63600" y="1278000"/>
            <a:ext cx="11431413" cy="514738"/>
          </a:xfrm>
          <a:prstGeom prst="rect">
            <a:avLst/>
          </a:prstGeom>
        </p:spPr>
        <p:txBody>
          <a:bodyPr wrap="square" lIns="0" tIns="144000" rIns="0" bIns="0">
            <a:spAutoFit/>
          </a:bodyPr>
          <a:lstStyle>
            <a:lvl1pPr marL="0" marR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400">
                <a:solidFill>
                  <a:schemeClr val="tx1"/>
                </a:solidFill>
                <a:latin typeface="GT Sectra Fine Rg" panose="00000500000000000000" pitchFamily="50" charset="0"/>
              </a:defRPr>
            </a:lvl1pPr>
          </a:lstStyle>
          <a:p>
            <a:pPr marL="0" marR="0" lvl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/>
              <a:t>Insert subtitle here at 24pt, align to the baseline of the title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5E9E677-7C6B-462C-9193-311E902B7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14" name="Text Placeholder 1">
            <a:extLst>
              <a:ext uri="{FF2B5EF4-FFF2-40B4-BE49-F238E27FC236}">
                <a16:creationId xmlns:a16="http://schemas.microsoft.com/office/drawing/2014/main" id="{D3DAF70B-8C92-4544-B91D-D518DEF7284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8657974" y="1828800"/>
            <a:ext cx="3151439" cy="4220449"/>
          </a:xfrm>
        </p:spPr>
        <p:txBody>
          <a:bodyPr tIns="108000" bIns="108000"/>
          <a:lstStyle>
            <a:lvl1pPr>
              <a:defRPr sz="1600">
                <a:latin typeface="+mn-lt"/>
              </a:defRPr>
            </a:lvl1pPr>
            <a:lvl2pPr marL="180000" indent="-180000">
              <a:buFont typeface="Arial" panose="020B0604020202020204" pitchFamily="34" charset="0"/>
              <a:buChar char="•"/>
              <a:defRPr sz="1600"/>
            </a:lvl2pPr>
            <a:lvl3pPr marL="360000" indent="-180000">
              <a:buFont typeface="Graphik" panose="020B0503030202060203" pitchFamily="34" charset="0"/>
              <a:buChar char="–"/>
              <a:defRPr sz="1600"/>
            </a:lvl3pPr>
            <a:lvl4pPr marL="543600" indent="-180000">
              <a:defRPr lang="en-US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defRPr lang="en-US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marL="360000" lvl="3" indent="-1800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–"/>
            </a:pPr>
            <a:r>
              <a:rPr lang="en-US"/>
              <a:t>Third level</a:t>
            </a:r>
          </a:p>
          <a:p>
            <a:pPr marL="543600" lvl="4" indent="-1800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/>
              <a:t>Fourth level</a:t>
            </a:r>
          </a:p>
        </p:txBody>
      </p:sp>
      <p:grpSp>
        <p:nvGrpSpPr>
          <p:cNvPr id="2" name="Line">
            <a:extLst>
              <a:ext uri="{FF2B5EF4-FFF2-40B4-BE49-F238E27FC236}">
                <a16:creationId xmlns:a16="http://schemas.microsoft.com/office/drawing/2014/main" id="{D1CD3F75-A95D-4774-A2BB-F9563AF2FF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657974" y="1828800"/>
            <a:ext cx="3151439" cy="4227513"/>
            <a:chOff x="8657974" y="1828800"/>
            <a:chExt cx="3151439" cy="4227513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E7C6D398-C78C-4288-B68D-86B4307F7BC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657974" y="1828800"/>
              <a:ext cx="3151439" cy="0"/>
            </a:xfrm>
            <a:prstGeom prst="line">
              <a:avLst/>
            </a:prstGeom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B1B95573-3DCE-4A97-A105-B69387496D4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657974" y="6056313"/>
              <a:ext cx="3151439" cy="0"/>
            </a:xfrm>
            <a:prstGeom prst="line">
              <a:avLst/>
            </a:prstGeom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6307428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 – Versus"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778D95-8C37-429A-8A2E-E4BBB27FEADB}"/>
              </a:ext>
            </a:extLst>
          </p:cNvPr>
          <p:cNvSpPr>
            <a:spLocks noGrp="1"/>
          </p:cNvSpPr>
          <p:nvPr>
            <p:ph type="ftr" sz="quarter" idx="37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7C55A33-C5C7-4D74-AC05-CD47D7349102}"/>
              </a:ext>
            </a:extLst>
          </p:cNvPr>
          <p:cNvSpPr>
            <a:spLocks noGrp="1"/>
          </p:cNvSpPr>
          <p:nvPr>
            <p:ph type="sldNum" sz="quarter" idx="38"/>
          </p:nvPr>
        </p:nvSpPr>
        <p:spPr/>
        <p:txBody>
          <a:bodyPr/>
          <a:lstStyle/>
          <a:p>
            <a:fld id="{876872E1-3CB8-45EA-A826-1429BD5BE353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3" name="White BG">
            <a:extLst>
              <a:ext uri="{FF2B5EF4-FFF2-40B4-BE49-F238E27FC236}">
                <a16:creationId xmlns:a16="http://schemas.microsoft.com/office/drawing/2014/main" id="{AE88B606-76D1-42EE-B178-C0BBE9452F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0" y="0"/>
            <a:ext cx="12192000" cy="52619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A6D71CE-7DF7-430D-9253-F92774218F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ubtitle">
            <a:extLst>
              <a:ext uri="{FF2B5EF4-FFF2-40B4-BE49-F238E27FC236}">
                <a16:creationId xmlns:a16="http://schemas.microsoft.com/office/drawing/2014/main" id="{0119807B-39A9-41FD-8CD3-CD67C006211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63600" y="784800"/>
            <a:ext cx="11437372" cy="514738"/>
          </a:xfrm>
          <a:prstGeom prst="rect">
            <a:avLst/>
          </a:prstGeom>
        </p:spPr>
        <p:txBody>
          <a:bodyPr wrap="square" lIns="0" tIns="144000" rIns="0" bIns="0">
            <a:spAutoFit/>
          </a:bodyPr>
          <a:lstStyle>
            <a:lvl1pPr marL="0" marR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400">
                <a:solidFill>
                  <a:schemeClr val="tx1"/>
                </a:solidFill>
                <a:latin typeface="GT Sectra Fine Rg" panose="00000500000000000000" pitchFamily="50" charset="0"/>
              </a:defRPr>
            </a:lvl1pPr>
          </a:lstStyle>
          <a:p>
            <a:pPr marL="0" marR="0" lvl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/>
              <a:t>Insert subtitle here at 24pt, align to the baseline of the title</a:t>
            </a:r>
          </a:p>
        </p:txBody>
      </p:sp>
      <p:sp>
        <p:nvSpPr>
          <p:cNvPr id="15" name="Subhead">
            <a:extLst>
              <a:ext uri="{FF2B5EF4-FFF2-40B4-BE49-F238E27FC236}">
                <a16:creationId xmlns:a16="http://schemas.microsoft.com/office/drawing/2014/main" id="{4230D05D-FE41-4C48-8BA8-154C80F42116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365875" y="1898568"/>
            <a:ext cx="1764000" cy="1241365"/>
          </a:xfrm>
        </p:spPr>
        <p:txBody>
          <a:bodyPr wrap="square">
            <a:spAutoFit/>
          </a:bodyPr>
          <a:lstStyle>
            <a:lvl1pPr>
              <a:defRPr sz="2000">
                <a:solidFill>
                  <a:schemeClr val="accent1"/>
                </a:solidFill>
                <a:latin typeface="+mj-lt"/>
              </a:defRPr>
            </a:lvl1pPr>
            <a:lvl2pPr>
              <a:defRPr sz="1400">
                <a:solidFill>
                  <a:schemeClr val="accent1"/>
                </a:solidFill>
              </a:defRPr>
            </a:lvl2pPr>
            <a:lvl3pPr>
              <a:defRPr sz="1400">
                <a:solidFill>
                  <a:schemeClr val="accent1"/>
                </a:solidFill>
              </a:defRPr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3" name="Text Placeholder 1">
            <a:extLst>
              <a:ext uri="{FF2B5EF4-FFF2-40B4-BE49-F238E27FC236}">
                <a16:creationId xmlns:a16="http://schemas.microsoft.com/office/drawing/2014/main" id="{F9D015A0-A110-4729-B8BF-F537227EB260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2596612" y="1898568"/>
            <a:ext cx="2326226" cy="415498"/>
          </a:xfrm>
        </p:spPr>
        <p:txBody>
          <a:bodyPr wrap="square">
            <a:spAutoFit/>
          </a:bodyPr>
          <a:lstStyle>
            <a:lvl1pPr>
              <a:spcBef>
                <a:spcPts val="0"/>
              </a:spcBef>
              <a:defRPr sz="1600">
                <a:solidFill>
                  <a:schemeClr val="tx1"/>
                </a:solidFill>
                <a:latin typeface="Graphik Semibold" panose="020B0703030202060203" pitchFamily="34" charset="0"/>
              </a:defRPr>
            </a:lvl1pPr>
            <a:lvl2pPr>
              <a:spcBef>
                <a:spcPts val="0"/>
              </a:spcBef>
              <a:defRPr sz="11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accent1"/>
                </a:solidFill>
              </a:defRPr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Insert subhead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AEBA8EF-8E03-494F-A247-2FFB13FBDC57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2596612" y="2538845"/>
            <a:ext cx="2326226" cy="415498"/>
          </a:xfrm>
        </p:spPr>
        <p:txBody>
          <a:bodyPr wrap="square">
            <a:spAutoFit/>
          </a:bodyPr>
          <a:lstStyle>
            <a:lvl1pPr>
              <a:spcBef>
                <a:spcPts val="0"/>
              </a:spcBef>
              <a:defRPr sz="1600">
                <a:solidFill>
                  <a:schemeClr val="tx1"/>
                </a:solidFill>
                <a:latin typeface="Graphik Semibold" panose="020B0703030202060203" pitchFamily="34" charset="0"/>
              </a:defRPr>
            </a:lvl1pPr>
            <a:lvl2pPr>
              <a:spcBef>
                <a:spcPts val="0"/>
              </a:spcBef>
              <a:defRPr sz="11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accent1"/>
                </a:solidFill>
              </a:defRPr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Insert subhead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53D0BBB7-2720-4016-A1DF-81F4E52D4170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2596612" y="3179122"/>
            <a:ext cx="2326226" cy="415498"/>
          </a:xfrm>
        </p:spPr>
        <p:txBody>
          <a:bodyPr wrap="square">
            <a:spAutoFit/>
          </a:bodyPr>
          <a:lstStyle>
            <a:lvl1pPr>
              <a:spcBef>
                <a:spcPts val="0"/>
              </a:spcBef>
              <a:defRPr sz="1600">
                <a:solidFill>
                  <a:schemeClr val="tx1"/>
                </a:solidFill>
                <a:latin typeface="Graphik Semibold" panose="020B0703030202060203" pitchFamily="34" charset="0"/>
              </a:defRPr>
            </a:lvl1pPr>
            <a:lvl2pPr>
              <a:spcBef>
                <a:spcPts val="0"/>
              </a:spcBef>
              <a:defRPr sz="11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accent1"/>
                </a:solidFill>
              </a:defRPr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Insert subhead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C533CCFA-6CFE-4408-988D-4E1A2305F91B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596612" y="3819399"/>
            <a:ext cx="2326226" cy="415498"/>
          </a:xfrm>
        </p:spPr>
        <p:txBody>
          <a:bodyPr wrap="square">
            <a:spAutoFit/>
          </a:bodyPr>
          <a:lstStyle>
            <a:lvl1pPr>
              <a:spcBef>
                <a:spcPts val="0"/>
              </a:spcBef>
              <a:defRPr sz="1600">
                <a:solidFill>
                  <a:schemeClr val="tx1"/>
                </a:solidFill>
                <a:latin typeface="Graphik Semibold" panose="020B0703030202060203" pitchFamily="34" charset="0"/>
              </a:defRPr>
            </a:lvl1pPr>
            <a:lvl2pPr>
              <a:spcBef>
                <a:spcPts val="0"/>
              </a:spcBef>
              <a:defRPr sz="11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accent1"/>
                </a:solidFill>
              </a:defRPr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Insert subhead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78995F11-4ACA-4114-9627-639BA0ADAE52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2596612" y="4459675"/>
            <a:ext cx="2326226" cy="415498"/>
          </a:xfrm>
        </p:spPr>
        <p:txBody>
          <a:bodyPr wrap="square">
            <a:spAutoFit/>
          </a:bodyPr>
          <a:lstStyle>
            <a:lvl1pPr>
              <a:spcBef>
                <a:spcPts val="0"/>
              </a:spcBef>
              <a:defRPr sz="1600">
                <a:solidFill>
                  <a:schemeClr val="tx1"/>
                </a:solidFill>
                <a:latin typeface="Graphik Semibold" panose="020B0703030202060203" pitchFamily="34" charset="0"/>
              </a:defRPr>
            </a:lvl1pPr>
            <a:lvl2pPr>
              <a:spcBef>
                <a:spcPts val="0"/>
              </a:spcBef>
              <a:defRPr sz="11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accent1"/>
                </a:solidFill>
              </a:defRPr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Insert subhead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Subhead 2">
            <a:extLst>
              <a:ext uri="{FF2B5EF4-FFF2-40B4-BE49-F238E27FC236}">
                <a16:creationId xmlns:a16="http://schemas.microsoft.com/office/drawing/2014/main" id="{58429D33-B126-40AE-ACF6-B0A36E810AA1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10053906" y="1898568"/>
            <a:ext cx="1764000" cy="1241365"/>
          </a:xfrm>
        </p:spPr>
        <p:txBody>
          <a:bodyPr wrap="square">
            <a:spAutoFit/>
          </a:bodyPr>
          <a:lstStyle>
            <a:lvl1pPr algn="r">
              <a:defRPr sz="2000">
                <a:solidFill>
                  <a:schemeClr val="accent2"/>
                </a:solidFill>
                <a:latin typeface="+mj-lt"/>
              </a:defRPr>
            </a:lvl1pPr>
            <a:lvl2pPr algn="r">
              <a:defRPr sz="1400">
                <a:solidFill>
                  <a:schemeClr val="accent2"/>
                </a:solidFill>
              </a:defRPr>
            </a:lvl2pPr>
            <a:lvl3pPr algn="r">
              <a:defRPr sz="1400">
                <a:solidFill>
                  <a:schemeClr val="accent1"/>
                </a:solidFill>
              </a:defRPr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8" name="Text Placeholder 6">
            <a:extLst>
              <a:ext uri="{FF2B5EF4-FFF2-40B4-BE49-F238E27FC236}">
                <a16:creationId xmlns:a16="http://schemas.microsoft.com/office/drawing/2014/main" id="{6AA8A781-E3FA-4B6C-B424-F8D38DE6A24C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7503071" y="1898568"/>
            <a:ext cx="2326226" cy="415498"/>
          </a:xfrm>
        </p:spPr>
        <p:txBody>
          <a:bodyPr wrap="square">
            <a:spAutoFit/>
          </a:bodyPr>
          <a:lstStyle>
            <a:lvl1pPr algn="r">
              <a:spcBef>
                <a:spcPts val="0"/>
              </a:spcBef>
              <a:defRPr sz="1600">
                <a:solidFill>
                  <a:schemeClr val="tx1"/>
                </a:solidFill>
                <a:latin typeface="Graphik Semibold" panose="020B0703030202060203" pitchFamily="34" charset="0"/>
              </a:defRPr>
            </a:lvl1pPr>
            <a:lvl2pPr algn="r">
              <a:spcBef>
                <a:spcPts val="0"/>
              </a:spcBef>
              <a:defRPr sz="11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accent1"/>
                </a:solidFill>
              </a:defRPr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Insert subhead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9" name="Text Placeholder 7">
            <a:extLst>
              <a:ext uri="{FF2B5EF4-FFF2-40B4-BE49-F238E27FC236}">
                <a16:creationId xmlns:a16="http://schemas.microsoft.com/office/drawing/2014/main" id="{6C7B7A08-E14C-4F93-A365-3A7087665A43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7503071" y="2538845"/>
            <a:ext cx="2326226" cy="415498"/>
          </a:xfrm>
        </p:spPr>
        <p:txBody>
          <a:bodyPr wrap="square">
            <a:spAutoFit/>
          </a:bodyPr>
          <a:lstStyle>
            <a:lvl1pPr algn="r">
              <a:spcBef>
                <a:spcPts val="0"/>
              </a:spcBef>
              <a:defRPr sz="1600">
                <a:solidFill>
                  <a:schemeClr val="tx1"/>
                </a:solidFill>
                <a:latin typeface="Graphik Semibold" panose="020B0703030202060203" pitchFamily="34" charset="0"/>
              </a:defRPr>
            </a:lvl1pPr>
            <a:lvl2pPr algn="r">
              <a:spcBef>
                <a:spcPts val="0"/>
              </a:spcBef>
              <a:defRPr sz="11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accent1"/>
                </a:solidFill>
              </a:defRPr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Insert subhead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0" name="Text Placeholder 8">
            <a:extLst>
              <a:ext uri="{FF2B5EF4-FFF2-40B4-BE49-F238E27FC236}">
                <a16:creationId xmlns:a16="http://schemas.microsoft.com/office/drawing/2014/main" id="{EA752BB0-1280-4D11-9BD5-AD0DE831BDA2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503071" y="3179122"/>
            <a:ext cx="2326226" cy="415498"/>
          </a:xfrm>
        </p:spPr>
        <p:txBody>
          <a:bodyPr wrap="square">
            <a:spAutoFit/>
          </a:bodyPr>
          <a:lstStyle>
            <a:lvl1pPr algn="r">
              <a:spcBef>
                <a:spcPts val="0"/>
              </a:spcBef>
              <a:defRPr sz="1600">
                <a:solidFill>
                  <a:schemeClr val="tx1"/>
                </a:solidFill>
                <a:latin typeface="Graphik Semibold" panose="020B0703030202060203" pitchFamily="34" charset="0"/>
              </a:defRPr>
            </a:lvl1pPr>
            <a:lvl2pPr algn="r">
              <a:spcBef>
                <a:spcPts val="0"/>
              </a:spcBef>
              <a:defRPr sz="11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accent1"/>
                </a:solidFill>
              </a:defRPr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Insert subhead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1" name="Text Placeholder 9">
            <a:extLst>
              <a:ext uri="{FF2B5EF4-FFF2-40B4-BE49-F238E27FC236}">
                <a16:creationId xmlns:a16="http://schemas.microsoft.com/office/drawing/2014/main" id="{CFAB4740-E113-4784-9F6A-AFAC15F84AB9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503071" y="3819399"/>
            <a:ext cx="2326226" cy="415498"/>
          </a:xfrm>
        </p:spPr>
        <p:txBody>
          <a:bodyPr wrap="square">
            <a:spAutoFit/>
          </a:bodyPr>
          <a:lstStyle>
            <a:lvl1pPr algn="r">
              <a:spcBef>
                <a:spcPts val="0"/>
              </a:spcBef>
              <a:defRPr sz="1600">
                <a:solidFill>
                  <a:schemeClr val="tx1"/>
                </a:solidFill>
                <a:latin typeface="Graphik Semibold" panose="020B0703030202060203" pitchFamily="34" charset="0"/>
              </a:defRPr>
            </a:lvl1pPr>
            <a:lvl2pPr algn="r">
              <a:spcBef>
                <a:spcPts val="0"/>
              </a:spcBef>
              <a:defRPr sz="11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accent1"/>
                </a:solidFill>
              </a:defRPr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Insert subhead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B0848202-3443-462A-A479-E57BAE9E3B41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7503071" y="4459675"/>
            <a:ext cx="2326226" cy="415498"/>
          </a:xfrm>
        </p:spPr>
        <p:txBody>
          <a:bodyPr wrap="square">
            <a:spAutoFit/>
          </a:bodyPr>
          <a:lstStyle>
            <a:lvl1pPr algn="r">
              <a:spcBef>
                <a:spcPts val="0"/>
              </a:spcBef>
              <a:defRPr sz="1600">
                <a:solidFill>
                  <a:schemeClr val="tx1"/>
                </a:solidFill>
                <a:latin typeface="Graphik Semibold" panose="020B0703030202060203" pitchFamily="34" charset="0"/>
              </a:defRPr>
            </a:lvl1pPr>
            <a:lvl2pPr algn="r">
              <a:spcBef>
                <a:spcPts val="0"/>
              </a:spcBef>
              <a:defRPr sz="11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accent1"/>
                </a:solidFill>
              </a:defRPr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Insert subhead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D43A925B-B5CE-4828-B1A0-BC65E8D7B9D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381000" y="5528684"/>
            <a:ext cx="11428406" cy="703524"/>
          </a:xfrm>
          <a:ln>
            <a:noFill/>
          </a:ln>
        </p:spPr>
        <p:txBody>
          <a:bodyPr lIns="720000" tIns="126000" rIns="720000" bIns="144000" anchor="ctr">
            <a:spAutoFit/>
          </a:bodyPr>
          <a:lstStyle>
            <a:lvl1pPr algn="ctr">
              <a:spcBef>
                <a:spcPts val="0"/>
              </a:spcBef>
              <a:defRPr sz="1400">
                <a:latin typeface="+mn-lt"/>
              </a:defRPr>
            </a:lvl1pPr>
          </a:lstStyle>
          <a:p>
            <a:pPr lvl="0"/>
            <a:r>
              <a:rPr lang="en-US"/>
              <a:t>Insert text font size minimum 14 pt </a:t>
            </a:r>
            <a:br>
              <a:rPr lang="en-US"/>
            </a:br>
            <a:r>
              <a:rPr lang="en-US"/>
              <a:t>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921264485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 –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484FF8F7-5F3B-406F-A6B2-990FC0487776}"/>
              </a:ext>
            </a:extLst>
          </p:cNvPr>
          <p:cNvSpPr>
            <a:spLocks noGrp="1"/>
          </p:cNvSpPr>
          <p:nvPr>
            <p:ph type="ftr" sz="quarter" idx="42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endParaRPr lang="en-US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9CCEC2EE-7F41-4C40-9CD6-97D7A14E04C5}"/>
              </a:ext>
            </a:extLst>
          </p:cNvPr>
          <p:cNvSpPr>
            <a:spLocks noGrp="1"/>
          </p:cNvSpPr>
          <p:nvPr>
            <p:ph type="sldNum" sz="quarter" idx="43"/>
          </p:nvPr>
        </p:nvSpPr>
        <p:spPr/>
        <p:txBody>
          <a:bodyPr/>
          <a:lstStyle/>
          <a:p>
            <a:fld id="{876872E1-3CB8-45EA-A826-1429BD5BE353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9D02A7BB-3DA9-49AD-B463-F482E389B8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45101" y="644239"/>
            <a:ext cx="4929270" cy="1151084"/>
          </a:xfrm>
        </p:spPr>
        <p:txBody>
          <a:bodyPr wrap="square" anchor="t">
            <a:spAutoFit/>
          </a:bodyPr>
          <a:lstStyle>
            <a:lvl1pPr>
              <a:defRPr sz="4400"/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endParaRPr lang="en-AU"/>
          </a:p>
        </p:txBody>
      </p:sp>
      <p:sp>
        <p:nvSpPr>
          <p:cNvPr id="11" name="Subtitle">
            <a:extLst>
              <a:ext uri="{FF2B5EF4-FFF2-40B4-BE49-F238E27FC236}">
                <a16:creationId xmlns:a16="http://schemas.microsoft.com/office/drawing/2014/main" id="{BB506B52-A792-46CB-AD23-6BFF47ED7D6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72000" y="1717675"/>
            <a:ext cx="4651560" cy="956773"/>
          </a:xfrm>
          <a:prstGeom prst="rect">
            <a:avLst/>
          </a:prstGeom>
        </p:spPr>
        <p:txBody>
          <a:bodyPr wrap="square" lIns="0" tIns="216000" rIns="0" bIns="0">
            <a:spAutoFit/>
          </a:bodyPr>
          <a:lstStyle>
            <a:lvl1pPr marL="0" marR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400">
                <a:solidFill>
                  <a:schemeClr val="tx1"/>
                </a:solidFill>
                <a:latin typeface="GT Sectra Fine Rg" panose="00000500000000000000" pitchFamily="50" charset="0"/>
              </a:defRPr>
            </a:lvl1pPr>
          </a:lstStyle>
          <a:p>
            <a:pPr marL="0" marR="0" lvl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/>
              <a:t>Insert subtitle here at 24pt, align box to the baseline of the title</a:t>
            </a:r>
          </a:p>
        </p:txBody>
      </p:sp>
      <p:sp>
        <p:nvSpPr>
          <p:cNvPr id="12" name="Text Placeholder 1">
            <a:extLst>
              <a:ext uri="{FF2B5EF4-FFF2-40B4-BE49-F238E27FC236}">
                <a16:creationId xmlns:a16="http://schemas.microsoft.com/office/drawing/2014/main" id="{4C1EC785-CCB5-4B00-8159-C3CBF36EBA1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70647" y="4263616"/>
            <a:ext cx="3345765" cy="1781584"/>
          </a:xfrm>
        </p:spPr>
        <p:txBody>
          <a:bodyPr/>
          <a:lstStyle>
            <a:lvl1pPr>
              <a:defRPr sz="2400">
                <a:solidFill>
                  <a:schemeClr val="accent3"/>
                </a:solidFill>
              </a:defRPr>
            </a:lvl1pPr>
            <a:lvl2pPr>
              <a:spcBef>
                <a:spcPts val="600"/>
              </a:spcBef>
              <a:defRPr sz="1800">
                <a:latin typeface="Graphik Semibold" panose="020B0703030202060203" pitchFamily="34" charset="0"/>
              </a:defRPr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Insert heading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837EE336-AE66-4D12-8057-D23DF291B94C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480424" y="2000618"/>
            <a:ext cx="3328988" cy="1781584"/>
          </a:xfrm>
        </p:spPr>
        <p:txBody>
          <a:bodyPr/>
          <a:lstStyle>
            <a:lvl1pPr>
              <a:defRPr sz="2400">
                <a:solidFill>
                  <a:schemeClr val="accent1"/>
                </a:solidFill>
              </a:defRPr>
            </a:lvl1pPr>
            <a:lvl2pPr>
              <a:spcBef>
                <a:spcPts val="600"/>
              </a:spcBef>
              <a:defRPr sz="1800">
                <a:latin typeface="Graphik Semibold" panose="020B0703030202060203" pitchFamily="34" charset="0"/>
              </a:defRPr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Insert heading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F6ADE1B1-22F0-4AA7-BD75-0128F3A7F3D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480424" y="4263758"/>
            <a:ext cx="3328988" cy="1781584"/>
          </a:xfrm>
        </p:spPr>
        <p:txBody>
          <a:bodyPr/>
          <a:lstStyle>
            <a:lvl1pPr>
              <a:defRPr sz="2400">
                <a:solidFill>
                  <a:schemeClr val="accent2"/>
                </a:solidFill>
              </a:defRPr>
            </a:lvl1pPr>
            <a:lvl2pPr>
              <a:spcBef>
                <a:spcPts val="600"/>
              </a:spcBef>
              <a:defRPr sz="1800">
                <a:latin typeface="Graphik Semibold" panose="020B0703030202060203" pitchFamily="34" charset="0"/>
              </a:defRPr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Insert heading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710172380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 – (3) w/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7217E41-C30C-4207-B27C-1131C0D3B062}"/>
              </a:ext>
            </a:extLst>
          </p:cNvPr>
          <p:cNvSpPr>
            <a:spLocks noGrp="1"/>
          </p:cNvSpPr>
          <p:nvPr>
            <p:ph type="ftr" sz="quarter" idx="56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5FC860-5C61-4605-8F09-0C8BDBD02B69}"/>
              </a:ext>
            </a:extLst>
          </p:cNvPr>
          <p:cNvSpPr>
            <a:spLocks noGrp="1"/>
          </p:cNvSpPr>
          <p:nvPr>
            <p:ph type="sldNum" sz="quarter" idx="57"/>
          </p:nvPr>
        </p:nvSpPr>
        <p:spPr/>
        <p:txBody>
          <a:bodyPr/>
          <a:lstStyle/>
          <a:p>
            <a:fld id="{876872E1-3CB8-45EA-A826-1429BD5BE353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21" name="Title 4">
            <a:extLst>
              <a:ext uri="{FF2B5EF4-FFF2-40B4-BE49-F238E27FC236}">
                <a16:creationId xmlns:a16="http://schemas.microsoft.com/office/drawing/2014/main" id="{D3DDAF39-EF96-42C6-A956-3506E03B90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45101" y="644239"/>
            <a:ext cx="5947370" cy="1218795"/>
          </a:xfrm>
        </p:spPr>
        <p:txBody>
          <a:bodyPr wrap="square" anchor="t">
            <a:spAutoFit/>
          </a:bodyPr>
          <a:lstStyle>
            <a:lvl1pPr>
              <a:defRPr sz="4400"/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endParaRPr lang="en-AU"/>
          </a:p>
        </p:txBody>
      </p:sp>
      <p:sp>
        <p:nvSpPr>
          <p:cNvPr id="18" name="Text Placeholder 1">
            <a:extLst>
              <a:ext uri="{FF2B5EF4-FFF2-40B4-BE49-F238E27FC236}">
                <a16:creationId xmlns:a16="http://schemas.microsoft.com/office/drawing/2014/main" id="{35ABD8A9-32BD-4E7B-99E9-C5381949A6B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27843" y="2775347"/>
            <a:ext cx="2564628" cy="583321"/>
          </a:xfrm>
        </p:spPr>
        <p:txBody>
          <a:bodyPr wrap="square" lIns="0" tIns="90000" rIns="0" bIns="0">
            <a:spAutoFit/>
          </a:bodyPr>
          <a:lstStyle>
            <a:lvl1pPr algn="r">
              <a:defRPr sz="1600">
                <a:latin typeface="+mn-lt"/>
              </a:defRPr>
            </a:lvl1pPr>
            <a:lvl2pPr marL="180000" indent="-180000">
              <a:buFont typeface="Arial" panose="020B0604020202020204" pitchFamily="34" charset="0"/>
              <a:buChar char="•"/>
              <a:defRPr sz="1600"/>
            </a:lvl2pPr>
            <a:lvl3pPr marL="180000" indent="0">
              <a:buNone/>
              <a:defRPr/>
            </a:lvl3pPr>
          </a:lstStyle>
          <a:p>
            <a:pPr lvl="0"/>
            <a:r>
              <a:rPr lang="en-US"/>
              <a:t>Insert body text, font size at 16 pt minimum 14 pt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B678B5F7-2E0E-46B6-8B8E-212B09D48E15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4327843" y="3859428"/>
            <a:ext cx="2564628" cy="583321"/>
          </a:xfrm>
        </p:spPr>
        <p:txBody>
          <a:bodyPr wrap="square" lIns="0" tIns="90000" rIns="0" bIns="0">
            <a:spAutoFit/>
          </a:bodyPr>
          <a:lstStyle>
            <a:lvl1pPr algn="r">
              <a:defRPr sz="1600">
                <a:latin typeface="+mn-lt"/>
              </a:defRPr>
            </a:lvl1pPr>
            <a:lvl2pPr marL="180000" indent="-180000">
              <a:buFont typeface="Arial" panose="020B0604020202020204" pitchFamily="34" charset="0"/>
              <a:buChar char="•"/>
              <a:defRPr sz="1600"/>
            </a:lvl2pPr>
            <a:lvl3pPr marL="180000" indent="0">
              <a:buNone/>
              <a:defRPr/>
            </a:lvl3pPr>
          </a:lstStyle>
          <a:p>
            <a:pPr lvl="0"/>
            <a:r>
              <a:rPr lang="en-US"/>
              <a:t>Insert body text, font size at 16 pt minimum 14 pt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506F9B2F-D279-4419-9C16-CF7AADE0459E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4327843" y="4943508"/>
            <a:ext cx="2564628" cy="583321"/>
          </a:xfrm>
        </p:spPr>
        <p:txBody>
          <a:bodyPr wrap="square" lIns="0" tIns="90000" rIns="0" bIns="0">
            <a:spAutoFit/>
          </a:bodyPr>
          <a:lstStyle>
            <a:lvl1pPr algn="r">
              <a:defRPr sz="1600">
                <a:latin typeface="+mn-lt"/>
              </a:defRPr>
            </a:lvl1pPr>
            <a:lvl2pPr marL="180000" indent="-180000">
              <a:buFont typeface="Arial" panose="020B0604020202020204" pitchFamily="34" charset="0"/>
              <a:buChar char="•"/>
              <a:defRPr sz="1600"/>
            </a:lvl2pPr>
            <a:lvl3pPr marL="180000" indent="0">
              <a:buNone/>
              <a:defRPr/>
            </a:lvl3pPr>
          </a:lstStyle>
          <a:p>
            <a:pPr lvl="0"/>
            <a:r>
              <a:rPr lang="en-US"/>
              <a:t>Insert body text, font size at 16 pt minimum 14 pt</a:t>
            </a:r>
          </a:p>
        </p:txBody>
      </p:sp>
      <p:sp>
        <p:nvSpPr>
          <p:cNvPr id="10" name="Picture Placeholder 10">
            <a:extLst>
              <a:ext uri="{FF2B5EF4-FFF2-40B4-BE49-F238E27FC236}">
                <a16:creationId xmlns:a16="http://schemas.microsoft.com/office/drawing/2014/main" id="{114FECE4-44D7-4008-9A4C-F7836F121E2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586304" y="0"/>
            <a:ext cx="4605696" cy="6045200"/>
          </a:xfrm>
          <a:custGeom>
            <a:avLst/>
            <a:gdLst>
              <a:gd name="connsiteX0" fmla="*/ 0 w 5302251"/>
              <a:gd name="connsiteY0" fmla="*/ 0 h 6056313"/>
              <a:gd name="connsiteX1" fmla="*/ 5302251 w 5302251"/>
              <a:gd name="connsiteY1" fmla="*/ 0 h 6056313"/>
              <a:gd name="connsiteX2" fmla="*/ 5302251 w 5302251"/>
              <a:gd name="connsiteY2" fmla="*/ 6056313 h 6056313"/>
              <a:gd name="connsiteX3" fmla="*/ 932984 w 5302251"/>
              <a:gd name="connsiteY3" fmla="*/ 6056313 h 6056313"/>
              <a:gd name="connsiteX4" fmla="*/ 0 w 5302251"/>
              <a:gd name="connsiteY4" fmla="*/ 6056313 h 6056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2251" h="6056313">
                <a:moveTo>
                  <a:pt x="0" y="0"/>
                </a:moveTo>
                <a:lnTo>
                  <a:pt x="5302251" y="0"/>
                </a:lnTo>
                <a:lnTo>
                  <a:pt x="5302251" y="6056313"/>
                </a:lnTo>
                <a:lnTo>
                  <a:pt x="932984" y="6056313"/>
                </a:lnTo>
                <a:lnTo>
                  <a:pt x="0" y="605631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720000" tIns="0" rIns="720000" bIns="900000" anchor="ctr" anchorCtr="0">
            <a:noAutofit/>
          </a:bodyPr>
          <a:lstStyle>
            <a:lvl1pPr algn="ctr">
              <a:spcBef>
                <a:spcPts val="0"/>
              </a:spcBef>
              <a:defRPr sz="1400" b="0" cap="none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on the icon to insert image </a:t>
            </a:r>
            <a:br>
              <a:rPr lang="en-US"/>
            </a:br>
            <a:r>
              <a:rPr lang="en-US"/>
              <a:t>in placeholder</a:t>
            </a:r>
          </a:p>
        </p:txBody>
      </p:sp>
    </p:spTree>
    <p:extLst>
      <p:ext uri="{BB962C8B-B14F-4D97-AF65-F5344CB8AC3E}">
        <p14:creationId xmlns:p14="http://schemas.microsoft.com/office/powerpoint/2010/main" val="3645982801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 – Intro Left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820E95A-ADA0-46D6-B18E-81A71F0292CB}"/>
              </a:ext>
            </a:extLst>
          </p:cNvPr>
          <p:cNvSpPr>
            <a:spLocks noGrp="1"/>
          </p:cNvSpPr>
          <p:nvPr>
            <p:ph type="ftr" sz="quarter" idx="37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574FF5-AD1A-455A-BE2C-7FD5171EF76A}"/>
              </a:ext>
            </a:extLst>
          </p:cNvPr>
          <p:cNvSpPr>
            <a:spLocks noGrp="1"/>
          </p:cNvSpPr>
          <p:nvPr>
            <p:ph type="sldNum" sz="quarter" idx="38"/>
          </p:nvPr>
        </p:nvSpPr>
        <p:spPr/>
        <p:txBody>
          <a:bodyPr/>
          <a:lstStyle/>
          <a:p>
            <a:fld id="{876872E1-3CB8-45EA-A826-1429BD5BE353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6" name="Title 6">
            <a:extLst>
              <a:ext uri="{FF2B5EF4-FFF2-40B4-BE49-F238E27FC236}">
                <a16:creationId xmlns:a16="http://schemas.microsoft.com/office/drawing/2014/main" id="{BB3F6845-7401-4224-977A-2EB25DE964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59193" y="1663096"/>
            <a:ext cx="3664724" cy="1511572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Heading 36 pt min 30 pt</a:t>
            </a:r>
            <a:br>
              <a:rPr lang="en-AU"/>
            </a:br>
            <a:r>
              <a:rPr lang="en-US"/>
              <a:t>max 3 lines</a:t>
            </a:r>
            <a:endParaRPr lang="en-GB"/>
          </a:p>
        </p:txBody>
      </p:sp>
      <p:sp>
        <p:nvSpPr>
          <p:cNvPr id="7" name="Intro">
            <a:extLst>
              <a:ext uri="{FF2B5EF4-FFF2-40B4-BE49-F238E27FC236}">
                <a16:creationId xmlns:a16="http://schemas.microsoft.com/office/drawing/2014/main" id="{930929F5-0A00-4280-B57D-D49190359FF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71383" y="3175476"/>
            <a:ext cx="3664724" cy="2195622"/>
          </a:xfrm>
        </p:spPr>
        <p:txBody>
          <a:bodyPr tIns="288000"/>
          <a:lstStyle>
            <a:lvl1pPr>
              <a:defRPr sz="2000">
                <a:latin typeface="+mn-lt"/>
              </a:defRPr>
            </a:lvl1pPr>
            <a:lvl2pPr marL="180000" indent="-180000">
              <a:buFont typeface="Arial" panose="020B0604020202020204" pitchFamily="34" charset="0"/>
              <a:buChar char="•"/>
              <a:defRPr sz="1800"/>
            </a:lvl2pPr>
            <a:lvl3pPr marL="360000" indent="-180000">
              <a:defRPr sz="1600"/>
            </a:lvl3pPr>
            <a:lvl4pPr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marL="360000" lvl="3" indent="-1800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–"/>
            </a:pPr>
            <a:r>
              <a:rPr lang="en-US"/>
              <a:t>Third level</a:t>
            </a:r>
          </a:p>
        </p:txBody>
      </p:sp>
      <p:sp>
        <p:nvSpPr>
          <p:cNvPr id="12" name="Text Placeholder 1">
            <a:extLst>
              <a:ext uri="{FF2B5EF4-FFF2-40B4-BE49-F238E27FC236}">
                <a16:creationId xmlns:a16="http://schemas.microsoft.com/office/drawing/2014/main" id="{A5AA2DA9-35B5-41E2-A7E2-FCF7BF41098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857117" y="1687798"/>
            <a:ext cx="2952296" cy="847718"/>
          </a:xfrm>
        </p:spPr>
        <p:txBody>
          <a:bodyPr wrap="square" lIns="0" tIns="0" rIns="0" bIns="108000">
            <a:spAutoFit/>
          </a:bodyPr>
          <a:lstStyle>
            <a:lvl1pPr algn="r">
              <a:defRPr sz="1600">
                <a:latin typeface="+mn-lt"/>
              </a:defRPr>
            </a:lvl1pPr>
            <a:lvl2pPr marL="180000" indent="-180000">
              <a:buFont typeface="Arial" panose="020B0604020202020204" pitchFamily="34" charset="0"/>
              <a:buChar char="•"/>
              <a:defRPr sz="1600"/>
            </a:lvl2pPr>
            <a:lvl3pPr marL="180000" indent="0">
              <a:buNone/>
              <a:defRPr/>
            </a:lvl3pPr>
          </a:lstStyle>
          <a:p>
            <a:pPr lvl="0"/>
            <a:r>
              <a:rPr lang="en-US"/>
              <a:t>Body text with font size 16 pt, minimum 14 pt, single line spacing, maximum 3 lines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379DDD07-6EB8-4C97-9912-D82CD9BD40F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857117" y="3026777"/>
            <a:ext cx="2952296" cy="847718"/>
          </a:xfrm>
        </p:spPr>
        <p:txBody>
          <a:bodyPr wrap="square" lIns="0" tIns="0" rIns="0" bIns="108000">
            <a:spAutoFit/>
          </a:bodyPr>
          <a:lstStyle>
            <a:lvl1pPr algn="r">
              <a:defRPr sz="1600">
                <a:latin typeface="+mn-lt"/>
              </a:defRPr>
            </a:lvl1pPr>
            <a:lvl2pPr marL="180000" indent="-180000">
              <a:buFont typeface="Arial" panose="020B0604020202020204" pitchFamily="34" charset="0"/>
              <a:buChar char="•"/>
              <a:defRPr sz="1600"/>
            </a:lvl2pPr>
            <a:lvl3pPr marL="180000" indent="0">
              <a:buNone/>
              <a:defRPr/>
            </a:lvl3pPr>
          </a:lstStyle>
          <a:p>
            <a:pPr lvl="0"/>
            <a:r>
              <a:rPr lang="en-US"/>
              <a:t>Body text with font size 16 pt, minimum 14 pt, single line spacing, maximum 3 lines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44925E0-E27F-44EB-BBF3-86A9BA8FAF75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857117" y="4365755"/>
            <a:ext cx="2952296" cy="847718"/>
          </a:xfrm>
        </p:spPr>
        <p:txBody>
          <a:bodyPr wrap="square" lIns="0" tIns="0" rIns="0" bIns="108000">
            <a:spAutoFit/>
          </a:bodyPr>
          <a:lstStyle>
            <a:lvl1pPr algn="r">
              <a:defRPr sz="1600">
                <a:latin typeface="+mn-lt"/>
              </a:defRPr>
            </a:lvl1pPr>
            <a:lvl2pPr marL="180000" indent="-180000">
              <a:buFont typeface="Arial" panose="020B0604020202020204" pitchFamily="34" charset="0"/>
              <a:buChar char="•"/>
              <a:defRPr sz="1600"/>
            </a:lvl2pPr>
            <a:lvl3pPr marL="180000" indent="0">
              <a:buNone/>
              <a:defRPr/>
            </a:lvl3pPr>
          </a:lstStyle>
          <a:p>
            <a:pPr lvl="0"/>
            <a:r>
              <a:rPr lang="en-US"/>
              <a:t>Body text with font size 16 pt, minimum 14 pt, single line spacing, maximum 3 lines</a:t>
            </a:r>
          </a:p>
        </p:txBody>
      </p:sp>
    </p:spTree>
    <p:extLst>
      <p:ext uri="{BB962C8B-B14F-4D97-AF65-F5344CB8AC3E}">
        <p14:creationId xmlns:p14="http://schemas.microsoft.com/office/powerpoint/2010/main" val="4077079353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 – Intro Left (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820E95A-ADA0-46D6-B18E-81A71F0292CB}"/>
              </a:ext>
            </a:extLst>
          </p:cNvPr>
          <p:cNvSpPr>
            <a:spLocks noGrp="1"/>
          </p:cNvSpPr>
          <p:nvPr>
            <p:ph type="ftr" sz="quarter" idx="37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574FF5-AD1A-455A-BE2C-7FD5171EF76A}"/>
              </a:ext>
            </a:extLst>
          </p:cNvPr>
          <p:cNvSpPr>
            <a:spLocks noGrp="1"/>
          </p:cNvSpPr>
          <p:nvPr>
            <p:ph type="sldNum" sz="quarter" idx="38"/>
          </p:nvPr>
        </p:nvSpPr>
        <p:spPr/>
        <p:txBody>
          <a:bodyPr/>
          <a:lstStyle/>
          <a:p>
            <a:fld id="{876872E1-3CB8-45EA-A826-1429BD5BE353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6" name="Title 6">
            <a:extLst>
              <a:ext uri="{FF2B5EF4-FFF2-40B4-BE49-F238E27FC236}">
                <a16:creationId xmlns:a16="http://schemas.microsoft.com/office/drawing/2014/main" id="{BB3F6845-7401-4224-977A-2EB25DE964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59193" y="1663096"/>
            <a:ext cx="3664724" cy="1511572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Heading 36 pt min 30 pt</a:t>
            </a:r>
            <a:br>
              <a:rPr lang="en-AU"/>
            </a:br>
            <a:r>
              <a:rPr lang="en-US"/>
              <a:t>max 3 lines</a:t>
            </a:r>
            <a:endParaRPr lang="en-GB"/>
          </a:p>
        </p:txBody>
      </p:sp>
      <p:sp>
        <p:nvSpPr>
          <p:cNvPr id="7" name="Intro">
            <a:extLst>
              <a:ext uri="{FF2B5EF4-FFF2-40B4-BE49-F238E27FC236}">
                <a16:creationId xmlns:a16="http://schemas.microsoft.com/office/drawing/2014/main" id="{930929F5-0A00-4280-B57D-D49190359FF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71383" y="3175476"/>
            <a:ext cx="3664724" cy="2195622"/>
          </a:xfrm>
        </p:spPr>
        <p:txBody>
          <a:bodyPr tIns="288000"/>
          <a:lstStyle>
            <a:lvl1pPr>
              <a:defRPr sz="2000">
                <a:latin typeface="+mn-lt"/>
              </a:defRPr>
            </a:lvl1pPr>
            <a:lvl2pPr marL="180000" indent="-180000">
              <a:buFont typeface="Arial" panose="020B0604020202020204" pitchFamily="34" charset="0"/>
              <a:buChar char="•"/>
              <a:defRPr sz="1800"/>
            </a:lvl2pPr>
            <a:lvl3pPr marL="360000" indent="-180000">
              <a:defRPr sz="1600"/>
            </a:lvl3pPr>
            <a:lvl4pPr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marL="360000" lvl="3" indent="-1800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–"/>
            </a:pPr>
            <a:r>
              <a:rPr lang="en-US"/>
              <a:t>Third level</a:t>
            </a:r>
          </a:p>
        </p:txBody>
      </p:sp>
      <p:sp>
        <p:nvSpPr>
          <p:cNvPr id="14" name="Text Placeholder 1">
            <a:extLst>
              <a:ext uri="{FF2B5EF4-FFF2-40B4-BE49-F238E27FC236}">
                <a16:creationId xmlns:a16="http://schemas.microsoft.com/office/drawing/2014/main" id="{81DC1B9D-486D-4778-8E60-3A4B52053779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841316" y="946459"/>
            <a:ext cx="2968095" cy="1066959"/>
          </a:xfrm>
        </p:spPr>
        <p:txBody>
          <a:bodyPr wrap="square">
            <a:spAutoFit/>
          </a:bodyPr>
          <a:lstStyle>
            <a:lvl1pPr>
              <a:defRPr sz="1800" b="1">
                <a:solidFill>
                  <a:schemeClr val="tx1"/>
                </a:solidFill>
              </a:defRPr>
            </a:lvl1pPr>
            <a:lvl2pPr marL="0" indent="0">
              <a:spcBef>
                <a:spcPts val="400"/>
              </a:spcBef>
              <a:buNone/>
              <a:defRPr sz="16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Insert subhead at 18 pt</a:t>
            </a:r>
          </a:p>
          <a:p>
            <a:pPr lvl="1"/>
            <a:r>
              <a:rPr lang="en-US"/>
              <a:t>Insert text minimum 14 pt </a:t>
            </a:r>
            <a:br>
              <a:rPr lang="en-US"/>
            </a:br>
            <a:r>
              <a:rPr lang="en-US"/>
              <a:t>with single line spacing and maximum 3 lines 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AC456350-5A28-472A-9ED3-566467B2BB97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841316" y="2267365"/>
            <a:ext cx="2968095" cy="1066959"/>
          </a:xfrm>
        </p:spPr>
        <p:txBody>
          <a:bodyPr wrap="square">
            <a:spAutoFit/>
          </a:bodyPr>
          <a:lstStyle>
            <a:lvl1pPr>
              <a:defRPr sz="1800" b="1">
                <a:solidFill>
                  <a:schemeClr val="tx1"/>
                </a:solidFill>
              </a:defRPr>
            </a:lvl1pPr>
            <a:lvl2pPr marL="0" indent="0">
              <a:spcBef>
                <a:spcPts val="400"/>
              </a:spcBef>
              <a:buNone/>
              <a:defRPr sz="16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Insert subhead at 18 pt</a:t>
            </a:r>
          </a:p>
          <a:p>
            <a:pPr lvl="1"/>
            <a:r>
              <a:rPr lang="en-US"/>
              <a:t>Insert text minimum 14 pt </a:t>
            </a:r>
            <a:br>
              <a:rPr lang="en-US"/>
            </a:br>
            <a:r>
              <a:rPr lang="en-US"/>
              <a:t>with single line spacing and maximum 3 lines 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8A56B276-705A-44E0-A58E-B2AC16409DC7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841316" y="3588271"/>
            <a:ext cx="2968095" cy="1066959"/>
          </a:xfrm>
        </p:spPr>
        <p:txBody>
          <a:bodyPr wrap="square">
            <a:spAutoFit/>
          </a:bodyPr>
          <a:lstStyle>
            <a:lvl1pPr>
              <a:defRPr sz="1800" b="1">
                <a:solidFill>
                  <a:schemeClr val="tx1"/>
                </a:solidFill>
              </a:defRPr>
            </a:lvl1pPr>
            <a:lvl2pPr marL="0" indent="0">
              <a:spcBef>
                <a:spcPts val="400"/>
              </a:spcBef>
              <a:buNone/>
              <a:defRPr sz="16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Insert subhead at 18 pt</a:t>
            </a:r>
          </a:p>
          <a:p>
            <a:pPr lvl="1"/>
            <a:r>
              <a:rPr lang="en-US"/>
              <a:t>Insert text minimum 14 pt </a:t>
            </a:r>
            <a:br>
              <a:rPr lang="en-US"/>
            </a:br>
            <a:r>
              <a:rPr lang="en-US"/>
              <a:t>with single line spacing and maximum 3 lines 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76454A81-CD82-4E0E-97E4-DB77B99B95C0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841316" y="4909178"/>
            <a:ext cx="2968095" cy="1066959"/>
          </a:xfrm>
        </p:spPr>
        <p:txBody>
          <a:bodyPr wrap="square">
            <a:spAutoFit/>
          </a:bodyPr>
          <a:lstStyle>
            <a:lvl1pPr>
              <a:defRPr sz="1800" b="1">
                <a:solidFill>
                  <a:schemeClr val="tx1"/>
                </a:solidFill>
              </a:defRPr>
            </a:lvl1pPr>
            <a:lvl2pPr marL="0" indent="0">
              <a:spcBef>
                <a:spcPts val="400"/>
              </a:spcBef>
              <a:buNone/>
              <a:defRPr sz="16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Insert subhead at 18 pt</a:t>
            </a:r>
          </a:p>
          <a:p>
            <a:pPr lvl="1"/>
            <a:r>
              <a:rPr lang="en-US"/>
              <a:t>Insert text minimum 14 pt </a:t>
            </a:r>
            <a:br>
              <a:rPr lang="en-US"/>
            </a:br>
            <a:r>
              <a:rPr lang="en-US"/>
              <a:t>with single line spacing and maximum 3 lines </a:t>
            </a:r>
          </a:p>
        </p:txBody>
      </p:sp>
    </p:spTree>
    <p:extLst>
      <p:ext uri="{BB962C8B-B14F-4D97-AF65-F5344CB8AC3E}">
        <p14:creationId xmlns:p14="http://schemas.microsoft.com/office/powerpoint/2010/main" val="1591050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(Style C) – Gradient 1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dient BG" descr="A picture containing light&#10;&#10;Description automatically generated">
            <a:extLst>
              <a:ext uri="{FF2B5EF4-FFF2-40B4-BE49-F238E27FC236}">
                <a16:creationId xmlns:a16="http://schemas.microsoft.com/office/drawing/2014/main" id="{C03E4F28-5E54-4930-A600-FC8336F47E9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Accenture Logo" descr="Accenture Logo">
            <a:extLst>
              <a:ext uri="{FF2B5EF4-FFF2-40B4-BE49-F238E27FC236}">
                <a16:creationId xmlns:a16="http://schemas.microsoft.com/office/drawing/2014/main" id="{087CFAEC-C2C2-40A0-AD37-EC9A5E736BA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14613" y="5548510"/>
            <a:ext cx="1882800" cy="496690"/>
          </a:xfrm>
          <a:prstGeom prst="rect">
            <a:avLst/>
          </a:prstGeom>
        </p:spPr>
      </p:pic>
      <p:pic>
        <p:nvPicPr>
          <p:cNvPr id="8" name="Picture Placeholder 5" descr="A picture containing table, sitting, light, room&#10;&#10;Description automatically generated">
            <a:extLst>
              <a:ext uri="{FF2B5EF4-FFF2-40B4-BE49-F238E27FC236}">
                <a16:creationId xmlns:a16="http://schemas.microsoft.com/office/drawing/2014/main" id="{E8D54471-7AF8-4607-B0E6-5872425B87C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00700" y="381000"/>
            <a:ext cx="6205780" cy="60944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C0037DA-877B-4969-92F3-D62917753DD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81957" y="1455136"/>
            <a:ext cx="4131355" cy="1661993"/>
          </a:xfrm>
        </p:spPr>
        <p:txBody>
          <a:bodyPr anchor="b"/>
          <a:lstStyle>
            <a:lvl1pPr algn="l">
              <a:lnSpc>
                <a:spcPct val="90000"/>
              </a:lnSpc>
              <a:defRPr sz="6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Place title here 60pt</a:t>
            </a:r>
          </a:p>
        </p:txBody>
      </p:sp>
      <p:sp>
        <p:nvSpPr>
          <p:cNvPr id="9" name="Subtitle">
            <a:extLst>
              <a:ext uri="{FF2B5EF4-FFF2-40B4-BE49-F238E27FC236}">
                <a16:creationId xmlns:a16="http://schemas.microsoft.com/office/drawing/2014/main" id="{57E0760B-6E4B-4E52-AA52-87BEAF8D065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14614" y="3358800"/>
            <a:ext cx="4131354" cy="738187"/>
          </a:xfrm>
        </p:spPr>
        <p:txBody>
          <a:bodyPr/>
          <a:lstStyle>
            <a:lvl1pPr>
              <a:defRPr sz="2400">
                <a:solidFill>
                  <a:srgbClr val="E6DCFF"/>
                </a:solidFill>
                <a:latin typeface="GT Sectra Fine Rg" panose="00000500000000000000" pitchFamily="50" charset="0"/>
              </a:defRPr>
            </a:lvl1pPr>
          </a:lstStyle>
          <a:p>
            <a:pPr lvl="0"/>
            <a:r>
              <a:rPr lang="en-US"/>
              <a:t>Place subtitle here in GT Sectra Fine Regular 24 pt</a:t>
            </a:r>
            <a:endParaRPr lang="en-CA"/>
          </a:p>
        </p:txBody>
      </p:sp>
      <p:sp>
        <p:nvSpPr>
          <p:cNvPr id="11" name="Presenter">
            <a:extLst>
              <a:ext uri="{FF2B5EF4-FFF2-40B4-BE49-F238E27FC236}">
                <a16:creationId xmlns:a16="http://schemas.microsoft.com/office/drawing/2014/main" id="{B2BDB7F4-6E1D-4904-AD31-0A33E91A2E6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25502" y="4324527"/>
            <a:ext cx="4120466" cy="530687"/>
          </a:xfrm>
        </p:spPr>
        <p:txBody>
          <a:bodyPr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US" sz="1400" b="0" kern="1200" dirty="0" smtClean="0">
                <a:solidFill>
                  <a:srgbClr val="E6DCFF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Presenter</a:t>
            </a:r>
          </a:p>
        </p:txBody>
      </p:sp>
    </p:spTree>
    <p:extLst>
      <p:ext uri="{BB962C8B-B14F-4D97-AF65-F5344CB8AC3E}">
        <p14:creationId xmlns:p14="http://schemas.microsoft.com/office/powerpoint/2010/main" val="35081531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/ Intro – Lef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820E95A-ADA0-46D6-B18E-81A71F0292CB}"/>
              </a:ext>
            </a:extLst>
          </p:cNvPr>
          <p:cNvSpPr>
            <a:spLocks noGrp="1"/>
          </p:cNvSpPr>
          <p:nvPr>
            <p:ph type="ftr" sz="quarter" idx="37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574FF5-AD1A-455A-BE2C-7FD5171EF76A}"/>
              </a:ext>
            </a:extLst>
          </p:cNvPr>
          <p:cNvSpPr>
            <a:spLocks noGrp="1"/>
          </p:cNvSpPr>
          <p:nvPr>
            <p:ph type="sldNum" sz="quarter" idx="38"/>
          </p:nvPr>
        </p:nvSpPr>
        <p:spPr/>
        <p:txBody>
          <a:bodyPr/>
          <a:lstStyle/>
          <a:p>
            <a:fld id="{876872E1-3CB8-45EA-A826-1429BD5BE353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6" name="Title 6">
            <a:extLst>
              <a:ext uri="{FF2B5EF4-FFF2-40B4-BE49-F238E27FC236}">
                <a16:creationId xmlns:a16="http://schemas.microsoft.com/office/drawing/2014/main" id="{BB3F6845-7401-4224-977A-2EB25DE964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59193" y="1663096"/>
            <a:ext cx="3664724" cy="1511572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Heading 36 pt min 30 pt</a:t>
            </a:r>
            <a:br>
              <a:rPr lang="en-AU"/>
            </a:br>
            <a:r>
              <a:rPr lang="en-US"/>
              <a:t>max 3 lines</a:t>
            </a:r>
            <a:endParaRPr lang="en-GB"/>
          </a:p>
        </p:txBody>
      </p:sp>
      <p:sp>
        <p:nvSpPr>
          <p:cNvPr id="7" name="Intro">
            <a:extLst>
              <a:ext uri="{FF2B5EF4-FFF2-40B4-BE49-F238E27FC236}">
                <a16:creationId xmlns:a16="http://schemas.microsoft.com/office/drawing/2014/main" id="{930929F5-0A00-4280-B57D-D49190359FF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71383" y="3175476"/>
            <a:ext cx="3664724" cy="2195622"/>
          </a:xfrm>
        </p:spPr>
        <p:txBody>
          <a:bodyPr tIns="288000"/>
          <a:lstStyle>
            <a:lvl1pPr>
              <a:defRPr sz="2000">
                <a:latin typeface="+mn-lt"/>
              </a:defRPr>
            </a:lvl1pPr>
            <a:lvl2pPr marL="180000" indent="-180000">
              <a:buFont typeface="Arial" panose="020B0604020202020204" pitchFamily="34" charset="0"/>
              <a:buChar char="•"/>
              <a:defRPr sz="1800"/>
            </a:lvl2pPr>
            <a:lvl3pPr marL="360000" indent="-180000">
              <a:defRPr sz="1600"/>
            </a:lvl3pPr>
            <a:lvl4pPr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marL="360000" lvl="3" indent="-1800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–"/>
            </a:pPr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6506934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ey Message Gradient Dark 1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dient" descr="Purple and orange gradient background">
            <a:extLst>
              <a:ext uri="{FF2B5EF4-FFF2-40B4-BE49-F238E27FC236}">
                <a16:creationId xmlns:a16="http://schemas.microsoft.com/office/drawing/2014/main" id="{647FF2A8-DA5E-423B-B008-852435F8060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Accenture GTS">
            <a:extLst>
              <a:ext uri="{FF2B5EF4-FFF2-40B4-BE49-F238E27FC236}">
                <a16:creationId xmlns:a16="http://schemas.microsoft.com/office/drawing/2014/main" id="{7CC86D32-D916-496D-A2A0-CCBDB06BF4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381000" y="6482516"/>
            <a:ext cx="190926" cy="201600"/>
          </a:xfrm>
          <a:custGeom>
            <a:avLst/>
            <a:gdLst>
              <a:gd name="connsiteX0" fmla="*/ 0 w 153352"/>
              <a:gd name="connsiteY0" fmla="*/ 114300 h 161925"/>
              <a:gd name="connsiteX1" fmla="*/ 89535 w 153352"/>
              <a:gd name="connsiteY1" fmla="*/ 80963 h 161925"/>
              <a:gd name="connsiteX2" fmla="*/ 0 w 153352"/>
              <a:gd name="connsiteY2" fmla="*/ 46673 h 161925"/>
              <a:gd name="connsiteX3" fmla="*/ 0 w 153352"/>
              <a:gd name="connsiteY3" fmla="*/ 0 h 161925"/>
              <a:gd name="connsiteX4" fmla="*/ 153352 w 153352"/>
              <a:gd name="connsiteY4" fmla="*/ 61913 h 161925"/>
              <a:gd name="connsiteX5" fmla="*/ 153352 w 153352"/>
              <a:gd name="connsiteY5" fmla="*/ 100013 h 161925"/>
              <a:gd name="connsiteX6" fmla="*/ 0 w 153352"/>
              <a:gd name="connsiteY6" fmla="*/ 161925 h 161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3352" h="161925">
                <a:moveTo>
                  <a:pt x="0" y="114300"/>
                </a:moveTo>
                <a:lnTo>
                  <a:pt x="89535" y="80963"/>
                </a:lnTo>
                <a:lnTo>
                  <a:pt x="0" y="46673"/>
                </a:lnTo>
                <a:lnTo>
                  <a:pt x="0" y="0"/>
                </a:lnTo>
                <a:lnTo>
                  <a:pt x="153352" y="61913"/>
                </a:lnTo>
                <a:lnTo>
                  <a:pt x="153352" y="100013"/>
                </a:lnTo>
                <a:lnTo>
                  <a:pt x="0" y="161925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2E5F7D-813F-446B-8D32-7C5BEC94627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7F3F68-8B6C-45DE-904A-D20AE8144FC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76872E1-3CB8-45EA-A826-1429BD5BE353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4D9B0E-55A4-43D3-A4B6-225FAA7538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67840" y="2015925"/>
            <a:ext cx="8656320" cy="2826150"/>
          </a:xfrm>
        </p:spPr>
        <p:txBody>
          <a:bodyPr anchor="ctr"/>
          <a:lstStyle>
            <a:lvl1pPr algn="ctr"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Place key message here</a:t>
            </a:r>
          </a:p>
        </p:txBody>
      </p:sp>
    </p:spTree>
    <p:extLst>
      <p:ext uri="{BB962C8B-B14F-4D97-AF65-F5344CB8AC3E}">
        <p14:creationId xmlns:p14="http://schemas.microsoft.com/office/powerpoint/2010/main" val="41799402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Message Light BG">
    <p:bg>
      <p:bgPr>
        <a:solidFill>
          <a:srgbClr val="E6D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646E63-BB8F-4F74-959C-B42278EFE1F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89FF85-435C-42C3-BA39-F24BC01A38B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76872E1-3CB8-45EA-A826-1429BD5BE353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4D9B0E-55A4-43D3-A4B6-225FAA7538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67839" y="3055051"/>
            <a:ext cx="8656320" cy="747897"/>
          </a:xfrm>
        </p:spPr>
        <p:txBody>
          <a:bodyPr anchor="ctr"/>
          <a:lstStyle>
            <a:lvl1pPr algn="ctr">
              <a:defRPr sz="5400">
                <a:solidFill>
                  <a:schemeClr val="accent2"/>
                </a:solidFill>
              </a:defRPr>
            </a:lvl1pPr>
          </a:lstStyle>
          <a:p>
            <a:r>
              <a:rPr lang="en-US"/>
              <a:t>Place key message here</a:t>
            </a:r>
          </a:p>
        </p:txBody>
      </p:sp>
    </p:spTree>
    <p:extLst>
      <p:ext uri="{BB962C8B-B14F-4D97-AF65-F5344CB8AC3E}">
        <p14:creationId xmlns:p14="http://schemas.microsoft.com/office/powerpoint/2010/main" val="31340786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ote/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E3CB33-23AC-4F5F-BC96-401C51E1991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377C86-EB6F-4FEE-80C7-2B93D620E37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76872E1-3CB8-45EA-A826-1429BD5BE353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3" name="Statement">
            <a:extLst>
              <a:ext uri="{FF2B5EF4-FFF2-40B4-BE49-F238E27FC236}">
                <a16:creationId xmlns:a16="http://schemas.microsoft.com/office/drawing/2014/main" id="{0CE9EBB8-DF84-4237-B870-16D478490C8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58241" y="1717675"/>
            <a:ext cx="6309334" cy="2462213"/>
          </a:xfrm>
        </p:spPr>
        <p:txBody>
          <a:bodyPr wrap="square">
            <a:spAutoFit/>
          </a:bodyPr>
          <a:lstStyle>
            <a:lvl1pPr>
              <a:defRPr sz="4000">
                <a:solidFill>
                  <a:schemeClr val="accent2"/>
                </a:solidFill>
                <a:latin typeface="Graphik Semibold" panose="020B0703030202060203" pitchFamily="34" charset="0"/>
              </a:defRPr>
            </a:lvl1pPr>
          </a:lstStyle>
          <a:p>
            <a:pPr lvl="0"/>
            <a:r>
              <a:rPr lang="en-US"/>
              <a:t>Insert statement in Graphik Semibold, </a:t>
            </a:r>
            <a:br>
              <a:rPr lang="en-US"/>
            </a:br>
            <a:r>
              <a:rPr lang="en-US"/>
              <a:t>in 40 </a:t>
            </a:r>
            <a:r>
              <a:rPr lang="en-US" err="1"/>
              <a:t>pt</a:t>
            </a:r>
            <a:r>
              <a:rPr lang="en-US"/>
              <a:t> minimum 36 </a:t>
            </a:r>
            <a:r>
              <a:rPr lang="en-US" err="1"/>
              <a:t>pt</a:t>
            </a:r>
            <a:r>
              <a:rPr lang="en-US"/>
              <a:t>, maximum 5 lines</a:t>
            </a:r>
          </a:p>
        </p:txBody>
      </p:sp>
      <p:sp>
        <p:nvSpPr>
          <p:cNvPr id="6" name="Reference Name">
            <a:extLst>
              <a:ext uri="{FF2B5EF4-FFF2-40B4-BE49-F238E27FC236}">
                <a16:creationId xmlns:a16="http://schemas.microsoft.com/office/drawing/2014/main" id="{9CC8EF2E-6629-46B1-87E4-6C3D21B9298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333750" y="4578383"/>
            <a:ext cx="3933825" cy="523220"/>
          </a:xfrm>
        </p:spPr>
        <p:txBody>
          <a:bodyPr wrap="square">
            <a:spAutoFit/>
          </a:bodyPr>
          <a:lstStyle>
            <a:lvl1pPr marL="361950" indent="-361950">
              <a:spcBef>
                <a:spcPts val="0"/>
              </a:spcBef>
              <a:buFont typeface="Graphik Semibold" panose="020B0703030202060203" pitchFamily="34" charset="0"/>
              <a:buChar char="—"/>
              <a:defRPr sz="1800">
                <a:solidFill>
                  <a:schemeClr val="accent2"/>
                </a:solidFill>
              </a:defRPr>
            </a:lvl1pPr>
            <a:lvl2pPr marL="361950" indent="0">
              <a:spcBef>
                <a:spcPts val="0"/>
              </a:spcBef>
              <a:defRPr sz="1600">
                <a:solidFill>
                  <a:schemeClr val="accent2"/>
                </a:solidFill>
              </a:defRPr>
            </a:lvl2pPr>
          </a:lstStyle>
          <a:p>
            <a:pPr lvl="0"/>
            <a:r>
              <a:rPr lang="en-US"/>
              <a:t>Name</a:t>
            </a:r>
          </a:p>
          <a:p>
            <a:pPr lvl="1"/>
            <a:r>
              <a:rPr lang="en-US"/>
              <a:t>Job Title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17585548-21FE-4043-B228-A3FFD6BAFEF4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874000" y="0"/>
            <a:ext cx="4318000" cy="6056313"/>
          </a:xfrm>
          <a:custGeom>
            <a:avLst/>
            <a:gdLst>
              <a:gd name="connsiteX0" fmla="*/ 0 w 4433888"/>
              <a:gd name="connsiteY0" fmla="*/ 0 h 6056313"/>
              <a:gd name="connsiteX1" fmla="*/ 4433888 w 4433888"/>
              <a:gd name="connsiteY1" fmla="*/ 0 h 6056313"/>
              <a:gd name="connsiteX2" fmla="*/ 4433888 w 4433888"/>
              <a:gd name="connsiteY2" fmla="*/ 6056313 h 6056313"/>
              <a:gd name="connsiteX3" fmla="*/ 0 w 4433888"/>
              <a:gd name="connsiteY3" fmla="*/ 6056313 h 6056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33888" h="6056313">
                <a:moveTo>
                  <a:pt x="0" y="0"/>
                </a:moveTo>
                <a:lnTo>
                  <a:pt x="4433888" y="0"/>
                </a:lnTo>
                <a:lnTo>
                  <a:pt x="4433888" y="6056313"/>
                </a:lnTo>
                <a:lnTo>
                  <a:pt x="0" y="605631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720000" tIns="0" rIns="720000" bIns="900000" anchor="ctr" anchorCtr="0">
            <a:noAutofit/>
          </a:bodyPr>
          <a:lstStyle>
            <a:lvl1pPr algn="ctr">
              <a:spcBef>
                <a:spcPts val="0"/>
              </a:spcBef>
              <a:defRPr sz="1600" b="0" cap="none" baseline="0">
                <a:latin typeface="+mn-lt"/>
              </a:defRPr>
            </a:lvl1pPr>
          </a:lstStyle>
          <a:p>
            <a:r>
              <a:rPr lang="en-US"/>
              <a:t>Click on the icon to insert image in placeholder and </a:t>
            </a:r>
            <a:br>
              <a:rPr lang="en-US"/>
            </a:br>
            <a:r>
              <a:rPr lang="en-US"/>
              <a:t>use the crop tool to center the image</a:t>
            </a:r>
          </a:p>
        </p:txBody>
      </p:sp>
    </p:spTree>
    <p:extLst>
      <p:ext uri="{BB962C8B-B14F-4D97-AF65-F5344CB8AC3E}">
        <p14:creationId xmlns:p14="http://schemas.microsoft.com/office/powerpoint/2010/main" val="11122109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 or comments – 1 contact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dient" descr="Purple and orange gradient background">
            <a:extLst>
              <a:ext uri="{FF2B5EF4-FFF2-40B4-BE49-F238E27FC236}">
                <a16:creationId xmlns:a16="http://schemas.microsoft.com/office/drawing/2014/main" id="{B44D476B-029D-43C5-B64F-9D394C50AC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34289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97201" y="3889828"/>
            <a:ext cx="4892298" cy="1495794"/>
          </a:xfrm>
        </p:spPr>
        <p:txBody>
          <a:bodyPr anchor="t"/>
          <a:lstStyle>
            <a:lvl1pPr>
              <a:defRPr sz="54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Questions or comments</a:t>
            </a:r>
          </a:p>
        </p:txBody>
      </p:sp>
      <p:sp>
        <p:nvSpPr>
          <p:cNvPr id="13" name="Name">
            <a:extLst>
              <a:ext uri="{FF2B5EF4-FFF2-40B4-BE49-F238E27FC236}">
                <a16:creationId xmlns:a16="http://schemas.microsoft.com/office/drawing/2014/main" id="{0CEF43B4-24A0-44AD-8C35-AF78F59F102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65548" y="4082400"/>
            <a:ext cx="4561202" cy="105480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400" b="0" i="0">
                <a:latin typeface="GT Sectra Fine Rg" panose="00000500000000000000" pitchFamily="50" charset="0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defRPr sz="2000"/>
            </a:lvl2pPr>
            <a:lvl3pPr marL="0" indent="0">
              <a:spcBef>
                <a:spcPts val="0"/>
              </a:spcBef>
              <a:spcAft>
                <a:spcPts val="600"/>
              </a:spcAft>
              <a:buNone/>
              <a:defRPr sz="1200"/>
            </a:lvl3pPr>
            <a:lvl4pPr marL="182880" indent="-18288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/>
              <a:t>First name </a:t>
            </a:r>
            <a:br>
              <a:rPr lang="en-US"/>
            </a:br>
            <a:r>
              <a:rPr lang="en-US"/>
              <a:t>Last name</a:t>
            </a:r>
          </a:p>
          <a:p>
            <a:pPr lvl="1"/>
            <a:r>
              <a:rPr lang="en-US"/>
              <a:t>Role</a:t>
            </a:r>
          </a:p>
        </p:txBody>
      </p:sp>
      <p:sp>
        <p:nvSpPr>
          <p:cNvPr id="10" name="Read more">
            <a:extLst>
              <a:ext uri="{FF2B5EF4-FFF2-40B4-BE49-F238E27FC236}">
                <a16:creationId xmlns:a16="http://schemas.microsoft.com/office/drawing/2014/main" id="{6270E4A7-94A1-44FC-97B4-F61C31DE459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66460" y="5458142"/>
            <a:ext cx="4560290" cy="588315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Read more:</a:t>
            </a:r>
          </a:p>
          <a:p>
            <a:pPr lvl="1"/>
            <a:r>
              <a:rPr lang="en-US"/>
              <a:t>Links</a:t>
            </a:r>
          </a:p>
        </p:txBody>
      </p:sp>
    </p:spTree>
    <p:extLst>
      <p:ext uri="{BB962C8B-B14F-4D97-AF65-F5344CB8AC3E}">
        <p14:creationId xmlns:p14="http://schemas.microsoft.com/office/powerpoint/2010/main" val="5032897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orient="horz" pos="2904">
          <p15:clr>
            <a:srgbClr val="5ACBF0"/>
          </p15:clr>
        </p15:guide>
      </p15:sldGuideLst>
    </p:ext>
  </p:extLst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 or comments – 2 contacts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dient" descr="Purple Gradient Background&#10;">
            <a:extLst>
              <a:ext uri="{FF2B5EF4-FFF2-40B4-BE49-F238E27FC236}">
                <a16:creationId xmlns:a16="http://schemas.microsoft.com/office/drawing/2014/main" id="{D02FFC4C-825E-4FC6-AD15-4690ADF30E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4381501" y="-4381501"/>
            <a:ext cx="3428998" cy="12191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97201" y="3889828"/>
            <a:ext cx="4892298" cy="1495794"/>
          </a:xfrm>
        </p:spPr>
        <p:txBody>
          <a:bodyPr anchor="t"/>
          <a:lstStyle>
            <a:lvl1pPr>
              <a:defRPr sz="54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Questions or comments</a:t>
            </a:r>
          </a:p>
        </p:txBody>
      </p:sp>
      <p:sp>
        <p:nvSpPr>
          <p:cNvPr id="13" name="Name 1">
            <a:extLst>
              <a:ext uri="{FF2B5EF4-FFF2-40B4-BE49-F238E27FC236}">
                <a16:creationId xmlns:a16="http://schemas.microsoft.com/office/drawing/2014/main" id="{0CEF43B4-24A0-44AD-8C35-AF78F59F102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61890" y="4081721"/>
            <a:ext cx="2596360" cy="1054484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400" b="0" i="0">
                <a:latin typeface="GT Sectra Fine Rg" panose="00000500000000000000" pitchFamily="50" charset="0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defRPr sz="2000"/>
            </a:lvl2pPr>
            <a:lvl3pPr marL="0" indent="0">
              <a:spcBef>
                <a:spcPts val="0"/>
              </a:spcBef>
              <a:spcAft>
                <a:spcPts val="600"/>
              </a:spcAft>
              <a:buNone/>
              <a:defRPr sz="1200"/>
            </a:lvl3pPr>
            <a:lvl4pPr marL="182880" indent="-18288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/>
              <a:t>First name </a:t>
            </a:r>
            <a:br>
              <a:rPr lang="en-US"/>
            </a:br>
            <a:r>
              <a:rPr lang="en-US"/>
              <a:t>Last name</a:t>
            </a:r>
          </a:p>
          <a:p>
            <a:pPr lvl="1"/>
            <a:r>
              <a:rPr lang="en-US"/>
              <a:t>Role</a:t>
            </a:r>
          </a:p>
        </p:txBody>
      </p:sp>
      <p:sp>
        <p:nvSpPr>
          <p:cNvPr id="14" name="Name 2">
            <a:extLst>
              <a:ext uri="{FF2B5EF4-FFF2-40B4-BE49-F238E27FC236}">
                <a16:creationId xmlns:a16="http://schemas.microsoft.com/office/drawing/2014/main" id="{29FFD5DF-B7E9-4A84-A6AB-124DC751F37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213543" y="4081721"/>
            <a:ext cx="2595870" cy="1054484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400" b="0" i="0">
                <a:latin typeface="GT Sectra Fine Rg" panose="00000500000000000000" pitchFamily="50" charset="0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defRPr sz="2000"/>
            </a:lvl2pPr>
            <a:lvl3pPr marL="0" indent="0">
              <a:spcBef>
                <a:spcPts val="0"/>
              </a:spcBef>
              <a:spcAft>
                <a:spcPts val="600"/>
              </a:spcAft>
              <a:buNone/>
              <a:defRPr sz="1200"/>
            </a:lvl3pPr>
            <a:lvl4pPr marL="182880" indent="-18288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/>
              <a:t>First name </a:t>
            </a:r>
            <a:br>
              <a:rPr lang="en-US"/>
            </a:br>
            <a:r>
              <a:rPr lang="en-US"/>
              <a:t>Last name</a:t>
            </a:r>
          </a:p>
          <a:p>
            <a:pPr lvl="1"/>
            <a:r>
              <a:rPr lang="en-US"/>
              <a:t>Role</a:t>
            </a:r>
          </a:p>
        </p:txBody>
      </p:sp>
      <p:sp>
        <p:nvSpPr>
          <p:cNvPr id="10" name="Read more">
            <a:extLst>
              <a:ext uri="{FF2B5EF4-FFF2-40B4-BE49-F238E27FC236}">
                <a16:creationId xmlns:a16="http://schemas.microsoft.com/office/drawing/2014/main" id="{6270E4A7-94A1-44FC-97B4-F61C31DE459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66459" y="5458142"/>
            <a:ext cx="5542954" cy="588315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Read more:</a:t>
            </a:r>
          </a:p>
          <a:p>
            <a:pPr lvl="1"/>
            <a:r>
              <a:rPr lang="en-US"/>
              <a:t>Links</a:t>
            </a:r>
          </a:p>
        </p:txBody>
      </p:sp>
    </p:spTree>
    <p:extLst>
      <p:ext uri="{BB962C8B-B14F-4D97-AF65-F5344CB8AC3E}">
        <p14:creationId xmlns:p14="http://schemas.microsoft.com/office/powerpoint/2010/main" val="29319360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orient="horz" pos="2904">
          <p15:clr>
            <a:srgbClr val="5ACBF0"/>
          </p15:clr>
        </p15:guide>
      </p15:sldGuideLst>
    </p:ext>
  </p:extLst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s 2 -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BA4DABC-D4E4-4A48-A6E5-FF64EF2D2907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7216794-CF4F-4E44-965E-E4780F5719D2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876872E1-3CB8-45EA-A826-1429BD5BE353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89F9A89-D6D3-4535-B846-00D763622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19" name="Number 1">
            <a:extLst>
              <a:ext uri="{FF2B5EF4-FFF2-40B4-BE49-F238E27FC236}">
                <a16:creationId xmlns:a16="http://schemas.microsoft.com/office/drawing/2014/main" id="{72341109-26F6-4227-8890-EA8EB1C0EBBA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64222" y="1828800"/>
            <a:ext cx="5541278" cy="457200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#</a:t>
            </a:r>
            <a:endParaRPr lang="en-US"/>
          </a:p>
        </p:txBody>
      </p:sp>
      <p:sp>
        <p:nvSpPr>
          <p:cNvPr id="3" name="Headline 1">
            <a:extLst>
              <a:ext uri="{FF2B5EF4-FFF2-40B4-BE49-F238E27FC236}">
                <a16:creationId xmlns:a16="http://schemas.microsoft.com/office/drawing/2014/main" id="{4C9BBD74-54FD-481F-B3FD-0CE5318F281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64222" y="2286000"/>
            <a:ext cx="5541278" cy="82296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Place headline here</a:t>
            </a:r>
          </a:p>
        </p:txBody>
      </p:sp>
      <p:sp>
        <p:nvSpPr>
          <p:cNvPr id="4" name="Content Placeholder 1">
            <a:extLst>
              <a:ext uri="{FF2B5EF4-FFF2-40B4-BE49-F238E27FC236}">
                <a16:creationId xmlns:a16="http://schemas.microsoft.com/office/drawing/2014/main" id="{02BA4C27-1C65-4465-A8B1-ACE92701B4D0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64222" y="3108960"/>
            <a:ext cx="5541278" cy="2936240"/>
          </a:xfrm>
        </p:spPr>
        <p:txBody>
          <a:bodyPr/>
          <a:lstStyle>
            <a:lvl1pPr>
              <a:spcBef>
                <a:spcPts val="0"/>
              </a:spcBef>
              <a:spcAft>
                <a:spcPts val="600"/>
              </a:spcAft>
              <a:defRPr sz="1800">
                <a:latin typeface="+mn-lt"/>
              </a:defRPr>
            </a:lvl1pPr>
            <a:lvl2pPr marL="180000" indent="-18000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/>
            </a:lvl2pPr>
            <a:lvl3pPr marL="360000" indent="-180000">
              <a:spcBef>
                <a:spcPts val="0"/>
              </a:spcBef>
              <a:spcAft>
                <a:spcPts val="600"/>
              </a:spcAft>
              <a:buFont typeface="Graphik" panose="020B0503030202060203" pitchFamily="34" charset="0"/>
              <a:buChar char="–"/>
              <a:defRPr sz="1800"/>
            </a:lvl3pPr>
            <a:lvl4pPr marL="54000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600"/>
            </a:lvl4pPr>
            <a:lvl5pPr>
              <a:spcBef>
                <a:spcPts val="0"/>
              </a:spcBef>
              <a:spcAft>
                <a:spcPts val="600"/>
              </a:spcAft>
              <a:defRPr sz="1600"/>
            </a:lvl5pPr>
            <a:lvl6pPr>
              <a:spcBef>
                <a:spcPts val="0"/>
              </a:spcBef>
              <a:spcAft>
                <a:spcPts val="600"/>
              </a:spcAft>
              <a:defRPr sz="1200"/>
            </a:lvl6pPr>
          </a:lstStyle>
          <a:p>
            <a:pPr lvl="0"/>
            <a:r>
              <a:rPr lang="en-US"/>
              <a:t>Place text here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4" name="Number 2">
            <a:extLst>
              <a:ext uri="{FF2B5EF4-FFF2-40B4-BE49-F238E27FC236}">
                <a16:creationId xmlns:a16="http://schemas.microsoft.com/office/drawing/2014/main" id="{6F91AD4F-1A63-495D-A741-37A4A9D585AA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6268135" y="1828800"/>
            <a:ext cx="5541278" cy="457200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#</a:t>
            </a:r>
            <a:endParaRPr lang="en-US"/>
          </a:p>
        </p:txBody>
      </p:sp>
      <p:sp>
        <p:nvSpPr>
          <p:cNvPr id="22" name="Headline 2">
            <a:extLst>
              <a:ext uri="{FF2B5EF4-FFF2-40B4-BE49-F238E27FC236}">
                <a16:creationId xmlns:a16="http://schemas.microsoft.com/office/drawing/2014/main" id="{65274935-A310-47A1-ACB7-150C9A4CCBD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268135" y="2286000"/>
            <a:ext cx="5541278" cy="82296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Place headline here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117192B-F3CA-4858-9D81-6293F638D024}"/>
              </a:ext>
            </a:extLst>
          </p:cNvPr>
          <p:cNvSpPr>
            <a:spLocks noGrp="1"/>
          </p:cNvSpPr>
          <p:nvPr>
            <p:ph sz="half" idx="22" hasCustomPrompt="1"/>
          </p:nvPr>
        </p:nvSpPr>
        <p:spPr>
          <a:xfrm>
            <a:off x="6268135" y="3108960"/>
            <a:ext cx="5541278" cy="2936240"/>
          </a:xfrm>
        </p:spPr>
        <p:txBody>
          <a:bodyPr/>
          <a:lstStyle>
            <a:lvl1pPr>
              <a:spcBef>
                <a:spcPts val="0"/>
              </a:spcBef>
              <a:spcAft>
                <a:spcPts val="600"/>
              </a:spcAft>
              <a:defRPr sz="1800">
                <a:latin typeface="+mn-lt"/>
              </a:defRPr>
            </a:lvl1pPr>
            <a:lvl2pPr marL="180000" indent="-18000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/>
            </a:lvl2pPr>
            <a:lvl3pPr marL="360000" indent="-180000">
              <a:spcBef>
                <a:spcPts val="0"/>
              </a:spcBef>
              <a:spcAft>
                <a:spcPts val="600"/>
              </a:spcAft>
              <a:buFont typeface="Graphik" panose="020B0503030202060203" pitchFamily="34" charset="0"/>
              <a:buChar char="–"/>
              <a:defRPr sz="1800"/>
            </a:lvl3pPr>
            <a:lvl4pPr marL="54000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600"/>
            </a:lvl4pPr>
            <a:lvl5pPr>
              <a:spcBef>
                <a:spcPts val="0"/>
              </a:spcBef>
              <a:spcAft>
                <a:spcPts val="600"/>
              </a:spcAft>
              <a:defRPr sz="1600"/>
            </a:lvl5pPr>
            <a:lvl6pPr>
              <a:spcBef>
                <a:spcPts val="0"/>
              </a:spcBef>
              <a:spcAft>
                <a:spcPts val="600"/>
              </a:spcAft>
              <a:defRPr sz="1200"/>
            </a:lvl6pPr>
          </a:lstStyle>
          <a:p>
            <a:pPr lvl="0"/>
            <a:r>
              <a:rPr lang="en-US"/>
              <a:t>Place text here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56930612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s 3 -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A93AD39-5282-41E8-8642-19C9DCE39574}"/>
              </a:ext>
            </a:extLst>
          </p:cNvPr>
          <p:cNvSpPr>
            <a:spLocks noGrp="1"/>
          </p:cNvSpPr>
          <p:nvPr>
            <p:ph type="ftr" sz="quarter" idx="27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F4E912-D3BF-44D3-9ECD-27A12C3E1A8E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876872E1-3CB8-45EA-A826-1429BD5BE353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C7313F2-E3E3-4119-AC52-AF97766F1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19" name="Number 1">
            <a:extLst>
              <a:ext uri="{FF2B5EF4-FFF2-40B4-BE49-F238E27FC236}">
                <a16:creationId xmlns:a16="http://schemas.microsoft.com/office/drawing/2014/main" id="{72341109-26F6-4227-8890-EA8EB1C0EBBA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64221" y="1828800"/>
            <a:ext cx="3575953" cy="457200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#</a:t>
            </a:r>
            <a:endParaRPr lang="en-US"/>
          </a:p>
        </p:txBody>
      </p:sp>
      <p:sp>
        <p:nvSpPr>
          <p:cNvPr id="3" name="Headline 1">
            <a:extLst>
              <a:ext uri="{FF2B5EF4-FFF2-40B4-BE49-F238E27FC236}">
                <a16:creationId xmlns:a16="http://schemas.microsoft.com/office/drawing/2014/main" id="{4C9BBD74-54FD-481F-B3FD-0CE5318F281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64221" y="2286000"/>
            <a:ext cx="3575953" cy="82296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Place headline here</a:t>
            </a:r>
          </a:p>
        </p:txBody>
      </p:sp>
      <p:sp>
        <p:nvSpPr>
          <p:cNvPr id="12" name="Content Placeholder 1">
            <a:extLst>
              <a:ext uri="{FF2B5EF4-FFF2-40B4-BE49-F238E27FC236}">
                <a16:creationId xmlns:a16="http://schemas.microsoft.com/office/drawing/2014/main" id="{30E672F4-3057-4DB9-980D-F2E25C1C5D24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64221" y="3108960"/>
            <a:ext cx="3575953" cy="2936240"/>
          </a:xfrm>
        </p:spPr>
        <p:txBody>
          <a:bodyPr/>
          <a:lstStyle>
            <a:lvl1pPr>
              <a:spcBef>
                <a:spcPts val="0"/>
              </a:spcBef>
              <a:spcAft>
                <a:spcPts val="600"/>
              </a:spcAft>
              <a:defRPr sz="1800">
                <a:latin typeface="+mn-lt"/>
              </a:defRPr>
            </a:lvl1pPr>
            <a:lvl2pPr marL="180000" indent="-18000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/>
            </a:lvl2pPr>
            <a:lvl3pPr marL="360000" indent="-180000">
              <a:spcBef>
                <a:spcPts val="0"/>
              </a:spcBef>
              <a:spcAft>
                <a:spcPts val="600"/>
              </a:spcAft>
              <a:buFont typeface="Graphik" panose="020B0503030202060203" pitchFamily="34" charset="0"/>
              <a:buChar char="–"/>
              <a:defRPr sz="1800"/>
            </a:lvl3pPr>
            <a:lvl4pPr marL="54000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600"/>
            </a:lvl4pPr>
            <a:lvl5pPr>
              <a:spcBef>
                <a:spcPts val="0"/>
              </a:spcBef>
              <a:spcAft>
                <a:spcPts val="600"/>
              </a:spcAft>
              <a:defRPr sz="1600"/>
            </a:lvl5pPr>
            <a:lvl6pPr>
              <a:spcBef>
                <a:spcPts val="0"/>
              </a:spcBef>
              <a:spcAft>
                <a:spcPts val="600"/>
              </a:spcAft>
              <a:defRPr sz="1200"/>
            </a:lvl6pPr>
          </a:lstStyle>
          <a:p>
            <a:pPr lvl="0"/>
            <a:r>
              <a:rPr lang="en-US"/>
              <a:t>Place text here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4" name="Number  2">
            <a:extLst>
              <a:ext uri="{FF2B5EF4-FFF2-40B4-BE49-F238E27FC236}">
                <a16:creationId xmlns:a16="http://schemas.microsoft.com/office/drawing/2014/main" id="{6F91AD4F-1A63-495D-A741-37A4A9D585AA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4301221" y="1828800"/>
            <a:ext cx="3575953" cy="457200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#</a:t>
            </a:r>
            <a:endParaRPr lang="en-US"/>
          </a:p>
        </p:txBody>
      </p:sp>
      <p:sp>
        <p:nvSpPr>
          <p:cNvPr id="22" name="Headline 2">
            <a:extLst>
              <a:ext uri="{FF2B5EF4-FFF2-40B4-BE49-F238E27FC236}">
                <a16:creationId xmlns:a16="http://schemas.microsoft.com/office/drawing/2014/main" id="{65274935-A310-47A1-ACB7-150C9A4CCBD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4301221" y="2286000"/>
            <a:ext cx="3575953" cy="82296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Place headline here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F92E6CB-F3FA-4469-A131-252F961AFACC}"/>
              </a:ext>
            </a:extLst>
          </p:cNvPr>
          <p:cNvSpPr>
            <a:spLocks noGrp="1"/>
          </p:cNvSpPr>
          <p:nvPr>
            <p:ph sz="half" idx="25" hasCustomPrompt="1"/>
          </p:nvPr>
        </p:nvSpPr>
        <p:spPr>
          <a:xfrm>
            <a:off x="4301221" y="3108960"/>
            <a:ext cx="3575953" cy="2936240"/>
          </a:xfrm>
        </p:spPr>
        <p:txBody>
          <a:bodyPr/>
          <a:lstStyle>
            <a:lvl1pPr>
              <a:spcBef>
                <a:spcPts val="0"/>
              </a:spcBef>
              <a:spcAft>
                <a:spcPts val="600"/>
              </a:spcAft>
              <a:defRPr sz="1800">
                <a:latin typeface="+mn-lt"/>
              </a:defRPr>
            </a:lvl1pPr>
            <a:lvl2pPr marL="180000" indent="-18000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/>
            </a:lvl2pPr>
            <a:lvl3pPr marL="360000" indent="-180000">
              <a:spcBef>
                <a:spcPts val="0"/>
              </a:spcBef>
              <a:spcAft>
                <a:spcPts val="600"/>
              </a:spcAft>
              <a:buFont typeface="Graphik" panose="020B0503030202060203" pitchFamily="34" charset="0"/>
              <a:buChar char="–"/>
              <a:defRPr sz="1800"/>
            </a:lvl3pPr>
            <a:lvl4pPr marL="54000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600"/>
            </a:lvl4pPr>
            <a:lvl5pPr>
              <a:spcBef>
                <a:spcPts val="0"/>
              </a:spcBef>
              <a:spcAft>
                <a:spcPts val="600"/>
              </a:spcAft>
              <a:defRPr sz="1600"/>
            </a:lvl5pPr>
            <a:lvl6pPr>
              <a:spcBef>
                <a:spcPts val="0"/>
              </a:spcBef>
              <a:spcAft>
                <a:spcPts val="600"/>
              </a:spcAft>
              <a:defRPr sz="1200"/>
            </a:lvl6pPr>
          </a:lstStyle>
          <a:p>
            <a:pPr lvl="0"/>
            <a:r>
              <a:rPr lang="en-US"/>
              <a:t>Place text here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7" name="Number 3">
            <a:extLst>
              <a:ext uri="{FF2B5EF4-FFF2-40B4-BE49-F238E27FC236}">
                <a16:creationId xmlns:a16="http://schemas.microsoft.com/office/drawing/2014/main" id="{93F1B026-22B9-4DC5-B7C8-C26593A206F4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238221" y="1828800"/>
            <a:ext cx="3575953" cy="457200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#</a:t>
            </a:r>
            <a:endParaRPr lang="en-US"/>
          </a:p>
        </p:txBody>
      </p:sp>
      <p:sp>
        <p:nvSpPr>
          <p:cNvPr id="25" name="Headline 3">
            <a:extLst>
              <a:ext uri="{FF2B5EF4-FFF2-40B4-BE49-F238E27FC236}">
                <a16:creationId xmlns:a16="http://schemas.microsoft.com/office/drawing/2014/main" id="{9B33E71D-D540-47A3-B3BA-2FFF7F53FF1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8238221" y="2286000"/>
            <a:ext cx="3575953" cy="82296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Place headline here</a:t>
            </a:r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14AE0E42-06C3-482F-AF26-DCB8B792E756}"/>
              </a:ext>
            </a:extLst>
          </p:cNvPr>
          <p:cNvSpPr>
            <a:spLocks noGrp="1"/>
          </p:cNvSpPr>
          <p:nvPr>
            <p:ph sz="half" idx="26" hasCustomPrompt="1"/>
          </p:nvPr>
        </p:nvSpPr>
        <p:spPr>
          <a:xfrm>
            <a:off x="8238221" y="3108960"/>
            <a:ext cx="3575953" cy="2936240"/>
          </a:xfrm>
        </p:spPr>
        <p:txBody>
          <a:bodyPr/>
          <a:lstStyle>
            <a:lvl1pPr>
              <a:spcBef>
                <a:spcPts val="0"/>
              </a:spcBef>
              <a:spcAft>
                <a:spcPts val="600"/>
              </a:spcAft>
              <a:defRPr sz="1800">
                <a:latin typeface="+mn-lt"/>
              </a:defRPr>
            </a:lvl1pPr>
            <a:lvl2pPr marL="180000" indent="-18000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/>
            </a:lvl2pPr>
            <a:lvl3pPr marL="360000" indent="-180000">
              <a:spcBef>
                <a:spcPts val="0"/>
              </a:spcBef>
              <a:spcAft>
                <a:spcPts val="600"/>
              </a:spcAft>
              <a:buFont typeface="Graphik" panose="020B0503030202060203" pitchFamily="34" charset="0"/>
              <a:buChar char="–"/>
              <a:defRPr sz="1800"/>
            </a:lvl3pPr>
            <a:lvl4pPr marL="54000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600"/>
            </a:lvl4pPr>
            <a:lvl5pPr>
              <a:spcBef>
                <a:spcPts val="0"/>
              </a:spcBef>
              <a:spcAft>
                <a:spcPts val="600"/>
              </a:spcAft>
              <a:defRPr sz="1600"/>
            </a:lvl5pPr>
            <a:lvl6pPr>
              <a:spcBef>
                <a:spcPts val="0"/>
              </a:spcBef>
              <a:spcAft>
                <a:spcPts val="600"/>
              </a:spcAft>
              <a:defRPr sz="1200"/>
            </a:lvl6pPr>
          </a:lstStyle>
          <a:p>
            <a:pPr lvl="0"/>
            <a:r>
              <a:rPr lang="en-US"/>
              <a:t>Place text here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27618751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s 4 -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ACDC15C-E021-4167-80A6-3779A6E3DDDB}"/>
              </a:ext>
            </a:extLst>
          </p:cNvPr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0E1147-847B-4F6B-B5AD-E1E02D792952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876872E1-3CB8-45EA-A826-1429BD5BE353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4A6AE9B-30CF-4118-B029-1D29B09F6B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19" name="Number 1">
            <a:extLst>
              <a:ext uri="{FF2B5EF4-FFF2-40B4-BE49-F238E27FC236}">
                <a16:creationId xmlns:a16="http://schemas.microsoft.com/office/drawing/2014/main" id="{72341109-26F6-4227-8890-EA8EB1C0EBBA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68888" y="1828800"/>
            <a:ext cx="2582267" cy="457200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#</a:t>
            </a:r>
            <a:endParaRPr lang="en-US"/>
          </a:p>
        </p:txBody>
      </p:sp>
      <p:sp>
        <p:nvSpPr>
          <p:cNvPr id="3" name="Headline 1">
            <a:extLst>
              <a:ext uri="{FF2B5EF4-FFF2-40B4-BE49-F238E27FC236}">
                <a16:creationId xmlns:a16="http://schemas.microsoft.com/office/drawing/2014/main" id="{4C9BBD74-54FD-481F-B3FD-0CE5318F281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68888" y="2286000"/>
            <a:ext cx="2582267" cy="82296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Place headline here</a:t>
            </a:r>
          </a:p>
        </p:txBody>
      </p:sp>
      <p:sp>
        <p:nvSpPr>
          <p:cNvPr id="15" name="Content Placeholder 1">
            <a:extLst>
              <a:ext uri="{FF2B5EF4-FFF2-40B4-BE49-F238E27FC236}">
                <a16:creationId xmlns:a16="http://schemas.microsoft.com/office/drawing/2014/main" id="{D0B33B1B-BAA4-4E71-82C2-72D9C96D6441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68888" y="3108960"/>
            <a:ext cx="2583862" cy="2936240"/>
          </a:xfrm>
        </p:spPr>
        <p:txBody>
          <a:bodyPr/>
          <a:lstStyle>
            <a:lvl1pPr>
              <a:spcBef>
                <a:spcPts val="0"/>
              </a:spcBef>
              <a:spcAft>
                <a:spcPts val="600"/>
              </a:spcAft>
              <a:defRPr sz="1800">
                <a:latin typeface="+mn-lt"/>
              </a:defRPr>
            </a:lvl1pPr>
            <a:lvl2pPr marL="180000" indent="-18000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/>
            </a:lvl2pPr>
            <a:lvl3pPr marL="360000" indent="-180000">
              <a:spcBef>
                <a:spcPts val="0"/>
              </a:spcBef>
              <a:spcAft>
                <a:spcPts val="600"/>
              </a:spcAft>
              <a:buFont typeface="Graphik" panose="020B0503030202060203" pitchFamily="34" charset="0"/>
              <a:buChar char="–"/>
              <a:defRPr sz="1800"/>
            </a:lvl3pPr>
            <a:lvl4pPr marL="54000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600"/>
            </a:lvl4pPr>
            <a:lvl5pPr>
              <a:spcBef>
                <a:spcPts val="0"/>
              </a:spcBef>
              <a:spcAft>
                <a:spcPts val="600"/>
              </a:spcAft>
              <a:defRPr sz="1600"/>
            </a:lvl5pPr>
            <a:lvl6pPr>
              <a:spcBef>
                <a:spcPts val="0"/>
              </a:spcBef>
              <a:spcAft>
                <a:spcPts val="600"/>
              </a:spcAft>
              <a:defRPr sz="1200"/>
            </a:lvl6pPr>
          </a:lstStyle>
          <a:p>
            <a:pPr lvl="0"/>
            <a:r>
              <a:rPr lang="en-US"/>
              <a:t>Place text here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4" name="Number 2">
            <a:extLst>
              <a:ext uri="{FF2B5EF4-FFF2-40B4-BE49-F238E27FC236}">
                <a16:creationId xmlns:a16="http://schemas.microsoft.com/office/drawing/2014/main" id="{6F91AD4F-1A63-495D-A741-37A4A9D585AA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3321638" y="1828800"/>
            <a:ext cx="2582268" cy="457200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#</a:t>
            </a:r>
            <a:endParaRPr lang="en-US"/>
          </a:p>
        </p:txBody>
      </p:sp>
      <p:sp>
        <p:nvSpPr>
          <p:cNvPr id="22" name="Headline 2">
            <a:extLst>
              <a:ext uri="{FF2B5EF4-FFF2-40B4-BE49-F238E27FC236}">
                <a16:creationId xmlns:a16="http://schemas.microsoft.com/office/drawing/2014/main" id="{65274935-A310-47A1-ACB7-150C9A4CCBD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3321638" y="2286000"/>
            <a:ext cx="2582268" cy="82296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Place headline here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2DAE3403-A122-4966-A706-923A2B22BC35}"/>
              </a:ext>
            </a:extLst>
          </p:cNvPr>
          <p:cNvSpPr>
            <a:spLocks noGrp="1"/>
          </p:cNvSpPr>
          <p:nvPr>
            <p:ph sz="half" idx="28" hasCustomPrompt="1"/>
          </p:nvPr>
        </p:nvSpPr>
        <p:spPr>
          <a:xfrm>
            <a:off x="3321638" y="3108960"/>
            <a:ext cx="2583862" cy="2936240"/>
          </a:xfrm>
        </p:spPr>
        <p:txBody>
          <a:bodyPr/>
          <a:lstStyle>
            <a:lvl1pPr>
              <a:spcBef>
                <a:spcPts val="0"/>
              </a:spcBef>
              <a:spcAft>
                <a:spcPts val="600"/>
              </a:spcAft>
              <a:defRPr sz="1800">
                <a:latin typeface="+mn-lt"/>
              </a:defRPr>
            </a:lvl1pPr>
            <a:lvl2pPr marL="180000" indent="-18000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/>
            </a:lvl2pPr>
            <a:lvl3pPr marL="360000" indent="-180000">
              <a:spcBef>
                <a:spcPts val="0"/>
              </a:spcBef>
              <a:spcAft>
                <a:spcPts val="600"/>
              </a:spcAft>
              <a:buFont typeface="Graphik" panose="020B0503030202060203" pitchFamily="34" charset="0"/>
              <a:buChar char="–"/>
              <a:defRPr sz="1800"/>
            </a:lvl3pPr>
            <a:lvl4pPr marL="54000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600"/>
            </a:lvl4pPr>
            <a:lvl5pPr>
              <a:spcBef>
                <a:spcPts val="0"/>
              </a:spcBef>
              <a:spcAft>
                <a:spcPts val="600"/>
              </a:spcAft>
              <a:defRPr sz="1600"/>
            </a:lvl5pPr>
            <a:lvl6pPr>
              <a:spcBef>
                <a:spcPts val="0"/>
              </a:spcBef>
              <a:spcAft>
                <a:spcPts val="600"/>
              </a:spcAft>
              <a:defRPr sz="1200"/>
            </a:lvl6pPr>
          </a:lstStyle>
          <a:p>
            <a:pPr lvl="0"/>
            <a:r>
              <a:rPr lang="en-US"/>
              <a:t>Place text here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7" name="Number 3">
            <a:extLst>
              <a:ext uri="{FF2B5EF4-FFF2-40B4-BE49-F238E27FC236}">
                <a16:creationId xmlns:a16="http://schemas.microsoft.com/office/drawing/2014/main" id="{93F1B026-22B9-4DC5-B7C8-C26593A206F4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6274388" y="1828800"/>
            <a:ext cx="2582268" cy="457200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#</a:t>
            </a:r>
            <a:endParaRPr lang="en-US"/>
          </a:p>
        </p:txBody>
      </p:sp>
      <p:sp>
        <p:nvSpPr>
          <p:cNvPr id="25" name="Headline 3">
            <a:extLst>
              <a:ext uri="{FF2B5EF4-FFF2-40B4-BE49-F238E27FC236}">
                <a16:creationId xmlns:a16="http://schemas.microsoft.com/office/drawing/2014/main" id="{9B33E71D-D540-47A3-B3BA-2FFF7F53FF1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6274388" y="2286000"/>
            <a:ext cx="2582268" cy="82296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Place headline here</a:t>
            </a:r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B9F24E36-6ED3-44D7-8BFD-EB0FCBC3474F}"/>
              </a:ext>
            </a:extLst>
          </p:cNvPr>
          <p:cNvSpPr>
            <a:spLocks noGrp="1"/>
          </p:cNvSpPr>
          <p:nvPr>
            <p:ph sz="half" idx="29" hasCustomPrompt="1"/>
          </p:nvPr>
        </p:nvSpPr>
        <p:spPr>
          <a:xfrm>
            <a:off x="6274388" y="3108960"/>
            <a:ext cx="2583862" cy="2936240"/>
          </a:xfrm>
        </p:spPr>
        <p:txBody>
          <a:bodyPr/>
          <a:lstStyle>
            <a:lvl1pPr>
              <a:spcBef>
                <a:spcPts val="0"/>
              </a:spcBef>
              <a:spcAft>
                <a:spcPts val="600"/>
              </a:spcAft>
              <a:defRPr sz="1800">
                <a:latin typeface="+mn-lt"/>
              </a:defRPr>
            </a:lvl1pPr>
            <a:lvl2pPr marL="180000" indent="-18000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/>
            </a:lvl2pPr>
            <a:lvl3pPr marL="360000" indent="-180000">
              <a:spcBef>
                <a:spcPts val="0"/>
              </a:spcBef>
              <a:spcAft>
                <a:spcPts val="600"/>
              </a:spcAft>
              <a:buFont typeface="Graphik" panose="020B0503030202060203" pitchFamily="34" charset="0"/>
              <a:buChar char="–"/>
              <a:defRPr sz="1800"/>
            </a:lvl3pPr>
            <a:lvl4pPr marL="54000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600"/>
            </a:lvl4pPr>
            <a:lvl5pPr>
              <a:spcBef>
                <a:spcPts val="0"/>
              </a:spcBef>
              <a:spcAft>
                <a:spcPts val="600"/>
              </a:spcAft>
              <a:defRPr sz="1600"/>
            </a:lvl5pPr>
            <a:lvl6pPr>
              <a:spcBef>
                <a:spcPts val="0"/>
              </a:spcBef>
              <a:spcAft>
                <a:spcPts val="600"/>
              </a:spcAft>
              <a:defRPr sz="1200"/>
            </a:lvl6pPr>
          </a:lstStyle>
          <a:p>
            <a:pPr lvl="0"/>
            <a:r>
              <a:rPr lang="en-US"/>
              <a:t>Place text here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1" name="Number 4">
            <a:extLst>
              <a:ext uri="{FF2B5EF4-FFF2-40B4-BE49-F238E27FC236}">
                <a16:creationId xmlns:a16="http://schemas.microsoft.com/office/drawing/2014/main" id="{D6CB018D-34A3-4417-AE76-9BB3793F0332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9227138" y="1828800"/>
            <a:ext cx="2582268" cy="457200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#</a:t>
            </a:r>
            <a:endParaRPr lang="en-US"/>
          </a:p>
        </p:txBody>
      </p:sp>
      <p:sp>
        <p:nvSpPr>
          <p:cNvPr id="18" name="Headline 4">
            <a:extLst>
              <a:ext uri="{FF2B5EF4-FFF2-40B4-BE49-F238E27FC236}">
                <a16:creationId xmlns:a16="http://schemas.microsoft.com/office/drawing/2014/main" id="{6973701C-90E3-449B-A44A-0C66B0945601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9227138" y="2286000"/>
            <a:ext cx="2582268" cy="82296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Place headline here</a:t>
            </a:r>
          </a:p>
        </p:txBody>
      </p:sp>
      <p:sp>
        <p:nvSpPr>
          <p:cNvPr id="26" name="Content Placeholder 4">
            <a:extLst>
              <a:ext uri="{FF2B5EF4-FFF2-40B4-BE49-F238E27FC236}">
                <a16:creationId xmlns:a16="http://schemas.microsoft.com/office/drawing/2014/main" id="{888C9C97-67FA-45E9-9322-FA00CD74FBF3}"/>
              </a:ext>
            </a:extLst>
          </p:cNvPr>
          <p:cNvSpPr>
            <a:spLocks noGrp="1"/>
          </p:cNvSpPr>
          <p:nvPr>
            <p:ph sz="half" idx="30" hasCustomPrompt="1"/>
          </p:nvPr>
        </p:nvSpPr>
        <p:spPr>
          <a:xfrm>
            <a:off x="9227138" y="3108960"/>
            <a:ext cx="2583862" cy="2936240"/>
          </a:xfrm>
        </p:spPr>
        <p:txBody>
          <a:bodyPr/>
          <a:lstStyle>
            <a:lvl1pPr>
              <a:spcBef>
                <a:spcPts val="0"/>
              </a:spcBef>
              <a:spcAft>
                <a:spcPts val="600"/>
              </a:spcAft>
              <a:defRPr sz="1800">
                <a:latin typeface="+mn-lt"/>
              </a:defRPr>
            </a:lvl1pPr>
            <a:lvl2pPr marL="180000" indent="-18000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/>
            </a:lvl2pPr>
            <a:lvl3pPr marL="360000" indent="-180000">
              <a:spcBef>
                <a:spcPts val="0"/>
              </a:spcBef>
              <a:spcAft>
                <a:spcPts val="600"/>
              </a:spcAft>
              <a:buFont typeface="Graphik" panose="020B0503030202060203" pitchFamily="34" charset="0"/>
              <a:buChar char="–"/>
              <a:defRPr sz="1800"/>
            </a:lvl3pPr>
            <a:lvl4pPr marL="54000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600"/>
            </a:lvl4pPr>
            <a:lvl5pPr>
              <a:spcBef>
                <a:spcPts val="0"/>
              </a:spcBef>
              <a:spcAft>
                <a:spcPts val="600"/>
              </a:spcAft>
              <a:defRPr sz="1600"/>
            </a:lvl5pPr>
            <a:lvl6pPr>
              <a:spcBef>
                <a:spcPts val="0"/>
              </a:spcBef>
              <a:spcAft>
                <a:spcPts val="600"/>
              </a:spcAft>
              <a:defRPr sz="1200"/>
            </a:lvl6pPr>
          </a:lstStyle>
          <a:p>
            <a:pPr lvl="0"/>
            <a:r>
              <a:rPr lang="en-US"/>
              <a:t>Place text here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30050463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F026573-039A-4FC3-AF6B-9B5269F1A233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0748A4-F2D9-4D9A-A6D5-9FC3F9F02E6B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876872E1-3CB8-45EA-A826-1429BD5BE353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69D9EE9-B77E-4FE2-AF12-7ABB5D516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15" name="Picture Placeholder 1">
            <a:extLst>
              <a:ext uri="{FF2B5EF4-FFF2-40B4-BE49-F238E27FC236}">
                <a16:creationId xmlns:a16="http://schemas.microsoft.com/office/drawing/2014/main" id="{BD757F29-5B8C-430C-B53D-FA44B1887B4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13771" y="2098874"/>
            <a:ext cx="1312792" cy="1312792"/>
          </a:xfrm>
          <a:noFill/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 b="0">
                <a:latin typeface="+mn-lt"/>
              </a:defRPr>
            </a:lvl1pPr>
          </a:lstStyle>
          <a:p>
            <a:r>
              <a:rPr lang="en-GB"/>
              <a:t>Add icon</a:t>
            </a:r>
            <a:endParaRPr lang="en-US"/>
          </a:p>
        </p:txBody>
      </p:sp>
      <p:sp>
        <p:nvSpPr>
          <p:cNvPr id="22" name="Text Placeholder 1">
            <a:extLst>
              <a:ext uri="{FF2B5EF4-FFF2-40B4-BE49-F238E27FC236}">
                <a16:creationId xmlns:a16="http://schemas.microsoft.com/office/drawing/2014/main" id="{4C854DFB-B17D-45CF-98C3-3882DBE2C32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77415" y="3898900"/>
            <a:ext cx="1985504" cy="1677926"/>
          </a:xfr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b="1"/>
            </a:lvl1pPr>
            <a:lvl2pPr marL="0" indent="0" algn="ctr">
              <a:spcBef>
                <a:spcPts val="0"/>
              </a:spcBef>
              <a:spcAft>
                <a:spcPts val="600"/>
              </a:spcAft>
              <a:buNone/>
              <a:defRPr sz="1600"/>
            </a:lvl2pPr>
            <a:lvl3pPr marL="0" indent="0" algn="ctr">
              <a:spcBef>
                <a:spcPts val="0"/>
              </a:spcBef>
              <a:spcAft>
                <a:spcPts val="600"/>
              </a:spcAft>
              <a:buNone/>
              <a:defRPr sz="1200"/>
            </a:lvl3pPr>
            <a:lvl4pPr marL="182880" indent="-182880" algn="ctr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/>
              <a:t>Headline</a:t>
            </a:r>
          </a:p>
          <a:p>
            <a:pPr lvl="1"/>
            <a:r>
              <a:rPr lang="en-US"/>
              <a:t>Details</a:t>
            </a:r>
          </a:p>
          <a:p>
            <a:pPr lvl="2"/>
            <a:r>
              <a:rPr lang="en-US"/>
              <a:t>More details</a:t>
            </a:r>
          </a:p>
          <a:p>
            <a:pPr lvl="3"/>
            <a:r>
              <a:rPr lang="en-US"/>
              <a:t>Bullet point</a:t>
            </a:r>
          </a:p>
        </p:txBody>
      </p: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id="{EABD27E6-4547-45B3-9AC5-1EF508AE88ED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3075791" y="2098874"/>
            <a:ext cx="1312792" cy="1312792"/>
          </a:xfrm>
          <a:noFill/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 b="0">
                <a:latin typeface="+mn-lt"/>
              </a:defRPr>
            </a:lvl1pPr>
          </a:lstStyle>
          <a:p>
            <a:r>
              <a:rPr lang="en-GB"/>
              <a:t>Add icon</a:t>
            </a:r>
            <a:endParaRPr lang="en-US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C5D125FD-0D25-4E65-82F5-4E18FE84E47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39435" y="3898900"/>
            <a:ext cx="1985504" cy="1677926"/>
          </a:xfr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b="1"/>
            </a:lvl1pPr>
            <a:lvl2pPr marL="0" indent="0" algn="ctr">
              <a:spcBef>
                <a:spcPts val="0"/>
              </a:spcBef>
              <a:spcAft>
                <a:spcPts val="600"/>
              </a:spcAft>
              <a:buNone/>
              <a:defRPr sz="1600"/>
            </a:lvl2pPr>
            <a:lvl3pPr marL="0" indent="0" algn="ctr">
              <a:spcBef>
                <a:spcPts val="0"/>
              </a:spcBef>
              <a:spcAft>
                <a:spcPts val="600"/>
              </a:spcAft>
              <a:buNone/>
              <a:defRPr sz="1200"/>
            </a:lvl3pPr>
            <a:lvl4pPr marL="182880" indent="-182880" algn="ctr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/>
              <a:t>Headline</a:t>
            </a:r>
          </a:p>
          <a:p>
            <a:pPr lvl="1"/>
            <a:r>
              <a:rPr lang="en-US"/>
              <a:t>Details</a:t>
            </a:r>
          </a:p>
          <a:p>
            <a:pPr lvl="2"/>
            <a:r>
              <a:rPr lang="en-US"/>
              <a:t>More details</a:t>
            </a:r>
          </a:p>
          <a:p>
            <a:pPr lvl="3"/>
            <a:r>
              <a:rPr lang="en-US"/>
              <a:t>Bullet point</a:t>
            </a:r>
          </a:p>
        </p:txBody>
      </p:sp>
      <p:sp>
        <p:nvSpPr>
          <p:cNvPr id="30" name="Picture Placeholder 3">
            <a:extLst>
              <a:ext uri="{FF2B5EF4-FFF2-40B4-BE49-F238E27FC236}">
                <a16:creationId xmlns:a16="http://schemas.microsoft.com/office/drawing/2014/main" id="{31C34651-25FA-45DD-86DF-BB58EBE9AA84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5437811" y="2098874"/>
            <a:ext cx="1312792" cy="1312792"/>
          </a:xfrm>
          <a:noFill/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 b="0">
                <a:latin typeface="+mn-lt"/>
              </a:defRPr>
            </a:lvl1pPr>
          </a:lstStyle>
          <a:p>
            <a:r>
              <a:rPr lang="en-GB"/>
              <a:t>Add icon</a:t>
            </a:r>
            <a:endParaRPr lang="en-US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B124AA5-6419-4552-97B5-242DA08BE73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101455" y="3898900"/>
            <a:ext cx="1985504" cy="1677926"/>
          </a:xfr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b="1"/>
            </a:lvl1pPr>
            <a:lvl2pPr marL="0" indent="0" algn="ctr">
              <a:spcBef>
                <a:spcPts val="0"/>
              </a:spcBef>
              <a:spcAft>
                <a:spcPts val="600"/>
              </a:spcAft>
              <a:buNone/>
              <a:defRPr sz="1600"/>
            </a:lvl2pPr>
            <a:lvl3pPr marL="0" indent="0" algn="ctr">
              <a:spcBef>
                <a:spcPts val="0"/>
              </a:spcBef>
              <a:spcAft>
                <a:spcPts val="600"/>
              </a:spcAft>
              <a:buNone/>
              <a:defRPr sz="1200"/>
            </a:lvl3pPr>
            <a:lvl4pPr marL="182880" indent="-182880" algn="ctr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/>
              <a:t>Headline</a:t>
            </a:r>
          </a:p>
          <a:p>
            <a:pPr lvl="1"/>
            <a:r>
              <a:rPr lang="en-US"/>
              <a:t>Details</a:t>
            </a:r>
          </a:p>
          <a:p>
            <a:pPr lvl="2"/>
            <a:r>
              <a:rPr lang="en-US"/>
              <a:t>More details</a:t>
            </a:r>
          </a:p>
          <a:p>
            <a:pPr lvl="3"/>
            <a:r>
              <a:rPr lang="en-US"/>
              <a:t>Bullet point</a:t>
            </a:r>
          </a:p>
        </p:txBody>
      </p:sp>
      <p:sp>
        <p:nvSpPr>
          <p:cNvPr id="31" name="Picture Placeholder 4">
            <a:extLst>
              <a:ext uri="{FF2B5EF4-FFF2-40B4-BE49-F238E27FC236}">
                <a16:creationId xmlns:a16="http://schemas.microsoft.com/office/drawing/2014/main" id="{B32375EE-E449-4B59-B987-5D6EBFBDF31C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799831" y="2098874"/>
            <a:ext cx="1312792" cy="1312792"/>
          </a:xfrm>
          <a:noFill/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 b="0">
                <a:latin typeface="+mn-lt"/>
              </a:defRPr>
            </a:lvl1pPr>
          </a:lstStyle>
          <a:p>
            <a:r>
              <a:rPr lang="en-GB"/>
              <a:t>Add icon</a:t>
            </a:r>
            <a:endParaRPr lang="en-US"/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A378CD97-B880-4BCB-AD71-A7C1C1C8489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463475" y="3898900"/>
            <a:ext cx="1985504" cy="1677926"/>
          </a:xfr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b="1"/>
            </a:lvl1pPr>
            <a:lvl2pPr marL="0" indent="0" algn="ctr">
              <a:spcBef>
                <a:spcPts val="0"/>
              </a:spcBef>
              <a:spcAft>
                <a:spcPts val="600"/>
              </a:spcAft>
              <a:buNone/>
              <a:defRPr sz="1600"/>
            </a:lvl2pPr>
            <a:lvl3pPr marL="0" indent="0" algn="ctr">
              <a:spcBef>
                <a:spcPts val="0"/>
              </a:spcBef>
              <a:spcAft>
                <a:spcPts val="600"/>
              </a:spcAft>
              <a:buNone/>
              <a:defRPr sz="1200"/>
            </a:lvl3pPr>
            <a:lvl4pPr marL="182880" indent="-182880" algn="ctr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/>
              <a:t>Headline</a:t>
            </a:r>
          </a:p>
          <a:p>
            <a:pPr lvl="1"/>
            <a:r>
              <a:rPr lang="en-US"/>
              <a:t>Details</a:t>
            </a:r>
          </a:p>
          <a:p>
            <a:pPr lvl="2"/>
            <a:r>
              <a:rPr lang="en-US"/>
              <a:t>More details</a:t>
            </a:r>
          </a:p>
          <a:p>
            <a:pPr lvl="3"/>
            <a:r>
              <a:rPr lang="en-US"/>
              <a:t>Bullet point</a:t>
            </a:r>
          </a:p>
        </p:txBody>
      </p:sp>
      <p:sp>
        <p:nvSpPr>
          <p:cNvPr id="32" name="Picture Placeholder 5">
            <a:extLst>
              <a:ext uri="{FF2B5EF4-FFF2-40B4-BE49-F238E27FC236}">
                <a16:creationId xmlns:a16="http://schemas.microsoft.com/office/drawing/2014/main" id="{EE1692D5-4CE6-4990-8769-B146983B9477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10161852" y="2098874"/>
            <a:ext cx="1312792" cy="1312792"/>
          </a:xfrm>
          <a:noFill/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 b="0">
                <a:latin typeface="+mn-lt"/>
              </a:defRPr>
            </a:lvl1pPr>
          </a:lstStyle>
          <a:p>
            <a:r>
              <a:rPr lang="en-GB"/>
              <a:t>Add icon</a:t>
            </a:r>
            <a:endParaRPr lang="en-US"/>
          </a:p>
        </p:txBody>
      </p:sp>
      <p:sp>
        <p:nvSpPr>
          <p:cNvPr id="24" name="Text Placeholder 5">
            <a:extLst>
              <a:ext uri="{FF2B5EF4-FFF2-40B4-BE49-F238E27FC236}">
                <a16:creationId xmlns:a16="http://schemas.microsoft.com/office/drawing/2014/main" id="{82CB6C29-05E0-4B43-A2EB-22FEB969E56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825496" y="3898900"/>
            <a:ext cx="1985504" cy="1677926"/>
          </a:xfr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b="1"/>
            </a:lvl1pPr>
            <a:lvl2pPr marL="0" indent="0" algn="ctr">
              <a:spcBef>
                <a:spcPts val="0"/>
              </a:spcBef>
              <a:spcAft>
                <a:spcPts val="600"/>
              </a:spcAft>
              <a:buNone/>
              <a:defRPr sz="1600"/>
            </a:lvl2pPr>
            <a:lvl3pPr marL="0" indent="0" algn="ctr">
              <a:spcBef>
                <a:spcPts val="0"/>
              </a:spcBef>
              <a:spcAft>
                <a:spcPts val="600"/>
              </a:spcAft>
              <a:buNone/>
              <a:defRPr sz="1200"/>
            </a:lvl3pPr>
            <a:lvl4pPr marL="182880" indent="-182880" algn="ctr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/>
              <a:t>Headline</a:t>
            </a:r>
          </a:p>
          <a:p>
            <a:pPr lvl="1"/>
            <a:r>
              <a:rPr lang="en-US"/>
              <a:t>Details</a:t>
            </a:r>
          </a:p>
          <a:p>
            <a:pPr lvl="2"/>
            <a:r>
              <a:rPr lang="en-US"/>
              <a:t>More details</a:t>
            </a:r>
          </a:p>
          <a:p>
            <a:pPr lvl="3"/>
            <a:r>
              <a:rPr lang="en-US"/>
              <a:t>Bullet point</a:t>
            </a:r>
          </a:p>
        </p:txBody>
      </p:sp>
      <p:grpSp>
        <p:nvGrpSpPr>
          <p:cNvPr id="3" name="Lines">
            <a:extLst>
              <a:ext uri="{FF2B5EF4-FFF2-40B4-BE49-F238E27FC236}">
                <a16:creationId xmlns:a16="http://schemas.microsoft.com/office/drawing/2014/main" id="{0AFB920C-3F64-401D-9F85-478D6E004E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41567" y="3634154"/>
            <a:ext cx="9905281" cy="0"/>
            <a:chOff x="1141567" y="3634154"/>
            <a:chExt cx="9905281" cy="0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B13EDE11-CE40-4943-AE63-A3B14CB3C03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41567" y="3634154"/>
              <a:ext cx="457200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C67ED40C-58DA-45F1-8E80-6A74976C6E1E}"/>
                </a:ext>
              </a:extLst>
            </p:cNvPr>
            <p:cNvCxnSpPr/>
            <p:nvPr userDrawn="1"/>
          </p:nvCxnSpPr>
          <p:spPr>
            <a:xfrm>
              <a:off x="3503587" y="3634154"/>
              <a:ext cx="457200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91A22B2-C08A-41DA-ACB1-5B59B4CDA8DE}"/>
                </a:ext>
              </a:extLst>
            </p:cNvPr>
            <p:cNvCxnSpPr/>
            <p:nvPr userDrawn="1"/>
          </p:nvCxnSpPr>
          <p:spPr>
            <a:xfrm>
              <a:off x="5865607" y="3634154"/>
              <a:ext cx="457200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57D3E374-86AB-4A80-81AD-B09F07C51B80}"/>
                </a:ext>
              </a:extLst>
            </p:cNvPr>
            <p:cNvCxnSpPr/>
            <p:nvPr userDrawn="1"/>
          </p:nvCxnSpPr>
          <p:spPr>
            <a:xfrm>
              <a:off x="8227627" y="3634154"/>
              <a:ext cx="457200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C3A5244A-D0CA-43CB-A0DB-296A219EDC9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589648" y="3634154"/>
              <a:ext cx="457200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199256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83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(Style C) – Gradient 2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dient BG" descr="Purple and orange gradient background">
            <a:extLst>
              <a:ext uri="{FF2B5EF4-FFF2-40B4-BE49-F238E27FC236}">
                <a16:creationId xmlns:a16="http://schemas.microsoft.com/office/drawing/2014/main" id="{63E32E61-7F28-4634-AEF7-3EED0F48F0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Accenture Logo" descr="Accenture Logo">
            <a:extLst>
              <a:ext uri="{FF2B5EF4-FFF2-40B4-BE49-F238E27FC236}">
                <a16:creationId xmlns:a16="http://schemas.microsoft.com/office/drawing/2014/main" id="{1F0657EF-0A79-4349-A58C-6299555B4C9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14613" y="5548510"/>
            <a:ext cx="1882800" cy="496690"/>
          </a:xfrm>
          <a:prstGeom prst="rect">
            <a:avLst/>
          </a:prstGeom>
        </p:spPr>
      </p:pic>
      <p:pic>
        <p:nvPicPr>
          <p:cNvPr id="10" name="Picture Placeholder 7" descr="A group of people standing in front of a crowd&#10;&#10;Description automatically generated">
            <a:extLst>
              <a:ext uri="{FF2B5EF4-FFF2-40B4-BE49-F238E27FC236}">
                <a16:creationId xmlns:a16="http://schemas.microsoft.com/office/drawing/2014/main" id="{979D538D-AAD6-4646-855B-27E35B533FF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00700" y="381000"/>
            <a:ext cx="6205780" cy="60944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C0037DA-877B-4969-92F3-D62917753DD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81957" y="1455136"/>
            <a:ext cx="4131355" cy="1661993"/>
          </a:xfrm>
        </p:spPr>
        <p:txBody>
          <a:bodyPr anchor="b"/>
          <a:lstStyle>
            <a:lvl1pPr algn="l">
              <a:lnSpc>
                <a:spcPct val="90000"/>
              </a:lnSpc>
              <a:defRPr sz="6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Place title here 60pt</a:t>
            </a:r>
          </a:p>
        </p:txBody>
      </p:sp>
      <p:sp>
        <p:nvSpPr>
          <p:cNvPr id="9" name="Subtitle">
            <a:extLst>
              <a:ext uri="{FF2B5EF4-FFF2-40B4-BE49-F238E27FC236}">
                <a16:creationId xmlns:a16="http://schemas.microsoft.com/office/drawing/2014/main" id="{57E0760B-6E4B-4E52-AA52-87BEAF8D065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14614" y="3358800"/>
            <a:ext cx="4131354" cy="738187"/>
          </a:xfrm>
        </p:spPr>
        <p:txBody>
          <a:bodyPr/>
          <a:lstStyle>
            <a:lvl1pPr>
              <a:defRPr sz="2400">
                <a:solidFill>
                  <a:srgbClr val="E6DCFF"/>
                </a:solidFill>
                <a:latin typeface="GT Sectra Fine Rg" panose="00000500000000000000" pitchFamily="50" charset="0"/>
              </a:defRPr>
            </a:lvl1pPr>
          </a:lstStyle>
          <a:p>
            <a:pPr lvl="0"/>
            <a:r>
              <a:rPr lang="en-US"/>
              <a:t>Place subtitle here in GT Sectra Fine Regular 24 pt</a:t>
            </a:r>
            <a:endParaRPr lang="en-CA"/>
          </a:p>
        </p:txBody>
      </p:sp>
      <p:sp>
        <p:nvSpPr>
          <p:cNvPr id="11" name="Presenter">
            <a:extLst>
              <a:ext uri="{FF2B5EF4-FFF2-40B4-BE49-F238E27FC236}">
                <a16:creationId xmlns:a16="http://schemas.microsoft.com/office/drawing/2014/main" id="{B2BDB7F4-6E1D-4904-AD31-0A33E91A2E6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25502" y="4324527"/>
            <a:ext cx="4120466" cy="530687"/>
          </a:xfrm>
        </p:spPr>
        <p:txBody>
          <a:bodyPr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US" sz="1400" b="0" kern="1200" dirty="0" smtClean="0">
                <a:solidFill>
                  <a:srgbClr val="E6DCFF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Presenter</a:t>
            </a:r>
          </a:p>
        </p:txBody>
      </p:sp>
    </p:spTree>
    <p:extLst>
      <p:ext uri="{BB962C8B-B14F-4D97-AF65-F5344CB8AC3E}">
        <p14:creationId xmlns:p14="http://schemas.microsoft.com/office/powerpoint/2010/main" val="28694277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4 - Box Shad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A738B05-AC52-4373-9723-F6E7036F2C2C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B1D5DB-A74C-4E78-9C10-7D4920BCD9AD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876872E1-3CB8-45EA-A826-1429BD5BE353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4DB9D88-475F-47FE-8EBA-B4D18C7277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21" name="Picture Placeholder 1">
            <a:extLst>
              <a:ext uri="{FF2B5EF4-FFF2-40B4-BE49-F238E27FC236}">
                <a16:creationId xmlns:a16="http://schemas.microsoft.com/office/drawing/2014/main" id="{D57647B7-79D1-0A4B-BE19-EB3D7E56204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991444" y="1717675"/>
            <a:ext cx="1894600" cy="1894600"/>
          </a:xfrm>
          <a:solidFill>
            <a:schemeClr val="bg1">
              <a:lumMod val="95000"/>
            </a:schemeClr>
          </a:solidFill>
          <a:effectLst>
            <a:outerShdw dist="215900" dir="2700000" algn="tl" rotWithShape="0">
              <a:schemeClr val="accent1"/>
            </a:outerShdw>
          </a:effectLst>
        </p:spPr>
        <p:txBody>
          <a:bodyPr vert="horz" lIns="0" tIns="0" rIns="0" bIns="0" rtlCol="0">
            <a:no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lang="en-US" sz="1800" b="0" dirty="0">
                <a:latin typeface="+mn-lt"/>
              </a:defRPr>
            </a:lvl1pPr>
          </a:lstStyle>
          <a:p>
            <a:pPr lvl="0"/>
            <a:r>
              <a:rPr lang="en-GB"/>
              <a:t>Add profile photo</a:t>
            </a:r>
            <a:endParaRPr lang="en-US"/>
          </a:p>
        </p:txBody>
      </p:sp>
      <p:sp>
        <p:nvSpPr>
          <p:cNvPr id="26" name="Text Placeholder 1">
            <a:extLst>
              <a:ext uri="{FF2B5EF4-FFF2-40B4-BE49-F238E27FC236}">
                <a16:creationId xmlns:a16="http://schemas.microsoft.com/office/drawing/2014/main" id="{85299B8E-3F01-2548-8001-539E1BC6287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91442" y="4071205"/>
            <a:ext cx="2047984" cy="1973995"/>
          </a:xfrm>
        </p:spPr>
        <p:txBody>
          <a:bodyPr/>
          <a:lstStyle>
            <a:lvl1pPr marL="0" indent="0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400" b="0" i="0">
                <a:solidFill>
                  <a:schemeClr val="accent2"/>
                </a:solidFill>
                <a:latin typeface="GT Sectra Fine Rg" panose="00000500000000000000" pitchFamily="50" charset="0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defRPr sz="1600"/>
            </a:lvl2pPr>
            <a:lvl3pPr marL="0" indent="0">
              <a:spcBef>
                <a:spcPts val="0"/>
              </a:spcBef>
              <a:spcAft>
                <a:spcPts val="600"/>
              </a:spcAft>
              <a:buNone/>
              <a:defRPr sz="1200"/>
            </a:lvl3pPr>
            <a:lvl4pPr marL="182880" indent="-18288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/>
              <a:t>Full Name</a:t>
            </a:r>
          </a:p>
          <a:p>
            <a:pPr lvl="1"/>
            <a:r>
              <a:rPr lang="en-US"/>
              <a:t>Role</a:t>
            </a:r>
          </a:p>
          <a:p>
            <a:pPr lvl="2"/>
            <a:r>
              <a:rPr lang="en-US"/>
              <a:t>Short bio</a:t>
            </a:r>
          </a:p>
          <a:p>
            <a:pPr lvl="3"/>
            <a:r>
              <a:rPr lang="en-US"/>
              <a:t>Bullet point</a:t>
            </a:r>
          </a:p>
        </p:txBody>
      </p:sp>
      <p:sp>
        <p:nvSpPr>
          <p:cNvPr id="46" name="Picture Placeholder 2">
            <a:extLst>
              <a:ext uri="{FF2B5EF4-FFF2-40B4-BE49-F238E27FC236}">
                <a16:creationId xmlns:a16="http://schemas.microsoft.com/office/drawing/2014/main" id="{25DB0B2A-9775-46B0-9A40-F75EBFA4B45C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3708542" y="1717675"/>
            <a:ext cx="1894600" cy="1894600"/>
          </a:xfrm>
          <a:solidFill>
            <a:schemeClr val="bg1">
              <a:lumMod val="95000"/>
            </a:schemeClr>
          </a:solidFill>
          <a:effectLst>
            <a:outerShdw dist="215900" dir="2700000" algn="tl" rotWithShape="0">
              <a:schemeClr val="accent1"/>
            </a:outerShdw>
          </a:effectLst>
        </p:spPr>
        <p:txBody>
          <a:bodyPr vert="horz" lIns="0" tIns="0" rIns="0" bIns="0" rtlCol="0">
            <a:noAutofit/>
          </a:bodyPr>
          <a:lstStyle>
            <a:lvl1pPr marL="0" indent="0">
              <a:spcBef>
                <a:spcPts val="0"/>
              </a:spcBef>
              <a:buNone/>
              <a:defRPr lang="en-US" sz="1800" dirty="0">
                <a:latin typeface="+mn-lt"/>
              </a:defRPr>
            </a:lvl1pPr>
          </a:lstStyle>
          <a:p>
            <a:pPr marL="228600" lvl="0" indent="-228600"/>
            <a:r>
              <a:rPr lang="en-GB"/>
              <a:t>Add profile photo</a:t>
            </a:r>
            <a:endParaRPr lang="en-US"/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4E426F14-FA6B-9D46-869F-A452B7018F4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708542" y="4071205"/>
            <a:ext cx="2047984" cy="1973995"/>
          </a:xfrm>
        </p:spPr>
        <p:txBody>
          <a:bodyPr/>
          <a:lstStyle>
            <a:lvl1pPr marL="0" indent="0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2400" b="0" i="0" kern="1200" dirty="0" smtClean="0">
                <a:solidFill>
                  <a:schemeClr val="accent2"/>
                </a:solidFill>
                <a:latin typeface="GT Sectra Fine Rg" panose="00000500000000000000" pitchFamily="50" charset="0"/>
                <a:ea typeface="+mn-ea"/>
                <a:cs typeface="+mn-cs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defRPr sz="1600"/>
            </a:lvl2pPr>
            <a:lvl3pPr marL="0" indent="0">
              <a:spcBef>
                <a:spcPts val="0"/>
              </a:spcBef>
              <a:spcAft>
                <a:spcPts val="600"/>
              </a:spcAft>
              <a:buNone/>
              <a:defRPr sz="1200"/>
            </a:lvl3pPr>
            <a:lvl4pPr marL="182880" indent="-18288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marL="0" lvl="0" indent="0" algn="l" defTabSz="9144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/>
              <a:t>Full Name</a:t>
            </a:r>
          </a:p>
          <a:p>
            <a:pPr lvl="1"/>
            <a:r>
              <a:rPr lang="en-US"/>
              <a:t>Role</a:t>
            </a:r>
          </a:p>
          <a:p>
            <a:pPr lvl="2"/>
            <a:r>
              <a:rPr lang="en-US"/>
              <a:t>Short bio</a:t>
            </a:r>
          </a:p>
          <a:p>
            <a:pPr lvl="3"/>
            <a:r>
              <a:rPr lang="en-US"/>
              <a:t>Bullet point</a:t>
            </a:r>
          </a:p>
        </p:txBody>
      </p:sp>
      <p:sp>
        <p:nvSpPr>
          <p:cNvPr id="47" name="Picture Placeholder 3">
            <a:extLst>
              <a:ext uri="{FF2B5EF4-FFF2-40B4-BE49-F238E27FC236}">
                <a16:creationId xmlns:a16="http://schemas.microsoft.com/office/drawing/2014/main" id="{F83F6B5F-EAE7-44DA-BD77-6D66865CEB92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6425642" y="1717675"/>
            <a:ext cx="1894600" cy="1894600"/>
          </a:xfrm>
          <a:solidFill>
            <a:schemeClr val="bg1">
              <a:lumMod val="95000"/>
            </a:schemeClr>
          </a:solidFill>
          <a:effectLst>
            <a:outerShdw dist="215900" dir="2700000" algn="tl" rotWithShape="0">
              <a:schemeClr val="accent1"/>
            </a:outerShdw>
          </a:effectLst>
        </p:spPr>
        <p:txBody>
          <a:bodyPr vert="horz" lIns="0" tIns="0" rIns="0" bIns="0" rtlCol="0">
            <a:noAutofit/>
          </a:bodyPr>
          <a:lstStyle>
            <a:lvl1pPr marL="0" indent="0">
              <a:spcBef>
                <a:spcPts val="0"/>
              </a:spcBef>
              <a:buNone/>
              <a:defRPr lang="en-US" sz="1800" dirty="0">
                <a:latin typeface="+mn-lt"/>
              </a:defRPr>
            </a:lvl1pPr>
          </a:lstStyle>
          <a:p>
            <a:pPr marL="228600" lvl="0" indent="-228600"/>
            <a:r>
              <a:rPr lang="en-GB"/>
              <a:t>Add profile photo</a:t>
            </a:r>
            <a:endParaRPr lang="en-US"/>
          </a:p>
        </p:txBody>
      </p:sp>
      <p:sp>
        <p:nvSpPr>
          <p:cNvPr id="50" name="Text Placeholder 3">
            <a:extLst>
              <a:ext uri="{FF2B5EF4-FFF2-40B4-BE49-F238E27FC236}">
                <a16:creationId xmlns:a16="http://schemas.microsoft.com/office/drawing/2014/main" id="{538B1F0C-0682-354C-9C2E-DEAF9D4D617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25642" y="4071205"/>
            <a:ext cx="2047984" cy="1973995"/>
          </a:xfrm>
        </p:spPr>
        <p:txBody>
          <a:bodyPr/>
          <a:lstStyle>
            <a:lvl1pPr marL="0" indent="0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2400" b="0" i="0" kern="1200" dirty="0" smtClean="0">
                <a:solidFill>
                  <a:schemeClr val="accent2"/>
                </a:solidFill>
                <a:latin typeface="GT Sectra Fine Rg" panose="00000500000000000000" pitchFamily="50" charset="0"/>
                <a:ea typeface="+mn-ea"/>
                <a:cs typeface="+mn-cs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defRPr sz="1600"/>
            </a:lvl2pPr>
            <a:lvl3pPr marL="0" indent="0">
              <a:spcBef>
                <a:spcPts val="0"/>
              </a:spcBef>
              <a:spcAft>
                <a:spcPts val="600"/>
              </a:spcAft>
              <a:buNone/>
              <a:defRPr sz="1200"/>
            </a:lvl3pPr>
            <a:lvl4pPr marL="182880" indent="-18288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marL="0" lvl="0" indent="0" algn="l" defTabSz="9144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/>
              <a:t>Full Name</a:t>
            </a:r>
          </a:p>
          <a:p>
            <a:pPr lvl="1"/>
            <a:r>
              <a:rPr lang="en-US"/>
              <a:t>Role</a:t>
            </a:r>
          </a:p>
          <a:p>
            <a:pPr lvl="2"/>
            <a:r>
              <a:rPr lang="en-US"/>
              <a:t>Short bio</a:t>
            </a:r>
          </a:p>
          <a:p>
            <a:pPr lvl="3"/>
            <a:r>
              <a:rPr lang="en-US"/>
              <a:t>Bullet point</a:t>
            </a:r>
          </a:p>
        </p:txBody>
      </p:sp>
      <p:sp>
        <p:nvSpPr>
          <p:cNvPr id="48" name="Picture Placeholder 4">
            <a:extLst>
              <a:ext uri="{FF2B5EF4-FFF2-40B4-BE49-F238E27FC236}">
                <a16:creationId xmlns:a16="http://schemas.microsoft.com/office/drawing/2014/main" id="{AD8EF41C-E978-4139-80A4-73605C41EA35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9142743" y="1717675"/>
            <a:ext cx="1894600" cy="1894600"/>
          </a:xfrm>
          <a:solidFill>
            <a:schemeClr val="bg1">
              <a:lumMod val="95000"/>
            </a:schemeClr>
          </a:solidFill>
          <a:effectLst>
            <a:outerShdw dist="215900" dir="2700000" algn="tl" rotWithShape="0">
              <a:schemeClr val="accent1"/>
            </a:outerShdw>
          </a:effectLst>
        </p:spPr>
        <p:txBody>
          <a:bodyPr vert="horz" lIns="0" tIns="0" rIns="0" bIns="0" rtlCol="0">
            <a:noAutofit/>
          </a:bodyPr>
          <a:lstStyle>
            <a:lvl1pPr marL="0" indent="0">
              <a:spcBef>
                <a:spcPts val="0"/>
              </a:spcBef>
              <a:buNone/>
              <a:defRPr lang="en-US" sz="1800" dirty="0">
                <a:latin typeface="+mn-lt"/>
              </a:defRPr>
            </a:lvl1pPr>
          </a:lstStyle>
          <a:p>
            <a:pPr marL="228600" lvl="0" indent="-228600"/>
            <a:r>
              <a:rPr lang="en-GB"/>
              <a:t>Add profile photo</a:t>
            </a:r>
            <a:endParaRPr lang="en-US"/>
          </a:p>
        </p:txBody>
      </p:sp>
      <p:sp>
        <p:nvSpPr>
          <p:cNvPr id="51" name="Text Placeholder 4">
            <a:extLst>
              <a:ext uri="{FF2B5EF4-FFF2-40B4-BE49-F238E27FC236}">
                <a16:creationId xmlns:a16="http://schemas.microsoft.com/office/drawing/2014/main" id="{C69C98AC-20D5-A44F-AEBD-63FEBDE6140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42742" y="4071205"/>
            <a:ext cx="2047984" cy="1973995"/>
          </a:xfrm>
        </p:spPr>
        <p:txBody>
          <a:bodyPr/>
          <a:lstStyle>
            <a:lvl1pPr marL="0" indent="0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2400" b="0" i="0" kern="1200" dirty="0" smtClean="0">
                <a:solidFill>
                  <a:schemeClr val="accent2"/>
                </a:solidFill>
                <a:latin typeface="GT Sectra Fine Rg" panose="00000500000000000000" pitchFamily="50" charset="0"/>
                <a:ea typeface="+mn-ea"/>
                <a:cs typeface="+mn-cs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defRPr sz="1600"/>
            </a:lvl2pPr>
            <a:lvl3pPr marL="0" indent="0">
              <a:spcBef>
                <a:spcPts val="0"/>
              </a:spcBef>
              <a:spcAft>
                <a:spcPts val="600"/>
              </a:spcAft>
              <a:buNone/>
              <a:defRPr sz="1200"/>
            </a:lvl3pPr>
            <a:lvl4pPr marL="182880" indent="-18288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marL="0" lvl="0" indent="0" algn="l" defTabSz="9144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/>
              <a:t>Full Name</a:t>
            </a:r>
          </a:p>
          <a:p>
            <a:pPr lvl="1"/>
            <a:r>
              <a:rPr lang="en-US"/>
              <a:t>Role</a:t>
            </a:r>
          </a:p>
          <a:p>
            <a:pPr lvl="2"/>
            <a:r>
              <a:rPr lang="en-US"/>
              <a:t>Short bio</a:t>
            </a:r>
          </a:p>
          <a:p>
            <a:pPr lvl="3"/>
            <a:r>
              <a:rPr lang="en-US"/>
              <a:t>Bullet point</a:t>
            </a:r>
          </a:p>
        </p:txBody>
      </p:sp>
    </p:spTree>
    <p:extLst>
      <p:ext uri="{BB962C8B-B14F-4D97-AF65-F5344CB8AC3E}">
        <p14:creationId xmlns:p14="http://schemas.microsoft.com/office/powerpoint/2010/main" val="47052727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6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E5F3A5B-1285-4313-BA08-1B8781280E17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1492A4-DDDA-40C1-AA5E-6596115505A3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876872E1-3CB8-45EA-A826-1429BD5BE353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E7742AB-C929-4D27-B4AA-FF13B09072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16" name="Picture Placeholder 1">
            <a:extLst>
              <a:ext uri="{FF2B5EF4-FFF2-40B4-BE49-F238E27FC236}">
                <a16:creationId xmlns:a16="http://schemas.microsoft.com/office/drawing/2014/main" id="{B8224852-B872-0E48-9DF5-0937E260C3B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83720" y="1717675"/>
            <a:ext cx="1587600" cy="1554480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spcBef>
                <a:spcPts val="0"/>
              </a:spcBef>
              <a:buNone/>
              <a:defRPr sz="1800" b="0">
                <a:latin typeface="+mn-lt"/>
              </a:defRPr>
            </a:lvl1pPr>
          </a:lstStyle>
          <a:p>
            <a:r>
              <a:rPr lang="en-GB"/>
              <a:t>Add profile photo</a:t>
            </a:r>
            <a:endParaRPr lang="en-US"/>
          </a:p>
        </p:txBody>
      </p:sp>
      <p:sp>
        <p:nvSpPr>
          <p:cNvPr id="22" name="Text Placeholder 1">
            <a:extLst>
              <a:ext uri="{FF2B5EF4-FFF2-40B4-BE49-F238E27FC236}">
                <a16:creationId xmlns:a16="http://schemas.microsoft.com/office/drawing/2014/main" id="{6BEB5A56-DED2-134F-B0DE-11936982FFF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3720" y="3798616"/>
            <a:ext cx="1587600" cy="2246584"/>
          </a:xfrm>
        </p:spPr>
        <p:txBody>
          <a:bodyPr/>
          <a:lstStyle>
            <a:lvl1pPr marL="0" indent="0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100" b="0" i="0">
                <a:latin typeface="GT Sectra Fine Rg" panose="00000500000000000000" pitchFamily="50" charset="0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defRPr sz="1600"/>
            </a:lvl2pPr>
            <a:lvl3pPr marL="0" indent="0">
              <a:spcBef>
                <a:spcPts val="0"/>
              </a:spcBef>
              <a:spcAft>
                <a:spcPts val="600"/>
              </a:spcAft>
              <a:buNone/>
              <a:defRPr sz="1200"/>
            </a:lvl3pPr>
            <a:lvl4pPr marL="182880" indent="-18288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/>
              <a:t>First name Last name</a:t>
            </a:r>
          </a:p>
          <a:p>
            <a:pPr lvl="1"/>
            <a:r>
              <a:rPr lang="en-US"/>
              <a:t>Role</a:t>
            </a:r>
          </a:p>
          <a:p>
            <a:pPr lvl="2"/>
            <a:r>
              <a:rPr lang="en-US"/>
              <a:t>Short bio</a:t>
            </a:r>
          </a:p>
          <a:p>
            <a:pPr lvl="3"/>
            <a:r>
              <a:rPr lang="en-US"/>
              <a:t>Bullet point</a:t>
            </a:r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D57647B7-79D1-0A4B-BE19-EB3D7E56204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351707" y="1717675"/>
            <a:ext cx="1587600" cy="1554480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spcBef>
                <a:spcPts val="0"/>
              </a:spcBef>
              <a:buNone/>
              <a:defRPr lang="en-US" sz="1800" b="0" dirty="0">
                <a:latin typeface="+mn-lt"/>
              </a:defRPr>
            </a:lvl1pPr>
          </a:lstStyle>
          <a:p>
            <a:pPr lvl="0"/>
            <a:r>
              <a:rPr lang="en-GB"/>
              <a:t>Add profile photo</a:t>
            </a:r>
            <a:endParaRPr lang="en-US"/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923321BD-6745-7944-910F-B8C8E4AC31D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351707" y="3798616"/>
            <a:ext cx="1587600" cy="2246584"/>
          </a:xfrm>
        </p:spPr>
        <p:txBody>
          <a:bodyPr/>
          <a:lstStyle>
            <a:lvl1pPr marL="0" indent="0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100" b="0" i="0">
                <a:latin typeface="GT Sectra Fine Rg" panose="00000500000000000000" pitchFamily="50" charset="0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defRPr sz="1600"/>
            </a:lvl2pPr>
            <a:lvl3pPr marL="0" indent="0">
              <a:spcBef>
                <a:spcPts val="0"/>
              </a:spcBef>
              <a:spcAft>
                <a:spcPts val="600"/>
              </a:spcAft>
              <a:buNone/>
              <a:defRPr sz="1200"/>
            </a:lvl3pPr>
            <a:lvl4pPr marL="182880" indent="-18288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/>
              <a:t>First name Last name</a:t>
            </a:r>
          </a:p>
          <a:p>
            <a:pPr lvl="1"/>
            <a:r>
              <a:rPr lang="en-US"/>
              <a:t>Role</a:t>
            </a:r>
          </a:p>
          <a:p>
            <a:pPr lvl="2"/>
            <a:r>
              <a:rPr lang="en-US"/>
              <a:t>Short bio</a:t>
            </a:r>
          </a:p>
          <a:p>
            <a:pPr lvl="3"/>
            <a:r>
              <a:rPr lang="en-US"/>
              <a:t>Bullet point</a:t>
            </a:r>
          </a:p>
        </p:txBody>
      </p:sp>
      <p:sp>
        <p:nvSpPr>
          <p:cNvPr id="23" name="Picture Placeholder 3">
            <a:extLst>
              <a:ext uri="{FF2B5EF4-FFF2-40B4-BE49-F238E27FC236}">
                <a16:creationId xmlns:a16="http://schemas.microsoft.com/office/drawing/2014/main" id="{4340D6FD-1887-3544-A26E-8F335B859BDB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319694" y="1717675"/>
            <a:ext cx="1587600" cy="1554480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spcBef>
                <a:spcPts val="0"/>
              </a:spcBef>
              <a:buNone/>
              <a:defRPr lang="en-US" sz="1800" b="0" dirty="0">
                <a:latin typeface="+mn-lt"/>
              </a:defRPr>
            </a:lvl1pPr>
          </a:lstStyle>
          <a:p>
            <a:pPr lvl="0"/>
            <a:r>
              <a:rPr lang="en-GB"/>
              <a:t>Add profile photo</a:t>
            </a:r>
            <a:endParaRPr lang="en-US"/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2A6C4DC7-1806-A74D-B434-61FF385F82A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319694" y="3798616"/>
            <a:ext cx="1587600" cy="2246584"/>
          </a:xfrm>
        </p:spPr>
        <p:txBody>
          <a:bodyPr/>
          <a:lstStyle>
            <a:lvl1pPr marL="0" indent="0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100" b="0" i="0">
                <a:latin typeface="GT Sectra Fine Rg" panose="00000500000000000000" pitchFamily="50" charset="0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defRPr sz="1600"/>
            </a:lvl2pPr>
            <a:lvl3pPr marL="0" indent="0">
              <a:spcBef>
                <a:spcPts val="0"/>
              </a:spcBef>
              <a:spcAft>
                <a:spcPts val="600"/>
              </a:spcAft>
              <a:buNone/>
              <a:defRPr sz="1200"/>
            </a:lvl3pPr>
            <a:lvl4pPr marL="182880" indent="-18288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/>
              <a:t>First name Last name</a:t>
            </a:r>
          </a:p>
          <a:p>
            <a:pPr lvl="1"/>
            <a:r>
              <a:rPr lang="en-US"/>
              <a:t>Role</a:t>
            </a:r>
          </a:p>
          <a:p>
            <a:pPr lvl="2"/>
            <a:r>
              <a:rPr lang="en-US"/>
              <a:t>Short bio</a:t>
            </a:r>
          </a:p>
          <a:p>
            <a:pPr lvl="3"/>
            <a:r>
              <a:rPr lang="en-US"/>
              <a:t>Bullet point</a:t>
            </a:r>
          </a:p>
        </p:txBody>
      </p:sp>
      <p:sp>
        <p:nvSpPr>
          <p:cNvPr id="24" name="Picture Placeholder 4">
            <a:extLst>
              <a:ext uri="{FF2B5EF4-FFF2-40B4-BE49-F238E27FC236}">
                <a16:creationId xmlns:a16="http://schemas.microsoft.com/office/drawing/2014/main" id="{FA080C1D-BB93-B249-9F54-C5F7A16E098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287681" y="1717675"/>
            <a:ext cx="1587600" cy="1554480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spcBef>
                <a:spcPts val="0"/>
              </a:spcBef>
              <a:buNone/>
              <a:defRPr lang="en-US" sz="1800" b="0" dirty="0">
                <a:latin typeface="+mn-lt"/>
              </a:defRPr>
            </a:lvl1pPr>
          </a:lstStyle>
          <a:p>
            <a:pPr lvl="0"/>
            <a:r>
              <a:rPr lang="en-GB"/>
              <a:t>Add profile photo</a:t>
            </a:r>
            <a:endParaRPr lang="en-US"/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053D7F26-6DC1-034C-B572-B4BFE718C79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87681" y="3798616"/>
            <a:ext cx="1587600" cy="2246584"/>
          </a:xfrm>
        </p:spPr>
        <p:txBody>
          <a:bodyPr/>
          <a:lstStyle>
            <a:lvl1pPr marL="0" indent="0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100" b="0" i="0">
                <a:latin typeface="GT Sectra Fine Rg" panose="00000500000000000000" pitchFamily="50" charset="0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defRPr sz="1600"/>
            </a:lvl2pPr>
            <a:lvl3pPr marL="0" indent="0">
              <a:spcBef>
                <a:spcPts val="0"/>
              </a:spcBef>
              <a:spcAft>
                <a:spcPts val="600"/>
              </a:spcAft>
              <a:buNone/>
              <a:defRPr sz="1200"/>
            </a:lvl3pPr>
            <a:lvl4pPr marL="182880" indent="-18288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/>
              <a:t>First name Last name</a:t>
            </a:r>
          </a:p>
          <a:p>
            <a:pPr lvl="1"/>
            <a:r>
              <a:rPr lang="en-US"/>
              <a:t>Role</a:t>
            </a:r>
          </a:p>
          <a:p>
            <a:pPr lvl="2"/>
            <a:r>
              <a:rPr lang="en-US"/>
              <a:t>Short bio</a:t>
            </a:r>
          </a:p>
          <a:p>
            <a:pPr lvl="3"/>
            <a:r>
              <a:rPr lang="en-US"/>
              <a:t>Bullet point</a:t>
            </a:r>
          </a:p>
        </p:txBody>
      </p:sp>
      <p:sp>
        <p:nvSpPr>
          <p:cNvPr id="31" name="Picture Placeholder 5">
            <a:extLst>
              <a:ext uri="{FF2B5EF4-FFF2-40B4-BE49-F238E27FC236}">
                <a16:creationId xmlns:a16="http://schemas.microsoft.com/office/drawing/2014/main" id="{CA9187A3-C074-9F44-8687-E31C02BD5083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255668" y="1717675"/>
            <a:ext cx="1587600" cy="1554480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spcBef>
                <a:spcPts val="0"/>
              </a:spcBef>
              <a:buNone/>
              <a:defRPr lang="en-US" sz="1800" b="0" dirty="0">
                <a:latin typeface="+mn-lt"/>
              </a:defRPr>
            </a:lvl1pPr>
          </a:lstStyle>
          <a:p>
            <a:pPr lvl="0"/>
            <a:r>
              <a:rPr lang="en-GB"/>
              <a:t>Add profile photo</a:t>
            </a:r>
            <a:endParaRPr lang="en-US"/>
          </a:p>
        </p:txBody>
      </p:sp>
      <p:sp>
        <p:nvSpPr>
          <p:cNvPr id="32" name="Text Placeholder 5">
            <a:extLst>
              <a:ext uri="{FF2B5EF4-FFF2-40B4-BE49-F238E27FC236}">
                <a16:creationId xmlns:a16="http://schemas.microsoft.com/office/drawing/2014/main" id="{E075A489-B7B7-CE40-B061-D8A36AFCC81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55668" y="3798616"/>
            <a:ext cx="1587600" cy="2246584"/>
          </a:xfrm>
        </p:spPr>
        <p:txBody>
          <a:bodyPr/>
          <a:lstStyle>
            <a:lvl1pPr marL="0" indent="0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100" b="0" i="0">
                <a:latin typeface="GT Sectra Fine Rg" panose="00000500000000000000" pitchFamily="50" charset="0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defRPr sz="1600"/>
            </a:lvl2pPr>
            <a:lvl3pPr marL="0" indent="0">
              <a:spcBef>
                <a:spcPts val="0"/>
              </a:spcBef>
              <a:spcAft>
                <a:spcPts val="600"/>
              </a:spcAft>
              <a:buNone/>
              <a:defRPr sz="1200"/>
            </a:lvl3pPr>
            <a:lvl4pPr marL="182880" indent="-18288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/>
              <a:t>First name Last name</a:t>
            </a:r>
          </a:p>
          <a:p>
            <a:pPr lvl="1"/>
            <a:r>
              <a:rPr lang="en-US"/>
              <a:t>Role</a:t>
            </a:r>
          </a:p>
          <a:p>
            <a:pPr lvl="2"/>
            <a:r>
              <a:rPr lang="en-US"/>
              <a:t>Short bio</a:t>
            </a:r>
          </a:p>
          <a:p>
            <a:pPr lvl="3"/>
            <a:r>
              <a:rPr lang="en-US"/>
              <a:t>Bullet point</a:t>
            </a:r>
          </a:p>
        </p:txBody>
      </p:sp>
      <p:sp>
        <p:nvSpPr>
          <p:cNvPr id="25" name="Picture Placeholder 6">
            <a:extLst>
              <a:ext uri="{FF2B5EF4-FFF2-40B4-BE49-F238E27FC236}">
                <a16:creationId xmlns:a16="http://schemas.microsoft.com/office/drawing/2014/main" id="{A1C6FF20-E7DF-8F42-9AE5-920A6769DA44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0223655" y="1717675"/>
            <a:ext cx="1587600" cy="1554480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spcBef>
                <a:spcPts val="0"/>
              </a:spcBef>
              <a:buNone/>
              <a:defRPr lang="en-US" sz="1800" b="0" dirty="0">
                <a:latin typeface="+mn-lt"/>
              </a:defRPr>
            </a:lvl1pPr>
          </a:lstStyle>
          <a:p>
            <a:pPr lvl="0"/>
            <a:r>
              <a:rPr lang="en-GB"/>
              <a:t>Add profile photo</a:t>
            </a:r>
            <a:endParaRPr lang="en-US"/>
          </a:p>
        </p:txBody>
      </p:sp>
      <p:sp>
        <p:nvSpPr>
          <p:cNvPr id="35" name="Text Placeholder 6">
            <a:extLst>
              <a:ext uri="{FF2B5EF4-FFF2-40B4-BE49-F238E27FC236}">
                <a16:creationId xmlns:a16="http://schemas.microsoft.com/office/drawing/2014/main" id="{FF2BF483-5EDC-9242-AD58-57E84F538C8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223655" y="3798616"/>
            <a:ext cx="1587600" cy="2246584"/>
          </a:xfrm>
        </p:spPr>
        <p:txBody>
          <a:bodyPr/>
          <a:lstStyle>
            <a:lvl1pPr marL="0" indent="0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100" b="0" i="0">
                <a:latin typeface="GT Sectra Fine Rg" panose="00000500000000000000" pitchFamily="50" charset="0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defRPr sz="1600"/>
            </a:lvl2pPr>
            <a:lvl3pPr marL="0" indent="0">
              <a:spcBef>
                <a:spcPts val="0"/>
              </a:spcBef>
              <a:spcAft>
                <a:spcPts val="600"/>
              </a:spcAft>
              <a:buNone/>
              <a:defRPr sz="1200"/>
            </a:lvl3pPr>
            <a:lvl4pPr marL="182880" indent="-18288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/>
              <a:t>First name Last name</a:t>
            </a:r>
          </a:p>
          <a:p>
            <a:pPr lvl="1"/>
            <a:r>
              <a:rPr lang="en-US"/>
              <a:t>Role</a:t>
            </a:r>
          </a:p>
          <a:p>
            <a:pPr lvl="2"/>
            <a:r>
              <a:rPr lang="en-US"/>
              <a:t>Short bio</a:t>
            </a:r>
          </a:p>
          <a:p>
            <a:pPr lvl="3"/>
            <a:r>
              <a:rPr lang="en-US"/>
              <a:t>Bullet point</a:t>
            </a:r>
          </a:p>
        </p:txBody>
      </p:sp>
      <p:grpSp>
        <p:nvGrpSpPr>
          <p:cNvPr id="4" name="Lines">
            <a:extLst>
              <a:ext uri="{FF2B5EF4-FFF2-40B4-BE49-F238E27FC236}">
                <a16:creationId xmlns:a16="http://schemas.microsoft.com/office/drawing/2014/main" id="{E2516D2D-A679-4CD6-BA88-52BE7D284E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380136" y="3557996"/>
            <a:ext cx="10300719" cy="0"/>
            <a:chOff x="380136" y="3557996"/>
            <a:chExt cx="10300719" cy="0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AA02BDBD-12C4-A940-8556-B3E5BDD1071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0136" y="3557996"/>
              <a:ext cx="457200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3FEA9EDE-6235-5149-A941-CF6FEAE2E6F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351707" y="3557996"/>
              <a:ext cx="457200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8BE3B3A9-F650-CD4D-ABE8-60A0F5E115A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319694" y="3557996"/>
              <a:ext cx="457200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40EADFA0-1672-B34A-99B7-19C51FEE898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287681" y="3557996"/>
              <a:ext cx="457200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C298F82-C3A0-2A4F-8530-36C08463C5C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255668" y="3557996"/>
              <a:ext cx="457200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735C1307-45DE-104B-82C7-0AF770E496D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223655" y="3557996"/>
              <a:ext cx="457200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970803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6 - Dark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ccenture GTS">
            <a:extLst>
              <a:ext uri="{FF2B5EF4-FFF2-40B4-BE49-F238E27FC236}">
                <a16:creationId xmlns:a16="http://schemas.microsoft.com/office/drawing/2014/main" id="{902A43CC-54FB-4493-A0F0-632E6EFCF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381000" y="6482516"/>
            <a:ext cx="190926" cy="201600"/>
          </a:xfrm>
          <a:custGeom>
            <a:avLst/>
            <a:gdLst>
              <a:gd name="connsiteX0" fmla="*/ 0 w 153352"/>
              <a:gd name="connsiteY0" fmla="*/ 114300 h 161925"/>
              <a:gd name="connsiteX1" fmla="*/ 89535 w 153352"/>
              <a:gd name="connsiteY1" fmla="*/ 80963 h 161925"/>
              <a:gd name="connsiteX2" fmla="*/ 0 w 153352"/>
              <a:gd name="connsiteY2" fmla="*/ 46673 h 161925"/>
              <a:gd name="connsiteX3" fmla="*/ 0 w 153352"/>
              <a:gd name="connsiteY3" fmla="*/ 0 h 161925"/>
              <a:gd name="connsiteX4" fmla="*/ 153352 w 153352"/>
              <a:gd name="connsiteY4" fmla="*/ 61913 h 161925"/>
              <a:gd name="connsiteX5" fmla="*/ 153352 w 153352"/>
              <a:gd name="connsiteY5" fmla="*/ 100013 h 161925"/>
              <a:gd name="connsiteX6" fmla="*/ 0 w 153352"/>
              <a:gd name="connsiteY6" fmla="*/ 161925 h 161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3352" h="161925">
                <a:moveTo>
                  <a:pt x="0" y="114300"/>
                </a:moveTo>
                <a:lnTo>
                  <a:pt x="89535" y="80963"/>
                </a:lnTo>
                <a:lnTo>
                  <a:pt x="0" y="46673"/>
                </a:lnTo>
                <a:lnTo>
                  <a:pt x="0" y="0"/>
                </a:lnTo>
                <a:lnTo>
                  <a:pt x="153352" y="61913"/>
                </a:lnTo>
                <a:lnTo>
                  <a:pt x="153352" y="100013"/>
                </a:lnTo>
                <a:lnTo>
                  <a:pt x="0" y="161925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067C4E-762B-430F-8BAC-21F782F8B8C2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5C0897-7683-44EB-A055-7CED1D43CA46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876872E1-3CB8-45EA-A826-1429BD5BE353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E7742AB-C929-4D27-B4AA-FF13B09072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16" name="Picture Placeholder 1">
            <a:extLst>
              <a:ext uri="{FF2B5EF4-FFF2-40B4-BE49-F238E27FC236}">
                <a16:creationId xmlns:a16="http://schemas.microsoft.com/office/drawing/2014/main" id="{B8224852-B872-0E48-9DF5-0937E260C3B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83720" y="1717675"/>
            <a:ext cx="1587600" cy="1554480"/>
          </a:xfrm>
          <a:solidFill>
            <a:schemeClr val="tx1">
              <a:lumMod val="95000"/>
            </a:schemeClr>
          </a:solidFill>
        </p:spPr>
        <p:txBody>
          <a:bodyPr/>
          <a:lstStyle>
            <a:lvl1pPr marL="0" indent="0">
              <a:spcBef>
                <a:spcPts val="0"/>
              </a:spcBef>
              <a:buNone/>
              <a:defRPr sz="18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GB"/>
              <a:t>Add profile photo</a:t>
            </a:r>
            <a:endParaRPr lang="en-US"/>
          </a:p>
        </p:txBody>
      </p:sp>
      <p:sp>
        <p:nvSpPr>
          <p:cNvPr id="22" name="Text Placeholder 1">
            <a:extLst>
              <a:ext uri="{FF2B5EF4-FFF2-40B4-BE49-F238E27FC236}">
                <a16:creationId xmlns:a16="http://schemas.microsoft.com/office/drawing/2014/main" id="{6BEB5A56-DED2-134F-B0DE-11936982FFF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3720" y="3798616"/>
            <a:ext cx="1587600" cy="2246582"/>
          </a:xfrm>
        </p:spPr>
        <p:txBody>
          <a:bodyPr/>
          <a:lstStyle>
            <a:lvl1pPr marL="0" indent="0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100" b="0" i="0">
                <a:latin typeface="GT Sectra Fine Rg" panose="00000500000000000000" pitchFamily="50" charset="0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defRPr sz="1600"/>
            </a:lvl2pPr>
            <a:lvl3pPr marL="0" indent="0">
              <a:spcBef>
                <a:spcPts val="0"/>
              </a:spcBef>
              <a:spcAft>
                <a:spcPts val="600"/>
              </a:spcAft>
              <a:buNone/>
              <a:defRPr sz="1200"/>
            </a:lvl3pPr>
            <a:lvl4pPr marL="182880" indent="-18288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/>
              <a:t>First name Last name</a:t>
            </a:r>
          </a:p>
          <a:p>
            <a:pPr lvl="1"/>
            <a:r>
              <a:rPr lang="en-US"/>
              <a:t>Role</a:t>
            </a:r>
          </a:p>
          <a:p>
            <a:pPr lvl="2"/>
            <a:r>
              <a:rPr lang="en-US"/>
              <a:t>Short bio</a:t>
            </a:r>
          </a:p>
          <a:p>
            <a:pPr lvl="3"/>
            <a:r>
              <a:rPr lang="en-US"/>
              <a:t>Bullet point</a:t>
            </a:r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D57647B7-79D1-0A4B-BE19-EB3D7E56204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351707" y="1717675"/>
            <a:ext cx="1587600" cy="1554480"/>
          </a:xfrm>
          <a:solidFill>
            <a:schemeClr val="tx1">
              <a:lumMod val="95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spcBef>
                <a:spcPts val="0"/>
              </a:spcBef>
              <a:buNone/>
              <a:defRPr lang="en-US" sz="1800" b="0" dirty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GB"/>
              <a:t>Add profile photo</a:t>
            </a:r>
            <a:endParaRPr lang="en-US"/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923321BD-6745-7944-910F-B8C8E4AC31D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351707" y="3798616"/>
            <a:ext cx="1587600" cy="2246582"/>
          </a:xfrm>
        </p:spPr>
        <p:txBody>
          <a:bodyPr/>
          <a:lstStyle>
            <a:lvl1pPr marL="0" indent="0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100" b="0" i="0">
                <a:latin typeface="GT Sectra Fine Rg" panose="00000500000000000000" pitchFamily="50" charset="0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defRPr sz="1600"/>
            </a:lvl2pPr>
            <a:lvl3pPr marL="0" indent="0">
              <a:spcBef>
                <a:spcPts val="0"/>
              </a:spcBef>
              <a:spcAft>
                <a:spcPts val="600"/>
              </a:spcAft>
              <a:buNone/>
              <a:defRPr sz="1200"/>
            </a:lvl3pPr>
            <a:lvl4pPr marL="182880" indent="-18288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/>
              <a:t>First name Last name</a:t>
            </a:r>
          </a:p>
          <a:p>
            <a:pPr lvl="1"/>
            <a:r>
              <a:rPr lang="en-US"/>
              <a:t>Role</a:t>
            </a:r>
          </a:p>
          <a:p>
            <a:pPr lvl="2"/>
            <a:r>
              <a:rPr lang="en-US"/>
              <a:t>Short bio</a:t>
            </a:r>
          </a:p>
          <a:p>
            <a:pPr lvl="3"/>
            <a:r>
              <a:rPr lang="en-US"/>
              <a:t>Bullet point</a:t>
            </a:r>
          </a:p>
        </p:txBody>
      </p:sp>
      <p:sp>
        <p:nvSpPr>
          <p:cNvPr id="23" name="Picture Placeholder 3">
            <a:extLst>
              <a:ext uri="{FF2B5EF4-FFF2-40B4-BE49-F238E27FC236}">
                <a16:creationId xmlns:a16="http://schemas.microsoft.com/office/drawing/2014/main" id="{4340D6FD-1887-3544-A26E-8F335B859BDB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319694" y="1717675"/>
            <a:ext cx="1587600" cy="1554480"/>
          </a:xfrm>
          <a:solidFill>
            <a:schemeClr val="tx1">
              <a:lumMod val="95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spcBef>
                <a:spcPts val="0"/>
              </a:spcBef>
              <a:buNone/>
              <a:defRPr lang="en-US" sz="1800" b="0" dirty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GB"/>
              <a:t>Add profile photo</a:t>
            </a:r>
            <a:endParaRPr lang="en-US"/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2A6C4DC7-1806-A74D-B434-61FF385F82A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319694" y="3798616"/>
            <a:ext cx="1587600" cy="2246582"/>
          </a:xfrm>
        </p:spPr>
        <p:txBody>
          <a:bodyPr/>
          <a:lstStyle>
            <a:lvl1pPr marL="0" indent="0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100" b="0" i="0">
                <a:latin typeface="GT Sectra Fine Rg" panose="00000500000000000000" pitchFamily="50" charset="0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defRPr sz="1600"/>
            </a:lvl2pPr>
            <a:lvl3pPr marL="0" indent="0">
              <a:spcBef>
                <a:spcPts val="0"/>
              </a:spcBef>
              <a:spcAft>
                <a:spcPts val="600"/>
              </a:spcAft>
              <a:buNone/>
              <a:defRPr sz="1200"/>
            </a:lvl3pPr>
            <a:lvl4pPr marL="182880" indent="-18288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/>
              <a:t>First name Last name</a:t>
            </a:r>
          </a:p>
          <a:p>
            <a:pPr lvl="1"/>
            <a:r>
              <a:rPr lang="en-US"/>
              <a:t>Role</a:t>
            </a:r>
          </a:p>
          <a:p>
            <a:pPr lvl="2"/>
            <a:r>
              <a:rPr lang="en-US"/>
              <a:t>Short bio</a:t>
            </a:r>
          </a:p>
          <a:p>
            <a:pPr lvl="3"/>
            <a:r>
              <a:rPr lang="en-US"/>
              <a:t>Bullet point</a:t>
            </a:r>
          </a:p>
        </p:txBody>
      </p:sp>
      <p:sp>
        <p:nvSpPr>
          <p:cNvPr id="24" name="Picture Placeholder 4">
            <a:extLst>
              <a:ext uri="{FF2B5EF4-FFF2-40B4-BE49-F238E27FC236}">
                <a16:creationId xmlns:a16="http://schemas.microsoft.com/office/drawing/2014/main" id="{FA080C1D-BB93-B249-9F54-C5F7A16E098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287681" y="1717675"/>
            <a:ext cx="1587600" cy="1554480"/>
          </a:xfrm>
          <a:solidFill>
            <a:schemeClr val="tx1">
              <a:lumMod val="95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spcBef>
                <a:spcPts val="0"/>
              </a:spcBef>
              <a:buNone/>
              <a:defRPr lang="en-US" sz="1800" b="0" dirty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GB"/>
              <a:t>Add profile photo</a:t>
            </a:r>
            <a:endParaRPr lang="en-US"/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053D7F26-6DC1-034C-B572-B4BFE718C79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87681" y="3798616"/>
            <a:ext cx="1587600" cy="2246582"/>
          </a:xfrm>
        </p:spPr>
        <p:txBody>
          <a:bodyPr/>
          <a:lstStyle>
            <a:lvl1pPr marL="0" indent="0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100" b="0" i="0">
                <a:latin typeface="GT Sectra Fine Rg" panose="00000500000000000000" pitchFamily="50" charset="0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defRPr sz="1600"/>
            </a:lvl2pPr>
            <a:lvl3pPr marL="0" indent="0">
              <a:spcBef>
                <a:spcPts val="0"/>
              </a:spcBef>
              <a:spcAft>
                <a:spcPts val="600"/>
              </a:spcAft>
              <a:buNone/>
              <a:defRPr sz="1200"/>
            </a:lvl3pPr>
            <a:lvl4pPr marL="182880" indent="-18288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/>
              <a:t>First name Last name</a:t>
            </a:r>
          </a:p>
          <a:p>
            <a:pPr lvl="1"/>
            <a:r>
              <a:rPr lang="en-US"/>
              <a:t>Role</a:t>
            </a:r>
          </a:p>
          <a:p>
            <a:pPr lvl="2"/>
            <a:r>
              <a:rPr lang="en-US"/>
              <a:t>Short bio</a:t>
            </a:r>
          </a:p>
          <a:p>
            <a:pPr lvl="3"/>
            <a:r>
              <a:rPr lang="en-US"/>
              <a:t>Bullet point</a:t>
            </a:r>
          </a:p>
        </p:txBody>
      </p:sp>
      <p:sp>
        <p:nvSpPr>
          <p:cNvPr id="31" name="Picture Placeholder 5">
            <a:extLst>
              <a:ext uri="{FF2B5EF4-FFF2-40B4-BE49-F238E27FC236}">
                <a16:creationId xmlns:a16="http://schemas.microsoft.com/office/drawing/2014/main" id="{CA9187A3-C074-9F44-8687-E31C02BD5083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255668" y="1717675"/>
            <a:ext cx="1587600" cy="1554480"/>
          </a:xfrm>
          <a:solidFill>
            <a:schemeClr val="tx1">
              <a:lumMod val="95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spcBef>
                <a:spcPts val="0"/>
              </a:spcBef>
              <a:buNone/>
              <a:defRPr lang="en-US" sz="1800" b="0" dirty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GB"/>
              <a:t>Add profile photo</a:t>
            </a:r>
            <a:endParaRPr lang="en-US"/>
          </a:p>
        </p:txBody>
      </p:sp>
      <p:sp>
        <p:nvSpPr>
          <p:cNvPr id="32" name="Text Placeholder 5">
            <a:extLst>
              <a:ext uri="{FF2B5EF4-FFF2-40B4-BE49-F238E27FC236}">
                <a16:creationId xmlns:a16="http://schemas.microsoft.com/office/drawing/2014/main" id="{E075A489-B7B7-CE40-B061-D8A36AFCC81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55668" y="3798616"/>
            <a:ext cx="1587600" cy="2246582"/>
          </a:xfrm>
        </p:spPr>
        <p:txBody>
          <a:bodyPr/>
          <a:lstStyle>
            <a:lvl1pPr marL="0" indent="0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100" b="0" i="0">
                <a:latin typeface="GT Sectra Fine Rg" panose="00000500000000000000" pitchFamily="50" charset="0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defRPr sz="1600"/>
            </a:lvl2pPr>
            <a:lvl3pPr marL="0" indent="0">
              <a:spcBef>
                <a:spcPts val="0"/>
              </a:spcBef>
              <a:spcAft>
                <a:spcPts val="600"/>
              </a:spcAft>
              <a:buNone/>
              <a:defRPr sz="1200"/>
            </a:lvl3pPr>
            <a:lvl4pPr marL="182880" indent="-18288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/>
              <a:t>First name Last name</a:t>
            </a:r>
          </a:p>
          <a:p>
            <a:pPr lvl="1"/>
            <a:r>
              <a:rPr lang="en-US"/>
              <a:t>Role</a:t>
            </a:r>
          </a:p>
          <a:p>
            <a:pPr lvl="2"/>
            <a:r>
              <a:rPr lang="en-US"/>
              <a:t>Short bio</a:t>
            </a:r>
          </a:p>
          <a:p>
            <a:pPr lvl="3"/>
            <a:r>
              <a:rPr lang="en-US"/>
              <a:t>Bullet point</a:t>
            </a:r>
          </a:p>
        </p:txBody>
      </p:sp>
      <p:sp>
        <p:nvSpPr>
          <p:cNvPr id="25" name="Picture Placeholder 6">
            <a:extLst>
              <a:ext uri="{FF2B5EF4-FFF2-40B4-BE49-F238E27FC236}">
                <a16:creationId xmlns:a16="http://schemas.microsoft.com/office/drawing/2014/main" id="{A1C6FF20-E7DF-8F42-9AE5-920A6769DA44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0223655" y="1717675"/>
            <a:ext cx="1587600" cy="1554480"/>
          </a:xfrm>
          <a:solidFill>
            <a:schemeClr val="tx1">
              <a:lumMod val="95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spcBef>
                <a:spcPts val="0"/>
              </a:spcBef>
              <a:buNone/>
              <a:defRPr lang="en-US" sz="1800" b="0" dirty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GB"/>
              <a:t>Add profile photo</a:t>
            </a:r>
            <a:endParaRPr lang="en-US"/>
          </a:p>
        </p:txBody>
      </p:sp>
      <p:sp>
        <p:nvSpPr>
          <p:cNvPr id="35" name="Text Placeholder 6">
            <a:extLst>
              <a:ext uri="{FF2B5EF4-FFF2-40B4-BE49-F238E27FC236}">
                <a16:creationId xmlns:a16="http://schemas.microsoft.com/office/drawing/2014/main" id="{FF2BF483-5EDC-9242-AD58-57E84F538C8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223655" y="3798616"/>
            <a:ext cx="1587600" cy="2246582"/>
          </a:xfrm>
        </p:spPr>
        <p:txBody>
          <a:bodyPr/>
          <a:lstStyle>
            <a:lvl1pPr marL="0" indent="0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100" b="0" i="0">
                <a:latin typeface="GT Sectra Fine Rg" panose="00000500000000000000" pitchFamily="50" charset="0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defRPr sz="1600"/>
            </a:lvl2pPr>
            <a:lvl3pPr marL="0" indent="0">
              <a:spcBef>
                <a:spcPts val="0"/>
              </a:spcBef>
              <a:spcAft>
                <a:spcPts val="600"/>
              </a:spcAft>
              <a:buNone/>
              <a:defRPr sz="1200"/>
            </a:lvl3pPr>
            <a:lvl4pPr marL="182880" indent="-18288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/>
              <a:t>First name Last name</a:t>
            </a:r>
          </a:p>
          <a:p>
            <a:pPr lvl="1"/>
            <a:r>
              <a:rPr lang="en-US"/>
              <a:t>Role</a:t>
            </a:r>
          </a:p>
          <a:p>
            <a:pPr lvl="2"/>
            <a:r>
              <a:rPr lang="en-US"/>
              <a:t>Short bio</a:t>
            </a:r>
          </a:p>
          <a:p>
            <a:pPr lvl="3"/>
            <a:r>
              <a:rPr lang="en-US"/>
              <a:t>Bullet point</a:t>
            </a:r>
          </a:p>
        </p:txBody>
      </p:sp>
      <p:grpSp>
        <p:nvGrpSpPr>
          <p:cNvPr id="4" name="Lines">
            <a:extLst>
              <a:ext uri="{FF2B5EF4-FFF2-40B4-BE49-F238E27FC236}">
                <a16:creationId xmlns:a16="http://schemas.microsoft.com/office/drawing/2014/main" id="{631B8A01-094D-4FC2-84C5-E243C38F23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380136" y="3557996"/>
            <a:ext cx="10300719" cy="0"/>
            <a:chOff x="380136" y="3557996"/>
            <a:chExt cx="10300719" cy="0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AA02BDBD-12C4-A940-8556-B3E5BDD1071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0136" y="3557996"/>
              <a:ext cx="457200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3FEA9EDE-6235-5149-A941-CF6FEAE2E6F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351707" y="3557996"/>
              <a:ext cx="457200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8BE3B3A9-F650-CD4D-ABE8-60A0F5E115A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319694" y="3557996"/>
              <a:ext cx="457200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40EADFA0-1672-B34A-99B7-19C51FEE898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287681" y="3557996"/>
              <a:ext cx="457200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C298F82-C3A0-2A4F-8530-36C08463C5C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255668" y="3557996"/>
              <a:ext cx="457200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735C1307-45DE-104B-82C7-0AF770E496D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223655" y="3557996"/>
              <a:ext cx="457200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990354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8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371931-42F0-694A-9918-74F36725749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381000" y="1295233"/>
            <a:ext cx="3540355" cy="5016665"/>
          </a:xfrm>
        </p:spPr>
        <p:txBody>
          <a:bodyPr/>
          <a:lstStyle>
            <a:lvl1pPr>
              <a:defRPr>
                <a:latin typeface="+mn-lt"/>
              </a:defRPr>
            </a:lvl1pPr>
            <a:lvl2pPr marL="180000" indent="-180000">
              <a:buFont typeface="Arial" panose="020B0604020202020204" pitchFamily="34" charset="0"/>
              <a:buChar char="•"/>
              <a:defRPr/>
            </a:lvl2pPr>
            <a:lvl3pPr marL="360000">
              <a:buFont typeface="Graphik" panose="020B0503030202060203" pitchFamily="34" charset="0"/>
              <a:buChar char="–"/>
              <a:defRPr/>
            </a:lvl3pPr>
            <a:lvl4pPr marL="540000">
              <a:buFont typeface="Arial" panose="020B0604020202020204" pitchFamily="34" charset="0"/>
              <a:buChar char="•"/>
              <a:defRPr/>
            </a:lvl4pPr>
            <a:lvl5pPr marL="720000">
              <a:buFont typeface="Graphik" panose="020B0503030202060203" pitchFamily="34" charset="0"/>
              <a:buChar char="–"/>
              <a:defRPr/>
            </a:lvl5pPr>
          </a:lstStyle>
          <a:p>
            <a:pPr lvl="0"/>
            <a:r>
              <a:rPr lang="en-GB"/>
              <a:t>Place text here, use indent to access other levels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5" name="Picture Placeholder 13">
            <a:extLst>
              <a:ext uri="{FF2B5EF4-FFF2-40B4-BE49-F238E27FC236}">
                <a16:creationId xmlns:a16="http://schemas.microsoft.com/office/drawing/2014/main" id="{CD7EAAF9-7102-4351-9F35-C40B3F38197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325822" y="1295233"/>
            <a:ext cx="1186945" cy="118694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spcBef>
                <a:spcPts val="0"/>
              </a:spcBef>
              <a:buNone/>
              <a:defRPr lang="en-US" sz="1800" b="0" dirty="0">
                <a:latin typeface="+mn-lt"/>
              </a:defRPr>
            </a:lvl1pPr>
          </a:lstStyle>
          <a:p>
            <a:pPr lvl="0"/>
            <a:r>
              <a:rPr lang="en-GB"/>
              <a:t>Add profile photo</a:t>
            </a:r>
            <a:endParaRPr lang="en-US"/>
          </a:p>
        </p:txBody>
      </p:sp>
      <p:sp>
        <p:nvSpPr>
          <p:cNvPr id="46" name="Picture Placeholder 13">
            <a:extLst>
              <a:ext uri="{FF2B5EF4-FFF2-40B4-BE49-F238E27FC236}">
                <a16:creationId xmlns:a16="http://schemas.microsoft.com/office/drawing/2014/main" id="{CC40CB3D-DFEA-4056-B2DA-887E7C86324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298233" y="1295233"/>
            <a:ext cx="1186945" cy="118694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spcBef>
                <a:spcPts val="0"/>
              </a:spcBef>
              <a:buNone/>
              <a:defRPr lang="en-US" sz="1800" b="0" dirty="0">
                <a:latin typeface="+mn-lt"/>
              </a:defRPr>
            </a:lvl1pPr>
          </a:lstStyle>
          <a:p>
            <a:pPr lvl="0"/>
            <a:r>
              <a:rPr lang="en-GB"/>
              <a:t>Add profile photo</a:t>
            </a:r>
            <a:endParaRPr lang="en-US"/>
          </a:p>
        </p:txBody>
      </p:sp>
      <p:sp>
        <p:nvSpPr>
          <p:cNvPr id="47" name="Picture Placeholder 13">
            <a:extLst>
              <a:ext uri="{FF2B5EF4-FFF2-40B4-BE49-F238E27FC236}">
                <a16:creationId xmlns:a16="http://schemas.microsoft.com/office/drawing/2014/main" id="{F8BABECB-6F2D-4068-AEE6-A603DAA72EFF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0213558" y="1295233"/>
            <a:ext cx="1186945" cy="118694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spcBef>
                <a:spcPts val="0"/>
              </a:spcBef>
              <a:buNone/>
              <a:defRPr lang="en-US" sz="1800" b="0" dirty="0">
                <a:latin typeface="+mn-lt"/>
              </a:defRPr>
            </a:lvl1pPr>
          </a:lstStyle>
          <a:p>
            <a:pPr lvl="0"/>
            <a:r>
              <a:rPr lang="en-GB"/>
              <a:t>Add profile photo</a:t>
            </a:r>
            <a:endParaRPr lang="en-US"/>
          </a:p>
        </p:txBody>
      </p:sp>
      <p:sp>
        <p:nvSpPr>
          <p:cNvPr id="48" name="Picture Placeholder 13">
            <a:extLst>
              <a:ext uri="{FF2B5EF4-FFF2-40B4-BE49-F238E27FC236}">
                <a16:creationId xmlns:a16="http://schemas.microsoft.com/office/drawing/2014/main" id="{914A31DD-59CB-48C9-9C28-954E6B85C623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270644" y="1295233"/>
            <a:ext cx="1186945" cy="118694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spcBef>
                <a:spcPts val="0"/>
              </a:spcBef>
              <a:buNone/>
              <a:defRPr lang="en-US" sz="1800" b="0" dirty="0">
                <a:latin typeface="+mn-lt"/>
              </a:defRPr>
            </a:lvl1pPr>
          </a:lstStyle>
          <a:p>
            <a:pPr lvl="0"/>
            <a:r>
              <a:rPr lang="en-GB"/>
              <a:t>Add profile photo</a:t>
            </a:r>
            <a:endParaRPr lang="en-US"/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F41646E1-19C3-4B9B-B997-D1E684346A58}"/>
              </a:ext>
            </a:extLst>
          </p:cNvPr>
          <p:cNvCxnSpPr>
            <a:cxnSpLocks/>
          </p:cNvCxnSpPr>
          <p:nvPr userDrawn="1"/>
        </p:nvCxnSpPr>
        <p:spPr>
          <a:xfrm>
            <a:off x="4325822" y="2633001"/>
            <a:ext cx="352387" cy="1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5573D48A-A495-4050-90E3-75258FCF3377}"/>
              </a:ext>
            </a:extLst>
          </p:cNvPr>
          <p:cNvCxnSpPr>
            <a:cxnSpLocks/>
          </p:cNvCxnSpPr>
          <p:nvPr userDrawn="1"/>
        </p:nvCxnSpPr>
        <p:spPr>
          <a:xfrm>
            <a:off x="6298233" y="2633001"/>
            <a:ext cx="352387" cy="1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073483C0-79C0-4141-9CB1-0BA663E254D0}"/>
              </a:ext>
            </a:extLst>
          </p:cNvPr>
          <p:cNvCxnSpPr>
            <a:cxnSpLocks/>
          </p:cNvCxnSpPr>
          <p:nvPr userDrawn="1"/>
        </p:nvCxnSpPr>
        <p:spPr>
          <a:xfrm>
            <a:off x="8270644" y="2633001"/>
            <a:ext cx="352387" cy="1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E4A17C9C-D115-468F-86DD-CDE522721719}"/>
              </a:ext>
            </a:extLst>
          </p:cNvPr>
          <p:cNvCxnSpPr>
            <a:cxnSpLocks/>
          </p:cNvCxnSpPr>
          <p:nvPr userDrawn="1"/>
        </p:nvCxnSpPr>
        <p:spPr>
          <a:xfrm>
            <a:off x="10213558" y="2633001"/>
            <a:ext cx="352387" cy="1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 Placeholder 21">
            <a:extLst>
              <a:ext uri="{FF2B5EF4-FFF2-40B4-BE49-F238E27FC236}">
                <a16:creationId xmlns:a16="http://schemas.microsoft.com/office/drawing/2014/main" id="{224BCF40-5B7A-4471-B077-3EEE956ADC3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325821" y="2786552"/>
            <a:ext cx="1591200" cy="97841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200"/>
              </a:spcAft>
              <a:buFont typeface="Arial" panose="020B0604020202020204" pitchFamily="34" charset="0"/>
              <a:buNone/>
              <a:defRPr sz="1800" b="0" i="0">
                <a:latin typeface="GT Sectra Fine Rg" panose="00000500000000000000" pitchFamily="50" charset="0"/>
              </a:defRPr>
            </a:lvl1pPr>
            <a:lvl2pPr marL="0" indent="0">
              <a:spcAft>
                <a:spcPts val="200"/>
              </a:spcAft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/>
              <a:t>First name  </a:t>
            </a:r>
            <a:br>
              <a:rPr lang="en-US"/>
            </a:br>
            <a:r>
              <a:rPr lang="en-US"/>
              <a:t>Last name</a:t>
            </a:r>
          </a:p>
          <a:p>
            <a:pPr marL="0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Graphik" panose="020B0503030202060203" pitchFamily="34" charset="0"/>
              <a:buNone/>
            </a:pPr>
            <a:r>
              <a:rPr lang="en-US"/>
              <a:t>Role</a:t>
            </a:r>
          </a:p>
        </p:txBody>
      </p:sp>
      <p:sp>
        <p:nvSpPr>
          <p:cNvPr id="58" name="Text Placeholder 21">
            <a:extLst>
              <a:ext uri="{FF2B5EF4-FFF2-40B4-BE49-F238E27FC236}">
                <a16:creationId xmlns:a16="http://schemas.microsoft.com/office/drawing/2014/main" id="{68E899C2-D12C-4214-88A5-B7A6E1BCDCE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98232" y="2786552"/>
            <a:ext cx="1591200" cy="97841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200"/>
              </a:spcAft>
              <a:buFont typeface="Arial" panose="020B0604020202020204" pitchFamily="34" charset="0"/>
              <a:buNone/>
              <a:defRPr sz="1800" b="0" i="0">
                <a:latin typeface="GT Sectra Fine Rg" panose="00000500000000000000" pitchFamily="50" charset="0"/>
              </a:defRPr>
            </a:lvl1pPr>
            <a:lvl2pPr marL="0" indent="0">
              <a:spcAft>
                <a:spcPts val="200"/>
              </a:spcAft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/>
              <a:t>First name  </a:t>
            </a:r>
            <a:br>
              <a:rPr lang="en-US"/>
            </a:br>
            <a:r>
              <a:rPr lang="en-US"/>
              <a:t>Last name</a:t>
            </a:r>
          </a:p>
          <a:p>
            <a:pPr marL="0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Graphik" panose="020B0503030202060203" pitchFamily="34" charset="0"/>
              <a:buNone/>
            </a:pPr>
            <a:r>
              <a:rPr lang="en-US"/>
              <a:t>Role</a:t>
            </a:r>
          </a:p>
        </p:txBody>
      </p:sp>
      <p:sp>
        <p:nvSpPr>
          <p:cNvPr id="59" name="Text Placeholder 21">
            <a:extLst>
              <a:ext uri="{FF2B5EF4-FFF2-40B4-BE49-F238E27FC236}">
                <a16:creationId xmlns:a16="http://schemas.microsoft.com/office/drawing/2014/main" id="{66A0D763-27FE-421C-A5D9-19A08FC2D8D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70643" y="2786552"/>
            <a:ext cx="1591200" cy="97841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200"/>
              </a:spcAft>
              <a:buFont typeface="Arial" panose="020B0604020202020204" pitchFamily="34" charset="0"/>
              <a:buNone/>
              <a:defRPr sz="1800" b="0" i="0">
                <a:latin typeface="GT Sectra Fine Rg" panose="00000500000000000000" pitchFamily="50" charset="0"/>
              </a:defRPr>
            </a:lvl1pPr>
            <a:lvl2pPr marL="0" indent="0">
              <a:spcAft>
                <a:spcPts val="200"/>
              </a:spcAft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/>
              <a:t>First name  </a:t>
            </a:r>
            <a:br>
              <a:rPr lang="en-US"/>
            </a:br>
            <a:r>
              <a:rPr lang="en-US"/>
              <a:t>Last name</a:t>
            </a:r>
          </a:p>
          <a:p>
            <a:pPr marL="0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Graphik" panose="020B0503030202060203" pitchFamily="34" charset="0"/>
              <a:buNone/>
            </a:pPr>
            <a:r>
              <a:rPr lang="en-US"/>
              <a:t>Role</a:t>
            </a:r>
          </a:p>
        </p:txBody>
      </p:sp>
      <p:sp>
        <p:nvSpPr>
          <p:cNvPr id="78" name="Text Placeholder 21">
            <a:extLst>
              <a:ext uri="{FF2B5EF4-FFF2-40B4-BE49-F238E27FC236}">
                <a16:creationId xmlns:a16="http://schemas.microsoft.com/office/drawing/2014/main" id="{43E52046-A5DE-47E3-A9A3-ADD4F6DB823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213558" y="2786552"/>
            <a:ext cx="1591200" cy="97841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200"/>
              </a:spcAft>
              <a:buFont typeface="Arial" panose="020B0604020202020204" pitchFamily="34" charset="0"/>
              <a:buNone/>
              <a:defRPr sz="1800" b="0" i="0">
                <a:latin typeface="GT Sectra Fine Rg" panose="00000500000000000000" pitchFamily="50" charset="0"/>
              </a:defRPr>
            </a:lvl1pPr>
            <a:lvl2pPr marL="0" indent="0">
              <a:spcAft>
                <a:spcPts val="200"/>
              </a:spcAft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/>
              <a:t>First name  </a:t>
            </a:r>
            <a:br>
              <a:rPr lang="en-US"/>
            </a:br>
            <a:r>
              <a:rPr lang="en-US"/>
              <a:t>Last name</a:t>
            </a:r>
          </a:p>
          <a:p>
            <a:pPr marL="0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Graphik" panose="020B0503030202060203" pitchFamily="34" charset="0"/>
              <a:buNone/>
            </a:pPr>
            <a:r>
              <a:rPr lang="en-US"/>
              <a:t>Role</a:t>
            </a:r>
          </a:p>
        </p:txBody>
      </p:sp>
      <p:sp>
        <p:nvSpPr>
          <p:cNvPr id="32" name="Picture Placeholder 13">
            <a:extLst>
              <a:ext uri="{FF2B5EF4-FFF2-40B4-BE49-F238E27FC236}">
                <a16:creationId xmlns:a16="http://schemas.microsoft.com/office/drawing/2014/main" id="{BA696AEF-3D6B-2E4A-853E-8A8760E58D09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4325822" y="3842161"/>
            <a:ext cx="1186945" cy="118694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spcBef>
                <a:spcPts val="0"/>
              </a:spcBef>
              <a:buNone/>
              <a:defRPr lang="en-US" sz="1800" b="0" dirty="0">
                <a:latin typeface="+mn-lt"/>
              </a:defRPr>
            </a:lvl1pPr>
          </a:lstStyle>
          <a:p>
            <a:pPr lvl="0"/>
            <a:r>
              <a:rPr lang="en-GB"/>
              <a:t>Add profile photo</a:t>
            </a:r>
            <a:endParaRPr lang="en-US"/>
          </a:p>
        </p:txBody>
      </p:sp>
      <p:sp>
        <p:nvSpPr>
          <p:cNvPr id="33" name="Picture Placeholder 13">
            <a:extLst>
              <a:ext uri="{FF2B5EF4-FFF2-40B4-BE49-F238E27FC236}">
                <a16:creationId xmlns:a16="http://schemas.microsoft.com/office/drawing/2014/main" id="{05B98E7F-7333-A04B-94D4-281325401EF4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6298233" y="3842161"/>
            <a:ext cx="1186945" cy="118694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spcBef>
                <a:spcPts val="0"/>
              </a:spcBef>
              <a:buNone/>
              <a:defRPr lang="en-US" sz="1800" b="0" dirty="0">
                <a:latin typeface="+mn-lt"/>
              </a:defRPr>
            </a:lvl1pPr>
          </a:lstStyle>
          <a:p>
            <a:pPr lvl="0"/>
            <a:r>
              <a:rPr lang="en-GB"/>
              <a:t>Add profile photo</a:t>
            </a:r>
            <a:endParaRPr lang="en-US"/>
          </a:p>
        </p:txBody>
      </p:sp>
      <p:sp>
        <p:nvSpPr>
          <p:cNvPr id="34" name="Picture Placeholder 13">
            <a:extLst>
              <a:ext uri="{FF2B5EF4-FFF2-40B4-BE49-F238E27FC236}">
                <a16:creationId xmlns:a16="http://schemas.microsoft.com/office/drawing/2014/main" id="{B99C455B-37CC-4E44-8046-56AF81C16361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10213558" y="3842161"/>
            <a:ext cx="1186945" cy="118694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spcBef>
                <a:spcPts val="0"/>
              </a:spcBef>
              <a:buNone/>
              <a:defRPr lang="en-US" sz="1800" b="0" dirty="0">
                <a:latin typeface="+mn-lt"/>
              </a:defRPr>
            </a:lvl1pPr>
          </a:lstStyle>
          <a:p>
            <a:pPr lvl="0"/>
            <a:r>
              <a:rPr lang="en-GB"/>
              <a:t>Add profile photo</a:t>
            </a:r>
            <a:endParaRPr lang="en-US"/>
          </a:p>
        </p:txBody>
      </p:sp>
      <p:sp>
        <p:nvSpPr>
          <p:cNvPr id="35" name="Picture Placeholder 13">
            <a:extLst>
              <a:ext uri="{FF2B5EF4-FFF2-40B4-BE49-F238E27FC236}">
                <a16:creationId xmlns:a16="http://schemas.microsoft.com/office/drawing/2014/main" id="{AAA6B0A5-6A50-1640-8F39-F8AC766655FE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8270644" y="3842161"/>
            <a:ext cx="1186945" cy="118694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spcBef>
                <a:spcPts val="0"/>
              </a:spcBef>
              <a:buNone/>
              <a:defRPr lang="en-US" sz="1800" b="0" dirty="0">
                <a:latin typeface="+mn-lt"/>
              </a:defRPr>
            </a:lvl1pPr>
          </a:lstStyle>
          <a:p>
            <a:pPr lvl="0"/>
            <a:r>
              <a:rPr lang="en-GB"/>
              <a:t>Add profile photo</a:t>
            </a:r>
            <a:endParaRPr lang="en-US"/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4AEBC920-4A06-1844-A297-04C9B4995EA2}"/>
              </a:ext>
            </a:extLst>
          </p:cNvPr>
          <p:cNvCxnSpPr>
            <a:cxnSpLocks/>
          </p:cNvCxnSpPr>
          <p:nvPr userDrawn="1"/>
        </p:nvCxnSpPr>
        <p:spPr>
          <a:xfrm>
            <a:off x="4325822" y="5179929"/>
            <a:ext cx="352387" cy="1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E8D916B0-6C7A-FE46-ADE6-48744F6FD90A}"/>
              </a:ext>
            </a:extLst>
          </p:cNvPr>
          <p:cNvCxnSpPr>
            <a:cxnSpLocks/>
          </p:cNvCxnSpPr>
          <p:nvPr userDrawn="1"/>
        </p:nvCxnSpPr>
        <p:spPr>
          <a:xfrm>
            <a:off x="6298233" y="5179929"/>
            <a:ext cx="352387" cy="1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AA86475A-7CFD-8340-A566-4FB21E689F0A}"/>
              </a:ext>
            </a:extLst>
          </p:cNvPr>
          <p:cNvCxnSpPr>
            <a:cxnSpLocks/>
          </p:cNvCxnSpPr>
          <p:nvPr userDrawn="1"/>
        </p:nvCxnSpPr>
        <p:spPr>
          <a:xfrm>
            <a:off x="8270644" y="5179929"/>
            <a:ext cx="352387" cy="1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379DFD2D-5360-2342-829B-32DDEB7EBEB1}"/>
              </a:ext>
            </a:extLst>
          </p:cNvPr>
          <p:cNvCxnSpPr>
            <a:cxnSpLocks/>
          </p:cNvCxnSpPr>
          <p:nvPr userDrawn="1"/>
        </p:nvCxnSpPr>
        <p:spPr>
          <a:xfrm>
            <a:off x="10213558" y="5179929"/>
            <a:ext cx="352387" cy="1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 Placeholder 21">
            <a:extLst>
              <a:ext uri="{FF2B5EF4-FFF2-40B4-BE49-F238E27FC236}">
                <a16:creationId xmlns:a16="http://schemas.microsoft.com/office/drawing/2014/main" id="{CDFBCAAC-9CA0-5A4E-8684-A49AAB0BA650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4320089" y="5333480"/>
            <a:ext cx="1587680" cy="97841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200"/>
              </a:spcAft>
              <a:buFont typeface="Arial" panose="020B0604020202020204" pitchFamily="34" charset="0"/>
              <a:buNone/>
              <a:defRPr sz="1800" b="0" i="0">
                <a:latin typeface="GT Sectra Fine Rg" panose="00000500000000000000" pitchFamily="50" charset="0"/>
              </a:defRPr>
            </a:lvl1pPr>
            <a:lvl2pPr marL="0" indent="0">
              <a:spcAft>
                <a:spcPts val="200"/>
              </a:spcAft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/>
              <a:t>First name  </a:t>
            </a:r>
            <a:br>
              <a:rPr lang="en-US"/>
            </a:br>
            <a:r>
              <a:rPr lang="en-US"/>
              <a:t>Last name</a:t>
            </a:r>
          </a:p>
          <a:p>
            <a:pPr marL="0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Graphik" panose="020B0503030202060203" pitchFamily="34" charset="0"/>
              <a:buNone/>
            </a:pPr>
            <a:r>
              <a:rPr lang="en-US"/>
              <a:t>Role</a:t>
            </a:r>
          </a:p>
        </p:txBody>
      </p:sp>
      <p:sp>
        <p:nvSpPr>
          <p:cNvPr id="41" name="Text Placeholder 21">
            <a:extLst>
              <a:ext uri="{FF2B5EF4-FFF2-40B4-BE49-F238E27FC236}">
                <a16:creationId xmlns:a16="http://schemas.microsoft.com/office/drawing/2014/main" id="{0C025F6B-BD75-0A4C-87E1-147D69F7C5B9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288400" y="5333480"/>
            <a:ext cx="1587600" cy="97841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200"/>
              </a:spcAft>
              <a:buFont typeface="Arial" panose="020B0604020202020204" pitchFamily="34" charset="0"/>
              <a:buNone/>
              <a:defRPr sz="1800" b="0" i="0">
                <a:latin typeface="GT Sectra Fine Rg" panose="00000500000000000000" pitchFamily="50" charset="0"/>
              </a:defRPr>
            </a:lvl1pPr>
            <a:lvl2pPr marL="0" indent="0">
              <a:spcAft>
                <a:spcPts val="200"/>
              </a:spcAft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/>
              <a:t>First name  </a:t>
            </a:r>
            <a:br>
              <a:rPr lang="en-US"/>
            </a:br>
            <a:r>
              <a:rPr lang="en-US"/>
              <a:t>Last name</a:t>
            </a:r>
          </a:p>
          <a:p>
            <a:pPr marL="0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Graphik" panose="020B0503030202060203" pitchFamily="34" charset="0"/>
              <a:buNone/>
            </a:pPr>
            <a:r>
              <a:rPr lang="en-US"/>
              <a:t>Role</a:t>
            </a:r>
          </a:p>
        </p:txBody>
      </p:sp>
      <p:sp>
        <p:nvSpPr>
          <p:cNvPr id="42" name="Text Placeholder 21">
            <a:extLst>
              <a:ext uri="{FF2B5EF4-FFF2-40B4-BE49-F238E27FC236}">
                <a16:creationId xmlns:a16="http://schemas.microsoft.com/office/drawing/2014/main" id="{A9CB5A73-2496-3841-A61A-1965B0A6AD13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250979" y="5333480"/>
            <a:ext cx="1587600" cy="97841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200"/>
              </a:spcAft>
              <a:buFont typeface="Arial" panose="020B0604020202020204" pitchFamily="34" charset="0"/>
              <a:buNone/>
              <a:defRPr sz="1800" b="0" i="0">
                <a:latin typeface="GT Sectra Fine Rg" panose="00000500000000000000" pitchFamily="50" charset="0"/>
              </a:defRPr>
            </a:lvl1pPr>
            <a:lvl2pPr marL="0" indent="0">
              <a:spcAft>
                <a:spcPts val="200"/>
              </a:spcAft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/>
              <a:t>First name  </a:t>
            </a:r>
            <a:br>
              <a:rPr lang="en-US"/>
            </a:br>
            <a:r>
              <a:rPr lang="en-US"/>
              <a:t>Last name</a:t>
            </a:r>
          </a:p>
          <a:p>
            <a:pPr marL="0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Graphik" panose="020B0503030202060203" pitchFamily="34" charset="0"/>
              <a:buNone/>
            </a:pPr>
            <a:r>
              <a:rPr lang="en-US"/>
              <a:t>Role</a:t>
            </a:r>
          </a:p>
        </p:txBody>
      </p:sp>
      <p:sp>
        <p:nvSpPr>
          <p:cNvPr id="43" name="Text Placeholder 21">
            <a:extLst>
              <a:ext uri="{FF2B5EF4-FFF2-40B4-BE49-F238E27FC236}">
                <a16:creationId xmlns:a16="http://schemas.microsoft.com/office/drawing/2014/main" id="{886F547A-67CA-C749-B9EA-AA1142C31543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10213558" y="5333480"/>
            <a:ext cx="1587600" cy="97841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200"/>
              </a:spcAft>
              <a:buFont typeface="Arial" panose="020B0604020202020204" pitchFamily="34" charset="0"/>
              <a:buNone/>
              <a:defRPr sz="1800" b="0" i="0">
                <a:latin typeface="GT Sectra Fine Rg" panose="00000500000000000000" pitchFamily="50" charset="0"/>
              </a:defRPr>
            </a:lvl1pPr>
            <a:lvl2pPr marL="0" indent="0">
              <a:spcAft>
                <a:spcPts val="200"/>
              </a:spcAft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/>
              <a:t>First name  </a:t>
            </a:r>
            <a:br>
              <a:rPr lang="en-US"/>
            </a:br>
            <a:r>
              <a:rPr lang="en-US"/>
              <a:t>Last name</a:t>
            </a:r>
          </a:p>
          <a:p>
            <a:pPr marL="0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Graphik" panose="020B0503030202060203" pitchFamily="34" charset="0"/>
              <a:buNone/>
            </a:pPr>
            <a:r>
              <a:rPr lang="en-US"/>
              <a:t>Role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CD3FAE2-8A4E-4988-924D-81A2DB784E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F2D0AE2-78DF-48E4-B071-32B4C8A628C6}"/>
              </a:ext>
            </a:extLst>
          </p:cNvPr>
          <p:cNvSpPr>
            <a:spLocks noGrp="1"/>
          </p:cNvSpPr>
          <p:nvPr>
            <p:ph type="ftr" sz="quarter" idx="51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C0C9C9-639B-49D7-A53B-03E98FB77A62}"/>
              </a:ext>
            </a:extLst>
          </p:cNvPr>
          <p:cNvSpPr>
            <a:spLocks noGrp="1"/>
          </p:cNvSpPr>
          <p:nvPr>
            <p:ph type="sldNum" sz="quarter" idx="52"/>
          </p:nvPr>
        </p:nvSpPr>
        <p:spPr/>
        <p:txBody>
          <a:bodyPr/>
          <a:lstStyle/>
          <a:p>
            <a:fld id="{876872E1-3CB8-45EA-A826-1429BD5BE353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506320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83">
          <p15:clr>
            <a:srgbClr val="5ACBF0"/>
          </p15:clr>
        </p15:guide>
      </p15:sldGuideLst>
    </p:ext>
  </p:extLst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and 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A27BE519-6A5B-4320-BE53-57885A77991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1001" y="3267635"/>
            <a:ext cx="5334000" cy="2667000"/>
          </a:xfrm>
        </p:spPr>
        <p:txBody>
          <a:bodyPr/>
          <a:lstStyle>
            <a:lvl1pPr marL="0" indent="0">
              <a:buNone/>
              <a:defRPr sz="2400">
                <a:solidFill>
                  <a:schemeClr val="accent1"/>
                </a:solidFill>
                <a:latin typeface="GT Sectra Fine Rg" panose="00000500000000000000" pitchFamily="50" charset="0"/>
              </a:defRPr>
            </a:lvl1pPr>
            <a:lvl2pPr marL="0" indent="0">
              <a:buNone/>
              <a:defRPr sz="1800"/>
            </a:lvl2pPr>
            <a:lvl3pPr marL="228600">
              <a:buFont typeface="Arial" panose="020B0604020202020204" pitchFamily="34" charset="0"/>
              <a:buChar char="•"/>
              <a:defRPr sz="1800"/>
            </a:lvl3pPr>
            <a:lvl4pPr marL="457200">
              <a:buFont typeface="System Font"/>
              <a:buChar char="–"/>
              <a:defRPr sz="1600"/>
            </a:lvl4pPr>
            <a:lvl5pPr marL="685800">
              <a:buFont typeface="Arial" panose="020B0604020202020204" pitchFamily="34" charset="0"/>
              <a:buChar char="•"/>
              <a:defRPr sz="1600"/>
            </a:lvl5pPr>
          </a:lstStyle>
          <a:p>
            <a:pPr lvl="0"/>
            <a:r>
              <a:rPr lang="en-US"/>
              <a:t>Place sub-headline here in GT </a:t>
            </a:r>
            <a:r>
              <a:rPr lang="en-US" err="1"/>
              <a:t>Sectra</a:t>
            </a:r>
            <a:r>
              <a:rPr lang="en-US"/>
              <a:t> Fine, indent for other levels</a:t>
            </a:r>
          </a:p>
          <a:p>
            <a:pPr lvl="1"/>
            <a:r>
              <a:rPr lang="en-US"/>
              <a:t>Second level (text 18pt)</a:t>
            </a:r>
          </a:p>
          <a:p>
            <a:pPr lvl="2"/>
            <a:r>
              <a:rPr lang="en-US"/>
              <a:t>Third level bullet (bullet 18pt)</a:t>
            </a:r>
          </a:p>
          <a:p>
            <a:pPr lvl="3"/>
            <a:r>
              <a:rPr lang="en-US"/>
              <a:t>Fourth level bullet (bullet 16pt)</a:t>
            </a:r>
          </a:p>
          <a:p>
            <a:pPr lvl="4"/>
            <a:r>
              <a:rPr lang="en-US"/>
              <a:t>Fifth level bullet (bullet 16pt)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7AA6D93-92FF-400D-8AF3-C5AC33611540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6096000" y="0"/>
            <a:ext cx="6096000" cy="6857999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lang="en-US" sz="14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Add image, then ‘Send to Back’</a:t>
            </a: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BB929FF-38D9-4792-A56F-C1810627FF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2050804"/>
            <a:ext cx="5334000" cy="997196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en-US"/>
              <a:t>Place headline here (minimum 36 pt)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96067A3-9F0D-44FB-B267-D94DE708562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468" y="6483010"/>
            <a:ext cx="191087" cy="201340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BA70AB3-41FF-44C4-A85A-76F9F7FAD21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FDFD606-1B3E-44EC-82DC-10474628B21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76872E1-3CB8-45EA-A826-1429BD5BE353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11014990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+ Portrai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19">
            <a:extLst>
              <a:ext uri="{FF2B5EF4-FFF2-40B4-BE49-F238E27FC236}">
                <a16:creationId xmlns:a16="http://schemas.microsoft.com/office/drawing/2014/main" id="{9128CE8F-D41A-47B9-921B-C6C1790F8F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66595" y="943234"/>
            <a:ext cx="4191000" cy="497681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</p:pic>
      <p:sp>
        <p:nvSpPr>
          <p:cNvPr id="12" name="Picture Placeholder 18">
            <a:extLst>
              <a:ext uri="{FF2B5EF4-FFF2-40B4-BE49-F238E27FC236}">
                <a16:creationId xmlns:a16="http://schemas.microsoft.com/office/drawing/2014/main" id="{3996D868-07E7-4C6F-B00B-4026C634BAE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887818" y="744434"/>
            <a:ext cx="4190998" cy="4976446"/>
          </a:xfrm>
          <a:solidFill>
            <a:schemeClr val="bg1">
              <a:lumMod val="95000"/>
            </a:schemeClr>
          </a:solidFill>
        </p:spPr>
        <p:txBody>
          <a:bodyPr tIns="274320" bIns="274320" anchor="ctr"/>
          <a:lstStyle>
            <a:lvl1pPr marL="0" indent="0" algn="ctr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Add image</a:t>
            </a:r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74161" y="1593669"/>
            <a:ext cx="4952999" cy="3277976"/>
          </a:xfrm>
        </p:spPr>
        <p:txBody>
          <a:bodyPr anchor="ctr"/>
          <a:lstStyle>
            <a:lvl1pPr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Place quote or key message here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2B2F4A-EA1D-4EBA-B51E-0759224CCAB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3969DB-95B7-4D50-9C6E-0CE9A97254F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76872E1-3CB8-45EA-A826-1429BD5BE353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55494476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icture Placeholder 35">
            <a:extLst>
              <a:ext uri="{FF2B5EF4-FFF2-40B4-BE49-F238E27FC236}">
                <a16:creationId xmlns:a16="http://schemas.microsoft.com/office/drawing/2014/main" id="{92A5DC07-3811-41E7-B3BC-1DF4ED905C7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-1"/>
            <a:ext cx="6096024" cy="6309361"/>
          </a:xfrm>
          <a:noFill/>
        </p:spPr>
        <p:txBody>
          <a:bodyPr anchor="ctr"/>
          <a:lstStyle>
            <a:lvl1pPr marL="0" indent="0" algn="ctr">
              <a:buNone/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Add image, then ‘Send to Back’ or Reset slide</a:t>
            </a:r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F8DBAF1-DC97-4CAB-B174-0AAA55CCB2E8}"/>
              </a:ext>
            </a:extLst>
          </p:cNvPr>
          <p:cNvSpPr/>
          <p:nvPr userDrawn="1"/>
        </p:nvSpPr>
        <p:spPr>
          <a:xfrm>
            <a:off x="0" y="6308996"/>
            <a:ext cx="12192000" cy="54864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3B30F4D9-6AB9-4693-B1C3-C7BE8D81EC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76999" y="381000"/>
            <a:ext cx="5334000" cy="2667000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en-GB"/>
              <a:t>Place headline here (36pt, min 30pt)</a:t>
            </a:r>
            <a:endParaRPr lang="en-US"/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6EB7BC02-64C6-5A42-A5C4-F0D83DB5112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76999" y="3267634"/>
            <a:ext cx="5334000" cy="2777565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  <a:latin typeface="GT Sectra Fine Rg" panose="00000500000000000000" pitchFamily="50" charset="0"/>
              </a:defRPr>
            </a:lvl1pPr>
            <a:lvl2pPr marL="0" indent="0">
              <a:buNone/>
              <a:defRPr sz="1800">
                <a:solidFill>
                  <a:schemeClr val="tx1"/>
                </a:solidFill>
              </a:defRPr>
            </a:lvl2pPr>
            <a:lvl3pPr marL="228600"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</a:defRPr>
            </a:lvl3pPr>
            <a:lvl4pPr marL="457200">
              <a:buFont typeface="System Font"/>
              <a:buChar char="–"/>
              <a:defRPr sz="1600">
                <a:solidFill>
                  <a:schemeClr val="tx1"/>
                </a:solidFill>
              </a:defRPr>
            </a:lvl4pPr>
            <a:lvl5pPr marL="685800"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Place sub-headline here in GT </a:t>
            </a:r>
            <a:r>
              <a:rPr lang="en-US" err="1"/>
              <a:t>Sectra</a:t>
            </a:r>
            <a:r>
              <a:rPr lang="en-US"/>
              <a:t> Fine, indent for other levels</a:t>
            </a:r>
          </a:p>
          <a:p>
            <a:pPr lvl="1"/>
            <a:r>
              <a:rPr lang="en-US"/>
              <a:t>Second level (text 18pt)</a:t>
            </a:r>
          </a:p>
          <a:p>
            <a:pPr lvl="2"/>
            <a:r>
              <a:rPr lang="en-US"/>
              <a:t>Third level bullet (bullet 18pt)</a:t>
            </a:r>
          </a:p>
          <a:p>
            <a:pPr lvl="3"/>
            <a:r>
              <a:rPr lang="en-US"/>
              <a:t>Fourth level bullet (bullet 16pt)</a:t>
            </a:r>
          </a:p>
          <a:p>
            <a:pPr lvl="4"/>
            <a:r>
              <a:rPr lang="en-US"/>
              <a:t>Fifth level bullet (bullet 16pt)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CFAF9769-6D56-41D2-B94C-C89873CA7E1A}"/>
              </a:ext>
            </a:extLst>
          </p:cNvPr>
          <p:cNvSpPr>
            <a:spLocks noChangeAspect="1"/>
          </p:cNvSpPr>
          <p:nvPr userDrawn="1"/>
        </p:nvSpPr>
        <p:spPr>
          <a:xfrm>
            <a:off x="381000" y="6482516"/>
            <a:ext cx="190926" cy="201600"/>
          </a:xfrm>
          <a:custGeom>
            <a:avLst/>
            <a:gdLst>
              <a:gd name="connsiteX0" fmla="*/ 0 w 153352"/>
              <a:gd name="connsiteY0" fmla="*/ 114300 h 161925"/>
              <a:gd name="connsiteX1" fmla="*/ 89535 w 153352"/>
              <a:gd name="connsiteY1" fmla="*/ 80963 h 161925"/>
              <a:gd name="connsiteX2" fmla="*/ 0 w 153352"/>
              <a:gd name="connsiteY2" fmla="*/ 46673 h 161925"/>
              <a:gd name="connsiteX3" fmla="*/ 0 w 153352"/>
              <a:gd name="connsiteY3" fmla="*/ 0 h 161925"/>
              <a:gd name="connsiteX4" fmla="*/ 153352 w 153352"/>
              <a:gd name="connsiteY4" fmla="*/ 61913 h 161925"/>
              <a:gd name="connsiteX5" fmla="*/ 153352 w 153352"/>
              <a:gd name="connsiteY5" fmla="*/ 100013 h 161925"/>
              <a:gd name="connsiteX6" fmla="*/ 0 w 153352"/>
              <a:gd name="connsiteY6" fmla="*/ 161925 h 161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3352" h="161925">
                <a:moveTo>
                  <a:pt x="0" y="114300"/>
                </a:moveTo>
                <a:lnTo>
                  <a:pt x="89535" y="80963"/>
                </a:lnTo>
                <a:lnTo>
                  <a:pt x="0" y="46673"/>
                </a:lnTo>
                <a:lnTo>
                  <a:pt x="0" y="0"/>
                </a:lnTo>
                <a:lnTo>
                  <a:pt x="153352" y="61913"/>
                </a:lnTo>
                <a:lnTo>
                  <a:pt x="153352" y="100013"/>
                </a:lnTo>
                <a:lnTo>
                  <a:pt x="0" y="161925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CA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055C05B-B2CE-4863-965F-68DB10D64E6F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3E6208-98EC-48E1-9F4B-8C8300A5FC8D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876872E1-3CB8-45EA-A826-1429BD5BE353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534365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t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7FF1C6BE-E6FE-4BD6-8477-A09403EEE56E}"/>
              </a:ext>
            </a:extLst>
          </p:cNvPr>
          <p:cNvSpPr/>
          <p:nvPr userDrawn="1"/>
        </p:nvSpPr>
        <p:spPr>
          <a:xfrm>
            <a:off x="-10" y="-3"/>
            <a:ext cx="6096008" cy="63119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/>
              <a:t>z</a:t>
            </a:r>
          </a:p>
        </p:txBody>
      </p:sp>
      <p:sp>
        <p:nvSpPr>
          <p:cNvPr id="22" name="Text Placeholder 32">
            <a:extLst>
              <a:ext uri="{FF2B5EF4-FFF2-40B4-BE49-F238E27FC236}">
                <a16:creationId xmlns:a16="http://schemas.microsoft.com/office/drawing/2014/main" id="{AC315915-FC9E-0942-980E-6C0E99FEA8D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80986" y="1490072"/>
            <a:ext cx="2285996" cy="128486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lang="en-US" sz="2000" b="1" kern="1200" dirty="0" smtClean="0">
                <a:solidFill>
                  <a:schemeClr val="tx1"/>
                </a:solidFill>
                <a:latin typeface="Graphik Semibold" panose="020B0703030202060203" pitchFamily="34" charset="0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5750" indent="-285750">
              <a:spcAft>
                <a:spcPts val="600"/>
              </a:spcAft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spcAft>
                <a:spcPts val="0"/>
              </a:spcAft>
              <a:defRPr sz="1800"/>
            </a:lvl4pPr>
            <a:lvl5pPr>
              <a:spcAft>
                <a:spcPts val="0"/>
              </a:spcAft>
              <a:defRPr sz="1800"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/>
              <a:t>Stat headline</a:t>
            </a:r>
          </a:p>
          <a:p>
            <a:pPr marL="285750" lvl="1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Stat details</a:t>
            </a:r>
          </a:p>
          <a:p>
            <a:pPr marL="228600" lvl="2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/>
              <a:t>Bullet point</a:t>
            </a:r>
          </a:p>
        </p:txBody>
      </p:sp>
      <p:sp>
        <p:nvSpPr>
          <p:cNvPr id="38" name="Picture Placeholder 35">
            <a:extLst>
              <a:ext uri="{FF2B5EF4-FFF2-40B4-BE49-F238E27FC236}">
                <a16:creationId xmlns:a16="http://schemas.microsoft.com/office/drawing/2014/main" id="{92A5DC07-3811-41E7-B3BC-1DF4ED905C7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095992" y="0"/>
            <a:ext cx="6096008" cy="63119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Add image here</a:t>
            </a:r>
            <a:endParaRPr lang="en-US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8D7539E0-EC97-4984-8CDD-85CC949BB7F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1001" y="380999"/>
            <a:ext cx="2285996" cy="912223"/>
          </a:xfrm>
        </p:spPr>
        <p:txBody>
          <a:bodyPr anchor="ctr"/>
          <a:lstStyle>
            <a:lvl1pPr marL="0" indent="0">
              <a:buNone/>
              <a:defRPr lang="en-US" sz="48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GB"/>
              <a:t>00x</a:t>
            </a:r>
            <a:endParaRPr lang="en-US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149C8D0A-C37D-4D9A-9703-8A0AFB18570C}"/>
              </a:ext>
            </a:extLst>
          </p:cNvPr>
          <p:cNvCxnSpPr>
            <a:cxnSpLocks/>
          </p:cNvCxnSpPr>
          <p:nvPr userDrawn="1"/>
        </p:nvCxnSpPr>
        <p:spPr>
          <a:xfrm>
            <a:off x="0" y="3155950"/>
            <a:ext cx="6096008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 Placeholder 26">
            <a:extLst>
              <a:ext uri="{FF2B5EF4-FFF2-40B4-BE49-F238E27FC236}">
                <a16:creationId xmlns:a16="http://schemas.microsoft.com/office/drawing/2014/main" id="{FFC38A35-5CA3-4459-9AC5-201C7153495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28992" y="380999"/>
            <a:ext cx="2285996" cy="912223"/>
          </a:xfrm>
        </p:spPr>
        <p:txBody>
          <a:bodyPr anchor="ctr"/>
          <a:lstStyle>
            <a:lvl1pPr marL="0" indent="0">
              <a:buNone/>
              <a:defRPr lang="en-US" sz="48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GB"/>
              <a:t>00x</a:t>
            </a:r>
            <a:endParaRPr lang="en-US"/>
          </a:p>
        </p:txBody>
      </p:sp>
      <p:sp>
        <p:nvSpPr>
          <p:cNvPr id="48" name="Text Placeholder 26">
            <a:extLst>
              <a:ext uri="{FF2B5EF4-FFF2-40B4-BE49-F238E27FC236}">
                <a16:creationId xmlns:a16="http://schemas.microsoft.com/office/drawing/2014/main" id="{84A1985F-A4F6-4997-A4BD-E305CB1A47A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1001" y="3536948"/>
            <a:ext cx="2285996" cy="912223"/>
          </a:xfrm>
        </p:spPr>
        <p:txBody>
          <a:bodyPr anchor="ctr"/>
          <a:lstStyle>
            <a:lvl1pPr marL="0" indent="0">
              <a:buNone/>
              <a:defRPr lang="en-US" sz="48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GB"/>
              <a:t>00x</a:t>
            </a:r>
            <a:endParaRPr lang="en-US"/>
          </a:p>
        </p:txBody>
      </p:sp>
      <p:sp>
        <p:nvSpPr>
          <p:cNvPr id="50" name="Text Placeholder 26">
            <a:extLst>
              <a:ext uri="{FF2B5EF4-FFF2-40B4-BE49-F238E27FC236}">
                <a16:creationId xmlns:a16="http://schemas.microsoft.com/office/drawing/2014/main" id="{E5121ACC-7E33-431F-A8A1-419F515D406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428992" y="3536948"/>
            <a:ext cx="2285996" cy="912223"/>
          </a:xfrm>
        </p:spPr>
        <p:txBody>
          <a:bodyPr anchor="ctr"/>
          <a:lstStyle>
            <a:lvl1pPr marL="0" indent="0">
              <a:buNone/>
              <a:defRPr lang="en-US" sz="48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GB"/>
              <a:t>00x</a:t>
            </a:r>
            <a:endParaRPr lang="en-US"/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1BE5BBCC-C957-48B6-99B6-EF1F3E80F622}"/>
              </a:ext>
            </a:extLst>
          </p:cNvPr>
          <p:cNvCxnSpPr>
            <a:cxnSpLocks/>
          </p:cNvCxnSpPr>
          <p:nvPr userDrawn="1"/>
        </p:nvCxnSpPr>
        <p:spPr>
          <a:xfrm>
            <a:off x="3047998" y="-2"/>
            <a:ext cx="0" cy="6311902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394EF33C-E010-4503-AC38-BB48E62572E9}"/>
              </a:ext>
            </a:extLst>
          </p:cNvPr>
          <p:cNvSpPr/>
          <p:nvPr userDrawn="1"/>
        </p:nvSpPr>
        <p:spPr>
          <a:xfrm>
            <a:off x="0" y="6311900"/>
            <a:ext cx="12192000" cy="546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 Placeholder 32">
            <a:extLst>
              <a:ext uri="{FF2B5EF4-FFF2-40B4-BE49-F238E27FC236}">
                <a16:creationId xmlns:a16="http://schemas.microsoft.com/office/drawing/2014/main" id="{15FC8104-48E6-B248-8FB6-974B5ABAE65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428992" y="1490072"/>
            <a:ext cx="2285996" cy="128486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lang="en-US" sz="2000" b="1" kern="1200" dirty="0" smtClean="0">
                <a:solidFill>
                  <a:schemeClr val="tx1"/>
                </a:solidFill>
                <a:latin typeface="Graphik Semibold" panose="020B0703030202060203" pitchFamily="34" charset="0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5750" indent="-285750">
              <a:spcAft>
                <a:spcPts val="600"/>
              </a:spcAft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spcAft>
                <a:spcPts val="0"/>
              </a:spcAft>
              <a:defRPr sz="1800"/>
            </a:lvl4pPr>
            <a:lvl5pPr>
              <a:spcAft>
                <a:spcPts val="0"/>
              </a:spcAft>
              <a:defRPr sz="1800"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/>
              <a:t>Stat headline</a:t>
            </a:r>
          </a:p>
          <a:p>
            <a:pPr marL="285750" lvl="1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Stat details</a:t>
            </a:r>
          </a:p>
          <a:p>
            <a:pPr marL="228600" lvl="2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/>
              <a:t>Bullet point</a:t>
            </a:r>
          </a:p>
        </p:txBody>
      </p:sp>
      <p:sp>
        <p:nvSpPr>
          <p:cNvPr id="24" name="Text Placeholder 32">
            <a:extLst>
              <a:ext uri="{FF2B5EF4-FFF2-40B4-BE49-F238E27FC236}">
                <a16:creationId xmlns:a16="http://schemas.microsoft.com/office/drawing/2014/main" id="{27C860B3-C7A0-E840-9D83-305F7392029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0986" y="4646021"/>
            <a:ext cx="2285996" cy="128486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lang="en-US" sz="2000" b="1" kern="1200" dirty="0" smtClean="0">
                <a:solidFill>
                  <a:schemeClr val="tx1"/>
                </a:solidFill>
                <a:latin typeface="Graphik Semibold" panose="020B0703030202060203" pitchFamily="34" charset="0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5750" indent="-285750">
              <a:spcAft>
                <a:spcPts val="600"/>
              </a:spcAft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spcAft>
                <a:spcPts val="0"/>
              </a:spcAft>
              <a:defRPr sz="1800"/>
            </a:lvl4pPr>
            <a:lvl5pPr>
              <a:spcAft>
                <a:spcPts val="0"/>
              </a:spcAft>
              <a:defRPr sz="1800"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/>
              <a:t>Stat headline</a:t>
            </a:r>
          </a:p>
          <a:p>
            <a:pPr marL="285750" lvl="1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Stat details</a:t>
            </a:r>
          </a:p>
          <a:p>
            <a:pPr marL="228600" lvl="2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/>
              <a:t>Bullet point</a:t>
            </a:r>
          </a:p>
        </p:txBody>
      </p:sp>
      <p:sp>
        <p:nvSpPr>
          <p:cNvPr id="25" name="Text Placeholder 32">
            <a:extLst>
              <a:ext uri="{FF2B5EF4-FFF2-40B4-BE49-F238E27FC236}">
                <a16:creationId xmlns:a16="http://schemas.microsoft.com/office/drawing/2014/main" id="{0559DD1F-A98C-F14E-95DC-32EC947751E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428992" y="4646021"/>
            <a:ext cx="2285996" cy="128486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lang="en-US" sz="2000" b="1" kern="1200" dirty="0" smtClean="0">
                <a:solidFill>
                  <a:schemeClr val="tx1"/>
                </a:solidFill>
                <a:latin typeface="Graphik Semibold" panose="020B0703030202060203" pitchFamily="34" charset="0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5750" indent="-285750">
              <a:spcAft>
                <a:spcPts val="600"/>
              </a:spcAft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spcAft>
                <a:spcPts val="0"/>
              </a:spcAft>
              <a:defRPr sz="1800"/>
            </a:lvl4pPr>
            <a:lvl5pPr>
              <a:spcAft>
                <a:spcPts val="0"/>
              </a:spcAft>
              <a:defRPr sz="1800"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/>
              <a:t>Stat headline</a:t>
            </a:r>
          </a:p>
          <a:p>
            <a:pPr marL="285750" lvl="1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Stat details</a:t>
            </a:r>
          </a:p>
          <a:p>
            <a:pPr marL="228600" lvl="2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/>
              <a:t>Bullet point</a:t>
            </a:r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A33D8DFA-35B1-4BDF-A10A-8D1E24792BBB}"/>
              </a:ext>
            </a:extLst>
          </p:cNvPr>
          <p:cNvSpPr>
            <a:spLocks noChangeAspect="1"/>
          </p:cNvSpPr>
          <p:nvPr userDrawn="1"/>
        </p:nvSpPr>
        <p:spPr>
          <a:xfrm>
            <a:off x="381000" y="6482516"/>
            <a:ext cx="190926" cy="201600"/>
          </a:xfrm>
          <a:custGeom>
            <a:avLst/>
            <a:gdLst>
              <a:gd name="connsiteX0" fmla="*/ 0 w 153352"/>
              <a:gd name="connsiteY0" fmla="*/ 114300 h 161925"/>
              <a:gd name="connsiteX1" fmla="*/ 89535 w 153352"/>
              <a:gd name="connsiteY1" fmla="*/ 80963 h 161925"/>
              <a:gd name="connsiteX2" fmla="*/ 0 w 153352"/>
              <a:gd name="connsiteY2" fmla="*/ 46673 h 161925"/>
              <a:gd name="connsiteX3" fmla="*/ 0 w 153352"/>
              <a:gd name="connsiteY3" fmla="*/ 0 h 161925"/>
              <a:gd name="connsiteX4" fmla="*/ 153352 w 153352"/>
              <a:gd name="connsiteY4" fmla="*/ 61913 h 161925"/>
              <a:gd name="connsiteX5" fmla="*/ 153352 w 153352"/>
              <a:gd name="connsiteY5" fmla="*/ 100013 h 161925"/>
              <a:gd name="connsiteX6" fmla="*/ 0 w 153352"/>
              <a:gd name="connsiteY6" fmla="*/ 161925 h 161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3352" h="161925">
                <a:moveTo>
                  <a:pt x="0" y="114300"/>
                </a:moveTo>
                <a:lnTo>
                  <a:pt x="89535" y="80963"/>
                </a:lnTo>
                <a:lnTo>
                  <a:pt x="0" y="46673"/>
                </a:lnTo>
                <a:lnTo>
                  <a:pt x="0" y="0"/>
                </a:lnTo>
                <a:lnTo>
                  <a:pt x="153352" y="61913"/>
                </a:lnTo>
                <a:lnTo>
                  <a:pt x="153352" y="100013"/>
                </a:lnTo>
                <a:lnTo>
                  <a:pt x="0" y="161925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27F772-C308-44D8-BF20-52EAB6931EEF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65000"/>
                  </a:schemeClr>
                </a:solidFill>
              </a:defRPr>
            </a:lvl1pPr>
          </a:lstStyle>
          <a:p>
            <a:pPr defTabSz="228600">
              <a:spcAft>
                <a:spcPts val="1200"/>
              </a:spcAft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D8ED6A-E2FB-43EA-BACA-8D0321E98DE3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65000"/>
                  </a:schemeClr>
                </a:solidFill>
              </a:defRPr>
            </a:lvl1pPr>
          </a:lstStyle>
          <a:p>
            <a:fld id="{876872E1-3CB8-45EA-A826-1429BD5BE353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341614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3840">
          <p15:clr>
            <a:srgbClr val="5ACBF0"/>
          </p15:clr>
        </p15:guide>
        <p15:guide id="2" pos="1920">
          <p15:clr>
            <a:srgbClr val="5ACBF0"/>
          </p15:clr>
        </p15:guide>
        <p15:guide id="3" pos="5760">
          <p15:clr>
            <a:srgbClr val="5ACBF0"/>
          </p15:clr>
        </p15:guide>
        <p15:guide id="4" orient="horz" pos="1985">
          <p15:clr>
            <a:srgbClr val="5ACBF0"/>
          </p15:clr>
        </p15:guide>
      </p15:sldGuideLst>
    </p:ext>
  </p:extLst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F8DBAF1-DC97-4CAB-B174-0AAA55CCB2E8}"/>
              </a:ext>
            </a:extLst>
          </p:cNvPr>
          <p:cNvSpPr/>
          <p:nvPr userDrawn="1"/>
        </p:nvSpPr>
        <p:spPr>
          <a:xfrm>
            <a:off x="0" y="6311900"/>
            <a:ext cx="12192000" cy="546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2E53630-789F-425F-8AB1-96EFF4EA1E46}"/>
              </a:ext>
            </a:extLst>
          </p:cNvPr>
          <p:cNvSpPr/>
          <p:nvPr userDrawn="1"/>
        </p:nvSpPr>
        <p:spPr>
          <a:xfrm>
            <a:off x="9144056" y="3155948"/>
            <a:ext cx="3047944" cy="315595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D16F949-3472-4EBC-9DC1-05EC807C9FC0}"/>
              </a:ext>
            </a:extLst>
          </p:cNvPr>
          <p:cNvSpPr/>
          <p:nvPr userDrawn="1"/>
        </p:nvSpPr>
        <p:spPr>
          <a:xfrm>
            <a:off x="3048000" y="3155948"/>
            <a:ext cx="3047968" cy="315595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Picture Placeholder 35">
            <a:extLst>
              <a:ext uri="{FF2B5EF4-FFF2-40B4-BE49-F238E27FC236}">
                <a16:creationId xmlns:a16="http://schemas.microsoft.com/office/drawing/2014/main" id="{92A5DC07-3811-41E7-B3BC-1DF4ED905C7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095976" y="-1"/>
            <a:ext cx="3048024" cy="3151189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Add image here</a:t>
            </a:r>
            <a:endParaRPr lang="en-US"/>
          </a:p>
        </p:txBody>
      </p:sp>
      <p:sp>
        <p:nvSpPr>
          <p:cNvPr id="46" name="Text Placeholder 26">
            <a:extLst>
              <a:ext uri="{FF2B5EF4-FFF2-40B4-BE49-F238E27FC236}">
                <a16:creationId xmlns:a16="http://schemas.microsoft.com/office/drawing/2014/main" id="{FFC38A35-5CA3-4459-9AC5-201C7153495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525007" y="380999"/>
            <a:ext cx="2285996" cy="912223"/>
          </a:xfrm>
        </p:spPr>
        <p:txBody>
          <a:bodyPr anchor="ctr"/>
          <a:lstStyle>
            <a:lvl1pPr marL="0" indent="0">
              <a:buNone/>
              <a:defRPr lang="en-US" sz="48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GB"/>
              <a:t>00x</a:t>
            </a:r>
            <a:endParaRPr lang="en-US"/>
          </a:p>
        </p:txBody>
      </p:sp>
      <p:sp>
        <p:nvSpPr>
          <p:cNvPr id="47" name="Text Placeholder 32">
            <a:extLst>
              <a:ext uri="{FF2B5EF4-FFF2-40B4-BE49-F238E27FC236}">
                <a16:creationId xmlns:a16="http://schemas.microsoft.com/office/drawing/2014/main" id="{705CC01D-6D66-4B27-8D0E-E2205E002C2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525005" y="1490072"/>
            <a:ext cx="2285995" cy="1284879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lang="en-US" sz="2000" b="1" kern="1200" dirty="0" smtClean="0">
                <a:solidFill>
                  <a:schemeClr val="tx1"/>
                </a:solidFill>
                <a:latin typeface="Graphik Semibold" panose="020B0703030202060203" pitchFamily="34" charset="0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5750" indent="-285750">
              <a:spcAft>
                <a:spcPts val="600"/>
              </a:spcAft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spcAft>
                <a:spcPts val="0"/>
              </a:spcAft>
              <a:defRPr sz="1800"/>
            </a:lvl4pPr>
            <a:lvl5pPr>
              <a:spcAft>
                <a:spcPts val="0"/>
              </a:spcAft>
              <a:defRPr sz="1800"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/>
              <a:t>Stat headline</a:t>
            </a:r>
          </a:p>
          <a:p>
            <a:pPr marL="285750" lvl="1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Stat details</a:t>
            </a:r>
          </a:p>
          <a:p>
            <a:pPr marL="228600" lvl="2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/>
              <a:t>Bullet point</a:t>
            </a:r>
          </a:p>
        </p:txBody>
      </p:sp>
      <p:sp>
        <p:nvSpPr>
          <p:cNvPr id="48" name="Text Placeholder 26">
            <a:extLst>
              <a:ext uri="{FF2B5EF4-FFF2-40B4-BE49-F238E27FC236}">
                <a16:creationId xmlns:a16="http://schemas.microsoft.com/office/drawing/2014/main" id="{84A1985F-A4F6-4997-A4BD-E305CB1A47A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428988" y="3538763"/>
            <a:ext cx="2285996" cy="912223"/>
          </a:xfrm>
        </p:spPr>
        <p:txBody>
          <a:bodyPr anchor="ctr"/>
          <a:lstStyle>
            <a:lvl1pPr marL="0" indent="0">
              <a:buNone/>
              <a:defRPr lang="en-US" sz="48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GB"/>
              <a:t>00x</a:t>
            </a:r>
            <a:endParaRPr lang="en-US"/>
          </a:p>
        </p:txBody>
      </p:sp>
      <p:sp>
        <p:nvSpPr>
          <p:cNvPr id="49" name="Text Placeholder 32">
            <a:extLst>
              <a:ext uri="{FF2B5EF4-FFF2-40B4-BE49-F238E27FC236}">
                <a16:creationId xmlns:a16="http://schemas.microsoft.com/office/drawing/2014/main" id="{D36C84D9-D180-4ECA-9C39-AB74A8A3E6B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428986" y="4647836"/>
            <a:ext cx="2285995" cy="1284879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lang="en-US" sz="2000" b="1" kern="1200" dirty="0" smtClean="0">
                <a:solidFill>
                  <a:schemeClr val="bg1"/>
                </a:solidFill>
                <a:latin typeface="Graphik Semibold" panose="020B0703030202060203" pitchFamily="34" charset="0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lang="en-US" sz="16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285750" indent="-285750">
              <a:spcAft>
                <a:spcPts val="600"/>
              </a:spcAft>
              <a:defRPr lang="en-US" sz="16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>
              <a:spcAft>
                <a:spcPts val="0"/>
              </a:spcAft>
              <a:defRPr sz="1800"/>
            </a:lvl4pPr>
            <a:lvl5pPr>
              <a:spcAft>
                <a:spcPts val="0"/>
              </a:spcAft>
              <a:defRPr sz="1800"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/>
              <a:t>Stat headline</a:t>
            </a:r>
          </a:p>
          <a:p>
            <a:pPr marL="285750" lvl="1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Stat details</a:t>
            </a:r>
          </a:p>
          <a:p>
            <a:pPr marL="228600" lvl="2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/>
              <a:t>Bullet point</a:t>
            </a:r>
          </a:p>
        </p:txBody>
      </p:sp>
      <p:sp>
        <p:nvSpPr>
          <p:cNvPr id="50" name="Text Placeholder 26">
            <a:extLst>
              <a:ext uri="{FF2B5EF4-FFF2-40B4-BE49-F238E27FC236}">
                <a16:creationId xmlns:a16="http://schemas.microsoft.com/office/drawing/2014/main" id="{E5121ACC-7E33-431F-A8A1-419F515D406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76996" y="3538763"/>
            <a:ext cx="2285996" cy="912223"/>
          </a:xfrm>
        </p:spPr>
        <p:txBody>
          <a:bodyPr anchor="ctr"/>
          <a:lstStyle>
            <a:lvl1pPr marL="0" indent="0">
              <a:buNone/>
              <a:defRPr lang="en-US" sz="48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GB"/>
              <a:t>00x</a:t>
            </a:r>
            <a:endParaRPr lang="en-US"/>
          </a:p>
        </p:txBody>
      </p:sp>
      <p:sp>
        <p:nvSpPr>
          <p:cNvPr id="51" name="Text Placeholder 32">
            <a:extLst>
              <a:ext uri="{FF2B5EF4-FFF2-40B4-BE49-F238E27FC236}">
                <a16:creationId xmlns:a16="http://schemas.microsoft.com/office/drawing/2014/main" id="{2ACA6616-E51D-4660-96C1-738E6693FAD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476994" y="4647836"/>
            <a:ext cx="2285995" cy="1284879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lang="en-US" sz="2000" b="1" kern="1200" dirty="0" smtClean="0">
                <a:solidFill>
                  <a:schemeClr val="tx1"/>
                </a:solidFill>
                <a:latin typeface="Graphik Semibold" panose="020B0703030202060203" pitchFamily="34" charset="0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5750" indent="-285750">
              <a:spcAft>
                <a:spcPts val="600"/>
              </a:spcAft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spcAft>
                <a:spcPts val="0"/>
              </a:spcAft>
              <a:defRPr sz="1800"/>
            </a:lvl4pPr>
            <a:lvl5pPr>
              <a:spcAft>
                <a:spcPts val="0"/>
              </a:spcAft>
              <a:defRPr sz="1800"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/>
              <a:t>Stat headline</a:t>
            </a:r>
          </a:p>
          <a:p>
            <a:pPr marL="285750" lvl="1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Stat details</a:t>
            </a:r>
          </a:p>
          <a:p>
            <a:pPr marL="228600" lvl="2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/>
              <a:t>Bullet point</a:t>
            </a:r>
          </a:p>
        </p:txBody>
      </p:sp>
      <p:sp>
        <p:nvSpPr>
          <p:cNvPr id="21" name="Picture Placeholder 35">
            <a:extLst>
              <a:ext uri="{FF2B5EF4-FFF2-40B4-BE49-F238E27FC236}">
                <a16:creationId xmlns:a16="http://schemas.microsoft.com/office/drawing/2014/main" id="{4CA191CE-F49B-4889-A102-DDD1279F3FB2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0" y="3155942"/>
            <a:ext cx="3048000" cy="315595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lang="en-US" sz="1400" dirty="0">
                <a:latin typeface="+mn-lt"/>
              </a:defRPr>
            </a:lvl1pPr>
          </a:lstStyle>
          <a:p>
            <a:pPr marL="228600" lvl="0" indent="-228600" algn="ctr"/>
            <a:r>
              <a:rPr lang="en-GB"/>
              <a:t>Add image here</a:t>
            </a:r>
            <a:endParaRPr lang="en-US"/>
          </a:p>
        </p:txBody>
      </p:sp>
      <p:sp>
        <p:nvSpPr>
          <p:cNvPr id="24" name="Text Placeholder 26">
            <a:extLst>
              <a:ext uri="{FF2B5EF4-FFF2-40B4-BE49-F238E27FC236}">
                <a16:creationId xmlns:a16="http://schemas.microsoft.com/office/drawing/2014/main" id="{86209476-BF69-4014-99E6-B53C87141B4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525001" y="3538763"/>
            <a:ext cx="2285996" cy="912223"/>
          </a:xfrm>
        </p:spPr>
        <p:txBody>
          <a:bodyPr anchor="ctr"/>
          <a:lstStyle>
            <a:lvl1pPr marL="0" indent="0">
              <a:buNone/>
              <a:defRPr lang="en-US" sz="48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GB"/>
              <a:t>00x</a:t>
            </a:r>
            <a:endParaRPr lang="en-US"/>
          </a:p>
        </p:txBody>
      </p:sp>
      <p:sp>
        <p:nvSpPr>
          <p:cNvPr id="25" name="Text Placeholder 32">
            <a:extLst>
              <a:ext uri="{FF2B5EF4-FFF2-40B4-BE49-F238E27FC236}">
                <a16:creationId xmlns:a16="http://schemas.microsoft.com/office/drawing/2014/main" id="{07ADCD97-A8C0-487C-9E6C-6CD77C3BE05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524999" y="4647836"/>
            <a:ext cx="2285995" cy="1284879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lang="en-US" sz="2000" b="1" kern="1200" dirty="0" smtClean="0">
                <a:solidFill>
                  <a:schemeClr val="tx1"/>
                </a:solidFill>
                <a:latin typeface="Graphik Semibold" panose="020B0703030202060203" pitchFamily="34" charset="0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5750" indent="-285750">
              <a:spcAft>
                <a:spcPts val="600"/>
              </a:spcAft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spcAft>
                <a:spcPts val="0"/>
              </a:spcAft>
              <a:defRPr sz="1800"/>
            </a:lvl4pPr>
            <a:lvl5pPr>
              <a:spcAft>
                <a:spcPts val="0"/>
              </a:spcAft>
              <a:defRPr sz="1800"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/>
              <a:t>Stat headline</a:t>
            </a:r>
          </a:p>
          <a:p>
            <a:pPr marL="285750" lvl="1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Stat details</a:t>
            </a:r>
          </a:p>
          <a:p>
            <a:pPr marL="228600" lvl="2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/>
              <a:t>Bullet point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3B8A1082-6550-46BB-BF68-029775A3BE3D}"/>
              </a:ext>
            </a:extLst>
          </p:cNvPr>
          <p:cNvSpPr>
            <a:spLocks noChangeAspect="1"/>
          </p:cNvSpPr>
          <p:nvPr userDrawn="1"/>
        </p:nvSpPr>
        <p:spPr>
          <a:xfrm>
            <a:off x="381000" y="6482516"/>
            <a:ext cx="190926" cy="201600"/>
          </a:xfrm>
          <a:custGeom>
            <a:avLst/>
            <a:gdLst>
              <a:gd name="connsiteX0" fmla="*/ 0 w 153352"/>
              <a:gd name="connsiteY0" fmla="*/ 114300 h 161925"/>
              <a:gd name="connsiteX1" fmla="*/ 89535 w 153352"/>
              <a:gd name="connsiteY1" fmla="*/ 80963 h 161925"/>
              <a:gd name="connsiteX2" fmla="*/ 0 w 153352"/>
              <a:gd name="connsiteY2" fmla="*/ 46673 h 161925"/>
              <a:gd name="connsiteX3" fmla="*/ 0 w 153352"/>
              <a:gd name="connsiteY3" fmla="*/ 0 h 161925"/>
              <a:gd name="connsiteX4" fmla="*/ 153352 w 153352"/>
              <a:gd name="connsiteY4" fmla="*/ 61913 h 161925"/>
              <a:gd name="connsiteX5" fmla="*/ 153352 w 153352"/>
              <a:gd name="connsiteY5" fmla="*/ 100013 h 161925"/>
              <a:gd name="connsiteX6" fmla="*/ 0 w 153352"/>
              <a:gd name="connsiteY6" fmla="*/ 161925 h 161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3352" h="161925">
                <a:moveTo>
                  <a:pt x="0" y="114300"/>
                </a:moveTo>
                <a:lnTo>
                  <a:pt x="89535" y="80963"/>
                </a:lnTo>
                <a:lnTo>
                  <a:pt x="0" y="46673"/>
                </a:lnTo>
                <a:lnTo>
                  <a:pt x="0" y="0"/>
                </a:lnTo>
                <a:lnTo>
                  <a:pt x="153352" y="61913"/>
                </a:lnTo>
                <a:lnTo>
                  <a:pt x="153352" y="100013"/>
                </a:lnTo>
                <a:lnTo>
                  <a:pt x="0" y="161925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CA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F713194-5C27-4BE3-8A2F-00D7A107B109}"/>
              </a:ext>
            </a:extLst>
          </p:cNvPr>
          <p:cNvSpPr>
            <a:spLocks noGrp="1"/>
          </p:cNvSpPr>
          <p:nvPr>
            <p:ph type="ftr" sz="quarter" idx="27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65000"/>
                  </a:schemeClr>
                </a:solidFill>
              </a:defRPr>
            </a:lvl1pPr>
          </a:lstStyle>
          <a:p>
            <a:pPr defTabSz="228600">
              <a:spcAft>
                <a:spcPts val="1200"/>
              </a:spcAft>
              <a:defRPr/>
            </a:pP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2471F5-6CF8-4A6D-A1B3-F8702AB087F2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65000"/>
                  </a:schemeClr>
                </a:solidFill>
              </a:defRPr>
            </a:lvl1pPr>
          </a:lstStyle>
          <a:p>
            <a:fld id="{876872E1-3CB8-45EA-A826-1429BD5BE353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3CA812E-2286-4EEF-A561-7833A483A5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8941" y="1011351"/>
            <a:ext cx="5453548" cy="110799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Place headline here (minimum 36 pt)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427673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3840">
          <p15:clr>
            <a:srgbClr val="5ACBF0"/>
          </p15:clr>
        </p15:guide>
        <p15:guide id="2" pos="1920">
          <p15:clr>
            <a:srgbClr val="5ACBF0"/>
          </p15:clr>
        </p15:guide>
        <p15:guide id="3" pos="5760">
          <p15:clr>
            <a:srgbClr val="5ACBF0"/>
          </p15:clr>
        </p15:guide>
        <p15:guide id="4" orient="horz" pos="1985">
          <p15:clr>
            <a:srgbClr val="5ACBF0"/>
          </p15:clr>
        </p15:guide>
      </p15:sldGuideLst>
    </p:ext>
  </p:extLst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uide - Icon Libr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7CECD371-7C06-488E-AA23-EB47BBF733D9}"/>
              </a:ext>
            </a:extLst>
          </p:cNvPr>
          <p:cNvSpPr txBox="1">
            <a:spLocks/>
          </p:cNvSpPr>
          <p:nvPr userDrawn="1"/>
        </p:nvSpPr>
        <p:spPr>
          <a:xfrm>
            <a:off x="381000" y="381000"/>
            <a:ext cx="11430000" cy="9144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Iconography: Monoline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966297-1DCC-45B0-9DA7-3CE9DE25D2DF}"/>
              </a:ext>
            </a:extLst>
          </p:cNvPr>
          <p:cNvSpPr txBox="1"/>
          <p:nvPr userDrawn="1"/>
        </p:nvSpPr>
        <p:spPr>
          <a:xfrm>
            <a:off x="380999" y="927847"/>
            <a:ext cx="11429981" cy="50024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defTabSz="228600">
              <a:spcAft>
                <a:spcPts val="1200"/>
              </a:spcAft>
            </a:pPr>
            <a:r>
              <a:rPr lang="en-GB" sz="1600"/>
              <a:t>Our expansive asset library including fonts, photography, iconography and custom slides are available </a:t>
            </a:r>
            <a:r>
              <a:rPr lang="en-GB" sz="1600">
                <a:solidFill>
                  <a:schemeClr val="accent1"/>
                </a:solidFill>
              </a:rPr>
              <a:t>[here &lt;link&gt;]</a:t>
            </a:r>
            <a:r>
              <a:rPr lang="en-GB" sz="1600"/>
              <a:t>. Contact </a:t>
            </a:r>
            <a:r>
              <a:rPr kumimoji="0" lang="en-GB" sz="1600" b="0" i="0" u="none" strike="noStrike" kern="1200" cap="none" spc="0" normalizeH="0" baseline="0" noProof="0">
                <a:ln>
                  <a:noFill/>
                </a:ln>
                <a:solidFill>
                  <a:srgbClr val="A100FF"/>
                </a:solidFill>
                <a:effectLst/>
                <a:uLnTx/>
                <a:uFillTx/>
                <a:latin typeface="Graphik"/>
                <a:ea typeface="+mn-ea"/>
                <a:cs typeface="+mn-cs"/>
                <a:hlinkClick r:id="rId2"/>
              </a:rPr>
              <a:t>Amy.Ritz@Accenture.com</a:t>
            </a:r>
            <a:r>
              <a:rPr kumimoji="0" lang="en-GB" sz="1600" b="0" i="0" u="none" strike="noStrike" kern="1200" cap="none" spc="0" normalizeH="0" baseline="0" noProof="0">
                <a:ln>
                  <a:noFill/>
                </a:ln>
                <a:solidFill>
                  <a:srgbClr val="A100FF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 </a:t>
            </a:r>
            <a:r>
              <a:rPr lang="en-GB" sz="1600"/>
              <a:t>for further information. Access the icons below through </a:t>
            </a:r>
            <a:r>
              <a:rPr lang="en-GB" sz="1600" b="1">
                <a:solidFill>
                  <a:schemeClr val="accent1"/>
                </a:solidFill>
              </a:rPr>
              <a:t>View &gt; Slide Master</a:t>
            </a:r>
            <a:r>
              <a:rPr lang="en-GB" sz="1600"/>
              <a:t>.</a:t>
            </a:r>
          </a:p>
        </p:txBody>
      </p:sp>
      <p:sp>
        <p:nvSpPr>
          <p:cNvPr id="4" name="Freeform 127">
            <a:extLst>
              <a:ext uri="{FF2B5EF4-FFF2-40B4-BE49-F238E27FC236}">
                <a16:creationId xmlns:a16="http://schemas.microsoft.com/office/drawing/2014/main" id="{80F51A57-4DBA-FA4F-916F-88328E5E0137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767063" y="1981658"/>
            <a:ext cx="513948" cy="396598"/>
          </a:xfrm>
          <a:custGeom>
            <a:avLst/>
            <a:gdLst>
              <a:gd name="T0" fmla="*/ 199 w 309"/>
              <a:gd name="T1" fmla="*/ 232 h 244"/>
              <a:gd name="T2" fmla="*/ 222 w 309"/>
              <a:gd name="T3" fmla="*/ 225 h 244"/>
              <a:gd name="T4" fmla="*/ 248 w 309"/>
              <a:gd name="T5" fmla="*/ 202 h 244"/>
              <a:gd name="T6" fmla="*/ 273 w 309"/>
              <a:gd name="T7" fmla="*/ 177 h 244"/>
              <a:gd name="T8" fmla="*/ 308 w 309"/>
              <a:gd name="T9" fmla="*/ 128 h 244"/>
              <a:gd name="T10" fmla="*/ 216 w 309"/>
              <a:gd name="T11" fmla="*/ 12 h 244"/>
              <a:gd name="T12" fmla="*/ 115 w 309"/>
              <a:gd name="T13" fmla="*/ 19 h 244"/>
              <a:gd name="T14" fmla="*/ 3 w 309"/>
              <a:gd name="T15" fmla="*/ 136 h 244"/>
              <a:gd name="T16" fmla="*/ 44 w 309"/>
              <a:gd name="T17" fmla="*/ 199 h 244"/>
              <a:gd name="T18" fmla="*/ 60 w 309"/>
              <a:gd name="T19" fmla="*/ 217 h 244"/>
              <a:gd name="T20" fmla="*/ 82 w 309"/>
              <a:gd name="T21" fmla="*/ 228 h 244"/>
              <a:gd name="T22" fmla="*/ 128 w 309"/>
              <a:gd name="T23" fmla="*/ 244 h 244"/>
              <a:gd name="T24" fmla="*/ 147 w 309"/>
              <a:gd name="T25" fmla="*/ 233 h 244"/>
              <a:gd name="T26" fmla="*/ 122 w 309"/>
              <a:gd name="T27" fmla="*/ 30 h 244"/>
              <a:gd name="T28" fmla="*/ 194 w 309"/>
              <a:gd name="T29" fmla="*/ 20 h 244"/>
              <a:gd name="T30" fmla="*/ 263 w 309"/>
              <a:gd name="T31" fmla="*/ 31 h 244"/>
              <a:gd name="T32" fmla="*/ 278 w 309"/>
              <a:gd name="T33" fmla="*/ 143 h 244"/>
              <a:gd name="T34" fmla="*/ 136 w 309"/>
              <a:gd name="T35" fmla="*/ 85 h 244"/>
              <a:gd name="T36" fmla="*/ 122 w 309"/>
              <a:gd name="T37" fmla="*/ 30 h 244"/>
              <a:gd name="T38" fmla="*/ 45 w 309"/>
              <a:gd name="T39" fmla="*/ 186 h 244"/>
              <a:gd name="T40" fmla="*/ 32 w 309"/>
              <a:gd name="T41" fmla="*/ 155 h 244"/>
              <a:gd name="T42" fmla="*/ 73 w 309"/>
              <a:gd name="T43" fmla="*/ 206 h 244"/>
              <a:gd name="T44" fmla="*/ 57 w 309"/>
              <a:gd name="T45" fmla="*/ 195 h 244"/>
              <a:gd name="T46" fmla="*/ 67 w 309"/>
              <a:gd name="T47" fmla="*/ 172 h 244"/>
              <a:gd name="T48" fmla="*/ 85 w 309"/>
              <a:gd name="T49" fmla="*/ 171 h 244"/>
              <a:gd name="T50" fmla="*/ 73 w 309"/>
              <a:gd name="T51" fmla="*/ 206 h 244"/>
              <a:gd name="T52" fmla="*/ 102 w 309"/>
              <a:gd name="T53" fmla="*/ 221 h 244"/>
              <a:gd name="T54" fmla="*/ 97 w 309"/>
              <a:gd name="T55" fmla="*/ 181 h 244"/>
              <a:gd name="T56" fmla="*/ 110 w 309"/>
              <a:gd name="T57" fmla="*/ 197 h 244"/>
              <a:gd name="T58" fmla="*/ 137 w 309"/>
              <a:gd name="T59" fmla="*/ 219 h 244"/>
              <a:gd name="T60" fmla="*/ 132 w 309"/>
              <a:gd name="T61" fmla="*/ 230 h 244"/>
              <a:gd name="T62" fmla="*/ 115 w 309"/>
              <a:gd name="T63" fmla="*/ 225 h 244"/>
              <a:gd name="T64" fmla="*/ 138 w 309"/>
              <a:gd name="T65" fmla="*/ 205 h 244"/>
              <a:gd name="T66" fmla="*/ 123 w 309"/>
              <a:gd name="T67" fmla="*/ 187 h 244"/>
              <a:gd name="T68" fmla="*/ 98 w 309"/>
              <a:gd name="T69" fmla="*/ 168 h 244"/>
              <a:gd name="T70" fmla="*/ 68 w 309"/>
              <a:gd name="T71" fmla="*/ 152 h 244"/>
              <a:gd name="T72" fmla="*/ 15 w 309"/>
              <a:gd name="T73" fmla="*/ 128 h 244"/>
              <a:gd name="T74" fmla="*/ 107 w 309"/>
              <a:gd name="T75" fmla="*/ 32 h 244"/>
              <a:gd name="T76" fmla="*/ 113 w 309"/>
              <a:gd name="T77" fmla="*/ 116 h 244"/>
              <a:gd name="T78" fmla="*/ 231 w 309"/>
              <a:gd name="T79" fmla="*/ 115 h 244"/>
              <a:gd name="T80" fmla="*/ 264 w 309"/>
              <a:gd name="T81" fmla="*/ 167 h 244"/>
              <a:gd name="T82" fmla="*/ 220 w 309"/>
              <a:gd name="T83" fmla="*/ 145 h 244"/>
              <a:gd name="T84" fmla="*/ 199 w 309"/>
              <a:gd name="T85" fmla="*/ 133 h 244"/>
              <a:gd name="T86" fmla="*/ 246 w 309"/>
              <a:gd name="T87" fmla="*/ 183 h 244"/>
              <a:gd name="T88" fmla="*/ 228 w 309"/>
              <a:gd name="T89" fmla="*/ 197 h 244"/>
              <a:gd name="T90" fmla="*/ 188 w 309"/>
              <a:gd name="T91" fmla="*/ 167 h 244"/>
              <a:gd name="T92" fmla="*/ 219 w 309"/>
              <a:gd name="T93" fmla="*/ 206 h 244"/>
              <a:gd name="T94" fmla="*/ 204 w 309"/>
              <a:gd name="T95" fmla="*/ 219 h 244"/>
              <a:gd name="T96" fmla="*/ 162 w 309"/>
              <a:gd name="T97" fmla="*/ 196 h 244"/>
              <a:gd name="T98" fmla="*/ 188 w 309"/>
              <a:gd name="T99" fmla="*/ 224 h 244"/>
              <a:gd name="T100" fmla="*/ 151 w 309"/>
              <a:gd name="T101" fmla="*/ 220 h 2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309" h="244">
                <a:moveTo>
                  <a:pt x="176" y="239"/>
                </a:moveTo>
                <a:cubicBezTo>
                  <a:pt x="181" y="239"/>
                  <a:pt x="184" y="238"/>
                  <a:pt x="188" y="238"/>
                </a:cubicBezTo>
                <a:cubicBezTo>
                  <a:pt x="192" y="236"/>
                  <a:pt x="196" y="235"/>
                  <a:pt x="199" y="232"/>
                </a:cubicBezTo>
                <a:cubicBezTo>
                  <a:pt x="199" y="232"/>
                  <a:pt x="199" y="232"/>
                  <a:pt x="199" y="232"/>
                </a:cubicBezTo>
                <a:cubicBezTo>
                  <a:pt x="199" y="232"/>
                  <a:pt x="199" y="232"/>
                  <a:pt x="199" y="232"/>
                </a:cubicBezTo>
                <a:cubicBezTo>
                  <a:pt x="200" y="232"/>
                  <a:pt x="201" y="232"/>
                  <a:pt x="201" y="232"/>
                </a:cubicBezTo>
                <a:cubicBezTo>
                  <a:pt x="202" y="232"/>
                  <a:pt x="203" y="233"/>
                  <a:pt x="204" y="233"/>
                </a:cubicBezTo>
                <a:cubicBezTo>
                  <a:pt x="210" y="233"/>
                  <a:pt x="217" y="230"/>
                  <a:pt x="222" y="225"/>
                </a:cubicBezTo>
                <a:cubicBezTo>
                  <a:pt x="227" y="221"/>
                  <a:pt x="230" y="216"/>
                  <a:pt x="232" y="210"/>
                </a:cubicBezTo>
                <a:cubicBezTo>
                  <a:pt x="232" y="210"/>
                  <a:pt x="232" y="210"/>
                  <a:pt x="232" y="210"/>
                </a:cubicBezTo>
                <a:cubicBezTo>
                  <a:pt x="232" y="210"/>
                  <a:pt x="232" y="210"/>
                  <a:pt x="232" y="210"/>
                </a:cubicBezTo>
                <a:cubicBezTo>
                  <a:pt x="238" y="209"/>
                  <a:pt x="243" y="206"/>
                  <a:pt x="248" y="202"/>
                </a:cubicBezTo>
                <a:cubicBezTo>
                  <a:pt x="254" y="197"/>
                  <a:pt x="257" y="191"/>
                  <a:pt x="259" y="185"/>
                </a:cubicBezTo>
                <a:cubicBezTo>
                  <a:pt x="259" y="185"/>
                  <a:pt x="259" y="185"/>
                  <a:pt x="259" y="185"/>
                </a:cubicBezTo>
                <a:cubicBezTo>
                  <a:pt x="259" y="185"/>
                  <a:pt x="259" y="185"/>
                  <a:pt x="259" y="185"/>
                </a:cubicBezTo>
                <a:cubicBezTo>
                  <a:pt x="264" y="184"/>
                  <a:pt x="269" y="181"/>
                  <a:pt x="273" y="177"/>
                </a:cubicBezTo>
                <a:cubicBezTo>
                  <a:pt x="280" y="171"/>
                  <a:pt x="284" y="164"/>
                  <a:pt x="285" y="155"/>
                </a:cubicBezTo>
                <a:cubicBezTo>
                  <a:pt x="285" y="155"/>
                  <a:pt x="285" y="155"/>
                  <a:pt x="285" y="155"/>
                </a:cubicBezTo>
                <a:cubicBezTo>
                  <a:pt x="307" y="135"/>
                  <a:pt x="307" y="135"/>
                  <a:pt x="307" y="135"/>
                </a:cubicBezTo>
                <a:cubicBezTo>
                  <a:pt x="308" y="134"/>
                  <a:pt x="309" y="131"/>
                  <a:pt x="308" y="128"/>
                </a:cubicBezTo>
                <a:cubicBezTo>
                  <a:pt x="274" y="23"/>
                  <a:pt x="274" y="23"/>
                  <a:pt x="274" y="23"/>
                </a:cubicBezTo>
                <a:cubicBezTo>
                  <a:pt x="273" y="21"/>
                  <a:pt x="271" y="19"/>
                  <a:pt x="269" y="19"/>
                </a:cubicBezTo>
                <a:cubicBezTo>
                  <a:pt x="269" y="19"/>
                  <a:pt x="269" y="19"/>
                  <a:pt x="269" y="19"/>
                </a:cubicBezTo>
                <a:cubicBezTo>
                  <a:pt x="264" y="18"/>
                  <a:pt x="226" y="12"/>
                  <a:pt x="216" y="12"/>
                </a:cubicBezTo>
                <a:cubicBezTo>
                  <a:pt x="213" y="12"/>
                  <a:pt x="205" y="10"/>
                  <a:pt x="198" y="7"/>
                </a:cubicBezTo>
                <a:cubicBezTo>
                  <a:pt x="185" y="4"/>
                  <a:pt x="171" y="0"/>
                  <a:pt x="162" y="1"/>
                </a:cubicBezTo>
                <a:cubicBezTo>
                  <a:pt x="148" y="2"/>
                  <a:pt x="123" y="15"/>
                  <a:pt x="115" y="19"/>
                </a:cubicBezTo>
                <a:cubicBezTo>
                  <a:pt x="115" y="19"/>
                  <a:pt x="115" y="19"/>
                  <a:pt x="115" y="19"/>
                </a:cubicBezTo>
                <a:cubicBezTo>
                  <a:pt x="45" y="19"/>
                  <a:pt x="45" y="19"/>
                  <a:pt x="45" y="19"/>
                </a:cubicBezTo>
                <a:cubicBezTo>
                  <a:pt x="42" y="19"/>
                  <a:pt x="40" y="21"/>
                  <a:pt x="39" y="23"/>
                </a:cubicBezTo>
                <a:cubicBezTo>
                  <a:pt x="1" y="128"/>
                  <a:pt x="1" y="128"/>
                  <a:pt x="1" y="128"/>
                </a:cubicBezTo>
                <a:cubicBezTo>
                  <a:pt x="0" y="131"/>
                  <a:pt x="1" y="134"/>
                  <a:pt x="3" y="136"/>
                </a:cubicBezTo>
                <a:cubicBezTo>
                  <a:pt x="21" y="148"/>
                  <a:pt x="21" y="148"/>
                  <a:pt x="21" y="148"/>
                </a:cubicBezTo>
                <a:cubicBezTo>
                  <a:pt x="21" y="148"/>
                  <a:pt x="21" y="148"/>
                  <a:pt x="21" y="148"/>
                </a:cubicBezTo>
                <a:cubicBezTo>
                  <a:pt x="16" y="156"/>
                  <a:pt x="11" y="168"/>
                  <a:pt x="14" y="175"/>
                </a:cubicBezTo>
                <a:cubicBezTo>
                  <a:pt x="17" y="184"/>
                  <a:pt x="33" y="196"/>
                  <a:pt x="44" y="199"/>
                </a:cubicBezTo>
                <a:cubicBezTo>
                  <a:pt x="44" y="199"/>
                  <a:pt x="44" y="199"/>
                  <a:pt x="44" y="199"/>
                </a:cubicBezTo>
                <a:cubicBezTo>
                  <a:pt x="44" y="199"/>
                  <a:pt x="44" y="199"/>
                  <a:pt x="44" y="199"/>
                </a:cubicBezTo>
                <a:cubicBezTo>
                  <a:pt x="44" y="200"/>
                  <a:pt x="44" y="201"/>
                  <a:pt x="44" y="201"/>
                </a:cubicBezTo>
                <a:cubicBezTo>
                  <a:pt x="46" y="208"/>
                  <a:pt x="51" y="213"/>
                  <a:pt x="60" y="217"/>
                </a:cubicBezTo>
                <a:cubicBezTo>
                  <a:pt x="65" y="219"/>
                  <a:pt x="70" y="220"/>
                  <a:pt x="74" y="220"/>
                </a:cubicBezTo>
                <a:cubicBezTo>
                  <a:pt x="74" y="220"/>
                  <a:pt x="74" y="220"/>
                  <a:pt x="74" y="220"/>
                </a:cubicBezTo>
                <a:cubicBezTo>
                  <a:pt x="74" y="220"/>
                  <a:pt x="74" y="220"/>
                  <a:pt x="74" y="220"/>
                </a:cubicBezTo>
                <a:cubicBezTo>
                  <a:pt x="76" y="223"/>
                  <a:pt x="79" y="225"/>
                  <a:pt x="82" y="228"/>
                </a:cubicBezTo>
                <a:cubicBezTo>
                  <a:pt x="89" y="233"/>
                  <a:pt x="99" y="235"/>
                  <a:pt x="106" y="234"/>
                </a:cubicBezTo>
                <a:cubicBezTo>
                  <a:pt x="106" y="234"/>
                  <a:pt x="106" y="234"/>
                  <a:pt x="106" y="234"/>
                </a:cubicBezTo>
                <a:cubicBezTo>
                  <a:pt x="106" y="234"/>
                  <a:pt x="106" y="234"/>
                  <a:pt x="106" y="234"/>
                </a:cubicBezTo>
                <a:cubicBezTo>
                  <a:pt x="111" y="239"/>
                  <a:pt x="119" y="244"/>
                  <a:pt x="128" y="244"/>
                </a:cubicBezTo>
                <a:cubicBezTo>
                  <a:pt x="128" y="244"/>
                  <a:pt x="128" y="244"/>
                  <a:pt x="128" y="244"/>
                </a:cubicBezTo>
                <a:cubicBezTo>
                  <a:pt x="132" y="244"/>
                  <a:pt x="136" y="243"/>
                  <a:pt x="139" y="241"/>
                </a:cubicBezTo>
                <a:cubicBezTo>
                  <a:pt x="142" y="239"/>
                  <a:pt x="145" y="237"/>
                  <a:pt x="147" y="233"/>
                </a:cubicBezTo>
                <a:cubicBezTo>
                  <a:pt x="147" y="233"/>
                  <a:pt x="147" y="233"/>
                  <a:pt x="147" y="233"/>
                </a:cubicBezTo>
                <a:cubicBezTo>
                  <a:pt x="147" y="233"/>
                  <a:pt x="147" y="233"/>
                  <a:pt x="147" y="233"/>
                </a:cubicBezTo>
                <a:cubicBezTo>
                  <a:pt x="156" y="237"/>
                  <a:pt x="167" y="239"/>
                  <a:pt x="176" y="239"/>
                </a:cubicBezTo>
                <a:close/>
                <a:moveTo>
                  <a:pt x="122" y="30"/>
                </a:moveTo>
                <a:cubicBezTo>
                  <a:pt x="122" y="30"/>
                  <a:pt x="122" y="30"/>
                  <a:pt x="122" y="30"/>
                </a:cubicBezTo>
                <a:cubicBezTo>
                  <a:pt x="132" y="25"/>
                  <a:pt x="153" y="14"/>
                  <a:pt x="163" y="14"/>
                </a:cubicBezTo>
                <a:cubicBezTo>
                  <a:pt x="163" y="14"/>
                  <a:pt x="164" y="14"/>
                  <a:pt x="164" y="14"/>
                </a:cubicBezTo>
                <a:cubicBezTo>
                  <a:pt x="171" y="14"/>
                  <a:pt x="184" y="17"/>
                  <a:pt x="194" y="20"/>
                </a:cubicBezTo>
                <a:cubicBezTo>
                  <a:pt x="194" y="20"/>
                  <a:pt x="194" y="20"/>
                  <a:pt x="194" y="20"/>
                </a:cubicBezTo>
                <a:cubicBezTo>
                  <a:pt x="203" y="23"/>
                  <a:pt x="211" y="25"/>
                  <a:pt x="216" y="25"/>
                </a:cubicBezTo>
                <a:cubicBezTo>
                  <a:pt x="222" y="25"/>
                  <a:pt x="245" y="29"/>
                  <a:pt x="262" y="31"/>
                </a:cubicBezTo>
                <a:cubicBezTo>
                  <a:pt x="263" y="31"/>
                  <a:pt x="263" y="31"/>
                  <a:pt x="263" y="31"/>
                </a:cubicBezTo>
                <a:cubicBezTo>
                  <a:pt x="263" y="31"/>
                  <a:pt x="263" y="31"/>
                  <a:pt x="263" y="31"/>
                </a:cubicBezTo>
                <a:cubicBezTo>
                  <a:pt x="295" y="129"/>
                  <a:pt x="295" y="129"/>
                  <a:pt x="295" y="129"/>
                </a:cubicBezTo>
                <a:cubicBezTo>
                  <a:pt x="294" y="129"/>
                  <a:pt x="294" y="129"/>
                  <a:pt x="294" y="129"/>
                </a:cubicBezTo>
                <a:cubicBezTo>
                  <a:pt x="279" y="143"/>
                  <a:pt x="279" y="143"/>
                  <a:pt x="279" y="143"/>
                </a:cubicBezTo>
                <a:cubicBezTo>
                  <a:pt x="278" y="143"/>
                  <a:pt x="278" y="143"/>
                  <a:pt x="278" y="143"/>
                </a:cubicBezTo>
                <a:cubicBezTo>
                  <a:pt x="241" y="106"/>
                  <a:pt x="241" y="106"/>
                  <a:pt x="241" y="106"/>
                </a:cubicBezTo>
                <a:cubicBezTo>
                  <a:pt x="232" y="96"/>
                  <a:pt x="202" y="64"/>
                  <a:pt x="191" y="61"/>
                </a:cubicBezTo>
                <a:cubicBezTo>
                  <a:pt x="174" y="56"/>
                  <a:pt x="159" y="59"/>
                  <a:pt x="147" y="69"/>
                </a:cubicBezTo>
                <a:cubicBezTo>
                  <a:pt x="142" y="74"/>
                  <a:pt x="139" y="79"/>
                  <a:pt x="136" y="85"/>
                </a:cubicBezTo>
                <a:cubicBezTo>
                  <a:pt x="131" y="94"/>
                  <a:pt x="127" y="102"/>
                  <a:pt x="111" y="103"/>
                </a:cubicBezTo>
                <a:cubicBezTo>
                  <a:pt x="104" y="104"/>
                  <a:pt x="98" y="103"/>
                  <a:pt x="96" y="100"/>
                </a:cubicBezTo>
                <a:cubicBezTo>
                  <a:pt x="94" y="98"/>
                  <a:pt x="94" y="96"/>
                  <a:pt x="95" y="95"/>
                </a:cubicBezTo>
                <a:lnTo>
                  <a:pt x="122" y="30"/>
                </a:lnTo>
                <a:close/>
                <a:moveTo>
                  <a:pt x="52" y="170"/>
                </a:moveTo>
                <a:cubicBezTo>
                  <a:pt x="50" y="175"/>
                  <a:pt x="47" y="180"/>
                  <a:pt x="46" y="186"/>
                </a:cubicBezTo>
                <a:cubicBezTo>
                  <a:pt x="46" y="186"/>
                  <a:pt x="46" y="186"/>
                  <a:pt x="46" y="186"/>
                </a:cubicBezTo>
                <a:cubicBezTo>
                  <a:pt x="45" y="186"/>
                  <a:pt x="45" y="186"/>
                  <a:pt x="45" y="186"/>
                </a:cubicBezTo>
                <a:cubicBezTo>
                  <a:pt x="39" y="183"/>
                  <a:pt x="28" y="176"/>
                  <a:pt x="26" y="171"/>
                </a:cubicBezTo>
                <a:cubicBezTo>
                  <a:pt x="26" y="171"/>
                  <a:pt x="26" y="171"/>
                  <a:pt x="26" y="171"/>
                </a:cubicBezTo>
                <a:cubicBezTo>
                  <a:pt x="25" y="169"/>
                  <a:pt x="28" y="161"/>
                  <a:pt x="31" y="156"/>
                </a:cubicBezTo>
                <a:cubicBezTo>
                  <a:pt x="32" y="155"/>
                  <a:pt x="32" y="155"/>
                  <a:pt x="32" y="155"/>
                </a:cubicBezTo>
                <a:cubicBezTo>
                  <a:pt x="32" y="155"/>
                  <a:pt x="32" y="155"/>
                  <a:pt x="32" y="155"/>
                </a:cubicBezTo>
                <a:cubicBezTo>
                  <a:pt x="52" y="170"/>
                  <a:pt x="52" y="170"/>
                  <a:pt x="52" y="170"/>
                </a:cubicBezTo>
                <a:close/>
                <a:moveTo>
                  <a:pt x="73" y="206"/>
                </a:moveTo>
                <a:cubicBezTo>
                  <a:pt x="73" y="206"/>
                  <a:pt x="73" y="206"/>
                  <a:pt x="73" y="206"/>
                </a:cubicBezTo>
                <a:cubicBezTo>
                  <a:pt x="73" y="206"/>
                  <a:pt x="72" y="206"/>
                  <a:pt x="72" y="206"/>
                </a:cubicBezTo>
                <a:cubicBezTo>
                  <a:pt x="71" y="206"/>
                  <a:pt x="68" y="206"/>
                  <a:pt x="65" y="205"/>
                </a:cubicBezTo>
                <a:cubicBezTo>
                  <a:pt x="60" y="203"/>
                  <a:pt x="57" y="200"/>
                  <a:pt x="57" y="198"/>
                </a:cubicBezTo>
                <a:cubicBezTo>
                  <a:pt x="57" y="197"/>
                  <a:pt x="57" y="196"/>
                  <a:pt x="57" y="195"/>
                </a:cubicBezTo>
                <a:cubicBezTo>
                  <a:pt x="57" y="195"/>
                  <a:pt x="57" y="194"/>
                  <a:pt x="57" y="194"/>
                </a:cubicBezTo>
                <a:cubicBezTo>
                  <a:pt x="58" y="188"/>
                  <a:pt x="62" y="179"/>
                  <a:pt x="65" y="173"/>
                </a:cubicBezTo>
                <a:cubicBezTo>
                  <a:pt x="65" y="173"/>
                  <a:pt x="65" y="173"/>
                  <a:pt x="65" y="173"/>
                </a:cubicBezTo>
                <a:cubicBezTo>
                  <a:pt x="66" y="173"/>
                  <a:pt x="67" y="172"/>
                  <a:pt x="67" y="172"/>
                </a:cubicBezTo>
                <a:cubicBezTo>
                  <a:pt x="67" y="171"/>
                  <a:pt x="68" y="170"/>
                  <a:pt x="68" y="169"/>
                </a:cubicBezTo>
                <a:cubicBezTo>
                  <a:pt x="68" y="169"/>
                  <a:pt x="68" y="169"/>
                  <a:pt x="68" y="169"/>
                </a:cubicBezTo>
                <a:cubicBezTo>
                  <a:pt x="70" y="166"/>
                  <a:pt x="71" y="165"/>
                  <a:pt x="72" y="164"/>
                </a:cubicBezTo>
                <a:cubicBezTo>
                  <a:pt x="76" y="163"/>
                  <a:pt x="84" y="169"/>
                  <a:pt x="85" y="171"/>
                </a:cubicBezTo>
                <a:cubicBezTo>
                  <a:pt x="85" y="172"/>
                  <a:pt x="85" y="172"/>
                  <a:pt x="85" y="172"/>
                </a:cubicBezTo>
                <a:cubicBezTo>
                  <a:pt x="86" y="172"/>
                  <a:pt x="86" y="173"/>
                  <a:pt x="85" y="175"/>
                </a:cubicBezTo>
                <a:cubicBezTo>
                  <a:pt x="85" y="175"/>
                  <a:pt x="85" y="175"/>
                  <a:pt x="85" y="175"/>
                </a:cubicBezTo>
                <a:lnTo>
                  <a:pt x="73" y="206"/>
                </a:lnTo>
                <a:close/>
                <a:moveTo>
                  <a:pt x="110" y="197"/>
                </a:moveTo>
                <a:cubicBezTo>
                  <a:pt x="110" y="197"/>
                  <a:pt x="110" y="197"/>
                  <a:pt x="110" y="197"/>
                </a:cubicBezTo>
                <a:cubicBezTo>
                  <a:pt x="102" y="221"/>
                  <a:pt x="102" y="221"/>
                  <a:pt x="102" y="221"/>
                </a:cubicBezTo>
                <a:cubicBezTo>
                  <a:pt x="102" y="221"/>
                  <a:pt x="102" y="221"/>
                  <a:pt x="102" y="221"/>
                </a:cubicBezTo>
                <a:cubicBezTo>
                  <a:pt x="99" y="221"/>
                  <a:pt x="94" y="220"/>
                  <a:pt x="90" y="217"/>
                </a:cubicBezTo>
                <a:cubicBezTo>
                  <a:pt x="87" y="215"/>
                  <a:pt x="86" y="214"/>
                  <a:pt x="85" y="212"/>
                </a:cubicBezTo>
                <a:cubicBezTo>
                  <a:pt x="85" y="212"/>
                  <a:pt x="85" y="212"/>
                  <a:pt x="85" y="212"/>
                </a:cubicBezTo>
                <a:cubicBezTo>
                  <a:pt x="97" y="181"/>
                  <a:pt x="97" y="181"/>
                  <a:pt x="97" y="181"/>
                </a:cubicBezTo>
                <a:cubicBezTo>
                  <a:pt x="97" y="181"/>
                  <a:pt x="97" y="181"/>
                  <a:pt x="97" y="181"/>
                </a:cubicBezTo>
                <a:cubicBezTo>
                  <a:pt x="103" y="182"/>
                  <a:pt x="109" y="185"/>
                  <a:pt x="110" y="187"/>
                </a:cubicBezTo>
                <a:cubicBezTo>
                  <a:pt x="110" y="187"/>
                  <a:pt x="110" y="187"/>
                  <a:pt x="110" y="187"/>
                </a:cubicBezTo>
                <a:cubicBezTo>
                  <a:pt x="110" y="188"/>
                  <a:pt x="111" y="191"/>
                  <a:pt x="110" y="197"/>
                </a:cubicBezTo>
                <a:close/>
                <a:moveTo>
                  <a:pt x="138" y="218"/>
                </a:moveTo>
                <a:cubicBezTo>
                  <a:pt x="138" y="218"/>
                  <a:pt x="138" y="218"/>
                  <a:pt x="138" y="218"/>
                </a:cubicBezTo>
                <a:cubicBezTo>
                  <a:pt x="138" y="218"/>
                  <a:pt x="138" y="218"/>
                  <a:pt x="138" y="218"/>
                </a:cubicBezTo>
                <a:cubicBezTo>
                  <a:pt x="138" y="219"/>
                  <a:pt x="137" y="219"/>
                  <a:pt x="137" y="219"/>
                </a:cubicBezTo>
                <a:cubicBezTo>
                  <a:pt x="136" y="221"/>
                  <a:pt x="136" y="223"/>
                  <a:pt x="136" y="225"/>
                </a:cubicBezTo>
                <a:cubicBezTo>
                  <a:pt x="136" y="225"/>
                  <a:pt x="136" y="225"/>
                  <a:pt x="136" y="225"/>
                </a:cubicBezTo>
                <a:cubicBezTo>
                  <a:pt x="136" y="225"/>
                  <a:pt x="136" y="225"/>
                  <a:pt x="136" y="225"/>
                </a:cubicBezTo>
                <a:cubicBezTo>
                  <a:pt x="135" y="227"/>
                  <a:pt x="134" y="229"/>
                  <a:pt x="132" y="230"/>
                </a:cubicBezTo>
                <a:cubicBezTo>
                  <a:pt x="131" y="231"/>
                  <a:pt x="130" y="231"/>
                  <a:pt x="128" y="231"/>
                </a:cubicBezTo>
                <a:cubicBezTo>
                  <a:pt x="124" y="231"/>
                  <a:pt x="118" y="228"/>
                  <a:pt x="115" y="225"/>
                </a:cubicBezTo>
                <a:cubicBezTo>
                  <a:pt x="115" y="225"/>
                  <a:pt x="115" y="225"/>
                  <a:pt x="115" y="225"/>
                </a:cubicBezTo>
                <a:cubicBezTo>
                  <a:pt x="115" y="225"/>
                  <a:pt x="115" y="225"/>
                  <a:pt x="115" y="225"/>
                </a:cubicBezTo>
                <a:cubicBezTo>
                  <a:pt x="122" y="201"/>
                  <a:pt x="122" y="201"/>
                  <a:pt x="122" y="201"/>
                </a:cubicBezTo>
                <a:cubicBezTo>
                  <a:pt x="122" y="201"/>
                  <a:pt x="122" y="201"/>
                  <a:pt x="122" y="201"/>
                </a:cubicBezTo>
                <a:cubicBezTo>
                  <a:pt x="124" y="200"/>
                  <a:pt x="127" y="199"/>
                  <a:pt x="129" y="200"/>
                </a:cubicBezTo>
                <a:cubicBezTo>
                  <a:pt x="132" y="200"/>
                  <a:pt x="137" y="201"/>
                  <a:pt x="138" y="205"/>
                </a:cubicBezTo>
                <a:cubicBezTo>
                  <a:pt x="139" y="208"/>
                  <a:pt x="139" y="213"/>
                  <a:pt x="138" y="218"/>
                </a:cubicBezTo>
                <a:close/>
                <a:moveTo>
                  <a:pt x="131" y="187"/>
                </a:moveTo>
                <a:cubicBezTo>
                  <a:pt x="129" y="187"/>
                  <a:pt x="126" y="187"/>
                  <a:pt x="124" y="187"/>
                </a:cubicBezTo>
                <a:cubicBezTo>
                  <a:pt x="123" y="187"/>
                  <a:pt x="123" y="187"/>
                  <a:pt x="123" y="187"/>
                </a:cubicBezTo>
                <a:cubicBezTo>
                  <a:pt x="123" y="187"/>
                  <a:pt x="123" y="187"/>
                  <a:pt x="123" y="187"/>
                </a:cubicBezTo>
                <a:cubicBezTo>
                  <a:pt x="123" y="185"/>
                  <a:pt x="123" y="184"/>
                  <a:pt x="123" y="184"/>
                </a:cubicBezTo>
                <a:cubicBezTo>
                  <a:pt x="121" y="175"/>
                  <a:pt x="109" y="169"/>
                  <a:pt x="98" y="168"/>
                </a:cubicBezTo>
                <a:cubicBezTo>
                  <a:pt x="98" y="168"/>
                  <a:pt x="98" y="168"/>
                  <a:pt x="98" y="168"/>
                </a:cubicBezTo>
                <a:cubicBezTo>
                  <a:pt x="98" y="168"/>
                  <a:pt x="98" y="168"/>
                  <a:pt x="98" y="168"/>
                </a:cubicBezTo>
                <a:cubicBezTo>
                  <a:pt x="98" y="168"/>
                  <a:pt x="98" y="168"/>
                  <a:pt x="98" y="167"/>
                </a:cubicBezTo>
                <a:cubicBezTo>
                  <a:pt x="96" y="162"/>
                  <a:pt x="90" y="156"/>
                  <a:pt x="84" y="154"/>
                </a:cubicBezTo>
                <a:cubicBezTo>
                  <a:pt x="78" y="151"/>
                  <a:pt x="73" y="150"/>
                  <a:pt x="68" y="152"/>
                </a:cubicBezTo>
                <a:cubicBezTo>
                  <a:pt x="65" y="153"/>
                  <a:pt x="63" y="155"/>
                  <a:pt x="60" y="158"/>
                </a:cubicBezTo>
                <a:cubicBezTo>
                  <a:pt x="60" y="159"/>
                  <a:pt x="60" y="159"/>
                  <a:pt x="60" y="159"/>
                </a:cubicBezTo>
                <a:cubicBezTo>
                  <a:pt x="59" y="158"/>
                  <a:pt x="59" y="158"/>
                  <a:pt x="59" y="158"/>
                </a:cubicBezTo>
                <a:cubicBezTo>
                  <a:pt x="15" y="128"/>
                  <a:pt x="15" y="128"/>
                  <a:pt x="15" y="128"/>
                </a:cubicBezTo>
                <a:cubicBezTo>
                  <a:pt x="15" y="128"/>
                  <a:pt x="15" y="128"/>
                  <a:pt x="15" y="128"/>
                </a:cubicBezTo>
                <a:cubicBezTo>
                  <a:pt x="50" y="32"/>
                  <a:pt x="50" y="32"/>
                  <a:pt x="50" y="32"/>
                </a:cubicBezTo>
                <a:cubicBezTo>
                  <a:pt x="107" y="32"/>
                  <a:pt x="107" y="32"/>
                  <a:pt x="107" y="32"/>
                </a:cubicBezTo>
                <a:cubicBezTo>
                  <a:pt x="107" y="32"/>
                  <a:pt x="107" y="32"/>
                  <a:pt x="107" y="32"/>
                </a:cubicBezTo>
                <a:cubicBezTo>
                  <a:pt x="82" y="90"/>
                  <a:pt x="82" y="90"/>
                  <a:pt x="82" y="90"/>
                </a:cubicBezTo>
                <a:cubicBezTo>
                  <a:pt x="82" y="90"/>
                  <a:pt x="82" y="91"/>
                  <a:pt x="82" y="91"/>
                </a:cubicBezTo>
                <a:cubicBezTo>
                  <a:pt x="82" y="92"/>
                  <a:pt x="79" y="101"/>
                  <a:pt x="86" y="108"/>
                </a:cubicBezTo>
                <a:cubicBezTo>
                  <a:pt x="91" y="115"/>
                  <a:pt x="100" y="117"/>
                  <a:pt x="113" y="116"/>
                </a:cubicBezTo>
                <a:cubicBezTo>
                  <a:pt x="135" y="114"/>
                  <a:pt x="142" y="101"/>
                  <a:pt x="148" y="91"/>
                </a:cubicBezTo>
                <a:cubicBezTo>
                  <a:pt x="150" y="86"/>
                  <a:pt x="152" y="82"/>
                  <a:pt x="155" y="79"/>
                </a:cubicBezTo>
                <a:cubicBezTo>
                  <a:pt x="164" y="72"/>
                  <a:pt x="174" y="70"/>
                  <a:pt x="187" y="74"/>
                </a:cubicBezTo>
                <a:cubicBezTo>
                  <a:pt x="193" y="75"/>
                  <a:pt x="214" y="96"/>
                  <a:pt x="231" y="115"/>
                </a:cubicBezTo>
                <a:cubicBezTo>
                  <a:pt x="231" y="115"/>
                  <a:pt x="231" y="115"/>
                  <a:pt x="231" y="115"/>
                </a:cubicBezTo>
                <a:cubicBezTo>
                  <a:pt x="272" y="155"/>
                  <a:pt x="272" y="155"/>
                  <a:pt x="272" y="155"/>
                </a:cubicBezTo>
                <a:cubicBezTo>
                  <a:pt x="272" y="155"/>
                  <a:pt x="272" y="155"/>
                  <a:pt x="272" y="155"/>
                </a:cubicBezTo>
                <a:cubicBezTo>
                  <a:pt x="271" y="159"/>
                  <a:pt x="268" y="164"/>
                  <a:pt x="264" y="167"/>
                </a:cubicBezTo>
                <a:cubicBezTo>
                  <a:pt x="261" y="170"/>
                  <a:pt x="257" y="172"/>
                  <a:pt x="254" y="172"/>
                </a:cubicBezTo>
                <a:cubicBezTo>
                  <a:pt x="254" y="172"/>
                  <a:pt x="254" y="172"/>
                  <a:pt x="254" y="172"/>
                </a:cubicBezTo>
                <a:cubicBezTo>
                  <a:pt x="253" y="172"/>
                  <a:pt x="253" y="172"/>
                  <a:pt x="253" y="172"/>
                </a:cubicBezTo>
                <a:cubicBezTo>
                  <a:pt x="220" y="145"/>
                  <a:pt x="220" y="145"/>
                  <a:pt x="220" y="145"/>
                </a:cubicBezTo>
                <a:cubicBezTo>
                  <a:pt x="217" y="142"/>
                  <a:pt x="212" y="135"/>
                  <a:pt x="212" y="132"/>
                </a:cubicBezTo>
                <a:cubicBezTo>
                  <a:pt x="212" y="128"/>
                  <a:pt x="209" y="126"/>
                  <a:pt x="205" y="126"/>
                </a:cubicBezTo>
                <a:cubicBezTo>
                  <a:pt x="205" y="126"/>
                  <a:pt x="205" y="126"/>
                  <a:pt x="205" y="126"/>
                </a:cubicBezTo>
                <a:cubicBezTo>
                  <a:pt x="201" y="126"/>
                  <a:pt x="199" y="129"/>
                  <a:pt x="199" y="133"/>
                </a:cubicBezTo>
                <a:cubicBezTo>
                  <a:pt x="200" y="142"/>
                  <a:pt x="209" y="152"/>
                  <a:pt x="211" y="154"/>
                </a:cubicBezTo>
                <a:cubicBezTo>
                  <a:pt x="211" y="155"/>
                  <a:pt x="211" y="155"/>
                  <a:pt x="212" y="155"/>
                </a:cubicBezTo>
                <a:cubicBezTo>
                  <a:pt x="245" y="182"/>
                  <a:pt x="245" y="182"/>
                  <a:pt x="245" y="182"/>
                </a:cubicBezTo>
                <a:cubicBezTo>
                  <a:pt x="245" y="182"/>
                  <a:pt x="245" y="183"/>
                  <a:pt x="246" y="183"/>
                </a:cubicBezTo>
                <a:cubicBezTo>
                  <a:pt x="246" y="183"/>
                  <a:pt x="246" y="183"/>
                  <a:pt x="246" y="183"/>
                </a:cubicBezTo>
                <a:cubicBezTo>
                  <a:pt x="246" y="183"/>
                  <a:pt x="246" y="183"/>
                  <a:pt x="246" y="183"/>
                </a:cubicBezTo>
                <a:cubicBezTo>
                  <a:pt x="245" y="186"/>
                  <a:pt x="243" y="189"/>
                  <a:pt x="240" y="192"/>
                </a:cubicBezTo>
                <a:cubicBezTo>
                  <a:pt x="236" y="195"/>
                  <a:pt x="232" y="197"/>
                  <a:pt x="228" y="197"/>
                </a:cubicBezTo>
                <a:cubicBezTo>
                  <a:pt x="228" y="197"/>
                  <a:pt x="228" y="197"/>
                  <a:pt x="228" y="197"/>
                </a:cubicBezTo>
                <a:cubicBezTo>
                  <a:pt x="228" y="197"/>
                  <a:pt x="228" y="197"/>
                  <a:pt x="228" y="197"/>
                </a:cubicBezTo>
                <a:cubicBezTo>
                  <a:pt x="193" y="168"/>
                  <a:pt x="193" y="168"/>
                  <a:pt x="193" y="168"/>
                </a:cubicBezTo>
                <a:cubicBezTo>
                  <a:pt x="192" y="167"/>
                  <a:pt x="190" y="167"/>
                  <a:pt x="188" y="167"/>
                </a:cubicBezTo>
                <a:cubicBezTo>
                  <a:pt x="186" y="167"/>
                  <a:pt x="185" y="168"/>
                  <a:pt x="184" y="169"/>
                </a:cubicBezTo>
                <a:cubicBezTo>
                  <a:pt x="183" y="171"/>
                  <a:pt x="182" y="172"/>
                  <a:pt x="182" y="174"/>
                </a:cubicBezTo>
                <a:cubicBezTo>
                  <a:pt x="182" y="176"/>
                  <a:pt x="183" y="177"/>
                  <a:pt x="185" y="178"/>
                </a:cubicBezTo>
                <a:cubicBezTo>
                  <a:pt x="219" y="206"/>
                  <a:pt x="219" y="206"/>
                  <a:pt x="219" y="206"/>
                </a:cubicBezTo>
                <a:cubicBezTo>
                  <a:pt x="219" y="206"/>
                  <a:pt x="219" y="206"/>
                  <a:pt x="219" y="206"/>
                </a:cubicBezTo>
                <a:cubicBezTo>
                  <a:pt x="218" y="210"/>
                  <a:pt x="216" y="213"/>
                  <a:pt x="213" y="215"/>
                </a:cubicBezTo>
                <a:cubicBezTo>
                  <a:pt x="211" y="218"/>
                  <a:pt x="207" y="219"/>
                  <a:pt x="204" y="219"/>
                </a:cubicBezTo>
                <a:cubicBezTo>
                  <a:pt x="204" y="219"/>
                  <a:pt x="204" y="219"/>
                  <a:pt x="204" y="219"/>
                </a:cubicBezTo>
                <a:cubicBezTo>
                  <a:pt x="204" y="219"/>
                  <a:pt x="204" y="219"/>
                  <a:pt x="204" y="219"/>
                </a:cubicBezTo>
                <a:cubicBezTo>
                  <a:pt x="171" y="194"/>
                  <a:pt x="171" y="194"/>
                  <a:pt x="171" y="194"/>
                </a:cubicBezTo>
                <a:cubicBezTo>
                  <a:pt x="170" y="193"/>
                  <a:pt x="168" y="193"/>
                  <a:pt x="166" y="193"/>
                </a:cubicBezTo>
                <a:cubicBezTo>
                  <a:pt x="165" y="193"/>
                  <a:pt x="163" y="194"/>
                  <a:pt x="162" y="196"/>
                </a:cubicBezTo>
                <a:cubicBezTo>
                  <a:pt x="161" y="197"/>
                  <a:pt x="161" y="199"/>
                  <a:pt x="161" y="201"/>
                </a:cubicBezTo>
                <a:cubicBezTo>
                  <a:pt x="161" y="202"/>
                  <a:pt x="162" y="204"/>
                  <a:pt x="163" y="205"/>
                </a:cubicBezTo>
                <a:cubicBezTo>
                  <a:pt x="188" y="224"/>
                  <a:pt x="188" y="224"/>
                  <a:pt x="188" y="224"/>
                </a:cubicBezTo>
                <a:cubicBezTo>
                  <a:pt x="188" y="224"/>
                  <a:pt x="188" y="224"/>
                  <a:pt x="188" y="224"/>
                </a:cubicBezTo>
                <a:cubicBezTo>
                  <a:pt x="187" y="224"/>
                  <a:pt x="186" y="225"/>
                  <a:pt x="185" y="225"/>
                </a:cubicBezTo>
                <a:cubicBezTo>
                  <a:pt x="182" y="225"/>
                  <a:pt x="179" y="226"/>
                  <a:pt x="176" y="226"/>
                </a:cubicBezTo>
                <a:cubicBezTo>
                  <a:pt x="168" y="226"/>
                  <a:pt x="158" y="223"/>
                  <a:pt x="151" y="220"/>
                </a:cubicBezTo>
                <a:cubicBezTo>
                  <a:pt x="151" y="220"/>
                  <a:pt x="151" y="220"/>
                  <a:pt x="151" y="220"/>
                </a:cubicBezTo>
                <a:cubicBezTo>
                  <a:pt x="151" y="220"/>
                  <a:pt x="151" y="220"/>
                  <a:pt x="151" y="220"/>
                </a:cubicBezTo>
                <a:cubicBezTo>
                  <a:pt x="153" y="212"/>
                  <a:pt x="152" y="205"/>
                  <a:pt x="151" y="201"/>
                </a:cubicBezTo>
                <a:cubicBezTo>
                  <a:pt x="149" y="193"/>
                  <a:pt x="141" y="188"/>
                  <a:pt x="131" y="18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+mn-lt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E8D8CA6-2132-3B4A-BC60-9F91E4B1458B}"/>
              </a:ext>
            </a:extLst>
          </p:cNvPr>
          <p:cNvGrpSpPr/>
          <p:nvPr userDrawn="1"/>
        </p:nvGrpSpPr>
        <p:grpSpPr>
          <a:xfrm>
            <a:off x="380999" y="1577830"/>
            <a:ext cx="11429980" cy="4734070"/>
            <a:chOff x="380999" y="1577845"/>
            <a:chExt cx="11520823" cy="5122866"/>
          </a:xfrm>
          <a:noFill/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6AE293C8-14C3-874B-8890-DD874D9F5187}"/>
                </a:ext>
              </a:extLst>
            </p:cNvPr>
            <p:cNvSpPr/>
            <p:nvPr userDrawn="1"/>
          </p:nvSpPr>
          <p:spPr>
            <a:xfrm>
              <a:off x="380999" y="1577845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err="1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956D8B7-72A3-4147-AD60-AFE0126E0C59}"/>
                </a:ext>
              </a:extLst>
            </p:cNvPr>
            <p:cNvSpPr/>
            <p:nvPr userDrawn="1"/>
          </p:nvSpPr>
          <p:spPr>
            <a:xfrm>
              <a:off x="1661715" y="1577845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err="1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88FFDCF-08AC-A745-A14B-1FB83D20EF87}"/>
                </a:ext>
              </a:extLst>
            </p:cNvPr>
            <p:cNvSpPr/>
            <p:nvPr userDrawn="1"/>
          </p:nvSpPr>
          <p:spPr>
            <a:xfrm>
              <a:off x="2942432" y="1577845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err="1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2B6DE6F-DAF8-E246-AB81-6B639342348F}"/>
                </a:ext>
              </a:extLst>
            </p:cNvPr>
            <p:cNvSpPr/>
            <p:nvPr userDrawn="1"/>
          </p:nvSpPr>
          <p:spPr>
            <a:xfrm>
              <a:off x="4223148" y="1577845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err="1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3841CF2-263C-B04E-9960-36397C49999B}"/>
                </a:ext>
              </a:extLst>
            </p:cNvPr>
            <p:cNvSpPr/>
            <p:nvPr userDrawn="1"/>
          </p:nvSpPr>
          <p:spPr>
            <a:xfrm>
              <a:off x="5503865" y="1577845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err="1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82987178-6410-AF4D-A95C-0F3F1BDEE23D}"/>
                </a:ext>
              </a:extLst>
            </p:cNvPr>
            <p:cNvSpPr/>
            <p:nvPr userDrawn="1"/>
          </p:nvSpPr>
          <p:spPr>
            <a:xfrm>
              <a:off x="380999" y="2858561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err="1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970435B-0CE9-444F-B4A6-D7E0FE1E8098}"/>
                </a:ext>
              </a:extLst>
            </p:cNvPr>
            <p:cNvSpPr/>
            <p:nvPr userDrawn="1"/>
          </p:nvSpPr>
          <p:spPr>
            <a:xfrm>
              <a:off x="1661715" y="2858561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err="1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D637EA29-2A06-9242-B2F2-EA7F43329956}"/>
                </a:ext>
              </a:extLst>
            </p:cNvPr>
            <p:cNvSpPr/>
            <p:nvPr userDrawn="1"/>
          </p:nvSpPr>
          <p:spPr>
            <a:xfrm>
              <a:off x="2942432" y="2858561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err="1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EA48AEFC-712D-D044-81E5-6C1E41110759}"/>
                </a:ext>
              </a:extLst>
            </p:cNvPr>
            <p:cNvSpPr/>
            <p:nvPr userDrawn="1"/>
          </p:nvSpPr>
          <p:spPr>
            <a:xfrm>
              <a:off x="4223148" y="2858561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err="1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A7CBE003-D5E8-864C-98FA-9796248CE2AC}"/>
                </a:ext>
              </a:extLst>
            </p:cNvPr>
            <p:cNvSpPr/>
            <p:nvPr userDrawn="1"/>
          </p:nvSpPr>
          <p:spPr>
            <a:xfrm>
              <a:off x="5503865" y="2858561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err="1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ADE82A5-95E4-6C4B-B11D-D53B6705F30D}"/>
                </a:ext>
              </a:extLst>
            </p:cNvPr>
            <p:cNvSpPr/>
            <p:nvPr userDrawn="1"/>
          </p:nvSpPr>
          <p:spPr>
            <a:xfrm>
              <a:off x="380999" y="4139278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err="1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6D3153DA-7E96-5A48-85FB-7AA1D84749D2}"/>
                </a:ext>
              </a:extLst>
            </p:cNvPr>
            <p:cNvSpPr/>
            <p:nvPr userDrawn="1"/>
          </p:nvSpPr>
          <p:spPr>
            <a:xfrm>
              <a:off x="1661715" y="4139278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err="1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784E1B72-B1CA-DE40-964D-0211741FA050}"/>
                </a:ext>
              </a:extLst>
            </p:cNvPr>
            <p:cNvSpPr/>
            <p:nvPr userDrawn="1"/>
          </p:nvSpPr>
          <p:spPr>
            <a:xfrm>
              <a:off x="2942432" y="4139278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err="1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0EDEA1F2-0336-5941-9F8D-A8F560A28115}"/>
                </a:ext>
              </a:extLst>
            </p:cNvPr>
            <p:cNvSpPr/>
            <p:nvPr userDrawn="1"/>
          </p:nvSpPr>
          <p:spPr>
            <a:xfrm>
              <a:off x="4223148" y="4139278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err="1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C57AB087-9AA7-2D4E-A82A-605B50372D51}"/>
                </a:ext>
              </a:extLst>
            </p:cNvPr>
            <p:cNvSpPr/>
            <p:nvPr userDrawn="1"/>
          </p:nvSpPr>
          <p:spPr>
            <a:xfrm>
              <a:off x="5503865" y="4139278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err="1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0F447629-D1B9-0546-851F-E0D5ED605B7A}"/>
                </a:ext>
              </a:extLst>
            </p:cNvPr>
            <p:cNvSpPr/>
            <p:nvPr userDrawn="1"/>
          </p:nvSpPr>
          <p:spPr>
            <a:xfrm>
              <a:off x="6784581" y="1577845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err="1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FE9B1291-33A4-EE48-806C-B5D7A1613345}"/>
                </a:ext>
              </a:extLst>
            </p:cNvPr>
            <p:cNvSpPr/>
            <p:nvPr userDrawn="1"/>
          </p:nvSpPr>
          <p:spPr>
            <a:xfrm>
              <a:off x="6784581" y="2858561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err="1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69CEBC75-F9B2-DF40-8FAB-B56A760AED4B}"/>
                </a:ext>
              </a:extLst>
            </p:cNvPr>
            <p:cNvSpPr/>
            <p:nvPr userDrawn="1"/>
          </p:nvSpPr>
          <p:spPr>
            <a:xfrm>
              <a:off x="6784581" y="4139278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err="1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EE5FF759-951A-054F-9F4A-482FE7225052}"/>
                </a:ext>
              </a:extLst>
            </p:cNvPr>
            <p:cNvSpPr/>
            <p:nvPr userDrawn="1"/>
          </p:nvSpPr>
          <p:spPr>
            <a:xfrm>
              <a:off x="8065298" y="1577845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err="1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90EB0590-F226-6748-B645-71C913F9B674}"/>
                </a:ext>
              </a:extLst>
            </p:cNvPr>
            <p:cNvSpPr/>
            <p:nvPr userDrawn="1"/>
          </p:nvSpPr>
          <p:spPr>
            <a:xfrm>
              <a:off x="8065298" y="2858561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err="1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5D31B860-B762-A94B-B4E7-355AC4826289}"/>
                </a:ext>
              </a:extLst>
            </p:cNvPr>
            <p:cNvSpPr/>
            <p:nvPr userDrawn="1"/>
          </p:nvSpPr>
          <p:spPr>
            <a:xfrm>
              <a:off x="8065298" y="4139278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err="1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982F9D60-F80B-2F4A-9903-3996F96A22C1}"/>
                </a:ext>
              </a:extLst>
            </p:cNvPr>
            <p:cNvSpPr/>
            <p:nvPr userDrawn="1"/>
          </p:nvSpPr>
          <p:spPr>
            <a:xfrm>
              <a:off x="380999" y="5419994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err="1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69C6B9A7-FBBB-F541-A935-BD7AF34D2A23}"/>
                </a:ext>
              </a:extLst>
            </p:cNvPr>
            <p:cNvSpPr/>
            <p:nvPr userDrawn="1"/>
          </p:nvSpPr>
          <p:spPr>
            <a:xfrm>
              <a:off x="1661715" y="5419993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err="1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D53EEC05-B7DA-1540-9D32-177152835D78}"/>
                </a:ext>
              </a:extLst>
            </p:cNvPr>
            <p:cNvSpPr/>
            <p:nvPr userDrawn="1"/>
          </p:nvSpPr>
          <p:spPr>
            <a:xfrm>
              <a:off x="2942432" y="5419993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err="1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4FF87792-0038-E245-A756-AFA193BEC33C}"/>
                </a:ext>
              </a:extLst>
            </p:cNvPr>
            <p:cNvSpPr/>
            <p:nvPr userDrawn="1"/>
          </p:nvSpPr>
          <p:spPr>
            <a:xfrm>
              <a:off x="4223148" y="5419993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err="1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563EA47D-7036-6149-BFDD-AE64B4F0440E}"/>
                </a:ext>
              </a:extLst>
            </p:cNvPr>
            <p:cNvSpPr/>
            <p:nvPr userDrawn="1"/>
          </p:nvSpPr>
          <p:spPr>
            <a:xfrm>
              <a:off x="5503865" y="5419993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err="1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04CBC1BB-E618-4143-8102-0EE9DB6F72F6}"/>
                </a:ext>
              </a:extLst>
            </p:cNvPr>
            <p:cNvSpPr/>
            <p:nvPr userDrawn="1"/>
          </p:nvSpPr>
          <p:spPr>
            <a:xfrm>
              <a:off x="6784581" y="5419993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err="1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16302F22-33DC-404D-B9F7-4999125BE1C0}"/>
                </a:ext>
              </a:extLst>
            </p:cNvPr>
            <p:cNvSpPr/>
            <p:nvPr userDrawn="1"/>
          </p:nvSpPr>
          <p:spPr>
            <a:xfrm>
              <a:off x="8065298" y="5419993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err="1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63913E2F-D6C7-6E4C-AF84-F30990D1C5F1}"/>
                </a:ext>
              </a:extLst>
            </p:cNvPr>
            <p:cNvSpPr/>
            <p:nvPr userDrawn="1"/>
          </p:nvSpPr>
          <p:spPr>
            <a:xfrm>
              <a:off x="9343202" y="1577845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err="1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98F6AD2D-9784-F642-A106-04B3A189A305}"/>
                </a:ext>
              </a:extLst>
            </p:cNvPr>
            <p:cNvSpPr/>
            <p:nvPr userDrawn="1"/>
          </p:nvSpPr>
          <p:spPr>
            <a:xfrm>
              <a:off x="9343202" y="2858561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err="1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15BAA71B-3977-2C45-BFCD-DD42EE282F3A}"/>
                </a:ext>
              </a:extLst>
            </p:cNvPr>
            <p:cNvSpPr/>
            <p:nvPr userDrawn="1"/>
          </p:nvSpPr>
          <p:spPr>
            <a:xfrm>
              <a:off x="9343202" y="4139278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err="1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009A6B8D-0BC6-844C-98BC-26714B74B89C}"/>
                </a:ext>
              </a:extLst>
            </p:cNvPr>
            <p:cNvSpPr/>
            <p:nvPr userDrawn="1"/>
          </p:nvSpPr>
          <p:spPr>
            <a:xfrm>
              <a:off x="9343202" y="5419993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err="1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D8F3FD9C-200A-6341-94B3-0C1EB6DACAB0}"/>
                </a:ext>
              </a:extLst>
            </p:cNvPr>
            <p:cNvSpPr/>
            <p:nvPr userDrawn="1"/>
          </p:nvSpPr>
          <p:spPr>
            <a:xfrm>
              <a:off x="10621105" y="1577845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err="1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138373EE-C7AD-A948-BF2D-EFDCBD86A63D}"/>
                </a:ext>
              </a:extLst>
            </p:cNvPr>
            <p:cNvSpPr/>
            <p:nvPr userDrawn="1"/>
          </p:nvSpPr>
          <p:spPr>
            <a:xfrm>
              <a:off x="10621105" y="2858561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err="1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1D9BF3B8-1553-CB43-861A-0C55AC833BFD}"/>
                </a:ext>
              </a:extLst>
            </p:cNvPr>
            <p:cNvSpPr/>
            <p:nvPr userDrawn="1"/>
          </p:nvSpPr>
          <p:spPr>
            <a:xfrm>
              <a:off x="10621105" y="4139278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err="1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A6D0F4D3-BA10-E141-99A5-7B49C20DF11A}"/>
                </a:ext>
              </a:extLst>
            </p:cNvPr>
            <p:cNvSpPr/>
            <p:nvPr userDrawn="1"/>
          </p:nvSpPr>
          <p:spPr>
            <a:xfrm>
              <a:off x="10621105" y="5419993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err="1"/>
            </a:p>
          </p:txBody>
        </p:sp>
      </p:grpSp>
      <p:sp>
        <p:nvSpPr>
          <p:cNvPr id="37" name="Freeform 69">
            <a:extLst>
              <a:ext uri="{FF2B5EF4-FFF2-40B4-BE49-F238E27FC236}">
                <a16:creationId xmlns:a16="http://schemas.microsoft.com/office/drawing/2014/main" id="{3634B592-2BB6-5C4B-A72F-5EE93BA6F81A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3325653" y="1967482"/>
            <a:ext cx="499664" cy="424950"/>
          </a:xfrm>
          <a:custGeom>
            <a:avLst/>
            <a:gdLst>
              <a:gd name="T0" fmla="*/ 90 w 289"/>
              <a:gd name="T1" fmla="*/ 246 h 246"/>
              <a:gd name="T2" fmla="*/ 86 w 289"/>
              <a:gd name="T3" fmla="*/ 244 h 246"/>
              <a:gd name="T4" fmla="*/ 2 w 289"/>
              <a:gd name="T5" fmla="*/ 160 h 246"/>
              <a:gd name="T6" fmla="*/ 2 w 289"/>
              <a:gd name="T7" fmla="*/ 152 h 246"/>
              <a:gd name="T8" fmla="*/ 44 w 289"/>
              <a:gd name="T9" fmla="*/ 110 h 246"/>
              <a:gd name="T10" fmla="*/ 53 w 289"/>
              <a:gd name="T11" fmla="*/ 110 h 246"/>
              <a:gd name="T12" fmla="*/ 90 w 289"/>
              <a:gd name="T13" fmla="*/ 148 h 246"/>
              <a:gd name="T14" fmla="*/ 236 w 289"/>
              <a:gd name="T15" fmla="*/ 2 h 246"/>
              <a:gd name="T16" fmla="*/ 245 w 289"/>
              <a:gd name="T17" fmla="*/ 2 h 246"/>
              <a:gd name="T18" fmla="*/ 287 w 289"/>
              <a:gd name="T19" fmla="*/ 44 h 246"/>
              <a:gd name="T20" fmla="*/ 287 w 289"/>
              <a:gd name="T21" fmla="*/ 52 h 246"/>
              <a:gd name="T22" fmla="*/ 95 w 289"/>
              <a:gd name="T23" fmla="*/ 244 h 246"/>
              <a:gd name="T24" fmla="*/ 90 w 289"/>
              <a:gd name="T25" fmla="*/ 246 h 246"/>
              <a:gd name="T26" fmla="*/ 15 w 289"/>
              <a:gd name="T27" fmla="*/ 156 h 246"/>
              <a:gd name="T28" fmla="*/ 90 w 289"/>
              <a:gd name="T29" fmla="*/ 232 h 246"/>
              <a:gd name="T30" fmla="*/ 274 w 289"/>
              <a:gd name="T31" fmla="*/ 48 h 246"/>
              <a:gd name="T32" fmla="*/ 240 w 289"/>
              <a:gd name="T33" fmla="*/ 15 h 246"/>
              <a:gd name="T34" fmla="*/ 95 w 289"/>
              <a:gd name="T35" fmla="*/ 160 h 246"/>
              <a:gd name="T36" fmla="*/ 86 w 289"/>
              <a:gd name="T37" fmla="*/ 160 h 246"/>
              <a:gd name="T38" fmla="*/ 48 w 289"/>
              <a:gd name="T39" fmla="*/ 123 h 246"/>
              <a:gd name="T40" fmla="*/ 15 w 289"/>
              <a:gd name="T41" fmla="*/ 156 h 2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289" h="246">
                <a:moveTo>
                  <a:pt x="90" y="246"/>
                </a:moveTo>
                <a:cubicBezTo>
                  <a:pt x="89" y="246"/>
                  <a:pt x="87" y="246"/>
                  <a:pt x="86" y="244"/>
                </a:cubicBezTo>
                <a:cubicBezTo>
                  <a:pt x="2" y="160"/>
                  <a:pt x="2" y="160"/>
                  <a:pt x="2" y="160"/>
                </a:cubicBezTo>
                <a:cubicBezTo>
                  <a:pt x="0" y="158"/>
                  <a:pt x="0" y="154"/>
                  <a:pt x="2" y="152"/>
                </a:cubicBezTo>
                <a:cubicBezTo>
                  <a:pt x="44" y="110"/>
                  <a:pt x="44" y="110"/>
                  <a:pt x="44" y="110"/>
                </a:cubicBezTo>
                <a:cubicBezTo>
                  <a:pt x="47" y="108"/>
                  <a:pt x="50" y="108"/>
                  <a:pt x="53" y="110"/>
                </a:cubicBezTo>
                <a:cubicBezTo>
                  <a:pt x="90" y="148"/>
                  <a:pt x="90" y="148"/>
                  <a:pt x="90" y="148"/>
                </a:cubicBezTo>
                <a:cubicBezTo>
                  <a:pt x="236" y="2"/>
                  <a:pt x="236" y="2"/>
                  <a:pt x="236" y="2"/>
                </a:cubicBezTo>
                <a:cubicBezTo>
                  <a:pt x="239" y="0"/>
                  <a:pt x="242" y="0"/>
                  <a:pt x="245" y="2"/>
                </a:cubicBezTo>
                <a:cubicBezTo>
                  <a:pt x="287" y="44"/>
                  <a:pt x="287" y="44"/>
                  <a:pt x="287" y="44"/>
                </a:cubicBezTo>
                <a:cubicBezTo>
                  <a:pt x="289" y="46"/>
                  <a:pt x="289" y="50"/>
                  <a:pt x="287" y="52"/>
                </a:cubicBezTo>
                <a:cubicBezTo>
                  <a:pt x="95" y="244"/>
                  <a:pt x="95" y="244"/>
                  <a:pt x="95" y="244"/>
                </a:cubicBezTo>
                <a:cubicBezTo>
                  <a:pt x="94" y="246"/>
                  <a:pt x="92" y="246"/>
                  <a:pt x="90" y="246"/>
                </a:cubicBezTo>
                <a:close/>
                <a:moveTo>
                  <a:pt x="15" y="156"/>
                </a:moveTo>
                <a:cubicBezTo>
                  <a:pt x="90" y="232"/>
                  <a:pt x="90" y="232"/>
                  <a:pt x="90" y="232"/>
                </a:cubicBezTo>
                <a:cubicBezTo>
                  <a:pt x="274" y="48"/>
                  <a:pt x="274" y="48"/>
                  <a:pt x="274" y="48"/>
                </a:cubicBezTo>
                <a:cubicBezTo>
                  <a:pt x="240" y="15"/>
                  <a:pt x="240" y="15"/>
                  <a:pt x="240" y="15"/>
                </a:cubicBezTo>
                <a:cubicBezTo>
                  <a:pt x="95" y="160"/>
                  <a:pt x="95" y="160"/>
                  <a:pt x="95" y="160"/>
                </a:cubicBezTo>
                <a:cubicBezTo>
                  <a:pt x="92" y="163"/>
                  <a:pt x="89" y="163"/>
                  <a:pt x="86" y="160"/>
                </a:cubicBezTo>
                <a:cubicBezTo>
                  <a:pt x="48" y="123"/>
                  <a:pt x="48" y="123"/>
                  <a:pt x="48" y="123"/>
                </a:cubicBezTo>
                <a:lnTo>
                  <a:pt x="15" y="15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bg2"/>
              </a:solidFill>
              <a:latin typeface="+mj-lt"/>
            </a:endParaRPr>
          </a:p>
        </p:txBody>
      </p:sp>
      <p:grpSp>
        <p:nvGrpSpPr>
          <p:cNvPr id="91" name="Group 98">
            <a:extLst>
              <a:ext uri="{FF2B5EF4-FFF2-40B4-BE49-F238E27FC236}">
                <a16:creationId xmlns:a16="http://schemas.microsoft.com/office/drawing/2014/main" id="{9AC922D9-7CEE-B448-86D3-66DA557B7FF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2084826" y="5548256"/>
            <a:ext cx="448560" cy="372925"/>
            <a:chOff x="1371" y="1755"/>
            <a:chExt cx="427" cy="355"/>
          </a:xfrm>
          <a:solidFill>
            <a:schemeClr val="accent1"/>
          </a:solidFill>
        </p:grpSpPr>
        <p:sp>
          <p:nvSpPr>
            <p:cNvPr id="92" name="Freeform 99">
              <a:extLst>
                <a:ext uri="{FF2B5EF4-FFF2-40B4-BE49-F238E27FC236}">
                  <a16:creationId xmlns:a16="http://schemas.microsoft.com/office/drawing/2014/main" id="{6DD3FF56-53E8-3945-A690-6D0C81F6400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71" y="1755"/>
              <a:ext cx="427" cy="355"/>
            </a:xfrm>
            <a:custGeom>
              <a:avLst/>
              <a:gdLst>
                <a:gd name="T0" fmla="*/ 282 w 288"/>
                <a:gd name="T1" fmla="*/ 240 h 240"/>
                <a:gd name="T2" fmla="*/ 6 w 288"/>
                <a:gd name="T3" fmla="*/ 240 h 240"/>
                <a:gd name="T4" fmla="*/ 0 w 288"/>
                <a:gd name="T5" fmla="*/ 234 h 240"/>
                <a:gd name="T6" fmla="*/ 0 w 288"/>
                <a:gd name="T7" fmla="*/ 6 h 240"/>
                <a:gd name="T8" fmla="*/ 6 w 288"/>
                <a:gd name="T9" fmla="*/ 0 h 240"/>
                <a:gd name="T10" fmla="*/ 282 w 288"/>
                <a:gd name="T11" fmla="*/ 0 h 240"/>
                <a:gd name="T12" fmla="*/ 288 w 288"/>
                <a:gd name="T13" fmla="*/ 6 h 240"/>
                <a:gd name="T14" fmla="*/ 288 w 288"/>
                <a:gd name="T15" fmla="*/ 234 h 240"/>
                <a:gd name="T16" fmla="*/ 282 w 288"/>
                <a:gd name="T17" fmla="*/ 240 h 240"/>
                <a:gd name="T18" fmla="*/ 12 w 288"/>
                <a:gd name="T19" fmla="*/ 228 h 240"/>
                <a:gd name="T20" fmla="*/ 276 w 288"/>
                <a:gd name="T21" fmla="*/ 228 h 240"/>
                <a:gd name="T22" fmla="*/ 276 w 288"/>
                <a:gd name="T23" fmla="*/ 12 h 240"/>
                <a:gd name="T24" fmla="*/ 12 w 288"/>
                <a:gd name="T25" fmla="*/ 12 h 240"/>
                <a:gd name="T26" fmla="*/ 12 w 288"/>
                <a:gd name="T27" fmla="*/ 228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88" h="240">
                  <a:moveTo>
                    <a:pt x="282" y="240"/>
                  </a:moveTo>
                  <a:cubicBezTo>
                    <a:pt x="6" y="240"/>
                    <a:pt x="6" y="240"/>
                    <a:pt x="6" y="240"/>
                  </a:cubicBezTo>
                  <a:cubicBezTo>
                    <a:pt x="3" y="240"/>
                    <a:pt x="0" y="237"/>
                    <a:pt x="0" y="234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282" y="0"/>
                    <a:pt x="282" y="0"/>
                    <a:pt x="282" y="0"/>
                  </a:cubicBezTo>
                  <a:cubicBezTo>
                    <a:pt x="285" y="0"/>
                    <a:pt x="288" y="3"/>
                    <a:pt x="288" y="6"/>
                  </a:cubicBezTo>
                  <a:cubicBezTo>
                    <a:pt x="288" y="234"/>
                    <a:pt x="288" y="234"/>
                    <a:pt x="288" y="234"/>
                  </a:cubicBezTo>
                  <a:cubicBezTo>
                    <a:pt x="288" y="237"/>
                    <a:pt x="285" y="240"/>
                    <a:pt x="282" y="240"/>
                  </a:cubicBezTo>
                  <a:close/>
                  <a:moveTo>
                    <a:pt x="12" y="228"/>
                  </a:moveTo>
                  <a:cubicBezTo>
                    <a:pt x="276" y="228"/>
                    <a:pt x="276" y="228"/>
                    <a:pt x="276" y="228"/>
                  </a:cubicBezTo>
                  <a:cubicBezTo>
                    <a:pt x="276" y="12"/>
                    <a:pt x="276" y="12"/>
                    <a:pt x="276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2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  <p:sp>
          <p:nvSpPr>
            <p:cNvPr id="93" name="Freeform 100">
              <a:extLst>
                <a:ext uri="{FF2B5EF4-FFF2-40B4-BE49-F238E27FC236}">
                  <a16:creationId xmlns:a16="http://schemas.microsoft.com/office/drawing/2014/main" id="{B9DD30D6-7FC5-4E4B-AA29-A488CEB7981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07" y="1790"/>
              <a:ext cx="71" cy="71"/>
            </a:xfrm>
            <a:custGeom>
              <a:avLst/>
              <a:gdLst>
                <a:gd name="T0" fmla="*/ 6 w 48"/>
                <a:gd name="T1" fmla="*/ 48 h 48"/>
                <a:gd name="T2" fmla="*/ 0 w 48"/>
                <a:gd name="T3" fmla="*/ 42 h 48"/>
                <a:gd name="T4" fmla="*/ 0 w 48"/>
                <a:gd name="T5" fmla="*/ 6 h 48"/>
                <a:gd name="T6" fmla="*/ 6 w 48"/>
                <a:gd name="T7" fmla="*/ 0 h 48"/>
                <a:gd name="T8" fmla="*/ 42 w 48"/>
                <a:gd name="T9" fmla="*/ 0 h 48"/>
                <a:gd name="T10" fmla="*/ 48 w 48"/>
                <a:gd name="T11" fmla="*/ 6 h 48"/>
                <a:gd name="T12" fmla="*/ 42 w 48"/>
                <a:gd name="T13" fmla="*/ 12 h 48"/>
                <a:gd name="T14" fmla="*/ 12 w 48"/>
                <a:gd name="T15" fmla="*/ 12 h 48"/>
                <a:gd name="T16" fmla="*/ 12 w 48"/>
                <a:gd name="T17" fmla="*/ 42 h 48"/>
                <a:gd name="T18" fmla="*/ 6 w 48"/>
                <a:gd name="T19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48">
                  <a:moveTo>
                    <a:pt x="6" y="48"/>
                  </a:moveTo>
                  <a:cubicBezTo>
                    <a:pt x="3" y="48"/>
                    <a:pt x="0" y="45"/>
                    <a:pt x="0" y="4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5" y="0"/>
                    <a:pt x="48" y="3"/>
                    <a:pt x="48" y="6"/>
                  </a:cubicBezTo>
                  <a:cubicBezTo>
                    <a:pt x="48" y="9"/>
                    <a:pt x="45" y="12"/>
                    <a:pt x="4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5"/>
                    <a:pt x="9" y="48"/>
                    <a:pt x="6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  <p:sp>
          <p:nvSpPr>
            <p:cNvPr id="94" name="Freeform 101">
              <a:extLst>
                <a:ext uri="{FF2B5EF4-FFF2-40B4-BE49-F238E27FC236}">
                  <a16:creationId xmlns:a16="http://schemas.microsoft.com/office/drawing/2014/main" id="{B598F935-A581-034B-89D4-127294ECEFE4}"/>
                </a:ext>
              </a:extLst>
            </p:cNvPr>
            <p:cNvSpPr>
              <a:spLocks/>
            </p:cNvSpPr>
            <p:nvPr/>
          </p:nvSpPr>
          <p:spPr bwMode="auto">
            <a:xfrm>
              <a:off x="1691" y="1790"/>
              <a:ext cx="71" cy="71"/>
            </a:xfrm>
            <a:custGeom>
              <a:avLst/>
              <a:gdLst>
                <a:gd name="T0" fmla="*/ 42 w 48"/>
                <a:gd name="T1" fmla="*/ 48 h 48"/>
                <a:gd name="T2" fmla="*/ 36 w 48"/>
                <a:gd name="T3" fmla="*/ 42 h 48"/>
                <a:gd name="T4" fmla="*/ 36 w 48"/>
                <a:gd name="T5" fmla="*/ 12 h 48"/>
                <a:gd name="T6" fmla="*/ 6 w 48"/>
                <a:gd name="T7" fmla="*/ 12 h 48"/>
                <a:gd name="T8" fmla="*/ 0 w 48"/>
                <a:gd name="T9" fmla="*/ 6 h 48"/>
                <a:gd name="T10" fmla="*/ 6 w 48"/>
                <a:gd name="T11" fmla="*/ 0 h 48"/>
                <a:gd name="T12" fmla="*/ 42 w 48"/>
                <a:gd name="T13" fmla="*/ 0 h 48"/>
                <a:gd name="T14" fmla="*/ 48 w 48"/>
                <a:gd name="T15" fmla="*/ 6 h 48"/>
                <a:gd name="T16" fmla="*/ 48 w 48"/>
                <a:gd name="T17" fmla="*/ 42 h 48"/>
                <a:gd name="T18" fmla="*/ 42 w 48"/>
                <a:gd name="T19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48">
                  <a:moveTo>
                    <a:pt x="42" y="48"/>
                  </a:moveTo>
                  <a:cubicBezTo>
                    <a:pt x="39" y="48"/>
                    <a:pt x="36" y="45"/>
                    <a:pt x="36" y="42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5" y="0"/>
                    <a:pt x="48" y="3"/>
                    <a:pt x="48" y="6"/>
                  </a:cubicBezTo>
                  <a:cubicBezTo>
                    <a:pt x="48" y="42"/>
                    <a:pt x="48" y="42"/>
                    <a:pt x="48" y="42"/>
                  </a:cubicBezTo>
                  <a:cubicBezTo>
                    <a:pt x="48" y="45"/>
                    <a:pt x="45" y="48"/>
                    <a:pt x="42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  <p:sp>
          <p:nvSpPr>
            <p:cNvPr id="95" name="Freeform 102">
              <a:extLst>
                <a:ext uri="{FF2B5EF4-FFF2-40B4-BE49-F238E27FC236}">
                  <a16:creationId xmlns:a16="http://schemas.microsoft.com/office/drawing/2014/main" id="{24EC5BA8-8063-3241-A2BA-5D3F0C810EF9}"/>
                </a:ext>
              </a:extLst>
            </p:cNvPr>
            <p:cNvSpPr>
              <a:spLocks/>
            </p:cNvSpPr>
            <p:nvPr/>
          </p:nvSpPr>
          <p:spPr bwMode="auto">
            <a:xfrm>
              <a:off x="1407" y="2004"/>
              <a:ext cx="71" cy="71"/>
            </a:xfrm>
            <a:custGeom>
              <a:avLst/>
              <a:gdLst>
                <a:gd name="T0" fmla="*/ 42 w 48"/>
                <a:gd name="T1" fmla="*/ 48 h 48"/>
                <a:gd name="T2" fmla="*/ 6 w 48"/>
                <a:gd name="T3" fmla="*/ 48 h 48"/>
                <a:gd name="T4" fmla="*/ 0 w 48"/>
                <a:gd name="T5" fmla="*/ 42 h 48"/>
                <a:gd name="T6" fmla="*/ 0 w 48"/>
                <a:gd name="T7" fmla="*/ 6 h 48"/>
                <a:gd name="T8" fmla="*/ 6 w 48"/>
                <a:gd name="T9" fmla="*/ 0 h 48"/>
                <a:gd name="T10" fmla="*/ 12 w 48"/>
                <a:gd name="T11" fmla="*/ 6 h 48"/>
                <a:gd name="T12" fmla="*/ 12 w 48"/>
                <a:gd name="T13" fmla="*/ 36 h 48"/>
                <a:gd name="T14" fmla="*/ 42 w 48"/>
                <a:gd name="T15" fmla="*/ 36 h 48"/>
                <a:gd name="T16" fmla="*/ 48 w 48"/>
                <a:gd name="T17" fmla="*/ 42 h 48"/>
                <a:gd name="T18" fmla="*/ 42 w 48"/>
                <a:gd name="T19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48">
                  <a:moveTo>
                    <a:pt x="42" y="48"/>
                  </a:moveTo>
                  <a:cubicBezTo>
                    <a:pt x="6" y="48"/>
                    <a:pt x="6" y="48"/>
                    <a:pt x="6" y="48"/>
                  </a:cubicBezTo>
                  <a:cubicBezTo>
                    <a:pt x="3" y="48"/>
                    <a:pt x="0" y="45"/>
                    <a:pt x="0" y="4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6"/>
                    <a:pt x="12" y="36"/>
                    <a:pt x="12" y="36"/>
                  </a:cubicBezTo>
                  <a:cubicBezTo>
                    <a:pt x="42" y="36"/>
                    <a:pt x="42" y="36"/>
                    <a:pt x="42" y="36"/>
                  </a:cubicBezTo>
                  <a:cubicBezTo>
                    <a:pt x="45" y="36"/>
                    <a:pt x="48" y="39"/>
                    <a:pt x="48" y="42"/>
                  </a:cubicBezTo>
                  <a:cubicBezTo>
                    <a:pt x="48" y="45"/>
                    <a:pt x="45" y="48"/>
                    <a:pt x="42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  <p:sp>
          <p:nvSpPr>
            <p:cNvPr id="96" name="Freeform 103">
              <a:extLst>
                <a:ext uri="{FF2B5EF4-FFF2-40B4-BE49-F238E27FC236}">
                  <a16:creationId xmlns:a16="http://schemas.microsoft.com/office/drawing/2014/main" id="{CF8C2DB6-381F-254A-B48E-15AFF4C7C781}"/>
                </a:ext>
              </a:extLst>
            </p:cNvPr>
            <p:cNvSpPr>
              <a:spLocks/>
            </p:cNvSpPr>
            <p:nvPr/>
          </p:nvSpPr>
          <p:spPr bwMode="auto">
            <a:xfrm>
              <a:off x="1691" y="2004"/>
              <a:ext cx="71" cy="71"/>
            </a:xfrm>
            <a:custGeom>
              <a:avLst/>
              <a:gdLst>
                <a:gd name="T0" fmla="*/ 42 w 48"/>
                <a:gd name="T1" fmla="*/ 48 h 48"/>
                <a:gd name="T2" fmla="*/ 6 w 48"/>
                <a:gd name="T3" fmla="*/ 48 h 48"/>
                <a:gd name="T4" fmla="*/ 0 w 48"/>
                <a:gd name="T5" fmla="*/ 42 h 48"/>
                <a:gd name="T6" fmla="*/ 6 w 48"/>
                <a:gd name="T7" fmla="*/ 36 h 48"/>
                <a:gd name="T8" fmla="*/ 36 w 48"/>
                <a:gd name="T9" fmla="*/ 36 h 48"/>
                <a:gd name="T10" fmla="*/ 36 w 48"/>
                <a:gd name="T11" fmla="*/ 6 h 48"/>
                <a:gd name="T12" fmla="*/ 42 w 48"/>
                <a:gd name="T13" fmla="*/ 0 h 48"/>
                <a:gd name="T14" fmla="*/ 48 w 48"/>
                <a:gd name="T15" fmla="*/ 6 h 48"/>
                <a:gd name="T16" fmla="*/ 48 w 48"/>
                <a:gd name="T17" fmla="*/ 42 h 48"/>
                <a:gd name="T18" fmla="*/ 42 w 48"/>
                <a:gd name="T19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48">
                  <a:moveTo>
                    <a:pt x="42" y="48"/>
                  </a:moveTo>
                  <a:cubicBezTo>
                    <a:pt x="6" y="48"/>
                    <a:pt x="6" y="48"/>
                    <a:pt x="6" y="48"/>
                  </a:cubicBezTo>
                  <a:cubicBezTo>
                    <a:pt x="3" y="48"/>
                    <a:pt x="0" y="45"/>
                    <a:pt x="0" y="42"/>
                  </a:cubicBezTo>
                  <a:cubicBezTo>
                    <a:pt x="0" y="39"/>
                    <a:pt x="3" y="36"/>
                    <a:pt x="6" y="36"/>
                  </a:cubicBezTo>
                  <a:cubicBezTo>
                    <a:pt x="36" y="36"/>
                    <a:pt x="36" y="36"/>
                    <a:pt x="36" y="36"/>
                  </a:cubicBezTo>
                  <a:cubicBezTo>
                    <a:pt x="36" y="6"/>
                    <a:pt x="36" y="6"/>
                    <a:pt x="36" y="6"/>
                  </a:cubicBezTo>
                  <a:cubicBezTo>
                    <a:pt x="36" y="3"/>
                    <a:pt x="39" y="0"/>
                    <a:pt x="42" y="0"/>
                  </a:cubicBezTo>
                  <a:cubicBezTo>
                    <a:pt x="45" y="0"/>
                    <a:pt x="48" y="3"/>
                    <a:pt x="48" y="6"/>
                  </a:cubicBezTo>
                  <a:cubicBezTo>
                    <a:pt x="48" y="42"/>
                    <a:pt x="48" y="42"/>
                    <a:pt x="48" y="42"/>
                  </a:cubicBezTo>
                  <a:cubicBezTo>
                    <a:pt x="48" y="45"/>
                    <a:pt x="45" y="48"/>
                    <a:pt x="42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  <p:sp>
          <p:nvSpPr>
            <p:cNvPr id="97" name="Freeform 104">
              <a:extLst>
                <a:ext uri="{FF2B5EF4-FFF2-40B4-BE49-F238E27FC236}">
                  <a16:creationId xmlns:a16="http://schemas.microsoft.com/office/drawing/2014/main" id="{0667E557-C3C5-454F-BFFD-0892A85D1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41" y="1844"/>
              <a:ext cx="286" cy="177"/>
            </a:xfrm>
            <a:custGeom>
              <a:avLst/>
              <a:gdLst>
                <a:gd name="T0" fmla="*/ 97 w 193"/>
                <a:gd name="T1" fmla="*/ 120 h 120"/>
                <a:gd name="T2" fmla="*/ 2 w 193"/>
                <a:gd name="T3" fmla="*/ 64 h 120"/>
                <a:gd name="T4" fmla="*/ 2 w 193"/>
                <a:gd name="T5" fmla="*/ 56 h 120"/>
                <a:gd name="T6" fmla="*/ 97 w 193"/>
                <a:gd name="T7" fmla="*/ 0 h 120"/>
                <a:gd name="T8" fmla="*/ 191 w 193"/>
                <a:gd name="T9" fmla="*/ 56 h 120"/>
                <a:gd name="T10" fmla="*/ 191 w 193"/>
                <a:gd name="T11" fmla="*/ 64 h 120"/>
                <a:gd name="T12" fmla="*/ 97 w 193"/>
                <a:gd name="T13" fmla="*/ 120 h 120"/>
                <a:gd name="T14" fmla="*/ 15 w 193"/>
                <a:gd name="T15" fmla="*/ 60 h 120"/>
                <a:gd name="T16" fmla="*/ 97 w 193"/>
                <a:gd name="T17" fmla="*/ 108 h 120"/>
                <a:gd name="T18" fmla="*/ 179 w 193"/>
                <a:gd name="T19" fmla="*/ 60 h 120"/>
                <a:gd name="T20" fmla="*/ 97 w 193"/>
                <a:gd name="T21" fmla="*/ 12 h 120"/>
                <a:gd name="T22" fmla="*/ 15 w 193"/>
                <a:gd name="T23" fmla="*/ 6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3" h="120">
                  <a:moveTo>
                    <a:pt x="97" y="120"/>
                  </a:moveTo>
                  <a:cubicBezTo>
                    <a:pt x="53" y="120"/>
                    <a:pt x="4" y="66"/>
                    <a:pt x="2" y="64"/>
                  </a:cubicBezTo>
                  <a:cubicBezTo>
                    <a:pt x="0" y="62"/>
                    <a:pt x="0" y="58"/>
                    <a:pt x="2" y="56"/>
                  </a:cubicBezTo>
                  <a:cubicBezTo>
                    <a:pt x="4" y="54"/>
                    <a:pt x="53" y="0"/>
                    <a:pt x="97" y="0"/>
                  </a:cubicBezTo>
                  <a:cubicBezTo>
                    <a:pt x="141" y="0"/>
                    <a:pt x="189" y="54"/>
                    <a:pt x="191" y="56"/>
                  </a:cubicBezTo>
                  <a:cubicBezTo>
                    <a:pt x="193" y="58"/>
                    <a:pt x="193" y="62"/>
                    <a:pt x="191" y="64"/>
                  </a:cubicBezTo>
                  <a:cubicBezTo>
                    <a:pt x="189" y="66"/>
                    <a:pt x="141" y="120"/>
                    <a:pt x="97" y="120"/>
                  </a:cubicBezTo>
                  <a:close/>
                  <a:moveTo>
                    <a:pt x="15" y="60"/>
                  </a:moveTo>
                  <a:cubicBezTo>
                    <a:pt x="27" y="72"/>
                    <a:pt x="64" y="108"/>
                    <a:pt x="97" y="108"/>
                  </a:cubicBezTo>
                  <a:cubicBezTo>
                    <a:pt x="129" y="108"/>
                    <a:pt x="167" y="72"/>
                    <a:pt x="179" y="60"/>
                  </a:cubicBezTo>
                  <a:cubicBezTo>
                    <a:pt x="167" y="48"/>
                    <a:pt x="129" y="12"/>
                    <a:pt x="97" y="12"/>
                  </a:cubicBezTo>
                  <a:cubicBezTo>
                    <a:pt x="64" y="12"/>
                    <a:pt x="27" y="48"/>
                    <a:pt x="15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  <p:sp>
          <p:nvSpPr>
            <p:cNvPr id="98" name="Freeform 105">
              <a:extLst>
                <a:ext uri="{FF2B5EF4-FFF2-40B4-BE49-F238E27FC236}">
                  <a16:creationId xmlns:a16="http://schemas.microsoft.com/office/drawing/2014/main" id="{3BB22AA7-DF3C-C443-90C8-1FB2B5423AB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31" y="1879"/>
              <a:ext cx="107" cy="107"/>
            </a:xfrm>
            <a:custGeom>
              <a:avLst/>
              <a:gdLst>
                <a:gd name="T0" fmla="*/ 36 w 72"/>
                <a:gd name="T1" fmla="*/ 72 h 72"/>
                <a:gd name="T2" fmla="*/ 0 w 72"/>
                <a:gd name="T3" fmla="*/ 36 h 72"/>
                <a:gd name="T4" fmla="*/ 36 w 72"/>
                <a:gd name="T5" fmla="*/ 0 h 72"/>
                <a:gd name="T6" fmla="*/ 72 w 72"/>
                <a:gd name="T7" fmla="*/ 36 h 72"/>
                <a:gd name="T8" fmla="*/ 36 w 72"/>
                <a:gd name="T9" fmla="*/ 72 h 72"/>
                <a:gd name="T10" fmla="*/ 36 w 72"/>
                <a:gd name="T11" fmla="*/ 12 h 72"/>
                <a:gd name="T12" fmla="*/ 12 w 72"/>
                <a:gd name="T13" fmla="*/ 36 h 72"/>
                <a:gd name="T14" fmla="*/ 36 w 72"/>
                <a:gd name="T15" fmla="*/ 60 h 72"/>
                <a:gd name="T16" fmla="*/ 60 w 72"/>
                <a:gd name="T17" fmla="*/ 36 h 72"/>
                <a:gd name="T18" fmla="*/ 36 w 72"/>
                <a:gd name="T19" fmla="*/ 1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2" h="72">
                  <a:moveTo>
                    <a:pt x="36" y="72"/>
                  </a:moveTo>
                  <a:cubicBezTo>
                    <a:pt x="16" y="72"/>
                    <a:pt x="0" y="56"/>
                    <a:pt x="0" y="36"/>
                  </a:cubicBezTo>
                  <a:cubicBezTo>
                    <a:pt x="0" y="16"/>
                    <a:pt x="16" y="0"/>
                    <a:pt x="36" y="0"/>
                  </a:cubicBezTo>
                  <a:cubicBezTo>
                    <a:pt x="56" y="0"/>
                    <a:pt x="72" y="16"/>
                    <a:pt x="72" y="36"/>
                  </a:cubicBezTo>
                  <a:cubicBezTo>
                    <a:pt x="72" y="56"/>
                    <a:pt x="56" y="72"/>
                    <a:pt x="36" y="72"/>
                  </a:cubicBezTo>
                  <a:close/>
                  <a:moveTo>
                    <a:pt x="36" y="12"/>
                  </a:moveTo>
                  <a:cubicBezTo>
                    <a:pt x="23" y="12"/>
                    <a:pt x="12" y="23"/>
                    <a:pt x="12" y="36"/>
                  </a:cubicBezTo>
                  <a:cubicBezTo>
                    <a:pt x="12" y="49"/>
                    <a:pt x="23" y="60"/>
                    <a:pt x="36" y="60"/>
                  </a:cubicBezTo>
                  <a:cubicBezTo>
                    <a:pt x="49" y="60"/>
                    <a:pt x="60" y="49"/>
                    <a:pt x="60" y="36"/>
                  </a:cubicBezTo>
                  <a:cubicBezTo>
                    <a:pt x="60" y="23"/>
                    <a:pt x="49" y="12"/>
                    <a:pt x="3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  <p:sp>
          <p:nvSpPr>
            <p:cNvPr id="99" name="Oval 106">
              <a:extLst>
                <a:ext uri="{FF2B5EF4-FFF2-40B4-BE49-F238E27FC236}">
                  <a16:creationId xmlns:a16="http://schemas.microsoft.com/office/drawing/2014/main" id="{840F5257-5088-364D-878D-3C2254FB2E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67" y="1915"/>
              <a:ext cx="35" cy="3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</p:grpSp>
      <p:grpSp>
        <p:nvGrpSpPr>
          <p:cNvPr id="111" name="Group 41">
            <a:extLst>
              <a:ext uri="{FF2B5EF4-FFF2-40B4-BE49-F238E27FC236}">
                <a16:creationId xmlns:a16="http://schemas.microsoft.com/office/drawing/2014/main" id="{CAE15CC3-F3B0-4346-93C0-B55CF26740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5631" y="5524348"/>
            <a:ext cx="459581" cy="420743"/>
            <a:chOff x="3439" y="460"/>
            <a:chExt cx="426" cy="390"/>
          </a:xfrm>
          <a:solidFill>
            <a:schemeClr val="accent1"/>
          </a:solidFill>
        </p:grpSpPr>
        <p:sp>
          <p:nvSpPr>
            <p:cNvPr id="112" name="Freeform 42">
              <a:extLst>
                <a:ext uri="{FF2B5EF4-FFF2-40B4-BE49-F238E27FC236}">
                  <a16:creationId xmlns:a16="http://schemas.microsoft.com/office/drawing/2014/main" id="{FC866253-99F8-F940-8BD2-B8A0B5BABFB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39" y="584"/>
              <a:ext cx="426" cy="266"/>
            </a:xfrm>
            <a:custGeom>
              <a:avLst/>
              <a:gdLst>
                <a:gd name="T0" fmla="*/ 265 w 288"/>
                <a:gd name="T1" fmla="*/ 180 h 180"/>
                <a:gd name="T2" fmla="*/ 23 w 288"/>
                <a:gd name="T3" fmla="*/ 180 h 180"/>
                <a:gd name="T4" fmla="*/ 0 w 288"/>
                <a:gd name="T5" fmla="*/ 157 h 180"/>
                <a:gd name="T6" fmla="*/ 0 w 288"/>
                <a:gd name="T7" fmla="*/ 6 h 180"/>
                <a:gd name="T8" fmla="*/ 6 w 288"/>
                <a:gd name="T9" fmla="*/ 0 h 180"/>
                <a:gd name="T10" fmla="*/ 282 w 288"/>
                <a:gd name="T11" fmla="*/ 0 h 180"/>
                <a:gd name="T12" fmla="*/ 288 w 288"/>
                <a:gd name="T13" fmla="*/ 6 h 180"/>
                <a:gd name="T14" fmla="*/ 288 w 288"/>
                <a:gd name="T15" fmla="*/ 157 h 180"/>
                <a:gd name="T16" fmla="*/ 265 w 288"/>
                <a:gd name="T17" fmla="*/ 180 h 180"/>
                <a:gd name="T18" fmla="*/ 12 w 288"/>
                <a:gd name="T19" fmla="*/ 12 h 180"/>
                <a:gd name="T20" fmla="*/ 12 w 288"/>
                <a:gd name="T21" fmla="*/ 157 h 180"/>
                <a:gd name="T22" fmla="*/ 23 w 288"/>
                <a:gd name="T23" fmla="*/ 168 h 180"/>
                <a:gd name="T24" fmla="*/ 265 w 288"/>
                <a:gd name="T25" fmla="*/ 168 h 180"/>
                <a:gd name="T26" fmla="*/ 276 w 288"/>
                <a:gd name="T27" fmla="*/ 157 h 180"/>
                <a:gd name="T28" fmla="*/ 276 w 288"/>
                <a:gd name="T29" fmla="*/ 12 h 180"/>
                <a:gd name="T30" fmla="*/ 12 w 288"/>
                <a:gd name="T31" fmla="*/ 12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88" h="180">
                  <a:moveTo>
                    <a:pt x="265" y="180"/>
                  </a:moveTo>
                  <a:cubicBezTo>
                    <a:pt x="23" y="180"/>
                    <a:pt x="23" y="180"/>
                    <a:pt x="23" y="180"/>
                  </a:cubicBezTo>
                  <a:cubicBezTo>
                    <a:pt x="10" y="180"/>
                    <a:pt x="0" y="170"/>
                    <a:pt x="0" y="157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282" y="0"/>
                    <a:pt x="282" y="0"/>
                    <a:pt x="282" y="0"/>
                  </a:cubicBezTo>
                  <a:cubicBezTo>
                    <a:pt x="285" y="0"/>
                    <a:pt x="288" y="3"/>
                    <a:pt x="288" y="6"/>
                  </a:cubicBezTo>
                  <a:cubicBezTo>
                    <a:pt x="288" y="157"/>
                    <a:pt x="288" y="157"/>
                    <a:pt x="288" y="157"/>
                  </a:cubicBezTo>
                  <a:cubicBezTo>
                    <a:pt x="288" y="170"/>
                    <a:pt x="277" y="180"/>
                    <a:pt x="265" y="180"/>
                  </a:cubicBezTo>
                  <a:close/>
                  <a:moveTo>
                    <a:pt x="12" y="12"/>
                  </a:moveTo>
                  <a:cubicBezTo>
                    <a:pt x="12" y="157"/>
                    <a:pt x="12" y="157"/>
                    <a:pt x="12" y="157"/>
                  </a:cubicBezTo>
                  <a:cubicBezTo>
                    <a:pt x="12" y="163"/>
                    <a:pt x="17" y="168"/>
                    <a:pt x="23" y="168"/>
                  </a:cubicBezTo>
                  <a:cubicBezTo>
                    <a:pt x="265" y="168"/>
                    <a:pt x="265" y="168"/>
                    <a:pt x="265" y="168"/>
                  </a:cubicBezTo>
                  <a:cubicBezTo>
                    <a:pt x="271" y="168"/>
                    <a:pt x="276" y="163"/>
                    <a:pt x="276" y="157"/>
                  </a:cubicBezTo>
                  <a:cubicBezTo>
                    <a:pt x="276" y="12"/>
                    <a:pt x="276" y="12"/>
                    <a:pt x="276" y="12"/>
                  </a:cubicBezTo>
                  <a:lnTo>
                    <a:pt x="12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solidFill>
                  <a:schemeClr val="bg2"/>
                </a:solidFill>
              </a:endParaRPr>
            </a:p>
          </p:txBody>
        </p:sp>
        <p:sp>
          <p:nvSpPr>
            <p:cNvPr id="113" name="Freeform 43">
              <a:extLst>
                <a:ext uri="{FF2B5EF4-FFF2-40B4-BE49-F238E27FC236}">
                  <a16:creationId xmlns:a16="http://schemas.microsoft.com/office/drawing/2014/main" id="{DAD71534-CAEB-4342-9B3B-ACB93687E4E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81" y="637"/>
              <a:ext cx="160" cy="160"/>
            </a:xfrm>
            <a:custGeom>
              <a:avLst/>
              <a:gdLst>
                <a:gd name="T0" fmla="*/ 6 w 108"/>
                <a:gd name="T1" fmla="*/ 108 h 108"/>
                <a:gd name="T2" fmla="*/ 3 w 108"/>
                <a:gd name="T3" fmla="*/ 107 h 108"/>
                <a:gd name="T4" fmla="*/ 0 w 108"/>
                <a:gd name="T5" fmla="*/ 102 h 108"/>
                <a:gd name="T6" fmla="*/ 0 w 108"/>
                <a:gd name="T7" fmla="*/ 6 h 108"/>
                <a:gd name="T8" fmla="*/ 3 w 108"/>
                <a:gd name="T9" fmla="*/ 1 h 108"/>
                <a:gd name="T10" fmla="*/ 9 w 108"/>
                <a:gd name="T11" fmla="*/ 1 h 108"/>
                <a:gd name="T12" fmla="*/ 105 w 108"/>
                <a:gd name="T13" fmla="*/ 49 h 108"/>
                <a:gd name="T14" fmla="*/ 108 w 108"/>
                <a:gd name="T15" fmla="*/ 54 h 108"/>
                <a:gd name="T16" fmla="*/ 105 w 108"/>
                <a:gd name="T17" fmla="*/ 60 h 108"/>
                <a:gd name="T18" fmla="*/ 9 w 108"/>
                <a:gd name="T19" fmla="*/ 108 h 108"/>
                <a:gd name="T20" fmla="*/ 6 w 108"/>
                <a:gd name="T21" fmla="*/ 108 h 108"/>
                <a:gd name="T22" fmla="*/ 12 w 108"/>
                <a:gd name="T23" fmla="*/ 16 h 108"/>
                <a:gd name="T24" fmla="*/ 12 w 108"/>
                <a:gd name="T25" fmla="*/ 93 h 108"/>
                <a:gd name="T26" fmla="*/ 88 w 108"/>
                <a:gd name="T27" fmla="*/ 54 h 108"/>
                <a:gd name="T28" fmla="*/ 12 w 108"/>
                <a:gd name="T29" fmla="*/ 16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8" h="108">
                  <a:moveTo>
                    <a:pt x="6" y="108"/>
                  </a:moveTo>
                  <a:cubicBezTo>
                    <a:pt x="5" y="108"/>
                    <a:pt x="4" y="108"/>
                    <a:pt x="3" y="107"/>
                  </a:cubicBezTo>
                  <a:cubicBezTo>
                    <a:pt x="1" y="106"/>
                    <a:pt x="0" y="104"/>
                    <a:pt x="0" y="10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4"/>
                    <a:pt x="1" y="2"/>
                    <a:pt x="3" y="1"/>
                  </a:cubicBezTo>
                  <a:cubicBezTo>
                    <a:pt x="4" y="0"/>
                    <a:pt x="7" y="0"/>
                    <a:pt x="9" y="1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7" y="50"/>
                    <a:pt x="108" y="52"/>
                    <a:pt x="108" y="54"/>
                  </a:cubicBezTo>
                  <a:cubicBezTo>
                    <a:pt x="108" y="57"/>
                    <a:pt x="107" y="59"/>
                    <a:pt x="105" y="60"/>
                  </a:cubicBezTo>
                  <a:cubicBezTo>
                    <a:pt x="9" y="108"/>
                    <a:pt x="9" y="108"/>
                    <a:pt x="9" y="108"/>
                  </a:cubicBezTo>
                  <a:cubicBezTo>
                    <a:pt x="8" y="108"/>
                    <a:pt x="7" y="108"/>
                    <a:pt x="6" y="108"/>
                  </a:cubicBezTo>
                  <a:close/>
                  <a:moveTo>
                    <a:pt x="12" y="16"/>
                  </a:moveTo>
                  <a:cubicBezTo>
                    <a:pt x="12" y="93"/>
                    <a:pt x="12" y="93"/>
                    <a:pt x="12" y="93"/>
                  </a:cubicBezTo>
                  <a:cubicBezTo>
                    <a:pt x="88" y="54"/>
                    <a:pt x="88" y="54"/>
                    <a:pt x="88" y="54"/>
                  </a:cubicBezTo>
                  <a:lnTo>
                    <a:pt x="1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solidFill>
                  <a:schemeClr val="bg2"/>
                </a:solidFill>
              </a:endParaRPr>
            </a:p>
          </p:txBody>
        </p:sp>
        <p:sp>
          <p:nvSpPr>
            <p:cNvPr id="114" name="Freeform 44">
              <a:extLst>
                <a:ext uri="{FF2B5EF4-FFF2-40B4-BE49-F238E27FC236}">
                  <a16:creationId xmlns:a16="http://schemas.microsoft.com/office/drawing/2014/main" id="{69604E24-F016-194E-9E2B-1ACF8EBA526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39" y="460"/>
              <a:ext cx="426" cy="106"/>
            </a:xfrm>
            <a:custGeom>
              <a:avLst/>
              <a:gdLst>
                <a:gd name="T0" fmla="*/ 282 w 288"/>
                <a:gd name="T1" fmla="*/ 72 h 72"/>
                <a:gd name="T2" fmla="*/ 6 w 288"/>
                <a:gd name="T3" fmla="*/ 72 h 72"/>
                <a:gd name="T4" fmla="*/ 0 w 288"/>
                <a:gd name="T5" fmla="*/ 66 h 72"/>
                <a:gd name="T6" fmla="*/ 0 w 288"/>
                <a:gd name="T7" fmla="*/ 18 h 72"/>
                <a:gd name="T8" fmla="*/ 18 w 288"/>
                <a:gd name="T9" fmla="*/ 0 h 72"/>
                <a:gd name="T10" fmla="*/ 270 w 288"/>
                <a:gd name="T11" fmla="*/ 0 h 72"/>
                <a:gd name="T12" fmla="*/ 288 w 288"/>
                <a:gd name="T13" fmla="*/ 18 h 72"/>
                <a:gd name="T14" fmla="*/ 288 w 288"/>
                <a:gd name="T15" fmla="*/ 66 h 72"/>
                <a:gd name="T16" fmla="*/ 282 w 288"/>
                <a:gd name="T17" fmla="*/ 72 h 72"/>
                <a:gd name="T18" fmla="*/ 12 w 288"/>
                <a:gd name="T19" fmla="*/ 60 h 72"/>
                <a:gd name="T20" fmla="*/ 276 w 288"/>
                <a:gd name="T21" fmla="*/ 60 h 72"/>
                <a:gd name="T22" fmla="*/ 276 w 288"/>
                <a:gd name="T23" fmla="*/ 18 h 72"/>
                <a:gd name="T24" fmla="*/ 270 w 288"/>
                <a:gd name="T25" fmla="*/ 12 h 72"/>
                <a:gd name="T26" fmla="*/ 18 w 288"/>
                <a:gd name="T27" fmla="*/ 12 h 72"/>
                <a:gd name="T28" fmla="*/ 12 w 288"/>
                <a:gd name="T29" fmla="*/ 18 h 72"/>
                <a:gd name="T30" fmla="*/ 12 w 288"/>
                <a:gd name="T31" fmla="*/ 6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88" h="72">
                  <a:moveTo>
                    <a:pt x="282" y="72"/>
                  </a:moveTo>
                  <a:cubicBezTo>
                    <a:pt x="6" y="72"/>
                    <a:pt x="6" y="72"/>
                    <a:pt x="6" y="72"/>
                  </a:cubicBezTo>
                  <a:cubicBezTo>
                    <a:pt x="3" y="72"/>
                    <a:pt x="0" y="70"/>
                    <a:pt x="0" y="66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8"/>
                    <a:pt x="8" y="0"/>
                    <a:pt x="18" y="0"/>
                  </a:cubicBezTo>
                  <a:cubicBezTo>
                    <a:pt x="270" y="0"/>
                    <a:pt x="270" y="0"/>
                    <a:pt x="270" y="0"/>
                  </a:cubicBezTo>
                  <a:cubicBezTo>
                    <a:pt x="280" y="0"/>
                    <a:pt x="288" y="8"/>
                    <a:pt x="288" y="18"/>
                  </a:cubicBezTo>
                  <a:cubicBezTo>
                    <a:pt x="288" y="66"/>
                    <a:pt x="288" y="66"/>
                    <a:pt x="288" y="66"/>
                  </a:cubicBezTo>
                  <a:cubicBezTo>
                    <a:pt x="288" y="70"/>
                    <a:pt x="285" y="72"/>
                    <a:pt x="282" y="72"/>
                  </a:cubicBezTo>
                  <a:close/>
                  <a:moveTo>
                    <a:pt x="12" y="60"/>
                  </a:moveTo>
                  <a:cubicBezTo>
                    <a:pt x="276" y="60"/>
                    <a:pt x="276" y="60"/>
                    <a:pt x="276" y="60"/>
                  </a:cubicBezTo>
                  <a:cubicBezTo>
                    <a:pt x="276" y="18"/>
                    <a:pt x="276" y="18"/>
                    <a:pt x="276" y="18"/>
                  </a:cubicBezTo>
                  <a:cubicBezTo>
                    <a:pt x="276" y="15"/>
                    <a:pt x="273" y="12"/>
                    <a:pt x="270" y="12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5" y="12"/>
                    <a:pt x="12" y="15"/>
                    <a:pt x="12" y="18"/>
                  </a:cubicBezTo>
                  <a:lnTo>
                    <a:pt x="12" y="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solidFill>
                  <a:schemeClr val="bg2"/>
                </a:solidFill>
              </a:endParaRPr>
            </a:p>
          </p:txBody>
        </p:sp>
        <p:sp>
          <p:nvSpPr>
            <p:cNvPr id="115" name="Freeform 45">
              <a:extLst>
                <a:ext uri="{FF2B5EF4-FFF2-40B4-BE49-F238E27FC236}">
                  <a16:creationId xmlns:a16="http://schemas.microsoft.com/office/drawing/2014/main" id="{0272F795-CB5C-EC40-AB73-8271C831B7E3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2" y="463"/>
              <a:ext cx="92" cy="91"/>
            </a:xfrm>
            <a:custGeom>
              <a:avLst/>
              <a:gdLst>
                <a:gd name="T0" fmla="*/ 12 w 92"/>
                <a:gd name="T1" fmla="*/ 91 h 91"/>
                <a:gd name="T2" fmla="*/ 0 w 92"/>
                <a:gd name="T3" fmla="*/ 80 h 91"/>
                <a:gd name="T4" fmla="*/ 80 w 92"/>
                <a:gd name="T5" fmla="*/ 0 h 91"/>
                <a:gd name="T6" fmla="*/ 92 w 92"/>
                <a:gd name="T7" fmla="*/ 11 h 91"/>
                <a:gd name="T8" fmla="*/ 12 w 92"/>
                <a:gd name="T9" fmla="*/ 91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91">
                  <a:moveTo>
                    <a:pt x="12" y="91"/>
                  </a:moveTo>
                  <a:lnTo>
                    <a:pt x="0" y="80"/>
                  </a:lnTo>
                  <a:lnTo>
                    <a:pt x="80" y="0"/>
                  </a:lnTo>
                  <a:lnTo>
                    <a:pt x="92" y="11"/>
                  </a:lnTo>
                  <a:lnTo>
                    <a:pt x="12" y="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solidFill>
                  <a:schemeClr val="bg2"/>
                </a:solidFill>
              </a:endParaRPr>
            </a:p>
          </p:txBody>
        </p:sp>
        <p:sp>
          <p:nvSpPr>
            <p:cNvPr id="116" name="Freeform 46">
              <a:extLst>
                <a:ext uri="{FF2B5EF4-FFF2-40B4-BE49-F238E27FC236}">
                  <a16:creationId xmlns:a16="http://schemas.microsoft.com/office/drawing/2014/main" id="{58894E59-5B8C-E746-BE36-282800DC218E}"/>
                </a:ext>
              </a:extLst>
            </p:cNvPr>
            <p:cNvSpPr>
              <a:spLocks/>
            </p:cNvSpPr>
            <p:nvPr/>
          </p:nvSpPr>
          <p:spPr bwMode="auto">
            <a:xfrm>
              <a:off x="3495" y="463"/>
              <a:ext cx="101" cy="102"/>
            </a:xfrm>
            <a:custGeom>
              <a:avLst/>
              <a:gdLst>
                <a:gd name="T0" fmla="*/ 12 w 101"/>
                <a:gd name="T1" fmla="*/ 102 h 102"/>
                <a:gd name="T2" fmla="*/ 0 w 101"/>
                <a:gd name="T3" fmla="*/ 88 h 102"/>
                <a:gd name="T4" fmla="*/ 89 w 101"/>
                <a:gd name="T5" fmla="*/ 0 h 102"/>
                <a:gd name="T6" fmla="*/ 101 w 101"/>
                <a:gd name="T7" fmla="*/ 11 h 102"/>
                <a:gd name="T8" fmla="*/ 12 w 101"/>
                <a:gd name="T9" fmla="*/ 10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2">
                  <a:moveTo>
                    <a:pt x="12" y="102"/>
                  </a:moveTo>
                  <a:lnTo>
                    <a:pt x="0" y="88"/>
                  </a:lnTo>
                  <a:lnTo>
                    <a:pt x="89" y="0"/>
                  </a:lnTo>
                  <a:lnTo>
                    <a:pt x="101" y="11"/>
                  </a:lnTo>
                  <a:lnTo>
                    <a:pt x="12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solidFill>
                  <a:schemeClr val="bg2"/>
                </a:solidFill>
              </a:endParaRPr>
            </a:p>
          </p:txBody>
        </p:sp>
        <p:sp>
          <p:nvSpPr>
            <p:cNvPr id="117" name="Freeform 47">
              <a:extLst>
                <a:ext uri="{FF2B5EF4-FFF2-40B4-BE49-F238E27FC236}">
                  <a16:creationId xmlns:a16="http://schemas.microsoft.com/office/drawing/2014/main" id="{89C3B5C2-0698-134A-8C5B-F8C984B3D30A}"/>
                </a:ext>
              </a:extLst>
            </p:cNvPr>
            <p:cNvSpPr>
              <a:spLocks/>
            </p:cNvSpPr>
            <p:nvPr/>
          </p:nvSpPr>
          <p:spPr bwMode="auto">
            <a:xfrm>
              <a:off x="3566" y="463"/>
              <a:ext cx="101" cy="102"/>
            </a:xfrm>
            <a:custGeom>
              <a:avLst/>
              <a:gdLst>
                <a:gd name="T0" fmla="*/ 12 w 101"/>
                <a:gd name="T1" fmla="*/ 102 h 102"/>
                <a:gd name="T2" fmla="*/ 0 w 101"/>
                <a:gd name="T3" fmla="*/ 88 h 102"/>
                <a:gd name="T4" fmla="*/ 89 w 101"/>
                <a:gd name="T5" fmla="*/ 0 h 102"/>
                <a:gd name="T6" fmla="*/ 101 w 101"/>
                <a:gd name="T7" fmla="*/ 11 h 102"/>
                <a:gd name="T8" fmla="*/ 12 w 101"/>
                <a:gd name="T9" fmla="*/ 10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2">
                  <a:moveTo>
                    <a:pt x="12" y="102"/>
                  </a:moveTo>
                  <a:lnTo>
                    <a:pt x="0" y="88"/>
                  </a:lnTo>
                  <a:lnTo>
                    <a:pt x="89" y="0"/>
                  </a:lnTo>
                  <a:lnTo>
                    <a:pt x="101" y="11"/>
                  </a:lnTo>
                  <a:lnTo>
                    <a:pt x="12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solidFill>
                  <a:schemeClr val="bg2"/>
                </a:solidFill>
              </a:endParaRPr>
            </a:p>
          </p:txBody>
        </p:sp>
        <p:sp>
          <p:nvSpPr>
            <p:cNvPr id="118" name="Freeform 48">
              <a:extLst>
                <a:ext uri="{FF2B5EF4-FFF2-40B4-BE49-F238E27FC236}">
                  <a16:creationId xmlns:a16="http://schemas.microsoft.com/office/drawing/2014/main" id="{98ED0FAF-2170-CC4B-893D-B4DFEB1E987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37" y="463"/>
              <a:ext cx="101" cy="102"/>
            </a:xfrm>
            <a:custGeom>
              <a:avLst/>
              <a:gdLst>
                <a:gd name="T0" fmla="*/ 12 w 101"/>
                <a:gd name="T1" fmla="*/ 102 h 102"/>
                <a:gd name="T2" fmla="*/ 0 w 101"/>
                <a:gd name="T3" fmla="*/ 88 h 102"/>
                <a:gd name="T4" fmla="*/ 89 w 101"/>
                <a:gd name="T5" fmla="*/ 0 h 102"/>
                <a:gd name="T6" fmla="*/ 101 w 101"/>
                <a:gd name="T7" fmla="*/ 11 h 102"/>
                <a:gd name="T8" fmla="*/ 12 w 101"/>
                <a:gd name="T9" fmla="*/ 10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2">
                  <a:moveTo>
                    <a:pt x="12" y="102"/>
                  </a:moveTo>
                  <a:lnTo>
                    <a:pt x="0" y="88"/>
                  </a:lnTo>
                  <a:lnTo>
                    <a:pt x="89" y="0"/>
                  </a:lnTo>
                  <a:lnTo>
                    <a:pt x="101" y="11"/>
                  </a:lnTo>
                  <a:lnTo>
                    <a:pt x="12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solidFill>
                  <a:schemeClr val="bg2"/>
                </a:solidFill>
              </a:endParaRPr>
            </a:p>
          </p:txBody>
        </p:sp>
        <p:sp>
          <p:nvSpPr>
            <p:cNvPr id="119" name="Freeform 49">
              <a:extLst>
                <a:ext uri="{FF2B5EF4-FFF2-40B4-BE49-F238E27FC236}">
                  <a16:creationId xmlns:a16="http://schemas.microsoft.com/office/drawing/2014/main" id="{E93B3885-01CD-824B-9BBD-D9A7BC873F3E}"/>
                </a:ext>
              </a:extLst>
            </p:cNvPr>
            <p:cNvSpPr>
              <a:spLocks/>
            </p:cNvSpPr>
            <p:nvPr/>
          </p:nvSpPr>
          <p:spPr bwMode="auto">
            <a:xfrm>
              <a:off x="3708" y="463"/>
              <a:ext cx="100" cy="100"/>
            </a:xfrm>
            <a:custGeom>
              <a:avLst/>
              <a:gdLst>
                <a:gd name="T0" fmla="*/ 12 w 100"/>
                <a:gd name="T1" fmla="*/ 100 h 100"/>
                <a:gd name="T2" fmla="*/ 0 w 100"/>
                <a:gd name="T3" fmla="*/ 88 h 100"/>
                <a:gd name="T4" fmla="*/ 89 w 100"/>
                <a:gd name="T5" fmla="*/ 0 h 100"/>
                <a:gd name="T6" fmla="*/ 100 w 100"/>
                <a:gd name="T7" fmla="*/ 11 h 100"/>
                <a:gd name="T8" fmla="*/ 12 w 100"/>
                <a:gd name="T9" fmla="*/ 10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100">
                  <a:moveTo>
                    <a:pt x="12" y="100"/>
                  </a:moveTo>
                  <a:lnTo>
                    <a:pt x="0" y="88"/>
                  </a:lnTo>
                  <a:lnTo>
                    <a:pt x="89" y="0"/>
                  </a:lnTo>
                  <a:lnTo>
                    <a:pt x="100" y="11"/>
                  </a:lnTo>
                  <a:lnTo>
                    <a:pt x="12" y="1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solidFill>
                  <a:schemeClr val="bg2"/>
                </a:solidFill>
              </a:endParaRPr>
            </a:p>
          </p:txBody>
        </p:sp>
        <p:sp>
          <p:nvSpPr>
            <p:cNvPr id="120" name="Freeform 50">
              <a:extLst>
                <a:ext uri="{FF2B5EF4-FFF2-40B4-BE49-F238E27FC236}">
                  <a16:creationId xmlns:a16="http://schemas.microsoft.com/office/drawing/2014/main" id="{4B94C46B-FB83-4F43-83C7-AC36E95C6A0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9" y="480"/>
              <a:ext cx="83" cy="83"/>
            </a:xfrm>
            <a:custGeom>
              <a:avLst/>
              <a:gdLst>
                <a:gd name="T0" fmla="*/ 12 w 83"/>
                <a:gd name="T1" fmla="*/ 83 h 83"/>
                <a:gd name="T2" fmla="*/ 0 w 83"/>
                <a:gd name="T3" fmla="*/ 71 h 83"/>
                <a:gd name="T4" fmla="*/ 71 w 83"/>
                <a:gd name="T5" fmla="*/ 0 h 83"/>
                <a:gd name="T6" fmla="*/ 83 w 83"/>
                <a:gd name="T7" fmla="*/ 12 h 83"/>
                <a:gd name="T8" fmla="*/ 12 w 83"/>
                <a:gd name="T9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" h="83">
                  <a:moveTo>
                    <a:pt x="12" y="83"/>
                  </a:moveTo>
                  <a:lnTo>
                    <a:pt x="0" y="71"/>
                  </a:lnTo>
                  <a:lnTo>
                    <a:pt x="71" y="0"/>
                  </a:lnTo>
                  <a:lnTo>
                    <a:pt x="83" y="12"/>
                  </a:lnTo>
                  <a:lnTo>
                    <a:pt x="12" y="8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solidFill>
                  <a:schemeClr val="bg2"/>
                </a:solidFill>
              </a:endParaRPr>
            </a:p>
          </p:txBody>
        </p:sp>
      </p:grpSp>
      <p:grpSp>
        <p:nvGrpSpPr>
          <p:cNvPr id="121" name="Group 10">
            <a:extLst>
              <a:ext uri="{FF2B5EF4-FFF2-40B4-BE49-F238E27FC236}">
                <a16:creationId xmlns:a16="http://schemas.microsoft.com/office/drawing/2014/main" id="{EDE454D0-8C87-B549-B592-7DDDDDA65FAD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965185" y="5500310"/>
            <a:ext cx="467720" cy="468818"/>
            <a:chOff x="1374" y="442"/>
            <a:chExt cx="425" cy="426"/>
          </a:xfrm>
          <a:solidFill>
            <a:schemeClr val="accent1"/>
          </a:solidFill>
        </p:grpSpPr>
        <p:sp>
          <p:nvSpPr>
            <p:cNvPr id="122" name="Freeform 11">
              <a:extLst>
                <a:ext uri="{FF2B5EF4-FFF2-40B4-BE49-F238E27FC236}">
                  <a16:creationId xmlns:a16="http://schemas.microsoft.com/office/drawing/2014/main" id="{81B4BA5C-5D57-5243-95A0-B0939E10318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74" y="442"/>
              <a:ext cx="425" cy="426"/>
            </a:xfrm>
            <a:custGeom>
              <a:avLst/>
              <a:gdLst>
                <a:gd name="T0" fmla="*/ 144 w 288"/>
                <a:gd name="T1" fmla="*/ 288 h 288"/>
                <a:gd name="T2" fmla="*/ 0 w 288"/>
                <a:gd name="T3" fmla="*/ 144 h 288"/>
                <a:gd name="T4" fmla="*/ 144 w 288"/>
                <a:gd name="T5" fmla="*/ 0 h 288"/>
                <a:gd name="T6" fmla="*/ 288 w 288"/>
                <a:gd name="T7" fmla="*/ 144 h 288"/>
                <a:gd name="T8" fmla="*/ 144 w 288"/>
                <a:gd name="T9" fmla="*/ 288 h 288"/>
                <a:gd name="T10" fmla="*/ 144 w 288"/>
                <a:gd name="T11" fmla="*/ 12 h 288"/>
                <a:gd name="T12" fmla="*/ 12 w 288"/>
                <a:gd name="T13" fmla="*/ 144 h 288"/>
                <a:gd name="T14" fmla="*/ 144 w 288"/>
                <a:gd name="T15" fmla="*/ 276 h 288"/>
                <a:gd name="T16" fmla="*/ 276 w 288"/>
                <a:gd name="T17" fmla="*/ 144 h 288"/>
                <a:gd name="T18" fmla="*/ 144 w 288"/>
                <a:gd name="T19" fmla="*/ 12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8" h="288">
                  <a:moveTo>
                    <a:pt x="144" y="288"/>
                  </a:moveTo>
                  <a:cubicBezTo>
                    <a:pt x="64" y="288"/>
                    <a:pt x="0" y="223"/>
                    <a:pt x="0" y="144"/>
                  </a:cubicBezTo>
                  <a:cubicBezTo>
                    <a:pt x="0" y="64"/>
                    <a:pt x="64" y="0"/>
                    <a:pt x="144" y="0"/>
                  </a:cubicBezTo>
                  <a:cubicBezTo>
                    <a:pt x="223" y="0"/>
                    <a:pt x="288" y="64"/>
                    <a:pt x="288" y="144"/>
                  </a:cubicBezTo>
                  <a:cubicBezTo>
                    <a:pt x="288" y="223"/>
                    <a:pt x="223" y="288"/>
                    <a:pt x="144" y="288"/>
                  </a:cubicBezTo>
                  <a:close/>
                  <a:moveTo>
                    <a:pt x="144" y="12"/>
                  </a:moveTo>
                  <a:cubicBezTo>
                    <a:pt x="71" y="12"/>
                    <a:pt x="12" y="71"/>
                    <a:pt x="12" y="144"/>
                  </a:cubicBezTo>
                  <a:cubicBezTo>
                    <a:pt x="12" y="216"/>
                    <a:pt x="71" y="276"/>
                    <a:pt x="144" y="276"/>
                  </a:cubicBezTo>
                  <a:cubicBezTo>
                    <a:pt x="216" y="276"/>
                    <a:pt x="276" y="216"/>
                    <a:pt x="276" y="144"/>
                  </a:cubicBezTo>
                  <a:cubicBezTo>
                    <a:pt x="276" y="71"/>
                    <a:pt x="216" y="12"/>
                    <a:pt x="14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23" name="Freeform 12">
              <a:extLst>
                <a:ext uri="{FF2B5EF4-FFF2-40B4-BE49-F238E27FC236}">
                  <a16:creationId xmlns:a16="http://schemas.microsoft.com/office/drawing/2014/main" id="{DBE386C7-E758-5C4A-95CF-157D349ABDE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16" y="565"/>
              <a:ext cx="177" cy="179"/>
            </a:xfrm>
            <a:custGeom>
              <a:avLst/>
              <a:gdLst>
                <a:gd name="T0" fmla="*/ 6 w 120"/>
                <a:gd name="T1" fmla="*/ 121 h 121"/>
                <a:gd name="T2" fmla="*/ 2 w 120"/>
                <a:gd name="T3" fmla="*/ 120 h 121"/>
                <a:gd name="T4" fmla="*/ 0 w 120"/>
                <a:gd name="T5" fmla="*/ 115 h 121"/>
                <a:gd name="T6" fmla="*/ 0 w 120"/>
                <a:gd name="T7" fmla="*/ 7 h 121"/>
                <a:gd name="T8" fmla="*/ 2 w 120"/>
                <a:gd name="T9" fmla="*/ 2 h 121"/>
                <a:gd name="T10" fmla="*/ 8 w 120"/>
                <a:gd name="T11" fmla="*/ 1 h 121"/>
                <a:gd name="T12" fmla="*/ 116 w 120"/>
                <a:gd name="T13" fmla="*/ 55 h 121"/>
                <a:gd name="T14" fmla="*/ 120 w 120"/>
                <a:gd name="T15" fmla="*/ 61 h 121"/>
                <a:gd name="T16" fmla="*/ 116 w 120"/>
                <a:gd name="T17" fmla="*/ 66 h 121"/>
                <a:gd name="T18" fmla="*/ 8 w 120"/>
                <a:gd name="T19" fmla="*/ 120 h 121"/>
                <a:gd name="T20" fmla="*/ 6 w 120"/>
                <a:gd name="T21" fmla="*/ 121 h 121"/>
                <a:gd name="T22" fmla="*/ 12 w 120"/>
                <a:gd name="T23" fmla="*/ 16 h 121"/>
                <a:gd name="T24" fmla="*/ 12 w 120"/>
                <a:gd name="T25" fmla="*/ 105 h 121"/>
                <a:gd name="T26" fmla="*/ 100 w 120"/>
                <a:gd name="T27" fmla="*/ 61 h 121"/>
                <a:gd name="T28" fmla="*/ 12 w 120"/>
                <a:gd name="T29" fmla="*/ 16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0" h="121">
                  <a:moveTo>
                    <a:pt x="6" y="121"/>
                  </a:moveTo>
                  <a:cubicBezTo>
                    <a:pt x="5" y="121"/>
                    <a:pt x="3" y="120"/>
                    <a:pt x="2" y="120"/>
                  </a:cubicBezTo>
                  <a:cubicBezTo>
                    <a:pt x="1" y="119"/>
                    <a:pt x="0" y="117"/>
                    <a:pt x="0" y="115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5"/>
                    <a:pt x="1" y="3"/>
                    <a:pt x="2" y="2"/>
                  </a:cubicBezTo>
                  <a:cubicBezTo>
                    <a:pt x="4" y="0"/>
                    <a:pt x="6" y="0"/>
                    <a:pt x="8" y="1"/>
                  </a:cubicBezTo>
                  <a:cubicBezTo>
                    <a:pt x="116" y="55"/>
                    <a:pt x="116" y="55"/>
                    <a:pt x="116" y="55"/>
                  </a:cubicBezTo>
                  <a:cubicBezTo>
                    <a:pt x="118" y="56"/>
                    <a:pt x="120" y="58"/>
                    <a:pt x="120" y="61"/>
                  </a:cubicBezTo>
                  <a:cubicBezTo>
                    <a:pt x="120" y="63"/>
                    <a:pt x="118" y="65"/>
                    <a:pt x="116" y="66"/>
                  </a:cubicBezTo>
                  <a:cubicBezTo>
                    <a:pt x="8" y="120"/>
                    <a:pt x="8" y="120"/>
                    <a:pt x="8" y="120"/>
                  </a:cubicBezTo>
                  <a:cubicBezTo>
                    <a:pt x="7" y="120"/>
                    <a:pt x="7" y="121"/>
                    <a:pt x="6" y="121"/>
                  </a:cubicBezTo>
                  <a:close/>
                  <a:moveTo>
                    <a:pt x="12" y="16"/>
                  </a:moveTo>
                  <a:cubicBezTo>
                    <a:pt x="12" y="105"/>
                    <a:pt x="12" y="105"/>
                    <a:pt x="12" y="105"/>
                  </a:cubicBezTo>
                  <a:cubicBezTo>
                    <a:pt x="100" y="61"/>
                    <a:pt x="100" y="61"/>
                    <a:pt x="100" y="61"/>
                  </a:cubicBezTo>
                  <a:lnTo>
                    <a:pt x="1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</p:grpSp>
      <p:grpSp>
        <p:nvGrpSpPr>
          <p:cNvPr id="124" name="Group 87">
            <a:extLst>
              <a:ext uri="{FF2B5EF4-FFF2-40B4-BE49-F238E27FC236}">
                <a16:creationId xmlns:a16="http://schemas.microsoft.com/office/drawing/2014/main" id="{6BDE5202-854C-CC41-965A-533F32430AEE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599644" y="1930124"/>
            <a:ext cx="499666" cy="499666"/>
            <a:chOff x="5510" y="1717"/>
            <a:chExt cx="428" cy="428"/>
          </a:xfrm>
          <a:solidFill>
            <a:schemeClr val="accent1"/>
          </a:solidFill>
        </p:grpSpPr>
        <p:sp>
          <p:nvSpPr>
            <p:cNvPr id="125" name="Freeform 88">
              <a:extLst>
                <a:ext uri="{FF2B5EF4-FFF2-40B4-BE49-F238E27FC236}">
                  <a16:creationId xmlns:a16="http://schemas.microsoft.com/office/drawing/2014/main" id="{5B0A10F8-A96B-5844-8703-D5883AC797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2" y="1717"/>
              <a:ext cx="366" cy="339"/>
            </a:xfrm>
            <a:custGeom>
              <a:avLst/>
              <a:gdLst>
                <a:gd name="T0" fmla="*/ 66 w 247"/>
                <a:gd name="T1" fmla="*/ 229 h 229"/>
                <a:gd name="T2" fmla="*/ 62 w 247"/>
                <a:gd name="T3" fmla="*/ 227 h 229"/>
                <a:gd name="T4" fmla="*/ 2 w 247"/>
                <a:gd name="T5" fmla="*/ 167 h 229"/>
                <a:gd name="T6" fmla="*/ 2 w 247"/>
                <a:gd name="T7" fmla="*/ 159 h 229"/>
                <a:gd name="T8" fmla="*/ 10 w 247"/>
                <a:gd name="T9" fmla="*/ 159 h 229"/>
                <a:gd name="T10" fmla="*/ 66 w 247"/>
                <a:gd name="T11" fmla="*/ 214 h 229"/>
                <a:gd name="T12" fmla="*/ 235 w 247"/>
                <a:gd name="T13" fmla="*/ 3 h 229"/>
                <a:gd name="T14" fmla="*/ 244 w 247"/>
                <a:gd name="T15" fmla="*/ 3 h 229"/>
                <a:gd name="T16" fmla="*/ 245 w 247"/>
                <a:gd name="T17" fmla="*/ 11 h 229"/>
                <a:gd name="T18" fmla="*/ 71 w 247"/>
                <a:gd name="T19" fmla="*/ 227 h 229"/>
                <a:gd name="T20" fmla="*/ 66 w 247"/>
                <a:gd name="T21" fmla="*/ 229 h 229"/>
                <a:gd name="T22" fmla="*/ 66 w 247"/>
                <a:gd name="T23" fmla="*/ 229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47" h="229">
                  <a:moveTo>
                    <a:pt x="66" y="229"/>
                  </a:moveTo>
                  <a:cubicBezTo>
                    <a:pt x="65" y="229"/>
                    <a:pt x="63" y="229"/>
                    <a:pt x="62" y="227"/>
                  </a:cubicBezTo>
                  <a:cubicBezTo>
                    <a:pt x="2" y="167"/>
                    <a:pt x="2" y="167"/>
                    <a:pt x="2" y="167"/>
                  </a:cubicBezTo>
                  <a:cubicBezTo>
                    <a:pt x="0" y="165"/>
                    <a:pt x="0" y="161"/>
                    <a:pt x="2" y="159"/>
                  </a:cubicBezTo>
                  <a:cubicBezTo>
                    <a:pt x="4" y="157"/>
                    <a:pt x="8" y="157"/>
                    <a:pt x="10" y="159"/>
                  </a:cubicBezTo>
                  <a:cubicBezTo>
                    <a:pt x="66" y="214"/>
                    <a:pt x="66" y="214"/>
                    <a:pt x="66" y="214"/>
                  </a:cubicBezTo>
                  <a:cubicBezTo>
                    <a:pt x="235" y="3"/>
                    <a:pt x="235" y="3"/>
                    <a:pt x="235" y="3"/>
                  </a:cubicBezTo>
                  <a:cubicBezTo>
                    <a:pt x="238" y="1"/>
                    <a:pt x="241" y="0"/>
                    <a:pt x="244" y="3"/>
                  </a:cubicBezTo>
                  <a:cubicBezTo>
                    <a:pt x="246" y="5"/>
                    <a:pt x="247" y="8"/>
                    <a:pt x="245" y="11"/>
                  </a:cubicBezTo>
                  <a:cubicBezTo>
                    <a:pt x="71" y="227"/>
                    <a:pt x="71" y="227"/>
                    <a:pt x="71" y="227"/>
                  </a:cubicBezTo>
                  <a:cubicBezTo>
                    <a:pt x="70" y="228"/>
                    <a:pt x="68" y="229"/>
                    <a:pt x="66" y="229"/>
                  </a:cubicBezTo>
                  <a:cubicBezTo>
                    <a:pt x="66" y="229"/>
                    <a:pt x="66" y="229"/>
                    <a:pt x="66" y="2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solidFill>
                  <a:schemeClr val="bg2"/>
                </a:solidFill>
                <a:latin typeface="+mj-lt"/>
              </a:endParaRPr>
            </a:p>
          </p:txBody>
        </p:sp>
        <p:sp>
          <p:nvSpPr>
            <p:cNvPr id="126" name="Freeform 89">
              <a:extLst>
                <a:ext uri="{FF2B5EF4-FFF2-40B4-BE49-F238E27FC236}">
                  <a16:creationId xmlns:a16="http://schemas.microsoft.com/office/drawing/2014/main" id="{04185316-B34F-294A-A34C-BE4AAF5B7697}"/>
                </a:ext>
              </a:extLst>
            </p:cNvPr>
            <p:cNvSpPr>
              <a:spLocks/>
            </p:cNvSpPr>
            <p:nvPr/>
          </p:nvSpPr>
          <p:spPr bwMode="auto">
            <a:xfrm>
              <a:off x="5510" y="1808"/>
              <a:ext cx="337" cy="337"/>
            </a:xfrm>
            <a:custGeom>
              <a:avLst/>
              <a:gdLst>
                <a:gd name="T0" fmla="*/ 114 w 228"/>
                <a:gd name="T1" fmla="*/ 228 h 228"/>
                <a:gd name="T2" fmla="*/ 0 w 228"/>
                <a:gd name="T3" fmla="*/ 114 h 228"/>
                <a:gd name="T4" fmla="*/ 114 w 228"/>
                <a:gd name="T5" fmla="*/ 0 h 228"/>
                <a:gd name="T6" fmla="*/ 165 w 228"/>
                <a:gd name="T7" fmla="*/ 12 h 228"/>
                <a:gd name="T8" fmla="*/ 168 w 228"/>
                <a:gd name="T9" fmla="*/ 20 h 228"/>
                <a:gd name="T10" fmla="*/ 159 w 228"/>
                <a:gd name="T11" fmla="*/ 23 h 228"/>
                <a:gd name="T12" fmla="*/ 114 w 228"/>
                <a:gd name="T13" fmla="*/ 12 h 228"/>
                <a:gd name="T14" fmla="*/ 12 w 228"/>
                <a:gd name="T15" fmla="*/ 114 h 228"/>
                <a:gd name="T16" fmla="*/ 114 w 228"/>
                <a:gd name="T17" fmla="*/ 216 h 228"/>
                <a:gd name="T18" fmla="*/ 216 w 228"/>
                <a:gd name="T19" fmla="*/ 114 h 228"/>
                <a:gd name="T20" fmla="*/ 214 w 228"/>
                <a:gd name="T21" fmla="*/ 92 h 228"/>
                <a:gd name="T22" fmla="*/ 218 w 228"/>
                <a:gd name="T23" fmla="*/ 84 h 228"/>
                <a:gd name="T24" fmla="*/ 225 w 228"/>
                <a:gd name="T25" fmla="*/ 89 h 228"/>
                <a:gd name="T26" fmla="*/ 228 w 228"/>
                <a:gd name="T27" fmla="*/ 114 h 228"/>
                <a:gd name="T28" fmla="*/ 114 w 228"/>
                <a:gd name="T29" fmla="*/ 228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8" h="228">
                  <a:moveTo>
                    <a:pt x="114" y="228"/>
                  </a:moveTo>
                  <a:cubicBezTo>
                    <a:pt x="51" y="228"/>
                    <a:pt x="0" y="177"/>
                    <a:pt x="0" y="114"/>
                  </a:cubicBezTo>
                  <a:cubicBezTo>
                    <a:pt x="0" y="51"/>
                    <a:pt x="51" y="0"/>
                    <a:pt x="114" y="0"/>
                  </a:cubicBezTo>
                  <a:cubicBezTo>
                    <a:pt x="132" y="0"/>
                    <a:pt x="149" y="4"/>
                    <a:pt x="165" y="12"/>
                  </a:cubicBezTo>
                  <a:cubicBezTo>
                    <a:pt x="168" y="14"/>
                    <a:pt x="169" y="17"/>
                    <a:pt x="168" y="20"/>
                  </a:cubicBezTo>
                  <a:cubicBezTo>
                    <a:pt x="166" y="23"/>
                    <a:pt x="162" y="24"/>
                    <a:pt x="159" y="23"/>
                  </a:cubicBezTo>
                  <a:cubicBezTo>
                    <a:pt x="145" y="16"/>
                    <a:pt x="130" y="12"/>
                    <a:pt x="114" y="12"/>
                  </a:cubicBezTo>
                  <a:cubicBezTo>
                    <a:pt x="58" y="12"/>
                    <a:pt x="12" y="58"/>
                    <a:pt x="12" y="114"/>
                  </a:cubicBezTo>
                  <a:cubicBezTo>
                    <a:pt x="12" y="170"/>
                    <a:pt x="58" y="216"/>
                    <a:pt x="114" y="216"/>
                  </a:cubicBezTo>
                  <a:cubicBezTo>
                    <a:pt x="170" y="216"/>
                    <a:pt x="216" y="170"/>
                    <a:pt x="216" y="114"/>
                  </a:cubicBezTo>
                  <a:cubicBezTo>
                    <a:pt x="216" y="107"/>
                    <a:pt x="215" y="99"/>
                    <a:pt x="214" y="92"/>
                  </a:cubicBezTo>
                  <a:cubicBezTo>
                    <a:pt x="213" y="88"/>
                    <a:pt x="215" y="85"/>
                    <a:pt x="218" y="84"/>
                  </a:cubicBezTo>
                  <a:cubicBezTo>
                    <a:pt x="221" y="84"/>
                    <a:pt x="225" y="86"/>
                    <a:pt x="225" y="89"/>
                  </a:cubicBezTo>
                  <a:cubicBezTo>
                    <a:pt x="227" y="97"/>
                    <a:pt x="228" y="106"/>
                    <a:pt x="228" y="114"/>
                  </a:cubicBezTo>
                  <a:cubicBezTo>
                    <a:pt x="228" y="177"/>
                    <a:pt x="177" y="228"/>
                    <a:pt x="114" y="2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solidFill>
                  <a:schemeClr val="bg2"/>
                </a:solidFill>
                <a:latin typeface="+mj-lt"/>
              </a:endParaRPr>
            </a:p>
          </p:txBody>
        </p:sp>
      </p:grpSp>
      <p:grpSp>
        <p:nvGrpSpPr>
          <p:cNvPr id="127" name="Group 78">
            <a:extLst>
              <a:ext uri="{FF2B5EF4-FFF2-40B4-BE49-F238E27FC236}">
                <a16:creationId xmlns:a16="http://schemas.microsoft.com/office/drawing/2014/main" id="{11722946-2303-184D-8463-D62F3154D8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53323" y="1958607"/>
            <a:ext cx="332545" cy="442701"/>
            <a:chOff x="5561" y="440"/>
            <a:chExt cx="320" cy="426"/>
          </a:xfrm>
          <a:solidFill>
            <a:schemeClr val="accent1"/>
          </a:solidFill>
        </p:grpSpPr>
        <p:sp>
          <p:nvSpPr>
            <p:cNvPr id="128" name="Freeform 79">
              <a:extLst>
                <a:ext uri="{FF2B5EF4-FFF2-40B4-BE49-F238E27FC236}">
                  <a16:creationId xmlns:a16="http://schemas.microsoft.com/office/drawing/2014/main" id="{B5E1DA5A-F0CE-4447-9220-974C2855E08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61" y="440"/>
              <a:ext cx="320" cy="426"/>
            </a:xfrm>
            <a:custGeom>
              <a:avLst/>
              <a:gdLst>
                <a:gd name="T0" fmla="*/ 210 w 216"/>
                <a:gd name="T1" fmla="*/ 288 h 288"/>
                <a:gd name="T2" fmla="*/ 6 w 216"/>
                <a:gd name="T3" fmla="*/ 288 h 288"/>
                <a:gd name="T4" fmla="*/ 0 w 216"/>
                <a:gd name="T5" fmla="*/ 282 h 288"/>
                <a:gd name="T6" fmla="*/ 0 w 216"/>
                <a:gd name="T7" fmla="*/ 6 h 288"/>
                <a:gd name="T8" fmla="*/ 6 w 216"/>
                <a:gd name="T9" fmla="*/ 0 h 288"/>
                <a:gd name="T10" fmla="*/ 138 w 216"/>
                <a:gd name="T11" fmla="*/ 0 h 288"/>
                <a:gd name="T12" fmla="*/ 142 w 216"/>
                <a:gd name="T13" fmla="*/ 2 h 288"/>
                <a:gd name="T14" fmla="*/ 214 w 216"/>
                <a:gd name="T15" fmla="*/ 74 h 288"/>
                <a:gd name="T16" fmla="*/ 216 w 216"/>
                <a:gd name="T17" fmla="*/ 78 h 288"/>
                <a:gd name="T18" fmla="*/ 216 w 216"/>
                <a:gd name="T19" fmla="*/ 282 h 288"/>
                <a:gd name="T20" fmla="*/ 210 w 216"/>
                <a:gd name="T21" fmla="*/ 288 h 288"/>
                <a:gd name="T22" fmla="*/ 12 w 216"/>
                <a:gd name="T23" fmla="*/ 276 h 288"/>
                <a:gd name="T24" fmla="*/ 204 w 216"/>
                <a:gd name="T25" fmla="*/ 276 h 288"/>
                <a:gd name="T26" fmla="*/ 204 w 216"/>
                <a:gd name="T27" fmla="*/ 81 h 288"/>
                <a:gd name="T28" fmla="*/ 136 w 216"/>
                <a:gd name="T29" fmla="*/ 12 h 288"/>
                <a:gd name="T30" fmla="*/ 12 w 216"/>
                <a:gd name="T31" fmla="*/ 12 h 288"/>
                <a:gd name="T32" fmla="*/ 12 w 216"/>
                <a:gd name="T33" fmla="*/ 276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6" h="288">
                  <a:moveTo>
                    <a:pt x="210" y="288"/>
                  </a:moveTo>
                  <a:cubicBezTo>
                    <a:pt x="6" y="288"/>
                    <a:pt x="6" y="288"/>
                    <a:pt x="6" y="288"/>
                  </a:cubicBezTo>
                  <a:cubicBezTo>
                    <a:pt x="3" y="288"/>
                    <a:pt x="0" y="286"/>
                    <a:pt x="0" y="28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40" y="0"/>
                    <a:pt x="141" y="1"/>
                    <a:pt x="142" y="2"/>
                  </a:cubicBezTo>
                  <a:cubicBezTo>
                    <a:pt x="214" y="74"/>
                    <a:pt x="214" y="74"/>
                    <a:pt x="214" y="74"/>
                  </a:cubicBezTo>
                  <a:cubicBezTo>
                    <a:pt x="216" y="75"/>
                    <a:pt x="216" y="77"/>
                    <a:pt x="216" y="78"/>
                  </a:cubicBezTo>
                  <a:cubicBezTo>
                    <a:pt x="216" y="282"/>
                    <a:pt x="216" y="282"/>
                    <a:pt x="216" y="282"/>
                  </a:cubicBezTo>
                  <a:cubicBezTo>
                    <a:pt x="216" y="286"/>
                    <a:pt x="214" y="288"/>
                    <a:pt x="210" y="288"/>
                  </a:cubicBezTo>
                  <a:close/>
                  <a:moveTo>
                    <a:pt x="12" y="276"/>
                  </a:moveTo>
                  <a:cubicBezTo>
                    <a:pt x="204" y="276"/>
                    <a:pt x="204" y="276"/>
                    <a:pt x="204" y="276"/>
                  </a:cubicBezTo>
                  <a:cubicBezTo>
                    <a:pt x="204" y="81"/>
                    <a:pt x="204" y="81"/>
                    <a:pt x="204" y="81"/>
                  </a:cubicBezTo>
                  <a:cubicBezTo>
                    <a:pt x="136" y="12"/>
                    <a:pt x="136" y="12"/>
                    <a:pt x="136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2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29" name="Freeform 80">
              <a:extLst>
                <a:ext uri="{FF2B5EF4-FFF2-40B4-BE49-F238E27FC236}">
                  <a16:creationId xmlns:a16="http://schemas.microsoft.com/office/drawing/2014/main" id="{ABA3B36B-BE79-3540-89D8-3AD859FC58B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7" y="440"/>
              <a:ext cx="124" cy="125"/>
            </a:xfrm>
            <a:custGeom>
              <a:avLst/>
              <a:gdLst>
                <a:gd name="T0" fmla="*/ 78 w 84"/>
                <a:gd name="T1" fmla="*/ 84 h 84"/>
                <a:gd name="T2" fmla="*/ 6 w 84"/>
                <a:gd name="T3" fmla="*/ 84 h 84"/>
                <a:gd name="T4" fmla="*/ 0 w 84"/>
                <a:gd name="T5" fmla="*/ 78 h 84"/>
                <a:gd name="T6" fmla="*/ 0 w 84"/>
                <a:gd name="T7" fmla="*/ 6 h 84"/>
                <a:gd name="T8" fmla="*/ 6 w 84"/>
                <a:gd name="T9" fmla="*/ 0 h 84"/>
                <a:gd name="T10" fmla="*/ 12 w 84"/>
                <a:gd name="T11" fmla="*/ 6 h 84"/>
                <a:gd name="T12" fmla="*/ 12 w 84"/>
                <a:gd name="T13" fmla="*/ 72 h 84"/>
                <a:gd name="T14" fmla="*/ 78 w 84"/>
                <a:gd name="T15" fmla="*/ 72 h 84"/>
                <a:gd name="T16" fmla="*/ 84 w 84"/>
                <a:gd name="T17" fmla="*/ 78 h 84"/>
                <a:gd name="T18" fmla="*/ 78 w 84"/>
                <a:gd name="T19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78" y="84"/>
                  </a:moveTo>
                  <a:cubicBezTo>
                    <a:pt x="6" y="84"/>
                    <a:pt x="6" y="84"/>
                    <a:pt x="6" y="84"/>
                  </a:cubicBezTo>
                  <a:cubicBezTo>
                    <a:pt x="3" y="84"/>
                    <a:pt x="0" y="82"/>
                    <a:pt x="0" y="78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10" y="0"/>
                    <a:pt x="12" y="3"/>
                    <a:pt x="12" y="6"/>
                  </a:cubicBezTo>
                  <a:cubicBezTo>
                    <a:pt x="12" y="72"/>
                    <a:pt x="12" y="72"/>
                    <a:pt x="12" y="72"/>
                  </a:cubicBezTo>
                  <a:cubicBezTo>
                    <a:pt x="78" y="72"/>
                    <a:pt x="78" y="72"/>
                    <a:pt x="78" y="72"/>
                  </a:cubicBezTo>
                  <a:cubicBezTo>
                    <a:pt x="82" y="72"/>
                    <a:pt x="84" y="75"/>
                    <a:pt x="84" y="78"/>
                  </a:cubicBezTo>
                  <a:cubicBezTo>
                    <a:pt x="84" y="82"/>
                    <a:pt x="82" y="84"/>
                    <a:pt x="78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30" name="Freeform 81">
              <a:extLst>
                <a:ext uri="{FF2B5EF4-FFF2-40B4-BE49-F238E27FC236}">
                  <a16:creationId xmlns:a16="http://schemas.microsoft.com/office/drawing/2014/main" id="{25C5AFD0-4C23-1A40-A6D1-BE0869FC763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21" y="618"/>
              <a:ext cx="89" cy="17"/>
            </a:xfrm>
            <a:custGeom>
              <a:avLst/>
              <a:gdLst>
                <a:gd name="T0" fmla="*/ 54 w 60"/>
                <a:gd name="T1" fmla="*/ 12 h 12"/>
                <a:gd name="T2" fmla="*/ 6 w 60"/>
                <a:gd name="T3" fmla="*/ 12 h 12"/>
                <a:gd name="T4" fmla="*/ 0 w 60"/>
                <a:gd name="T5" fmla="*/ 6 h 12"/>
                <a:gd name="T6" fmla="*/ 6 w 60"/>
                <a:gd name="T7" fmla="*/ 0 h 12"/>
                <a:gd name="T8" fmla="*/ 54 w 60"/>
                <a:gd name="T9" fmla="*/ 0 h 12"/>
                <a:gd name="T10" fmla="*/ 60 w 60"/>
                <a:gd name="T11" fmla="*/ 6 h 12"/>
                <a:gd name="T12" fmla="*/ 54 w 60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" h="12">
                  <a:moveTo>
                    <a:pt x="54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10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8" y="0"/>
                    <a:pt x="60" y="3"/>
                    <a:pt x="60" y="6"/>
                  </a:cubicBezTo>
                  <a:cubicBezTo>
                    <a:pt x="60" y="10"/>
                    <a:pt x="58" y="12"/>
                    <a:pt x="5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31" name="Freeform 82">
              <a:extLst>
                <a:ext uri="{FF2B5EF4-FFF2-40B4-BE49-F238E27FC236}">
                  <a16:creationId xmlns:a16="http://schemas.microsoft.com/office/drawing/2014/main" id="{D412E5BA-BAFD-7249-9FD7-E1C872BDFC9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21" y="689"/>
              <a:ext cx="89" cy="17"/>
            </a:xfrm>
            <a:custGeom>
              <a:avLst/>
              <a:gdLst>
                <a:gd name="T0" fmla="*/ 54 w 60"/>
                <a:gd name="T1" fmla="*/ 12 h 12"/>
                <a:gd name="T2" fmla="*/ 6 w 60"/>
                <a:gd name="T3" fmla="*/ 12 h 12"/>
                <a:gd name="T4" fmla="*/ 0 w 60"/>
                <a:gd name="T5" fmla="*/ 6 h 12"/>
                <a:gd name="T6" fmla="*/ 6 w 60"/>
                <a:gd name="T7" fmla="*/ 0 h 12"/>
                <a:gd name="T8" fmla="*/ 54 w 60"/>
                <a:gd name="T9" fmla="*/ 0 h 12"/>
                <a:gd name="T10" fmla="*/ 60 w 60"/>
                <a:gd name="T11" fmla="*/ 6 h 12"/>
                <a:gd name="T12" fmla="*/ 54 w 60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" h="12">
                  <a:moveTo>
                    <a:pt x="54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10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8" y="0"/>
                    <a:pt x="60" y="3"/>
                    <a:pt x="60" y="6"/>
                  </a:cubicBezTo>
                  <a:cubicBezTo>
                    <a:pt x="60" y="10"/>
                    <a:pt x="58" y="12"/>
                    <a:pt x="5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32" name="Freeform 83">
              <a:extLst>
                <a:ext uri="{FF2B5EF4-FFF2-40B4-BE49-F238E27FC236}">
                  <a16:creationId xmlns:a16="http://schemas.microsoft.com/office/drawing/2014/main" id="{427BAFDA-991B-DF4F-A7FE-4061E798691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21" y="760"/>
              <a:ext cx="89" cy="17"/>
            </a:xfrm>
            <a:custGeom>
              <a:avLst/>
              <a:gdLst>
                <a:gd name="T0" fmla="*/ 54 w 60"/>
                <a:gd name="T1" fmla="*/ 12 h 12"/>
                <a:gd name="T2" fmla="*/ 6 w 60"/>
                <a:gd name="T3" fmla="*/ 12 h 12"/>
                <a:gd name="T4" fmla="*/ 0 w 60"/>
                <a:gd name="T5" fmla="*/ 6 h 12"/>
                <a:gd name="T6" fmla="*/ 6 w 60"/>
                <a:gd name="T7" fmla="*/ 0 h 12"/>
                <a:gd name="T8" fmla="*/ 54 w 60"/>
                <a:gd name="T9" fmla="*/ 0 h 12"/>
                <a:gd name="T10" fmla="*/ 60 w 60"/>
                <a:gd name="T11" fmla="*/ 6 h 12"/>
                <a:gd name="T12" fmla="*/ 54 w 60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" h="12">
                  <a:moveTo>
                    <a:pt x="54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10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8" y="0"/>
                    <a:pt x="60" y="3"/>
                    <a:pt x="60" y="6"/>
                  </a:cubicBezTo>
                  <a:cubicBezTo>
                    <a:pt x="60" y="10"/>
                    <a:pt x="58" y="12"/>
                    <a:pt x="5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33" name="Freeform 84">
              <a:extLst>
                <a:ext uri="{FF2B5EF4-FFF2-40B4-BE49-F238E27FC236}">
                  <a16:creationId xmlns:a16="http://schemas.microsoft.com/office/drawing/2014/main" id="{B4508F28-8BDC-9245-9C66-6834A3DEBB7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4" y="582"/>
              <a:ext cx="91" cy="62"/>
            </a:xfrm>
            <a:custGeom>
              <a:avLst/>
              <a:gdLst>
                <a:gd name="T0" fmla="*/ 24 w 61"/>
                <a:gd name="T1" fmla="*/ 42 h 42"/>
                <a:gd name="T2" fmla="*/ 20 w 61"/>
                <a:gd name="T3" fmla="*/ 41 h 42"/>
                <a:gd name="T4" fmla="*/ 2 w 61"/>
                <a:gd name="T5" fmla="*/ 23 h 42"/>
                <a:gd name="T6" fmla="*/ 2 w 61"/>
                <a:gd name="T7" fmla="*/ 14 h 42"/>
                <a:gd name="T8" fmla="*/ 10 w 61"/>
                <a:gd name="T9" fmla="*/ 14 h 42"/>
                <a:gd name="T10" fmla="*/ 24 w 61"/>
                <a:gd name="T11" fmla="*/ 28 h 42"/>
                <a:gd name="T12" fmla="*/ 50 w 61"/>
                <a:gd name="T13" fmla="*/ 2 h 42"/>
                <a:gd name="T14" fmla="*/ 58 w 61"/>
                <a:gd name="T15" fmla="*/ 2 h 42"/>
                <a:gd name="T16" fmla="*/ 58 w 61"/>
                <a:gd name="T17" fmla="*/ 11 h 42"/>
                <a:gd name="T18" fmla="*/ 28 w 61"/>
                <a:gd name="T19" fmla="*/ 41 h 42"/>
                <a:gd name="T20" fmla="*/ 24 w 61"/>
                <a:gd name="T21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" h="42">
                  <a:moveTo>
                    <a:pt x="24" y="42"/>
                  </a:moveTo>
                  <a:cubicBezTo>
                    <a:pt x="23" y="42"/>
                    <a:pt x="21" y="42"/>
                    <a:pt x="20" y="41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0"/>
                    <a:pt x="0" y="17"/>
                    <a:pt x="2" y="14"/>
                  </a:cubicBezTo>
                  <a:cubicBezTo>
                    <a:pt x="4" y="12"/>
                    <a:pt x="8" y="12"/>
                    <a:pt x="10" y="14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50" y="2"/>
                    <a:pt x="50" y="2"/>
                    <a:pt x="50" y="2"/>
                  </a:cubicBezTo>
                  <a:cubicBezTo>
                    <a:pt x="52" y="0"/>
                    <a:pt x="56" y="0"/>
                    <a:pt x="58" y="2"/>
                  </a:cubicBezTo>
                  <a:cubicBezTo>
                    <a:pt x="61" y="5"/>
                    <a:pt x="61" y="8"/>
                    <a:pt x="58" y="1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7" y="42"/>
                    <a:pt x="26" y="42"/>
                    <a:pt x="24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34" name="Freeform 85">
              <a:extLst>
                <a:ext uri="{FF2B5EF4-FFF2-40B4-BE49-F238E27FC236}">
                  <a16:creationId xmlns:a16="http://schemas.microsoft.com/office/drawing/2014/main" id="{4B821B86-B791-D441-90DA-D286CAEB56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4" y="653"/>
              <a:ext cx="91" cy="62"/>
            </a:xfrm>
            <a:custGeom>
              <a:avLst/>
              <a:gdLst>
                <a:gd name="T0" fmla="*/ 24 w 61"/>
                <a:gd name="T1" fmla="*/ 42 h 42"/>
                <a:gd name="T2" fmla="*/ 20 w 61"/>
                <a:gd name="T3" fmla="*/ 41 h 42"/>
                <a:gd name="T4" fmla="*/ 2 w 61"/>
                <a:gd name="T5" fmla="*/ 23 h 42"/>
                <a:gd name="T6" fmla="*/ 2 w 61"/>
                <a:gd name="T7" fmla="*/ 14 h 42"/>
                <a:gd name="T8" fmla="*/ 10 w 61"/>
                <a:gd name="T9" fmla="*/ 14 h 42"/>
                <a:gd name="T10" fmla="*/ 24 w 61"/>
                <a:gd name="T11" fmla="*/ 28 h 42"/>
                <a:gd name="T12" fmla="*/ 50 w 61"/>
                <a:gd name="T13" fmla="*/ 2 h 42"/>
                <a:gd name="T14" fmla="*/ 58 w 61"/>
                <a:gd name="T15" fmla="*/ 2 h 42"/>
                <a:gd name="T16" fmla="*/ 58 w 61"/>
                <a:gd name="T17" fmla="*/ 11 h 42"/>
                <a:gd name="T18" fmla="*/ 28 w 61"/>
                <a:gd name="T19" fmla="*/ 41 h 42"/>
                <a:gd name="T20" fmla="*/ 24 w 61"/>
                <a:gd name="T21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" h="42">
                  <a:moveTo>
                    <a:pt x="24" y="42"/>
                  </a:moveTo>
                  <a:cubicBezTo>
                    <a:pt x="23" y="42"/>
                    <a:pt x="21" y="42"/>
                    <a:pt x="20" y="41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0"/>
                    <a:pt x="0" y="17"/>
                    <a:pt x="2" y="14"/>
                  </a:cubicBezTo>
                  <a:cubicBezTo>
                    <a:pt x="4" y="12"/>
                    <a:pt x="8" y="12"/>
                    <a:pt x="10" y="14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50" y="2"/>
                    <a:pt x="50" y="2"/>
                    <a:pt x="50" y="2"/>
                  </a:cubicBezTo>
                  <a:cubicBezTo>
                    <a:pt x="52" y="0"/>
                    <a:pt x="56" y="0"/>
                    <a:pt x="58" y="2"/>
                  </a:cubicBezTo>
                  <a:cubicBezTo>
                    <a:pt x="61" y="5"/>
                    <a:pt x="61" y="8"/>
                    <a:pt x="58" y="1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7" y="42"/>
                    <a:pt x="26" y="42"/>
                    <a:pt x="24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35" name="Freeform 86">
              <a:extLst>
                <a:ext uri="{FF2B5EF4-FFF2-40B4-BE49-F238E27FC236}">
                  <a16:creationId xmlns:a16="http://schemas.microsoft.com/office/drawing/2014/main" id="{0961530D-62F0-7F40-BD08-0D4F17005F3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4" y="724"/>
              <a:ext cx="91" cy="62"/>
            </a:xfrm>
            <a:custGeom>
              <a:avLst/>
              <a:gdLst>
                <a:gd name="T0" fmla="*/ 24 w 61"/>
                <a:gd name="T1" fmla="*/ 42 h 42"/>
                <a:gd name="T2" fmla="*/ 20 w 61"/>
                <a:gd name="T3" fmla="*/ 41 h 42"/>
                <a:gd name="T4" fmla="*/ 2 w 61"/>
                <a:gd name="T5" fmla="*/ 23 h 42"/>
                <a:gd name="T6" fmla="*/ 2 w 61"/>
                <a:gd name="T7" fmla="*/ 14 h 42"/>
                <a:gd name="T8" fmla="*/ 10 w 61"/>
                <a:gd name="T9" fmla="*/ 14 h 42"/>
                <a:gd name="T10" fmla="*/ 24 w 61"/>
                <a:gd name="T11" fmla="*/ 28 h 42"/>
                <a:gd name="T12" fmla="*/ 50 w 61"/>
                <a:gd name="T13" fmla="*/ 2 h 42"/>
                <a:gd name="T14" fmla="*/ 58 w 61"/>
                <a:gd name="T15" fmla="*/ 2 h 42"/>
                <a:gd name="T16" fmla="*/ 58 w 61"/>
                <a:gd name="T17" fmla="*/ 11 h 42"/>
                <a:gd name="T18" fmla="*/ 28 w 61"/>
                <a:gd name="T19" fmla="*/ 41 h 42"/>
                <a:gd name="T20" fmla="*/ 24 w 61"/>
                <a:gd name="T21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" h="42">
                  <a:moveTo>
                    <a:pt x="24" y="42"/>
                  </a:moveTo>
                  <a:cubicBezTo>
                    <a:pt x="23" y="42"/>
                    <a:pt x="21" y="42"/>
                    <a:pt x="20" y="41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0"/>
                    <a:pt x="0" y="17"/>
                    <a:pt x="2" y="14"/>
                  </a:cubicBezTo>
                  <a:cubicBezTo>
                    <a:pt x="4" y="12"/>
                    <a:pt x="8" y="12"/>
                    <a:pt x="10" y="14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50" y="2"/>
                    <a:pt x="50" y="2"/>
                    <a:pt x="50" y="2"/>
                  </a:cubicBezTo>
                  <a:cubicBezTo>
                    <a:pt x="52" y="0"/>
                    <a:pt x="56" y="0"/>
                    <a:pt x="58" y="2"/>
                  </a:cubicBezTo>
                  <a:cubicBezTo>
                    <a:pt x="61" y="5"/>
                    <a:pt x="61" y="8"/>
                    <a:pt x="58" y="1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7" y="42"/>
                    <a:pt x="26" y="42"/>
                    <a:pt x="24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</p:grpSp>
      <p:grpSp>
        <p:nvGrpSpPr>
          <p:cNvPr id="136" name="Group 45">
            <a:extLst>
              <a:ext uri="{FF2B5EF4-FFF2-40B4-BE49-F238E27FC236}">
                <a16:creationId xmlns:a16="http://schemas.microsoft.com/office/drawing/2014/main" id="{516FF822-0AC6-8F49-982F-1D1D7300DD43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83204" y="3116889"/>
            <a:ext cx="481666" cy="481666"/>
            <a:chOff x="5507" y="439"/>
            <a:chExt cx="426" cy="426"/>
          </a:xfrm>
          <a:solidFill>
            <a:schemeClr val="accent1"/>
          </a:solidFill>
        </p:grpSpPr>
        <p:sp>
          <p:nvSpPr>
            <p:cNvPr id="137" name="Freeform 46">
              <a:extLst>
                <a:ext uri="{FF2B5EF4-FFF2-40B4-BE49-F238E27FC236}">
                  <a16:creationId xmlns:a16="http://schemas.microsoft.com/office/drawing/2014/main" id="{F4B73D59-02E7-6541-B93C-C6650620AAF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96" y="652"/>
              <a:ext cx="124" cy="124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8"/>
                    <a:pt x="19" y="0"/>
                    <a:pt x="42" y="0"/>
                  </a:cubicBezTo>
                  <a:cubicBezTo>
                    <a:pt x="66" y="0"/>
                    <a:pt x="84" y="18"/>
                    <a:pt x="84" y="42"/>
                  </a:cubicBezTo>
                  <a:cubicBezTo>
                    <a:pt x="84" y="65"/>
                    <a:pt x="66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6" y="12"/>
                    <a:pt x="12" y="25"/>
                    <a:pt x="12" y="42"/>
                  </a:cubicBezTo>
                  <a:cubicBezTo>
                    <a:pt x="12" y="58"/>
                    <a:pt x="26" y="72"/>
                    <a:pt x="42" y="72"/>
                  </a:cubicBezTo>
                  <a:cubicBezTo>
                    <a:pt x="59" y="72"/>
                    <a:pt x="72" y="58"/>
                    <a:pt x="72" y="42"/>
                  </a:cubicBezTo>
                  <a:cubicBezTo>
                    <a:pt x="72" y="25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38" name="Freeform 47">
              <a:extLst>
                <a:ext uri="{FF2B5EF4-FFF2-40B4-BE49-F238E27FC236}">
                  <a16:creationId xmlns:a16="http://schemas.microsoft.com/office/drawing/2014/main" id="{A069EDB2-D1F1-4B46-9633-D4A833BD8A7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09" y="492"/>
              <a:ext cx="71" cy="71"/>
            </a:xfrm>
            <a:custGeom>
              <a:avLst/>
              <a:gdLst>
                <a:gd name="T0" fmla="*/ 24 w 48"/>
                <a:gd name="T1" fmla="*/ 48 h 48"/>
                <a:gd name="T2" fmla="*/ 0 w 48"/>
                <a:gd name="T3" fmla="*/ 24 h 48"/>
                <a:gd name="T4" fmla="*/ 24 w 48"/>
                <a:gd name="T5" fmla="*/ 0 h 48"/>
                <a:gd name="T6" fmla="*/ 48 w 48"/>
                <a:gd name="T7" fmla="*/ 24 h 48"/>
                <a:gd name="T8" fmla="*/ 24 w 48"/>
                <a:gd name="T9" fmla="*/ 48 h 48"/>
                <a:gd name="T10" fmla="*/ 24 w 48"/>
                <a:gd name="T11" fmla="*/ 12 h 48"/>
                <a:gd name="T12" fmla="*/ 12 w 48"/>
                <a:gd name="T13" fmla="*/ 24 h 48"/>
                <a:gd name="T14" fmla="*/ 24 w 48"/>
                <a:gd name="T15" fmla="*/ 36 h 48"/>
                <a:gd name="T16" fmla="*/ 36 w 48"/>
                <a:gd name="T17" fmla="*/ 24 h 48"/>
                <a:gd name="T18" fmla="*/ 24 w 48"/>
                <a:gd name="T19" fmla="*/ 1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48">
                  <a:moveTo>
                    <a:pt x="24" y="48"/>
                  </a:moveTo>
                  <a:cubicBezTo>
                    <a:pt x="11" y="48"/>
                    <a:pt x="0" y="37"/>
                    <a:pt x="0" y="24"/>
                  </a:cubicBezTo>
                  <a:cubicBezTo>
                    <a:pt x="0" y="10"/>
                    <a:pt x="11" y="0"/>
                    <a:pt x="24" y="0"/>
                  </a:cubicBezTo>
                  <a:cubicBezTo>
                    <a:pt x="38" y="0"/>
                    <a:pt x="48" y="10"/>
                    <a:pt x="48" y="24"/>
                  </a:cubicBezTo>
                  <a:cubicBezTo>
                    <a:pt x="48" y="37"/>
                    <a:pt x="38" y="48"/>
                    <a:pt x="24" y="48"/>
                  </a:cubicBezTo>
                  <a:close/>
                  <a:moveTo>
                    <a:pt x="24" y="12"/>
                  </a:moveTo>
                  <a:cubicBezTo>
                    <a:pt x="18" y="12"/>
                    <a:pt x="12" y="17"/>
                    <a:pt x="12" y="24"/>
                  </a:cubicBezTo>
                  <a:cubicBezTo>
                    <a:pt x="12" y="30"/>
                    <a:pt x="18" y="36"/>
                    <a:pt x="24" y="36"/>
                  </a:cubicBezTo>
                  <a:cubicBezTo>
                    <a:pt x="31" y="36"/>
                    <a:pt x="36" y="30"/>
                    <a:pt x="36" y="24"/>
                  </a:cubicBezTo>
                  <a:cubicBezTo>
                    <a:pt x="36" y="17"/>
                    <a:pt x="31" y="12"/>
                    <a:pt x="2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39" name="Freeform 48">
              <a:extLst>
                <a:ext uri="{FF2B5EF4-FFF2-40B4-BE49-F238E27FC236}">
                  <a16:creationId xmlns:a16="http://schemas.microsoft.com/office/drawing/2014/main" id="{28E39315-063A-D84B-9973-3C71C544EA2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07" y="563"/>
              <a:ext cx="302" cy="302"/>
            </a:xfrm>
            <a:custGeom>
              <a:avLst/>
              <a:gdLst>
                <a:gd name="T0" fmla="*/ 79 w 204"/>
                <a:gd name="T1" fmla="*/ 204 h 204"/>
                <a:gd name="T2" fmla="*/ 73 w 204"/>
                <a:gd name="T3" fmla="*/ 180 h 204"/>
                <a:gd name="T4" fmla="*/ 34 w 204"/>
                <a:gd name="T5" fmla="*/ 176 h 204"/>
                <a:gd name="T6" fmla="*/ 2 w 204"/>
                <a:gd name="T7" fmla="*/ 132 h 204"/>
                <a:gd name="T8" fmla="*/ 19 w 204"/>
                <a:gd name="T9" fmla="*/ 115 h 204"/>
                <a:gd name="T10" fmla="*/ 19 w 204"/>
                <a:gd name="T11" fmla="*/ 88 h 204"/>
                <a:gd name="T12" fmla="*/ 2 w 204"/>
                <a:gd name="T13" fmla="*/ 76 h 204"/>
                <a:gd name="T14" fmla="*/ 26 w 204"/>
                <a:gd name="T15" fmla="*/ 30 h 204"/>
                <a:gd name="T16" fmla="*/ 50 w 204"/>
                <a:gd name="T17" fmla="*/ 36 h 204"/>
                <a:gd name="T18" fmla="*/ 73 w 204"/>
                <a:gd name="T19" fmla="*/ 6 h 204"/>
                <a:gd name="T20" fmla="*/ 127 w 204"/>
                <a:gd name="T21" fmla="*/ 0 h 204"/>
                <a:gd name="T22" fmla="*/ 133 w 204"/>
                <a:gd name="T23" fmla="*/ 23 h 204"/>
                <a:gd name="T24" fmla="*/ 170 w 204"/>
                <a:gd name="T25" fmla="*/ 28 h 204"/>
                <a:gd name="T26" fmla="*/ 179 w 204"/>
                <a:gd name="T27" fmla="*/ 30 h 204"/>
                <a:gd name="T28" fmla="*/ 200 w 204"/>
                <a:gd name="T29" fmla="*/ 80 h 204"/>
                <a:gd name="T30" fmla="*/ 186 w 204"/>
                <a:gd name="T31" fmla="*/ 102 h 204"/>
                <a:gd name="T32" fmla="*/ 201 w 204"/>
                <a:gd name="T33" fmla="*/ 124 h 204"/>
                <a:gd name="T34" fmla="*/ 179 w 204"/>
                <a:gd name="T35" fmla="*/ 173 h 204"/>
                <a:gd name="T36" fmla="*/ 171 w 204"/>
                <a:gd name="T37" fmla="*/ 176 h 204"/>
                <a:gd name="T38" fmla="*/ 133 w 204"/>
                <a:gd name="T39" fmla="*/ 180 h 204"/>
                <a:gd name="T40" fmla="*/ 127 w 204"/>
                <a:gd name="T41" fmla="*/ 204 h 204"/>
                <a:gd name="T42" fmla="*/ 121 w 204"/>
                <a:gd name="T43" fmla="*/ 192 h 204"/>
                <a:gd name="T44" fmla="*/ 126 w 204"/>
                <a:gd name="T45" fmla="*/ 170 h 204"/>
                <a:gd name="T46" fmla="*/ 158 w 204"/>
                <a:gd name="T47" fmla="*/ 154 h 204"/>
                <a:gd name="T48" fmla="*/ 189 w 204"/>
                <a:gd name="T49" fmla="*/ 131 h 204"/>
                <a:gd name="T50" fmla="*/ 173 w 204"/>
                <a:gd name="T51" fmla="*/ 117 h 204"/>
                <a:gd name="T52" fmla="*/ 173 w 204"/>
                <a:gd name="T53" fmla="*/ 87 h 204"/>
                <a:gd name="T54" fmla="*/ 189 w 204"/>
                <a:gd name="T55" fmla="*/ 72 h 204"/>
                <a:gd name="T56" fmla="*/ 158 w 204"/>
                <a:gd name="T57" fmla="*/ 49 h 204"/>
                <a:gd name="T58" fmla="*/ 126 w 204"/>
                <a:gd name="T59" fmla="*/ 33 h 204"/>
                <a:gd name="T60" fmla="*/ 121 w 204"/>
                <a:gd name="T61" fmla="*/ 12 h 204"/>
                <a:gd name="T62" fmla="*/ 85 w 204"/>
                <a:gd name="T63" fmla="*/ 27 h 204"/>
                <a:gd name="T64" fmla="*/ 55 w 204"/>
                <a:gd name="T65" fmla="*/ 48 h 204"/>
                <a:gd name="T66" fmla="*/ 34 w 204"/>
                <a:gd name="T67" fmla="*/ 41 h 204"/>
                <a:gd name="T68" fmla="*/ 29 w 204"/>
                <a:gd name="T69" fmla="*/ 80 h 204"/>
                <a:gd name="T70" fmla="*/ 30 w 204"/>
                <a:gd name="T71" fmla="*/ 102 h 204"/>
                <a:gd name="T72" fmla="*/ 29 w 204"/>
                <a:gd name="T73" fmla="*/ 123 h 204"/>
                <a:gd name="T74" fmla="*/ 33 w 204"/>
                <a:gd name="T75" fmla="*/ 162 h 204"/>
                <a:gd name="T76" fmla="*/ 55 w 204"/>
                <a:gd name="T77" fmla="*/ 155 h 204"/>
                <a:gd name="T78" fmla="*/ 85 w 204"/>
                <a:gd name="T79" fmla="*/ 176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04" h="204">
                  <a:moveTo>
                    <a:pt x="127" y="204"/>
                  </a:moveTo>
                  <a:cubicBezTo>
                    <a:pt x="79" y="204"/>
                    <a:pt x="79" y="204"/>
                    <a:pt x="79" y="204"/>
                  </a:cubicBezTo>
                  <a:cubicBezTo>
                    <a:pt x="76" y="204"/>
                    <a:pt x="73" y="201"/>
                    <a:pt x="73" y="198"/>
                  </a:cubicBezTo>
                  <a:cubicBezTo>
                    <a:pt x="73" y="180"/>
                    <a:pt x="73" y="180"/>
                    <a:pt x="73" y="180"/>
                  </a:cubicBezTo>
                  <a:cubicBezTo>
                    <a:pt x="65" y="177"/>
                    <a:pt x="57" y="173"/>
                    <a:pt x="50" y="167"/>
                  </a:cubicBezTo>
                  <a:cubicBezTo>
                    <a:pt x="34" y="176"/>
                    <a:pt x="34" y="176"/>
                    <a:pt x="34" y="176"/>
                  </a:cubicBezTo>
                  <a:cubicBezTo>
                    <a:pt x="31" y="177"/>
                    <a:pt x="28" y="176"/>
                    <a:pt x="26" y="173"/>
                  </a:cubicBezTo>
                  <a:cubicBezTo>
                    <a:pt x="2" y="132"/>
                    <a:pt x="2" y="132"/>
                    <a:pt x="2" y="132"/>
                  </a:cubicBezTo>
                  <a:cubicBezTo>
                    <a:pt x="0" y="129"/>
                    <a:pt x="1" y="125"/>
                    <a:pt x="4" y="124"/>
                  </a:cubicBezTo>
                  <a:cubicBezTo>
                    <a:pt x="19" y="115"/>
                    <a:pt x="19" y="115"/>
                    <a:pt x="19" y="115"/>
                  </a:cubicBezTo>
                  <a:cubicBezTo>
                    <a:pt x="19" y="111"/>
                    <a:pt x="18" y="106"/>
                    <a:pt x="18" y="102"/>
                  </a:cubicBezTo>
                  <a:cubicBezTo>
                    <a:pt x="18" y="97"/>
                    <a:pt x="19" y="93"/>
                    <a:pt x="19" y="88"/>
                  </a:cubicBezTo>
                  <a:cubicBezTo>
                    <a:pt x="4" y="80"/>
                    <a:pt x="4" y="80"/>
                    <a:pt x="4" y="80"/>
                  </a:cubicBezTo>
                  <a:cubicBezTo>
                    <a:pt x="3" y="79"/>
                    <a:pt x="2" y="78"/>
                    <a:pt x="2" y="76"/>
                  </a:cubicBezTo>
                  <a:cubicBezTo>
                    <a:pt x="1" y="74"/>
                    <a:pt x="1" y="73"/>
                    <a:pt x="2" y="71"/>
                  </a:cubicBezTo>
                  <a:cubicBezTo>
                    <a:pt x="26" y="30"/>
                    <a:pt x="26" y="30"/>
                    <a:pt x="26" y="30"/>
                  </a:cubicBezTo>
                  <a:cubicBezTo>
                    <a:pt x="28" y="27"/>
                    <a:pt x="32" y="26"/>
                    <a:pt x="34" y="28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7" y="30"/>
                    <a:pt x="65" y="26"/>
                    <a:pt x="73" y="23"/>
                  </a:cubicBezTo>
                  <a:cubicBezTo>
                    <a:pt x="73" y="6"/>
                    <a:pt x="73" y="6"/>
                    <a:pt x="73" y="6"/>
                  </a:cubicBezTo>
                  <a:cubicBezTo>
                    <a:pt x="73" y="2"/>
                    <a:pt x="76" y="0"/>
                    <a:pt x="79" y="0"/>
                  </a:cubicBezTo>
                  <a:cubicBezTo>
                    <a:pt x="127" y="0"/>
                    <a:pt x="127" y="0"/>
                    <a:pt x="127" y="0"/>
                  </a:cubicBezTo>
                  <a:cubicBezTo>
                    <a:pt x="131" y="0"/>
                    <a:pt x="133" y="2"/>
                    <a:pt x="133" y="6"/>
                  </a:cubicBezTo>
                  <a:cubicBezTo>
                    <a:pt x="133" y="23"/>
                    <a:pt x="133" y="23"/>
                    <a:pt x="133" y="23"/>
                  </a:cubicBezTo>
                  <a:cubicBezTo>
                    <a:pt x="142" y="26"/>
                    <a:pt x="149" y="31"/>
                    <a:pt x="156" y="36"/>
                  </a:cubicBezTo>
                  <a:cubicBezTo>
                    <a:pt x="170" y="28"/>
                    <a:pt x="170" y="28"/>
                    <a:pt x="170" y="28"/>
                  </a:cubicBezTo>
                  <a:cubicBezTo>
                    <a:pt x="172" y="27"/>
                    <a:pt x="173" y="27"/>
                    <a:pt x="175" y="27"/>
                  </a:cubicBezTo>
                  <a:cubicBezTo>
                    <a:pt x="177" y="27"/>
                    <a:pt x="178" y="28"/>
                    <a:pt x="179" y="30"/>
                  </a:cubicBezTo>
                  <a:cubicBezTo>
                    <a:pt x="203" y="71"/>
                    <a:pt x="203" y="71"/>
                    <a:pt x="203" y="71"/>
                  </a:cubicBezTo>
                  <a:cubicBezTo>
                    <a:pt x="204" y="74"/>
                    <a:pt x="203" y="78"/>
                    <a:pt x="200" y="80"/>
                  </a:cubicBezTo>
                  <a:cubicBezTo>
                    <a:pt x="185" y="88"/>
                    <a:pt x="185" y="88"/>
                    <a:pt x="185" y="88"/>
                  </a:cubicBezTo>
                  <a:cubicBezTo>
                    <a:pt x="186" y="93"/>
                    <a:pt x="186" y="97"/>
                    <a:pt x="186" y="102"/>
                  </a:cubicBezTo>
                  <a:cubicBezTo>
                    <a:pt x="186" y="106"/>
                    <a:pt x="186" y="111"/>
                    <a:pt x="185" y="115"/>
                  </a:cubicBezTo>
                  <a:cubicBezTo>
                    <a:pt x="201" y="124"/>
                    <a:pt x="201" y="124"/>
                    <a:pt x="201" y="124"/>
                  </a:cubicBezTo>
                  <a:cubicBezTo>
                    <a:pt x="203" y="125"/>
                    <a:pt x="204" y="129"/>
                    <a:pt x="203" y="132"/>
                  </a:cubicBezTo>
                  <a:cubicBezTo>
                    <a:pt x="179" y="173"/>
                    <a:pt x="179" y="173"/>
                    <a:pt x="179" y="173"/>
                  </a:cubicBezTo>
                  <a:cubicBezTo>
                    <a:pt x="178" y="175"/>
                    <a:pt x="177" y="176"/>
                    <a:pt x="175" y="176"/>
                  </a:cubicBezTo>
                  <a:cubicBezTo>
                    <a:pt x="174" y="177"/>
                    <a:pt x="172" y="176"/>
                    <a:pt x="171" y="176"/>
                  </a:cubicBezTo>
                  <a:cubicBezTo>
                    <a:pt x="156" y="167"/>
                    <a:pt x="156" y="167"/>
                    <a:pt x="156" y="167"/>
                  </a:cubicBezTo>
                  <a:cubicBezTo>
                    <a:pt x="149" y="173"/>
                    <a:pt x="142" y="177"/>
                    <a:pt x="133" y="180"/>
                  </a:cubicBezTo>
                  <a:cubicBezTo>
                    <a:pt x="133" y="198"/>
                    <a:pt x="133" y="198"/>
                    <a:pt x="133" y="198"/>
                  </a:cubicBezTo>
                  <a:cubicBezTo>
                    <a:pt x="133" y="201"/>
                    <a:pt x="131" y="204"/>
                    <a:pt x="127" y="204"/>
                  </a:cubicBezTo>
                  <a:close/>
                  <a:moveTo>
                    <a:pt x="85" y="192"/>
                  </a:moveTo>
                  <a:cubicBezTo>
                    <a:pt x="121" y="192"/>
                    <a:pt x="121" y="192"/>
                    <a:pt x="121" y="192"/>
                  </a:cubicBezTo>
                  <a:cubicBezTo>
                    <a:pt x="121" y="176"/>
                    <a:pt x="121" y="176"/>
                    <a:pt x="121" y="176"/>
                  </a:cubicBezTo>
                  <a:cubicBezTo>
                    <a:pt x="121" y="173"/>
                    <a:pt x="123" y="171"/>
                    <a:pt x="126" y="170"/>
                  </a:cubicBezTo>
                  <a:cubicBezTo>
                    <a:pt x="136" y="167"/>
                    <a:pt x="143" y="162"/>
                    <a:pt x="151" y="155"/>
                  </a:cubicBezTo>
                  <a:cubicBezTo>
                    <a:pt x="153" y="153"/>
                    <a:pt x="156" y="153"/>
                    <a:pt x="158" y="154"/>
                  </a:cubicBezTo>
                  <a:cubicBezTo>
                    <a:pt x="172" y="162"/>
                    <a:pt x="172" y="162"/>
                    <a:pt x="172" y="162"/>
                  </a:cubicBezTo>
                  <a:cubicBezTo>
                    <a:pt x="189" y="131"/>
                    <a:pt x="189" y="131"/>
                    <a:pt x="189" y="131"/>
                  </a:cubicBezTo>
                  <a:cubicBezTo>
                    <a:pt x="176" y="123"/>
                    <a:pt x="176" y="123"/>
                    <a:pt x="176" y="123"/>
                  </a:cubicBezTo>
                  <a:cubicBezTo>
                    <a:pt x="173" y="122"/>
                    <a:pt x="172" y="119"/>
                    <a:pt x="173" y="117"/>
                  </a:cubicBezTo>
                  <a:cubicBezTo>
                    <a:pt x="174" y="112"/>
                    <a:pt x="174" y="107"/>
                    <a:pt x="174" y="102"/>
                  </a:cubicBezTo>
                  <a:cubicBezTo>
                    <a:pt x="174" y="97"/>
                    <a:pt x="174" y="92"/>
                    <a:pt x="173" y="87"/>
                  </a:cubicBezTo>
                  <a:cubicBezTo>
                    <a:pt x="172" y="84"/>
                    <a:pt x="173" y="81"/>
                    <a:pt x="176" y="80"/>
                  </a:cubicBezTo>
                  <a:cubicBezTo>
                    <a:pt x="189" y="72"/>
                    <a:pt x="189" y="72"/>
                    <a:pt x="189" y="72"/>
                  </a:cubicBezTo>
                  <a:cubicBezTo>
                    <a:pt x="171" y="41"/>
                    <a:pt x="171" y="41"/>
                    <a:pt x="171" y="41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6" y="50"/>
                    <a:pt x="153" y="50"/>
                    <a:pt x="151" y="48"/>
                  </a:cubicBezTo>
                  <a:cubicBezTo>
                    <a:pt x="143" y="41"/>
                    <a:pt x="136" y="36"/>
                    <a:pt x="126" y="33"/>
                  </a:cubicBezTo>
                  <a:cubicBezTo>
                    <a:pt x="123" y="33"/>
                    <a:pt x="121" y="30"/>
                    <a:pt x="121" y="27"/>
                  </a:cubicBezTo>
                  <a:cubicBezTo>
                    <a:pt x="121" y="12"/>
                    <a:pt x="121" y="12"/>
                    <a:pt x="121" y="12"/>
                  </a:cubicBezTo>
                  <a:cubicBezTo>
                    <a:pt x="85" y="12"/>
                    <a:pt x="85" y="12"/>
                    <a:pt x="85" y="12"/>
                  </a:cubicBezTo>
                  <a:cubicBezTo>
                    <a:pt x="85" y="27"/>
                    <a:pt x="85" y="27"/>
                    <a:pt x="85" y="27"/>
                  </a:cubicBezTo>
                  <a:cubicBezTo>
                    <a:pt x="85" y="30"/>
                    <a:pt x="83" y="32"/>
                    <a:pt x="81" y="33"/>
                  </a:cubicBezTo>
                  <a:cubicBezTo>
                    <a:pt x="71" y="36"/>
                    <a:pt x="63" y="40"/>
                    <a:pt x="55" y="48"/>
                  </a:cubicBezTo>
                  <a:cubicBezTo>
                    <a:pt x="53" y="50"/>
                    <a:pt x="50" y="50"/>
                    <a:pt x="48" y="49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16" y="72"/>
                    <a:pt x="16" y="72"/>
                    <a:pt x="16" y="72"/>
                  </a:cubicBezTo>
                  <a:cubicBezTo>
                    <a:pt x="29" y="80"/>
                    <a:pt x="29" y="80"/>
                    <a:pt x="29" y="80"/>
                  </a:cubicBezTo>
                  <a:cubicBezTo>
                    <a:pt x="31" y="81"/>
                    <a:pt x="33" y="84"/>
                    <a:pt x="32" y="87"/>
                  </a:cubicBezTo>
                  <a:cubicBezTo>
                    <a:pt x="31" y="92"/>
                    <a:pt x="30" y="97"/>
                    <a:pt x="30" y="102"/>
                  </a:cubicBezTo>
                  <a:cubicBezTo>
                    <a:pt x="30" y="107"/>
                    <a:pt x="31" y="112"/>
                    <a:pt x="32" y="117"/>
                  </a:cubicBezTo>
                  <a:cubicBezTo>
                    <a:pt x="33" y="119"/>
                    <a:pt x="31" y="122"/>
                    <a:pt x="29" y="123"/>
                  </a:cubicBezTo>
                  <a:cubicBezTo>
                    <a:pt x="15" y="131"/>
                    <a:pt x="15" y="131"/>
                    <a:pt x="15" y="131"/>
                  </a:cubicBezTo>
                  <a:cubicBezTo>
                    <a:pt x="33" y="162"/>
                    <a:pt x="33" y="162"/>
                    <a:pt x="33" y="162"/>
                  </a:cubicBezTo>
                  <a:cubicBezTo>
                    <a:pt x="48" y="154"/>
                    <a:pt x="48" y="154"/>
                    <a:pt x="48" y="154"/>
                  </a:cubicBezTo>
                  <a:cubicBezTo>
                    <a:pt x="50" y="153"/>
                    <a:pt x="53" y="153"/>
                    <a:pt x="55" y="155"/>
                  </a:cubicBezTo>
                  <a:cubicBezTo>
                    <a:pt x="63" y="163"/>
                    <a:pt x="71" y="167"/>
                    <a:pt x="81" y="170"/>
                  </a:cubicBezTo>
                  <a:cubicBezTo>
                    <a:pt x="83" y="171"/>
                    <a:pt x="85" y="173"/>
                    <a:pt x="85" y="176"/>
                  </a:cubicBezTo>
                  <a:lnTo>
                    <a:pt x="85" y="1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40" name="Freeform 49">
              <a:extLst>
                <a:ext uri="{FF2B5EF4-FFF2-40B4-BE49-F238E27FC236}">
                  <a16:creationId xmlns:a16="http://schemas.microsoft.com/office/drawing/2014/main" id="{25703F0B-4AFB-1142-AB77-64647188DC7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57" y="439"/>
              <a:ext cx="176" cy="178"/>
            </a:xfrm>
            <a:custGeom>
              <a:avLst/>
              <a:gdLst>
                <a:gd name="T0" fmla="*/ 48 w 119"/>
                <a:gd name="T1" fmla="*/ 120 h 120"/>
                <a:gd name="T2" fmla="*/ 42 w 119"/>
                <a:gd name="T3" fmla="*/ 104 h 120"/>
                <a:gd name="T4" fmla="*/ 21 w 119"/>
                <a:gd name="T5" fmla="*/ 102 h 120"/>
                <a:gd name="T6" fmla="*/ 1 w 119"/>
                <a:gd name="T7" fmla="*/ 79 h 120"/>
                <a:gd name="T8" fmla="*/ 4 w 119"/>
                <a:gd name="T9" fmla="*/ 71 h 120"/>
                <a:gd name="T10" fmla="*/ 11 w 119"/>
                <a:gd name="T11" fmla="*/ 60 h 120"/>
                <a:gd name="T12" fmla="*/ 4 w 119"/>
                <a:gd name="T13" fmla="*/ 48 h 120"/>
                <a:gd name="T14" fmla="*/ 2 w 119"/>
                <a:gd name="T15" fmla="*/ 40 h 120"/>
                <a:gd name="T16" fmla="*/ 22 w 119"/>
                <a:gd name="T17" fmla="*/ 17 h 120"/>
                <a:gd name="T18" fmla="*/ 42 w 119"/>
                <a:gd name="T19" fmla="*/ 15 h 120"/>
                <a:gd name="T20" fmla="*/ 48 w 119"/>
                <a:gd name="T21" fmla="*/ 0 h 120"/>
                <a:gd name="T22" fmla="*/ 78 w 119"/>
                <a:gd name="T23" fmla="*/ 6 h 120"/>
                <a:gd name="T24" fmla="*/ 89 w 119"/>
                <a:gd name="T25" fmla="*/ 22 h 120"/>
                <a:gd name="T26" fmla="*/ 102 w 119"/>
                <a:gd name="T27" fmla="*/ 16 h 120"/>
                <a:gd name="T28" fmla="*/ 117 w 119"/>
                <a:gd name="T29" fmla="*/ 40 h 120"/>
                <a:gd name="T30" fmla="*/ 107 w 119"/>
                <a:gd name="T31" fmla="*/ 53 h 120"/>
                <a:gd name="T32" fmla="*/ 107 w 119"/>
                <a:gd name="T33" fmla="*/ 66 h 120"/>
                <a:gd name="T34" fmla="*/ 117 w 119"/>
                <a:gd name="T35" fmla="*/ 79 h 120"/>
                <a:gd name="T36" fmla="*/ 102 w 119"/>
                <a:gd name="T37" fmla="*/ 103 h 120"/>
                <a:gd name="T38" fmla="*/ 89 w 119"/>
                <a:gd name="T39" fmla="*/ 97 h 120"/>
                <a:gd name="T40" fmla="*/ 78 w 119"/>
                <a:gd name="T41" fmla="*/ 114 h 120"/>
                <a:gd name="T42" fmla="*/ 54 w 119"/>
                <a:gd name="T43" fmla="*/ 108 h 120"/>
                <a:gd name="T44" fmla="*/ 66 w 119"/>
                <a:gd name="T45" fmla="*/ 100 h 120"/>
                <a:gd name="T46" fmla="*/ 84 w 119"/>
                <a:gd name="T47" fmla="*/ 86 h 120"/>
                <a:gd name="T48" fmla="*/ 98 w 119"/>
                <a:gd name="T49" fmla="*/ 89 h 120"/>
                <a:gd name="T50" fmla="*/ 97 w 119"/>
                <a:gd name="T51" fmla="*/ 75 h 120"/>
                <a:gd name="T52" fmla="*/ 95 w 119"/>
                <a:gd name="T53" fmla="*/ 60 h 120"/>
                <a:gd name="T54" fmla="*/ 97 w 119"/>
                <a:gd name="T55" fmla="*/ 45 h 120"/>
                <a:gd name="T56" fmla="*/ 98 w 119"/>
                <a:gd name="T57" fmla="*/ 31 h 120"/>
                <a:gd name="T58" fmla="*/ 84 w 119"/>
                <a:gd name="T59" fmla="*/ 34 h 120"/>
                <a:gd name="T60" fmla="*/ 66 w 119"/>
                <a:gd name="T61" fmla="*/ 19 h 120"/>
                <a:gd name="T62" fmla="*/ 54 w 119"/>
                <a:gd name="T63" fmla="*/ 12 h 120"/>
                <a:gd name="T64" fmla="*/ 50 w 119"/>
                <a:gd name="T65" fmla="*/ 25 h 120"/>
                <a:gd name="T66" fmla="*/ 28 w 119"/>
                <a:gd name="T67" fmla="*/ 34 h 120"/>
                <a:gd name="T68" fmla="*/ 15 w 119"/>
                <a:gd name="T69" fmla="*/ 41 h 120"/>
                <a:gd name="T70" fmla="*/ 24 w 119"/>
                <a:gd name="T71" fmla="*/ 51 h 120"/>
                <a:gd name="T72" fmla="*/ 24 w 119"/>
                <a:gd name="T73" fmla="*/ 68 h 120"/>
                <a:gd name="T74" fmla="*/ 15 w 119"/>
                <a:gd name="T75" fmla="*/ 78 h 120"/>
                <a:gd name="T76" fmla="*/ 28 w 119"/>
                <a:gd name="T77" fmla="*/ 85 h 120"/>
                <a:gd name="T78" fmla="*/ 50 w 119"/>
                <a:gd name="T79" fmla="*/ 94 h 120"/>
                <a:gd name="T80" fmla="*/ 54 w 119"/>
                <a:gd name="T81" fmla="*/ 108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9" h="120">
                  <a:moveTo>
                    <a:pt x="72" y="120"/>
                  </a:moveTo>
                  <a:cubicBezTo>
                    <a:pt x="48" y="120"/>
                    <a:pt x="48" y="120"/>
                    <a:pt x="48" y="120"/>
                  </a:cubicBezTo>
                  <a:cubicBezTo>
                    <a:pt x="45" y="120"/>
                    <a:pt x="42" y="117"/>
                    <a:pt x="42" y="114"/>
                  </a:cubicBezTo>
                  <a:cubicBezTo>
                    <a:pt x="42" y="104"/>
                    <a:pt x="42" y="104"/>
                    <a:pt x="42" y="104"/>
                  </a:cubicBezTo>
                  <a:cubicBezTo>
                    <a:pt x="38" y="102"/>
                    <a:pt x="34" y="100"/>
                    <a:pt x="30" y="97"/>
                  </a:cubicBezTo>
                  <a:cubicBezTo>
                    <a:pt x="21" y="102"/>
                    <a:pt x="21" y="102"/>
                    <a:pt x="21" y="102"/>
                  </a:cubicBezTo>
                  <a:cubicBezTo>
                    <a:pt x="19" y="104"/>
                    <a:pt x="15" y="103"/>
                    <a:pt x="13" y="100"/>
                  </a:cubicBezTo>
                  <a:cubicBezTo>
                    <a:pt x="1" y="79"/>
                    <a:pt x="1" y="79"/>
                    <a:pt x="1" y="79"/>
                  </a:cubicBezTo>
                  <a:cubicBezTo>
                    <a:pt x="1" y="78"/>
                    <a:pt x="0" y="76"/>
                    <a:pt x="1" y="75"/>
                  </a:cubicBezTo>
                  <a:cubicBezTo>
                    <a:pt x="1" y="73"/>
                    <a:pt x="2" y="72"/>
                    <a:pt x="4" y="71"/>
                  </a:cubicBezTo>
                  <a:cubicBezTo>
                    <a:pt x="12" y="66"/>
                    <a:pt x="12" y="66"/>
                    <a:pt x="12" y="66"/>
                  </a:cubicBezTo>
                  <a:cubicBezTo>
                    <a:pt x="12" y="64"/>
                    <a:pt x="11" y="62"/>
                    <a:pt x="11" y="60"/>
                  </a:cubicBezTo>
                  <a:cubicBezTo>
                    <a:pt x="11" y="57"/>
                    <a:pt x="12" y="55"/>
                    <a:pt x="12" y="53"/>
                  </a:cubicBezTo>
                  <a:cubicBezTo>
                    <a:pt x="4" y="48"/>
                    <a:pt x="4" y="48"/>
                    <a:pt x="4" y="48"/>
                  </a:cubicBezTo>
                  <a:cubicBezTo>
                    <a:pt x="2" y="47"/>
                    <a:pt x="1" y="46"/>
                    <a:pt x="1" y="45"/>
                  </a:cubicBezTo>
                  <a:cubicBezTo>
                    <a:pt x="0" y="43"/>
                    <a:pt x="1" y="41"/>
                    <a:pt x="2" y="40"/>
                  </a:cubicBezTo>
                  <a:cubicBezTo>
                    <a:pt x="14" y="19"/>
                    <a:pt x="14" y="19"/>
                    <a:pt x="14" y="19"/>
                  </a:cubicBezTo>
                  <a:cubicBezTo>
                    <a:pt x="15" y="16"/>
                    <a:pt x="19" y="15"/>
                    <a:pt x="22" y="17"/>
                  </a:cubicBezTo>
                  <a:cubicBezTo>
                    <a:pt x="30" y="22"/>
                    <a:pt x="30" y="22"/>
                    <a:pt x="30" y="22"/>
                  </a:cubicBezTo>
                  <a:cubicBezTo>
                    <a:pt x="34" y="19"/>
                    <a:pt x="38" y="17"/>
                    <a:pt x="42" y="15"/>
                  </a:cubicBezTo>
                  <a:cubicBezTo>
                    <a:pt x="42" y="6"/>
                    <a:pt x="42" y="6"/>
                    <a:pt x="42" y="6"/>
                  </a:cubicBezTo>
                  <a:cubicBezTo>
                    <a:pt x="42" y="2"/>
                    <a:pt x="45" y="0"/>
                    <a:pt x="48" y="0"/>
                  </a:cubicBezTo>
                  <a:cubicBezTo>
                    <a:pt x="72" y="0"/>
                    <a:pt x="72" y="0"/>
                    <a:pt x="72" y="0"/>
                  </a:cubicBezTo>
                  <a:cubicBezTo>
                    <a:pt x="76" y="0"/>
                    <a:pt x="78" y="2"/>
                    <a:pt x="78" y="6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2" y="17"/>
                    <a:pt x="86" y="19"/>
                    <a:pt x="89" y="22"/>
                  </a:cubicBezTo>
                  <a:cubicBezTo>
                    <a:pt x="97" y="17"/>
                    <a:pt x="97" y="17"/>
                    <a:pt x="97" y="17"/>
                  </a:cubicBezTo>
                  <a:cubicBezTo>
                    <a:pt x="98" y="16"/>
                    <a:pt x="100" y="16"/>
                    <a:pt x="102" y="16"/>
                  </a:cubicBezTo>
                  <a:cubicBezTo>
                    <a:pt x="103" y="17"/>
                    <a:pt x="105" y="18"/>
                    <a:pt x="105" y="19"/>
                  </a:cubicBezTo>
                  <a:cubicBezTo>
                    <a:pt x="117" y="40"/>
                    <a:pt x="117" y="40"/>
                    <a:pt x="117" y="40"/>
                  </a:cubicBezTo>
                  <a:cubicBezTo>
                    <a:pt x="119" y="43"/>
                    <a:pt x="118" y="47"/>
                    <a:pt x="115" y="48"/>
                  </a:cubicBezTo>
                  <a:cubicBezTo>
                    <a:pt x="107" y="53"/>
                    <a:pt x="107" y="53"/>
                    <a:pt x="107" y="53"/>
                  </a:cubicBezTo>
                  <a:cubicBezTo>
                    <a:pt x="107" y="55"/>
                    <a:pt x="107" y="57"/>
                    <a:pt x="107" y="60"/>
                  </a:cubicBezTo>
                  <a:cubicBezTo>
                    <a:pt x="107" y="62"/>
                    <a:pt x="107" y="64"/>
                    <a:pt x="107" y="66"/>
                  </a:cubicBezTo>
                  <a:cubicBezTo>
                    <a:pt x="115" y="71"/>
                    <a:pt x="115" y="71"/>
                    <a:pt x="115" y="71"/>
                  </a:cubicBezTo>
                  <a:cubicBezTo>
                    <a:pt x="118" y="73"/>
                    <a:pt x="119" y="76"/>
                    <a:pt x="117" y="79"/>
                  </a:cubicBezTo>
                  <a:cubicBezTo>
                    <a:pt x="106" y="100"/>
                    <a:pt x="106" y="100"/>
                    <a:pt x="106" y="100"/>
                  </a:cubicBezTo>
                  <a:cubicBezTo>
                    <a:pt x="105" y="101"/>
                    <a:pt x="103" y="102"/>
                    <a:pt x="102" y="103"/>
                  </a:cubicBezTo>
                  <a:cubicBezTo>
                    <a:pt x="100" y="103"/>
                    <a:pt x="99" y="103"/>
                    <a:pt x="97" y="102"/>
                  </a:cubicBezTo>
                  <a:cubicBezTo>
                    <a:pt x="89" y="97"/>
                    <a:pt x="89" y="97"/>
                    <a:pt x="89" y="97"/>
                  </a:cubicBezTo>
                  <a:cubicBezTo>
                    <a:pt x="86" y="100"/>
                    <a:pt x="82" y="102"/>
                    <a:pt x="78" y="104"/>
                  </a:cubicBezTo>
                  <a:cubicBezTo>
                    <a:pt x="78" y="114"/>
                    <a:pt x="78" y="114"/>
                    <a:pt x="78" y="114"/>
                  </a:cubicBezTo>
                  <a:cubicBezTo>
                    <a:pt x="78" y="117"/>
                    <a:pt x="76" y="120"/>
                    <a:pt x="72" y="120"/>
                  </a:cubicBezTo>
                  <a:close/>
                  <a:moveTo>
                    <a:pt x="54" y="108"/>
                  </a:moveTo>
                  <a:cubicBezTo>
                    <a:pt x="66" y="108"/>
                    <a:pt x="66" y="108"/>
                    <a:pt x="66" y="108"/>
                  </a:cubicBezTo>
                  <a:cubicBezTo>
                    <a:pt x="66" y="100"/>
                    <a:pt x="66" y="100"/>
                    <a:pt x="66" y="100"/>
                  </a:cubicBezTo>
                  <a:cubicBezTo>
                    <a:pt x="66" y="97"/>
                    <a:pt x="68" y="95"/>
                    <a:pt x="70" y="94"/>
                  </a:cubicBezTo>
                  <a:cubicBezTo>
                    <a:pt x="76" y="93"/>
                    <a:pt x="80" y="90"/>
                    <a:pt x="84" y="86"/>
                  </a:cubicBezTo>
                  <a:cubicBezTo>
                    <a:pt x="86" y="84"/>
                    <a:pt x="89" y="84"/>
                    <a:pt x="92" y="85"/>
                  </a:cubicBezTo>
                  <a:cubicBezTo>
                    <a:pt x="98" y="89"/>
                    <a:pt x="98" y="89"/>
                    <a:pt x="98" y="89"/>
                  </a:cubicBezTo>
                  <a:cubicBezTo>
                    <a:pt x="104" y="78"/>
                    <a:pt x="104" y="78"/>
                    <a:pt x="104" y="78"/>
                  </a:cubicBezTo>
                  <a:cubicBezTo>
                    <a:pt x="97" y="75"/>
                    <a:pt x="97" y="75"/>
                    <a:pt x="97" y="75"/>
                  </a:cubicBezTo>
                  <a:cubicBezTo>
                    <a:pt x="95" y="73"/>
                    <a:pt x="94" y="71"/>
                    <a:pt x="94" y="68"/>
                  </a:cubicBezTo>
                  <a:cubicBezTo>
                    <a:pt x="95" y="65"/>
                    <a:pt x="95" y="62"/>
                    <a:pt x="95" y="60"/>
                  </a:cubicBezTo>
                  <a:cubicBezTo>
                    <a:pt x="95" y="57"/>
                    <a:pt x="95" y="54"/>
                    <a:pt x="94" y="51"/>
                  </a:cubicBezTo>
                  <a:cubicBezTo>
                    <a:pt x="94" y="49"/>
                    <a:pt x="95" y="46"/>
                    <a:pt x="97" y="45"/>
                  </a:cubicBezTo>
                  <a:cubicBezTo>
                    <a:pt x="104" y="41"/>
                    <a:pt x="104" y="41"/>
                    <a:pt x="104" y="41"/>
                  </a:cubicBezTo>
                  <a:cubicBezTo>
                    <a:pt x="98" y="31"/>
                    <a:pt x="98" y="31"/>
                    <a:pt x="98" y="31"/>
                  </a:cubicBezTo>
                  <a:cubicBezTo>
                    <a:pt x="92" y="34"/>
                    <a:pt x="92" y="34"/>
                    <a:pt x="92" y="34"/>
                  </a:cubicBezTo>
                  <a:cubicBezTo>
                    <a:pt x="89" y="36"/>
                    <a:pt x="86" y="35"/>
                    <a:pt x="84" y="34"/>
                  </a:cubicBezTo>
                  <a:cubicBezTo>
                    <a:pt x="80" y="30"/>
                    <a:pt x="76" y="27"/>
                    <a:pt x="70" y="25"/>
                  </a:cubicBezTo>
                  <a:cubicBezTo>
                    <a:pt x="68" y="24"/>
                    <a:pt x="66" y="22"/>
                    <a:pt x="66" y="19"/>
                  </a:cubicBezTo>
                  <a:cubicBezTo>
                    <a:pt x="66" y="12"/>
                    <a:pt x="66" y="12"/>
                    <a:pt x="66" y="12"/>
                  </a:cubicBezTo>
                  <a:cubicBezTo>
                    <a:pt x="54" y="12"/>
                    <a:pt x="54" y="12"/>
                    <a:pt x="54" y="12"/>
                  </a:cubicBezTo>
                  <a:cubicBezTo>
                    <a:pt x="54" y="19"/>
                    <a:pt x="54" y="19"/>
                    <a:pt x="54" y="19"/>
                  </a:cubicBezTo>
                  <a:cubicBezTo>
                    <a:pt x="54" y="22"/>
                    <a:pt x="53" y="24"/>
                    <a:pt x="50" y="25"/>
                  </a:cubicBezTo>
                  <a:cubicBezTo>
                    <a:pt x="44" y="27"/>
                    <a:pt x="39" y="30"/>
                    <a:pt x="35" y="34"/>
                  </a:cubicBezTo>
                  <a:cubicBezTo>
                    <a:pt x="33" y="35"/>
                    <a:pt x="30" y="36"/>
                    <a:pt x="28" y="34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15" y="41"/>
                    <a:pt x="15" y="41"/>
                    <a:pt x="15" y="41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4" y="46"/>
                    <a:pt x="25" y="49"/>
                    <a:pt x="24" y="51"/>
                  </a:cubicBezTo>
                  <a:cubicBezTo>
                    <a:pt x="24" y="54"/>
                    <a:pt x="23" y="57"/>
                    <a:pt x="23" y="60"/>
                  </a:cubicBezTo>
                  <a:cubicBezTo>
                    <a:pt x="23" y="62"/>
                    <a:pt x="24" y="65"/>
                    <a:pt x="24" y="68"/>
                  </a:cubicBezTo>
                  <a:cubicBezTo>
                    <a:pt x="25" y="71"/>
                    <a:pt x="24" y="73"/>
                    <a:pt x="22" y="75"/>
                  </a:cubicBezTo>
                  <a:cubicBezTo>
                    <a:pt x="15" y="78"/>
                    <a:pt x="15" y="78"/>
                    <a:pt x="15" y="78"/>
                  </a:cubicBezTo>
                  <a:cubicBezTo>
                    <a:pt x="21" y="89"/>
                    <a:pt x="21" y="89"/>
                    <a:pt x="21" y="89"/>
                  </a:cubicBezTo>
                  <a:cubicBezTo>
                    <a:pt x="28" y="85"/>
                    <a:pt x="28" y="85"/>
                    <a:pt x="28" y="85"/>
                  </a:cubicBezTo>
                  <a:cubicBezTo>
                    <a:pt x="30" y="84"/>
                    <a:pt x="33" y="84"/>
                    <a:pt x="35" y="86"/>
                  </a:cubicBezTo>
                  <a:cubicBezTo>
                    <a:pt x="39" y="89"/>
                    <a:pt x="44" y="92"/>
                    <a:pt x="50" y="94"/>
                  </a:cubicBezTo>
                  <a:cubicBezTo>
                    <a:pt x="53" y="95"/>
                    <a:pt x="54" y="97"/>
                    <a:pt x="54" y="100"/>
                  </a:cubicBezTo>
                  <a:lnTo>
                    <a:pt x="54" y="1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</p:grpSp>
      <p:grpSp>
        <p:nvGrpSpPr>
          <p:cNvPr id="141" name="Group 79">
            <a:extLst>
              <a:ext uri="{FF2B5EF4-FFF2-40B4-BE49-F238E27FC236}">
                <a16:creationId xmlns:a16="http://schemas.microsoft.com/office/drawing/2014/main" id="{F01FD265-4EA3-E648-9E9F-F7ED57259CE5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608644" y="3186991"/>
            <a:ext cx="481666" cy="341462"/>
            <a:chOff x="3437" y="1784"/>
            <a:chExt cx="426" cy="302"/>
          </a:xfrm>
          <a:solidFill>
            <a:schemeClr val="accent1"/>
          </a:solidFill>
        </p:grpSpPr>
        <p:sp>
          <p:nvSpPr>
            <p:cNvPr id="142" name="Freeform 80">
              <a:extLst>
                <a:ext uri="{FF2B5EF4-FFF2-40B4-BE49-F238E27FC236}">
                  <a16:creationId xmlns:a16="http://schemas.microsoft.com/office/drawing/2014/main" id="{AD563135-6D41-B34F-8DBF-9789C1D2FC7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14" y="1962"/>
              <a:ext cx="72" cy="70"/>
            </a:xfrm>
            <a:custGeom>
              <a:avLst/>
              <a:gdLst>
                <a:gd name="T0" fmla="*/ 24 w 48"/>
                <a:gd name="T1" fmla="*/ 48 h 48"/>
                <a:gd name="T2" fmla="*/ 0 w 48"/>
                <a:gd name="T3" fmla="*/ 24 h 48"/>
                <a:gd name="T4" fmla="*/ 24 w 48"/>
                <a:gd name="T5" fmla="*/ 0 h 48"/>
                <a:gd name="T6" fmla="*/ 48 w 48"/>
                <a:gd name="T7" fmla="*/ 24 h 48"/>
                <a:gd name="T8" fmla="*/ 24 w 48"/>
                <a:gd name="T9" fmla="*/ 48 h 48"/>
                <a:gd name="T10" fmla="*/ 24 w 48"/>
                <a:gd name="T11" fmla="*/ 12 h 48"/>
                <a:gd name="T12" fmla="*/ 12 w 48"/>
                <a:gd name="T13" fmla="*/ 24 h 48"/>
                <a:gd name="T14" fmla="*/ 24 w 48"/>
                <a:gd name="T15" fmla="*/ 36 h 48"/>
                <a:gd name="T16" fmla="*/ 36 w 48"/>
                <a:gd name="T17" fmla="*/ 24 h 48"/>
                <a:gd name="T18" fmla="*/ 24 w 48"/>
                <a:gd name="T19" fmla="*/ 1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48">
                  <a:moveTo>
                    <a:pt x="24" y="48"/>
                  </a:moveTo>
                  <a:cubicBezTo>
                    <a:pt x="11" y="48"/>
                    <a:pt x="0" y="37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cubicBezTo>
                    <a:pt x="48" y="37"/>
                    <a:pt x="37" y="48"/>
                    <a:pt x="24" y="48"/>
                  </a:cubicBezTo>
                  <a:close/>
                  <a:moveTo>
                    <a:pt x="24" y="12"/>
                  </a:moveTo>
                  <a:cubicBezTo>
                    <a:pt x="18" y="12"/>
                    <a:pt x="12" y="17"/>
                    <a:pt x="12" y="24"/>
                  </a:cubicBezTo>
                  <a:cubicBezTo>
                    <a:pt x="12" y="30"/>
                    <a:pt x="18" y="36"/>
                    <a:pt x="24" y="36"/>
                  </a:cubicBezTo>
                  <a:cubicBezTo>
                    <a:pt x="31" y="36"/>
                    <a:pt x="36" y="30"/>
                    <a:pt x="36" y="24"/>
                  </a:cubicBezTo>
                  <a:cubicBezTo>
                    <a:pt x="36" y="17"/>
                    <a:pt x="31" y="12"/>
                    <a:pt x="2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  <p:sp>
          <p:nvSpPr>
            <p:cNvPr id="143" name="Freeform 81">
              <a:extLst>
                <a:ext uri="{FF2B5EF4-FFF2-40B4-BE49-F238E27FC236}">
                  <a16:creationId xmlns:a16="http://schemas.microsoft.com/office/drawing/2014/main" id="{8E14FF8C-207B-F447-B912-AC19E0458359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9" y="1880"/>
              <a:ext cx="108" cy="107"/>
            </a:xfrm>
            <a:custGeom>
              <a:avLst/>
              <a:gdLst>
                <a:gd name="T0" fmla="*/ 7 w 73"/>
                <a:gd name="T1" fmla="*/ 72 h 72"/>
                <a:gd name="T2" fmla="*/ 3 w 73"/>
                <a:gd name="T3" fmla="*/ 70 h 72"/>
                <a:gd name="T4" fmla="*/ 3 w 73"/>
                <a:gd name="T5" fmla="*/ 62 h 72"/>
                <a:gd name="T6" fmla="*/ 62 w 73"/>
                <a:gd name="T7" fmla="*/ 2 h 72"/>
                <a:gd name="T8" fmla="*/ 71 w 73"/>
                <a:gd name="T9" fmla="*/ 2 h 72"/>
                <a:gd name="T10" fmla="*/ 71 w 73"/>
                <a:gd name="T11" fmla="*/ 11 h 72"/>
                <a:gd name="T12" fmla="*/ 11 w 73"/>
                <a:gd name="T13" fmla="*/ 70 h 72"/>
                <a:gd name="T14" fmla="*/ 7 w 73"/>
                <a:gd name="T15" fmla="*/ 7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3" h="72">
                  <a:moveTo>
                    <a:pt x="7" y="72"/>
                  </a:moveTo>
                  <a:cubicBezTo>
                    <a:pt x="5" y="72"/>
                    <a:pt x="4" y="72"/>
                    <a:pt x="3" y="70"/>
                  </a:cubicBezTo>
                  <a:cubicBezTo>
                    <a:pt x="0" y="68"/>
                    <a:pt x="0" y="64"/>
                    <a:pt x="3" y="62"/>
                  </a:cubicBezTo>
                  <a:cubicBezTo>
                    <a:pt x="62" y="2"/>
                    <a:pt x="62" y="2"/>
                    <a:pt x="62" y="2"/>
                  </a:cubicBezTo>
                  <a:cubicBezTo>
                    <a:pt x="64" y="0"/>
                    <a:pt x="68" y="0"/>
                    <a:pt x="71" y="2"/>
                  </a:cubicBezTo>
                  <a:cubicBezTo>
                    <a:pt x="73" y="5"/>
                    <a:pt x="73" y="9"/>
                    <a:pt x="71" y="11"/>
                  </a:cubicBezTo>
                  <a:cubicBezTo>
                    <a:pt x="11" y="70"/>
                    <a:pt x="11" y="70"/>
                    <a:pt x="11" y="70"/>
                  </a:cubicBezTo>
                  <a:cubicBezTo>
                    <a:pt x="10" y="72"/>
                    <a:pt x="9" y="72"/>
                    <a:pt x="7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  <p:sp>
          <p:nvSpPr>
            <p:cNvPr id="144" name="Freeform 82">
              <a:extLst>
                <a:ext uri="{FF2B5EF4-FFF2-40B4-BE49-F238E27FC236}">
                  <a16:creationId xmlns:a16="http://schemas.microsoft.com/office/drawing/2014/main" id="{D89E874B-0787-064A-B6EE-771B86487C5E}"/>
                </a:ext>
              </a:extLst>
            </p:cNvPr>
            <p:cNvSpPr>
              <a:spLocks/>
            </p:cNvSpPr>
            <p:nvPr/>
          </p:nvSpPr>
          <p:spPr bwMode="auto">
            <a:xfrm>
              <a:off x="3472" y="1997"/>
              <a:ext cx="54" cy="18"/>
            </a:xfrm>
            <a:custGeom>
              <a:avLst/>
              <a:gdLst>
                <a:gd name="T0" fmla="*/ 30 w 36"/>
                <a:gd name="T1" fmla="*/ 12 h 12"/>
                <a:gd name="T2" fmla="*/ 6 w 36"/>
                <a:gd name="T3" fmla="*/ 12 h 12"/>
                <a:gd name="T4" fmla="*/ 0 w 36"/>
                <a:gd name="T5" fmla="*/ 6 h 12"/>
                <a:gd name="T6" fmla="*/ 6 w 36"/>
                <a:gd name="T7" fmla="*/ 0 h 12"/>
                <a:gd name="T8" fmla="*/ 30 w 36"/>
                <a:gd name="T9" fmla="*/ 0 h 12"/>
                <a:gd name="T10" fmla="*/ 36 w 36"/>
                <a:gd name="T11" fmla="*/ 6 h 12"/>
                <a:gd name="T12" fmla="*/ 30 w 36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12">
                  <a:moveTo>
                    <a:pt x="30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4" y="0"/>
                    <a:pt x="36" y="3"/>
                    <a:pt x="36" y="6"/>
                  </a:cubicBezTo>
                  <a:cubicBezTo>
                    <a:pt x="36" y="9"/>
                    <a:pt x="34" y="12"/>
                    <a:pt x="3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  <p:sp>
          <p:nvSpPr>
            <p:cNvPr id="145" name="Freeform 83">
              <a:extLst>
                <a:ext uri="{FF2B5EF4-FFF2-40B4-BE49-F238E27FC236}">
                  <a16:creationId xmlns:a16="http://schemas.microsoft.com/office/drawing/2014/main" id="{B0BBC9BB-9478-DD40-9544-993DEB7E0F10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4" y="1997"/>
              <a:ext cx="54" cy="18"/>
            </a:xfrm>
            <a:custGeom>
              <a:avLst/>
              <a:gdLst>
                <a:gd name="T0" fmla="*/ 30 w 36"/>
                <a:gd name="T1" fmla="*/ 12 h 12"/>
                <a:gd name="T2" fmla="*/ 6 w 36"/>
                <a:gd name="T3" fmla="*/ 12 h 12"/>
                <a:gd name="T4" fmla="*/ 0 w 36"/>
                <a:gd name="T5" fmla="*/ 6 h 12"/>
                <a:gd name="T6" fmla="*/ 6 w 36"/>
                <a:gd name="T7" fmla="*/ 0 h 12"/>
                <a:gd name="T8" fmla="*/ 30 w 36"/>
                <a:gd name="T9" fmla="*/ 0 h 12"/>
                <a:gd name="T10" fmla="*/ 36 w 36"/>
                <a:gd name="T11" fmla="*/ 6 h 12"/>
                <a:gd name="T12" fmla="*/ 30 w 36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12">
                  <a:moveTo>
                    <a:pt x="30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4" y="0"/>
                    <a:pt x="36" y="3"/>
                    <a:pt x="36" y="6"/>
                  </a:cubicBezTo>
                  <a:cubicBezTo>
                    <a:pt x="36" y="9"/>
                    <a:pt x="34" y="12"/>
                    <a:pt x="3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  <p:sp>
          <p:nvSpPr>
            <p:cNvPr id="146" name="Freeform 84">
              <a:extLst>
                <a:ext uri="{FF2B5EF4-FFF2-40B4-BE49-F238E27FC236}">
                  <a16:creationId xmlns:a16="http://schemas.microsoft.com/office/drawing/2014/main" id="{52E27719-BDA4-694D-83C1-C827D694BDD0}"/>
                </a:ext>
              </a:extLst>
            </p:cNvPr>
            <p:cNvSpPr>
              <a:spLocks/>
            </p:cNvSpPr>
            <p:nvPr/>
          </p:nvSpPr>
          <p:spPr bwMode="auto">
            <a:xfrm>
              <a:off x="3764" y="1922"/>
              <a:ext cx="52" cy="32"/>
            </a:xfrm>
            <a:custGeom>
              <a:avLst/>
              <a:gdLst>
                <a:gd name="T0" fmla="*/ 6 w 35"/>
                <a:gd name="T1" fmla="*/ 22 h 22"/>
                <a:gd name="T2" fmla="*/ 1 w 35"/>
                <a:gd name="T3" fmla="*/ 19 h 22"/>
                <a:gd name="T4" fmla="*/ 4 w 35"/>
                <a:gd name="T5" fmla="*/ 11 h 22"/>
                <a:gd name="T6" fmla="*/ 26 w 35"/>
                <a:gd name="T7" fmla="*/ 2 h 22"/>
                <a:gd name="T8" fmla="*/ 34 w 35"/>
                <a:gd name="T9" fmla="*/ 5 h 22"/>
                <a:gd name="T10" fmla="*/ 31 w 35"/>
                <a:gd name="T11" fmla="*/ 13 h 22"/>
                <a:gd name="T12" fmla="*/ 9 w 35"/>
                <a:gd name="T13" fmla="*/ 22 h 22"/>
                <a:gd name="T14" fmla="*/ 6 w 35"/>
                <a:gd name="T15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5" h="22">
                  <a:moveTo>
                    <a:pt x="6" y="22"/>
                  </a:moveTo>
                  <a:cubicBezTo>
                    <a:pt x="4" y="22"/>
                    <a:pt x="2" y="21"/>
                    <a:pt x="1" y="19"/>
                  </a:cubicBezTo>
                  <a:cubicBezTo>
                    <a:pt x="0" y="16"/>
                    <a:pt x="1" y="12"/>
                    <a:pt x="4" y="11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9" y="0"/>
                    <a:pt x="33" y="2"/>
                    <a:pt x="34" y="5"/>
                  </a:cubicBezTo>
                  <a:cubicBezTo>
                    <a:pt x="35" y="8"/>
                    <a:pt x="34" y="11"/>
                    <a:pt x="31" y="13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8" y="22"/>
                    <a:pt x="7" y="22"/>
                    <a:pt x="6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  <p:sp>
          <p:nvSpPr>
            <p:cNvPr id="147" name="Freeform 85">
              <a:extLst>
                <a:ext uri="{FF2B5EF4-FFF2-40B4-BE49-F238E27FC236}">
                  <a16:creationId xmlns:a16="http://schemas.microsoft.com/office/drawing/2014/main" id="{FF113834-5F02-6A41-9F8F-FFF2D91F562A}"/>
                </a:ext>
              </a:extLst>
            </p:cNvPr>
            <p:cNvSpPr>
              <a:spLocks/>
            </p:cNvSpPr>
            <p:nvPr/>
          </p:nvSpPr>
          <p:spPr bwMode="auto">
            <a:xfrm>
              <a:off x="3691" y="1832"/>
              <a:ext cx="34" cy="51"/>
            </a:xfrm>
            <a:custGeom>
              <a:avLst/>
              <a:gdLst>
                <a:gd name="T0" fmla="*/ 7 w 23"/>
                <a:gd name="T1" fmla="*/ 35 h 35"/>
                <a:gd name="T2" fmla="*/ 4 w 23"/>
                <a:gd name="T3" fmla="*/ 34 h 35"/>
                <a:gd name="T4" fmla="*/ 1 w 23"/>
                <a:gd name="T5" fmla="*/ 26 h 35"/>
                <a:gd name="T6" fmla="*/ 10 w 23"/>
                <a:gd name="T7" fmla="*/ 4 h 35"/>
                <a:gd name="T8" fmla="*/ 18 w 23"/>
                <a:gd name="T9" fmla="*/ 1 h 35"/>
                <a:gd name="T10" fmla="*/ 21 w 23"/>
                <a:gd name="T11" fmla="*/ 9 h 35"/>
                <a:gd name="T12" fmla="*/ 12 w 23"/>
                <a:gd name="T13" fmla="*/ 31 h 35"/>
                <a:gd name="T14" fmla="*/ 7 w 23"/>
                <a:gd name="T15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35">
                  <a:moveTo>
                    <a:pt x="7" y="35"/>
                  </a:moveTo>
                  <a:cubicBezTo>
                    <a:pt x="6" y="35"/>
                    <a:pt x="5" y="35"/>
                    <a:pt x="4" y="34"/>
                  </a:cubicBezTo>
                  <a:cubicBezTo>
                    <a:pt x="1" y="33"/>
                    <a:pt x="0" y="29"/>
                    <a:pt x="1" y="26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2" y="1"/>
                    <a:pt x="15" y="0"/>
                    <a:pt x="18" y="1"/>
                  </a:cubicBezTo>
                  <a:cubicBezTo>
                    <a:pt x="21" y="2"/>
                    <a:pt x="23" y="6"/>
                    <a:pt x="21" y="9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1" y="33"/>
                    <a:pt x="9" y="35"/>
                    <a:pt x="7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  <p:sp>
          <p:nvSpPr>
            <p:cNvPr id="148" name="Freeform 86">
              <a:extLst>
                <a:ext uri="{FF2B5EF4-FFF2-40B4-BE49-F238E27FC236}">
                  <a16:creationId xmlns:a16="http://schemas.microsoft.com/office/drawing/2014/main" id="{1F6BA6DB-8682-D240-BADC-571C01985129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1" y="1820"/>
              <a:ext cx="18" cy="53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10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10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  <p:sp>
          <p:nvSpPr>
            <p:cNvPr id="149" name="Freeform 87">
              <a:extLst>
                <a:ext uri="{FF2B5EF4-FFF2-40B4-BE49-F238E27FC236}">
                  <a16:creationId xmlns:a16="http://schemas.microsoft.com/office/drawing/2014/main" id="{FE697EC8-E5DA-6C49-A676-2F10E8AEA48A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6" y="1832"/>
              <a:ext cx="34" cy="51"/>
            </a:xfrm>
            <a:custGeom>
              <a:avLst/>
              <a:gdLst>
                <a:gd name="T0" fmla="*/ 16 w 23"/>
                <a:gd name="T1" fmla="*/ 35 h 35"/>
                <a:gd name="T2" fmla="*/ 10 w 23"/>
                <a:gd name="T3" fmla="*/ 31 h 35"/>
                <a:gd name="T4" fmla="*/ 1 w 23"/>
                <a:gd name="T5" fmla="*/ 9 h 35"/>
                <a:gd name="T6" fmla="*/ 4 w 23"/>
                <a:gd name="T7" fmla="*/ 1 h 35"/>
                <a:gd name="T8" fmla="*/ 12 w 23"/>
                <a:gd name="T9" fmla="*/ 4 h 35"/>
                <a:gd name="T10" fmla="*/ 21 w 23"/>
                <a:gd name="T11" fmla="*/ 26 h 35"/>
                <a:gd name="T12" fmla="*/ 18 w 23"/>
                <a:gd name="T13" fmla="*/ 34 h 35"/>
                <a:gd name="T14" fmla="*/ 16 w 23"/>
                <a:gd name="T15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35">
                  <a:moveTo>
                    <a:pt x="16" y="35"/>
                  </a:moveTo>
                  <a:cubicBezTo>
                    <a:pt x="13" y="35"/>
                    <a:pt x="11" y="33"/>
                    <a:pt x="10" y="31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0" y="6"/>
                    <a:pt x="1" y="2"/>
                    <a:pt x="4" y="1"/>
                  </a:cubicBezTo>
                  <a:cubicBezTo>
                    <a:pt x="7" y="0"/>
                    <a:pt x="11" y="1"/>
                    <a:pt x="12" y="4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3" y="29"/>
                    <a:pt x="21" y="33"/>
                    <a:pt x="18" y="34"/>
                  </a:cubicBezTo>
                  <a:cubicBezTo>
                    <a:pt x="17" y="35"/>
                    <a:pt x="17" y="35"/>
                    <a:pt x="16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  <p:sp>
          <p:nvSpPr>
            <p:cNvPr id="150" name="Freeform 88">
              <a:extLst>
                <a:ext uri="{FF2B5EF4-FFF2-40B4-BE49-F238E27FC236}">
                  <a16:creationId xmlns:a16="http://schemas.microsoft.com/office/drawing/2014/main" id="{12D6C954-2EF3-BD42-BFB7-359D0D4F6A5C}"/>
                </a:ext>
              </a:extLst>
            </p:cNvPr>
            <p:cNvSpPr>
              <a:spLocks/>
            </p:cNvSpPr>
            <p:nvPr/>
          </p:nvSpPr>
          <p:spPr bwMode="auto">
            <a:xfrm>
              <a:off x="3521" y="1869"/>
              <a:ext cx="45" cy="42"/>
            </a:xfrm>
            <a:custGeom>
              <a:avLst/>
              <a:gdLst>
                <a:gd name="T0" fmla="*/ 24 w 30"/>
                <a:gd name="T1" fmla="*/ 29 h 29"/>
                <a:gd name="T2" fmla="*/ 19 w 30"/>
                <a:gd name="T3" fmla="*/ 27 h 29"/>
                <a:gd name="T4" fmla="*/ 2 w 30"/>
                <a:gd name="T5" fmla="*/ 10 h 29"/>
                <a:gd name="T6" fmla="*/ 2 w 30"/>
                <a:gd name="T7" fmla="*/ 2 h 29"/>
                <a:gd name="T8" fmla="*/ 11 w 30"/>
                <a:gd name="T9" fmla="*/ 2 h 29"/>
                <a:gd name="T10" fmla="*/ 28 w 30"/>
                <a:gd name="T11" fmla="*/ 19 h 29"/>
                <a:gd name="T12" fmla="*/ 28 w 30"/>
                <a:gd name="T13" fmla="*/ 27 h 29"/>
                <a:gd name="T14" fmla="*/ 24 w 30"/>
                <a:gd name="T1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" h="29">
                  <a:moveTo>
                    <a:pt x="24" y="29"/>
                  </a:moveTo>
                  <a:cubicBezTo>
                    <a:pt x="22" y="29"/>
                    <a:pt x="21" y="29"/>
                    <a:pt x="19" y="27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0" y="8"/>
                    <a:pt x="0" y="4"/>
                    <a:pt x="2" y="2"/>
                  </a:cubicBezTo>
                  <a:cubicBezTo>
                    <a:pt x="5" y="0"/>
                    <a:pt x="9" y="0"/>
                    <a:pt x="11" y="2"/>
                  </a:cubicBezTo>
                  <a:cubicBezTo>
                    <a:pt x="28" y="19"/>
                    <a:pt x="28" y="19"/>
                    <a:pt x="28" y="19"/>
                  </a:cubicBezTo>
                  <a:cubicBezTo>
                    <a:pt x="30" y="21"/>
                    <a:pt x="30" y="25"/>
                    <a:pt x="28" y="27"/>
                  </a:cubicBezTo>
                  <a:cubicBezTo>
                    <a:pt x="27" y="29"/>
                    <a:pt x="25" y="29"/>
                    <a:pt x="24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  <p:sp>
          <p:nvSpPr>
            <p:cNvPr id="151" name="Freeform 89">
              <a:extLst>
                <a:ext uri="{FF2B5EF4-FFF2-40B4-BE49-F238E27FC236}">
                  <a16:creationId xmlns:a16="http://schemas.microsoft.com/office/drawing/2014/main" id="{A35B7786-D1F2-4549-A514-FD155D87A266}"/>
                </a:ext>
              </a:extLst>
            </p:cNvPr>
            <p:cNvSpPr>
              <a:spLocks/>
            </p:cNvSpPr>
            <p:nvPr/>
          </p:nvSpPr>
          <p:spPr bwMode="auto">
            <a:xfrm>
              <a:off x="3484" y="1922"/>
              <a:ext cx="54" cy="32"/>
            </a:xfrm>
            <a:custGeom>
              <a:avLst/>
              <a:gdLst>
                <a:gd name="T0" fmla="*/ 29 w 36"/>
                <a:gd name="T1" fmla="*/ 22 h 22"/>
                <a:gd name="T2" fmla="*/ 27 w 36"/>
                <a:gd name="T3" fmla="*/ 22 h 22"/>
                <a:gd name="T4" fmla="*/ 5 w 36"/>
                <a:gd name="T5" fmla="*/ 13 h 22"/>
                <a:gd name="T6" fmla="*/ 1 w 36"/>
                <a:gd name="T7" fmla="*/ 5 h 22"/>
                <a:gd name="T8" fmla="*/ 9 w 36"/>
                <a:gd name="T9" fmla="*/ 2 h 22"/>
                <a:gd name="T10" fmla="*/ 31 w 36"/>
                <a:gd name="T11" fmla="*/ 11 h 22"/>
                <a:gd name="T12" fmla="*/ 35 w 36"/>
                <a:gd name="T13" fmla="*/ 19 h 22"/>
                <a:gd name="T14" fmla="*/ 29 w 36"/>
                <a:gd name="T15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" h="22">
                  <a:moveTo>
                    <a:pt x="29" y="22"/>
                  </a:moveTo>
                  <a:cubicBezTo>
                    <a:pt x="28" y="22"/>
                    <a:pt x="28" y="22"/>
                    <a:pt x="27" y="22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2" y="11"/>
                    <a:pt x="0" y="8"/>
                    <a:pt x="1" y="5"/>
                  </a:cubicBezTo>
                  <a:cubicBezTo>
                    <a:pt x="3" y="2"/>
                    <a:pt x="6" y="0"/>
                    <a:pt x="9" y="2"/>
                  </a:cubicBezTo>
                  <a:cubicBezTo>
                    <a:pt x="31" y="11"/>
                    <a:pt x="31" y="11"/>
                    <a:pt x="31" y="11"/>
                  </a:cubicBezTo>
                  <a:cubicBezTo>
                    <a:pt x="34" y="12"/>
                    <a:pt x="36" y="16"/>
                    <a:pt x="35" y="19"/>
                  </a:cubicBezTo>
                  <a:cubicBezTo>
                    <a:pt x="34" y="21"/>
                    <a:pt x="31" y="22"/>
                    <a:pt x="29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  <p:sp>
          <p:nvSpPr>
            <p:cNvPr id="152" name="Freeform 90">
              <a:extLst>
                <a:ext uri="{FF2B5EF4-FFF2-40B4-BE49-F238E27FC236}">
                  <a16:creationId xmlns:a16="http://schemas.microsoft.com/office/drawing/2014/main" id="{184AEB09-EB08-604B-AC9C-43039EE91DF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37" y="1784"/>
              <a:ext cx="426" cy="302"/>
            </a:xfrm>
            <a:custGeom>
              <a:avLst/>
              <a:gdLst>
                <a:gd name="T0" fmla="*/ 282 w 288"/>
                <a:gd name="T1" fmla="*/ 204 h 204"/>
                <a:gd name="T2" fmla="*/ 6 w 288"/>
                <a:gd name="T3" fmla="*/ 204 h 204"/>
                <a:gd name="T4" fmla="*/ 0 w 288"/>
                <a:gd name="T5" fmla="*/ 198 h 204"/>
                <a:gd name="T6" fmla="*/ 0 w 288"/>
                <a:gd name="T7" fmla="*/ 144 h 204"/>
                <a:gd name="T8" fmla="*/ 144 w 288"/>
                <a:gd name="T9" fmla="*/ 0 h 204"/>
                <a:gd name="T10" fmla="*/ 288 w 288"/>
                <a:gd name="T11" fmla="*/ 144 h 204"/>
                <a:gd name="T12" fmla="*/ 288 w 288"/>
                <a:gd name="T13" fmla="*/ 198 h 204"/>
                <a:gd name="T14" fmla="*/ 282 w 288"/>
                <a:gd name="T15" fmla="*/ 204 h 204"/>
                <a:gd name="T16" fmla="*/ 12 w 288"/>
                <a:gd name="T17" fmla="*/ 192 h 204"/>
                <a:gd name="T18" fmla="*/ 276 w 288"/>
                <a:gd name="T19" fmla="*/ 192 h 204"/>
                <a:gd name="T20" fmla="*/ 276 w 288"/>
                <a:gd name="T21" fmla="*/ 144 h 204"/>
                <a:gd name="T22" fmla="*/ 144 w 288"/>
                <a:gd name="T23" fmla="*/ 12 h 204"/>
                <a:gd name="T24" fmla="*/ 12 w 288"/>
                <a:gd name="T25" fmla="*/ 144 h 204"/>
                <a:gd name="T26" fmla="*/ 12 w 288"/>
                <a:gd name="T27" fmla="*/ 192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88" h="204">
                  <a:moveTo>
                    <a:pt x="282" y="204"/>
                  </a:moveTo>
                  <a:cubicBezTo>
                    <a:pt x="6" y="204"/>
                    <a:pt x="6" y="204"/>
                    <a:pt x="6" y="204"/>
                  </a:cubicBezTo>
                  <a:cubicBezTo>
                    <a:pt x="3" y="204"/>
                    <a:pt x="0" y="201"/>
                    <a:pt x="0" y="198"/>
                  </a:cubicBezTo>
                  <a:cubicBezTo>
                    <a:pt x="0" y="144"/>
                    <a:pt x="0" y="144"/>
                    <a:pt x="0" y="144"/>
                  </a:cubicBezTo>
                  <a:cubicBezTo>
                    <a:pt x="0" y="64"/>
                    <a:pt x="65" y="0"/>
                    <a:pt x="144" y="0"/>
                  </a:cubicBezTo>
                  <a:cubicBezTo>
                    <a:pt x="224" y="0"/>
                    <a:pt x="288" y="64"/>
                    <a:pt x="288" y="144"/>
                  </a:cubicBezTo>
                  <a:cubicBezTo>
                    <a:pt x="288" y="198"/>
                    <a:pt x="288" y="198"/>
                    <a:pt x="288" y="198"/>
                  </a:cubicBezTo>
                  <a:cubicBezTo>
                    <a:pt x="288" y="201"/>
                    <a:pt x="286" y="204"/>
                    <a:pt x="282" y="204"/>
                  </a:cubicBezTo>
                  <a:close/>
                  <a:moveTo>
                    <a:pt x="12" y="192"/>
                  </a:moveTo>
                  <a:cubicBezTo>
                    <a:pt x="276" y="192"/>
                    <a:pt x="276" y="192"/>
                    <a:pt x="276" y="192"/>
                  </a:cubicBezTo>
                  <a:cubicBezTo>
                    <a:pt x="276" y="144"/>
                    <a:pt x="276" y="144"/>
                    <a:pt x="276" y="144"/>
                  </a:cubicBezTo>
                  <a:cubicBezTo>
                    <a:pt x="276" y="71"/>
                    <a:pt x="217" y="12"/>
                    <a:pt x="144" y="12"/>
                  </a:cubicBezTo>
                  <a:cubicBezTo>
                    <a:pt x="71" y="12"/>
                    <a:pt x="12" y="71"/>
                    <a:pt x="12" y="144"/>
                  </a:cubicBezTo>
                  <a:lnTo>
                    <a:pt x="12" y="1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</p:grpSp>
      <p:grpSp>
        <p:nvGrpSpPr>
          <p:cNvPr id="153" name="Group 59">
            <a:extLst>
              <a:ext uri="{FF2B5EF4-FFF2-40B4-BE49-F238E27FC236}">
                <a16:creationId xmlns:a16="http://schemas.microsoft.com/office/drawing/2014/main" id="{892D387B-5AA1-8044-8D45-614FDCB30B6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2075617" y="3217044"/>
            <a:ext cx="466978" cy="281356"/>
            <a:chOff x="6554" y="532"/>
            <a:chExt cx="400" cy="241"/>
          </a:xfrm>
          <a:solidFill>
            <a:schemeClr val="accent1"/>
          </a:solidFill>
        </p:grpSpPr>
        <p:sp>
          <p:nvSpPr>
            <p:cNvPr id="154" name="Freeform 60">
              <a:extLst>
                <a:ext uri="{FF2B5EF4-FFF2-40B4-BE49-F238E27FC236}">
                  <a16:creationId xmlns:a16="http://schemas.microsoft.com/office/drawing/2014/main" id="{CA82DAE1-B4D6-1142-8988-789C66AB55DB}"/>
                </a:ext>
              </a:extLst>
            </p:cNvPr>
            <p:cNvSpPr>
              <a:spLocks/>
            </p:cNvSpPr>
            <p:nvPr/>
          </p:nvSpPr>
          <p:spPr bwMode="auto">
            <a:xfrm>
              <a:off x="6554" y="532"/>
              <a:ext cx="400" cy="241"/>
            </a:xfrm>
            <a:custGeom>
              <a:avLst/>
              <a:gdLst>
                <a:gd name="T0" fmla="*/ 6 w 271"/>
                <a:gd name="T1" fmla="*/ 163 h 163"/>
                <a:gd name="T2" fmla="*/ 2 w 271"/>
                <a:gd name="T3" fmla="*/ 161 h 163"/>
                <a:gd name="T4" fmla="*/ 2 w 271"/>
                <a:gd name="T5" fmla="*/ 153 h 163"/>
                <a:gd name="T6" fmla="*/ 98 w 271"/>
                <a:gd name="T7" fmla="*/ 45 h 163"/>
                <a:gd name="T8" fmla="*/ 106 w 271"/>
                <a:gd name="T9" fmla="*/ 44 h 163"/>
                <a:gd name="T10" fmla="*/ 174 w 271"/>
                <a:gd name="T11" fmla="*/ 100 h 163"/>
                <a:gd name="T12" fmla="*/ 260 w 271"/>
                <a:gd name="T13" fmla="*/ 3 h 163"/>
                <a:gd name="T14" fmla="*/ 268 w 271"/>
                <a:gd name="T15" fmla="*/ 2 h 163"/>
                <a:gd name="T16" fmla="*/ 269 w 271"/>
                <a:gd name="T17" fmla="*/ 11 h 163"/>
                <a:gd name="T18" fmla="*/ 179 w 271"/>
                <a:gd name="T19" fmla="*/ 113 h 163"/>
                <a:gd name="T20" fmla="*/ 171 w 271"/>
                <a:gd name="T21" fmla="*/ 113 h 163"/>
                <a:gd name="T22" fmla="*/ 103 w 271"/>
                <a:gd name="T23" fmla="*/ 57 h 163"/>
                <a:gd name="T24" fmla="*/ 11 w 271"/>
                <a:gd name="T25" fmla="*/ 161 h 163"/>
                <a:gd name="T26" fmla="*/ 6 w 271"/>
                <a:gd name="T27" fmla="*/ 163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71" h="163">
                  <a:moveTo>
                    <a:pt x="6" y="163"/>
                  </a:moveTo>
                  <a:cubicBezTo>
                    <a:pt x="5" y="163"/>
                    <a:pt x="4" y="162"/>
                    <a:pt x="2" y="161"/>
                  </a:cubicBezTo>
                  <a:cubicBezTo>
                    <a:pt x="0" y="159"/>
                    <a:pt x="0" y="155"/>
                    <a:pt x="2" y="153"/>
                  </a:cubicBezTo>
                  <a:cubicBezTo>
                    <a:pt x="98" y="45"/>
                    <a:pt x="98" y="45"/>
                    <a:pt x="98" y="45"/>
                  </a:cubicBezTo>
                  <a:cubicBezTo>
                    <a:pt x="100" y="42"/>
                    <a:pt x="104" y="42"/>
                    <a:pt x="106" y="44"/>
                  </a:cubicBezTo>
                  <a:cubicBezTo>
                    <a:pt x="174" y="100"/>
                    <a:pt x="174" y="100"/>
                    <a:pt x="174" y="100"/>
                  </a:cubicBezTo>
                  <a:cubicBezTo>
                    <a:pt x="260" y="3"/>
                    <a:pt x="260" y="3"/>
                    <a:pt x="260" y="3"/>
                  </a:cubicBezTo>
                  <a:cubicBezTo>
                    <a:pt x="262" y="0"/>
                    <a:pt x="266" y="0"/>
                    <a:pt x="268" y="2"/>
                  </a:cubicBezTo>
                  <a:cubicBezTo>
                    <a:pt x="271" y="5"/>
                    <a:pt x="271" y="8"/>
                    <a:pt x="269" y="11"/>
                  </a:cubicBezTo>
                  <a:cubicBezTo>
                    <a:pt x="179" y="113"/>
                    <a:pt x="179" y="113"/>
                    <a:pt x="179" y="113"/>
                  </a:cubicBezTo>
                  <a:cubicBezTo>
                    <a:pt x="177" y="115"/>
                    <a:pt x="173" y="116"/>
                    <a:pt x="171" y="113"/>
                  </a:cubicBezTo>
                  <a:cubicBezTo>
                    <a:pt x="103" y="57"/>
                    <a:pt x="103" y="57"/>
                    <a:pt x="103" y="57"/>
                  </a:cubicBezTo>
                  <a:cubicBezTo>
                    <a:pt x="11" y="161"/>
                    <a:pt x="11" y="161"/>
                    <a:pt x="11" y="161"/>
                  </a:cubicBezTo>
                  <a:cubicBezTo>
                    <a:pt x="10" y="162"/>
                    <a:pt x="8" y="163"/>
                    <a:pt x="6" y="16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solidFill>
                  <a:schemeClr val="bg2"/>
                </a:solidFill>
              </a:endParaRPr>
            </a:p>
          </p:txBody>
        </p:sp>
        <p:sp>
          <p:nvSpPr>
            <p:cNvPr id="155" name="Freeform 61">
              <a:extLst>
                <a:ext uri="{FF2B5EF4-FFF2-40B4-BE49-F238E27FC236}">
                  <a16:creationId xmlns:a16="http://schemas.microsoft.com/office/drawing/2014/main" id="{F6DD371E-5D02-AF4E-8FE8-2BC519C3177C}"/>
                </a:ext>
              </a:extLst>
            </p:cNvPr>
            <p:cNvSpPr>
              <a:spLocks/>
            </p:cNvSpPr>
            <p:nvPr/>
          </p:nvSpPr>
          <p:spPr bwMode="auto">
            <a:xfrm>
              <a:off x="6812" y="534"/>
              <a:ext cx="141" cy="124"/>
            </a:xfrm>
            <a:custGeom>
              <a:avLst/>
              <a:gdLst>
                <a:gd name="T0" fmla="*/ 89 w 95"/>
                <a:gd name="T1" fmla="*/ 84 h 84"/>
                <a:gd name="T2" fmla="*/ 83 w 95"/>
                <a:gd name="T3" fmla="*/ 78 h 84"/>
                <a:gd name="T4" fmla="*/ 83 w 95"/>
                <a:gd name="T5" fmla="*/ 12 h 84"/>
                <a:gd name="T6" fmla="*/ 6 w 95"/>
                <a:gd name="T7" fmla="*/ 12 h 84"/>
                <a:gd name="T8" fmla="*/ 0 w 95"/>
                <a:gd name="T9" fmla="*/ 6 h 84"/>
                <a:gd name="T10" fmla="*/ 6 w 95"/>
                <a:gd name="T11" fmla="*/ 0 h 84"/>
                <a:gd name="T12" fmla="*/ 89 w 95"/>
                <a:gd name="T13" fmla="*/ 0 h 84"/>
                <a:gd name="T14" fmla="*/ 95 w 95"/>
                <a:gd name="T15" fmla="*/ 6 h 84"/>
                <a:gd name="T16" fmla="*/ 95 w 95"/>
                <a:gd name="T17" fmla="*/ 78 h 84"/>
                <a:gd name="T18" fmla="*/ 89 w 95"/>
                <a:gd name="T19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" h="84">
                  <a:moveTo>
                    <a:pt x="89" y="84"/>
                  </a:moveTo>
                  <a:cubicBezTo>
                    <a:pt x="86" y="84"/>
                    <a:pt x="83" y="81"/>
                    <a:pt x="83" y="78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93" y="0"/>
                    <a:pt x="95" y="3"/>
                    <a:pt x="95" y="6"/>
                  </a:cubicBezTo>
                  <a:cubicBezTo>
                    <a:pt x="95" y="78"/>
                    <a:pt x="95" y="78"/>
                    <a:pt x="95" y="78"/>
                  </a:cubicBezTo>
                  <a:cubicBezTo>
                    <a:pt x="95" y="81"/>
                    <a:pt x="93" y="84"/>
                    <a:pt x="89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solidFill>
                  <a:schemeClr val="bg2"/>
                </a:solidFill>
              </a:endParaRPr>
            </a:p>
          </p:txBody>
        </p:sp>
      </p:grpSp>
      <p:grpSp>
        <p:nvGrpSpPr>
          <p:cNvPr id="156" name="Group 60">
            <a:extLst>
              <a:ext uri="{FF2B5EF4-FFF2-40B4-BE49-F238E27FC236}">
                <a16:creationId xmlns:a16="http://schemas.microsoft.com/office/drawing/2014/main" id="{909B4C50-0B6B-F940-B96B-0F025E25749D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3329567" y="3117577"/>
            <a:ext cx="491836" cy="480291"/>
            <a:chOff x="6726" y="600"/>
            <a:chExt cx="426" cy="416"/>
          </a:xfrm>
          <a:solidFill>
            <a:schemeClr val="accent1"/>
          </a:solidFill>
        </p:grpSpPr>
        <p:sp>
          <p:nvSpPr>
            <p:cNvPr id="157" name="Freeform 61">
              <a:extLst>
                <a:ext uri="{FF2B5EF4-FFF2-40B4-BE49-F238E27FC236}">
                  <a16:creationId xmlns:a16="http://schemas.microsoft.com/office/drawing/2014/main" id="{9C3A8E24-140A-A045-9B50-E9B468100282}"/>
                </a:ext>
              </a:extLst>
            </p:cNvPr>
            <p:cNvSpPr>
              <a:spLocks/>
            </p:cNvSpPr>
            <p:nvPr/>
          </p:nvSpPr>
          <p:spPr bwMode="auto">
            <a:xfrm>
              <a:off x="6726" y="999"/>
              <a:ext cx="426" cy="17"/>
            </a:xfrm>
            <a:custGeom>
              <a:avLst/>
              <a:gdLst>
                <a:gd name="T0" fmla="*/ 282 w 288"/>
                <a:gd name="T1" fmla="*/ 12 h 12"/>
                <a:gd name="T2" fmla="*/ 6 w 288"/>
                <a:gd name="T3" fmla="*/ 12 h 12"/>
                <a:gd name="T4" fmla="*/ 0 w 288"/>
                <a:gd name="T5" fmla="*/ 6 h 12"/>
                <a:gd name="T6" fmla="*/ 6 w 288"/>
                <a:gd name="T7" fmla="*/ 0 h 12"/>
                <a:gd name="T8" fmla="*/ 282 w 288"/>
                <a:gd name="T9" fmla="*/ 0 h 12"/>
                <a:gd name="T10" fmla="*/ 288 w 288"/>
                <a:gd name="T11" fmla="*/ 6 h 12"/>
                <a:gd name="T12" fmla="*/ 282 w 288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8" h="12">
                  <a:moveTo>
                    <a:pt x="282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10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282" y="0"/>
                    <a:pt x="282" y="0"/>
                    <a:pt x="282" y="0"/>
                  </a:cubicBezTo>
                  <a:cubicBezTo>
                    <a:pt x="285" y="0"/>
                    <a:pt x="288" y="3"/>
                    <a:pt x="288" y="6"/>
                  </a:cubicBezTo>
                  <a:cubicBezTo>
                    <a:pt x="288" y="10"/>
                    <a:pt x="285" y="12"/>
                    <a:pt x="28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62">
              <a:extLst>
                <a:ext uri="{FF2B5EF4-FFF2-40B4-BE49-F238E27FC236}">
                  <a16:creationId xmlns:a16="http://schemas.microsoft.com/office/drawing/2014/main" id="{7B95F1FD-5650-BC4B-808D-C3715C5F40B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744" y="912"/>
              <a:ext cx="71" cy="104"/>
            </a:xfrm>
            <a:custGeom>
              <a:avLst/>
              <a:gdLst>
                <a:gd name="T0" fmla="*/ 42 w 48"/>
                <a:gd name="T1" fmla="*/ 72 h 72"/>
                <a:gd name="T2" fmla="*/ 6 w 48"/>
                <a:gd name="T3" fmla="*/ 72 h 72"/>
                <a:gd name="T4" fmla="*/ 0 w 48"/>
                <a:gd name="T5" fmla="*/ 66 h 72"/>
                <a:gd name="T6" fmla="*/ 0 w 48"/>
                <a:gd name="T7" fmla="*/ 6 h 72"/>
                <a:gd name="T8" fmla="*/ 6 w 48"/>
                <a:gd name="T9" fmla="*/ 0 h 72"/>
                <a:gd name="T10" fmla="*/ 42 w 48"/>
                <a:gd name="T11" fmla="*/ 0 h 72"/>
                <a:gd name="T12" fmla="*/ 48 w 48"/>
                <a:gd name="T13" fmla="*/ 6 h 72"/>
                <a:gd name="T14" fmla="*/ 48 w 48"/>
                <a:gd name="T15" fmla="*/ 66 h 72"/>
                <a:gd name="T16" fmla="*/ 42 w 48"/>
                <a:gd name="T17" fmla="*/ 72 h 72"/>
                <a:gd name="T18" fmla="*/ 12 w 48"/>
                <a:gd name="T19" fmla="*/ 60 h 72"/>
                <a:gd name="T20" fmla="*/ 36 w 48"/>
                <a:gd name="T21" fmla="*/ 60 h 72"/>
                <a:gd name="T22" fmla="*/ 36 w 48"/>
                <a:gd name="T23" fmla="*/ 12 h 72"/>
                <a:gd name="T24" fmla="*/ 12 w 48"/>
                <a:gd name="T25" fmla="*/ 12 h 72"/>
                <a:gd name="T26" fmla="*/ 12 w 48"/>
                <a:gd name="T27" fmla="*/ 6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" h="72">
                  <a:moveTo>
                    <a:pt x="42" y="72"/>
                  </a:moveTo>
                  <a:cubicBezTo>
                    <a:pt x="6" y="72"/>
                    <a:pt x="6" y="72"/>
                    <a:pt x="6" y="72"/>
                  </a:cubicBezTo>
                  <a:cubicBezTo>
                    <a:pt x="2" y="72"/>
                    <a:pt x="0" y="70"/>
                    <a:pt x="0" y="6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5" y="0"/>
                    <a:pt x="48" y="3"/>
                    <a:pt x="48" y="6"/>
                  </a:cubicBezTo>
                  <a:cubicBezTo>
                    <a:pt x="48" y="66"/>
                    <a:pt x="48" y="66"/>
                    <a:pt x="48" y="66"/>
                  </a:cubicBezTo>
                  <a:cubicBezTo>
                    <a:pt x="48" y="70"/>
                    <a:pt x="45" y="72"/>
                    <a:pt x="42" y="72"/>
                  </a:cubicBezTo>
                  <a:close/>
                  <a:moveTo>
                    <a:pt x="12" y="60"/>
                  </a:moveTo>
                  <a:cubicBezTo>
                    <a:pt x="36" y="60"/>
                    <a:pt x="36" y="60"/>
                    <a:pt x="36" y="60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63">
              <a:extLst>
                <a:ext uri="{FF2B5EF4-FFF2-40B4-BE49-F238E27FC236}">
                  <a16:creationId xmlns:a16="http://schemas.microsoft.com/office/drawing/2014/main" id="{0ACA05DC-D168-ED4A-8F9D-48683873D78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850" y="826"/>
              <a:ext cx="71" cy="190"/>
            </a:xfrm>
            <a:custGeom>
              <a:avLst/>
              <a:gdLst>
                <a:gd name="T0" fmla="*/ 42 w 48"/>
                <a:gd name="T1" fmla="*/ 132 h 132"/>
                <a:gd name="T2" fmla="*/ 6 w 48"/>
                <a:gd name="T3" fmla="*/ 132 h 132"/>
                <a:gd name="T4" fmla="*/ 0 w 48"/>
                <a:gd name="T5" fmla="*/ 126 h 132"/>
                <a:gd name="T6" fmla="*/ 0 w 48"/>
                <a:gd name="T7" fmla="*/ 6 h 132"/>
                <a:gd name="T8" fmla="*/ 6 w 48"/>
                <a:gd name="T9" fmla="*/ 0 h 132"/>
                <a:gd name="T10" fmla="*/ 42 w 48"/>
                <a:gd name="T11" fmla="*/ 0 h 132"/>
                <a:gd name="T12" fmla="*/ 48 w 48"/>
                <a:gd name="T13" fmla="*/ 6 h 132"/>
                <a:gd name="T14" fmla="*/ 48 w 48"/>
                <a:gd name="T15" fmla="*/ 126 h 132"/>
                <a:gd name="T16" fmla="*/ 42 w 48"/>
                <a:gd name="T17" fmla="*/ 132 h 132"/>
                <a:gd name="T18" fmla="*/ 12 w 48"/>
                <a:gd name="T19" fmla="*/ 120 h 132"/>
                <a:gd name="T20" fmla="*/ 36 w 48"/>
                <a:gd name="T21" fmla="*/ 120 h 132"/>
                <a:gd name="T22" fmla="*/ 36 w 48"/>
                <a:gd name="T23" fmla="*/ 12 h 132"/>
                <a:gd name="T24" fmla="*/ 12 w 48"/>
                <a:gd name="T25" fmla="*/ 12 h 132"/>
                <a:gd name="T26" fmla="*/ 12 w 48"/>
                <a:gd name="T27" fmla="*/ 12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" h="132">
                  <a:moveTo>
                    <a:pt x="42" y="132"/>
                  </a:moveTo>
                  <a:cubicBezTo>
                    <a:pt x="6" y="132"/>
                    <a:pt x="6" y="132"/>
                    <a:pt x="6" y="132"/>
                  </a:cubicBezTo>
                  <a:cubicBezTo>
                    <a:pt x="2" y="132"/>
                    <a:pt x="0" y="130"/>
                    <a:pt x="0" y="12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5" y="0"/>
                    <a:pt x="48" y="3"/>
                    <a:pt x="48" y="6"/>
                  </a:cubicBezTo>
                  <a:cubicBezTo>
                    <a:pt x="48" y="126"/>
                    <a:pt x="48" y="126"/>
                    <a:pt x="48" y="126"/>
                  </a:cubicBezTo>
                  <a:cubicBezTo>
                    <a:pt x="48" y="130"/>
                    <a:pt x="45" y="132"/>
                    <a:pt x="42" y="132"/>
                  </a:cubicBezTo>
                  <a:close/>
                  <a:moveTo>
                    <a:pt x="12" y="120"/>
                  </a:moveTo>
                  <a:cubicBezTo>
                    <a:pt x="36" y="120"/>
                    <a:pt x="36" y="120"/>
                    <a:pt x="36" y="120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Freeform 64">
              <a:extLst>
                <a:ext uri="{FF2B5EF4-FFF2-40B4-BE49-F238E27FC236}">
                  <a16:creationId xmlns:a16="http://schemas.microsoft.com/office/drawing/2014/main" id="{DEACE061-660B-B846-81F5-5CAC95D88AB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57" y="860"/>
              <a:ext cx="71" cy="156"/>
            </a:xfrm>
            <a:custGeom>
              <a:avLst/>
              <a:gdLst>
                <a:gd name="T0" fmla="*/ 42 w 48"/>
                <a:gd name="T1" fmla="*/ 108 h 108"/>
                <a:gd name="T2" fmla="*/ 6 w 48"/>
                <a:gd name="T3" fmla="*/ 108 h 108"/>
                <a:gd name="T4" fmla="*/ 0 w 48"/>
                <a:gd name="T5" fmla="*/ 102 h 108"/>
                <a:gd name="T6" fmla="*/ 0 w 48"/>
                <a:gd name="T7" fmla="*/ 6 h 108"/>
                <a:gd name="T8" fmla="*/ 6 w 48"/>
                <a:gd name="T9" fmla="*/ 0 h 108"/>
                <a:gd name="T10" fmla="*/ 42 w 48"/>
                <a:gd name="T11" fmla="*/ 0 h 108"/>
                <a:gd name="T12" fmla="*/ 48 w 48"/>
                <a:gd name="T13" fmla="*/ 6 h 108"/>
                <a:gd name="T14" fmla="*/ 48 w 48"/>
                <a:gd name="T15" fmla="*/ 102 h 108"/>
                <a:gd name="T16" fmla="*/ 42 w 48"/>
                <a:gd name="T17" fmla="*/ 108 h 108"/>
                <a:gd name="T18" fmla="*/ 12 w 48"/>
                <a:gd name="T19" fmla="*/ 96 h 108"/>
                <a:gd name="T20" fmla="*/ 36 w 48"/>
                <a:gd name="T21" fmla="*/ 96 h 108"/>
                <a:gd name="T22" fmla="*/ 36 w 48"/>
                <a:gd name="T23" fmla="*/ 12 h 108"/>
                <a:gd name="T24" fmla="*/ 12 w 48"/>
                <a:gd name="T25" fmla="*/ 12 h 108"/>
                <a:gd name="T26" fmla="*/ 12 w 48"/>
                <a:gd name="T27" fmla="*/ 96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" h="108">
                  <a:moveTo>
                    <a:pt x="42" y="108"/>
                  </a:moveTo>
                  <a:cubicBezTo>
                    <a:pt x="6" y="108"/>
                    <a:pt x="6" y="108"/>
                    <a:pt x="6" y="108"/>
                  </a:cubicBezTo>
                  <a:cubicBezTo>
                    <a:pt x="2" y="108"/>
                    <a:pt x="0" y="106"/>
                    <a:pt x="0" y="10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5" y="0"/>
                    <a:pt x="48" y="3"/>
                    <a:pt x="48" y="6"/>
                  </a:cubicBezTo>
                  <a:cubicBezTo>
                    <a:pt x="48" y="102"/>
                    <a:pt x="48" y="102"/>
                    <a:pt x="48" y="102"/>
                  </a:cubicBezTo>
                  <a:cubicBezTo>
                    <a:pt x="48" y="106"/>
                    <a:pt x="45" y="108"/>
                    <a:pt x="42" y="108"/>
                  </a:cubicBezTo>
                  <a:close/>
                  <a:moveTo>
                    <a:pt x="12" y="96"/>
                  </a:moveTo>
                  <a:cubicBezTo>
                    <a:pt x="36" y="96"/>
                    <a:pt x="36" y="96"/>
                    <a:pt x="36" y="96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Freeform 65">
              <a:extLst>
                <a:ext uri="{FF2B5EF4-FFF2-40B4-BE49-F238E27FC236}">
                  <a16:creationId xmlns:a16="http://schemas.microsoft.com/office/drawing/2014/main" id="{6C1EFCFD-1918-4C4B-9CE7-E8EFB1D43AE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63" y="739"/>
              <a:ext cx="71" cy="277"/>
            </a:xfrm>
            <a:custGeom>
              <a:avLst/>
              <a:gdLst>
                <a:gd name="T0" fmla="*/ 42 w 48"/>
                <a:gd name="T1" fmla="*/ 192 h 192"/>
                <a:gd name="T2" fmla="*/ 6 w 48"/>
                <a:gd name="T3" fmla="*/ 192 h 192"/>
                <a:gd name="T4" fmla="*/ 0 w 48"/>
                <a:gd name="T5" fmla="*/ 186 h 192"/>
                <a:gd name="T6" fmla="*/ 0 w 48"/>
                <a:gd name="T7" fmla="*/ 6 h 192"/>
                <a:gd name="T8" fmla="*/ 6 w 48"/>
                <a:gd name="T9" fmla="*/ 0 h 192"/>
                <a:gd name="T10" fmla="*/ 42 w 48"/>
                <a:gd name="T11" fmla="*/ 0 h 192"/>
                <a:gd name="T12" fmla="*/ 48 w 48"/>
                <a:gd name="T13" fmla="*/ 6 h 192"/>
                <a:gd name="T14" fmla="*/ 48 w 48"/>
                <a:gd name="T15" fmla="*/ 186 h 192"/>
                <a:gd name="T16" fmla="*/ 42 w 48"/>
                <a:gd name="T17" fmla="*/ 192 h 192"/>
                <a:gd name="T18" fmla="*/ 12 w 48"/>
                <a:gd name="T19" fmla="*/ 180 h 192"/>
                <a:gd name="T20" fmla="*/ 36 w 48"/>
                <a:gd name="T21" fmla="*/ 180 h 192"/>
                <a:gd name="T22" fmla="*/ 36 w 48"/>
                <a:gd name="T23" fmla="*/ 12 h 192"/>
                <a:gd name="T24" fmla="*/ 12 w 48"/>
                <a:gd name="T25" fmla="*/ 12 h 192"/>
                <a:gd name="T26" fmla="*/ 12 w 48"/>
                <a:gd name="T27" fmla="*/ 18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" h="192">
                  <a:moveTo>
                    <a:pt x="42" y="192"/>
                  </a:moveTo>
                  <a:cubicBezTo>
                    <a:pt x="6" y="192"/>
                    <a:pt x="6" y="192"/>
                    <a:pt x="6" y="192"/>
                  </a:cubicBezTo>
                  <a:cubicBezTo>
                    <a:pt x="2" y="192"/>
                    <a:pt x="0" y="190"/>
                    <a:pt x="0" y="18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5" y="0"/>
                    <a:pt x="48" y="3"/>
                    <a:pt x="48" y="6"/>
                  </a:cubicBezTo>
                  <a:cubicBezTo>
                    <a:pt x="48" y="186"/>
                    <a:pt x="48" y="186"/>
                    <a:pt x="48" y="186"/>
                  </a:cubicBezTo>
                  <a:cubicBezTo>
                    <a:pt x="48" y="190"/>
                    <a:pt x="45" y="192"/>
                    <a:pt x="42" y="192"/>
                  </a:cubicBezTo>
                  <a:close/>
                  <a:moveTo>
                    <a:pt x="12" y="180"/>
                  </a:moveTo>
                  <a:cubicBezTo>
                    <a:pt x="36" y="180"/>
                    <a:pt x="36" y="180"/>
                    <a:pt x="36" y="180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1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Freeform 66">
              <a:extLst>
                <a:ext uri="{FF2B5EF4-FFF2-40B4-BE49-F238E27FC236}">
                  <a16:creationId xmlns:a16="http://schemas.microsoft.com/office/drawing/2014/main" id="{E3276A80-6E12-C248-A63A-BDDBCB6DC27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753" y="774"/>
              <a:ext cx="53" cy="52"/>
            </a:xfrm>
            <a:custGeom>
              <a:avLst/>
              <a:gdLst>
                <a:gd name="T0" fmla="*/ 18 w 36"/>
                <a:gd name="T1" fmla="*/ 36 h 36"/>
                <a:gd name="T2" fmla="*/ 0 w 36"/>
                <a:gd name="T3" fmla="*/ 18 h 36"/>
                <a:gd name="T4" fmla="*/ 18 w 36"/>
                <a:gd name="T5" fmla="*/ 0 h 36"/>
                <a:gd name="T6" fmla="*/ 36 w 36"/>
                <a:gd name="T7" fmla="*/ 18 h 36"/>
                <a:gd name="T8" fmla="*/ 18 w 36"/>
                <a:gd name="T9" fmla="*/ 36 h 36"/>
                <a:gd name="T10" fmla="*/ 18 w 36"/>
                <a:gd name="T11" fmla="*/ 12 h 36"/>
                <a:gd name="T12" fmla="*/ 12 w 36"/>
                <a:gd name="T13" fmla="*/ 18 h 36"/>
                <a:gd name="T14" fmla="*/ 18 w 36"/>
                <a:gd name="T15" fmla="*/ 24 h 36"/>
                <a:gd name="T16" fmla="*/ 24 w 36"/>
                <a:gd name="T17" fmla="*/ 18 h 36"/>
                <a:gd name="T18" fmla="*/ 18 w 36"/>
                <a:gd name="T19" fmla="*/ 12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36">
                  <a:moveTo>
                    <a:pt x="18" y="36"/>
                  </a:moveTo>
                  <a:cubicBezTo>
                    <a:pt x="8" y="36"/>
                    <a:pt x="0" y="28"/>
                    <a:pt x="0" y="18"/>
                  </a:cubicBezTo>
                  <a:cubicBezTo>
                    <a:pt x="0" y="9"/>
                    <a:pt x="8" y="0"/>
                    <a:pt x="18" y="0"/>
                  </a:cubicBezTo>
                  <a:cubicBezTo>
                    <a:pt x="28" y="0"/>
                    <a:pt x="36" y="9"/>
                    <a:pt x="36" y="18"/>
                  </a:cubicBezTo>
                  <a:cubicBezTo>
                    <a:pt x="36" y="28"/>
                    <a:pt x="28" y="36"/>
                    <a:pt x="18" y="36"/>
                  </a:cubicBezTo>
                  <a:close/>
                  <a:moveTo>
                    <a:pt x="18" y="12"/>
                  </a:moveTo>
                  <a:cubicBezTo>
                    <a:pt x="14" y="12"/>
                    <a:pt x="12" y="15"/>
                    <a:pt x="12" y="18"/>
                  </a:cubicBezTo>
                  <a:cubicBezTo>
                    <a:pt x="12" y="22"/>
                    <a:pt x="14" y="24"/>
                    <a:pt x="18" y="24"/>
                  </a:cubicBezTo>
                  <a:cubicBezTo>
                    <a:pt x="21" y="24"/>
                    <a:pt x="24" y="22"/>
                    <a:pt x="24" y="18"/>
                  </a:cubicBezTo>
                  <a:cubicBezTo>
                    <a:pt x="24" y="15"/>
                    <a:pt x="21" y="12"/>
                    <a:pt x="1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Freeform 67">
              <a:extLst>
                <a:ext uri="{FF2B5EF4-FFF2-40B4-BE49-F238E27FC236}">
                  <a16:creationId xmlns:a16="http://schemas.microsoft.com/office/drawing/2014/main" id="{FA66DBB2-838B-4C4A-BA40-168FEF07086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859" y="687"/>
              <a:ext cx="53" cy="52"/>
            </a:xfrm>
            <a:custGeom>
              <a:avLst/>
              <a:gdLst>
                <a:gd name="T0" fmla="*/ 18 w 36"/>
                <a:gd name="T1" fmla="*/ 36 h 36"/>
                <a:gd name="T2" fmla="*/ 0 w 36"/>
                <a:gd name="T3" fmla="*/ 18 h 36"/>
                <a:gd name="T4" fmla="*/ 18 w 36"/>
                <a:gd name="T5" fmla="*/ 0 h 36"/>
                <a:gd name="T6" fmla="*/ 36 w 36"/>
                <a:gd name="T7" fmla="*/ 18 h 36"/>
                <a:gd name="T8" fmla="*/ 18 w 36"/>
                <a:gd name="T9" fmla="*/ 36 h 36"/>
                <a:gd name="T10" fmla="*/ 18 w 36"/>
                <a:gd name="T11" fmla="*/ 12 h 36"/>
                <a:gd name="T12" fmla="*/ 12 w 36"/>
                <a:gd name="T13" fmla="*/ 18 h 36"/>
                <a:gd name="T14" fmla="*/ 18 w 36"/>
                <a:gd name="T15" fmla="*/ 24 h 36"/>
                <a:gd name="T16" fmla="*/ 24 w 36"/>
                <a:gd name="T17" fmla="*/ 18 h 36"/>
                <a:gd name="T18" fmla="*/ 18 w 36"/>
                <a:gd name="T19" fmla="*/ 12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36">
                  <a:moveTo>
                    <a:pt x="18" y="36"/>
                  </a:moveTo>
                  <a:cubicBezTo>
                    <a:pt x="8" y="36"/>
                    <a:pt x="0" y="28"/>
                    <a:pt x="0" y="18"/>
                  </a:cubicBezTo>
                  <a:cubicBezTo>
                    <a:pt x="0" y="9"/>
                    <a:pt x="8" y="0"/>
                    <a:pt x="18" y="0"/>
                  </a:cubicBezTo>
                  <a:cubicBezTo>
                    <a:pt x="28" y="0"/>
                    <a:pt x="36" y="9"/>
                    <a:pt x="36" y="18"/>
                  </a:cubicBezTo>
                  <a:cubicBezTo>
                    <a:pt x="36" y="28"/>
                    <a:pt x="28" y="36"/>
                    <a:pt x="18" y="36"/>
                  </a:cubicBezTo>
                  <a:close/>
                  <a:moveTo>
                    <a:pt x="18" y="12"/>
                  </a:moveTo>
                  <a:cubicBezTo>
                    <a:pt x="14" y="12"/>
                    <a:pt x="12" y="15"/>
                    <a:pt x="12" y="18"/>
                  </a:cubicBezTo>
                  <a:cubicBezTo>
                    <a:pt x="12" y="22"/>
                    <a:pt x="14" y="24"/>
                    <a:pt x="18" y="24"/>
                  </a:cubicBezTo>
                  <a:cubicBezTo>
                    <a:pt x="21" y="24"/>
                    <a:pt x="24" y="22"/>
                    <a:pt x="24" y="18"/>
                  </a:cubicBezTo>
                  <a:cubicBezTo>
                    <a:pt x="24" y="15"/>
                    <a:pt x="21" y="12"/>
                    <a:pt x="1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Freeform 68">
              <a:extLst>
                <a:ext uri="{FF2B5EF4-FFF2-40B4-BE49-F238E27FC236}">
                  <a16:creationId xmlns:a16="http://schemas.microsoft.com/office/drawing/2014/main" id="{93019F76-8284-AF42-815A-EE8C56616EE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66" y="722"/>
              <a:ext cx="53" cy="52"/>
            </a:xfrm>
            <a:custGeom>
              <a:avLst/>
              <a:gdLst>
                <a:gd name="T0" fmla="*/ 18 w 36"/>
                <a:gd name="T1" fmla="*/ 36 h 36"/>
                <a:gd name="T2" fmla="*/ 0 w 36"/>
                <a:gd name="T3" fmla="*/ 18 h 36"/>
                <a:gd name="T4" fmla="*/ 18 w 36"/>
                <a:gd name="T5" fmla="*/ 0 h 36"/>
                <a:gd name="T6" fmla="*/ 36 w 36"/>
                <a:gd name="T7" fmla="*/ 18 h 36"/>
                <a:gd name="T8" fmla="*/ 18 w 36"/>
                <a:gd name="T9" fmla="*/ 36 h 36"/>
                <a:gd name="T10" fmla="*/ 18 w 36"/>
                <a:gd name="T11" fmla="*/ 12 h 36"/>
                <a:gd name="T12" fmla="*/ 12 w 36"/>
                <a:gd name="T13" fmla="*/ 18 h 36"/>
                <a:gd name="T14" fmla="*/ 18 w 36"/>
                <a:gd name="T15" fmla="*/ 24 h 36"/>
                <a:gd name="T16" fmla="*/ 24 w 36"/>
                <a:gd name="T17" fmla="*/ 18 h 36"/>
                <a:gd name="T18" fmla="*/ 18 w 36"/>
                <a:gd name="T19" fmla="*/ 12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36">
                  <a:moveTo>
                    <a:pt x="18" y="36"/>
                  </a:moveTo>
                  <a:cubicBezTo>
                    <a:pt x="8" y="36"/>
                    <a:pt x="0" y="28"/>
                    <a:pt x="0" y="18"/>
                  </a:cubicBezTo>
                  <a:cubicBezTo>
                    <a:pt x="0" y="9"/>
                    <a:pt x="8" y="0"/>
                    <a:pt x="18" y="0"/>
                  </a:cubicBezTo>
                  <a:cubicBezTo>
                    <a:pt x="28" y="0"/>
                    <a:pt x="36" y="9"/>
                    <a:pt x="36" y="18"/>
                  </a:cubicBezTo>
                  <a:cubicBezTo>
                    <a:pt x="36" y="28"/>
                    <a:pt x="28" y="36"/>
                    <a:pt x="18" y="36"/>
                  </a:cubicBezTo>
                  <a:close/>
                  <a:moveTo>
                    <a:pt x="18" y="12"/>
                  </a:moveTo>
                  <a:cubicBezTo>
                    <a:pt x="14" y="12"/>
                    <a:pt x="12" y="15"/>
                    <a:pt x="12" y="18"/>
                  </a:cubicBezTo>
                  <a:cubicBezTo>
                    <a:pt x="12" y="22"/>
                    <a:pt x="14" y="24"/>
                    <a:pt x="18" y="24"/>
                  </a:cubicBezTo>
                  <a:cubicBezTo>
                    <a:pt x="21" y="24"/>
                    <a:pt x="24" y="22"/>
                    <a:pt x="24" y="18"/>
                  </a:cubicBezTo>
                  <a:cubicBezTo>
                    <a:pt x="24" y="15"/>
                    <a:pt x="21" y="12"/>
                    <a:pt x="1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Freeform 69">
              <a:extLst>
                <a:ext uri="{FF2B5EF4-FFF2-40B4-BE49-F238E27FC236}">
                  <a16:creationId xmlns:a16="http://schemas.microsoft.com/office/drawing/2014/main" id="{994737E9-AB00-4844-A2D9-02928087939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72" y="600"/>
              <a:ext cx="54" cy="52"/>
            </a:xfrm>
            <a:custGeom>
              <a:avLst/>
              <a:gdLst>
                <a:gd name="T0" fmla="*/ 18 w 36"/>
                <a:gd name="T1" fmla="*/ 36 h 36"/>
                <a:gd name="T2" fmla="*/ 0 w 36"/>
                <a:gd name="T3" fmla="*/ 18 h 36"/>
                <a:gd name="T4" fmla="*/ 18 w 36"/>
                <a:gd name="T5" fmla="*/ 0 h 36"/>
                <a:gd name="T6" fmla="*/ 36 w 36"/>
                <a:gd name="T7" fmla="*/ 18 h 36"/>
                <a:gd name="T8" fmla="*/ 18 w 36"/>
                <a:gd name="T9" fmla="*/ 36 h 36"/>
                <a:gd name="T10" fmla="*/ 18 w 36"/>
                <a:gd name="T11" fmla="*/ 12 h 36"/>
                <a:gd name="T12" fmla="*/ 12 w 36"/>
                <a:gd name="T13" fmla="*/ 18 h 36"/>
                <a:gd name="T14" fmla="*/ 18 w 36"/>
                <a:gd name="T15" fmla="*/ 24 h 36"/>
                <a:gd name="T16" fmla="*/ 24 w 36"/>
                <a:gd name="T17" fmla="*/ 18 h 36"/>
                <a:gd name="T18" fmla="*/ 18 w 36"/>
                <a:gd name="T19" fmla="*/ 12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36">
                  <a:moveTo>
                    <a:pt x="18" y="36"/>
                  </a:moveTo>
                  <a:cubicBezTo>
                    <a:pt x="8" y="36"/>
                    <a:pt x="0" y="28"/>
                    <a:pt x="0" y="18"/>
                  </a:cubicBezTo>
                  <a:cubicBezTo>
                    <a:pt x="0" y="9"/>
                    <a:pt x="8" y="0"/>
                    <a:pt x="18" y="0"/>
                  </a:cubicBezTo>
                  <a:cubicBezTo>
                    <a:pt x="28" y="0"/>
                    <a:pt x="36" y="9"/>
                    <a:pt x="36" y="18"/>
                  </a:cubicBezTo>
                  <a:cubicBezTo>
                    <a:pt x="36" y="28"/>
                    <a:pt x="28" y="36"/>
                    <a:pt x="18" y="36"/>
                  </a:cubicBezTo>
                  <a:close/>
                  <a:moveTo>
                    <a:pt x="18" y="12"/>
                  </a:moveTo>
                  <a:cubicBezTo>
                    <a:pt x="14" y="12"/>
                    <a:pt x="12" y="15"/>
                    <a:pt x="12" y="18"/>
                  </a:cubicBezTo>
                  <a:cubicBezTo>
                    <a:pt x="12" y="22"/>
                    <a:pt x="14" y="24"/>
                    <a:pt x="18" y="24"/>
                  </a:cubicBezTo>
                  <a:cubicBezTo>
                    <a:pt x="21" y="24"/>
                    <a:pt x="24" y="22"/>
                    <a:pt x="24" y="18"/>
                  </a:cubicBezTo>
                  <a:cubicBezTo>
                    <a:pt x="24" y="15"/>
                    <a:pt x="21" y="12"/>
                    <a:pt x="1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Freeform 70">
              <a:extLst>
                <a:ext uri="{FF2B5EF4-FFF2-40B4-BE49-F238E27FC236}">
                  <a16:creationId xmlns:a16="http://schemas.microsoft.com/office/drawing/2014/main" id="{31011639-86D2-1945-816C-1890494209C3}"/>
                </a:ext>
              </a:extLst>
            </p:cNvPr>
            <p:cNvSpPr>
              <a:spLocks/>
            </p:cNvSpPr>
            <p:nvPr/>
          </p:nvSpPr>
          <p:spPr bwMode="auto">
            <a:xfrm>
              <a:off x="6782" y="714"/>
              <a:ext cx="99" cy="84"/>
            </a:xfrm>
            <a:custGeom>
              <a:avLst/>
              <a:gdLst>
                <a:gd name="T0" fmla="*/ 7 w 67"/>
                <a:gd name="T1" fmla="*/ 58 h 58"/>
                <a:gd name="T2" fmla="*/ 2 w 67"/>
                <a:gd name="T3" fmla="*/ 56 h 58"/>
                <a:gd name="T4" fmla="*/ 3 w 67"/>
                <a:gd name="T5" fmla="*/ 47 h 58"/>
                <a:gd name="T6" fmla="*/ 57 w 67"/>
                <a:gd name="T7" fmla="*/ 3 h 58"/>
                <a:gd name="T8" fmla="*/ 65 w 67"/>
                <a:gd name="T9" fmla="*/ 3 h 58"/>
                <a:gd name="T10" fmla="*/ 64 w 67"/>
                <a:gd name="T11" fmla="*/ 12 h 58"/>
                <a:gd name="T12" fmla="*/ 11 w 67"/>
                <a:gd name="T13" fmla="*/ 56 h 58"/>
                <a:gd name="T14" fmla="*/ 7 w 67"/>
                <a:gd name="T15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7" h="58">
                  <a:moveTo>
                    <a:pt x="7" y="58"/>
                  </a:moveTo>
                  <a:cubicBezTo>
                    <a:pt x="5" y="58"/>
                    <a:pt x="3" y="57"/>
                    <a:pt x="2" y="56"/>
                  </a:cubicBezTo>
                  <a:cubicBezTo>
                    <a:pt x="0" y="53"/>
                    <a:pt x="0" y="49"/>
                    <a:pt x="3" y="47"/>
                  </a:cubicBezTo>
                  <a:cubicBezTo>
                    <a:pt x="57" y="3"/>
                    <a:pt x="57" y="3"/>
                    <a:pt x="57" y="3"/>
                  </a:cubicBezTo>
                  <a:cubicBezTo>
                    <a:pt x="59" y="0"/>
                    <a:pt x="63" y="1"/>
                    <a:pt x="65" y="3"/>
                  </a:cubicBezTo>
                  <a:cubicBezTo>
                    <a:pt x="67" y="6"/>
                    <a:pt x="67" y="10"/>
                    <a:pt x="64" y="12"/>
                  </a:cubicBezTo>
                  <a:cubicBezTo>
                    <a:pt x="11" y="56"/>
                    <a:pt x="11" y="56"/>
                    <a:pt x="11" y="56"/>
                  </a:cubicBezTo>
                  <a:cubicBezTo>
                    <a:pt x="10" y="57"/>
                    <a:pt x="8" y="58"/>
                    <a:pt x="7" y="5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Freeform 71">
              <a:extLst>
                <a:ext uri="{FF2B5EF4-FFF2-40B4-BE49-F238E27FC236}">
                  <a16:creationId xmlns:a16="http://schemas.microsoft.com/office/drawing/2014/main" id="{351419A5-CCB8-0F4A-A9D8-85EBBC43D894}"/>
                </a:ext>
              </a:extLst>
            </p:cNvPr>
            <p:cNvSpPr>
              <a:spLocks/>
            </p:cNvSpPr>
            <p:nvPr/>
          </p:nvSpPr>
          <p:spPr bwMode="auto">
            <a:xfrm>
              <a:off x="6892" y="708"/>
              <a:ext cx="93" cy="44"/>
            </a:xfrm>
            <a:custGeom>
              <a:avLst/>
              <a:gdLst>
                <a:gd name="T0" fmla="*/ 57 w 63"/>
                <a:gd name="T1" fmla="*/ 30 h 30"/>
                <a:gd name="T2" fmla="*/ 55 w 63"/>
                <a:gd name="T3" fmla="*/ 29 h 30"/>
                <a:gd name="T4" fmla="*/ 5 w 63"/>
                <a:gd name="T5" fmla="*/ 13 h 30"/>
                <a:gd name="T6" fmla="*/ 1 w 63"/>
                <a:gd name="T7" fmla="*/ 5 h 30"/>
                <a:gd name="T8" fmla="*/ 9 w 63"/>
                <a:gd name="T9" fmla="*/ 2 h 30"/>
                <a:gd name="T10" fmla="*/ 58 w 63"/>
                <a:gd name="T11" fmla="*/ 18 h 30"/>
                <a:gd name="T12" fmla="*/ 62 w 63"/>
                <a:gd name="T13" fmla="*/ 26 h 30"/>
                <a:gd name="T14" fmla="*/ 57 w 63"/>
                <a:gd name="T15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30">
                  <a:moveTo>
                    <a:pt x="57" y="30"/>
                  </a:moveTo>
                  <a:cubicBezTo>
                    <a:pt x="56" y="30"/>
                    <a:pt x="55" y="30"/>
                    <a:pt x="55" y="29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2" y="12"/>
                    <a:pt x="0" y="8"/>
                    <a:pt x="1" y="5"/>
                  </a:cubicBezTo>
                  <a:cubicBezTo>
                    <a:pt x="2" y="2"/>
                    <a:pt x="6" y="0"/>
                    <a:pt x="9" y="2"/>
                  </a:cubicBezTo>
                  <a:cubicBezTo>
                    <a:pt x="58" y="18"/>
                    <a:pt x="58" y="18"/>
                    <a:pt x="58" y="18"/>
                  </a:cubicBezTo>
                  <a:cubicBezTo>
                    <a:pt x="62" y="19"/>
                    <a:pt x="63" y="23"/>
                    <a:pt x="62" y="26"/>
                  </a:cubicBezTo>
                  <a:cubicBezTo>
                    <a:pt x="61" y="28"/>
                    <a:pt x="59" y="30"/>
                    <a:pt x="57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Freeform 72">
              <a:extLst>
                <a:ext uri="{FF2B5EF4-FFF2-40B4-BE49-F238E27FC236}">
                  <a16:creationId xmlns:a16="http://schemas.microsoft.com/office/drawing/2014/main" id="{E9D27936-5D5D-614F-8C1C-7B1D6C8F53BC}"/>
                </a:ext>
              </a:extLst>
            </p:cNvPr>
            <p:cNvSpPr>
              <a:spLocks/>
            </p:cNvSpPr>
            <p:nvPr/>
          </p:nvSpPr>
          <p:spPr bwMode="auto">
            <a:xfrm>
              <a:off x="6994" y="630"/>
              <a:ext cx="103" cy="113"/>
            </a:xfrm>
            <a:custGeom>
              <a:avLst/>
              <a:gdLst>
                <a:gd name="T0" fmla="*/ 6 w 70"/>
                <a:gd name="T1" fmla="*/ 78 h 78"/>
                <a:gd name="T2" fmla="*/ 3 w 70"/>
                <a:gd name="T3" fmla="*/ 77 h 78"/>
                <a:gd name="T4" fmla="*/ 2 w 70"/>
                <a:gd name="T5" fmla="*/ 68 h 78"/>
                <a:gd name="T6" fmla="*/ 58 w 70"/>
                <a:gd name="T7" fmla="*/ 3 h 78"/>
                <a:gd name="T8" fmla="*/ 67 w 70"/>
                <a:gd name="T9" fmla="*/ 2 h 78"/>
                <a:gd name="T10" fmla="*/ 67 w 70"/>
                <a:gd name="T11" fmla="*/ 10 h 78"/>
                <a:gd name="T12" fmla="*/ 11 w 70"/>
                <a:gd name="T13" fmla="*/ 76 h 78"/>
                <a:gd name="T14" fmla="*/ 6 w 70"/>
                <a:gd name="T15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0" h="78">
                  <a:moveTo>
                    <a:pt x="6" y="78"/>
                  </a:moveTo>
                  <a:cubicBezTo>
                    <a:pt x="5" y="78"/>
                    <a:pt x="4" y="78"/>
                    <a:pt x="3" y="77"/>
                  </a:cubicBezTo>
                  <a:cubicBezTo>
                    <a:pt x="0" y="75"/>
                    <a:pt x="0" y="71"/>
                    <a:pt x="2" y="68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60" y="0"/>
                    <a:pt x="64" y="0"/>
                    <a:pt x="67" y="2"/>
                  </a:cubicBezTo>
                  <a:cubicBezTo>
                    <a:pt x="69" y="4"/>
                    <a:pt x="70" y="8"/>
                    <a:pt x="67" y="10"/>
                  </a:cubicBezTo>
                  <a:cubicBezTo>
                    <a:pt x="11" y="76"/>
                    <a:pt x="11" y="76"/>
                    <a:pt x="11" y="76"/>
                  </a:cubicBezTo>
                  <a:cubicBezTo>
                    <a:pt x="10" y="78"/>
                    <a:pt x="8" y="78"/>
                    <a:pt x="6" y="7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69" name="Group 147">
            <a:extLst>
              <a:ext uri="{FF2B5EF4-FFF2-40B4-BE49-F238E27FC236}">
                <a16:creationId xmlns:a16="http://schemas.microsoft.com/office/drawing/2014/main" id="{1A45C7C7-247A-8046-A96E-AD1F982C8EF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602982" y="4317934"/>
            <a:ext cx="492991" cy="480291"/>
            <a:chOff x="4660" y="3155"/>
            <a:chExt cx="427" cy="416"/>
          </a:xfrm>
          <a:solidFill>
            <a:schemeClr val="accent1"/>
          </a:solidFill>
        </p:grpSpPr>
        <p:sp>
          <p:nvSpPr>
            <p:cNvPr id="170" name="Freeform 148">
              <a:extLst>
                <a:ext uri="{FF2B5EF4-FFF2-40B4-BE49-F238E27FC236}">
                  <a16:creationId xmlns:a16="http://schemas.microsoft.com/office/drawing/2014/main" id="{8E8C409B-9E97-C84A-B9D3-A35AAE508CE2}"/>
                </a:ext>
              </a:extLst>
            </p:cNvPr>
            <p:cNvSpPr>
              <a:spLocks/>
            </p:cNvSpPr>
            <p:nvPr/>
          </p:nvSpPr>
          <p:spPr bwMode="auto">
            <a:xfrm>
              <a:off x="4952" y="3213"/>
              <a:ext cx="75" cy="72"/>
            </a:xfrm>
            <a:custGeom>
              <a:avLst/>
              <a:gdLst>
                <a:gd name="T0" fmla="*/ 7 w 51"/>
                <a:gd name="T1" fmla="*/ 50 h 50"/>
                <a:gd name="T2" fmla="*/ 3 w 51"/>
                <a:gd name="T3" fmla="*/ 48 h 50"/>
                <a:gd name="T4" fmla="*/ 3 w 51"/>
                <a:gd name="T5" fmla="*/ 40 h 50"/>
                <a:gd name="T6" fmla="*/ 40 w 51"/>
                <a:gd name="T7" fmla="*/ 3 h 50"/>
                <a:gd name="T8" fmla="*/ 49 w 51"/>
                <a:gd name="T9" fmla="*/ 3 h 50"/>
                <a:gd name="T10" fmla="*/ 49 w 51"/>
                <a:gd name="T11" fmla="*/ 11 h 50"/>
                <a:gd name="T12" fmla="*/ 11 w 51"/>
                <a:gd name="T13" fmla="*/ 48 h 50"/>
                <a:gd name="T14" fmla="*/ 7 w 51"/>
                <a:gd name="T15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1" h="50">
                  <a:moveTo>
                    <a:pt x="7" y="50"/>
                  </a:moveTo>
                  <a:cubicBezTo>
                    <a:pt x="6" y="50"/>
                    <a:pt x="4" y="49"/>
                    <a:pt x="3" y="48"/>
                  </a:cubicBezTo>
                  <a:cubicBezTo>
                    <a:pt x="0" y="46"/>
                    <a:pt x="0" y="42"/>
                    <a:pt x="3" y="40"/>
                  </a:cubicBezTo>
                  <a:cubicBezTo>
                    <a:pt x="40" y="3"/>
                    <a:pt x="40" y="3"/>
                    <a:pt x="40" y="3"/>
                  </a:cubicBezTo>
                  <a:cubicBezTo>
                    <a:pt x="42" y="0"/>
                    <a:pt x="46" y="0"/>
                    <a:pt x="49" y="3"/>
                  </a:cubicBezTo>
                  <a:cubicBezTo>
                    <a:pt x="51" y="5"/>
                    <a:pt x="51" y="9"/>
                    <a:pt x="49" y="11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0" y="49"/>
                    <a:pt x="9" y="50"/>
                    <a:pt x="7" y="5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71" name="Freeform 149">
              <a:extLst>
                <a:ext uri="{FF2B5EF4-FFF2-40B4-BE49-F238E27FC236}">
                  <a16:creationId xmlns:a16="http://schemas.microsoft.com/office/drawing/2014/main" id="{DA0B5ECD-870E-4848-9CD3-F2A48AAED96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98" y="3155"/>
              <a:ext cx="89" cy="87"/>
            </a:xfrm>
            <a:custGeom>
              <a:avLst/>
              <a:gdLst>
                <a:gd name="T0" fmla="*/ 30 w 60"/>
                <a:gd name="T1" fmla="*/ 60 h 60"/>
                <a:gd name="T2" fmla="*/ 0 w 60"/>
                <a:gd name="T3" fmla="*/ 30 h 60"/>
                <a:gd name="T4" fmla="*/ 30 w 60"/>
                <a:gd name="T5" fmla="*/ 0 h 60"/>
                <a:gd name="T6" fmla="*/ 60 w 60"/>
                <a:gd name="T7" fmla="*/ 30 h 60"/>
                <a:gd name="T8" fmla="*/ 30 w 60"/>
                <a:gd name="T9" fmla="*/ 60 h 60"/>
                <a:gd name="T10" fmla="*/ 30 w 60"/>
                <a:gd name="T11" fmla="*/ 12 h 60"/>
                <a:gd name="T12" fmla="*/ 12 w 60"/>
                <a:gd name="T13" fmla="*/ 30 h 60"/>
                <a:gd name="T14" fmla="*/ 30 w 60"/>
                <a:gd name="T15" fmla="*/ 48 h 60"/>
                <a:gd name="T16" fmla="*/ 48 w 60"/>
                <a:gd name="T17" fmla="*/ 30 h 60"/>
                <a:gd name="T18" fmla="*/ 30 w 60"/>
                <a:gd name="T19" fmla="*/ 1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60">
                  <a:moveTo>
                    <a:pt x="30" y="60"/>
                  </a:moveTo>
                  <a:cubicBezTo>
                    <a:pt x="14" y="60"/>
                    <a:pt x="0" y="46"/>
                    <a:pt x="0" y="30"/>
                  </a:cubicBezTo>
                  <a:cubicBezTo>
                    <a:pt x="0" y="13"/>
                    <a:pt x="14" y="0"/>
                    <a:pt x="30" y="0"/>
                  </a:cubicBezTo>
                  <a:cubicBezTo>
                    <a:pt x="47" y="0"/>
                    <a:pt x="60" y="13"/>
                    <a:pt x="60" y="30"/>
                  </a:cubicBezTo>
                  <a:cubicBezTo>
                    <a:pt x="60" y="46"/>
                    <a:pt x="47" y="60"/>
                    <a:pt x="30" y="60"/>
                  </a:cubicBezTo>
                  <a:close/>
                  <a:moveTo>
                    <a:pt x="30" y="12"/>
                  </a:moveTo>
                  <a:cubicBezTo>
                    <a:pt x="20" y="12"/>
                    <a:pt x="12" y="20"/>
                    <a:pt x="12" y="30"/>
                  </a:cubicBezTo>
                  <a:cubicBezTo>
                    <a:pt x="12" y="40"/>
                    <a:pt x="20" y="48"/>
                    <a:pt x="30" y="48"/>
                  </a:cubicBezTo>
                  <a:cubicBezTo>
                    <a:pt x="40" y="48"/>
                    <a:pt x="48" y="40"/>
                    <a:pt x="48" y="30"/>
                  </a:cubicBezTo>
                  <a:cubicBezTo>
                    <a:pt x="48" y="20"/>
                    <a:pt x="40" y="12"/>
                    <a:pt x="3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72" name="Freeform 150">
              <a:extLst>
                <a:ext uri="{FF2B5EF4-FFF2-40B4-BE49-F238E27FC236}">
                  <a16:creationId xmlns:a16="http://schemas.microsoft.com/office/drawing/2014/main" id="{F35591AC-ECAA-6A44-8F99-819ED52E6DAB}"/>
                </a:ext>
              </a:extLst>
            </p:cNvPr>
            <p:cNvSpPr>
              <a:spLocks/>
            </p:cNvSpPr>
            <p:nvPr/>
          </p:nvSpPr>
          <p:spPr bwMode="auto">
            <a:xfrm>
              <a:off x="4970" y="3457"/>
              <a:ext cx="57" cy="55"/>
            </a:xfrm>
            <a:custGeom>
              <a:avLst/>
              <a:gdLst>
                <a:gd name="T0" fmla="*/ 32 w 39"/>
                <a:gd name="T1" fmla="*/ 38 h 38"/>
                <a:gd name="T2" fmla="*/ 28 w 39"/>
                <a:gd name="T3" fmla="*/ 36 h 38"/>
                <a:gd name="T4" fmla="*/ 2 w 39"/>
                <a:gd name="T5" fmla="*/ 11 h 38"/>
                <a:gd name="T6" fmla="*/ 2 w 39"/>
                <a:gd name="T7" fmla="*/ 2 h 38"/>
                <a:gd name="T8" fmla="*/ 11 w 39"/>
                <a:gd name="T9" fmla="*/ 2 h 38"/>
                <a:gd name="T10" fmla="*/ 36 w 39"/>
                <a:gd name="T11" fmla="*/ 28 h 38"/>
                <a:gd name="T12" fmla="*/ 36 w 39"/>
                <a:gd name="T13" fmla="*/ 36 h 38"/>
                <a:gd name="T14" fmla="*/ 32 w 39"/>
                <a:gd name="T15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9" h="38">
                  <a:moveTo>
                    <a:pt x="32" y="38"/>
                  </a:moveTo>
                  <a:cubicBezTo>
                    <a:pt x="30" y="38"/>
                    <a:pt x="29" y="37"/>
                    <a:pt x="28" y="36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0" y="8"/>
                    <a:pt x="0" y="4"/>
                    <a:pt x="2" y="2"/>
                  </a:cubicBezTo>
                  <a:cubicBezTo>
                    <a:pt x="5" y="0"/>
                    <a:pt x="8" y="0"/>
                    <a:pt x="11" y="2"/>
                  </a:cubicBezTo>
                  <a:cubicBezTo>
                    <a:pt x="36" y="28"/>
                    <a:pt x="36" y="28"/>
                    <a:pt x="36" y="28"/>
                  </a:cubicBezTo>
                  <a:cubicBezTo>
                    <a:pt x="39" y="30"/>
                    <a:pt x="39" y="34"/>
                    <a:pt x="36" y="36"/>
                  </a:cubicBezTo>
                  <a:cubicBezTo>
                    <a:pt x="35" y="37"/>
                    <a:pt x="33" y="38"/>
                    <a:pt x="32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73" name="Freeform 151">
              <a:extLst>
                <a:ext uri="{FF2B5EF4-FFF2-40B4-BE49-F238E27FC236}">
                  <a16:creationId xmlns:a16="http://schemas.microsoft.com/office/drawing/2014/main" id="{7C40EEF9-FCC2-A541-B120-A4514087991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98" y="3485"/>
              <a:ext cx="89" cy="86"/>
            </a:xfrm>
            <a:custGeom>
              <a:avLst/>
              <a:gdLst>
                <a:gd name="T0" fmla="*/ 30 w 60"/>
                <a:gd name="T1" fmla="*/ 60 h 60"/>
                <a:gd name="T2" fmla="*/ 0 w 60"/>
                <a:gd name="T3" fmla="*/ 30 h 60"/>
                <a:gd name="T4" fmla="*/ 30 w 60"/>
                <a:gd name="T5" fmla="*/ 0 h 60"/>
                <a:gd name="T6" fmla="*/ 60 w 60"/>
                <a:gd name="T7" fmla="*/ 30 h 60"/>
                <a:gd name="T8" fmla="*/ 30 w 60"/>
                <a:gd name="T9" fmla="*/ 60 h 60"/>
                <a:gd name="T10" fmla="*/ 30 w 60"/>
                <a:gd name="T11" fmla="*/ 12 h 60"/>
                <a:gd name="T12" fmla="*/ 12 w 60"/>
                <a:gd name="T13" fmla="*/ 30 h 60"/>
                <a:gd name="T14" fmla="*/ 30 w 60"/>
                <a:gd name="T15" fmla="*/ 48 h 60"/>
                <a:gd name="T16" fmla="*/ 48 w 60"/>
                <a:gd name="T17" fmla="*/ 30 h 60"/>
                <a:gd name="T18" fmla="*/ 30 w 60"/>
                <a:gd name="T19" fmla="*/ 1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60">
                  <a:moveTo>
                    <a:pt x="30" y="60"/>
                  </a:moveTo>
                  <a:cubicBezTo>
                    <a:pt x="14" y="60"/>
                    <a:pt x="0" y="46"/>
                    <a:pt x="0" y="30"/>
                  </a:cubicBezTo>
                  <a:cubicBezTo>
                    <a:pt x="0" y="13"/>
                    <a:pt x="14" y="0"/>
                    <a:pt x="30" y="0"/>
                  </a:cubicBezTo>
                  <a:cubicBezTo>
                    <a:pt x="47" y="0"/>
                    <a:pt x="60" y="13"/>
                    <a:pt x="60" y="30"/>
                  </a:cubicBezTo>
                  <a:cubicBezTo>
                    <a:pt x="60" y="46"/>
                    <a:pt x="47" y="60"/>
                    <a:pt x="30" y="60"/>
                  </a:cubicBezTo>
                  <a:close/>
                  <a:moveTo>
                    <a:pt x="30" y="12"/>
                  </a:moveTo>
                  <a:cubicBezTo>
                    <a:pt x="20" y="12"/>
                    <a:pt x="12" y="20"/>
                    <a:pt x="12" y="30"/>
                  </a:cubicBezTo>
                  <a:cubicBezTo>
                    <a:pt x="12" y="40"/>
                    <a:pt x="20" y="48"/>
                    <a:pt x="30" y="48"/>
                  </a:cubicBezTo>
                  <a:cubicBezTo>
                    <a:pt x="40" y="48"/>
                    <a:pt x="48" y="40"/>
                    <a:pt x="48" y="30"/>
                  </a:cubicBezTo>
                  <a:cubicBezTo>
                    <a:pt x="48" y="20"/>
                    <a:pt x="40" y="12"/>
                    <a:pt x="3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74" name="Freeform 152">
              <a:extLst>
                <a:ext uri="{FF2B5EF4-FFF2-40B4-BE49-F238E27FC236}">
                  <a16:creationId xmlns:a16="http://schemas.microsoft.com/office/drawing/2014/main" id="{A9892F93-4546-3D4E-B74D-759D573B708D}"/>
                </a:ext>
              </a:extLst>
            </p:cNvPr>
            <p:cNvSpPr>
              <a:spLocks/>
            </p:cNvSpPr>
            <p:nvPr/>
          </p:nvSpPr>
          <p:spPr bwMode="auto">
            <a:xfrm>
              <a:off x="4720" y="3213"/>
              <a:ext cx="75" cy="72"/>
            </a:xfrm>
            <a:custGeom>
              <a:avLst/>
              <a:gdLst>
                <a:gd name="T0" fmla="*/ 44 w 51"/>
                <a:gd name="T1" fmla="*/ 50 h 50"/>
                <a:gd name="T2" fmla="*/ 40 w 51"/>
                <a:gd name="T3" fmla="*/ 48 h 50"/>
                <a:gd name="T4" fmla="*/ 3 w 51"/>
                <a:gd name="T5" fmla="*/ 11 h 50"/>
                <a:gd name="T6" fmla="*/ 2 w 51"/>
                <a:gd name="T7" fmla="*/ 3 h 50"/>
                <a:gd name="T8" fmla="*/ 11 w 51"/>
                <a:gd name="T9" fmla="*/ 3 h 50"/>
                <a:gd name="T10" fmla="*/ 48 w 51"/>
                <a:gd name="T11" fmla="*/ 40 h 50"/>
                <a:gd name="T12" fmla="*/ 48 w 51"/>
                <a:gd name="T13" fmla="*/ 48 h 50"/>
                <a:gd name="T14" fmla="*/ 44 w 51"/>
                <a:gd name="T15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1" h="50">
                  <a:moveTo>
                    <a:pt x="44" y="50"/>
                  </a:moveTo>
                  <a:cubicBezTo>
                    <a:pt x="43" y="50"/>
                    <a:pt x="41" y="49"/>
                    <a:pt x="40" y="48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0" y="9"/>
                    <a:pt x="0" y="5"/>
                    <a:pt x="2" y="3"/>
                  </a:cubicBezTo>
                  <a:cubicBezTo>
                    <a:pt x="5" y="0"/>
                    <a:pt x="9" y="0"/>
                    <a:pt x="11" y="3"/>
                  </a:cubicBezTo>
                  <a:cubicBezTo>
                    <a:pt x="48" y="40"/>
                    <a:pt x="48" y="40"/>
                    <a:pt x="48" y="40"/>
                  </a:cubicBezTo>
                  <a:cubicBezTo>
                    <a:pt x="51" y="42"/>
                    <a:pt x="51" y="46"/>
                    <a:pt x="48" y="48"/>
                  </a:cubicBezTo>
                  <a:cubicBezTo>
                    <a:pt x="47" y="49"/>
                    <a:pt x="46" y="50"/>
                    <a:pt x="44" y="5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75" name="Freeform 153">
              <a:extLst>
                <a:ext uri="{FF2B5EF4-FFF2-40B4-BE49-F238E27FC236}">
                  <a16:creationId xmlns:a16="http://schemas.microsoft.com/office/drawing/2014/main" id="{FC0B3E8E-2558-BE41-ADEB-7D5023F6BD9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60" y="3155"/>
              <a:ext cx="89" cy="87"/>
            </a:xfrm>
            <a:custGeom>
              <a:avLst/>
              <a:gdLst>
                <a:gd name="T0" fmla="*/ 30 w 60"/>
                <a:gd name="T1" fmla="*/ 60 h 60"/>
                <a:gd name="T2" fmla="*/ 0 w 60"/>
                <a:gd name="T3" fmla="*/ 30 h 60"/>
                <a:gd name="T4" fmla="*/ 30 w 60"/>
                <a:gd name="T5" fmla="*/ 0 h 60"/>
                <a:gd name="T6" fmla="*/ 60 w 60"/>
                <a:gd name="T7" fmla="*/ 30 h 60"/>
                <a:gd name="T8" fmla="*/ 30 w 60"/>
                <a:gd name="T9" fmla="*/ 60 h 60"/>
                <a:gd name="T10" fmla="*/ 30 w 60"/>
                <a:gd name="T11" fmla="*/ 12 h 60"/>
                <a:gd name="T12" fmla="*/ 12 w 60"/>
                <a:gd name="T13" fmla="*/ 30 h 60"/>
                <a:gd name="T14" fmla="*/ 30 w 60"/>
                <a:gd name="T15" fmla="*/ 48 h 60"/>
                <a:gd name="T16" fmla="*/ 48 w 60"/>
                <a:gd name="T17" fmla="*/ 30 h 60"/>
                <a:gd name="T18" fmla="*/ 30 w 60"/>
                <a:gd name="T19" fmla="*/ 1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60">
                  <a:moveTo>
                    <a:pt x="30" y="60"/>
                  </a:moveTo>
                  <a:cubicBezTo>
                    <a:pt x="14" y="60"/>
                    <a:pt x="0" y="46"/>
                    <a:pt x="0" y="30"/>
                  </a:cubicBezTo>
                  <a:cubicBezTo>
                    <a:pt x="0" y="13"/>
                    <a:pt x="14" y="0"/>
                    <a:pt x="30" y="0"/>
                  </a:cubicBezTo>
                  <a:cubicBezTo>
                    <a:pt x="47" y="0"/>
                    <a:pt x="60" y="13"/>
                    <a:pt x="60" y="30"/>
                  </a:cubicBezTo>
                  <a:cubicBezTo>
                    <a:pt x="60" y="46"/>
                    <a:pt x="47" y="60"/>
                    <a:pt x="30" y="60"/>
                  </a:cubicBezTo>
                  <a:close/>
                  <a:moveTo>
                    <a:pt x="30" y="12"/>
                  </a:moveTo>
                  <a:cubicBezTo>
                    <a:pt x="20" y="12"/>
                    <a:pt x="12" y="20"/>
                    <a:pt x="12" y="30"/>
                  </a:cubicBezTo>
                  <a:cubicBezTo>
                    <a:pt x="12" y="40"/>
                    <a:pt x="20" y="48"/>
                    <a:pt x="30" y="48"/>
                  </a:cubicBezTo>
                  <a:cubicBezTo>
                    <a:pt x="40" y="48"/>
                    <a:pt x="48" y="40"/>
                    <a:pt x="48" y="30"/>
                  </a:cubicBezTo>
                  <a:cubicBezTo>
                    <a:pt x="48" y="20"/>
                    <a:pt x="40" y="12"/>
                    <a:pt x="3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76" name="Freeform 154">
              <a:extLst>
                <a:ext uri="{FF2B5EF4-FFF2-40B4-BE49-F238E27FC236}">
                  <a16:creationId xmlns:a16="http://schemas.microsoft.com/office/drawing/2014/main" id="{AF5CD9F4-8D4C-B94E-A070-7BA0E2494A4C}"/>
                </a:ext>
              </a:extLst>
            </p:cNvPr>
            <p:cNvSpPr>
              <a:spLocks/>
            </p:cNvSpPr>
            <p:nvPr/>
          </p:nvSpPr>
          <p:spPr bwMode="auto">
            <a:xfrm>
              <a:off x="4721" y="3457"/>
              <a:ext cx="56" cy="55"/>
            </a:xfrm>
            <a:custGeom>
              <a:avLst/>
              <a:gdLst>
                <a:gd name="T0" fmla="*/ 6 w 38"/>
                <a:gd name="T1" fmla="*/ 38 h 38"/>
                <a:gd name="T2" fmla="*/ 2 w 38"/>
                <a:gd name="T3" fmla="*/ 36 h 38"/>
                <a:gd name="T4" fmla="*/ 2 w 38"/>
                <a:gd name="T5" fmla="*/ 28 h 38"/>
                <a:gd name="T6" fmla="*/ 27 w 38"/>
                <a:gd name="T7" fmla="*/ 2 h 38"/>
                <a:gd name="T8" fmla="*/ 36 w 38"/>
                <a:gd name="T9" fmla="*/ 2 h 38"/>
                <a:gd name="T10" fmla="*/ 36 w 38"/>
                <a:gd name="T11" fmla="*/ 11 h 38"/>
                <a:gd name="T12" fmla="*/ 10 w 38"/>
                <a:gd name="T13" fmla="*/ 36 h 38"/>
                <a:gd name="T14" fmla="*/ 6 w 38"/>
                <a:gd name="T15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8" h="38">
                  <a:moveTo>
                    <a:pt x="6" y="38"/>
                  </a:moveTo>
                  <a:cubicBezTo>
                    <a:pt x="5" y="38"/>
                    <a:pt x="3" y="37"/>
                    <a:pt x="2" y="36"/>
                  </a:cubicBezTo>
                  <a:cubicBezTo>
                    <a:pt x="0" y="34"/>
                    <a:pt x="0" y="30"/>
                    <a:pt x="2" y="28"/>
                  </a:cubicBezTo>
                  <a:cubicBezTo>
                    <a:pt x="27" y="2"/>
                    <a:pt x="27" y="2"/>
                    <a:pt x="27" y="2"/>
                  </a:cubicBezTo>
                  <a:cubicBezTo>
                    <a:pt x="30" y="0"/>
                    <a:pt x="33" y="0"/>
                    <a:pt x="36" y="2"/>
                  </a:cubicBezTo>
                  <a:cubicBezTo>
                    <a:pt x="38" y="4"/>
                    <a:pt x="38" y="8"/>
                    <a:pt x="36" y="11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9" y="37"/>
                    <a:pt x="8" y="38"/>
                    <a:pt x="6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77" name="Freeform 155">
              <a:extLst>
                <a:ext uri="{FF2B5EF4-FFF2-40B4-BE49-F238E27FC236}">
                  <a16:creationId xmlns:a16="http://schemas.microsoft.com/office/drawing/2014/main" id="{B1B15CB0-A7E5-BC4F-A0BC-F0DE234CCD0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60" y="3485"/>
              <a:ext cx="89" cy="86"/>
            </a:xfrm>
            <a:custGeom>
              <a:avLst/>
              <a:gdLst>
                <a:gd name="T0" fmla="*/ 30 w 60"/>
                <a:gd name="T1" fmla="*/ 60 h 60"/>
                <a:gd name="T2" fmla="*/ 0 w 60"/>
                <a:gd name="T3" fmla="*/ 30 h 60"/>
                <a:gd name="T4" fmla="*/ 30 w 60"/>
                <a:gd name="T5" fmla="*/ 0 h 60"/>
                <a:gd name="T6" fmla="*/ 60 w 60"/>
                <a:gd name="T7" fmla="*/ 30 h 60"/>
                <a:gd name="T8" fmla="*/ 30 w 60"/>
                <a:gd name="T9" fmla="*/ 60 h 60"/>
                <a:gd name="T10" fmla="*/ 30 w 60"/>
                <a:gd name="T11" fmla="*/ 12 h 60"/>
                <a:gd name="T12" fmla="*/ 12 w 60"/>
                <a:gd name="T13" fmla="*/ 30 h 60"/>
                <a:gd name="T14" fmla="*/ 30 w 60"/>
                <a:gd name="T15" fmla="*/ 48 h 60"/>
                <a:gd name="T16" fmla="*/ 48 w 60"/>
                <a:gd name="T17" fmla="*/ 30 h 60"/>
                <a:gd name="T18" fmla="*/ 30 w 60"/>
                <a:gd name="T19" fmla="*/ 1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60">
                  <a:moveTo>
                    <a:pt x="30" y="60"/>
                  </a:moveTo>
                  <a:cubicBezTo>
                    <a:pt x="13" y="60"/>
                    <a:pt x="0" y="46"/>
                    <a:pt x="0" y="30"/>
                  </a:cubicBezTo>
                  <a:cubicBezTo>
                    <a:pt x="0" y="13"/>
                    <a:pt x="13" y="0"/>
                    <a:pt x="30" y="0"/>
                  </a:cubicBezTo>
                  <a:cubicBezTo>
                    <a:pt x="46" y="0"/>
                    <a:pt x="60" y="13"/>
                    <a:pt x="60" y="30"/>
                  </a:cubicBezTo>
                  <a:cubicBezTo>
                    <a:pt x="60" y="46"/>
                    <a:pt x="46" y="60"/>
                    <a:pt x="30" y="60"/>
                  </a:cubicBezTo>
                  <a:close/>
                  <a:moveTo>
                    <a:pt x="30" y="12"/>
                  </a:moveTo>
                  <a:cubicBezTo>
                    <a:pt x="20" y="12"/>
                    <a:pt x="12" y="20"/>
                    <a:pt x="12" y="30"/>
                  </a:cubicBezTo>
                  <a:cubicBezTo>
                    <a:pt x="12" y="40"/>
                    <a:pt x="20" y="48"/>
                    <a:pt x="30" y="48"/>
                  </a:cubicBezTo>
                  <a:cubicBezTo>
                    <a:pt x="40" y="48"/>
                    <a:pt x="48" y="40"/>
                    <a:pt x="48" y="30"/>
                  </a:cubicBezTo>
                  <a:cubicBezTo>
                    <a:pt x="48" y="20"/>
                    <a:pt x="40" y="12"/>
                    <a:pt x="3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78" name="Freeform 156">
              <a:extLst>
                <a:ext uri="{FF2B5EF4-FFF2-40B4-BE49-F238E27FC236}">
                  <a16:creationId xmlns:a16="http://schemas.microsoft.com/office/drawing/2014/main" id="{67AB54EA-1D00-BA41-A554-14265C9BADB6}"/>
                </a:ext>
              </a:extLst>
            </p:cNvPr>
            <p:cNvSpPr>
              <a:spLocks/>
            </p:cNvSpPr>
            <p:nvPr/>
          </p:nvSpPr>
          <p:spPr bwMode="auto">
            <a:xfrm>
              <a:off x="4944" y="3346"/>
              <a:ext cx="72" cy="17"/>
            </a:xfrm>
            <a:custGeom>
              <a:avLst/>
              <a:gdLst>
                <a:gd name="T0" fmla="*/ 42 w 48"/>
                <a:gd name="T1" fmla="*/ 12 h 12"/>
                <a:gd name="T2" fmla="*/ 6 w 48"/>
                <a:gd name="T3" fmla="*/ 12 h 12"/>
                <a:gd name="T4" fmla="*/ 0 w 48"/>
                <a:gd name="T5" fmla="*/ 6 h 12"/>
                <a:gd name="T6" fmla="*/ 6 w 48"/>
                <a:gd name="T7" fmla="*/ 0 h 12"/>
                <a:gd name="T8" fmla="*/ 42 w 48"/>
                <a:gd name="T9" fmla="*/ 0 h 12"/>
                <a:gd name="T10" fmla="*/ 48 w 48"/>
                <a:gd name="T11" fmla="*/ 6 h 12"/>
                <a:gd name="T12" fmla="*/ 42 w 48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12">
                  <a:moveTo>
                    <a:pt x="42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5" y="0"/>
                    <a:pt x="48" y="2"/>
                    <a:pt x="48" y="6"/>
                  </a:cubicBezTo>
                  <a:cubicBezTo>
                    <a:pt x="48" y="9"/>
                    <a:pt x="45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79" name="Freeform 157">
              <a:extLst>
                <a:ext uri="{FF2B5EF4-FFF2-40B4-BE49-F238E27FC236}">
                  <a16:creationId xmlns:a16="http://schemas.microsoft.com/office/drawing/2014/main" id="{7CFDB85D-494A-024F-86F2-B6983F221C9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98" y="3311"/>
              <a:ext cx="89" cy="87"/>
            </a:xfrm>
            <a:custGeom>
              <a:avLst/>
              <a:gdLst>
                <a:gd name="T0" fmla="*/ 30 w 60"/>
                <a:gd name="T1" fmla="*/ 60 h 60"/>
                <a:gd name="T2" fmla="*/ 0 w 60"/>
                <a:gd name="T3" fmla="*/ 30 h 60"/>
                <a:gd name="T4" fmla="*/ 30 w 60"/>
                <a:gd name="T5" fmla="*/ 0 h 60"/>
                <a:gd name="T6" fmla="*/ 60 w 60"/>
                <a:gd name="T7" fmla="*/ 30 h 60"/>
                <a:gd name="T8" fmla="*/ 30 w 60"/>
                <a:gd name="T9" fmla="*/ 60 h 60"/>
                <a:gd name="T10" fmla="*/ 30 w 60"/>
                <a:gd name="T11" fmla="*/ 12 h 60"/>
                <a:gd name="T12" fmla="*/ 12 w 60"/>
                <a:gd name="T13" fmla="*/ 30 h 60"/>
                <a:gd name="T14" fmla="*/ 30 w 60"/>
                <a:gd name="T15" fmla="*/ 48 h 60"/>
                <a:gd name="T16" fmla="*/ 48 w 60"/>
                <a:gd name="T17" fmla="*/ 30 h 60"/>
                <a:gd name="T18" fmla="*/ 30 w 60"/>
                <a:gd name="T19" fmla="*/ 1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60">
                  <a:moveTo>
                    <a:pt x="30" y="60"/>
                  </a:moveTo>
                  <a:cubicBezTo>
                    <a:pt x="14" y="60"/>
                    <a:pt x="0" y="46"/>
                    <a:pt x="0" y="30"/>
                  </a:cubicBezTo>
                  <a:cubicBezTo>
                    <a:pt x="0" y="13"/>
                    <a:pt x="14" y="0"/>
                    <a:pt x="30" y="0"/>
                  </a:cubicBezTo>
                  <a:cubicBezTo>
                    <a:pt x="47" y="0"/>
                    <a:pt x="60" y="13"/>
                    <a:pt x="60" y="30"/>
                  </a:cubicBezTo>
                  <a:cubicBezTo>
                    <a:pt x="60" y="46"/>
                    <a:pt x="47" y="60"/>
                    <a:pt x="30" y="60"/>
                  </a:cubicBezTo>
                  <a:close/>
                  <a:moveTo>
                    <a:pt x="30" y="12"/>
                  </a:moveTo>
                  <a:cubicBezTo>
                    <a:pt x="20" y="12"/>
                    <a:pt x="12" y="20"/>
                    <a:pt x="12" y="30"/>
                  </a:cubicBezTo>
                  <a:cubicBezTo>
                    <a:pt x="12" y="40"/>
                    <a:pt x="20" y="48"/>
                    <a:pt x="30" y="48"/>
                  </a:cubicBezTo>
                  <a:cubicBezTo>
                    <a:pt x="40" y="48"/>
                    <a:pt x="48" y="40"/>
                    <a:pt x="48" y="30"/>
                  </a:cubicBezTo>
                  <a:cubicBezTo>
                    <a:pt x="48" y="20"/>
                    <a:pt x="40" y="12"/>
                    <a:pt x="3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80" name="Freeform 158">
              <a:extLst>
                <a:ext uri="{FF2B5EF4-FFF2-40B4-BE49-F238E27FC236}">
                  <a16:creationId xmlns:a16="http://schemas.microsoft.com/office/drawing/2014/main" id="{29B1044C-E2D2-6641-83C4-F6039E8C3EAB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1" y="3346"/>
              <a:ext cx="71" cy="17"/>
            </a:xfrm>
            <a:custGeom>
              <a:avLst/>
              <a:gdLst>
                <a:gd name="T0" fmla="*/ 42 w 48"/>
                <a:gd name="T1" fmla="*/ 12 h 12"/>
                <a:gd name="T2" fmla="*/ 6 w 48"/>
                <a:gd name="T3" fmla="*/ 12 h 12"/>
                <a:gd name="T4" fmla="*/ 0 w 48"/>
                <a:gd name="T5" fmla="*/ 6 h 12"/>
                <a:gd name="T6" fmla="*/ 6 w 48"/>
                <a:gd name="T7" fmla="*/ 0 h 12"/>
                <a:gd name="T8" fmla="*/ 42 w 48"/>
                <a:gd name="T9" fmla="*/ 0 h 12"/>
                <a:gd name="T10" fmla="*/ 48 w 48"/>
                <a:gd name="T11" fmla="*/ 6 h 12"/>
                <a:gd name="T12" fmla="*/ 42 w 48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12">
                  <a:moveTo>
                    <a:pt x="42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5" y="0"/>
                    <a:pt x="48" y="2"/>
                    <a:pt x="48" y="6"/>
                  </a:cubicBezTo>
                  <a:cubicBezTo>
                    <a:pt x="48" y="9"/>
                    <a:pt x="45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81" name="Freeform 159">
              <a:extLst>
                <a:ext uri="{FF2B5EF4-FFF2-40B4-BE49-F238E27FC236}">
                  <a16:creationId xmlns:a16="http://schemas.microsoft.com/office/drawing/2014/main" id="{D04495BF-6265-7A4F-9624-AF37EE9A7BE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60" y="3311"/>
              <a:ext cx="89" cy="87"/>
            </a:xfrm>
            <a:custGeom>
              <a:avLst/>
              <a:gdLst>
                <a:gd name="T0" fmla="*/ 30 w 60"/>
                <a:gd name="T1" fmla="*/ 60 h 60"/>
                <a:gd name="T2" fmla="*/ 0 w 60"/>
                <a:gd name="T3" fmla="*/ 30 h 60"/>
                <a:gd name="T4" fmla="*/ 30 w 60"/>
                <a:gd name="T5" fmla="*/ 0 h 60"/>
                <a:gd name="T6" fmla="*/ 60 w 60"/>
                <a:gd name="T7" fmla="*/ 30 h 60"/>
                <a:gd name="T8" fmla="*/ 30 w 60"/>
                <a:gd name="T9" fmla="*/ 60 h 60"/>
                <a:gd name="T10" fmla="*/ 30 w 60"/>
                <a:gd name="T11" fmla="*/ 12 h 60"/>
                <a:gd name="T12" fmla="*/ 12 w 60"/>
                <a:gd name="T13" fmla="*/ 30 h 60"/>
                <a:gd name="T14" fmla="*/ 30 w 60"/>
                <a:gd name="T15" fmla="*/ 48 h 60"/>
                <a:gd name="T16" fmla="*/ 48 w 60"/>
                <a:gd name="T17" fmla="*/ 30 h 60"/>
                <a:gd name="T18" fmla="*/ 30 w 60"/>
                <a:gd name="T19" fmla="*/ 1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60">
                  <a:moveTo>
                    <a:pt x="30" y="60"/>
                  </a:moveTo>
                  <a:cubicBezTo>
                    <a:pt x="14" y="60"/>
                    <a:pt x="0" y="46"/>
                    <a:pt x="0" y="30"/>
                  </a:cubicBezTo>
                  <a:cubicBezTo>
                    <a:pt x="0" y="13"/>
                    <a:pt x="14" y="0"/>
                    <a:pt x="30" y="0"/>
                  </a:cubicBezTo>
                  <a:cubicBezTo>
                    <a:pt x="47" y="0"/>
                    <a:pt x="60" y="13"/>
                    <a:pt x="60" y="30"/>
                  </a:cubicBezTo>
                  <a:cubicBezTo>
                    <a:pt x="60" y="46"/>
                    <a:pt x="47" y="60"/>
                    <a:pt x="30" y="60"/>
                  </a:cubicBezTo>
                  <a:close/>
                  <a:moveTo>
                    <a:pt x="30" y="12"/>
                  </a:moveTo>
                  <a:cubicBezTo>
                    <a:pt x="20" y="12"/>
                    <a:pt x="12" y="20"/>
                    <a:pt x="12" y="30"/>
                  </a:cubicBezTo>
                  <a:cubicBezTo>
                    <a:pt x="12" y="40"/>
                    <a:pt x="20" y="48"/>
                    <a:pt x="30" y="48"/>
                  </a:cubicBezTo>
                  <a:cubicBezTo>
                    <a:pt x="40" y="48"/>
                    <a:pt x="48" y="40"/>
                    <a:pt x="48" y="30"/>
                  </a:cubicBezTo>
                  <a:cubicBezTo>
                    <a:pt x="48" y="20"/>
                    <a:pt x="40" y="12"/>
                    <a:pt x="3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82" name="Oval 160">
              <a:extLst>
                <a:ext uri="{FF2B5EF4-FFF2-40B4-BE49-F238E27FC236}">
                  <a16:creationId xmlns:a16="http://schemas.microsoft.com/office/drawing/2014/main" id="{0DCD1D92-34C0-2940-9188-97E05488F3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50" y="3434"/>
              <a:ext cx="29" cy="2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83" name="Freeform 161">
              <a:extLst>
                <a:ext uri="{FF2B5EF4-FFF2-40B4-BE49-F238E27FC236}">
                  <a16:creationId xmlns:a16="http://schemas.microsoft.com/office/drawing/2014/main" id="{7619177A-DB0B-F247-9FF6-F0476A03D96B}"/>
                </a:ext>
              </a:extLst>
            </p:cNvPr>
            <p:cNvSpPr>
              <a:spLocks/>
            </p:cNvSpPr>
            <p:nvPr/>
          </p:nvSpPr>
          <p:spPr bwMode="auto">
            <a:xfrm>
              <a:off x="4811" y="3275"/>
              <a:ext cx="107" cy="146"/>
            </a:xfrm>
            <a:custGeom>
              <a:avLst/>
              <a:gdLst>
                <a:gd name="T0" fmla="*/ 36 w 72"/>
                <a:gd name="T1" fmla="*/ 101 h 101"/>
                <a:gd name="T2" fmla="*/ 30 w 72"/>
                <a:gd name="T3" fmla="*/ 95 h 101"/>
                <a:gd name="T4" fmla="*/ 30 w 72"/>
                <a:gd name="T5" fmla="*/ 65 h 101"/>
                <a:gd name="T6" fmla="*/ 36 w 72"/>
                <a:gd name="T7" fmla="*/ 59 h 101"/>
                <a:gd name="T8" fmla="*/ 60 w 72"/>
                <a:gd name="T9" fmla="*/ 36 h 101"/>
                <a:gd name="T10" fmla="*/ 36 w 72"/>
                <a:gd name="T11" fmla="*/ 12 h 101"/>
                <a:gd name="T12" fmla="*/ 12 w 72"/>
                <a:gd name="T13" fmla="*/ 36 h 101"/>
                <a:gd name="T14" fmla="*/ 6 w 72"/>
                <a:gd name="T15" fmla="*/ 42 h 101"/>
                <a:gd name="T16" fmla="*/ 0 w 72"/>
                <a:gd name="T17" fmla="*/ 36 h 101"/>
                <a:gd name="T18" fmla="*/ 36 w 72"/>
                <a:gd name="T19" fmla="*/ 0 h 101"/>
                <a:gd name="T20" fmla="*/ 72 w 72"/>
                <a:gd name="T21" fmla="*/ 36 h 101"/>
                <a:gd name="T22" fmla="*/ 42 w 72"/>
                <a:gd name="T23" fmla="*/ 71 h 101"/>
                <a:gd name="T24" fmla="*/ 42 w 72"/>
                <a:gd name="T25" fmla="*/ 95 h 101"/>
                <a:gd name="T26" fmla="*/ 36 w 72"/>
                <a:gd name="T27" fmla="*/ 101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2" h="101">
                  <a:moveTo>
                    <a:pt x="36" y="101"/>
                  </a:moveTo>
                  <a:cubicBezTo>
                    <a:pt x="33" y="101"/>
                    <a:pt x="30" y="99"/>
                    <a:pt x="30" y="95"/>
                  </a:cubicBezTo>
                  <a:cubicBezTo>
                    <a:pt x="30" y="65"/>
                    <a:pt x="30" y="65"/>
                    <a:pt x="30" y="65"/>
                  </a:cubicBezTo>
                  <a:cubicBezTo>
                    <a:pt x="30" y="62"/>
                    <a:pt x="33" y="59"/>
                    <a:pt x="36" y="59"/>
                  </a:cubicBezTo>
                  <a:cubicBezTo>
                    <a:pt x="49" y="59"/>
                    <a:pt x="60" y="49"/>
                    <a:pt x="60" y="36"/>
                  </a:cubicBezTo>
                  <a:cubicBezTo>
                    <a:pt x="60" y="23"/>
                    <a:pt x="49" y="12"/>
                    <a:pt x="36" y="12"/>
                  </a:cubicBezTo>
                  <a:cubicBezTo>
                    <a:pt x="23" y="12"/>
                    <a:pt x="12" y="23"/>
                    <a:pt x="12" y="36"/>
                  </a:cubicBezTo>
                  <a:cubicBezTo>
                    <a:pt x="12" y="39"/>
                    <a:pt x="10" y="42"/>
                    <a:pt x="6" y="42"/>
                  </a:cubicBezTo>
                  <a:cubicBezTo>
                    <a:pt x="3" y="42"/>
                    <a:pt x="0" y="39"/>
                    <a:pt x="0" y="36"/>
                  </a:cubicBezTo>
                  <a:cubicBezTo>
                    <a:pt x="0" y="16"/>
                    <a:pt x="16" y="0"/>
                    <a:pt x="36" y="0"/>
                  </a:cubicBezTo>
                  <a:cubicBezTo>
                    <a:pt x="56" y="0"/>
                    <a:pt x="72" y="16"/>
                    <a:pt x="72" y="36"/>
                  </a:cubicBezTo>
                  <a:cubicBezTo>
                    <a:pt x="72" y="53"/>
                    <a:pt x="59" y="68"/>
                    <a:pt x="42" y="71"/>
                  </a:cubicBezTo>
                  <a:cubicBezTo>
                    <a:pt x="42" y="95"/>
                    <a:pt x="42" y="95"/>
                    <a:pt x="42" y="95"/>
                  </a:cubicBezTo>
                  <a:cubicBezTo>
                    <a:pt x="42" y="99"/>
                    <a:pt x="39" y="101"/>
                    <a:pt x="36" y="10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</p:grpSp>
      <p:grpSp>
        <p:nvGrpSpPr>
          <p:cNvPr id="185" name="Group 98">
            <a:extLst>
              <a:ext uri="{FF2B5EF4-FFF2-40B4-BE49-F238E27FC236}">
                <a16:creationId xmlns:a16="http://schemas.microsoft.com/office/drawing/2014/main" id="{7C33E39D-1B8D-8E4E-9D4F-DA8DD65CA1F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3323794" y="4324704"/>
            <a:ext cx="503382" cy="466750"/>
            <a:chOff x="348" y="3011"/>
            <a:chExt cx="426" cy="395"/>
          </a:xfrm>
          <a:solidFill>
            <a:schemeClr val="accent1"/>
          </a:solidFill>
        </p:grpSpPr>
        <p:sp>
          <p:nvSpPr>
            <p:cNvPr id="186" name="Freeform 99">
              <a:extLst>
                <a:ext uri="{FF2B5EF4-FFF2-40B4-BE49-F238E27FC236}">
                  <a16:creationId xmlns:a16="http://schemas.microsoft.com/office/drawing/2014/main" id="{AD8832E6-74B8-124A-AD34-263F9478BAD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8" y="3011"/>
              <a:ext cx="426" cy="395"/>
            </a:xfrm>
            <a:custGeom>
              <a:avLst/>
              <a:gdLst>
                <a:gd name="T0" fmla="*/ 16 w 288"/>
                <a:gd name="T1" fmla="*/ 267 h 267"/>
                <a:gd name="T2" fmla="*/ 12 w 288"/>
                <a:gd name="T3" fmla="*/ 265 h 267"/>
                <a:gd name="T4" fmla="*/ 11 w 288"/>
                <a:gd name="T5" fmla="*/ 258 h 267"/>
                <a:gd name="T6" fmla="*/ 40 w 288"/>
                <a:gd name="T7" fmla="*/ 201 h 267"/>
                <a:gd name="T8" fmla="*/ 0 w 288"/>
                <a:gd name="T9" fmla="*/ 119 h 267"/>
                <a:gd name="T10" fmla="*/ 144 w 288"/>
                <a:gd name="T11" fmla="*/ 0 h 267"/>
                <a:gd name="T12" fmla="*/ 288 w 288"/>
                <a:gd name="T13" fmla="*/ 119 h 267"/>
                <a:gd name="T14" fmla="*/ 144 w 288"/>
                <a:gd name="T15" fmla="*/ 237 h 267"/>
                <a:gd name="T16" fmla="*/ 96 w 288"/>
                <a:gd name="T17" fmla="*/ 231 h 267"/>
                <a:gd name="T18" fmla="*/ 19 w 288"/>
                <a:gd name="T19" fmla="*/ 267 h 267"/>
                <a:gd name="T20" fmla="*/ 16 w 288"/>
                <a:gd name="T21" fmla="*/ 267 h 267"/>
                <a:gd name="T22" fmla="*/ 144 w 288"/>
                <a:gd name="T23" fmla="*/ 12 h 267"/>
                <a:gd name="T24" fmla="*/ 12 w 288"/>
                <a:gd name="T25" fmla="*/ 119 h 267"/>
                <a:gd name="T26" fmla="*/ 51 w 288"/>
                <a:gd name="T27" fmla="*/ 194 h 267"/>
                <a:gd name="T28" fmla="*/ 52 w 288"/>
                <a:gd name="T29" fmla="*/ 202 h 267"/>
                <a:gd name="T30" fmla="*/ 29 w 288"/>
                <a:gd name="T31" fmla="*/ 248 h 267"/>
                <a:gd name="T32" fmla="*/ 93 w 288"/>
                <a:gd name="T33" fmla="*/ 219 h 267"/>
                <a:gd name="T34" fmla="*/ 97 w 288"/>
                <a:gd name="T35" fmla="*/ 218 h 267"/>
                <a:gd name="T36" fmla="*/ 144 w 288"/>
                <a:gd name="T37" fmla="*/ 225 h 267"/>
                <a:gd name="T38" fmla="*/ 276 w 288"/>
                <a:gd name="T39" fmla="*/ 119 h 267"/>
                <a:gd name="T40" fmla="*/ 144 w 288"/>
                <a:gd name="T41" fmla="*/ 12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8" h="267">
                  <a:moveTo>
                    <a:pt x="16" y="267"/>
                  </a:moveTo>
                  <a:cubicBezTo>
                    <a:pt x="14" y="267"/>
                    <a:pt x="13" y="267"/>
                    <a:pt x="12" y="265"/>
                  </a:cubicBezTo>
                  <a:cubicBezTo>
                    <a:pt x="10" y="263"/>
                    <a:pt x="9" y="261"/>
                    <a:pt x="11" y="258"/>
                  </a:cubicBezTo>
                  <a:cubicBezTo>
                    <a:pt x="40" y="201"/>
                    <a:pt x="40" y="201"/>
                    <a:pt x="40" y="201"/>
                  </a:cubicBezTo>
                  <a:cubicBezTo>
                    <a:pt x="14" y="179"/>
                    <a:pt x="0" y="150"/>
                    <a:pt x="0" y="119"/>
                  </a:cubicBezTo>
                  <a:cubicBezTo>
                    <a:pt x="0" y="53"/>
                    <a:pt x="64" y="0"/>
                    <a:pt x="144" y="0"/>
                  </a:cubicBezTo>
                  <a:cubicBezTo>
                    <a:pt x="223" y="0"/>
                    <a:pt x="288" y="53"/>
                    <a:pt x="288" y="119"/>
                  </a:cubicBezTo>
                  <a:cubicBezTo>
                    <a:pt x="288" y="184"/>
                    <a:pt x="223" y="237"/>
                    <a:pt x="144" y="237"/>
                  </a:cubicBezTo>
                  <a:cubicBezTo>
                    <a:pt x="127" y="237"/>
                    <a:pt x="111" y="235"/>
                    <a:pt x="96" y="231"/>
                  </a:cubicBezTo>
                  <a:cubicBezTo>
                    <a:pt x="19" y="267"/>
                    <a:pt x="19" y="267"/>
                    <a:pt x="19" y="267"/>
                  </a:cubicBezTo>
                  <a:cubicBezTo>
                    <a:pt x="18" y="267"/>
                    <a:pt x="17" y="267"/>
                    <a:pt x="16" y="267"/>
                  </a:cubicBezTo>
                  <a:close/>
                  <a:moveTo>
                    <a:pt x="144" y="12"/>
                  </a:moveTo>
                  <a:cubicBezTo>
                    <a:pt x="71" y="12"/>
                    <a:pt x="12" y="60"/>
                    <a:pt x="12" y="119"/>
                  </a:cubicBezTo>
                  <a:cubicBezTo>
                    <a:pt x="12" y="147"/>
                    <a:pt x="26" y="174"/>
                    <a:pt x="51" y="194"/>
                  </a:cubicBezTo>
                  <a:cubicBezTo>
                    <a:pt x="53" y="196"/>
                    <a:pt x="54" y="199"/>
                    <a:pt x="52" y="202"/>
                  </a:cubicBezTo>
                  <a:cubicBezTo>
                    <a:pt x="29" y="248"/>
                    <a:pt x="29" y="248"/>
                    <a:pt x="29" y="248"/>
                  </a:cubicBezTo>
                  <a:cubicBezTo>
                    <a:pt x="93" y="219"/>
                    <a:pt x="93" y="219"/>
                    <a:pt x="93" y="219"/>
                  </a:cubicBezTo>
                  <a:cubicBezTo>
                    <a:pt x="94" y="218"/>
                    <a:pt x="96" y="218"/>
                    <a:pt x="97" y="218"/>
                  </a:cubicBezTo>
                  <a:cubicBezTo>
                    <a:pt x="112" y="223"/>
                    <a:pt x="128" y="225"/>
                    <a:pt x="144" y="225"/>
                  </a:cubicBezTo>
                  <a:cubicBezTo>
                    <a:pt x="216" y="225"/>
                    <a:pt x="276" y="178"/>
                    <a:pt x="276" y="119"/>
                  </a:cubicBezTo>
                  <a:cubicBezTo>
                    <a:pt x="276" y="60"/>
                    <a:pt x="216" y="12"/>
                    <a:pt x="14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  <p:sp>
          <p:nvSpPr>
            <p:cNvPr id="187" name="Freeform 100">
              <a:extLst>
                <a:ext uri="{FF2B5EF4-FFF2-40B4-BE49-F238E27FC236}">
                  <a16:creationId xmlns:a16="http://schemas.microsoft.com/office/drawing/2014/main" id="{8A44DBE0-E9B2-D848-B6E3-CCE472D440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" y="3092"/>
              <a:ext cx="124" cy="145"/>
            </a:xfrm>
            <a:custGeom>
              <a:avLst/>
              <a:gdLst>
                <a:gd name="T0" fmla="*/ 42 w 84"/>
                <a:gd name="T1" fmla="*/ 98 h 98"/>
                <a:gd name="T2" fmla="*/ 36 w 84"/>
                <a:gd name="T3" fmla="*/ 92 h 98"/>
                <a:gd name="T4" fmla="*/ 36 w 84"/>
                <a:gd name="T5" fmla="*/ 77 h 98"/>
                <a:gd name="T6" fmla="*/ 42 w 84"/>
                <a:gd name="T7" fmla="*/ 71 h 98"/>
                <a:gd name="T8" fmla="*/ 72 w 84"/>
                <a:gd name="T9" fmla="*/ 42 h 98"/>
                <a:gd name="T10" fmla="*/ 42 w 84"/>
                <a:gd name="T11" fmla="*/ 12 h 98"/>
                <a:gd name="T12" fmla="*/ 12 w 84"/>
                <a:gd name="T13" fmla="*/ 43 h 98"/>
                <a:gd name="T14" fmla="*/ 6 w 84"/>
                <a:gd name="T15" fmla="*/ 49 h 98"/>
                <a:gd name="T16" fmla="*/ 0 w 84"/>
                <a:gd name="T17" fmla="*/ 43 h 98"/>
                <a:gd name="T18" fmla="*/ 42 w 84"/>
                <a:gd name="T19" fmla="*/ 0 h 98"/>
                <a:gd name="T20" fmla="*/ 84 w 84"/>
                <a:gd name="T21" fmla="*/ 42 h 98"/>
                <a:gd name="T22" fmla="*/ 48 w 84"/>
                <a:gd name="T23" fmla="*/ 83 h 98"/>
                <a:gd name="T24" fmla="*/ 48 w 84"/>
                <a:gd name="T25" fmla="*/ 92 h 98"/>
                <a:gd name="T26" fmla="*/ 42 w 84"/>
                <a:gd name="T27" fmla="*/ 9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4" h="98">
                  <a:moveTo>
                    <a:pt x="42" y="98"/>
                  </a:moveTo>
                  <a:cubicBezTo>
                    <a:pt x="38" y="98"/>
                    <a:pt x="36" y="95"/>
                    <a:pt x="36" y="92"/>
                  </a:cubicBezTo>
                  <a:cubicBezTo>
                    <a:pt x="36" y="77"/>
                    <a:pt x="36" y="77"/>
                    <a:pt x="36" y="77"/>
                  </a:cubicBezTo>
                  <a:cubicBezTo>
                    <a:pt x="36" y="74"/>
                    <a:pt x="38" y="71"/>
                    <a:pt x="42" y="71"/>
                  </a:cubicBezTo>
                  <a:cubicBezTo>
                    <a:pt x="58" y="71"/>
                    <a:pt x="72" y="58"/>
                    <a:pt x="72" y="42"/>
                  </a:cubicBezTo>
                  <a:cubicBezTo>
                    <a:pt x="72" y="25"/>
                    <a:pt x="58" y="12"/>
                    <a:pt x="42" y="12"/>
                  </a:cubicBezTo>
                  <a:cubicBezTo>
                    <a:pt x="25" y="12"/>
                    <a:pt x="12" y="26"/>
                    <a:pt x="12" y="43"/>
                  </a:cubicBezTo>
                  <a:cubicBezTo>
                    <a:pt x="12" y="46"/>
                    <a:pt x="9" y="49"/>
                    <a:pt x="6" y="49"/>
                  </a:cubicBezTo>
                  <a:cubicBezTo>
                    <a:pt x="2" y="49"/>
                    <a:pt x="0" y="46"/>
                    <a:pt x="0" y="43"/>
                  </a:cubicBezTo>
                  <a:cubicBezTo>
                    <a:pt x="0" y="19"/>
                    <a:pt x="18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2"/>
                    <a:pt x="68" y="80"/>
                    <a:pt x="48" y="83"/>
                  </a:cubicBezTo>
                  <a:cubicBezTo>
                    <a:pt x="48" y="92"/>
                    <a:pt x="48" y="92"/>
                    <a:pt x="48" y="92"/>
                  </a:cubicBezTo>
                  <a:cubicBezTo>
                    <a:pt x="48" y="95"/>
                    <a:pt x="45" y="98"/>
                    <a:pt x="42" y="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  <p:sp>
          <p:nvSpPr>
            <p:cNvPr id="188" name="Oval 101">
              <a:extLst>
                <a:ext uri="{FF2B5EF4-FFF2-40B4-BE49-F238E27FC236}">
                  <a16:creationId xmlns:a16="http://schemas.microsoft.com/office/drawing/2014/main" id="{AC4C9687-F04A-6D47-9FC0-46BA1393FC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2" y="3250"/>
              <a:ext cx="36" cy="3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</p:grpSp>
      <p:grpSp>
        <p:nvGrpSpPr>
          <p:cNvPr id="189" name="Group 133">
            <a:extLst>
              <a:ext uri="{FF2B5EF4-FFF2-40B4-BE49-F238E27FC236}">
                <a16:creationId xmlns:a16="http://schemas.microsoft.com/office/drawing/2014/main" id="{E59F227F-CDAA-2645-BBA5-7162A1A03A93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69996" y="4304038"/>
            <a:ext cx="508082" cy="508082"/>
            <a:chOff x="5508" y="2995"/>
            <a:chExt cx="427" cy="427"/>
          </a:xfrm>
          <a:solidFill>
            <a:schemeClr val="accent1"/>
          </a:solidFill>
        </p:grpSpPr>
        <p:sp>
          <p:nvSpPr>
            <p:cNvPr id="190" name="Freeform 134">
              <a:extLst>
                <a:ext uri="{FF2B5EF4-FFF2-40B4-BE49-F238E27FC236}">
                  <a16:creationId xmlns:a16="http://schemas.microsoft.com/office/drawing/2014/main" id="{B7172BEF-887A-9048-B469-007E20F8BE58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0" y="2995"/>
              <a:ext cx="285" cy="249"/>
            </a:xfrm>
            <a:custGeom>
              <a:avLst/>
              <a:gdLst>
                <a:gd name="T0" fmla="*/ 90 w 192"/>
                <a:gd name="T1" fmla="*/ 168 h 168"/>
                <a:gd name="T2" fmla="*/ 87 w 192"/>
                <a:gd name="T3" fmla="*/ 168 h 168"/>
                <a:gd name="T4" fmla="*/ 84 w 192"/>
                <a:gd name="T5" fmla="*/ 162 h 168"/>
                <a:gd name="T6" fmla="*/ 84 w 192"/>
                <a:gd name="T7" fmla="*/ 120 h 168"/>
                <a:gd name="T8" fmla="*/ 72 w 192"/>
                <a:gd name="T9" fmla="*/ 120 h 168"/>
                <a:gd name="T10" fmla="*/ 72 w 192"/>
                <a:gd name="T11" fmla="*/ 108 h 168"/>
                <a:gd name="T12" fmla="*/ 90 w 192"/>
                <a:gd name="T13" fmla="*/ 108 h 168"/>
                <a:gd name="T14" fmla="*/ 96 w 192"/>
                <a:gd name="T15" fmla="*/ 114 h 168"/>
                <a:gd name="T16" fmla="*/ 96 w 192"/>
                <a:gd name="T17" fmla="*/ 148 h 168"/>
                <a:gd name="T18" fmla="*/ 138 w 192"/>
                <a:gd name="T19" fmla="*/ 110 h 168"/>
                <a:gd name="T20" fmla="*/ 142 w 192"/>
                <a:gd name="T21" fmla="*/ 108 h 168"/>
                <a:gd name="T22" fmla="*/ 180 w 192"/>
                <a:gd name="T23" fmla="*/ 108 h 168"/>
                <a:gd name="T24" fmla="*/ 180 w 192"/>
                <a:gd name="T25" fmla="*/ 12 h 168"/>
                <a:gd name="T26" fmla="*/ 12 w 192"/>
                <a:gd name="T27" fmla="*/ 12 h 168"/>
                <a:gd name="T28" fmla="*/ 12 w 192"/>
                <a:gd name="T29" fmla="*/ 54 h 168"/>
                <a:gd name="T30" fmla="*/ 0 w 192"/>
                <a:gd name="T31" fmla="*/ 54 h 168"/>
                <a:gd name="T32" fmla="*/ 0 w 192"/>
                <a:gd name="T33" fmla="*/ 6 h 168"/>
                <a:gd name="T34" fmla="*/ 6 w 192"/>
                <a:gd name="T35" fmla="*/ 0 h 168"/>
                <a:gd name="T36" fmla="*/ 186 w 192"/>
                <a:gd name="T37" fmla="*/ 0 h 168"/>
                <a:gd name="T38" fmla="*/ 192 w 192"/>
                <a:gd name="T39" fmla="*/ 6 h 168"/>
                <a:gd name="T40" fmla="*/ 192 w 192"/>
                <a:gd name="T41" fmla="*/ 114 h 168"/>
                <a:gd name="T42" fmla="*/ 186 w 192"/>
                <a:gd name="T43" fmla="*/ 120 h 168"/>
                <a:gd name="T44" fmla="*/ 144 w 192"/>
                <a:gd name="T45" fmla="*/ 120 h 168"/>
                <a:gd name="T46" fmla="*/ 94 w 192"/>
                <a:gd name="T47" fmla="*/ 166 h 168"/>
                <a:gd name="T48" fmla="*/ 90 w 192"/>
                <a:gd name="T49" fmla="*/ 16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2" h="168">
                  <a:moveTo>
                    <a:pt x="90" y="168"/>
                  </a:moveTo>
                  <a:cubicBezTo>
                    <a:pt x="89" y="168"/>
                    <a:pt x="88" y="168"/>
                    <a:pt x="87" y="168"/>
                  </a:cubicBezTo>
                  <a:cubicBezTo>
                    <a:pt x="85" y="167"/>
                    <a:pt x="84" y="164"/>
                    <a:pt x="84" y="162"/>
                  </a:cubicBezTo>
                  <a:cubicBezTo>
                    <a:pt x="84" y="120"/>
                    <a:pt x="84" y="120"/>
                    <a:pt x="84" y="120"/>
                  </a:cubicBezTo>
                  <a:cubicBezTo>
                    <a:pt x="72" y="120"/>
                    <a:pt x="72" y="120"/>
                    <a:pt x="72" y="120"/>
                  </a:cubicBezTo>
                  <a:cubicBezTo>
                    <a:pt x="72" y="108"/>
                    <a:pt x="72" y="108"/>
                    <a:pt x="72" y="108"/>
                  </a:cubicBezTo>
                  <a:cubicBezTo>
                    <a:pt x="90" y="108"/>
                    <a:pt x="90" y="108"/>
                    <a:pt x="90" y="108"/>
                  </a:cubicBezTo>
                  <a:cubicBezTo>
                    <a:pt x="93" y="108"/>
                    <a:pt x="96" y="111"/>
                    <a:pt x="96" y="114"/>
                  </a:cubicBezTo>
                  <a:cubicBezTo>
                    <a:pt x="96" y="148"/>
                    <a:pt x="96" y="148"/>
                    <a:pt x="96" y="148"/>
                  </a:cubicBezTo>
                  <a:cubicBezTo>
                    <a:pt x="138" y="110"/>
                    <a:pt x="138" y="110"/>
                    <a:pt x="138" y="110"/>
                  </a:cubicBezTo>
                  <a:cubicBezTo>
                    <a:pt x="139" y="109"/>
                    <a:pt x="140" y="108"/>
                    <a:pt x="142" y="108"/>
                  </a:cubicBezTo>
                  <a:cubicBezTo>
                    <a:pt x="180" y="108"/>
                    <a:pt x="180" y="108"/>
                    <a:pt x="180" y="108"/>
                  </a:cubicBezTo>
                  <a:cubicBezTo>
                    <a:pt x="180" y="12"/>
                    <a:pt x="180" y="12"/>
                    <a:pt x="180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54"/>
                    <a:pt x="12" y="54"/>
                    <a:pt x="12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186" y="0"/>
                    <a:pt x="186" y="0"/>
                    <a:pt x="186" y="0"/>
                  </a:cubicBezTo>
                  <a:cubicBezTo>
                    <a:pt x="189" y="0"/>
                    <a:pt x="192" y="3"/>
                    <a:pt x="192" y="6"/>
                  </a:cubicBezTo>
                  <a:cubicBezTo>
                    <a:pt x="192" y="114"/>
                    <a:pt x="192" y="114"/>
                    <a:pt x="192" y="114"/>
                  </a:cubicBezTo>
                  <a:cubicBezTo>
                    <a:pt x="192" y="117"/>
                    <a:pt x="189" y="120"/>
                    <a:pt x="186" y="120"/>
                  </a:cubicBezTo>
                  <a:cubicBezTo>
                    <a:pt x="144" y="120"/>
                    <a:pt x="144" y="120"/>
                    <a:pt x="144" y="120"/>
                  </a:cubicBezTo>
                  <a:cubicBezTo>
                    <a:pt x="94" y="166"/>
                    <a:pt x="94" y="166"/>
                    <a:pt x="94" y="166"/>
                  </a:cubicBezTo>
                  <a:cubicBezTo>
                    <a:pt x="93" y="167"/>
                    <a:pt x="91" y="168"/>
                    <a:pt x="90" y="1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  <p:sp>
          <p:nvSpPr>
            <p:cNvPr id="191" name="Rectangle 135">
              <a:extLst>
                <a:ext uri="{FF2B5EF4-FFF2-40B4-BE49-F238E27FC236}">
                  <a16:creationId xmlns:a16="http://schemas.microsoft.com/office/drawing/2014/main" id="{1FB3B654-0FC6-174C-A116-B31706E9D7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46" y="3084"/>
              <a:ext cx="18" cy="1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  <p:sp>
          <p:nvSpPr>
            <p:cNvPr id="192" name="Rectangle 136">
              <a:extLst>
                <a:ext uri="{FF2B5EF4-FFF2-40B4-BE49-F238E27FC236}">
                  <a16:creationId xmlns:a16="http://schemas.microsoft.com/office/drawing/2014/main" id="{9946ABE7-23E6-9B4E-B0D7-4ECCCED32A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93" y="3084"/>
              <a:ext cx="17" cy="1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  <p:sp>
          <p:nvSpPr>
            <p:cNvPr id="193" name="Rectangle 137">
              <a:extLst>
                <a:ext uri="{FF2B5EF4-FFF2-40B4-BE49-F238E27FC236}">
                  <a16:creationId xmlns:a16="http://schemas.microsoft.com/office/drawing/2014/main" id="{39F0F16D-8FEF-344E-AADA-A92E5B937D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39" y="3084"/>
              <a:ext cx="18" cy="1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  <p:sp>
          <p:nvSpPr>
            <p:cNvPr id="194" name="Freeform 138">
              <a:extLst>
                <a:ext uri="{FF2B5EF4-FFF2-40B4-BE49-F238E27FC236}">
                  <a16:creationId xmlns:a16="http://schemas.microsoft.com/office/drawing/2014/main" id="{FDA36911-8FD6-754B-8C4F-BF81FB3448D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08" y="3120"/>
              <a:ext cx="285" cy="302"/>
            </a:xfrm>
            <a:custGeom>
              <a:avLst/>
              <a:gdLst>
                <a:gd name="T0" fmla="*/ 186 w 192"/>
                <a:gd name="T1" fmla="*/ 204 h 204"/>
                <a:gd name="T2" fmla="*/ 6 w 192"/>
                <a:gd name="T3" fmla="*/ 204 h 204"/>
                <a:gd name="T4" fmla="*/ 0 w 192"/>
                <a:gd name="T5" fmla="*/ 198 h 204"/>
                <a:gd name="T6" fmla="*/ 0 w 192"/>
                <a:gd name="T7" fmla="*/ 168 h 204"/>
                <a:gd name="T8" fmla="*/ 25 w 192"/>
                <a:gd name="T9" fmla="*/ 147 h 204"/>
                <a:gd name="T10" fmla="*/ 66 w 192"/>
                <a:gd name="T11" fmla="*/ 128 h 204"/>
                <a:gd name="T12" fmla="*/ 66 w 192"/>
                <a:gd name="T13" fmla="*/ 111 h 204"/>
                <a:gd name="T14" fmla="*/ 54 w 192"/>
                <a:gd name="T15" fmla="*/ 83 h 204"/>
                <a:gd name="T16" fmla="*/ 45 w 192"/>
                <a:gd name="T17" fmla="*/ 66 h 204"/>
                <a:gd name="T18" fmla="*/ 52 w 192"/>
                <a:gd name="T19" fmla="*/ 50 h 204"/>
                <a:gd name="T20" fmla="*/ 49 w 192"/>
                <a:gd name="T21" fmla="*/ 22 h 204"/>
                <a:gd name="T22" fmla="*/ 61 w 192"/>
                <a:gd name="T23" fmla="*/ 18 h 204"/>
                <a:gd name="T24" fmla="*/ 101 w 192"/>
                <a:gd name="T25" fmla="*/ 0 h 204"/>
                <a:gd name="T26" fmla="*/ 142 w 192"/>
                <a:gd name="T27" fmla="*/ 23 h 204"/>
                <a:gd name="T28" fmla="*/ 139 w 192"/>
                <a:gd name="T29" fmla="*/ 51 h 204"/>
                <a:gd name="T30" fmla="*/ 142 w 192"/>
                <a:gd name="T31" fmla="*/ 54 h 204"/>
                <a:gd name="T32" fmla="*/ 144 w 192"/>
                <a:gd name="T33" fmla="*/ 65 h 204"/>
                <a:gd name="T34" fmla="*/ 137 w 192"/>
                <a:gd name="T35" fmla="*/ 82 h 204"/>
                <a:gd name="T36" fmla="*/ 126 w 192"/>
                <a:gd name="T37" fmla="*/ 111 h 204"/>
                <a:gd name="T38" fmla="*/ 126 w 192"/>
                <a:gd name="T39" fmla="*/ 128 h 204"/>
                <a:gd name="T40" fmla="*/ 167 w 192"/>
                <a:gd name="T41" fmla="*/ 147 h 204"/>
                <a:gd name="T42" fmla="*/ 192 w 192"/>
                <a:gd name="T43" fmla="*/ 168 h 204"/>
                <a:gd name="T44" fmla="*/ 192 w 192"/>
                <a:gd name="T45" fmla="*/ 198 h 204"/>
                <a:gd name="T46" fmla="*/ 186 w 192"/>
                <a:gd name="T47" fmla="*/ 204 h 204"/>
                <a:gd name="T48" fmla="*/ 12 w 192"/>
                <a:gd name="T49" fmla="*/ 192 h 204"/>
                <a:gd name="T50" fmla="*/ 180 w 192"/>
                <a:gd name="T51" fmla="*/ 192 h 204"/>
                <a:gd name="T52" fmla="*/ 180 w 192"/>
                <a:gd name="T53" fmla="*/ 169 h 204"/>
                <a:gd name="T54" fmla="*/ 118 w 192"/>
                <a:gd name="T55" fmla="*/ 138 h 204"/>
                <a:gd name="T56" fmla="*/ 114 w 192"/>
                <a:gd name="T57" fmla="*/ 132 h 204"/>
                <a:gd name="T58" fmla="*/ 114 w 192"/>
                <a:gd name="T59" fmla="*/ 108 h 204"/>
                <a:gd name="T60" fmla="*/ 118 w 192"/>
                <a:gd name="T61" fmla="*/ 102 h 204"/>
                <a:gd name="T62" fmla="*/ 118 w 192"/>
                <a:gd name="T63" fmla="*/ 102 h 204"/>
                <a:gd name="T64" fmla="*/ 125 w 192"/>
                <a:gd name="T65" fmla="*/ 78 h 204"/>
                <a:gd name="T66" fmla="*/ 130 w 192"/>
                <a:gd name="T67" fmla="*/ 72 h 204"/>
                <a:gd name="T68" fmla="*/ 132 w 192"/>
                <a:gd name="T69" fmla="*/ 61 h 204"/>
                <a:gd name="T70" fmla="*/ 131 w 192"/>
                <a:gd name="T71" fmla="*/ 60 h 204"/>
                <a:gd name="T72" fmla="*/ 125 w 192"/>
                <a:gd name="T73" fmla="*/ 54 h 204"/>
                <a:gd name="T74" fmla="*/ 127 w 192"/>
                <a:gd name="T75" fmla="*/ 48 h 204"/>
                <a:gd name="T76" fmla="*/ 130 w 192"/>
                <a:gd name="T77" fmla="*/ 25 h 204"/>
                <a:gd name="T78" fmla="*/ 101 w 192"/>
                <a:gd name="T79" fmla="*/ 12 h 204"/>
                <a:gd name="T80" fmla="*/ 71 w 192"/>
                <a:gd name="T81" fmla="*/ 25 h 204"/>
                <a:gd name="T82" fmla="*/ 64 w 192"/>
                <a:gd name="T83" fmla="*/ 30 h 204"/>
                <a:gd name="T84" fmla="*/ 58 w 192"/>
                <a:gd name="T85" fmla="*/ 30 h 204"/>
                <a:gd name="T86" fmla="*/ 63 w 192"/>
                <a:gd name="T87" fmla="*/ 46 h 204"/>
                <a:gd name="T88" fmla="*/ 66 w 192"/>
                <a:gd name="T89" fmla="*/ 54 h 204"/>
                <a:gd name="T90" fmla="*/ 60 w 192"/>
                <a:gd name="T91" fmla="*/ 60 h 204"/>
                <a:gd name="T92" fmla="*/ 57 w 192"/>
                <a:gd name="T93" fmla="*/ 66 h 204"/>
                <a:gd name="T94" fmla="*/ 60 w 192"/>
                <a:gd name="T95" fmla="*/ 72 h 204"/>
                <a:gd name="T96" fmla="*/ 66 w 192"/>
                <a:gd name="T97" fmla="*/ 78 h 204"/>
                <a:gd name="T98" fmla="*/ 74 w 192"/>
                <a:gd name="T99" fmla="*/ 102 h 204"/>
                <a:gd name="T100" fmla="*/ 78 w 192"/>
                <a:gd name="T101" fmla="*/ 108 h 204"/>
                <a:gd name="T102" fmla="*/ 78 w 192"/>
                <a:gd name="T103" fmla="*/ 132 h 204"/>
                <a:gd name="T104" fmla="*/ 74 w 192"/>
                <a:gd name="T105" fmla="*/ 138 h 204"/>
                <a:gd name="T106" fmla="*/ 12 w 192"/>
                <a:gd name="T107" fmla="*/ 169 h 204"/>
                <a:gd name="T108" fmla="*/ 12 w 192"/>
                <a:gd name="T109" fmla="*/ 192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92" h="204">
                  <a:moveTo>
                    <a:pt x="186" y="204"/>
                  </a:moveTo>
                  <a:cubicBezTo>
                    <a:pt x="6" y="204"/>
                    <a:pt x="6" y="204"/>
                    <a:pt x="6" y="204"/>
                  </a:cubicBezTo>
                  <a:cubicBezTo>
                    <a:pt x="3" y="204"/>
                    <a:pt x="0" y="201"/>
                    <a:pt x="0" y="198"/>
                  </a:cubicBezTo>
                  <a:cubicBezTo>
                    <a:pt x="0" y="168"/>
                    <a:pt x="0" y="168"/>
                    <a:pt x="0" y="168"/>
                  </a:cubicBezTo>
                  <a:cubicBezTo>
                    <a:pt x="0" y="164"/>
                    <a:pt x="2" y="159"/>
                    <a:pt x="25" y="147"/>
                  </a:cubicBezTo>
                  <a:cubicBezTo>
                    <a:pt x="36" y="141"/>
                    <a:pt x="51" y="134"/>
                    <a:pt x="66" y="128"/>
                  </a:cubicBezTo>
                  <a:cubicBezTo>
                    <a:pt x="66" y="111"/>
                    <a:pt x="66" y="111"/>
                    <a:pt x="66" y="111"/>
                  </a:cubicBezTo>
                  <a:cubicBezTo>
                    <a:pt x="61" y="108"/>
                    <a:pt x="55" y="100"/>
                    <a:pt x="54" y="83"/>
                  </a:cubicBezTo>
                  <a:cubicBezTo>
                    <a:pt x="48" y="80"/>
                    <a:pt x="45" y="74"/>
                    <a:pt x="45" y="66"/>
                  </a:cubicBezTo>
                  <a:cubicBezTo>
                    <a:pt x="45" y="59"/>
                    <a:pt x="48" y="53"/>
                    <a:pt x="52" y="50"/>
                  </a:cubicBezTo>
                  <a:cubicBezTo>
                    <a:pt x="48" y="42"/>
                    <a:pt x="43" y="30"/>
                    <a:pt x="49" y="22"/>
                  </a:cubicBezTo>
                  <a:cubicBezTo>
                    <a:pt x="52" y="19"/>
                    <a:pt x="56" y="17"/>
                    <a:pt x="61" y="18"/>
                  </a:cubicBezTo>
                  <a:cubicBezTo>
                    <a:pt x="68" y="5"/>
                    <a:pt x="86" y="0"/>
                    <a:pt x="101" y="0"/>
                  </a:cubicBezTo>
                  <a:cubicBezTo>
                    <a:pt x="117" y="0"/>
                    <a:pt x="138" y="6"/>
                    <a:pt x="142" y="23"/>
                  </a:cubicBezTo>
                  <a:cubicBezTo>
                    <a:pt x="145" y="34"/>
                    <a:pt x="141" y="44"/>
                    <a:pt x="139" y="51"/>
                  </a:cubicBezTo>
                  <a:cubicBezTo>
                    <a:pt x="140" y="52"/>
                    <a:pt x="141" y="53"/>
                    <a:pt x="142" y="54"/>
                  </a:cubicBezTo>
                  <a:cubicBezTo>
                    <a:pt x="143" y="57"/>
                    <a:pt x="144" y="61"/>
                    <a:pt x="144" y="65"/>
                  </a:cubicBezTo>
                  <a:cubicBezTo>
                    <a:pt x="144" y="72"/>
                    <a:pt x="142" y="79"/>
                    <a:pt x="137" y="82"/>
                  </a:cubicBezTo>
                  <a:cubicBezTo>
                    <a:pt x="136" y="100"/>
                    <a:pt x="130" y="108"/>
                    <a:pt x="126" y="111"/>
                  </a:cubicBezTo>
                  <a:cubicBezTo>
                    <a:pt x="126" y="128"/>
                    <a:pt x="126" y="128"/>
                    <a:pt x="126" y="128"/>
                  </a:cubicBezTo>
                  <a:cubicBezTo>
                    <a:pt x="140" y="134"/>
                    <a:pt x="155" y="141"/>
                    <a:pt x="167" y="147"/>
                  </a:cubicBezTo>
                  <a:cubicBezTo>
                    <a:pt x="190" y="159"/>
                    <a:pt x="192" y="164"/>
                    <a:pt x="192" y="168"/>
                  </a:cubicBezTo>
                  <a:cubicBezTo>
                    <a:pt x="192" y="198"/>
                    <a:pt x="192" y="198"/>
                    <a:pt x="192" y="198"/>
                  </a:cubicBezTo>
                  <a:cubicBezTo>
                    <a:pt x="192" y="201"/>
                    <a:pt x="189" y="204"/>
                    <a:pt x="186" y="204"/>
                  </a:cubicBezTo>
                  <a:close/>
                  <a:moveTo>
                    <a:pt x="12" y="192"/>
                  </a:moveTo>
                  <a:cubicBezTo>
                    <a:pt x="180" y="192"/>
                    <a:pt x="180" y="192"/>
                    <a:pt x="180" y="192"/>
                  </a:cubicBezTo>
                  <a:cubicBezTo>
                    <a:pt x="180" y="169"/>
                    <a:pt x="180" y="169"/>
                    <a:pt x="180" y="169"/>
                  </a:cubicBezTo>
                  <a:cubicBezTo>
                    <a:pt x="175" y="164"/>
                    <a:pt x="149" y="150"/>
                    <a:pt x="118" y="138"/>
                  </a:cubicBezTo>
                  <a:cubicBezTo>
                    <a:pt x="115" y="137"/>
                    <a:pt x="114" y="134"/>
                    <a:pt x="114" y="132"/>
                  </a:cubicBezTo>
                  <a:cubicBezTo>
                    <a:pt x="114" y="108"/>
                    <a:pt x="114" y="108"/>
                    <a:pt x="114" y="108"/>
                  </a:cubicBezTo>
                  <a:cubicBezTo>
                    <a:pt x="114" y="106"/>
                    <a:pt x="115" y="103"/>
                    <a:pt x="118" y="102"/>
                  </a:cubicBezTo>
                  <a:cubicBezTo>
                    <a:pt x="118" y="102"/>
                    <a:pt x="118" y="102"/>
                    <a:pt x="118" y="102"/>
                  </a:cubicBezTo>
                  <a:cubicBezTo>
                    <a:pt x="118" y="102"/>
                    <a:pt x="125" y="98"/>
                    <a:pt x="125" y="78"/>
                  </a:cubicBezTo>
                  <a:cubicBezTo>
                    <a:pt x="125" y="75"/>
                    <a:pt x="127" y="72"/>
                    <a:pt x="130" y="72"/>
                  </a:cubicBezTo>
                  <a:cubicBezTo>
                    <a:pt x="132" y="71"/>
                    <a:pt x="133" y="65"/>
                    <a:pt x="132" y="61"/>
                  </a:cubicBezTo>
                  <a:cubicBezTo>
                    <a:pt x="131" y="60"/>
                    <a:pt x="131" y="60"/>
                    <a:pt x="131" y="60"/>
                  </a:cubicBezTo>
                  <a:cubicBezTo>
                    <a:pt x="127" y="60"/>
                    <a:pt x="125" y="57"/>
                    <a:pt x="125" y="54"/>
                  </a:cubicBezTo>
                  <a:cubicBezTo>
                    <a:pt x="125" y="52"/>
                    <a:pt x="125" y="51"/>
                    <a:pt x="127" y="48"/>
                  </a:cubicBezTo>
                  <a:cubicBezTo>
                    <a:pt x="129" y="43"/>
                    <a:pt x="133" y="34"/>
                    <a:pt x="130" y="25"/>
                  </a:cubicBezTo>
                  <a:cubicBezTo>
                    <a:pt x="128" y="17"/>
                    <a:pt x="114" y="12"/>
                    <a:pt x="101" y="12"/>
                  </a:cubicBezTo>
                  <a:cubicBezTo>
                    <a:pt x="87" y="12"/>
                    <a:pt x="73" y="17"/>
                    <a:pt x="71" y="25"/>
                  </a:cubicBezTo>
                  <a:cubicBezTo>
                    <a:pt x="70" y="29"/>
                    <a:pt x="67" y="31"/>
                    <a:pt x="64" y="30"/>
                  </a:cubicBezTo>
                  <a:cubicBezTo>
                    <a:pt x="60" y="29"/>
                    <a:pt x="58" y="30"/>
                    <a:pt x="58" y="30"/>
                  </a:cubicBezTo>
                  <a:cubicBezTo>
                    <a:pt x="58" y="31"/>
                    <a:pt x="58" y="35"/>
                    <a:pt x="63" y="46"/>
                  </a:cubicBezTo>
                  <a:cubicBezTo>
                    <a:pt x="65" y="50"/>
                    <a:pt x="66" y="52"/>
                    <a:pt x="66" y="54"/>
                  </a:cubicBezTo>
                  <a:cubicBezTo>
                    <a:pt x="66" y="57"/>
                    <a:pt x="63" y="60"/>
                    <a:pt x="60" y="60"/>
                  </a:cubicBezTo>
                  <a:cubicBezTo>
                    <a:pt x="58" y="60"/>
                    <a:pt x="57" y="64"/>
                    <a:pt x="57" y="66"/>
                  </a:cubicBezTo>
                  <a:cubicBezTo>
                    <a:pt x="57" y="69"/>
                    <a:pt x="58" y="72"/>
                    <a:pt x="60" y="72"/>
                  </a:cubicBezTo>
                  <a:cubicBezTo>
                    <a:pt x="63" y="72"/>
                    <a:pt x="66" y="75"/>
                    <a:pt x="66" y="78"/>
                  </a:cubicBezTo>
                  <a:cubicBezTo>
                    <a:pt x="66" y="98"/>
                    <a:pt x="74" y="102"/>
                    <a:pt x="74" y="102"/>
                  </a:cubicBezTo>
                  <a:cubicBezTo>
                    <a:pt x="76" y="103"/>
                    <a:pt x="78" y="105"/>
                    <a:pt x="78" y="108"/>
                  </a:cubicBezTo>
                  <a:cubicBezTo>
                    <a:pt x="78" y="132"/>
                    <a:pt x="78" y="132"/>
                    <a:pt x="78" y="132"/>
                  </a:cubicBezTo>
                  <a:cubicBezTo>
                    <a:pt x="78" y="134"/>
                    <a:pt x="76" y="137"/>
                    <a:pt x="74" y="138"/>
                  </a:cubicBezTo>
                  <a:cubicBezTo>
                    <a:pt x="43" y="150"/>
                    <a:pt x="16" y="164"/>
                    <a:pt x="12" y="169"/>
                  </a:cubicBezTo>
                  <a:lnTo>
                    <a:pt x="12" y="1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</p:grpSp>
      <p:grpSp>
        <p:nvGrpSpPr>
          <p:cNvPr id="210" name="Group 128">
            <a:extLst>
              <a:ext uri="{FF2B5EF4-FFF2-40B4-BE49-F238E27FC236}">
                <a16:creationId xmlns:a16="http://schemas.microsoft.com/office/drawing/2014/main" id="{22F35C7D-7426-D643-BA01-1D590EC15894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2055661" y="4309988"/>
            <a:ext cx="506890" cy="496182"/>
            <a:chOff x="4478" y="2999"/>
            <a:chExt cx="426" cy="417"/>
          </a:xfrm>
          <a:solidFill>
            <a:schemeClr val="accent1"/>
          </a:solidFill>
        </p:grpSpPr>
        <p:sp>
          <p:nvSpPr>
            <p:cNvPr id="211" name="Freeform 129">
              <a:extLst>
                <a:ext uri="{FF2B5EF4-FFF2-40B4-BE49-F238E27FC236}">
                  <a16:creationId xmlns:a16="http://schemas.microsoft.com/office/drawing/2014/main" id="{EB8F390E-DD96-5545-9F4B-5D56F498E4C2}"/>
                </a:ext>
              </a:extLst>
            </p:cNvPr>
            <p:cNvSpPr>
              <a:spLocks/>
            </p:cNvSpPr>
            <p:nvPr/>
          </p:nvSpPr>
          <p:spPr bwMode="auto">
            <a:xfrm>
              <a:off x="4478" y="2999"/>
              <a:ext cx="320" cy="293"/>
            </a:xfrm>
            <a:custGeom>
              <a:avLst/>
              <a:gdLst>
                <a:gd name="T0" fmla="*/ 12 w 216"/>
                <a:gd name="T1" fmla="*/ 198 h 198"/>
                <a:gd name="T2" fmla="*/ 7 w 216"/>
                <a:gd name="T3" fmla="*/ 196 h 198"/>
                <a:gd name="T4" fmla="*/ 6 w 216"/>
                <a:gd name="T5" fmla="*/ 189 h 198"/>
                <a:gd name="T6" fmla="*/ 28 w 216"/>
                <a:gd name="T7" fmla="*/ 151 h 198"/>
                <a:gd name="T8" fmla="*/ 0 w 216"/>
                <a:gd name="T9" fmla="*/ 89 h 198"/>
                <a:gd name="T10" fmla="*/ 108 w 216"/>
                <a:gd name="T11" fmla="*/ 0 h 198"/>
                <a:gd name="T12" fmla="*/ 216 w 216"/>
                <a:gd name="T13" fmla="*/ 89 h 198"/>
                <a:gd name="T14" fmla="*/ 204 w 216"/>
                <a:gd name="T15" fmla="*/ 89 h 198"/>
                <a:gd name="T16" fmla="*/ 108 w 216"/>
                <a:gd name="T17" fmla="*/ 12 h 198"/>
                <a:gd name="T18" fmla="*/ 12 w 216"/>
                <a:gd name="T19" fmla="*/ 89 h 198"/>
                <a:gd name="T20" fmla="*/ 39 w 216"/>
                <a:gd name="T21" fmla="*/ 145 h 198"/>
                <a:gd name="T22" fmla="*/ 41 w 216"/>
                <a:gd name="T23" fmla="*/ 153 h 198"/>
                <a:gd name="T24" fmla="*/ 25 w 216"/>
                <a:gd name="T25" fmla="*/ 180 h 198"/>
                <a:gd name="T26" fmla="*/ 69 w 216"/>
                <a:gd name="T27" fmla="*/ 162 h 198"/>
                <a:gd name="T28" fmla="*/ 73 w 216"/>
                <a:gd name="T29" fmla="*/ 162 h 198"/>
                <a:gd name="T30" fmla="*/ 90 w 216"/>
                <a:gd name="T31" fmla="*/ 166 h 198"/>
                <a:gd name="T32" fmla="*/ 88 w 216"/>
                <a:gd name="T33" fmla="*/ 178 h 198"/>
                <a:gd name="T34" fmla="*/ 72 w 216"/>
                <a:gd name="T35" fmla="*/ 174 h 198"/>
                <a:gd name="T36" fmla="*/ 14 w 216"/>
                <a:gd name="T37" fmla="*/ 198 h 198"/>
                <a:gd name="T38" fmla="*/ 12 w 216"/>
                <a:gd name="T39" fmla="*/ 19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16" h="198">
                  <a:moveTo>
                    <a:pt x="12" y="198"/>
                  </a:moveTo>
                  <a:cubicBezTo>
                    <a:pt x="10" y="198"/>
                    <a:pt x="8" y="197"/>
                    <a:pt x="7" y="196"/>
                  </a:cubicBezTo>
                  <a:cubicBezTo>
                    <a:pt x="5" y="194"/>
                    <a:pt x="5" y="191"/>
                    <a:pt x="6" y="189"/>
                  </a:cubicBezTo>
                  <a:cubicBezTo>
                    <a:pt x="28" y="151"/>
                    <a:pt x="28" y="151"/>
                    <a:pt x="28" y="151"/>
                  </a:cubicBezTo>
                  <a:cubicBezTo>
                    <a:pt x="10" y="135"/>
                    <a:pt x="0" y="113"/>
                    <a:pt x="0" y="89"/>
                  </a:cubicBezTo>
                  <a:cubicBezTo>
                    <a:pt x="0" y="40"/>
                    <a:pt x="48" y="0"/>
                    <a:pt x="108" y="0"/>
                  </a:cubicBezTo>
                  <a:cubicBezTo>
                    <a:pt x="167" y="0"/>
                    <a:pt x="216" y="40"/>
                    <a:pt x="216" y="89"/>
                  </a:cubicBezTo>
                  <a:cubicBezTo>
                    <a:pt x="204" y="89"/>
                    <a:pt x="204" y="89"/>
                    <a:pt x="204" y="89"/>
                  </a:cubicBezTo>
                  <a:cubicBezTo>
                    <a:pt x="204" y="47"/>
                    <a:pt x="161" y="12"/>
                    <a:pt x="108" y="12"/>
                  </a:cubicBezTo>
                  <a:cubicBezTo>
                    <a:pt x="55" y="12"/>
                    <a:pt x="12" y="47"/>
                    <a:pt x="12" y="89"/>
                  </a:cubicBezTo>
                  <a:cubicBezTo>
                    <a:pt x="12" y="111"/>
                    <a:pt x="22" y="131"/>
                    <a:pt x="39" y="145"/>
                  </a:cubicBezTo>
                  <a:cubicBezTo>
                    <a:pt x="42" y="147"/>
                    <a:pt x="42" y="150"/>
                    <a:pt x="41" y="153"/>
                  </a:cubicBezTo>
                  <a:cubicBezTo>
                    <a:pt x="25" y="180"/>
                    <a:pt x="25" y="180"/>
                    <a:pt x="25" y="180"/>
                  </a:cubicBezTo>
                  <a:cubicBezTo>
                    <a:pt x="69" y="162"/>
                    <a:pt x="69" y="162"/>
                    <a:pt x="69" y="162"/>
                  </a:cubicBezTo>
                  <a:cubicBezTo>
                    <a:pt x="71" y="162"/>
                    <a:pt x="72" y="162"/>
                    <a:pt x="73" y="162"/>
                  </a:cubicBezTo>
                  <a:cubicBezTo>
                    <a:pt x="79" y="164"/>
                    <a:pt x="84" y="165"/>
                    <a:pt x="90" y="166"/>
                  </a:cubicBezTo>
                  <a:cubicBezTo>
                    <a:pt x="88" y="178"/>
                    <a:pt x="88" y="178"/>
                    <a:pt x="88" y="178"/>
                  </a:cubicBezTo>
                  <a:cubicBezTo>
                    <a:pt x="83" y="177"/>
                    <a:pt x="77" y="176"/>
                    <a:pt x="72" y="174"/>
                  </a:cubicBezTo>
                  <a:cubicBezTo>
                    <a:pt x="14" y="198"/>
                    <a:pt x="14" y="198"/>
                    <a:pt x="14" y="198"/>
                  </a:cubicBezTo>
                  <a:cubicBezTo>
                    <a:pt x="13" y="198"/>
                    <a:pt x="12" y="198"/>
                    <a:pt x="12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  <p:sp>
          <p:nvSpPr>
            <p:cNvPr id="212" name="Freeform 130">
              <a:extLst>
                <a:ext uri="{FF2B5EF4-FFF2-40B4-BE49-F238E27FC236}">
                  <a16:creationId xmlns:a16="http://schemas.microsoft.com/office/drawing/2014/main" id="{7E54516C-265B-F84F-9AC7-C2472BCC10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38" y="3167"/>
              <a:ext cx="266" cy="249"/>
            </a:xfrm>
            <a:custGeom>
              <a:avLst/>
              <a:gdLst>
                <a:gd name="T0" fmla="*/ 168 w 180"/>
                <a:gd name="T1" fmla="*/ 168 h 168"/>
                <a:gd name="T2" fmla="*/ 166 w 180"/>
                <a:gd name="T3" fmla="*/ 168 h 168"/>
                <a:gd name="T4" fmla="*/ 120 w 180"/>
                <a:gd name="T5" fmla="*/ 151 h 168"/>
                <a:gd name="T6" fmla="*/ 37 w 180"/>
                <a:gd name="T7" fmla="*/ 143 h 168"/>
                <a:gd name="T8" fmla="*/ 0 w 180"/>
                <a:gd name="T9" fmla="*/ 78 h 168"/>
                <a:gd name="T10" fmla="*/ 90 w 180"/>
                <a:gd name="T11" fmla="*/ 0 h 168"/>
                <a:gd name="T12" fmla="*/ 180 w 180"/>
                <a:gd name="T13" fmla="*/ 78 h 168"/>
                <a:gd name="T14" fmla="*/ 157 w 180"/>
                <a:gd name="T15" fmla="*/ 128 h 168"/>
                <a:gd name="T16" fmla="*/ 173 w 180"/>
                <a:gd name="T17" fmla="*/ 159 h 168"/>
                <a:gd name="T18" fmla="*/ 172 w 180"/>
                <a:gd name="T19" fmla="*/ 166 h 168"/>
                <a:gd name="T20" fmla="*/ 168 w 180"/>
                <a:gd name="T21" fmla="*/ 168 h 168"/>
                <a:gd name="T22" fmla="*/ 120 w 180"/>
                <a:gd name="T23" fmla="*/ 138 h 168"/>
                <a:gd name="T24" fmla="*/ 122 w 180"/>
                <a:gd name="T25" fmla="*/ 138 h 168"/>
                <a:gd name="T26" fmla="*/ 155 w 180"/>
                <a:gd name="T27" fmla="*/ 151 h 168"/>
                <a:gd name="T28" fmla="*/ 144 w 180"/>
                <a:gd name="T29" fmla="*/ 129 h 168"/>
                <a:gd name="T30" fmla="*/ 146 w 180"/>
                <a:gd name="T31" fmla="*/ 121 h 168"/>
                <a:gd name="T32" fmla="*/ 168 w 180"/>
                <a:gd name="T33" fmla="*/ 78 h 168"/>
                <a:gd name="T34" fmla="*/ 90 w 180"/>
                <a:gd name="T35" fmla="*/ 12 h 168"/>
                <a:gd name="T36" fmla="*/ 12 w 180"/>
                <a:gd name="T37" fmla="*/ 78 h 168"/>
                <a:gd name="T38" fmla="*/ 43 w 180"/>
                <a:gd name="T39" fmla="*/ 133 h 168"/>
                <a:gd name="T40" fmla="*/ 117 w 180"/>
                <a:gd name="T41" fmla="*/ 139 h 168"/>
                <a:gd name="T42" fmla="*/ 120 w 180"/>
                <a:gd name="T43" fmla="*/ 13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80" h="168">
                  <a:moveTo>
                    <a:pt x="168" y="168"/>
                  </a:moveTo>
                  <a:cubicBezTo>
                    <a:pt x="167" y="168"/>
                    <a:pt x="166" y="168"/>
                    <a:pt x="166" y="168"/>
                  </a:cubicBezTo>
                  <a:cubicBezTo>
                    <a:pt x="120" y="151"/>
                    <a:pt x="120" y="151"/>
                    <a:pt x="120" y="151"/>
                  </a:cubicBezTo>
                  <a:cubicBezTo>
                    <a:pt x="92" y="162"/>
                    <a:pt x="62" y="159"/>
                    <a:pt x="37" y="143"/>
                  </a:cubicBezTo>
                  <a:cubicBezTo>
                    <a:pt x="13" y="128"/>
                    <a:pt x="0" y="104"/>
                    <a:pt x="0" y="78"/>
                  </a:cubicBezTo>
                  <a:cubicBezTo>
                    <a:pt x="0" y="36"/>
                    <a:pt x="41" y="0"/>
                    <a:pt x="90" y="0"/>
                  </a:cubicBezTo>
                  <a:cubicBezTo>
                    <a:pt x="138" y="0"/>
                    <a:pt x="180" y="36"/>
                    <a:pt x="180" y="78"/>
                  </a:cubicBezTo>
                  <a:cubicBezTo>
                    <a:pt x="180" y="97"/>
                    <a:pt x="172" y="114"/>
                    <a:pt x="157" y="128"/>
                  </a:cubicBezTo>
                  <a:cubicBezTo>
                    <a:pt x="173" y="159"/>
                    <a:pt x="173" y="159"/>
                    <a:pt x="173" y="159"/>
                  </a:cubicBezTo>
                  <a:cubicBezTo>
                    <a:pt x="174" y="162"/>
                    <a:pt x="174" y="164"/>
                    <a:pt x="172" y="166"/>
                  </a:cubicBezTo>
                  <a:cubicBezTo>
                    <a:pt x="171" y="167"/>
                    <a:pt x="169" y="168"/>
                    <a:pt x="168" y="168"/>
                  </a:cubicBezTo>
                  <a:close/>
                  <a:moveTo>
                    <a:pt x="120" y="138"/>
                  </a:moveTo>
                  <a:cubicBezTo>
                    <a:pt x="120" y="138"/>
                    <a:pt x="121" y="138"/>
                    <a:pt x="122" y="138"/>
                  </a:cubicBezTo>
                  <a:cubicBezTo>
                    <a:pt x="155" y="151"/>
                    <a:pt x="155" y="151"/>
                    <a:pt x="155" y="151"/>
                  </a:cubicBezTo>
                  <a:cubicBezTo>
                    <a:pt x="144" y="129"/>
                    <a:pt x="144" y="129"/>
                    <a:pt x="144" y="129"/>
                  </a:cubicBezTo>
                  <a:cubicBezTo>
                    <a:pt x="143" y="126"/>
                    <a:pt x="144" y="123"/>
                    <a:pt x="146" y="121"/>
                  </a:cubicBezTo>
                  <a:cubicBezTo>
                    <a:pt x="160" y="110"/>
                    <a:pt x="168" y="95"/>
                    <a:pt x="168" y="78"/>
                  </a:cubicBezTo>
                  <a:cubicBezTo>
                    <a:pt x="168" y="42"/>
                    <a:pt x="132" y="12"/>
                    <a:pt x="90" y="12"/>
                  </a:cubicBezTo>
                  <a:cubicBezTo>
                    <a:pt x="47" y="12"/>
                    <a:pt x="12" y="42"/>
                    <a:pt x="12" y="78"/>
                  </a:cubicBezTo>
                  <a:cubicBezTo>
                    <a:pt x="12" y="99"/>
                    <a:pt x="23" y="120"/>
                    <a:pt x="43" y="133"/>
                  </a:cubicBezTo>
                  <a:cubicBezTo>
                    <a:pt x="65" y="147"/>
                    <a:pt x="93" y="149"/>
                    <a:pt x="117" y="139"/>
                  </a:cubicBezTo>
                  <a:cubicBezTo>
                    <a:pt x="118" y="138"/>
                    <a:pt x="119" y="138"/>
                    <a:pt x="120" y="1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</p:grpSp>
      <p:grpSp>
        <p:nvGrpSpPr>
          <p:cNvPr id="218" name="Group 4">
            <a:extLst>
              <a:ext uri="{FF2B5EF4-FFF2-40B4-BE49-F238E27FC236}">
                <a16:creationId xmlns:a16="http://schemas.microsoft.com/office/drawing/2014/main" id="{6624F93D-A5D3-9049-9233-B5F6165978B5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871933" y="3163253"/>
            <a:ext cx="495324" cy="388938"/>
            <a:chOff x="526" y="708"/>
            <a:chExt cx="433" cy="340"/>
          </a:xfrm>
          <a:solidFill>
            <a:schemeClr val="accent1"/>
          </a:solidFill>
        </p:grpSpPr>
        <p:sp>
          <p:nvSpPr>
            <p:cNvPr id="219" name="Freeform 5">
              <a:extLst>
                <a:ext uri="{FF2B5EF4-FFF2-40B4-BE49-F238E27FC236}">
                  <a16:creationId xmlns:a16="http://schemas.microsoft.com/office/drawing/2014/main" id="{2E8CDAC4-7731-2447-B17D-B9E13B8CEA82}"/>
                </a:ext>
              </a:extLst>
            </p:cNvPr>
            <p:cNvSpPr>
              <a:spLocks/>
            </p:cNvSpPr>
            <p:nvPr/>
          </p:nvSpPr>
          <p:spPr bwMode="auto">
            <a:xfrm>
              <a:off x="724" y="760"/>
              <a:ext cx="19" cy="288"/>
            </a:xfrm>
            <a:custGeom>
              <a:avLst/>
              <a:gdLst>
                <a:gd name="T0" fmla="*/ 6 w 12"/>
                <a:gd name="T1" fmla="*/ 193 h 193"/>
                <a:gd name="T2" fmla="*/ 0 w 12"/>
                <a:gd name="T3" fmla="*/ 187 h 193"/>
                <a:gd name="T4" fmla="*/ 0 w 12"/>
                <a:gd name="T5" fmla="*/ 6 h 193"/>
                <a:gd name="T6" fmla="*/ 6 w 12"/>
                <a:gd name="T7" fmla="*/ 0 h 193"/>
                <a:gd name="T8" fmla="*/ 12 w 12"/>
                <a:gd name="T9" fmla="*/ 6 h 193"/>
                <a:gd name="T10" fmla="*/ 12 w 12"/>
                <a:gd name="T11" fmla="*/ 187 h 193"/>
                <a:gd name="T12" fmla="*/ 6 w 12"/>
                <a:gd name="T13" fmla="*/ 193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193">
                  <a:moveTo>
                    <a:pt x="6" y="193"/>
                  </a:moveTo>
                  <a:cubicBezTo>
                    <a:pt x="3" y="193"/>
                    <a:pt x="0" y="191"/>
                    <a:pt x="0" y="187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187"/>
                    <a:pt x="12" y="187"/>
                    <a:pt x="12" y="187"/>
                  </a:cubicBezTo>
                  <a:cubicBezTo>
                    <a:pt x="12" y="191"/>
                    <a:pt x="9" y="193"/>
                    <a:pt x="6" y="19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0" name="Freeform 6">
              <a:extLst>
                <a:ext uri="{FF2B5EF4-FFF2-40B4-BE49-F238E27FC236}">
                  <a16:creationId xmlns:a16="http://schemas.microsoft.com/office/drawing/2014/main" id="{A2C94C49-2544-FA47-B321-D1783FB63860}"/>
                </a:ext>
              </a:extLst>
            </p:cNvPr>
            <p:cNvSpPr>
              <a:spLocks/>
            </p:cNvSpPr>
            <p:nvPr/>
          </p:nvSpPr>
          <p:spPr bwMode="auto">
            <a:xfrm>
              <a:off x="670" y="1030"/>
              <a:ext cx="126" cy="18"/>
            </a:xfrm>
            <a:custGeom>
              <a:avLst/>
              <a:gdLst>
                <a:gd name="T0" fmla="*/ 76 w 82"/>
                <a:gd name="T1" fmla="*/ 12 h 12"/>
                <a:gd name="T2" fmla="*/ 6 w 82"/>
                <a:gd name="T3" fmla="*/ 12 h 12"/>
                <a:gd name="T4" fmla="*/ 0 w 82"/>
                <a:gd name="T5" fmla="*/ 6 h 12"/>
                <a:gd name="T6" fmla="*/ 6 w 82"/>
                <a:gd name="T7" fmla="*/ 0 h 12"/>
                <a:gd name="T8" fmla="*/ 76 w 82"/>
                <a:gd name="T9" fmla="*/ 0 h 12"/>
                <a:gd name="T10" fmla="*/ 82 w 82"/>
                <a:gd name="T11" fmla="*/ 6 h 12"/>
                <a:gd name="T12" fmla="*/ 76 w 82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2" h="12">
                  <a:moveTo>
                    <a:pt x="76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10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79" y="0"/>
                    <a:pt x="82" y="3"/>
                    <a:pt x="82" y="6"/>
                  </a:cubicBezTo>
                  <a:cubicBezTo>
                    <a:pt x="82" y="10"/>
                    <a:pt x="79" y="12"/>
                    <a:pt x="7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1" name="Freeform 7">
              <a:extLst>
                <a:ext uri="{FF2B5EF4-FFF2-40B4-BE49-F238E27FC236}">
                  <a16:creationId xmlns:a16="http://schemas.microsoft.com/office/drawing/2014/main" id="{781D715F-F7E0-F543-B710-788014F086A9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" y="727"/>
              <a:ext cx="146" cy="161"/>
            </a:xfrm>
            <a:custGeom>
              <a:avLst/>
              <a:gdLst>
                <a:gd name="T0" fmla="*/ 88 w 95"/>
                <a:gd name="T1" fmla="*/ 107 h 108"/>
                <a:gd name="T2" fmla="*/ 83 w 95"/>
                <a:gd name="T3" fmla="*/ 104 h 108"/>
                <a:gd name="T4" fmla="*/ 47 w 95"/>
                <a:gd name="T5" fmla="*/ 21 h 108"/>
                <a:gd name="T6" fmla="*/ 12 w 95"/>
                <a:gd name="T7" fmla="*/ 104 h 108"/>
                <a:gd name="T8" fmla="*/ 4 w 95"/>
                <a:gd name="T9" fmla="*/ 107 h 108"/>
                <a:gd name="T10" fmla="*/ 1 w 95"/>
                <a:gd name="T11" fmla="*/ 99 h 108"/>
                <a:gd name="T12" fmla="*/ 42 w 95"/>
                <a:gd name="T13" fmla="*/ 3 h 108"/>
                <a:gd name="T14" fmla="*/ 47 w 95"/>
                <a:gd name="T15" fmla="*/ 0 h 108"/>
                <a:gd name="T16" fmla="*/ 47 w 95"/>
                <a:gd name="T17" fmla="*/ 0 h 108"/>
                <a:gd name="T18" fmla="*/ 53 w 95"/>
                <a:gd name="T19" fmla="*/ 3 h 108"/>
                <a:gd name="T20" fmla="*/ 94 w 95"/>
                <a:gd name="T21" fmla="*/ 99 h 108"/>
                <a:gd name="T22" fmla="*/ 90 w 95"/>
                <a:gd name="T23" fmla="*/ 107 h 108"/>
                <a:gd name="T24" fmla="*/ 88 w 95"/>
                <a:gd name="T25" fmla="*/ 107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5" h="108">
                  <a:moveTo>
                    <a:pt x="88" y="107"/>
                  </a:moveTo>
                  <a:cubicBezTo>
                    <a:pt x="86" y="107"/>
                    <a:pt x="84" y="106"/>
                    <a:pt x="83" y="104"/>
                  </a:cubicBezTo>
                  <a:cubicBezTo>
                    <a:pt x="47" y="21"/>
                    <a:pt x="47" y="21"/>
                    <a:pt x="47" y="21"/>
                  </a:cubicBezTo>
                  <a:cubicBezTo>
                    <a:pt x="12" y="104"/>
                    <a:pt x="12" y="104"/>
                    <a:pt x="12" y="104"/>
                  </a:cubicBezTo>
                  <a:cubicBezTo>
                    <a:pt x="11" y="107"/>
                    <a:pt x="7" y="108"/>
                    <a:pt x="4" y="107"/>
                  </a:cubicBezTo>
                  <a:cubicBezTo>
                    <a:pt x="1" y="105"/>
                    <a:pt x="0" y="102"/>
                    <a:pt x="1" y="99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3" y="1"/>
                    <a:pt x="45" y="0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50" y="0"/>
                    <a:pt x="52" y="1"/>
                    <a:pt x="53" y="3"/>
                  </a:cubicBezTo>
                  <a:cubicBezTo>
                    <a:pt x="94" y="99"/>
                    <a:pt x="94" y="99"/>
                    <a:pt x="94" y="99"/>
                  </a:cubicBezTo>
                  <a:cubicBezTo>
                    <a:pt x="95" y="102"/>
                    <a:pt x="94" y="105"/>
                    <a:pt x="90" y="107"/>
                  </a:cubicBezTo>
                  <a:cubicBezTo>
                    <a:pt x="90" y="107"/>
                    <a:pt x="89" y="107"/>
                    <a:pt x="88" y="10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2" name="Freeform 8">
              <a:extLst>
                <a:ext uri="{FF2B5EF4-FFF2-40B4-BE49-F238E27FC236}">
                  <a16:creationId xmlns:a16="http://schemas.microsoft.com/office/drawing/2014/main" id="{0449EDE6-204A-E142-A345-649467F3CCF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7" y="708"/>
              <a:ext cx="73" cy="70"/>
            </a:xfrm>
            <a:custGeom>
              <a:avLst/>
              <a:gdLst>
                <a:gd name="T0" fmla="*/ 24 w 48"/>
                <a:gd name="T1" fmla="*/ 47 h 47"/>
                <a:gd name="T2" fmla="*/ 0 w 48"/>
                <a:gd name="T3" fmla="*/ 24 h 47"/>
                <a:gd name="T4" fmla="*/ 24 w 48"/>
                <a:gd name="T5" fmla="*/ 0 h 47"/>
                <a:gd name="T6" fmla="*/ 48 w 48"/>
                <a:gd name="T7" fmla="*/ 24 h 47"/>
                <a:gd name="T8" fmla="*/ 24 w 48"/>
                <a:gd name="T9" fmla="*/ 47 h 47"/>
                <a:gd name="T10" fmla="*/ 24 w 48"/>
                <a:gd name="T11" fmla="*/ 12 h 47"/>
                <a:gd name="T12" fmla="*/ 12 w 48"/>
                <a:gd name="T13" fmla="*/ 24 h 47"/>
                <a:gd name="T14" fmla="*/ 24 w 48"/>
                <a:gd name="T15" fmla="*/ 35 h 47"/>
                <a:gd name="T16" fmla="*/ 36 w 48"/>
                <a:gd name="T17" fmla="*/ 24 h 47"/>
                <a:gd name="T18" fmla="*/ 24 w 48"/>
                <a:gd name="T19" fmla="*/ 12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47">
                  <a:moveTo>
                    <a:pt x="24" y="47"/>
                  </a:moveTo>
                  <a:cubicBezTo>
                    <a:pt x="11" y="47"/>
                    <a:pt x="0" y="37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cubicBezTo>
                    <a:pt x="48" y="37"/>
                    <a:pt x="37" y="47"/>
                    <a:pt x="24" y="47"/>
                  </a:cubicBezTo>
                  <a:close/>
                  <a:moveTo>
                    <a:pt x="24" y="12"/>
                  </a:moveTo>
                  <a:cubicBezTo>
                    <a:pt x="18" y="12"/>
                    <a:pt x="12" y="17"/>
                    <a:pt x="12" y="24"/>
                  </a:cubicBezTo>
                  <a:cubicBezTo>
                    <a:pt x="12" y="30"/>
                    <a:pt x="18" y="35"/>
                    <a:pt x="24" y="35"/>
                  </a:cubicBezTo>
                  <a:cubicBezTo>
                    <a:pt x="30" y="35"/>
                    <a:pt x="36" y="30"/>
                    <a:pt x="36" y="24"/>
                  </a:cubicBezTo>
                  <a:cubicBezTo>
                    <a:pt x="36" y="17"/>
                    <a:pt x="30" y="12"/>
                    <a:pt x="2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3" name="Freeform 9">
              <a:extLst>
                <a:ext uri="{FF2B5EF4-FFF2-40B4-BE49-F238E27FC236}">
                  <a16:creationId xmlns:a16="http://schemas.microsoft.com/office/drawing/2014/main" id="{E4CF1E8A-68D5-C344-B526-2ACB3B2BED2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8" y="869"/>
              <a:ext cx="142" cy="84"/>
            </a:xfrm>
            <a:custGeom>
              <a:avLst/>
              <a:gdLst>
                <a:gd name="T0" fmla="*/ 46 w 93"/>
                <a:gd name="T1" fmla="*/ 56 h 56"/>
                <a:gd name="T2" fmla="*/ 0 w 93"/>
                <a:gd name="T3" fmla="*/ 6 h 56"/>
                <a:gd name="T4" fmla="*/ 6 w 93"/>
                <a:gd name="T5" fmla="*/ 0 h 56"/>
                <a:gd name="T6" fmla="*/ 87 w 93"/>
                <a:gd name="T7" fmla="*/ 0 h 56"/>
                <a:gd name="T8" fmla="*/ 93 w 93"/>
                <a:gd name="T9" fmla="*/ 6 h 56"/>
                <a:gd name="T10" fmla="*/ 46 w 93"/>
                <a:gd name="T11" fmla="*/ 56 h 56"/>
                <a:gd name="T12" fmla="*/ 12 w 93"/>
                <a:gd name="T13" fmla="*/ 12 h 56"/>
                <a:gd name="T14" fmla="*/ 46 w 93"/>
                <a:gd name="T15" fmla="*/ 44 h 56"/>
                <a:gd name="T16" fmla="*/ 81 w 93"/>
                <a:gd name="T17" fmla="*/ 12 h 56"/>
                <a:gd name="T18" fmla="*/ 12 w 93"/>
                <a:gd name="T19" fmla="*/ 12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3" h="56">
                  <a:moveTo>
                    <a:pt x="46" y="56"/>
                  </a:moveTo>
                  <a:cubicBezTo>
                    <a:pt x="20" y="56"/>
                    <a:pt x="0" y="35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7" y="0"/>
                    <a:pt x="87" y="0"/>
                    <a:pt x="87" y="0"/>
                  </a:cubicBezTo>
                  <a:cubicBezTo>
                    <a:pt x="91" y="0"/>
                    <a:pt x="93" y="3"/>
                    <a:pt x="93" y="6"/>
                  </a:cubicBezTo>
                  <a:cubicBezTo>
                    <a:pt x="93" y="35"/>
                    <a:pt x="73" y="56"/>
                    <a:pt x="46" y="56"/>
                  </a:cubicBezTo>
                  <a:close/>
                  <a:moveTo>
                    <a:pt x="12" y="12"/>
                  </a:moveTo>
                  <a:cubicBezTo>
                    <a:pt x="14" y="31"/>
                    <a:pt x="28" y="44"/>
                    <a:pt x="46" y="44"/>
                  </a:cubicBezTo>
                  <a:cubicBezTo>
                    <a:pt x="64" y="44"/>
                    <a:pt x="78" y="31"/>
                    <a:pt x="81" y="12"/>
                  </a:cubicBezTo>
                  <a:lnTo>
                    <a:pt x="12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4" name="Freeform 10">
              <a:extLst>
                <a:ext uri="{FF2B5EF4-FFF2-40B4-BE49-F238E27FC236}">
                  <a16:creationId xmlns:a16="http://schemas.microsoft.com/office/drawing/2014/main" id="{58AF212D-5CEA-A842-96AF-38B282583057}"/>
                </a:ext>
              </a:extLst>
            </p:cNvPr>
            <p:cNvSpPr>
              <a:spLocks/>
            </p:cNvSpPr>
            <p:nvPr/>
          </p:nvSpPr>
          <p:spPr bwMode="auto">
            <a:xfrm>
              <a:off x="813" y="726"/>
              <a:ext cx="146" cy="162"/>
            </a:xfrm>
            <a:custGeom>
              <a:avLst/>
              <a:gdLst>
                <a:gd name="T0" fmla="*/ 6 w 95"/>
                <a:gd name="T1" fmla="*/ 108 h 109"/>
                <a:gd name="T2" fmla="*/ 4 w 95"/>
                <a:gd name="T3" fmla="*/ 108 h 109"/>
                <a:gd name="T4" fmla="*/ 1 w 95"/>
                <a:gd name="T5" fmla="*/ 100 h 109"/>
                <a:gd name="T6" fmla="*/ 42 w 95"/>
                <a:gd name="T7" fmla="*/ 4 h 109"/>
                <a:gd name="T8" fmla="*/ 47 w 95"/>
                <a:gd name="T9" fmla="*/ 0 h 109"/>
                <a:gd name="T10" fmla="*/ 47 w 95"/>
                <a:gd name="T11" fmla="*/ 0 h 109"/>
                <a:gd name="T12" fmla="*/ 53 w 95"/>
                <a:gd name="T13" fmla="*/ 4 h 109"/>
                <a:gd name="T14" fmla="*/ 94 w 95"/>
                <a:gd name="T15" fmla="*/ 100 h 109"/>
                <a:gd name="T16" fmla="*/ 90 w 95"/>
                <a:gd name="T17" fmla="*/ 108 h 109"/>
                <a:gd name="T18" fmla="*/ 83 w 95"/>
                <a:gd name="T19" fmla="*/ 105 h 109"/>
                <a:gd name="T20" fmla="*/ 47 w 95"/>
                <a:gd name="T21" fmla="*/ 22 h 109"/>
                <a:gd name="T22" fmla="*/ 12 w 95"/>
                <a:gd name="T23" fmla="*/ 105 h 109"/>
                <a:gd name="T24" fmla="*/ 6 w 95"/>
                <a:gd name="T25" fmla="*/ 108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5" h="109">
                  <a:moveTo>
                    <a:pt x="6" y="108"/>
                  </a:moveTo>
                  <a:cubicBezTo>
                    <a:pt x="6" y="108"/>
                    <a:pt x="5" y="108"/>
                    <a:pt x="4" y="108"/>
                  </a:cubicBezTo>
                  <a:cubicBezTo>
                    <a:pt x="1" y="106"/>
                    <a:pt x="0" y="103"/>
                    <a:pt x="1" y="100"/>
                  </a:cubicBezTo>
                  <a:cubicBezTo>
                    <a:pt x="42" y="4"/>
                    <a:pt x="42" y="4"/>
                    <a:pt x="42" y="4"/>
                  </a:cubicBezTo>
                  <a:cubicBezTo>
                    <a:pt x="43" y="2"/>
                    <a:pt x="45" y="0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50" y="0"/>
                    <a:pt x="52" y="2"/>
                    <a:pt x="53" y="4"/>
                  </a:cubicBezTo>
                  <a:cubicBezTo>
                    <a:pt x="94" y="100"/>
                    <a:pt x="94" y="100"/>
                    <a:pt x="94" y="100"/>
                  </a:cubicBezTo>
                  <a:cubicBezTo>
                    <a:pt x="95" y="103"/>
                    <a:pt x="93" y="106"/>
                    <a:pt x="90" y="108"/>
                  </a:cubicBezTo>
                  <a:cubicBezTo>
                    <a:pt x="87" y="109"/>
                    <a:pt x="84" y="108"/>
                    <a:pt x="83" y="105"/>
                  </a:cubicBezTo>
                  <a:cubicBezTo>
                    <a:pt x="47" y="22"/>
                    <a:pt x="47" y="22"/>
                    <a:pt x="47" y="22"/>
                  </a:cubicBezTo>
                  <a:cubicBezTo>
                    <a:pt x="12" y="105"/>
                    <a:pt x="12" y="105"/>
                    <a:pt x="12" y="105"/>
                  </a:cubicBezTo>
                  <a:cubicBezTo>
                    <a:pt x="11" y="107"/>
                    <a:pt x="9" y="108"/>
                    <a:pt x="6" y="10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" name="Freeform 11">
              <a:extLst>
                <a:ext uri="{FF2B5EF4-FFF2-40B4-BE49-F238E27FC236}">
                  <a16:creationId xmlns:a16="http://schemas.microsoft.com/office/drawing/2014/main" id="{9067C848-4E37-864F-8284-E48FC9AB415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3" y="869"/>
              <a:ext cx="144" cy="84"/>
            </a:xfrm>
            <a:custGeom>
              <a:avLst/>
              <a:gdLst>
                <a:gd name="T0" fmla="*/ 47 w 94"/>
                <a:gd name="T1" fmla="*/ 56 h 56"/>
                <a:gd name="T2" fmla="*/ 0 w 94"/>
                <a:gd name="T3" fmla="*/ 6 h 56"/>
                <a:gd name="T4" fmla="*/ 6 w 94"/>
                <a:gd name="T5" fmla="*/ 0 h 56"/>
                <a:gd name="T6" fmla="*/ 88 w 94"/>
                <a:gd name="T7" fmla="*/ 0 h 56"/>
                <a:gd name="T8" fmla="*/ 92 w 94"/>
                <a:gd name="T9" fmla="*/ 2 h 56"/>
                <a:gd name="T10" fmla="*/ 94 w 94"/>
                <a:gd name="T11" fmla="*/ 6 h 56"/>
                <a:gd name="T12" fmla="*/ 47 w 94"/>
                <a:gd name="T13" fmla="*/ 56 h 56"/>
                <a:gd name="T14" fmla="*/ 13 w 94"/>
                <a:gd name="T15" fmla="*/ 12 h 56"/>
                <a:gd name="T16" fmla="*/ 47 w 94"/>
                <a:gd name="T17" fmla="*/ 44 h 56"/>
                <a:gd name="T18" fmla="*/ 82 w 94"/>
                <a:gd name="T19" fmla="*/ 12 h 56"/>
                <a:gd name="T20" fmla="*/ 13 w 94"/>
                <a:gd name="T21" fmla="*/ 12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4" h="56">
                  <a:moveTo>
                    <a:pt x="47" y="56"/>
                  </a:moveTo>
                  <a:cubicBezTo>
                    <a:pt x="21" y="56"/>
                    <a:pt x="0" y="35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88" y="0"/>
                    <a:pt x="88" y="0"/>
                    <a:pt x="88" y="0"/>
                  </a:cubicBezTo>
                  <a:cubicBezTo>
                    <a:pt x="90" y="0"/>
                    <a:pt x="91" y="1"/>
                    <a:pt x="92" y="2"/>
                  </a:cubicBezTo>
                  <a:cubicBezTo>
                    <a:pt x="93" y="3"/>
                    <a:pt x="94" y="5"/>
                    <a:pt x="94" y="6"/>
                  </a:cubicBezTo>
                  <a:cubicBezTo>
                    <a:pt x="94" y="34"/>
                    <a:pt x="74" y="56"/>
                    <a:pt x="47" y="56"/>
                  </a:cubicBezTo>
                  <a:close/>
                  <a:moveTo>
                    <a:pt x="13" y="12"/>
                  </a:moveTo>
                  <a:cubicBezTo>
                    <a:pt x="15" y="31"/>
                    <a:pt x="29" y="44"/>
                    <a:pt x="47" y="44"/>
                  </a:cubicBezTo>
                  <a:cubicBezTo>
                    <a:pt x="65" y="44"/>
                    <a:pt x="79" y="31"/>
                    <a:pt x="82" y="12"/>
                  </a:cubicBezTo>
                  <a:lnTo>
                    <a:pt x="13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6" name="Freeform 12">
              <a:extLst>
                <a:ext uri="{FF2B5EF4-FFF2-40B4-BE49-F238E27FC236}">
                  <a16:creationId xmlns:a16="http://schemas.microsoft.com/office/drawing/2014/main" id="{9A7B4980-F4B3-A149-A900-28415FEB81F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3" y="726"/>
              <a:ext cx="153" cy="18"/>
            </a:xfrm>
            <a:custGeom>
              <a:avLst/>
              <a:gdLst>
                <a:gd name="T0" fmla="*/ 94 w 100"/>
                <a:gd name="T1" fmla="*/ 12 h 12"/>
                <a:gd name="T2" fmla="*/ 6 w 100"/>
                <a:gd name="T3" fmla="*/ 12 h 12"/>
                <a:gd name="T4" fmla="*/ 0 w 100"/>
                <a:gd name="T5" fmla="*/ 6 h 12"/>
                <a:gd name="T6" fmla="*/ 6 w 100"/>
                <a:gd name="T7" fmla="*/ 0 h 12"/>
                <a:gd name="T8" fmla="*/ 94 w 100"/>
                <a:gd name="T9" fmla="*/ 0 h 12"/>
                <a:gd name="T10" fmla="*/ 100 w 100"/>
                <a:gd name="T11" fmla="*/ 6 h 12"/>
                <a:gd name="T12" fmla="*/ 94 w 100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12">
                  <a:moveTo>
                    <a:pt x="94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10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98" y="0"/>
                    <a:pt x="100" y="3"/>
                    <a:pt x="100" y="6"/>
                  </a:cubicBezTo>
                  <a:cubicBezTo>
                    <a:pt x="100" y="10"/>
                    <a:pt x="98" y="12"/>
                    <a:pt x="9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7" name="Freeform 13">
              <a:extLst>
                <a:ext uri="{FF2B5EF4-FFF2-40B4-BE49-F238E27FC236}">
                  <a16:creationId xmlns:a16="http://schemas.microsoft.com/office/drawing/2014/main" id="{CD6B0A6B-597F-4E4C-A0FC-EFC38B204DD0}"/>
                </a:ext>
              </a:extLst>
            </p:cNvPr>
            <p:cNvSpPr>
              <a:spLocks/>
            </p:cNvSpPr>
            <p:nvPr/>
          </p:nvSpPr>
          <p:spPr bwMode="auto">
            <a:xfrm>
              <a:off x="750" y="726"/>
              <a:ext cx="172" cy="18"/>
            </a:xfrm>
            <a:custGeom>
              <a:avLst/>
              <a:gdLst>
                <a:gd name="T0" fmla="*/ 106 w 112"/>
                <a:gd name="T1" fmla="*/ 12 h 12"/>
                <a:gd name="T2" fmla="*/ 6 w 112"/>
                <a:gd name="T3" fmla="*/ 12 h 12"/>
                <a:gd name="T4" fmla="*/ 0 w 112"/>
                <a:gd name="T5" fmla="*/ 6 h 12"/>
                <a:gd name="T6" fmla="*/ 6 w 112"/>
                <a:gd name="T7" fmla="*/ 0 h 12"/>
                <a:gd name="T8" fmla="*/ 106 w 112"/>
                <a:gd name="T9" fmla="*/ 0 h 12"/>
                <a:gd name="T10" fmla="*/ 112 w 112"/>
                <a:gd name="T11" fmla="*/ 6 h 12"/>
                <a:gd name="T12" fmla="*/ 106 w 112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2" h="12">
                  <a:moveTo>
                    <a:pt x="106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9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106" y="0"/>
                    <a:pt x="106" y="0"/>
                    <a:pt x="106" y="0"/>
                  </a:cubicBezTo>
                  <a:cubicBezTo>
                    <a:pt x="109" y="0"/>
                    <a:pt x="112" y="3"/>
                    <a:pt x="112" y="6"/>
                  </a:cubicBezTo>
                  <a:cubicBezTo>
                    <a:pt x="112" y="9"/>
                    <a:pt x="109" y="12"/>
                    <a:pt x="10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34" name="Group 127">
            <a:extLst>
              <a:ext uri="{FF2B5EF4-FFF2-40B4-BE49-F238E27FC236}">
                <a16:creationId xmlns:a16="http://schemas.microsoft.com/office/drawing/2014/main" id="{26DA099A-68DD-4F43-8FC7-141CAF6D1F91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145733" y="3130536"/>
            <a:ext cx="464916" cy="454373"/>
            <a:chOff x="4656" y="1821"/>
            <a:chExt cx="441" cy="431"/>
          </a:xfrm>
          <a:solidFill>
            <a:schemeClr val="accent1"/>
          </a:solidFill>
        </p:grpSpPr>
        <p:sp>
          <p:nvSpPr>
            <p:cNvPr id="235" name="Freeform 128">
              <a:extLst>
                <a:ext uri="{FF2B5EF4-FFF2-40B4-BE49-F238E27FC236}">
                  <a16:creationId xmlns:a16="http://schemas.microsoft.com/office/drawing/2014/main" id="{78927280-4152-A345-AA5D-215134AE8360}"/>
                </a:ext>
              </a:extLst>
            </p:cNvPr>
            <p:cNvSpPr>
              <a:spLocks/>
            </p:cNvSpPr>
            <p:nvPr/>
          </p:nvSpPr>
          <p:spPr bwMode="auto">
            <a:xfrm>
              <a:off x="4682" y="2037"/>
              <a:ext cx="415" cy="215"/>
            </a:xfrm>
            <a:custGeom>
              <a:avLst/>
              <a:gdLst>
                <a:gd name="T0" fmla="*/ 7 w 271"/>
                <a:gd name="T1" fmla="*/ 144 h 144"/>
                <a:gd name="T2" fmla="*/ 2 w 271"/>
                <a:gd name="T3" fmla="*/ 142 h 144"/>
                <a:gd name="T4" fmla="*/ 3 w 271"/>
                <a:gd name="T5" fmla="*/ 134 h 144"/>
                <a:gd name="T6" fmla="*/ 111 w 271"/>
                <a:gd name="T7" fmla="*/ 38 h 144"/>
                <a:gd name="T8" fmla="*/ 119 w 271"/>
                <a:gd name="T9" fmla="*/ 38 h 144"/>
                <a:gd name="T10" fmla="*/ 175 w 271"/>
                <a:gd name="T11" fmla="*/ 83 h 144"/>
                <a:gd name="T12" fmla="*/ 261 w 271"/>
                <a:gd name="T13" fmla="*/ 2 h 144"/>
                <a:gd name="T14" fmla="*/ 269 w 271"/>
                <a:gd name="T15" fmla="*/ 3 h 144"/>
                <a:gd name="T16" fmla="*/ 269 w 271"/>
                <a:gd name="T17" fmla="*/ 11 h 144"/>
                <a:gd name="T18" fmla="*/ 179 w 271"/>
                <a:gd name="T19" fmla="*/ 95 h 144"/>
                <a:gd name="T20" fmla="*/ 171 w 271"/>
                <a:gd name="T21" fmla="*/ 95 h 144"/>
                <a:gd name="T22" fmla="*/ 115 w 271"/>
                <a:gd name="T23" fmla="*/ 50 h 144"/>
                <a:gd name="T24" fmla="*/ 11 w 271"/>
                <a:gd name="T25" fmla="*/ 143 h 144"/>
                <a:gd name="T26" fmla="*/ 7 w 271"/>
                <a:gd name="T27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71" h="144">
                  <a:moveTo>
                    <a:pt x="7" y="144"/>
                  </a:moveTo>
                  <a:cubicBezTo>
                    <a:pt x="5" y="144"/>
                    <a:pt x="4" y="144"/>
                    <a:pt x="2" y="142"/>
                  </a:cubicBezTo>
                  <a:cubicBezTo>
                    <a:pt x="0" y="140"/>
                    <a:pt x="0" y="136"/>
                    <a:pt x="3" y="134"/>
                  </a:cubicBezTo>
                  <a:cubicBezTo>
                    <a:pt x="111" y="38"/>
                    <a:pt x="111" y="38"/>
                    <a:pt x="111" y="38"/>
                  </a:cubicBezTo>
                  <a:cubicBezTo>
                    <a:pt x="113" y="36"/>
                    <a:pt x="116" y="36"/>
                    <a:pt x="119" y="38"/>
                  </a:cubicBezTo>
                  <a:cubicBezTo>
                    <a:pt x="175" y="83"/>
                    <a:pt x="175" y="83"/>
                    <a:pt x="175" y="83"/>
                  </a:cubicBezTo>
                  <a:cubicBezTo>
                    <a:pt x="261" y="2"/>
                    <a:pt x="261" y="2"/>
                    <a:pt x="261" y="2"/>
                  </a:cubicBezTo>
                  <a:cubicBezTo>
                    <a:pt x="263" y="0"/>
                    <a:pt x="267" y="0"/>
                    <a:pt x="269" y="3"/>
                  </a:cubicBezTo>
                  <a:cubicBezTo>
                    <a:pt x="271" y="5"/>
                    <a:pt x="271" y="9"/>
                    <a:pt x="269" y="11"/>
                  </a:cubicBezTo>
                  <a:cubicBezTo>
                    <a:pt x="179" y="95"/>
                    <a:pt x="179" y="95"/>
                    <a:pt x="179" y="95"/>
                  </a:cubicBezTo>
                  <a:cubicBezTo>
                    <a:pt x="177" y="97"/>
                    <a:pt x="173" y="97"/>
                    <a:pt x="171" y="95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" y="143"/>
                    <a:pt x="11" y="143"/>
                    <a:pt x="11" y="143"/>
                  </a:cubicBezTo>
                  <a:cubicBezTo>
                    <a:pt x="10" y="144"/>
                    <a:pt x="8" y="144"/>
                    <a:pt x="7" y="1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36" name="Freeform 129">
              <a:extLst>
                <a:ext uri="{FF2B5EF4-FFF2-40B4-BE49-F238E27FC236}">
                  <a16:creationId xmlns:a16="http://schemas.microsoft.com/office/drawing/2014/main" id="{7096CC96-16F5-7E42-AA31-AC96F5CDDF98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7" y="2038"/>
              <a:ext cx="90" cy="90"/>
            </a:xfrm>
            <a:custGeom>
              <a:avLst/>
              <a:gdLst>
                <a:gd name="T0" fmla="*/ 53 w 59"/>
                <a:gd name="T1" fmla="*/ 60 h 60"/>
                <a:gd name="T2" fmla="*/ 47 w 59"/>
                <a:gd name="T3" fmla="*/ 54 h 60"/>
                <a:gd name="T4" fmla="*/ 47 w 59"/>
                <a:gd name="T5" fmla="*/ 12 h 60"/>
                <a:gd name="T6" fmla="*/ 6 w 59"/>
                <a:gd name="T7" fmla="*/ 12 h 60"/>
                <a:gd name="T8" fmla="*/ 0 w 59"/>
                <a:gd name="T9" fmla="*/ 6 h 60"/>
                <a:gd name="T10" fmla="*/ 6 w 59"/>
                <a:gd name="T11" fmla="*/ 0 h 60"/>
                <a:gd name="T12" fmla="*/ 53 w 59"/>
                <a:gd name="T13" fmla="*/ 0 h 60"/>
                <a:gd name="T14" fmla="*/ 59 w 59"/>
                <a:gd name="T15" fmla="*/ 6 h 60"/>
                <a:gd name="T16" fmla="*/ 59 w 59"/>
                <a:gd name="T17" fmla="*/ 54 h 60"/>
                <a:gd name="T18" fmla="*/ 53 w 59"/>
                <a:gd name="T19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9" h="60">
                  <a:moveTo>
                    <a:pt x="53" y="60"/>
                  </a:moveTo>
                  <a:cubicBezTo>
                    <a:pt x="50" y="60"/>
                    <a:pt x="47" y="57"/>
                    <a:pt x="47" y="54"/>
                  </a:cubicBezTo>
                  <a:cubicBezTo>
                    <a:pt x="47" y="12"/>
                    <a:pt x="47" y="12"/>
                    <a:pt x="47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9"/>
                    <a:pt x="0" y="6"/>
                  </a:cubicBezTo>
                  <a:cubicBezTo>
                    <a:pt x="0" y="2"/>
                    <a:pt x="2" y="0"/>
                    <a:pt x="6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6" y="0"/>
                    <a:pt x="59" y="2"/>
                    <a:pt x="59" y="6"/>
                  </a:cubicBezTo>
                  <a:cubicBezTo>
                    <a:pt x="59" y="54"/>
                    <a:pt x="59" y="54"/>
                    <a:pt x="59" y="54"/>
                  </a:cubicBezTo>
                  <a:cubicBezTo>
                    <a:pt x="59" y="57"/>
                    <a:pt x="56" y="60"/>
                    <a:pt x="53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37" name="Freeform 130">
              <a:extLst>
                <a:ext uri="{FF2B5EF4-FFF2-40B4-BE49-F238E27FC236}">
                  <a16:creationId xmlns:a16="http://schemas.microsoft.com/office/drawing/2014/main" id="{8C889260-9971-2F40-8AA7-F1A4FF7B8A74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6" y="1821"/>
              <a:ext cx="331" cy="307"/>
            </a:xfrm>
            <a:custGeom>
              <a:avLst/>
              <a:gdLst>
                <a:gd name="T0" fmla="*/ 60 w 216"/>
                <a:gd name="T1" fmla="*/ 205 h 205"/>
                <a:gd name="T2" fmla="*/ 57 w 216"/>
                <a:gd name="T3" fmla="*/ 204 h 205"/>
                <a:gd name="T4" fmla="*/ 0 w 216"/>
                <a:gd name="T5" fmla="*/ 108 h 205"/>
                <a:gd name="T6" fmla="*/ 108 w 216"/>
                <a:gd name="T7" fmla="*/ 0 h 205"/>
                <a:gd name="T8" fmla="*/ 216 w 216"/>
                <a:gd name="T9" fmla="*/ 108 h 205"/>
                <a:gd name="T10" fmla="*/ 196 w 216"/>
                <a:gd name="T11" fmla="*/ 171 h 205"/>
                <a:gd name="T12" fmla="*/ 188 w 216"/>
                <a:gd name="T13" fmla="*/ 172 h 205"/>
                <a:gd name="T14" fmla="*/ 186 w 216"/>
                <a:gd name="T15" fmla="*/ 164 h 205"/>
                <a:gd name="T16" fmla="*/ 204 w 216"/>
                <a:gd name="T17" fmla="*/ 108 h 205"/>
                <a:gd name="T18" fmla="*/ 108 w 216"/>
                <a:gd name="T19" fmla="*/ 12 h 205"/>
                <a:gd name="T20" fmla="*/ 12 w 216"/>
                <a:gd name="T21" fmla="*/ 108 h 205"/>
                <a:gd name="T22" fmla="*/ 63 w 216"/>
                <a:gd name="T23" fmla="*/ 193 h 205"/>
                <a:gd name="T24" fmla="*/ 65 w 216"/>
                <a:gd name="T25" fmla="*/ 201 h 205"/>
                <a:gd name="T26" fmla="*/ 60 w 216"/>
                <a:gd name="T27" fmla="*/ 205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6" h="205">
                  <a:moveTo>
                    <a:pt x="60" y="205"/>
                  </a:moveTo>
                  <a:cubicBezTo>
                    <a:pt x="59" y="205"/>
                    <a:pt x="58" y="204"/>
                    <a:pt x="57" y="204"/>
                  </a:cubicBezTo>
                  <a:cubicBezTo>
                    <a:pt x="22" y="185"/>
                    <a:pt x="0" y="148"/>
                    <a:pt x="0" y="108"/>
                  </a:cubicBezTo>
                  <a:cubicBezTo>
                    <a:pt x="0" y="49"/>
                    <a:pt x="48" y="0"/>
                    <a:pt x="108" y="0"/>
                  </a:cubicBezTo>
                  <a:cubicBezTo>
                    <a:pt x="167" y="0"/>
                    <a:pt x="216" y="49"/>
                    <a:pt x="216" y="108"/>
                  </a:cubicBezTo>
                  <a:cubicBezTo>
                    <a:pt x="216" y="131"/>
                    <a:pt x="209" y="153"/>
                    <a:pt x="196" y="171"/>
                  </a:cubicBezTo>
                  <a:cubicBezTo>
                    <a:pt x="194" y="173"/>
                    <a:pt x="190" y="174"/>
                    <a:pt x="188" y="172"/>
                  </a:cubicBezTo>
                  <a:cubicBezTo>
                    <a:pt x="185" y="170"/>
                    <a:pt x="184" y="167"/>
                    <a:pt x="186" y="164"/>
                  </a:cubicBezTo>
                  <a:cubicBezTo>
                    <a:pt x="198" y="148"/>
                    <a:pt x="204" y="128"/>
                    <a:pt x="204" y="108"/>
                  </a:cubicBezTo>
                  <a:cubicBezTo>
                    <a:pt x="204" y="56"/>
                    <a:pt x="161" y="12"/>
                    <a:pt x="108" y="12"/>
                  </a:cubicBezTo>
                  <a:cubicBezTo>
                    <a:pt x="55" y="12"/>
                    <a:pt x="12" y="56"/>
                    <a:pt x="12" y="108"/>
                  </a:cubicBezTo>
                  <a:cubicBezTo>
                    <a:pt x="12" y="144"/>
                    <a:pt x="31" y="177"/>
                    <a:pt x="63" y="193"/>
                  </a:cubicBezTo>
                  <a:cubicBezTo>
                    <a:pt x="66" y="195"/>
                    <a:pt x="67" y="198"/>
                    <a:pt x="65" y="201"/>
                  </a:cubicBezTo>
                  <a:cubicBezTo>
                    <a:pt x="64" y="203"/>
                    <a:pt x="62" y="205"/>
                    <a:pt x="60" y="20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38" name="Freeform 131">
              <a:extLst>
                <a:ext uri="{FF2B5EF4-FFF2-40B4-BE49-F238E27FC236}">
                  <a16:creationId xmlns:a16="http://schemas.microsoft.com/office/drawing/2014/main" id="{A5D47A1B-2141-4945-9F0E-589BB8088B6D}"/>
                </a:ext>
              </a:extLst>
            </p:cNvPr>
            <p:cNvSpPr>
              <a:spLocks/>
            </p:cNvSpPr>
            <p:nvPr/>
          </p:nvSpPr>
          <p:spPr bwMode="auto">
            <a:xfrm>
              <a:off x="4812" y="2035"/>
              <a:ext cx="19" cy="39"/>
            </a:xfrm>
            <a:custGeom>
              <a:avLst/>
              <a:gdLst>
                <a:gd name="T0" fmla="*/ 6 w 12"/>
                <a:gd name="T1" fmla="*/ 26 h 26"/>
                <a:gd name="T2" fmla="*/ 0 w 12"/>
                <a:gd name="T3" fmla="*/ 20 h 26"/>
                <a:gd name="T4" fmla="*/ 0 w 12"/>
                <a:gd name="T5" fmla="*/ 6 h 26"/>
                <a:gd name="T6" fmla="*/ 6 w 12"/>
                <a:gd name="T7" fmla="*/ 0 h 26"/>
                <a:gd name="T8" fmla="*/ 12 w 12"/>
                <a:gd name="T9" fmla="*/ 6 h 26"/>
                <a:gd name="T10" fmla="*/ 12 w 12"/>
                <a:gd name="T11" fmla="*/ 20 h 26"/>
                <a:gd name="T12" fmla="*/ 6 w 12"/>
                <a:gd name="T13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26">
                  <a:moveTo>
                    <a:pt x="6" y="26"/>
                  </a:moveTo>
                  <a:cubicBezTo>
                    <a:pt x="3" y="26"/>
                    <a:pt x="0" y="23"/>
                    <a:pt x="0" y="2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12" y="23"/>
                    <a:pt x="9" y="26"/>
                    <a:pt x="6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39" name="Freeform 132">
              <a:extLst>
                <a:ext uri="{FF2B5EF4-FFF2-40B4-BE49-F238E27FC236}">
                  <a16:creationId xmlns:a16="http://schemas.microsoft.com/office/drawing/2014/main" id="{C5C6BBAC-F34B-7C43-9879-1B7567B25FFB}"/>
                </a:ext>
              </a:extLst>
            </p:cNvPr>
            <p:cNvSpPr>
              <a:spLocks/>
            </p:cNvSpPr>
            <p:nvPr/>
          </p:nvSpPr>
          <p:spPr bwMode="auto">
            <a:xfrm>
              <a:off x="4812" y="1893"/>
              <a:ext cx="19" cy="39"/>
            </a:xfrm>
            <a:custGeom>
              <a:avLst/>
              <a:gdLst>
                <a:gd name="T0" fmla="*/ 6 w 12"/>
                <a:gd name="T1" fmla="*/ 26 h 26"/>
                <a:gd name="T2" fmla="*/ 0 w 12"/>
                <a:gd name="T3" fmla="*/ 20 h 26"/>
                <a:gd name="T4" fmla="*/ 0 w 12"/>
                <a:gd name="T5" fmla="*/ 6 h 26"/>
                <a:gd name="T6" fmla="*/ 6 w 12"/>
                <a:gd name="T7" fmla="*/ 0 h 26"/>
                <a:gd name="T8" fmla="*/ 12 w 12"/>
                <a:gd name="T9" fmla="*/ 6 h 26"/>
                <a:gd name="T10" fmla="*/ 12 w 12"/>
                <a:gd name="T11" fmla="*/ 20 h 26"/>
                <a:gd name="T12" fmla="*/ 6 w 12"/>
                <a:gd name="T13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26">
                  <a:moveTo>
                    <a:pt x="6" y="26"/>
                  </a:moveTo>
                  <a:cubicBezTo>
                    <a:pt x="3" y="26"/>
                    <a:pt x="0" y="23"/>
                    <a:pt x="0" y="2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12" y="23"/>
                    <a:pt x="9" y="26"/>
                    <a:pt x="6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40" name="Freeform 133">
              <a:extLst>
                <a:ext uri="{FF2B5EF4-FFF2-40B4-BE49-F238E27FC236}">
                  <a16:creationId xmlns:a16="http://schemas.microsoft.com/office/drawing/2014/main" id="{0E22282C-227B-014F-891F-C55AF7AEC82D}"/>
                </a:ext>
              </a:extLst>
            </p:cNvPr>
            <p:cNvSpPr>
              <a:spLocks/>
            </p:cNvSpPr>
            <p:nvPr/>
          </p:nvSpPr>
          <p:spPr bwMode="auto">
            <a:xfrm>
              <a:off x="4780" y="1914"/>
              <a:ext cx="81" cy="139"/>
            </a:xfrm>
            <a:custGeom>
              <a:avLst/>
              <a:gdLst>
                <a:gd name="T0" fmla="*/ 27 w 53"/>
                <a:gd name="T1" fmla="*/ 93 h 93"/>
                <a:gd name="T2" fmla="*/ 0 w 53"/>
                <a:gd name="T3" fmla="*/ 67 h 93"/>
                <a:gd name="T4" fmla="*/ 6 w 53"/>
                <a:gd name="T5" fmla="*/ 61 h 93"/>
                <a:gd name="T6" fmla="*/ 12 w 53"/>
                <a:gd name="T7" fmla="*/ 67 h 93"/>
                <a:gd name="T8" fmla="*/ 27 w 53"/>
                <a:gd name="T9" fmla="*/ 81 h 93"/>
                <a:gd name="T10" fmla="*/ 41 w 53"/>
                <a:gd name="T11" fmla="*/ 67 h 93"/>
                <a:gd name="T12" fmla="*/ 27 w 53"/>
                <a:gd name="T13" fmla="*/ 52 h 93"/>
                <a:gd name="T14" fmla="*/ 0 w 53"/>
                <a:gd name="T15" fmla="*/ 26 h 93"/>
                <a:gd name="T16" fmla="*/ 27 w 53"/>
                <a:gd name="T17" fmla="*/ 0 h 93"/>
                <a:gd name="T18" fmla="*/ 53 w 53"/>
                <a:gd name="T19" fmla="*/ 26 h 93"/>
                <a:gd name="T20" fmla="*/ 47 w 53"/>
                <a:gd name="T21" fmla="*/ 32 h 93"/>
                <a:gd name="T22" fmla="*/ 41 w 53"/>
                <a:gd name="T23" fmla="*/ 26 h 93"/>
                <a:gd name="T24" fmla="*/ 27 w 53"/>
                <a:gd name="T25" fmla="*/ 12 h 93"/>
                <a:gd name="T26" fmla="*/ 12 w 53"/>
                <a:gd name="T27" fmla="*/ 26 h 93"/>
                <a:gd name="T28" fmla="*/ 27 w 53"/>
                <a:gd name="T29" fmla="*/ 40 h 93"/>
                <a:gd name="T30" fmla="*/ 53 w 53"/>
                <a:gd name="T31" fmla="*/ 67 h 93"/>
                <a:gd name="T32" fmla="*/ 27 w 53"/>
                <a:gd name="T33" fmla="*/ 93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3" h="93">
                  <a:moveTo>
                    <a:pt x="27" y="93"/>
                  </a:moveTo>
                  <a:cubicBezTo>
                    <a:pt x="12" y="93"/>
                    <a:pt x="0" y="81"/>
                    <a:pt x="0" y="67"/>
                  </a:cubicBezTo>
                  <a:cubicBezTo>
                    <a:pt x="0" y="64"/>
                    <a:pt x="3" y="61"/>
                    <a:pt x="6" y="61"/>
                  </a:cubicBezTo>
                  <a:cubicBezTo>
                    <a:pt x="10" y="61"/>
                    <a:pt x="12" y="64"/>
                    <a:pt x="12" y="67"/>
                  </a:cubicBezTo>
                  <a:cubicBezTo>
                    <a:pt x="12" y="75"/>
                    <a:pt x="19" y="81"/>
                    <a:pt x="27" y="81"/>
                  </a:cubicBezTo>
                  <a:cubicBezTo>
                    <a:pt x="35" y="81"/>
                    <a:pt x="41" y="75"/>
                    <a:pt x="41" y="67"/>
                  </a:cubicBezTo>
                  <a:cubicBezTo>
                    <a:pt x="41" y="59"/>
                    <a:pt x="35" y="52"/>
                    <a:pt x="27" y="52"/>
                  </a:cubicBezTo>
                  <a:cubicBezTo>
                    <a:pt x="12" y="52"/>
                    <a:pt x="0" y="41"/>
                    <a:pt x="0" y="26"/>
                  </a:cubicBezTo>
                  <a:cubicBezTo>
                    <a:pt x="0" y="12"/>
                    <a:pt x="12" y="0"/>
                    <a:pt x="27" y="0"/>
                  </a:cubicBezTo>
                  <a:cubicBezTo>
                    <a:pt x="41" y="0"/>
                    <a:pt x="53" y="12"/>
                    <a:pt x="53" y="26"/>
                  </a:cubicBezTo>
                  <a:cubicBezTo>
                    <a:pt x="53" y="29"/>
                    <a:pt x="51" y="32"/>
                    <a:pt x="47" y="32"/>
                  </a:cubicBezTo>
                  <a:cubicBezTo>
                    <a:pt x="44" y="32"/>
                    <a:pt x="41" y="29"/>
                    <a:pt x="41" y="26"/>
                  </a:cubicBezTo>
                  <a:cubicBezTo>
                    <a:pt x="41" y="18"/>
                    <a:pt x="35" y="12"/>
                    <a:pt x="27" y="12"/>
                  </a:cubicBezTo>
                  <a:cubicBezTo>
                    <a:pt x="19" y="12"/>
                    <a:pt x="12" y="18"/>
                    <a:pt x="12" y="26"/>
                  </a:cubicBezTo>
                  <a:cubicBezTo>
                    <a:pt x="12" y="34"/>
                    <a:pt x="19" y="40"/>
                    <a:pt x="27" y="40"/>
                  </a:cubicBezTo>
                  <a:cubicBezTo>
                    <a:pt x="41" y="40"/>
                    <a:pt x="53" y="52"/>
                    <a:pt x="53" y="67"/>
                  </a:cubicBezTo>
                  <a:cubicBezTo>
                    <a:pt x="53" y="81"/>
                    <a:pt x="41" y="93"/>
                    <a:pt x="27" y="9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</p:grpSp>
      <p:grpSp>
        <p:nvGrpSpPr>
          <p:cNvPr id="241" name="Group 21">
            <a:extLst>
              <a:ext uri="{FF2B5EF4-FFF2-40B4-BE49-F238E27FC236}">
                <a16:creationId xmlns:a16="http://schemas.microsoft.com/office/drawing/2014/main" id="{DF8633A8-0907-CE44-BEF9-83365247F28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8420433" y="3170602"/>
            <a:ext cx="473118" cy="374241"/>
            <a:chOff x="526" y="695"/>
            <a:chExt cx="445" cy="352"/>
          </a:xfrm>
          <a:solidFill>
            <a:schemeClr val="accent1"/>
          </a:solidFill>
        </p:grpSpPr>
        <p:sp>
          <p:nvSpPr>
            <p:cNvPr id="242" name="Freeform 241">
              <a:extLst>
                <a:ext uri="{FF2B5EF4-FFF2-40B4-BE49-F238E27FC236}">
                  <a16:creationId xmlns:a16="http://schemas.microsoft.com/office/drawing/2014/main" id="{0AA12124-D907-9A4D-80E8-82D0A9B109B0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" y="741"/>
              <a:ext cx="382" cy="306"/>
            </a:xfrm>
            <a:custGeom>
              <a:avLst/>
              <a:gdLst>
                <a:gd name="T0" fmla="*/ 243 w 250"/>
                <a:gd name="T1" fmla="*/ 191 h 204"/>
                <a:gd name="T2" fmla="*/ 13 w 250"/>
                <a:gd name="T3" fmla="*/ 191 h 204"/>
                <a:gd name="T4" fmla="*/ 13 w 250"/>
                <a:gd name="T5" fmla="*/ 8 h 204"/>
                <a:gd name="T6" fmla="*/ 7 w 250"/>
                <a:gd name="T7" fmla="*/ 0 h 204"/>
                <a:gd name="T8" fmla="*/ 0 w 250"/>
                <a:gd name="T9" fmla="*/ 8 h 204"/>
                <a:gd name="T10" fmla="*/ 0 w 250"/>
                <a:gd name="T11" fmla="*/ 198 h 204"/>
                <a:gd name="T12" fmla="*/ 7 w 250"/>
                <a:gd name="T13" fmla="*/ 204 h 204"/>
                <a:gd name="T14" fmla="*/ 243 w 250"/>
                <a:gd name="T15" fmla="*/ 204 h 204"/>
                <a:gd name="T16" fmla="*/ 250 w 250"/>
                <a:gd name="T17" fmla="*/ 198 h 204"/>
                <a:gd name="T18" fmla="*/ 243 w 250"/>
                <a:gd name="T19" fmla="*/ 191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0" h="204">
                  <a:moveTo>
                    <a:pt x="243" y="191"/>
                  </a:moveTo>
                  <a:cubicBezTo>
                    <a:pt x="13" y="191"/>
                    <a:pt x="13" y="191"/>
                    <a:pt x="13" y="191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3" y="4"/>
                    <a:pt x="10" y="0"/>
                    <a:pt x="7" y="0"/>
                  </a:cubicBezTo>
                  <a:cubicBezTo>
                    <a:pt x="3" y="0"/>
                    <a:pt x="0" y="4"/>
                    <a:pt x="0" y="8"/>
                  </a:cubicBezTo>
                  <a:cubicBezTo>
                    <a:pt x="0" y="198"/>
                    <a:pt x="0" y="198"/>
                    <a:pt x="0" y="198"/>
                  </a:cubicBezTo>
                  <a:cubicBezTo>
                    <a:pt x="0" y="201"/>
                    <a:pt x="3" y="204"/>
                    <a:pt x="7" y="204"/>
                  </a:cubicBezTo>
                  <a:cubicBezTo>
                    <a:pt x="243" y="204"/>
                    <a:pt x="243" y="204"/>
                    <a:pt x="243" y="204"/>
                  </a:cubicBezTo>
                  <a:cubicBezTo>
                    <a:pt x="247" y="204"/>
                    <a:pt x="250" y="201"/>
                    <a:pt x="250" y="198"/>
                  </a:cubicBezTo>
                  <a:cubicBezTo>
                    <a:pt x="250" y="194"/>
                    <a:pt x="247" y="191"/>
                    <a:pt x="243" y="1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3" name="Freeform 242">
              <a:extLst>
                <a:ext uri="{FF2B5EF4-FFF2-40B4-BE49-F238E27FC236}">
                  <a16:creationId xmlns:a16="http://schemas.microsoft.com/office/drawing/2014/main" id="{F4562066-1535-0A41-9AF3-02D89DD896A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3" y="695"/>
              <a:ext cx="398" cy="284"/>
            </a:xfrm>
            <a:custGeom>
              <a:avLst/>
              <a:gdLst>
                <a:gd name="T0" fmla="*/ 208 w 260"/>
                <a:gd name="T1" fmla="*/ 0 h 190"/>
                <a:gd name="T2" fmla="*/ 157 w 260"/>
                <a:gd name="T3" fmla="*/ 51 h 190"/>
                <a:gd name="T4" fmla="*/ 173 w 260"/>
                <a:gd name="T5" fmla="*/ 89 h 190"/>
                <a:gd name="T6" fmla="*/ 149 w 260"/>
                <a:gd name="T7" fmla="*/ 122 h 190"/>
                <a:gd name="T8" fmla="*/ 139 w 260"/>
                <a:gd name="T9" fmla="*/ 120 h 190"/>
                <a:gd name="T10" fmla="*/ 122 w 260"/>
                <a:gd name="T11" fmla="*/ 126 h 190"/>
                <a:gd name="T12" fmla="*/ 104 w 260"/>
                <a:gd name="T13" fmla="*/ 113 h 190"/>
                <a:gd name="T14" fmla="*/ 106 w 260"/>
                <a:gd name="T15" fmla="*/ 104 h 190"/>
                <a:gd name="T16" fmla="*/ 80 w 260"/>
                <a:gd name="T17" fmla="*/ 78 h 190"/>
                <a:gd name="T18" fmla="*/ 55 w 260"/>
                <a:gd name="T19" fmla="*/ 104 h 190"/>
                <a:gd name="T20" fmla="*/ 59 w 260"/>
                <a:gd name="T21" fmla="*/ 118 h 190"/>
                <a:gd name="T22" fmla="*/ 37 w 260"/>
                <a:gd name="T23" fmla="*/ 141 h 190"/>
                <a:gd name="T24" fmla="*/ 26 w 260"/>
                <a:gd name="T25" fmla="*/ 139 h 190"/>
                <a:gd name="T26" fmla="*/ 0 w 260"/>
                <a:gd name="T27" fmla="*/ 164 h 190"/>
                <a:gd name="T28" fmla="*/ 26 w 260"/>
                <a:gd name="T29" fmla="*/ 190 h 190"/>
                <a:gd name="T30" fmla="*/ 52 w 260"/>
                <a:gd name="T31" fmla="*/ 164 h 190"/>
                <a:gd name="T32" fmla="*/ 47 w 260"/>
                <a:gd name="T33" fmla="*/ 150 h 190"/>
                <a:gd name="T34" fmla="*/ 69 w 260"/>
                <a:gd name="T35" fmla="*/ 127 h 190"/>
                <a:gd name="T36" fmla="*/ 80 w 260"/>
                <a:gd name="T37" fmla="*/ 130 h 190"/>
                <a:gd name="T38" fmla="*/ 97 w 260"/>
                <a:gd name="T39" fmla="*/ 123 h 190"/>
                <a:gd name="T40" fmla="*/ 115 w 260"/>
                <a:gd name="T41" fmla="*/ 137 h 190"/>
                <a:gd name="T42" fmla="*/ 113 w 260"/>
                <a:gd name="T43" fmla="*/ 146 h 190"/>
                <a:gd name="T44" fmla="*/ 139 w 260"/>
                <a:gd name="T45" fmla="*/ 171 h 190"/>
                <a:gd name="T46" fmla="*/ 165 w 260"/>
                <a:gd name="T47" fmla="*/ 146 h 190"/>
                <a:gd name="T48" fmla="*/ 159 w 260"/>
                <a:gd name="T49" fmla="*/ 130 h 190"/>
                <a:gd name="T50" fmla="*/ 183 w 260"/>
                <a:gd name="T51" fmla="*/ 97 h 190"/>
                <a:gd name="T52" fmla="*/ 208 w 260"/>
                <a:gd name="T53" fmla="*/ 103 h 190"/>
                <a:gd name="T54" fmla="*/ 260 w 260"/>
                <a:gd name="T55" fmla="*/ 51 h 190"/>
                <a:gd name="T56" fmla="*/ 208 w 260"/>
                <a:gd name="T57" fmla="*/ 0 h 190"/>
                <a:gd name="T58" fmla="*/ 38 w 260"/>
                <a:gd name="T59" fmla="*/ 164 h 190"/>
                <a:gd name="T60" fmla="*/ 26 w 260"/>
                <a:gd name="T61" fmla="*/ 177 h 190"/>
                <a:gd name="T62" fmla="*/ 13 w 260"/>
                <a:gd name="T63" fmla="*/ 164 h 190"/>
                <a:gd name="T64" fmla="*/ 26 w 260"/>
                <a:gd name="T65" fmla="*/ 152 h 190"/>
                <a:gd name="T66" fmla="*/ 28 w 260"/>
                <a:gd name="T67" fmla="*/ 152 h 190"/>
                <a:gd name="T68" fmla="*/ 37 w 260"/>
                <a:gd name="T69" fmla="*/ 161 h 190"/>
                <a:gd name="T70" fmla="*/ 38 w 260"/>
                <a:gd name="T71" fmla="*/ 164 h 190"/>
                <a:gd name="T72" fmla="*/ 80 w 260"/>
                <a:gd name="T73" fmla="*/ 116 h 190"/>
                <a:gd name="T74" fmla="*/ 78 w 260"/>
                <a:gd name="T75" fmla="*/ 116 h 190"/>
                <a:gd name="T76" fmla="*/ 69 w 260"/>
                <a:gd name="T77" fmla="*/ 107 h 190"/>
                <a:gd name="T78" fmla="*/ 69 w 260"/>
                <a:gd name="T79" fmla="*/ 104 h 190"/>
                <a:gd name="T80" fmla="*/ 80 w 260"/>
                <a:gd name="T81" fmla="*/ 91 h 190"/>
                <a:gd name="T82" fmla="*/ 93 w 260"/>
                <a:gd name="T83" fmla="*/ 104 h 190"/>
                <a:gd name="T84" fmla="*/ 93 w 260"/>
                <a:gd name="T85" fmla="*/ 105 h 190"/>
                <a:gd name="T86" fmla="*/ 85 w 260"/>
                <a:gd name="T87" fmla="*/ 115 h 190"/>
                <a:gd name="T88" fmla="*/ 80 w 260"/>
                <a:gd name="T89" fmla="*/ 116 h 190"/>
                <a:gd name="T90" fmla="*/ 151 w 260"/>
                <a:gd name="T91" fmla="*/ 146 h 190"/>
                <a:gd name="T92" fmla="*/ 139 w 260"/>
                <a:gd name="T93" fmla="*/ 158 h 190"/>
                <a:gd name="T94" fmla="*/ 126 w 260"/>
                <a:gd name="T95" fmla="*/ 146 h 190"/>
                <a:gd name="T96" fmla="*/ 126 w 260"/>
                <a:gd name="T97" fmla="*/ 145 h 190"/>
                <a:gd name="T98" fmla="*/ 134 w 260"/>
                <a:gd name="T99" fmla="*/ 134 h 190"/>
                <a:gd name="T100" fmla="*/ 139 w 260"/>
                <a:gd name="T101" fmla="*/ 133 h 190"/>
                <a:gd name="T102" fmla="*/ 140 w 260"/>
                <a:gd name="T103" fmla="*/ 133 h 190"/>
                <a:gd name="T104" fmla="*/ 151 w 260"/>
                <a:gd name="T105" fmla="*/ 141 h 190"/>
                <a:gd name="T106" fmla="*/ 151 w 260"/>
                <a:gd name="T107" fmla="*/ 146 h 190"/>
                <a:gd name="T108" fmla="*/ 208 w 260"/>
                <a:gd name="T109" fmla="*/ 90 h 190"/>
                <a:gd name="T110" fmla="*/ 191 w 260"/>
                <a:gd name="T111" fmla="*/ 86 h 190"/>
                <a:gd name="T112" fmla="*/ 181 w 260"/>
                <a:gd name="T113" fmla="*/ 78 h 190"/>
                <a:gd name="T114" fmla="*/ 170 w 260"/>
                <a:gd name="T115" fmla="*/ 51 h 190"/>
                <a:gd name="T116" fmla="*/ 208 w 260"/>
                <a:gd name="T117" fmla="*/ 13 h 190"/>
                <a:gd name="T118" fmla="*/ 247 w 260"/>
                <a:gd name="T119" fmla="*/ 51 h 190"/>
                <a:gd name="T120" fmla="*/ 208 w 260"/>
                <a:gd name="T121" fmla="*/ 9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60" h="190">
                  <a:moveTo>
                    <a:pt x="208" y="0"/>
                  </a:moveTo>
                  <a:cubicBezTo>
                    <a:pt x="180" y="0"/>
                    <a:pt x="157" y="23"/>
                    <a:pt x="157" y="51"/>
                  </a:cubicBezTo>
                  <a:cubicBezTo>
                    <a:pt x="157" y="66"/>
                    <a:pt x="163" y="80"/>
                    <a:pt x="173" y="89"/>
                  </a:cubicBezTo>
                  <a:cubicBezTo>
                    <a:pt x="149" y="122"/>
                    <a:pt x="149" y="122"/>
                    <a:pt x="149" y="122"/>
                  </a:cubicBezTo>
                  <a:cubicBezTo>
                    <a:pt x="145" y="121"/>
                    <a:pt x="142" y="120"/>
                    <a:pt x="139" y="120"/>
                  </a:cubicBezTo>
                  <a:cubicBezTo>
                    <a:pt x="133" y="120"/>
                    <a:pt x="126" y="122"/>
                    <a:pt x="122" y="126"/>
                  </a:cubicBezTo>
                  <a:cubicBezTo>
                    <a:pt x="104" y="113"/>
                    <a:pt x="104" y="113"/>
                    <a:pt x="104" y="113"/>
                  </a:cubicBezTo>
                  <a:cubicBezTo>
                    <a:pt x="106" y="110"/>
                    <a:pt x="106" y="107"/>
                    <a:pt x="106" y="104"/>
                  </a:cubicBezTo>
                  <a:cubicBezTo>
                    <a:pt x="106" y="90"/>
                    <a:pt x="94" y="78"/>
                    <a:pt x="80" y="78"/>
                  </a:cubicBezTo>
                  <a:cubicBezTo>
                    <a:pt x="67" y="78"/>
                    <a:pt x="55" y="90"/>
                    <a:pt x="55" y="104"/>
                  </a:cubicBezTo>
                  <a:cubicBezTo>
                    <a:pt x="55" y="109"/>
                    <a:pt x="56" y="114"/>
                    <a:pt x="59" y="118"/>
                  </a:cubicBezTo>
                  <a:cubicBezTo>
                    <a:pt x="37" y="141"/>
                    <a:pt x="37" y="141"/>
                    <a:pt x="37" y="141"/>
                  </a:cubicBezTo>
                  <a:cubicBezTo>
                    <a:pt x="34" y="139"/>
                    <a:pt x="30" y="139"/>
                    <a:pt x="26" y="139"/>
                  </a:cubicBezTo>
                  <a:cubicBezTo>
                    <a:pt x="12" y="139"/>
                    <a:pt x="0" y="150"/>
                    <a:pt x="0" y="164"/>
                  </a:cubicBezTo>
                  <a:cubicBezTo>
                    <a:pt x="0" y="179"/>
                    <a:pt x="12" y="190"/>
                    <a:pt x="26" y="190"/>
                  </a:cubicBezTo>
                  <a:cubicBezTo>
                    <a:pt x="40" y="190"/>
                    <a:pt x="52" y="179"/>
                    <a:pt x="52" y="164"/>
                  </a:cubicBezTo>
                  <a:cubicBezTo>
                    <a:pt x="52" y="159"/>
                    <a:pt x="50" y="155"/>
                    <a:pt x="47" y="150"/>
                  </a:cubicBezTo>
                  <a:cubicBezTo>
                    <a:pt x="69" y="127"/>
                    <a:pt x="69" y="127"/>
                    <a:pt x="69" y="127"/>
                  </a:cubicBezTo>
                  <a:cubicBezTo>
                    <a:pt x="72" y="129"/>
                    <a:pt x="77" y="130"/>
                    <a:pt x="80" y="130"/>
                  </a:cubicBezTo>
                  <a:cubicBezTo>
                    <a:pt x="86" y="130"/>
                    <a:pt x="93" y="127"/>
                    <a:pt x="97" y="123"/>
                  </a:cubicBezTo>
                  <a:cubicBezTo>
                    <a:pt x="115" y="137"/>
                    <a:pt x="115" y="137"/>
                    <a:pt x="115" y="137"/>
                  </a:cubicBezTo>
                  <a:cubicBezTo>
                    <a:pt x="114" y="139"/>
                    <a:pt x="113" y="142"/>
                    <a:pt x="113" y="146"/>
                  </a:cubicBezTo>
                  <a:cubicBezTo>
                    <a:pt x="113" y="159"/>
                    <a:pt x="125" y="171"/>
                    <a:pt x="139" y="171"/>
                  </a:cubicBezTo>
                  <a:cubicBezTo>
                    <a:pt x="153" y="171"/>
                    <a:pt x="165" y="159"/>
                    <a:pt x="165" y="146"/>
                  </a:cubicBezTo>
                  <a:cubicBezTo>
                    <a:pt x="165" y="139"/>
                    <a:pt x="162" y="134"/>
                    <a:pt x="159" y="130"/>
                  </a:cubicBezTo>
                  <a:cubicBezTo>
                    <a:pt x="183" y="97"/>
                    <a:pt x="183" y="97"/>
                    <a:pt x="183" y="97"/>
                  </a:cubicBezTo>
                  <a:cubicBezTo>
                    <a:pt x="191" y="101"/>
                    <a:pt x="199" y="103"/>
                    <a:pt x="208" y="103"/>
                  </a:cubicBezTo>
                  <a:cubicBezTo>
                    <a:pt x="237" y="103"/>
                    <a:pt x="260" y="80"/>
                    <a:pt x="260" y="51"/>
                  </a:cubicBezTo>
                  <a:cubicBezTo>
                    <a:pt x="260" y="23"/>
                    <a:pt x="237" y="0"/>
                    <a:pt x="208" y="0"/>
                  </a:cubicBezTo>
                  <a:close/>
                  <a:moveTo>
                    <a:pt x="38" y="164"/>
                  </a:moveTo>
                  <a:cubicBezTo>
                    <a:pt x="38" y="172"/>
                    <a:pt x="33" y="177"/>
                    <a:pt x="26" y="177"/>
                  </a:cubicBezTo>
                  <a:cubicBezTo>
                    <a:pt x="19" y="177"/>
                    <a:pt x="13" y="172"/>
                    <a:pt x="13" y="164"/>
                  </a:cubicBezTo>
                  <a:cubicBezTo>
                    <a:pt x="13" y="157"/>
                    <a:pt x="19" y="152"/>
                    <a:pt x="26" y="152"/>
                  </a:cubicBezTo>
                  <a:cubicBezTo>
                    <a:pt x="27" y="152"/>
                    <a:pt x="28" y="152"/>
                    <a:pt x="28" y="152"/>
                  </a:cubicBezTo>
                  <a:cubicBezTo>
                    <a:pt x="33" y="153"/>
                    <a:pt x="37" y="156"/>
                    <a:pt x="37" y="161"/>
                  </a:cubicBezTo>
                  <a:cubicBezTo>
                    <a:pt x="38" y="162"/>
                    <a:pt x="38" y="164"/>
                    <a:pt x="38" y="164"/>
                  </a:cubicBezTo>
                  <a:close/>
                  <a:moveTo>
                    <a:pt x="80" y="116"/>
                  </a:moveTo>
                  <a:cubicBezTo>
                    <a:pt x="80" y="116"/>
                    <a:pt x="79" y="116"/>
                    <a:pt x="78" y="116"/>
                  </a:cubicBezTo>
                  <a:cubicBezTo>
                    <a:pt x="74" y="115"/>
                    <a:pt x="69" y="112"/>
                    <a:pt x="69" y="107"/>
                  </a:cubicBezTo>
                  <a:cubicBezTo>
                    <a:pt x="69" y="106"/>
                    <a:pt x="69" y="105"/>
                    <a:pt x="69" y="104"/>
                  </a:cubicBezTo>
                  <a:cubicBezTo>
                    <a:pt x="69" y="97"/>
                    <a:pt x="74" y="91"/>
                    <a:pt x="80" y="91"/>
                  </a:cubicBezTo>
                  <a:cubicBezTo>
                    <a:pt x="87" y="91"/>
                    <a:pt x="93" y="97"/>
                    <a:pt x="93" y="104"/>
                  </a:cubicBezTo>
                  <a:cubicBezTo>
                    <a:pt x="93" y="105"/>
                    <a:pt x="93" y="105"/>
                    <a:pt x="93" y="105"/>
                  </a:cubicBezTo>
                  <a:cubicBezTo>
                    <a:pt x="93" y="109"/>
                    <a:pt x="90" y="114"/>
                    <a:pt x="85" y="115"/>
                  </a:cubicBezTo>
                  <a:cubicBezTo>
                    <a:pt x="84" y="116"/>
                    <a:pt x="82" y="116"/>
                    <a:pt x="80" y="116"/>
                  </a:cubicBezTo>
                  <a:close/>
                  <a:moveTo>
                    <a:pt x="151" y="146"/>
                  </a:moveTo>
                  <a:cubicBezTo>
                    <a:pt x="151" y="152"/>
                    <a:pt x="145" y="158"/>
                    <a:pt x="139" y="158"/>
                  </a:cubicBezTo>
                  <a:cubicBezTo>
                    <a:pt x="132" y="158"/>
                    <a:pt x="126" y="152"/>
                    <a:pt x="126" y="146"/>
                  </a:cubicBezTo>
                  <a:cubicBezTo>
                    <a:pt x="126" y="145"/>
                    <a:pt x="126" y="145"/>
                    <a:pt x="126" y="145"/>
                  </a:cubicBezTo>
                  <a:cubicBezTo>
                    <a:pt x="126" y="139"/>
                    <a:pt x="130" y="136"/>
                    <a:pt x="134" y="134"/>
                  </a:cubicBezTo>
                  <a:cubicBezTo>
                    <a:pt x="135" y="133"/>
                    <a:pt x="137" y="133"/>
                    <a:pt x="139" y="133"/>
                  </a:cubicBezTo>
                  <a:cubicBezTo>
                    <a:pt x="140" y="133"/>
                    <a:pt x="140" y="133"/>
                    <a:pt x="140" y="133"/>
                  </a:cubicBezTo>
                  <a:cubicBezTo>
                    <a:pt x="144" y="133"/>
                    <a:pt x="149" y="137"/>
                    <a:pt x="151" y="141"/>
                  </a:cubicBezTo>
                  <a:cubicBezTo>
                    <a:pt x="151" y="142"/>
                    <a:pt x="151" y="144"/>
                    <a:pt x="151" y="146"/>
                  </a:cubicBezTo>
                  <a:close/>
                  <a:moveTo>
                    <a:pt x="208" y="90"/>
                  </a:moveTo>
                  <a:cubicBezTo>
                    <a:pt x="202" y="90"/>
                    <a:pt x="197" y="89"/>
                    <a:pt x="191" y="86"/>
                  </a:cubicBezTo>
                  <a:cubicBezTo>
                    <a:pt x="188" y="84"/>
                    <a:pt x="184" y="82"/>
                    <a:pt x="181" y="78"/>
                  </a:cubicBezTo>
                  <a:cubicBezTo>
                    <a:pt x="175" y="72"/>
                    <a:pt x="170" y="62"/>
                    <a:pt x="170" y="51"/>
                  </a:cubicBezTo>
                  <a:cubicBezTo>
                    <a:pt x="170" y="30"/>
                    <a:pt x="187" y="13"/>
                    <a:pt x="208" y="13"/>
                  </a:cubicBezTo>
                  <a:cubicBezTo>
                    <a:pt x="230" y="13"/>
                    <a:pt x="247" y="30"/>
                    <a:pt x="247" y="51"/>
                  </a:cubicBezTo>
                  <a:cubicBezTo>
                    <a:pt x="247" y="73"/>
                    <a:pt x="230" y="90"/>
                    <a:pt x="208" y="9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4" name="Freeform 243">
              <a:extLst>
                <a:ext uri="{FF2B5EF4-FFF2-40B4-BE49-F238E27FC236}">
                  <a16:creationId xmlns:a16="http://schemas.microsoft.com/office/drawing/2014/main" id="{B9353C7F-D73E-B741-B879-7A160E097286}"/>
                </a:ext>
              </a:extLst>
            </p:cNvPr>
            <p:cNvSpPr>
              <a:spLocks/>
            </p:cNvSpPr>
            <p:nvPr/>
          </p:nvSpPr>
          <p:spPr bwMode="auto">
            <a:xfrm>
              <a:off x="885" y="800"/>
              <a:ext cx="17" cy="16"/>
            </a:xfrm>
            <a:custGeom>
              <a:avLst/>
              <a:gdLst>
                <a:gd name="T0" fmla="*/ 0 w 17"/>
                <a:gd name="T1" fmla="*/ 0 h 16"/>
                <a:gd name="T2" fmla="*/ 17 w 17"/>
                <a:gd name="T3" fmla="*/ 0 h 16"/>
                <a:gd name="T4" fmla="*/ 17 w 17"/>
                <a:gd name="T5" fmla="*/ 16 h 16"/>
                <a:gd name="T6" fmla="*/ 0 w 17"/>
                <a:gd name="T7" fmla="*/ 16 h 16"/>
                <a:gd name="T8" fmla="*/ 0 w 17"/>
                <a:gd name="T9" fmla="*/ 0 h 16"/>
                <a:gd name="T10" fmla="*/ 0 w 17"/>
                <a:gd name="T11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6">
                  <a:moveTo>
                    <a:pt x="0" y="0"/>
                  </a:moveTo>
                  <a:lnTo>
                    <a:pt x="17" y="0"/>
                  </a:lnTo>
                  <a:lnTo>
                    <a:pt x="17" y="16"/>
                  </a:lnTo>
                  <a:lnTo>
                    <a:pt x="0" y="1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5" name="Freeform 244">
              <a:extLst>
                <a:ext uri="{FF2B5EF4-FFF2-40B4-BE49-F238E27FC236}">
                  <a16:creationId xmlns:a16="http://schemas.microsoft.com/office/drawing/2014/main" id="{6486A7B7-4FAD-3449-8DAB-F23DCD605F83}"/>
                </a:ext>
              </a:extLst>
            </p:cNvPr>
            <p:cNvSpPr>
              <a:spLocks/>
            </p:cNvSpPr>
            <p:nvPr/>
          </p:nvSpPr>
          <p:spPr bwMode="auto">
            <a:xfrm>
              <a:off x="861" y="725"/>
              <a:ext cx="65" cy="67"/>
            </a:xfrm>
            <a:custGeom>
              <a:avLst/>
              <a:gdLst>
                <a:gd name="T0" fmla="*/ 21 w 43"/>
                <a:gd name="T1" fmla="*/ 0 h 45"/>
                <a:gd name="T2" fmla="*/ 6 w 43"/>
                <a:gd name="T3" fmla="*/ 6 h 45"/>
                <a:gd name="T4" fmla="*/ 0 w 43"/>
                <a:gd name="T5" fmla="*/ 18 h 45"/>
                <a:gd name="T6" fmla="*/ 10 w 43"/>
                <a:gd name="T7" fmla="*/ 19 h 45"/>
                <a:gd name="T8" fmla="*/ 14 w 43"/>
                <a:gd name="T9" fmla="*/ 12 h 45"/>
                <a:gd name="T10" fmla="*/ 21 w 43"/>
                <a:gd name="T11" fmla="*/ 9 h 45"/>
                <a:gd name="T12" fmla="*/ 28 w 43"/>
                <a:gd name="T13" fmla="*/ 11 h 45"/>
                <a:gd name="T14" fmla="*/ 31 w 43"/>
                <a:gd name="T15" fmla="*/ 17 h 45"/>
                <a:gd name="T16" fmla="*/ 29 w 43"/>
                <a:gd name="T17" fmla="*/ 22 h 45"/>
                <a:gd name="T18" fmla="*/ 24 w 43"/>
                <a:gd name="T19" fmla="*/ 27 h 45"/>
                <a:gd name="T20" fmla="*/ 17 w 43"/>
                <a:gd name="T21" fmla="*/ 35 h 45"/>
                <a:gd name="T22" fmla="*/ 15 w 43"/>
                <a:gd name="T23" fmla="*/ 43 h 45"/>
                <a:gd name="T24" fmla="*/ 16 w 43"/>
                <a:gd name="T25" fmla="*/ 45 h 45"/>
                <a:gd name="T26" fmla="*/ 26 w 43"/>
                <a:gd name="T27" fmla="*/ 45 h 45"/>
                <a:gd name="T28" fmla="*/ 27 w 43"/>
                <a:gd name="T29" fmla="*/ 39 h 45"/>
                <a:gd name="T30" fmla="*/ 31 w 43"/>
                <a:gd name="T31" fmla="*/ 34 h 45"/>
                <a:gd name="T32" fmla="*/ 40 w 43"/>
                <a:gd name="T33" fmla="*/ 25 h 45"/>
                <a:gd name="T34" fmla="*/ 43 w 43"/>
                <a:gd name="T35" fmla="*/ 17 h 45"/>
                <a:gd name="T36" fmla="*/ 36 w 43"/>
                <a:gd name="T37" fmla="*/ 6 h 45"/>
                <a:gd name="T38" fmla="*/ 21 w 43"/>
                <a:gd name="T39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3" h="45">
                  <a:moveTo>
                    <a:pt x="21" y="0"/>
                  </a:moveTo>
                  <a:cubicBezTo>
                    <a:pt x="15" y="0"/>
                    <a:pt x="10" y="2"/>
                    <a:pt x="6" y="6"/>
                  </a:cubicBezTo>
                  <a:cubicBezTo>
                    <a:pt x="2" y="9"/>
                    <a:pt x="0" y="13"/>
                    <a:pt x="0" y="18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1" y="16"/>
                    <a:pt x="12" y="13"/>
                    <a:pt x="14" y="12"/>
                  </a:cubicBezTo>
                  <a:cubicBezTo>
                    <a:pt x="16" y="10"/>
                    <a:pt x="19" y="9"/>
                    <a:pt x="21" y="9"/>
                  </a:cubicBezTo>
                  <a:cubicBezTo>
                    <a:pt x="25" y="9"/>
                    <a:pt x="27" y="10"/>
                    <a:pt x="28" y="11"/>
                  </a:cubicBezTo>
                  <a:cubicBezTo>
                    <a:pt x="30" y="13"/>
                    <a:pt x="31" y="15"/>
                    <a:pt x="31" y="17"/>
                  </a:cubicBezTo>
                  <a:cubicBezTo>
                    <a:pt x="31" y="19"/>
                    <a:pt x="31" y="20"/>
                    <a:pt x="29" y="22"/>
                  </a:cubicBezTo>
                  <a:cubicBezTo>
                    <a:pt x="29" y="23"/>
                    <a:pt x="27" y="25"/>
                    <a:pt x="24" y="27"/>
                  </a:cubicBezTo>
                  <a:cubicBezTo>
                    <a:pt x="20" y="30"/>
                    <a:pt x="19" y="32"/>
                    <a:pt x="17" y="35"/>
                  </a:cubicBezTo>
                  <a:cubicBezTo>
                    <a:pt x="16" y="36"/>
                    <a:pt x="15" y="39"/>
                    <a:pt x="15" y="43"/>
                  </a:cubicBezTo>
                  <a:cubicBezTo>
                    <a:pt x="15" y="43"/>
                    <a:pt x="15" y="44"/>
                    <a:pt x="16" y="45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26" y="43"/>
                    <a:pt x="26" y="40"/>
                    <a:pt x="27" y="39"/>
                  </a:cubicBezTo>
                  <a:cubicBezTo>
                    <a:pt x="27" y="38"/>
                    <a:pt x="28" y="36"/>
                    <a:pt x="31" y="34"/>
                  </a:cubicBezTo>
                  <a:cubicBezTo>
                    <a:pt x="36" y="30"/>
                    <a:pt x="39" y="27"/>
                    <a:pt x="40" y="25"/>
                  </a:cubicBezTo>
                  <a:cubicBezTo>
                    <a:pt x="42" y="23"/>
                    <a:pt x="43" y="20"/>
                    <a:pt x="43" y="17"/>
                  </a:cubicBezTo>
                  <a:cubicBezTo>
                    <a:pt x="43" y="13"/>
                    <a:pt x="40" y="9"/>
                    <a:pt x="36" y="6"/>
                  </a:cubicBezTo>
                  <a:cubicBezTo>
                    <a:pt x="33" y="2"/>
                    <a:pt x="27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46" name="Group 71">
            <a:extLst>
              <a:ext uri="{FF2B5EF4-FFF2-40B4-BE49-F238E27FC236}">
                <a16:creationId xmlns:a16="http://schemas.microsoft.com/office/drawing/2014/main" id="{812AA5DC-A4DD-534D-91AC-87DD09713D05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67337" y="3111955"/>
            <a:ext cx="516168" cy="491534"/>
            <a:chOff x="6721" y="1874"/>
            <a:chExt cx="440" cy="419"/>
          </a:xfrm>
          <a:solidFill>
            <a:schemeClr val="accent1"/>
          </a:solidFill>
        </p:grpSpPr>
        <p:sp>
          <p:nvSpPr>
            <p:cNvPr id="247" name="Freeform 72">
              <a:extLst>
                <a:ext uri="{FF2B5EF4-FFF2-40B4-BE49-F238E27FC236}">
                  <a16:creationId xmlns:a16="http://schemas.microsoft.com/office/drawing/2014/main" id="{1D7E026E-1643-2347-9166-545F7A08B43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33" y="1952"/>
              <a:ext cx="73" cy="72"/>
            </a:xfrm>
            <a:custGeom>
              <a:avLst/>
              <a:gdLst>
                <a:gd name="T0" fmla="*/ 24 w 48"/>
                <a:gd name="T1" fmla="*/ 48 h 48"/>
                <a:gd name="T2" fmla="*/ 0 w 48"/>
                <a:gd name="T3" fmla="*/ 24 h 48"/>
                <a:gd name="T4" fmla="*/ 24 w 48"/>
                <a:gd name="T5" fmla="*/ 0 h 48"/>
                <a:gd name="T6" fmla="*/ 48 w 48"/>
                <a:gd name="T7" fmla="*/ 24 h 48"/>
                <a:gd name="T8" fmla="*/ 24 w 48"/>
                <a:gd name="T9" fmla="*/ 48 h 48"/>
                <a:gd name="T10" fmla="*/ 24 w 48"/>
                <a:gd name="T11" fmla="*/ 12 h 48"/>
                <a:gd name="T12" fmla="*/ 12 w 48"/>
                <a:gd name="T13" fmla="*/ 24 h 48"/>
                <a:gd name="T14" fmla="*/ 24 w 48"/>
                <a:gd name="T15" fmla="*/ 36 h 48"/>
                <a:gd name="T16" fmla="*/ 36 w 48"/>
                <a:gd name="T17" fmla="*/ 24 h 48"/>
                <a:gd name="T18" fmla="*/ 24 w 48"/>
                <a:gd name="T19" fmla="*/ 1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48">
                  <a:moveTo>
                    <a:pt x="24" y="48"/>
                  </a:moveTo>
                  <a:cubicBezTo>
                    <a:pt x="11" y="48"/>
                    <a:pt x="0" y="37"/>
                    <a:pt x="0" y="24"/>
                  </a:cubicBezTo>
                  <a:cubicBezTo>
                    <a:pt x="0" y="10"/>
                    <a:pt x="11" y="0"/>
                    <a:pt x="24" y="0"/>
                  </a:cubicBezTo>
                  <a:cubicBezTo>
                    <a:pt x="38" y="0"/>
                    <a:pt x="48" y="10"/>
                    <a:pt x="48" y="24"/>
                  </a:cubicBezTo>
                  <a:cubicBezTo>
                    <a:pt x="48" y="37"/>
                    <a:pt x="38" y="48"/>
                    <a:pt x="24" y="48"/>
                  </a:cubicBezTo>
                  <a:close/>
                  <a:moveTo>
                    <a:pt x="24" y="12"/>
                  </a:moveTo>
                  <a:cubicBezTo>
                    <a:pt x="18" y="12"/>
                    <a:pt x="12" y="17"/>
                    <a:pt x="12" y="24"/>
                  </a:cubicBezTo>
                  <a:cubicBezTo>
                    <a:pt x="12" y="30"/>
                    <a:pt x="18" y="36"/>
                    <a:pt x="24" y="36"/>
                  </a:cubicBezTo>
                  <a:cubicBezTo>
                    <a:pt x="31" y="36"/>
                    <a:pt x="36" y="30"/>
                    <a:pt x="36" y="24"/>
                  </a:cubicBezTo>
                  <a:cubicBezTo>
                    <a:pt x="36" y="17"/>
                    <a:pt x="31" y="12"/>
                    <a:pt x="2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48" name="Freeform 73">
              <a:extLst>
                <a:ext uri="{FF2B5EF4-FFF2-40B4-BE49-F238E27FC236}">
                  <a16:creationId xmlns:a16="http://schemas.microsoft.com/office/drawing/2014/main" id="{5351C73B-0BA7-0241-A5BE-40597F22832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79" y="1898"/>
              <a:ext cx="182" cy="180"/>
            </a:xfrm>
            <a:custGeom>
              <a:avLst/>
              <a:gdLst>
                <a:gd name="T0" fmla="*/ 48 w 119"/>
                <a:gd name="T1" fmla="*/ 120 h 120"/>
                <a:gd name="T2" fmla="*/ 42 w 119"/>
                <a:gd name="T3" fmla="*/ 104 h 120"/>
                <a:gd name="T4" fmla="*/ 22 w 119"/>
                <a:gd name="T5" fmla="*/ 102 h 120"/>
                <a:gd name="T6" fmla="*/ 1 w 119"/>
                <a:gd name="T7" fmla="*/ 79 h 120"/>
                <a:gd name="T8" fmla="*/ 4 w 119"/>
                <a:gd name="T9" fmla="*/ 71 h 120"/>
                <a:gd name="T10" fmla="*/ 11 w 119"/>
                <a:gd name="T11" fmla="*/ 60 h 120"/>
                <a:gd name="T12" fmla="*/ 4 w 119"/>
                <a:gd name="T13" fmla="*/ 48 h 120"/>
                <a:gd name="T14" fmla="*/ 2 w 119"/>
                <a:gd name="T15" fmla="*/ 40 h 120"/>
                <a:gd name="T16" fmla="*/ 22 w 119"/>
                <a:gd name="T17" fmla="*/ 17 h 120"/>
                <a:gd name="T18" fmla="*/ 42 w 119"/>
                <a:gd name="T19" fmla="*/ 15 h 120"/>
                <a:gd name="T20" fmla="*/ 48 w 119"/>
                <a:gd name="T21" fmla="*/ 0 h 120"/>
                <a:gd name="T22" fmla="*/ 78 w 119"/>
                <a:gd name="T23" fmla="*/ 6 h 120"/>
                <a:gd name="T24" fmla="*/ 89 w 119"/>
                <a:gd name="T25" fmla="*/ 22 h 120"/>
                <a:gd name="T26" fmla="*/ 102 w 119"/>
                <a:gd name="T27" fmla="*/ 16 h 120"/>
                <a:gd name="T28" fmla="*/ 117 w 119"/>
                <a:gd name="T29" fmla="*/ 40 h 120"/>
                <a:gd name="T30" fmla="*/ 115 w 119"/>
                <a:gd name="T31" fmla="*/ 48 h 120"/>
                <a:gd name="T32" fmla="*/ 107 w 119"/>
                <a:gd name="T33" fmla="*/ 60 h 120"/>
                <a:gd name="T34" fmla="*/ 115 w 119"/>
                <a:gd name="T35" fmla="*/ 71 h 120"/>
                <a:gd name="T36" fmla="*/ 106 w 119"/>
                <a:gd name="T37" fmla="*/ 100 h 120"/>
                <a:gd name="T38" fmla="*/ 97 w 119"/>
                <a:gd name="T39" fmla="*/ 102 h 120"/>
                <a:gd name="T40" fmla="*/ 78 w 119"/>
                <a:gd name="T41" fmla="*/ 104 h 120"/>
                <a:gd name="T42" fmla="*/ 72 w 119"/>
                <a:gd name="T43" fmla="*/ 120 h 120"/>
                <a:gd name="T44" fmla="*/ 66 w 119"/>
                <a:gd name="T45" fmla="*/ 108 h 120"/>
                <a:gd name="T46" fmla="*/ 71 w 119"/>
                <a:gd name="T47" fmla="*/ 94 h 120"/>
                <a:gd name="T48" fmla="*/ 92 w 119"/>
                <a:gd name="T49" fmla="*/ 85 h 120"/>
                <a:gd name="T50" fmla="*/ 104 w 119"/>
                <a:gd name="T51" fmla="*/ 78 h 120"/>
                <a:gd name="T52" fmla="*/ 95 w 119"/>
                <a:gd name="T53" fmla="*/ 68 h 120"/>
                <a:gd name="T54" fmla="*/ 94 w 119"/>
                <a:gd name="T55" fmla="*/ 51 h 120"/>
                <a:gd name="T56" fmla="*/ 104 w 119"/>
                <a:gd name="T57" fmla="*/ 41 h 120"/>
                <a:gd name="T58" fmla="*/ 92 w 119"/>
                <a:gd name="T59" fmla="*/ 34 h 120"/>
                <a:gd name="T60" fmla="*/ 70 w 119"/>
                <a:gd name="T61" fmla="*/ 25 h 120"/>
                <a:gd name="T62" fmla="*/ 66 w 119"/>
                <a:gd name="T63" fmla="*/ 12 h 120"/>
                <a:gd name="T64" fmla="*/ 54 w 119"/>
                <a:gd name="T65" fmla="*/ 19 h 120"/>
                <a:gd name="T66" fmla="*/ 35 w 119"/>
                <a:gd name="T67" fmla="*/ 33 h 120"/>
                <a:gd name="T68" fmla="*/ 21 w 119"/>
                <a:gd name="T69" fmla="*/ 30 h 120"/>
                <a:gd name="T70" fmla="*/ 22 w 119"/>
                <a:gd name="T71" fmla="*/ 45 h 120"/>
                <a:gd name="T72" fmla="*/ 23 w 119"/>
                <a:gd name="T73" fmla="*/ 60 h 120"/>
                <a:gd name="T74" fmla="*/ 22 w 119"/>
                <a:gd name="T75" fmla="*/ 74 h 120"/>
                <a:gd name="T76" fmla="*/ 21 w 119"/>
                <a:gd name="T77" fmla="*/ 89 h 120"/>
                <a:gd name="T78" fmla="*/ 35 w 119"/>
                <a:gd name="T79" fmla="*/ 86 h 120"/>
                <a:gd name="T80" fmla="*/ 54 w 119"/>
                <a:gd name="T81" fmla="*/ 10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9" h="120">
                  <a:moveTo>
                    <a:pt x="72" y="120"/>
                  </a:moveTo>
                  <a:cubicBezTo>
                    <a:pt x="48" y="120"/>
                    <a:pt x="48" y="120"/>
                    <a:pt x="48" y="120"/>
                  </a:cubicBezTo>
                  <a:cubicBezTo>
                    <a:pt x="45" y="120"/>
                    <a:pt x="42" y="117"/>
                    <a:pt x="42" y="114"/>
                  </a:cubicBezTo>
                  <a:cubicBezTo>
                    <a:pt x="42" y="104"/>
                    <a:pt x="42" y="104"/>
                    <a:pt x="42" y="104"/>
                  </a:cubicBezTo>
                  <a:cubicBezTo>
                    <a:pt x="38" y="102"/>
                    <a:pt x="34" y="100"/>
                    <a:pt x="30" y="97"/>
                  </a:cubicBezTo>
                  <a:cubicBezTo>
                    <a:pt x="22" y="102"/>
                    <a:pt x="22" y="102"/>
                    <a:pt x="22" y="102"/>
                  </a:cubicBezTo>
                  <a:cubicBezTo>
                    <a:pt x="19" y="104"/>
                    <a:pt x="15" y="103"/>
                    <a:pt x="13" y="100"/>
                  </a:cubicBezTo>
                  <a:cubicBezTo>
                    <a:pt x="1" y="79"/>
                    <a:pt x="1" y="79"/>
                    <a:pt x="1" y="79"/>
                  </a:cubicBezTo>
                  <a:cubicBezTo>
                    <a:pt x="1" y="78"/>
                    <a:pt x="0" y="76"/>
                    <a:pt x="1" y="75"/>
                  </a:cubicBezTo>
                  <a:cubicBezTo>
                    <a:pt x="1" y="73"/>
                    <a:pt x="2" y="72"/>
                    <a:pt x="4" y="71"/>
                  </a:cubicBezTo>
                  <a:cubicBezTo>
                    <a:pt x="12" y="66"/>
                    <a:pt x="12" y="66"/>
                    <a:pt x="12" y="66"/>
                  </a:cubicBezTo>
                  <a:cubicBezTo>
                    <a:pt x="12" y="64"/>
                    <a:pt x="11" y="62"/>
                    <a:pt x="11" y="60"/>
                  </a:cubicBezTo>
                  <a:cubicBezTo>
                    <a:pt x="11" y="57"/>
                    <a:pt x="12" y="55"/>
                    <a:pt x="12" y="53"/>
                  </a:cubicBezTo>
                  <a:cubicBezTo>
                    <a:pt x="4" y="48"/>
                    <a:pt x="4" y="48"/>
                    <a:pt x="4" y="48"/>
                  </a:cubicBezTo>
                  <a:cubicBezTo>
                    <a:pt x="2" y="47"/>
                    <a:pt x="1" y="46"/>
                    <a:pt x="1" y="44"/>
                  </a:cubicBezTo>
                  <a:cubicBezTo>
                    <a:pt x="1" y="43"/>
                    <a:pt x="1" y="41"/>
                    <a:pt x="2" y="40"/>
                  </a:cubicBezTo>
                  <a:cubicBezTo>
                    <a:pt x="14" y="19"/>
                    <a:pt x="14" y="19"/>
                    <a:pt x="14" y="19"/>
                  </a:cubicBezTo>
                  <a:cubicBezTo>
                    <a:pt x="15" y="16"/>
                    <a:pt x="19" y="15"/>
                    <a:pt x="22" y="17"/>
                  </a:cubicBezTo>
                  <a:cubicBezTo>
                    <a:pt x="30" y="22"/>
                    <a:pt x="30" y="22"/>
                    <a:pt x="30" y="22"/>
                  </a:cubicBezTo>
                  <a:cubicBezTo>
                    <a:pt x="34" y="19"/>
                    <a:pt x="38" y="17"/>
                    <a:pt x="42" y="15"/>
                  </a:cubicBezTo>
                  <a:cubicBezTo>
                    <a:pt x="42" y="6"/>
                    <a:pt x="42" y="6"/>
                    <a:pt x="42" y="6"/>
                  </a:cubicBezTo>
                  <a:cubicBezTo>
                    <a:pt x="42" y="2"/>
                    <a:pt x="45" y="0"/>
                    <a:pt x="48" y="0"/>
                  </a:cubicBezTo>
                  <a:cubicBezTo>
                    <a:pt x="72" y="0"/>
                    <a:pt x="72" y="0"/>
                    <a:pt x="72" y="0"/>
                  </a:cubicBezTo>
                  <a:cubicBezTo>
                    <a:pt x="76" y="0"/>
                    <a:pt x="78" y="2"/>
                    <a:pt x="78" y="6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2" y="17"/>
                    <a:pt x="86" y="19"/>
                    <a:pt x="89" y="22"/>
                  </a:cubicBezTo>
                  <a:cubicBezTo>
                    <a:pt x="97" y="17"/>
                    <a:pt x="97" y="17"/>
                    <a:pt x="97" y="17"/>
                  </a:cubicBezTo>
                  <a:cubicBezTo>
                    <a:pt x="99" y="16"/>
                    <a:pt x="100" y="16"/>
                    <a:pt x="102" y="16"/>
                  </a:cubicBezTo>
                  <a:cubicBezTo>
                    <a:pt x="103" y="17"/>
                    <a:pt x="105" y="18"/>
                    <a:pt x="105" y="19"/>
                  </a:cubicBezTo>
                  <a:cubicBezTo>
                    <a:pt x="117" y="40"/>
                    <a:pt x="117" y="40"/>
                    <a:pt x="117" y="40"/>
                  </a:cubicBezTo>
                  <a:cubicBezTo>
                    <a:pt x="118" y="41"/>
                    <a:pt x="118" y="43"/>
                    <a:pt x="118" y="44"/>
                  </a:cubicBezTo>
                  <a:cubicBezTo>
                    <a:pt x="118" y="46"/>
                    <a:pt x="117" y="47"/>
                    <a:pt x="115" y="48"/>
                  </a:cubicBezTo>
                  <a:cubicBezTo>
                    <a:pt x="107" y="53"/>
                    <a:pt x="107" y="53"/>
                    <a:pt x="107" y="53"/>
                  </a:cubicBezTo>
                  <a:cubicBezTo>
                    <a:pt x="107" y="55"/>
                    <a:pt x="107" y="57"/>
                    <a:pt x="107" y="60"/>
                  </a:cubicBezTo>
                  <a:cubicBezTo>
                    <a:pt x="107" y="62"/>
                    <a:pt x="107" y="64"/>
                    <a:pt x="107" y="66"/>
                  </a:cubicBezTo>
                  <a:cubicBezTo>
                    <a:pt x="115" y="71"/>
                    <a:pt x="115" y="71"/>
                    <a:pt x="115" y="71"/>
                  </a:cubicBezTo>
                  <a:cubicBezTo>
                    <a:pt x="118" y="73"/>
                    <a:pt x="119" y="76"/>
                    <a:pt x="118" y="79"/>
                  </a:cubicBezTo>
                  <a:cubicBezTo>
                    <a:pt x="106" y="100"/>
                    <a:pt x="106" y="100"/>
                    <a:pt x="106" y="100"/>
                  </a:cubicBezTo>
                  <a:cubicBezTo>
                    <a:pt x="105" y="101"/>
                    <a:pt x="104" y="102"/>
                    <a:pt x="102" y="103"/>
                  </a:cubicBezTo>
                  <a:cubicBezTo>
                    <a:pt x="100" y="103"/>
                    <a:pt x="99" y="103"/>
                    <a:pt x="97" y="102"/>
                  </a:cubicBezTo>
                  <a:cubicBezTo>
                    <a:pt x="89" y="97"/>
                    <a:pt x="89" y="97"/>
                    <a:pt x="89" y="97"/>
                  </a:cubicBezTo>
                  <a:cubicBezTo>
                    <a:pt x="86" y="100"/>
                    <a:pt x="82" y="102"/>
                    <a:pt x="78" y="104"/>
                  </a:cubicBezTo>
                  <a:cubicBezTo>
                    <a:pt x="78" y="114"/>
                    <a:pt x="78" y="114"/>
                    <a:pt x="78" y="114"/>
                  </a:cubicBezTo>
                  <a:cubicBezTo>
                    <a:pt x="78" y="117"/>
                    <a:pt x="76" y="120"/>
                    <a:pt x="72" y="120"/>
                  </a:cubicBezTo>
                  <a:close/>
                  <a:moveTo>
                    <a:pt x="54" y="108"/>
                  </a:moveTo>
                  <a:cubicBezTo>
                    <a:pt x="66" y="108"/>
                    <a:pt x="66" y="108"/>
                    <a:pt x="66" y="108"/>
                  </a:cubicBezTo>
                  <a:cubicBezTo>
                    <a:pt x="66" y="100"/>
                    <a:pt x="66" y="100"/>
                    <a:pt x="66" y="100"/>
                  </a:cubicBezTo>
                  <a:cubicBezTo>
                    <a:pt x="66" y="97"/>
                    <a:pt x="68" y="95"/>
                    <a:pt x="71" y="94"/>
                  </a:cubicBezTo>
                  <a:cubicBezTo>
                    <a:pt x="76" y="92"/>
                    <a:pt x="81" y="90"/>
                    <a:pt x="85" y="86"/>
                  </a:cubicBezTo>
                  <a:cubicBezTo>
                    <a:pt x="87" y="84"/>
                    <a:pt x="89" y="83"/>
                    <a:pt x="92" y="85"/>
                  </a:cubicBezTo>
                  <a:cubicBezTo>
                    <a:pt x="98" y="89"/>
                    <a:pt x="98" y="89"/>
                    <a:pt x="98" y="89"/>
                  </a:cubicBezTo>
                  <a:cubicBezTo>
                    <a:pt x="104" y="78"/>
                    <a:pt x="104" y="78"/>
                    <a:pt x="104" y="78"/>
                  </a:cubicBezTo>
                  <a:cubicBezTo>
                    <a:pt x="97" y="74"/>
                    <a:pt x="97" y="74"/>
                    <a:pt x="97" y="74"/>
                  </a:cubicBezTo>
                  <a:cubicBezTo>
                    <a:pt x="95" y="73"/>
                    <a:pt x="94" y="70"/>
                    <a:pt x="95" y="68"/>
                  </a:cubicBezTo>
                  <a:cubicBezTo>
                    <a:pt x="95" y="65"/>
                    <a:pt x="95" y="62"/>
                    <a:pt x="95" y="60"/>
                  </a:cubicBezTo>
                  <a:cubicBezTo>
                    <a:pt x="95" y="57"/>
                    <a:pt x="95" y="54"/>
                    <a:pt x="94" y="51"/>
                  </a:cubicBezTo>
                  <a:cubicBezTo>
                    <a:pt x="94" y="49"/>
                    <a:pt x="95" y="46"/>
                    <a:pt x="97" y="45"/>
                  </a:cubicBezTo>
                  <a:cubicBezTo>
                    <a:pt x="104" y="41"/>
                    <a:pt x="104" y="41"/>
                    <a:pt x="104" y="41"/>
                  </a:cubicBezTo>
                  <a:cubicBezTo>
                    <a:pt x="98" y="30"/>
                    <a:pt x="98" y="30"/>
                    <a:pt x="98" y="30"/>
                  </a:cubicBezTo>
                  <a:cubicBezTo>
                    <a:pt x="92" y="34"/>
                    <a:pt x="92" y="34"/>
                    <a:pt x="92" y="34"/>
                  </a:cubicBezTo>
                  <a:cubicBezTo>
                    <a:pt x="89" y="36"/>
                    <a:pt x="87" y="35"/>
                    <a:pt x="85" y="33"/>
                  </a:cubicBezTo>
                  <a:cubicBezTo>
                    <a:pt x="81" y="30"/>
                    <a:pt x="76" y="27"/>
                    <a:pt x="70" y="25"/>
                  </a:cubicBezTo>
                  <a:cubicBezTo>
                    <a:pt x="68" y="24"/>
                    <a:pt x="66" y="22"/>
                    <a:pt x="66" y="19"/>
                  </a:cubicBezTo>
                  <a:cubicBezTo>
                    <a:pt x="66" y="12"/>
                    <a:pt x="66" y="12"/>
                    <a:pt x="66" y="12"/>
                  </a:cubicBezTo>
                  <a:cubicBezTo>
                    <a:pt x="54" y="12"/>
                    <a:pt x="54" y="12"/>
                    <a:pt x="54" y="12"/>
                  </a:cubicBezTo>
                  <a:cubicBezTo>
                    <a:pt x="54" y="19"/>
                    <a:pt x="54" y="19"/>
                    <a:pt x="54" y="19"/>
                  </a:cubicBezTo>
                  <a:cubicBezTo>
                    <a:pt x="54" y="22"/>
                    <a:pt x="53" y="24"/>
                    <a:pt x="50" y="25"/>
                  </a:cubicBezTo>
                  <a:cubicBezTo>
                    <a:pt x="44" y="27"/>
                    <a:pt x="39" y="30"/>
                    <a:pt x="35" y="33"/>
                  </a:cubicBezTo>
                  <a:cubicBezTo>
                    <a:pt x="33" y="35"/>
                    <a:pt x="30" y="36"/>
                    <a:pt x="28" y="34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15" y="41"/>
                    <a:pt x="15" y="41"/>
                    <a:pt x="15" y="41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4" y="46"/>
                    <a:pt x="25" y="49"/>
                    <a:pt x="25" y="51"/>
                  </a:cubicBezTo>
                  <a:cubicBezTo>
                    <a:pt x="24" y="54"/>
                    <a:pt x="23" y="57"/>
                    <a:pt x="23" y="60"/>
                  </a:cubicBezTo>
                  <a:cubicBezTo>
                    <a:pt x="23" y="62"/>
                    <a:pt x="24" y="65"/>
                    <a:pt x="24" y="68"/>
                  </a:cubicBezTo>
                  <a:cubicBezTo>
                    <a:pt x="25" y="70"/>
                    <a:pt x="24" y="73"/>
                    <a:pt x="22" y="74"/>
                  </a:cubicBezTo>
                  <a:cubicBezTo>
                    <a:pt x="15" y="78"/>
                    <a:pt x="15" y="78"/>
                    <a:pt x="15" y="78"/>
                  </a:cubicBezTo>
                  <a:cubicBezTo>
                    <a:pt x="21" y="89"/>
                    <a:pt x="21" y="89"/>
                    <a:pt x="21" y="89"/>
                  </a:cubicBezTo>
                  <a:cubicBezTo>
                    <a:pt x="28" y="85"/>
                    <a:pt x="28" y="85"/>
                    <a:pt x="28" y="85"/>
                  </a:cubicBezTo>
                  <a:cubicBezTo>
                    <a:pt x="30" y="84"/>
                    <a:pt x="33" y="84"/>
                    <a:pt x="35" y="86"/>
                  </a:cubicBezTo>
                  <a:cubicBezTo>
                    <a:pt x="39" y="89"/>
                    <a:pt x="44" y="92"/>
                    <a:pt x="50" y="94"/>
                  </a:cubicBezTo>
                  <a:cubicBezTo>
                    <a:pt x="53" y="95"/>
                    <a:pt x="54" y="97"/>
                    <a:pt x="54" y="100"/>
                  </a:cubicBezTo>
                  <a:lnTo>
                    <a:pt x="54" y="1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49" name="Freeform 74">
              <a:extLst>
                <a:ext uri="{FF2B5EF4-FFF2-40B4-BE49-F238E27FC236}">
                  <a16:creationId xmlns:a16="http://schemas.microsoft.com/office/drawing/2014/main" id="{D0E469F3-B678-D945-AFB3-6BFFD229CAF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776" y="2095"/>
              <a:ext cx="330" cy="198"/>
            </a:xfrm>
            <a:custGeom>
              <a:avLst/>
              <a:gdLst>
                <a:gd name="T0" fmla="*/ 210 w 216"/>
                <a:gd name="T1" fmla="*/ 132 h 132"/>
                <a:gd name="T2" fmla="*/ 6 w 216"/>
                <a:gd name="T3" fmla="*/ 132 h 132"/>
                <a:gd name="T4" fmla="*/ 0 w 216"/>
                <a:gd name="T5" fmla="*/ 126 h 132"/>
                <a:gd name="T6" fmla="*/ 0 w 216"/>
                <a:gd name="T7" fmla="*/ 6 h 132"/>
                <a:gd name="T8" fmla="*/ 6 w 216"/>
                <a:gd name="T9" fmla="*/ 0 h 132"/>
                <a:gd name="T10" fmla="*/ 210 w 216"/>
                <a:gd name="T11" fmla="*/ 0 h 132"/>
                <a:gd name="T12" fmla="*/ 216 w 216"/>
                <a:gd name="T13" fmla="*/ 6 h 132"/>
                <a:gd name="T14" fmla="*/ 216 w 216"/>
                <a:gd name="T15" fmla="*/ 126 h 132"/>
                <a:gd name="T16" fmla="*/ 210 w 216"/>
                <a:gd name="T17" fmla="*/ 132 h 132"/>
                <a:gd name="T18" fmla="*/ 12 w 216"/>
                <a:gd name="T19" fmla="*/ 120 h 132"/>
                <a:gd name="T20" fmla="*/ 204 w 216"/>
                <a:gd name="T21" fmla="*/ 120 h 132"/>
                <a:gd name="T22" fmla="*/ 204 w 216"/>
                <a:gd name="T23" fmla="*/ 12 h 132"/>
                <a:gd name="T24" fmla="*/ 12 w 216"/>
                <a:gd name="T25" fmla="*/ 12 h 132"/>
                <a:gd name="T26" fmla="*/ 12 w 216"/>
                <a:gd name="T27" fmla="*/ 12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6" h="132">
                  <a:moveTo>
                    <a:pt x="210" y="132"/>
                  </a:moveTo>
                  <a:cubicBezTo>
                    <a:pt x="6" y="132"/>
                    <a:pt x="6" y="132"/>
                    <a:pt x="6" y="132"/>
                  </a:cubicBezTo>
                  <a:cubicBezTo>
                    <a:pt x="3" y="132"/>
                    <a:pt x="0" y="129"/>
                    <a:pt x="0" y="12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210" y="0"/>
                    <a:pt x="210" y="0"/>
                    <a:pt x="210" y="0"/>
                  </a:cubicBezTo>
                  <a:cubicBezTo>
                    <a:pt x="214" y="0"/>
                    <a:pt x="216" y="2"/>
                    <a:pt x="216" y="6"/>
                  </a:cubicBezTo>
                  <a:cubicBezTo>
                    <a:pt x="216" y="126"/>
                    <a:pt x="216" y="126"/>
                    <a:pt x="216" y="126"/>
                  </a:cubicBezTo>
                  <a:cubicBezTo>
                    <a:pt x="216" y="129"/>
                    <a:pt x="214" y="132"/>
                    <a:pt x="210" y="132"/>
                  </a:cubicBezTo>
                  <a:close/>
                  <a:moveTo>
                    <a:pt x="12" y="120"/>
                  </a:moveTo>
                  <a:cubicBezTo>
                    <a:pt x="204" y="120"/>
                    <a:pt x="204" y="120"/>
                    <a:pt x="204" y="120"/>
                  </a:cubicBezTo>
                  <a:cubicBezTo>
                    <a:pt x="204" y="12"/>
                    <a:pt x="204" y="12"/>
                    <a:pt x="204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50" name="Freeform 75">
              <a:extLst>
                <a:ext uri="{FF2B5EF4-FFF2-40B4-BE49-F238E27FC236}">
                  <a16:creationId xmlns:a16="http://schemas.microsoft.com/office/drawing/2014/main" id="{B77FEEF7-7A7C-6643-BD56-5BEB58280FD6}"/>
                </a:ext>
              </a:extLst>
            </p:cNvPr>
            <p:cNvSpPr>
              <a:spLocks/>
            </p:cNvSpPr>
            <p:nvPr/>
          </p:nvSpPr>
          <p:spPr bwMode="auto">
            <a:xfrm>
              <a:off x="6776" y="2049"/>
              <a:ext cx="330" cy="64"/>
            </a:xfrm>
            <a:custGeom>
              <a:avLst/>
              <a:gdLst>
                <a:gd name="T0" fmla="*/ 210 w 216"/>
                <a:gd name="T1" fmla="*/ 43 h 43"/>
                <a:gd name="T2" fmla="*/ 6 w 216"/>
                <a:gd name="T3" fmla="*/ 43 h 43"/>
                <a:gd name="T4" fmla="*/ 1 w 216"/>
                <a:gd name="T5" fmla="*/ 40 h 43"/>
                <a:gd name="T6" fmla="*/ 1 w 216"/>
                <a:gd name="T7" fmla="*/ 35 h 43"/>
                <a:gd name="T8" fmla="*/ 11 w 216"/>
                <a:gd name="T9" fmla="*/ 5 h 43"/>
                <a:gd name="T10" fmla="*/ 18 w 216"/>
                <a:gd name="T11" fmla="*/ 1 h 43"/>
                <a:gd name="T12" fmla="*/ 22 w 216"/>
                <a:gd name="T13" fmla="*/ 8 h 43"/>
                <a:gd name="T14" fmla="*/ 15 w 216"/>
                <a:gd name="T15" fmla="*/ 31 h 43"/>
                <a:gd name="T16" fmla="*/ 210 w 216"/>
                <a:gd name="T17" fmla="*/ 31 h 43"/>
                <a:gd name="T18" fmla="*/ 216 w 216"/>
                <a:gd name="T19" fmla="*/ 37 h 43"/>
                <a:gd name="T20" fmla="*/ 210 w 216"/>
                <a:gd name="T21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6" h="43">
                  <a:moveTo>
                    <a:pt x="210" y="43"/>
                  </a:moveTo>
                  <a:cubicBezTo>
                    <a:pt x="6" y="43"/>
                    <a:pt x="6" y="43"/>
                    <a:pt x="6" y="43"/>
                  </a:cubicBezTo>
                  <a:cubicBezTo>
                    <a:pt x="4" y="43"/>
                    <a:pt x="3" y="42"/>
                    <a:pt x="1" y="40"/>
                  </a:cubicBezTo>
                  <a:cubicBezTo>
                    <a:pt x="0" y="38"/>
                    <a:pt x="0" y="36"/>
                    <a:pt x="1" y="3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2" y="2"/>
                    <a:pt x="15" y="0"/>
                    <a:pt x="18" y="1"/>
                  </a:cubicBezTo>
                  <a:cubicBezTo>
                    <a:pt x="21" y="2"/>
                    <a:pt x="23" y="5"/>
                    <a:pt x="22" y="8"/>
                  </a:cubicBezTo>
                  <a:cubicBezTo>
                    <a:pt x="15" y="31"/>
                    <a:pt x="15" y="31"/>
                    <a:pt x="15" y="31"/>
                  </a:cubicBezTo>
                  <a:cubicBezTo>
                    <a:pt x="210" y="31"/>
                    <a:pt x="210" y="31"/>
                    <a:pt x="210" y="31"/>
                  </a:cubicBezTo>
                  <a:cubicBezTo>
                    <a:pt x="214" y="31"/>
                    <a:pt x="216" y="33"/>
                    <a:pt x="216" y="37"/>
                  </a:cubicBezTo>
                  <a:cubicBezTo>
                    <a:pt x="216" y="40"/>
                    <a:pt x="214" y="43"/>
                    <a:pt x="210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51" name="Freeform 76">
              <a:extLst>
                <a:ext uri="{FF2B5EF4-FFF2-40B4-BE49-F238E27FC236}">
                  <a16:creationId xmlns:a16="http://schemas.microsoft.com/office/drawing/2014/main" id="{3B035025-AC90-7E49-BF74-FB46A87DC5B1}"/>
                </a:ext>
              </a:extLst>
            </p:cNvPr>
            <p:cNvSpPr>
              <a:spLocks/>
            </p:cNvSpPr>
            <p:nvPr/>
          </p:nvSpPr>
          <p:spPr bwMode="auto">
            <a:xfrm>
              <a:off x="6897" y="1988"/>
              <a:ext cx="72" cy="18"/>
            </a:xfrm>
            <a:custGeom>
              <a:avLst/>
              <a:gdLst>
                <a:gd name="T0" fmla="*/ 41 w 47"/>
                <a:gd name="T1" fmla="*/ 12 h 12"/>
                <a:gd name="T2" fmla="*/ 6 w 47"/>
                <a:gd name="T3" fmla="*/ 12 h 12"/>
                <a:gd name="T4" fmla="*/ 0 w 47"/>
                <a:gd name="T5" fmla="*/ 6 h 12"/>
                <a:gd name="T6" fmla="*/ 6 w 47"/>
                <a:gd name="T7" fmla="*/ 0 h 12"/>
                <a:gd name="T8" fmla="*/ 41 w 47"/>
                <a:gd name="T9" fmla="*/ 0 h 12"/>
                <a:gd name="T10" fmla="*/ 47 w 47"/>
                <a:gd name="T11" fmla="*/ 6 h 12"/>
                <a:gd name="T12" fmla="*/ 41 w 4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" h="12">
                  <a:moveTo>
                    <a:pt x="4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9"/>
                    <a:pt x="0" y="6"/>
                  </a:cubicBezTo>
                  <a:cubicBezTo>
                    <a:pt x="0" y="2"/>
                    <a:pt x="2" y="0"/>
                    <a:pt x="6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5" y="0"/>
                    <a:pt x="47" y="2"/>
                    <a:pt x="47" y="6"/>
                  </a:cubicBezTo>
                  <a:cubicBezTo>
                    <a:pt x="47" y="9"/>
                    <a:pt x="45" y="12"/>
                    <a:pt x="41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52" name="Freeform 77">
              <a:extLst>
                <a:ext uri="{FF2B5EF4-FFF2-40B4-BE49-F238E27FC236}">
                  <a16:creationId xmlns:a16="http://schemas.microsoft.com/office/drawing/2014/main" id="{4B9EEDFD-B5F6-5942-AA55-8425057F8D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846" y="1995"/>
              <a:ext cx="78" cy="77"/>
            </a:xfrm>
            <a:custGeom>
              <a:avLst/>
              <a:gdLst>
                <a:gd name="T0" fmla="*/ 44 w 51"/>
                <a:gd name="T1" fmla="*/ 51 h 51"/>
                <a:gd name="T2" fmla="*/ 40 w 51"/>
                <a:gd name="T3" fmla="*/ 49 h 51"/>
                <a:gd name="T4" fmla="*/ 2 w 51"/>
                <a:gd name="T5" fmla="*/ 11 h 51"/>
                <a:gd name="T6" fmla="*/ 2 w 51"/>
                <a:gd name="T7" fmla="*/ 2 h 51"/>
                <a:gd name="T8" fmla="*/ 11 w 51"/>
                <a:gd name="T9" fmla="*/ 2 h 51"/>
                <a:gd name="T10" fmla="*/ 48 w 51"/>
                <a:gd name="T11" fmla="*/ 40 h 51"/>
                <a:gd name="T12" fmla="*/ 48 w 51"/>
                <a:gd name="T13" fmla="*/ 49 h 51"/>
                <a:gd name="T14" fmla="*/ 44 w 51"/>
                <a:gd name="T15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1" h="51">
                  <a:moveTo>
                    <a:pt x="44" y="51"/>
                  </a:moveTo>
                  <a:cubicBezTo>
                    <a:pt x="43" y="51"/>
                    <a:pt x="41" y="50"/>
                    <a:pt x="40" y="49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0" y="9"/>
                    <a:pt x="0" y="5"/>
                    <a:pt x="2" y="2"/>
                  </a:cubicBezTo>
                  <a:cubicBezTo>
                    <a:pt x="4" y="0"/>
                    <a:pt x="8" y="0"/>
                    <a:pt x="11" y="2"/>
                  </a:cubicBezTo>
                  <a:cubicBezTo>
                    <a:pt x="48" y="40"/>
                    <a:pt x="48" y="40"/>
                    <a:pt x="48" y="40"/>
                  </a:cubicBezTo>
                  <a:cubicBezTo>
                    <a:pt x="51" y="43"/>
                    <a:pt x="51" y="47"/>
                    <a:pt x="48" y="49"/>
                  </a:cubicBezTo>
                  <a:cubicBezTo>
                    <a:pt x="47" y="50"/>
                    <a:pt x="46" y="51"/>
                    <a:pt x="44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53" name="Freeform 78">
              <a:extLst>
                <a:ext uri="{FF2B5EF4-FFF2-40B4-BE49-F238E27FC236}">
                  <a16:creationId xmlns:a16="http://schemas.microsoft.com/office/drawing/2014/main" id="{8B50B4AE-2180-ED47-B4DC-A8F6FCB2FDB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721" y="1874"/>
              <a:ext cx="165" cy="162"/>
            </a:xfrm>
            <a:custGeom>
              <a:avLst/>
              <a:gdLst>
                <a:gd name="T0" fmla="*/ 54 w 108"/>
                <a:gd name="T1" fmla="*/ 108 h 108"/>
                <a:gd name="T2" fmla="*/ 0 w 108"/>
                <a:gd name="T3" fmla="*/ 54 h 108"/>
                <a:gd name="T4" fmla="*/ 54 w 108"/>
                <a:gd name="T5" fmla="*/ 0 h 108"/>
                <a:gd name="T6" fmla="*/ 108 w 108"/>
                <a:gd name="T7" fmla="*/ 54 h 108"/>
                <a:gd name="T8" fmla="*/ 54 w 108"/>
                <a:gd name="T9" fmla="*/ 108 h 108"/>
                <a:gd name="T10" fmla="*/ 54 w 108"/>
                <a:gd name="T11" fmla="*/ 12 h 108"/>
                <a:gd name="T12" fmla="*/ 12 w 108"/>
                <a:gd name="T13" fmla="*/ 54 h 108"/>
                <a:gd name="T14" fmla="*/ 54 w 108"/>
                <a:gd name="T15" fmla="*/ 96 h 108"/>
                <a:gd name="T16" fmla="*/ 96 w 108"/>
                <a:gd name="T17" fmla="*/ 54 h 108"/>
                <a:gd name="T18" fmla="*/ 54 w 108"/>
                <a:gd name="T19" fmla="*/ 12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8" h="108">
                  <a:moveTo>
                    <a:pt x="54" y="108"/>
                  </a:moveTo>
                  <a:cubicBezTo>
                    <a:pt x="25" y="108"/>
                    <a:pt x="0" y="84"/>
                    <a:pt x="0" y="54"/>
                  </a:cubicBezTo>
                  <a:cubicBezTo>
                    <a:pt x="0" y="24"/>
                    <a:pt x="25" y="0"/>
                    <a:pt x="54" y="0"/>
                  </a:cubicBezTo>
                  <a:cubicBezTo>
                    <a:pt x="84" y="0"/>
                    <a:pt x="108" y="24"/>
                    <a:pt x="108" y="54"/>
                  </a:cubicBezTo>
                  <a:cubicBezTo>
                    <a:pt x="108" y="84"/>
                    <a:pt x="84" y="108"/>
                    <a:pt x="54" y="108"/>
                  </a:cubicBezTo>
                  <a:close/>
                  <a:moveTo>
                    <a:pt x="54" y="12"/>
                  </a:moveTo>
                  <a:cubicBezTo>
                    <a:pt x="31" y="12"/>
                    <a:pt x="12" y="31"/>
                    <a:pt x="12" y="54"/>
                  </a:cubicBezTo>
                  <a:cubicBezTo>
                    <a:pt x="12" y="77"/>
                    <a:pt x="31" y="96"/>
                    <a:pt x="54" y="96"/>
                  </a:cubicBezTo>
                  <a:cubicBezTo>
                    <a:pt x="78" y="96"/>
                    <a:pt x="96" y="77"/>
                    <a:pt x="96" y="54"/>
                  </a:cubicBezTo>
                  <a:cubicBezTo>
                    <a:pt x="96" y="31"/>
                    <a:pt x="78" y="12"/>
                    <a:pt x="5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54" name="Freeform 79">
              <a:extLst>
                <a:ext uri="{FF2B5EF4-FFF2-40B4-BE49-F238E27FC236}">
                  <a16:creationId xmlns:a16="http://schemas.microsoft.com/office/drawing/2014/main" id="{3D3213DB-D615-0D43-8639-180B31371C4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41" y="2203"/>
              <a:ext cx="128" cy="54"/>
            </a:xfrm>
            <a:custGeom>
              <a:avLst/>
              <a:gdLst>
                <a:gd name="T0" fmla="*/ 78 w 84"/>
                <a:gd name="T1" fmla="*/ 36 h 36"/>
                <a:gd name="T2" fmla="*/ 6 w 84"/>
                <a:gd name="T3" fmla="*/ 36 h 36"/>
                <a:gd name="T4" fmla="*/ 0 w 84"/>
                <a:gd name="T5" fmla="*/ 30 h 36"/>
                <a:gd name="T6" fmla="*/ 0 w 84"/>
                <a:gd name="T7" fmla="*/ 6 h 36"/>
                <a:gd name="T8" fmla="*/ 6 w 84"/>
                <a:gd name="T9" fmla="*/ 0 h 36"/>
                <a:gd name="T10" fmla="*/ 78 w 84"/>
                <a:gd name="T11" fmla="*/ 0 h 36"/>
                <a:gd name="T12" fmla="*/ 84 w 84"/>
                <a:gd name="T13" fmla="*/ 6 h 36"/>
                <a:gd name="T14" fmla="*/ 84 w 84"/>
                <a:gd name="T15" fmla="*/ 30 h 36"/>
                <a:gd name="T16" fmla="*/ 78 w 84"/>
                <a:gd name="T17" fmla="*/ 36 h 36"/>
                <a:gd name="T18" fmla="*/ 12 w 84"/>
                <a:gd name="T19" fmla="*/ 24 h 36"/>
                <a:gd name="T20" fmla="*/ 72 w 84"/>
                <a:gd name="T21" fmla="*/ 24 h 36"/>
                <a:gd name="T22" fmla="*/ 72 w 84"/>
                <a:gd name="T23" fmla="*/ 12 h 36"/>
                <a:gd name="T24" fmla="*/ 12 w 84"/>
                <a:gd name="T25" fmla="*/ 12 h 36"/>
                <a:gd name="T26" fmla="*/ 12 w 84"/>
                <a:gd name="T27" fmla="*/ 24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4" h="36">
                  <a:moveTo>
                    <a:pt x="78" y="36"/>
                  </a:moveTo>
                  <a:cubicBezTo>
                    <a:pt x="6" y="36"/>
                    <a:pt x="6" y="36"/>
                    <a:pt x="6" y="36"/>
                  </a:cubicBez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82" y="0"/>
                    <a:pt x="84" y="2"/>
                    <a:pt x="84" y="6"/>
                  </a:cubicBezTo>
                  <a:cubicBezTo>
                    <a:pt x="84" y="30"/>
                    <a:pt x="84" y="30"/>
                    <a:pt x="84" y="30"/>
                  </a:cubicBezTo>
                  <a:cubicBezTo>
                    <a:pt x="84" y="33"/>
                    <a:pt x="82" y="36"/>
                    <a:pt x="78" y="36"/>
                  </a:cubicBezTo>
                  <a:close/>
                  <a:moveTo>
                    <a:pt x="12" y="24"/>
                  </a:moveTo>
                  <a:cubicBezTo>
                    <a:pt x="72" y="24"/>
                    <a:pt x="72" y="24"/>
                    <a:pt x="72" y="24"/>
                  </a:cubicBezTo>
                  <a:cubicBezTo>
                    <a:pt x="72" y="12"/>
                    <a:pt x="72" y="12"/>
                    <a:pt x="72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</p:grpSp>
      <p:grpSp>
        <p:nvGrpSpPr>
          <p:cNvPr id="255" name="Group 83">
            <a:extLst>
              <a:ext uri="{FF2B5EF4-FFF2-40B4-BE49-F238E27FC236}">
                <a16:creationId xmlns:a16="http://schemas.microsoft.com/office/drawing/2014/main" id="{55833B4A-F17D-B241-A9BA-CAA65D15AF3C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862737" y="4307059"/>
            <a:ext cx="513716" cy="502040"/>
            <a:chOff x="2584" y="1926"/>
            <a:chExt cx="440" cy="430"/>
          </a:xfrm>
          <a:solidFill>
            <a:schemeClr val="accent1"/>
          </a:solidFill>
        </p:grpSpPr>
        <p:sp>
          <p:nvSpPr>
            <p:cNvPr id="256" name="Freeform 84">
              <a:extLst>
                <a:ext uri="{FF2B5EF4-FFF2-40B4-BE49-F238E27FC236}">
                  <a16:creationId xmlns:a16="http://schemas.microsoft.com/office/drawing/2014/main" id="{62D09E4A-E7E8-5A4A-85DE-1B4599C0D0C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49" y="2033"/>
              <a:ext cx="165" cy="162"/>
            </a:xfrm>
            <a:custGeom>
              <a:avLst/>
              <a:gdLst>
                <a:gd name="T0" fmla="*/ 54 w 108"/>
                <a:gd name="T1" fmla="*/ 108 h 108"/>
                <a:gd name="T2" fmla="*/ 0 w 108"/>
                <a:gd name="T3" fmla="*/ 54 h 108"/>
                <a:gd name="T4" fmla="*/ 54 w 108"/>
                <a:gd name="T5" fmla="*/ 0 h 108"/>
                <a:gd name="T6" fmla="*/ 108 w 108"/>
                <a:gd name="T7" fmla="*/ 54 h 108"/>
                <a:gd name="T8" fmla="*/ 54 w 108"/>
                <a:gd name="T9" fmla="*/ 108 h 108"/>
                <a:gd name="T10" fmla="*/ 54 w 108"/>
                <a:gd name="T11" fmla="*/ 12 h 108"/>
                <a:gd name="T12" fmla="*/ 12 w 108"/>
                <a:gd name="T13" fmla="*/ 54 h 108"/>
                <a:gd name="T14" fmla="*/ 54 w 108"/>
                <a:gd name="T15" fmla="*/ 96 h 108"/>
                <a:gd name="T16" fmla="*/ 96 w 108"/>
                <a:gd name="T17" fmla="*/ 54 h 108"/>
                <a:gd name="T18" fmla="*/ 54 w 108"/>
                <a:gd name="T19" fmla="*/ 12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8" h="108">
                  <a:moveTo>
                    <a:pt x="54" y="108"/>
                  </a:moveTo>
                  <a:cubicBezTo>
                    <a:pt x="24" y="108"/>
                    <a:pt x="0" y="84"/>
                    <a:pt x="0" y="54"/>
                  </a:cubicBezTo>
                  <a:cubicBezTo>
                    <a:pt x="0" y="24"/>
                    <a:pt x="24" y="0"/>
                    <a:pt x="54" y="0"/>
                  </a:cubicBezTo>
                  <a:cubicBezTo>
                    <a:pt x="84" y="0"/>
                    <a:pt x="108" y="24"/>
                    <a:pt x="108" y="54"/>
                  </a:cubicBezTo>
                  <a:cubicBezTo>
                    <a:pt x="108" y="84"/>
                    <a:pt x="84" y="108"/>
                    <a:pt x="54" y="108"/>
                  </a:cubicBezTo>
                  <a:close/>
                  <a:moveTo>
                    <a:pt x="54" y="12"/>
                  </a:moveTo>
                  <a:cubicBezTo>
                    <a:pt x="31" y="12"/>
                    <a:pt x="12" y="31"/>
                    <a:pt x="12" y="54"/>
                  </a:cubicBezTo>
                  <a:cubicBezTo>
                    <a:pt x="12" y="77"/>
                    <a:pt x="31" y="96"/>
                    <a:pt x="54" y="96"/>
                  </a:cubicBezTo>
                  <a:cubicBezTo>
                    <a:pt x="77" y="96"/>
                    <a:pt x="96" y="77"/>
                    <a:pt x="96" y="54"/>
                  </a:cubicBezTo>
                  <a:cubicBezTo>
                    <a:pt x="96" y="31"/>
                    <a:pt x="77" y="12"/>
                    <a:pt x="5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57" name="Freeform 85">
              <a:extLst>
                <a:ext uri="{FF2B5EF4-FFF2-40B4-BE49-F238E27FC236}">
                  <a16:creationId xmlns:a16="http://schemas.microsoft.com/office/drawing/2014/main" id="{B59559F8-B7D8-E64A-9FF8-99BE86B6719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84" y="1989"/>
              <a:ext cx="73" cy="71"/>
            </a:xfrm>
            <a:custGeom>
              <a:avLst/>
              <a:gdLst>
                <a:gd name="T0" fmla="*/ 24 w 48"/>
                <a:gd name="T1" fmla="*/ 48 h 48"/>
                <a:gd name="T2" fmla="*/ 0 w 48"/>
                <a:gd name="T3" fmla="*/ 24 h 48"/>
                <a:gd name="T4" fmla="*/ 24 w 48"/>
                <a:gd name="T5" fmla="*/ 0 h 48"/>
                <a:gd name="T6" fmla="*/ 48 w 48"/>
                <a:gd name="T7" fmla="*/ 24 h 48"/>
                <a:gd name="T8" fmla="*/ 24 w 48"/>
                <a:gd name="T9" fmla="*/ 48 h 48"/>
                <a:gd name="T10" fmla="*/ 24 w 48"/>
                <a:gd name="T11" fmla="*/ 12 h 48"/>
                <a:gd name="T12" fmla="*/ 12 w 48"/>
                <a:gd name="T13" fmla="*/ 24 h 48"/>
                <a:gd name="T14" fmla="*/ 24 w 48"/>
                <a:gd name="T15" fmla="*/ 36 h 48"/>
                <a:gd name="T16" fmla="*/ 36 w 48"/>
                <a:gd name="T17" fmla="*/ 24 h 48"/>
                <a:gd name="T18" fmla="*/ 24 w 48"/>
                <a:gd name="T19" fmla="*/ 1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48">
                  <a:moveTo>
                    <a:pt x="24" y="48"/>
                  </a:moveTo>
                  <a:cubicBezTo>
                    <a:pt x="11" y="48"/>
                    <a:pt x="0" y="37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cubicBezTo>
                    <a:pt x="48" y="37"/>
                    <a:pt x="37" y="48"/>
                    <a:pt x="24" y="48"/>
                  </a:cubicBezTo>
                  <a:close/>
                  <a:moveTo>
                    <a:pt x="24" y="12"/>
                  </a:moveTo>
                  <a:cubicBezTo>
                    <a:pt x="17" y="12"/>
                    <a:pt x="12" y="18"/>
                    <a:pt x="12" y="24"/>
                  </a:cubicBezTo>
                  <a:cubicBezTo>
                    <a:pt x="12" y="31"/>
                    <a:pt x="17" y="36"/>
                    <a:pt x="24" y="36"/>
                  </a:cubicBezTo>
                  <a:cubicBezTo>
                    <a:pt x="31" y="36"/>
                    <a:pt x="36" y="31"/>
                    <a:pt x="36" y="24"/>
                  </a:cubicBezTo>
                  <a:cubicBezTo>
                    <a:pt x="36" y="18"/>
                    <a:pt x="31" y="12"/>
                    <a:pt x="2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58" name="Freeform 86">
              <a:extLst>
                <a:ext uri="{FF2B5EF4-FFF2-40B4-BE49-F238E27FC236}">
                  <a16:creationId xmlns:a16="http://schemas.microsoft.com/office/drawing/2014/main" id="{CB47EC8D-F2B8-9F4C-B06A-5E3E2F46DBE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51" y="1926"/>
              <a:ext cx="73" cy="72"/>
            </a:xfrm>
            <a:custGeom>
              <a:avLst/>
              <a:gdLst>
                <a:gd name="T0" fmla="*/ 24 w 48"/>
                <a:gd name="T1" fmla="*/ 48 h 48"/>
                <a:gd name="T2" fmla="*/ 0 w 48"/>
                <a:gd name="T3" fmla="*/ 24 h 48"/>
                <a:gd name="T4" fmla="*/ 24 w 48"/>
                <a:gd name="T5" fmla="*/ 0 h 48"/>
                <a:gd name="T6" fmla="*/ 48 w 48"/>
                <a:gd name="T7" fmla="*/ 24 h 48"/>
                <a:gd name="T8" fmla="*/ 24 w 48"/>
                <a:gd name="T9" fmla="*/ 48 h 48"/>
                <a:gd name="T10" fmla="*/ 24 w 48"/>
                <a:gd name="T11" fmla="*/ 12 h 48"/>
                <a:gd name="T12" fmla="*/ 12 w 48"/>
                <a:gd name="T13" fmla="*/ 24 h 48"/>
                <a:gd name="T14" fmla="*/ 24 w 48"/>
                <a:gd name="T15" fmla="*/ 36 h 48"/>
                <a:gd name="T16" fmla="*/ 36 w 48"/>
                <a:gd name="T17" fmla="*/ 24 h 48"/>
                <a:gd name="T18" fmla="*/ 24 w 48"/>
                <a:gd name="T19" fmla="*/ 1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48">
                  <a:moveTo>
                    <a:pt x="24" y="48"/>
                  </a:moveTo>
                  <a:cubicBezTo>
                    <a:pt x="11" y="48"/>
                    <a:pt x="0" y="37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cubicBezTo>
                    <a:pt x="48" y="37"/>
                    <a:pt x="37" y="48"/>
                    <a:pt x="24" y="48"/>
                  </a:cubicBezTo>
                  <a:close/>
                  <a:moveTo>
                    <a:pt x="24" y="12"/>
                  </a:moveTo>
                  <a:cubicBezTo>
                    <a:pt x="17" y="12"/>
                    <a:pt x="12" y="18"/>
                    <a:pt x="12" y="24"/>
                  </a:cubicBezTo>
                  <a:cubicBezTo>
                    <a:pt x="12" y="31"/>
                    <a:pt x="17" y="36"/>
                    <a:pt x="24" y="36"/>
                  </a:cubicBezTo>
                  <a:cubicBezTo>
                    <a:pt x="31" y="36"/>
                    <a:pt x="36" y="31"/>
                    <a:pt x="36" y="24"/>
                  </a:cubicBezTo>
                  <a:cubicBezTo>
                    <a:pt x="36" y="18"/>
                    <a:pt x="31" y="12"/>
                    <a:pt x="2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59" name="Freeform 87">
              <a:extLst>
                <a:ext uri="{FF2B5EF4-FFF2-40B4-BE49-F238E27FC236}">
                  <a16:creationId xmlns:a16="http://schemas.microsoft.com/office/drawing/2014/main" id="{DFF5E73F-F4A1-184B-8EF1-E99450FD400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84" y="2284"/>
              <a:ext cx="73" cy="72"/>
            </a:xfrm>
            <a:custGeom>
              <a:avLst/>
              <a:gdLst>
                <a:gd name="T0" fmla="*/ 24 w 48"/>
                <a:gd name="T1" fmla="*/ 48 h 48"/>
                <a:gd name="T2" fmla="*/ 0 w 48"/>
                <a:gd name="T3" fmla="*/ 24 h 48"/>
                <a:gd name="T4" fmla="*/ 24 w 48"/>
                <a:gd name="T5" fmla="*/ 0 h 48"/>
                <a:gd name="T6" fmla="*/ 48 w 48"/>
                <a:gd name="T7" fmla="*/ 24 h 48"/>
                <a:gd name="T8" fmla="*/ 24 w 48"/>
                <a:gd name="T9" fmla="*/ 48 h 48"/>
                <a:gd name="T10" fmla="*/ 24 w 48"/>
                <a:gd name="T11" fmla="*/ 12 h 48"/>
                <a:gd name="T12" fmla="*/ 12 w 48"/>
                <a:gd name="T13" fmla="*/ 24 h 48"/>
                <a:gd name="T14" fmla="*/ 24 w 48"/>
                <a:gd name="T15" fmla="*/ 36 h 48"/>
                <a:gd name="T16" fmla="*/ 36 w 48"/>
                <a:gd name="T17" fmla="*/ 24 h 48"/>
                <a:gd name="T18" fmla="*/ 24 w 48"/>
                <a:gd name="T19" fmla="*/ 1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48">
                  <a:moveTo>
                    <a:pt x="24" y="48"/>
                  </a:moveTo>
                  <a:cubicBezTo>
                    <a:pt x="11" y="48"/>
                    <a:pt x="0" y="37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cubicBezTo>
                    <a:pt x="48" y="37"/>
                    <a:pt x="37" y="48"/>
                    <a:pt x="24" y="48"/>
                  </a:cubicBezTo>
                  <a:close/>
                  <a:moveTo>
                    <a:pt x="24" y="12"/>
                  </a:moveTo>
                  <a:cubicBezTo>
                    <a:pt x="17" y="12"/>
                    <a:pt x="12" y="18"/>
                    <a:pt x="12" y="24"/>
                  </a:cubicBezTo>
                  <a:cubicBezTo>
                    <a:pt x="12" y="31"/>
                    <a:pt x="17" y="36"/>
                    <a:pt x="24" y="36"/>
                  </a:cubicBezTo>
                  <a:cubicBezTo>
                    <a:pt x="31" y="36"/>
                    <a:pt x="36" y="31"/>
                    <a:pt x="36" y="24"/>
                  </a:cubicBezTo>
                  <a:cubicBezTo>
                    <a:pt x="36" y="18"/>
                    <a:pt x="31" y="12"/>
                    <a:pt x="2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60" name="Freeform 88">
              <a:extLst>
                <a:ext uri="{FF2B5EF4-FFF2-40B4-BE49-F238E27FC236}">
                  <a16:creationId xmlns:a16="http://schemas.microsoft.com/office/drawing/2014/main" id="{4315EC7A-FDF7-B047-92A8-C59FD41F2AC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95" y="2284"/>
              <a:ext cx="73" cy="72"/>
            </a:xfrm>
            <a:custGeom>
              <a:avLst/>
              <a:gdLst>
                <a:gd name="T0" fmla="*/ 24 w 48"/>
                <a:gd name="T1" fmla="*/ 48 h 48"/>
                <a:gd name="T2" fmla="*/ 0 w 48"/>
                <a:gd name="T3" fmla="*/ 24 h 48"/>
                <a:gd name="T4" fmla="*/ 24 w 48"/>
                <a:gd name="T5" fmla="*/ 0 h 48"/>
                <a:gd name="T6" fmla="*/ 48 w 48"/>
                <a:gd name="T7" fmla="*/ 24 h 48"/>
                <a:gd name="T8" fmla="*/ 24 w 48"/>
                <a:gd name="T9" fmla="*/ 48 h 48"/>
                <a:gd name="T10" fmla="*/ 24 w 48"/>
                <a:gd name="T11" fmla="*/ 12 h 48"/>
                <a:gd name="T12" fmla="*/ 12 w 48"/>
                <a:gd name="T13" fmla="*/ 24 h 48"/>
                <a:gd name="T14" fmla="*/ 24 w 48"/>
                <a:gd name="T15" fmla="*/ 36 h 48"/>
                <a:gd name="T16" fmla="*/ 36 w 48"/>
                <a:gd name="T17" fmla="*/ 24 h 48"/>
                <a:gd name="T18" fmla="*/ 24 w 48"/>
                <a:gd name="T19" fmla="*/ 1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48">
                  <a:moveTo>
                    <a:pt x="24" y="48"/>
                  </a:moveTo>
                  <a:cubicBezTo>
                    <a:pt x="11" y="48"/>
                    <a:pt x="0" y="37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cubicBezTo>
                    <a:pt x="48" y="37"/>
                    <a:pt x="37" y="48"/>
                    <a:pt x="24" y="48"/>
                  </a:cubicBezTo>
                  <a:close/>
                  <a:moveTo>
                    <a:pt x="24" y="12"/>
                  </a:moveTo>
                  <a:cubicBezTo>
                    <a:pt x="17" y="12"/>
                    <a:pt x="12" y="18"/>
                    <a:pt x="12" y="24"/>
                  </a:cubicBezTo>
                  <a:cubicBezTo>
                    <a:pt x="12" y="31"/>
                    <a:pt x="17" y="36"/>
                    <a:pt x="24" y="36"/>
                  </a:cubicBezTo>
                  <a:cubicBezTo>
                    <a:pt x="31" y="36"/>
                    <a:pt x="36" y="31"/>
                    <a:pt x="36" y="24"/>
                  </a:cubicBezTo>
                  <a:cubicBezTo>
                    <a:pt x="36" y="18"/>
                    <a:pt x="31" y="12"/>
                    <a:pt x="2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61" name="Freeform 89">
              <a:extLst>
                <a:ext uri="{FF2B5EF4-FFF2-40B4-BE49-F238E27FC236}">
                  <a16:creationId xmlns:a16="http://schemas.microsoft.com/office/drawing/2014/main" id="{5CFD3D7D-9ADA-AA40-8FB5-1D7E3F968532}"/>
                </a:ext>
              </a:extLst>
            </p:cNvPr>
            <p:cNvSpPr>
              <a:spLocks/>
            </p:cNvSpPr>
            <p:nvPr/>
          </p:nvSpPr>
          <p:spPr bwMode="auto">
            <a:xfrm>
              <a:off x="2634" y="2159"/>
              <a:ext cx="152" cy="149"/>
            </a:xfrm>
            <a:custGeom>
              <a:avLst/>
              <a:gdLst>
                <a:gd name="T0" fmla="*/ 12 w 152"/>
                <a:gd name="T1" fmla="*/ 149 h 149"/>
                <a:gd name="T2" fmla="*/ 0 w 152"/>
                <a:gd name="T3" fmla="*/ 136 h 149"/>
                <a:gd name="T4" fmla="*/ 139 w 152"/>
                <a:gd name="T5" fmla="*/ 0 h 149"/>
                <a:gd name="T6" fmla="*/ 152 w 152"/>
                <a:gd name="T7" fmla="*/ 13 h 149"/>
                <a:gd name="T8" fmla="*/ 12 w 152"/>
                <a:gd name="T9" fmla="*/ 149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2" h="149">
                  <a:moveTo>
                    <a:pt x="12" y="149"/>
                  </a:moveTo>
                  <a:lnTo>
                    <a:pt x="0" y="136"/>
                  </a:lnTo>
                  <a:lnTo>
                    <a:pt x="139" y="0"/>
                  </a:lnTo>
                  <a:lnTo>
                    <a:pt x="152" y="13"/>
                  </a:lnTo>
                  <a:lnTo>
                    <a:pt x="12" y="1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62" name="Freeform 90">
              <a:extLst>
                <a:ext uri="{FF2B5EF4-FFF2-40B4-BE49-F238E27FC236}">
                  <a16:creationId xmlns:a16="http://schemas.microsoft.com/office/drawing/2014/main" id="{BC3144C7-6411-9D4D-B367-CCFF229DB9B8}"/>
                </a:ext>
              </a:extLst>
            </p:cNvPr>
            <p:cNvSpPr>
              <a:spLocks/>
            </p:cNvSpPr>
            <p:nvPr/>
          </p:nvSpPr>
          <p:spPr bwMode="auto">
            <a:xfrm>
              <a:off x="2877" y="1975"/>
              <a:ext cx="98" cy="96"/>
            </a:xfrm>
            <a:custGeom>
              <a:avLst/>
              <a:gdLst>
                <a:gd name="T0" fmla="*/ 13 w 98"/>
                <a:gd name="T1" fmla="*/ 96 h 96"/>
                <a:gd name="T2" fmla="*/ 0 w 98"/>
                <a:gd name="T3" fmla="*/ 82 h 96"/>
                <a:gd name="T4" fmla="*/ 84 w 98"/>
                <a:gd name="T5" fmla="*/ 0 h 96"/>
                <a:gd name="T6" fmla="*/ 98 w 98"/>
                <a:gd name="T7" fmla="*/ 12 h 96"/>
                <a:gd name="T8" fmla="*/ 13 w 98"/>
                <a:gd name="T9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96">
                  <a:moveTo>
                    <a:pt x="13" y="96"/>
                  </a:moveTo>
                  <a:lnTo>
                    <a:pt x="0" y="82"/>
                  </a:lnTo>
                  <a:lnTo>
                    <a:pt x="84" y="0"/>
                  </a:lnTo>
                  <a:lnTo>
                    <a:pt x="98" y="12"/>
                  </a:lnTo>
                  <a:lnTo>
                    <a:pt x="13" y="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63" name="Freeform 91">
              <a:extLst>
                <a:ext uri="{FF2B5EF4-FFF2-40B4-BE49-F238E27FC236}">
                  <a16:creationId xmlns:a16="http://schemas.microsoft.com/office/drawing/2014/main" id="{6E2C42D8-3319-674B-8133-E01915A2D52A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" y="2029"/>
              <a:ext cx="125" cy="66"/>
            </a:xfrm>
            <a:custGeom>
              <a:avLst/>
              <a:gdLst>
                <a:gd name="T0" fmla="*/ 119 w 125"/>
                <a:gd name="T1" fmla="*/ 66 h 66"/>
                <a:gd name="T2" fmla="*/ 0 w 125"/>
                <a:gd name="T3" fmla="*/ 16 h 66"/>
                <a:gd name="T4" fmla="*/ 7 w 125"/>
                <a:gd name="T5" fmla="*/ 0 h 66"/>
                <a:gd name="T6" fmla="*/ 125 w 125"/>
                <a:gd name="T7" fmla="*/ 49 h 66"/>
                <a:gd name="T8" fmla="*/ 119 w 125"/>
                <a:gd name="T9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" h="66">
                  <a:moveTo>
                    <a:pt x="119" y="66"/>
                  </a:moveTo>
                  <a:lnTo>
                    <a:pt x="0" y="16"/>
                  </a:lnTo>
                  <a:lnTo>
                    <a:pt x="7" y="0"/>
                  </a:lnTo>
                  <a:lnTo>
                    <a:pt x="125" y="49"/>
                  </a:lnTo>
                  <a:lnTo>
                    <a:pt x="119" y="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64" name="Freeform 92">
              <a:extLst>
                <a:ext uri="{FF2B5EF4-FFF2-40B4-BE49-F238E27FC236}">
                  <a16:creationId xmlns:a16="http://schemas.microsoft.com/office/drawing/2014/main" id="{8081C512-E672-CD44-BBE3-358BA6E0D14A}"/>
                </a:ext>
              </a:extLst>
            </p:cNvPr>
            <p:cNvSpPr>
              <a:spLocks/>
            </p:cNvSpPr>
            <p:nvPr/>
          </p:nvSpPr>
          <p:spPr bwMode="auto">
            <a:xfrm>
              <a:off x="2891" y="2142"/>
              <a:ext cx="74" cy="44"/>
            </a:xfrm>
            <a:custGeom>
              <a:avLst/>
              <a:gdLst>
                <a:gd name="T0" fmla="*/ 66 w 74"/>
                <a:gd name="T1" fmla="*/ 44 h 44"/>
                <a:gd name="T2" fmla="*/ 0 w 74"/>
                <a:gd name="T3" fmla="*/ 17 h 44"/>
                <a:gd name="T4" fmla="*/ 8 w 74"/>
                <a:gd name="T5" fmla="*/ 0 h 44"/>
                <a:gd name="T6" fmla="*/ 74 w 74"/>
                <a:gd name="T7" fmla="*/ 27 h 44"/>
                <a:gd name="T8" fmla="*/ 66 w 74"/>
                <a:gd name="T9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" h="44">
                  <a:moveTo>
                    <a:pt x="66" y="44"/>
                  </a:moveTo>
                  <a:lnTo>
                    <a:pt x="0" y="17"/>
                  </a:lnTo>
                  <a:lnTo>
                    <a:pt x="8" y="0"/>
                  </a:lnTo>
                  <a:lnTo>
                    <a:pt x="74" y="27"/>
                  </a:lnTo>
                  <a:lnTo>
                    <a:pt x="66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65" name="Rectangle 93">
              <a:extLst>
                <a:ext uri="{FF2B5EF4-FFF2-40B4-BE49-F238E27FC236}">
                  <a16:creationId xmlns:a16="http://schemas.microsoft.com/office/drawing/2014/main" id="{55AC4F32-9438-A14E-8D3B-30633B1954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22" y="2186"/>
              <a:ext cx="19" cy="10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66" name="Freeform 94">
              <a:extLst>
                <a:ext uri="{FF2B5EF4-FFF2-40B4-BE49-F238E27FC236}">
                  <a16:creationId xmlns:a16="http://schemas.microsoft.com/office/drawing/2014/main" id="{B353D0A6-EF38-0447-A7B3-679682F6788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51" y="2150"/>
              <a:ext cx="73" cy="72"/>
            </a:xfrm>
            <a:custGeom>
              <a:avLst/>
              <a:gdLst>
                <a:gd name="T0" fmla="*/ 24 w 48"/>
                <a:gd name="T1" fmla="*/ 48 h 48"/>
                <a:gd name="T2" fmla="*/ 0 w 48"/>
                <a:gd name="T3" fmla="*/ 24 h 48"/>
                <a:gd name="T4" fmla="*/ 24 w 48"/>
                <a:gd name="T5" fmla="*/ 0 h 48"/>
                <a:gd name="T6" fmla="*/ 48 w 48"/>
                <a:gd name="T7" fmla="*/ 24 h 48"/>
                <a:gd name="T8" fmla="*/ 24 w 48"/>
                <a:gd name="T9" fmla="*/ 48 h 48"/>
                <a:gd name="T10" fmla="*/ 24 w 48"/>
                <a:gd name="T11" fmla="*/ 12 h 48"/>
                <a:gd name="T12" fmla="*/ 12 w 48"/>
                <a:gd name="T13" fmla="*/ 24 h 48"/>
                <a:gd name="T14" fmla="*/ 24 w 48"/>
                <a:gd name="T15" fmla="*/ 36 h 48"/>
                <a:gd name="T16" fmla="*/ 36 w 48"/>
                <a:gd name="T17" fmla="*/ 24 h 48"/>
                <a:gd name="T18" fmla="*/ 24 w 48"/>
                <a:gd name="T19" fmla="*/ 1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48">
                  <a:moveTo>
                    <a:pt x="24" y="48"/>
                  </a:moveTo>
                  <a:cubicBezTo>
                    <a:pt x="11" y="48"/>
                    <a:pt x="0" y="37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cubicBezTo>
                    <a:pt x="48" y="37"/>
                    <a:pt x="37" y="48"/>
                    <a:pt x="24" y="48"/>
                  </a:cubicBezTo>
                  <a:close/>
                  <a:moveTo>
                    <a:pt x="24" y="12"/>
                  </a:moveTo>
                  <a:cubicBezTo>
                    <a:pt x="17" y="12"/>
                    <a:pt x="12" y="18"/>
                    <a:pt x="12" y="24"/>
                  </a:cubicBezTo>
                  <a:cubicBezTo>
                    <a:pt x="12" y="31"/>
                    <a:pt x="17" y="36"/>
                    <a:pt x="24" y="36"/>
                  </a:cubicBezTo>
                  <a:cubicBezTo>
                    <a:pt x="31" y="36"/>
                    <a:pt x="36" y="31"/>
                    <a:pt x="36" y="24"/>
                  </a:cubicBezTo>
                  <a:cubicBezTo>
                    <a:pt x="36" y="18"/>
                    <a:pt x="31" y="12"/>
                    <a:pt x="2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</p:grpSp>
      <p:grpSp>
        <p:nvGrpSpPr>
          <p:cNvPr id="267" name="Group 59">
            <a:extLst>
              <a:ext uri="{FF2B5EF4-FFF2-40B4-BE49-F238E27FC236}">
                <a16:creationId xmlns:a16="http://schemas.microsoft.com/office/drawing/2014/main" id="{EF54C6A6-4BD1-DD43-B133-D4D226C9EE9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131257" y="4307059"/>
            <a:ext cx="493868" cy="502040"/>
            <a:chOff x="5696" y="644"/>
            <a:chExt cx="423" cy="430"/>
          </a:xfrm>
          <a:solidFill>
            <a:schemeClr val="accent1"/>
          </a:solidFill>
        </p:grpSpPr>
        <p:sp>
          <p:nvSpPr>
            <p:cNvPr id="268" name="Freeform 60">
              <a:extLst>
                <a:ext uri="{FF2B5EF4-FFF2-40B4-BE49-F238E27FC236}">
                  <a16:creationId xmlns:a16="http://schemas.microsoft.com/office/drawing/2014/main" id="{2DF46A1E-62FB-7842-A1DF-1D64EE7FCC0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52" y="644"/>
              <a:ext cx="111" cy="107"/>
            </a:xfrm>
            <a:custGeom>
              <a:avLst/>
              <a:gdLst>
                <a:gd name="T0" fmla="*/ 36 w 72"/>
                <a:gd name="T1" fmla="*/ 72 h 72"/>
                <a:gd name="T2" fmla="*/ 0 w 72"/>
                <a:gd name="T3" fmla="*/ 36 h 72"/>
                <a:gd name="T4" fmla="*/ 36 w 72"/>
                <a:gd name="T5" fmla="*/ 0 h 72"/>
                <a:gd name="T6" fmla="*/ 72 w 72"/>
                <a:gd name="T7" fmla="*/ 36 h 72"/>
                <a:gd name="T8" fmla="*/ 36 w 72"/>
                <a:gd name="T9" fmla="*/ 72 h 72"/>
                <a:gd name="T10" fmla="*/ 36 w 72"/>
                <a:gd name="T11" fmla="*/ 12 h 72"/>
                <a:gd name="T12" fmla="*/ 12 w 72"/>
                <a:gd name="T13" fmla="*/ 36 h 72"/>
                <a:gd name="T14" fmla="*/ 36 w 72"/>
                <a:gd name="T15" fmla="*/ 60 h 72"/>
                <a:gd name="T16" fmla="*/ 60 w 72"/>
                <a:gd name="T17" fmla="*/ 36 h 72"/>
                <a:gd name="T18" fmla="*/ 36 w 72"/>
                <a:gd name="T19" fmla="*/ 1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2" h="72">
                  <a:moveTo>
                    <a:pt x="36" y="72"/>
                  </a:moveTo>
                  <a:cubicBezTo>
                    <a:pt x="16" y="72"/>
                    <a:pt x="0" y="56"/>
                    <a:pt x="0" y="36"/>
                  </a:cubicBezTo>
                  <a:cubicBezTo>
                    <a:pt x="0" y="16"/>
                    <a:pt x="16" y="0"/>
                    <a:pt x="36" y="0"/>
                  </a:cubicBezTo>
                  <a:cubicBezTo>
                    <a:pt x="56" y="0"/>
                    <a:pt x="72" y="16"/>
                    <a:pt x="72" y="36"/>
                  </a:cubicBezTo>
                  <a:cubicBezTo>
                    <a:pt x="72" y="56"/>
                    <a:pt x="56" y="72"/>
                    <a:pt x="36" y="72"/>
                  </a:cubicBezTo>
                  <a:close/>
                  <a:moveTo>
                    <a:pt x="36" y="12"/>
                  </a:moveTo>
                  <a:cubicBezTo>
                    <a:pt x="23" y="12"/>
                    <a:pt x="12" y="23"/>
                    <a:pt x="12" y="36"/>
                  </a:cubicBezTo>
                  <a:cubicBezTo>
                    <a:pt x="12" y="49"/>
                    <a:pt x="23" y="60"/>
                    <a:pt x="36" y="60"/>
                  </a:cubicBezTo>
                  <a:cubicBezTo>
                    <a:pt x="49" y="60"/>
                    <a:pt x="60" y="49"/>
                    <a:pt x="60" y="36"/>
                  </a:cubicBezTo>
                  <a:cubicBezTo>
                    <a:pt x="60" y="23"/>
                    <a:pt x="49" y="12"/>
                    <a:pt x="3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9" name="Freeform 61">
              <a:extLst>
                <a:ext uri="{FF2B5EF4-FFF2-40B4-BE49-F238E27FC236}">
                  <a16:creationId xmlns:a16="http://schemas.microsoft.com/office/drawing/2014/main" id="{BCA1753F-E6EB-1940-8BE6-7A70C8DF218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52" y="967"/>
              <a:ext cx="111" cy="107"/>
            </a:xfrm>
            <a:custGeom>
              <a:avLst/>
              <a:gdLst>
                <a:gd name="T0" fmla="*/ 36 w 72"/>
                <a:gd name="T1" fmla="*/ 72 h 72"/>
                <a:gd name="T2" fmla="*/ 0 w 72"/>
                <a:gd name="T3" fmla="*/ 36 h 72"/>
                <a:gd name="T4" fmla="*/ 36 w 72"/>
                <a:gd name="T5" fmla="*/ 0 h 72"/>
                <a:gd name="T6" fmla="*/ 72 w 72"/>
                <a:gd name="T7" fmla="*/ 36 h 72"/>
                <a:gd name="T8" fmla="*/ 36 w 72"/>
                <a:gd name="T9" fmla="*/ 72 h 72"/>
                <a:gd name="T10" fmla="*/ 36 w 72"/>
                <a:gd name="T11" fmla="*/ 12 h 72"/>
                <a:gd name="T12" fmla="*/ 12 w 72"/>
                <a:gd name="T13" fmla="*/ 36 h 72"/>
                <a:gd name="T14" fmla="*/ 36 w 72"/>
                <a:gd name="T15" fmla="*/ 60 h 72"/>
                <a:gd name="T16" fmla="*/ 60 w 72"/>
                <a:gd name="T17" fmla="*/ 36 h 72"/>
                <a:gd name="T18" fmla="*/ 36 w 72"/>
                <a:gd name="T19" fmla="*/ 1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2" h="72">
                  <a:moveTo>
                    <a:pt x="36" y="72"/>
                  </a:moveTo>
                  <a:cubicBezTo>
                    <a:pt x="16" y="72"/>
                    <a:pt x="0" y="56"/>
                    <a:pt x="0" y="36"/>
                  </a:cubicBezTo>
                  <a:cubicBezTo>
                    <a:pt x="0" y="16"/>
                    <a:pt x="16" y="0"/>
                    <a:pt x="36" y="0"/>
                  </a:cubicBezTo>
                  <a:cubicBezTo>
                    <a:pt x="56" y="0"/>
                    <a:pt x="72" y="16"/>
                    <a:pt x="72" y="36"/>
                  </a:cubicBezTo>
                  <a:cubicBezTo>
                    <a:pt x="72" y="56"/>
                    <a:pt x="56" y="72"/>
                    <a:pt x="36" y="72"/>
                  </a:cubicBezTo>
                  <a:close/>
                  <a:moveTo>
                    <a:pt x="36" y="12"/>
                  </a:moveTo>
                  <a:cubicBezTo>
                    <a:pt x="23" y="12"/>
                    <a:pt x="12" y="23"/>
                    <a:pt x="12" y="36"/>
                  </a:cubicBezTo>
                  <a:cubicBezTo>
                    <a:pt x="12" y="49"/>
                    <a:pt x="23" y="60"/>
                    <a:pt x="36" y="60"/>
                  </a:cubicBezTo>
                  <a:cubicBezTo>
                    <a:pt x="49" y="60"/>
                    <a:pt x="60" y="49"/>
                    <a:pt x="60" y="36"/>
                  </a:cubicBezTo>
                  <a:cubicBezTo>
                    <a:pt x="60" y="23"/>
                    <a:pt x="49" y="12"/>
                    <a:pt x="3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0" name="Freeform 62">
              <a:extLst>
                <a:ext uri="{FF2B5EF4-FFF2-40B4-BE49-F238E27FC236}">
                  <a16:creationId xmlns:a16="http://schemas.microsoft.com/office/drawing/2014/main" id="{FF51CD50-D176-8646-A186-FB4270CF1C9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08" y="967"/>
              <a:ext cx="111" cy="107"/>
            </a:xfrm>
            <a:custGeom>
              <a:avLst/>
              <a:gdLst>
                <a:gd name="T0" fmla="*/ 36 w 72"/>
                <a:gd name="T1" fmla="*/ 72 h 72"/>
                <a:gd name="T2" fmla="*/ 0 w 72"/>
                <a:gd name="T3" fmla="*/ 36 h 72"/>
                <a:gd name="T4" fmla="*/ 36 w 72"/>
                <a:gd name="T5" fmla="*/ 0 h 72"/>
                <a:gd name="T6" fmla="*/ 72 w 72"/>
                <a:gd name="T7" fmla="*/ 36 h 72"/>
                <a:gd name="T8" fmla="*/ 36 w 72"/>
                <a:gd name="T9" fmla="*/ 72 h 72"/>
                <a:gd name="T10" fmla="*/ 36 w 72"/>
                <a:gd name="T11" fmla="*/ 12 h 72"/>
                <a:gd name="T12" fmla="*/ 12 w 72"/>
                <a:gd name="T13" fmla="*/ 36 h 72"/>
                <a:gd name="T14" fmla="*/ 36 w 72"/>
                <a:gd name="T15" fmla="*/ 60 h 72"/>
                <a:gd name="T16" fmla="*/ 60 w 72"/>
                <a:gd name="T17" fmla="*/ 36 h 72"/>
                <a:gd name="T18" fmla="*/ 36 w 72"/>
                <a:gd name="T19" fmla="*/ 1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2" h="72">
                  <a:moveTo>
                    <a:pt x="36" y="72"/>
                  </a:moveTo>
                  <a:cubicBezTo>
                    <a:pt x="16" y="72"/>
                    <a:pt x="0" y="56"/>
                    <a:pt x="0" y="36"/>
                  </a:cubicBezTo>
                  <a:cubicBezTo>
                    <a:pt x="0" y="16"/>
                    <a:pt x="16" y="0"/>
                    <a:pt x="36" y="0"/>
                  </a:cubicBezTo>
                  <a:cubicBezTo>
                    <a:pt x="56" y="0"/>
                    <a:pt x="72" y="16"/>
                    <a:pt x="72" y="36"/>
                  </a:cubicBezTo>
                  <a:cubicBezTo>
                    <a:pt x="72" y="56"/>
                    <a:pt x="56" y="72"/>
                    <a:pt x="36" y="72"/>
                  </a:cubicBezTo>
                  <a:close/>
                  <a:moveTo>
                    <a:pt x="36" y="12"/>
                  </a:moveTo>
                  <a:cubicBezTo>
                    <a:pt x="23" y="12"/>
                    <a:pt x="12" y="23"/>
                    <a:pt x="12" y="36"/>
                  </a:cubicBezTo>
                  <a:cubicBezTo>
                    <a:pt x="12" y="49"/>
                    <a:pt x="23" y="60"/>
                    <a:pt x="36" y="60"/>
                  </a:cubicBezTo>
                  <a:cubicBezTo>
                    <a:pt x="49" y="60"/>
                    <a:pt x="60" y="49"/>
                    <a:pt x="60" y="36"/>
                  </a:cubicBezTo>
                  <a:cubicBezTo>
                    <a:pt x="60" y="23"/>
                    <a:pt x="49" y="12"/>
                    <a:pt x="3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1" name="Freeform 63">
              <a:extLst>
                <a:ext uri="{FF2B5EF4-FFF2-40B4-BE49-F238E27FC236}">
                  <a16:creationId xmlns:a16="http://schemas.microsoft.com/office/drawing/2014/main" id="{1DC2FFD3-7641-234A-B73A-9039B77A4C1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96" y="967"/>
              <a:ext cx="111" cy="107"/>
            </a:xfrm>
            <a:custGeom>
              <a:avLst/>
              <a:gdLst>
                <a:gd name="T0" fmla="*/ 36 w 72"/>
                <a:gd name="T1" fmla="*/ 72 h 72"/>
                <a:gd name="T2" fmla="*/ 0 w 72"/>
                <a:gd name="T3" fmla="*/ 36 h 72"/>
                <a:gd name="T4" fmla="*/ 36 w 72"/>
                <a:gd name="T5" fmla="*/ 0 h 72"/>
                <a:gd name="T6" fmla="*/ 72 w 72"/>
                <a:gd name="T7" fmla="*/ 36 h 72"/>
                <a:gd name="T8" fmla="*/ 36 w 72"/>
                <a:gd name="T9" fmla="*/ 72 h 72"/>
                <a:gd name="T10" fmla="*/ 36 w 72"/>
                <a:gd name="T11" fmla="*/ 12 h 72"/>
                <a:gd name="T12" fmla="*/ 12 w 72"/>
                <a:gd name="T13" fmla="*/ 36 h 72"/>
                <a:gd name="T14" fmla="*/ 36 w 72"/>
                <a:gd name="T15" fmla="*/ 60 h 72"/>
                <a:gd name="T16" fmla="*/ 60 w 72"/>
                <a:gd name="T17" fmla="*/ 36 h 72"/>
                <a:gd name="T18" fmla="*/ 36 w 72"/>
                <a:gd name="T19" fmla="*/ 1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2" h="72">
                  <a:moveTo>
                    <a:pt x="36" y="72"/>
                  </a:moveTo>
                  <a:cubicBezTo>
                    <a:pt x="16" y="72"/>
                    <a:pt x="0" y="56"/>
                    <a:pt x="0" y="36"/>
                  </a:cubicBezTo>
                  <a:cubicBezTo>
                    <a:pt x="0" y="16"/>
                    <a:pt x="16" y="0"/>
                    <a:pt x="36" y="0"/>
                  </a:cubicBezTo>
                  <a:cubicBezTo>
                    <a:pt x="56" y="0"/>
                    <a:pt x="72" y="16"/>
                    <a:pt x="72" y="36"/>
                  </a:cubicBezTo>
                  <a:cubicBezTo>
                    <a:pt x="72" y="56"/>
                    <a:pt x="56" y="72"/>
                    <a:pt x="36" y="72"/>
                  </a:cubicBezTo>
                  <a:close/>
                  <a:moveTo>
                    <a:pt x="36" y="12"/>
                  </a:moveTo>
                  <a:cubicBezTo>
                    <a:pt x="23" y="12"/>
                    <a:pt x="12" y="23"/>
                    <a:pt x="12" y="36"/>
                  </a:cubicBezTo>
                  <a:cubicBezTo>
                    <a:pt x="12" y="49"/>
                    <a:pt x="23" y="60"/>
                    <a:pt x="36" y="60"/>
                  </a:cubicBezTo>
                  <a:cubicBezTo>
                    <a:pt x="49" y="60"/>
                    <a:pt x="60" y="49"/>
                    <a:pt x="60" y="36"/>
                  </a:cubicBezTo>
                  <a:cubicBezTo>
                    <a:pt x="60" y="23"/>
                    <a:pt x="49" y="12"/>
                    <a:pt x="3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2" name="Rectangle 64">
              <a:extLst>
                <a:ext uri="{FF2B5EF4-FFF2-40B4-BE49-F238E27FC236}">
                  <a16:creationId xmlns:a16="http://schemas.microsoft.com/office/drawing/2014/main" id="{3900C2DB-FA6B-D741-97DE-59BAC7FFBD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98" y="743"/>
              <a:ext cx="19" cy="2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3" name="Freeform 65">
              <a:extLst>
                <a:ext uri="{FF2B5EF4-FFF2-40B4-BE49-F238E27FC236}">
                  <a16:creationId xmlns:a16="http://schemas.microsoft.com/office/drawing/2014/main" id="{3C85F200-5885-C74D-8D1C-4D9CD9852A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2" y="859"/>
              <a:ext cx="331" cy="116"/>
            </a:xfrm>
            <a:custGeom>
              <a:avLst/>
              <a:gdLst>
                <a:gd name="T0" fmla="*/ 216 w 216"/>
                <a:gd name="T1" fmla="*/ 78 h 78"/>
                <a:gd name="T2" fmla="*/ 204 w 216"/>
                <a:gd name="T3" fmla="*/ 78 h 78"/>
                <a:gd name="T4" fmla="*/ 138 w 216"/>
                <a:gd name="T5" fmla="*/ 12 h 78"/>
                <a:gd name="T6" fmla="*/ 72 w 216"/>
                <a:gd name="T7" fmla="*/ 12 h 78"/>
                <a:gd name="T8" fmla="*/ 12 w 216"/>
                <a:gd name="T9" fmla="*/ 78 h 78"/>
                <a:gd name="T10" fmla="*/ 0 w 216"/>
                <a:gd name="T11" fmla="*/ 78 h 78"/>
                <a:gd name="T12" fmla="*/ 72 w 216"/>
                <a:gd name="T13" fmla="*/ 0 h 78"/>
                <a:gd name="T14" fmla="*/ 138 w 216"/>
                <a:gd name="T15" fmla="*/ 0 h 78"/>
                <a:gd name="T16" fmla="*/ 216 w 216"/>
                <a:gd name="T17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6" h="78">
                  <a:moveTo>
                    <a:pt x="216" y="78"/>
                  </a:moveTo>
                  <a:cubicBezTo>
                    <a:pt x="204" y="78"/>
                    <a:pt x="204" y="78"/>
                    <a:pt x="204" y="78"/>
                  </a:cubicBezTo>
                  <a:cubicBezTo>
                    <a:pt x="204" y="42"/>
                    <a:pt x="175" y="12"/>
                    <a:pt x="138" y="12"/>
                  </a:cubicBezTo>
                  <a:cubicBezTo>
                    <a:pt x="72" y="12"/>
                    <a:pt x="72" y="12"/>
                    <a:pt x="72" y="12"/>
                  </a:cubicBezTo>
                  <a:cubicBezTo>
                    <a:pt x="37" y="12"/>
                    <a:pt x="12" y="40"/>
                    <a:pt x="12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33"/>
                    <a:pt x="31" y="0"/>
                    <a:pt x="72" y="0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81" y="0"/>
                    <a:pt x="216" y="35"/>
                    <a:pt x="216" y="7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74" name="Group 40">
            <a:extLst>
              <a:ext uri="{FF2B5EF4-FFF2-40B4-BE49-F238E27FC236}">
                <a16:creationId xmlns:a16="http://schemas.microsoft.com/office/drawing/2014/main" id="{AF2CB69D-CBB7-0741-B4F3-6F052ABCDA2C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8413589" y="4350552"/>
            <a:ext cx="486806" cy="415054"/>
            <a:chOff x="4653" y="690"/>
            <a:chExt cx="441" cy="376"/>
          </a:xfrm>
          <a:solidFill>
            <a:schemeClr val="accent1"/>
          </a:solidFill>
        </p:grpSpPr>
        <p:sp>
          <p:nvSpPr>
            <p:cNvPr id="275" name="Freeform 41">
              <a:extLst>
                <a:ext uri="{FF2B5EF4-FFF2-40B4-BE49-F238E27FC236}">
                  <a16:creationId xmlns:a16="http://schemas.microsoft.com/office/drawing/2014/main" id="{FDCBE251-79E8-114A-B376-CEEF3221D20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53" y="815"/>
              <a:ext cx="110" cy="180"/>
            </a:xfrm>
            <a:custGeom>
              <a:avLst/>
              <a:gdLst>
                <a:gd name="T0" fmla="*/ 54 w 72"/>
                <a:gd name="T1" fmla="*/ 120 h 120"/>
                <a:gd name="T2" fmla="*/ 18 w 72"/>
                <a:gd name="T3" fmla="*/ 120 h 120"/>
                <a:gd name="T4" fmla="*/ 12 w 72"/>
                <a:gd name="T5" fmla="*/ 114 h 120"/>
                <a:gd name="T6" fmla="*/ 12 w 72"/>
                <a:gd name="T7" fmla="*/ 65 h 120"/>
                <a:gd name="T8" fmla="*/ 0 w 72"/>
                <a:gd name="T9" fmla="*/ 42 h 120"/>
                <a:gd name="T10" fmla="*/ 0 w 72"/>
                <a:gd name="T11" fmla="*/ 6 h 120"/>
                <a:gd name="T12" fmla="*/ 6 w 72"/>
                <a:gd name="T13" fmla="*/ 0 h 120"/>
                <a:gd name="T14" fmla="*/ 66 w 72"/>
                <a:gd name="T15" fmla="*/ 0 h 120"/>
                <a:gd name="T16" fmla="*/ 72 w 72"/>
                <a:gd name="T17" fmla="*/ 6 h 120"/>
                <a:gd name="T18" fmla="*/ 72 w 72"/>
                <a:gd name="T19" fmla="*/ 42 h 120"/>
                <a:gd name="T20" fmla="*/ 60 w 72"/>
                <a:gd name="T21" fmla="*/ 65 h 120"/>
                <a:gd name="T22" fmla="*/ 60 w 72"/>
                <a:gd name="T23" fmla="*/ 114 h 120"/>
                <a:gd name="T24" fmla="*/ 54 w 72"/>
                <a:gd name="T25" fmla="*/ 120 h 120"/>
                <a:gd name="T26" fmla="*/ 24 w 72"/>
                <a:gd name="T27" fmla="*/ 108 h 120"/>
                <a:gd name="T28" fmla="*/ 48 w 72"/>
                <a:gd name="T29" fmla="*/ 108 h 120"/>
                <a:gd name="T30" fmla="*/ 48 w 72"/>
                <a:gd name="T31" fmla="*/ 60 h 120"/>
                <a:gd name="T32" fmla="*/ 54 w 72"/>
                <a:gd name="T33" fmla="*/ 54 h 120"/>
                <a:gd name="T34" fmla="*/ 60 w 72"/>
                <a:gd name="T35" fmla="*/ 42 h 120"/>
                <a:gd name="T36" fmla="*/ 60 w 72"/>
                <a:gd name="T37" fmla="*/ 12 h 120"/>
                <a:gd name="T38" fmla="*/ 12 w 72"/>
                <a:gd name="T39" fmla="*/ 12 h 120"/>
                <a:gd name="T40" fmla="*/ 12 w 72"/>
                <a:gd name="T41" fmla="*/ 42 h 120"/>
                <a:gd name="T42" fmla="*/ 18 w 72"/>
                <a:gd name="T43" fmla="*/ 54 h 120"/>
                <a:gd name="T44" fmla="*/ 24 w 72"/>
                <a:gd name="T45" fmla="*/ 60 h 120"/>
                <a:gd name="T46" fmla="*/ 24 w 72"/>
                <a:gd name="T47" fmla="*/ 108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2" h="120">
                  <a:moveTo>
                    <a:pt x="54" y="120"/>
                  </a:moveTo>
                  <a:cubicBezTo>
                    <a:pt x="18" y="120"/>
                    <a:pt x="18" y="120"/>
                    <a:pt x="18" y="120"/>
                  </a:cubicBezTo>
                  <a:cubicBezTo>
                    <a:pt x="15" y="120"/>
                    <a:pt x="12" y="117"/>
                    <a:pt x="12" y="114"/>
                  </a:cubicBezTo>
                  <a:cubicBezTo>
                    <a:pt x="12" y="65"/>
                    <a:pt x="12" y="65"/>
                    <a:pt x="12" y="65"/>
                  </a:cubicBezTo>
                  <a:cubicBezTo>
                    <a:pt x="4" y="62"/>
                    <a:pt x="0" y="55"/>
                    <a:pt x="0" y="4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69" y="0"/>
                    <a:pt x="72" y="2"/>
                    <a:pt x="72" y="6"/>
                  </a:cubicBezTo>
                  <a:cubicBezTo>
                    <a:pt x="72" y="42"/>
                    <a:pt x="72" y="42"/>
                    <a:pt x="72" y="42"/>
                  </a:cubicBezTo>
                  <a:cubicBezTo>
                    <a:pt x="72" y="55"/>
                    <a:pt x="68" y="62"/>
                    <a:pt x="60" y="65"/>
                  </a:cubicBezTo>
                  <a:cubicBezTo>
                    <a:pt x="60" y="114"/>
                    <a:pt x="60" y="114"/>
                    <a:pt x="60" y="114"/>
                  </a:cubicBezTo>
                  <a:cubicBezTo>
                    <a:pt x="60" y="117"/>
                    <a:pt x="57" y="120"/>
                    <a:pt x="54" y="120"/>
                  </a:cubicBezTo>
                  <a:close/>
                  <a:moveTo>
                    <a:pt x="24" y="108"/>
                  </a:moveTo>
                  <a:cubicBezTo>
                    <a:pt x="48" y="108"/>
                    <a:pt x="48" y="108"/>
                    <a:pt x="48" y="108"/>
                  </a:cubicBezTo>
                  <a:cubicBezTo>
                    <a:pt x="48" y="60"/>
                    <a:pt x="48" y="60"/>
                    <a:pt x="48" y="60"/>
                  </a:cubicBezTo>
                  <a:cubicBezTo>
                    <a:pt x="48" y="56"/>
                    <a:pt x="51" y="54"/>
                    <a:pt x="54" y="54"/>
                  </a:cubicBezTo>
                  <a:cubicBezTo>
                    <a:pt x="57" y="54"/>
                    <a:pt x="60" y="54"/>
                    <a:pt x="60" y="42"/>
                  </a:cubicBezTo>
                  <a:cubicBezTo>
                    <a:pt x="60" y="12"/>
                    <a:pt x="60" y="12"/>
                    <a:pt x="60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54"/>
                    <a:pt x="15" y="54"/>
                    <a:pt x="18" y="54"/>
                  </a:cubicBezTo>
                  <a:cubicBezTo>
                    <a:pt x="21" y="54"/>
                    <a:pt x="24" y="56"/>
                    <a:pt x="24" y="60"/>
                  </a:cubicBezTo>
                  <a:lnTo>
                    <a:pt x="24" y="1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76" name="Freeform 42">
              <a:extLst>
                <a:ext uri="{FF2B5EF4-FFF2-40B4-BE49-F238E27FC236}">
                  <a16:creationId xmlns:a16="http://schemas.microsoft.com/office/drawing/2014/main" id="{33EAB03F-1708-934A-9326-DCEC1E3BE1B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84" y="815"/>
              <a:ext cx="110" cy="180"/>
            </a:xfrm>
            <a:custGeom>
              <a:avLst/>
              <a:gdLst>
                <a:gd name="T0" fmla="*/ 54 w 72"/>
                <a:gd name="T1" fmla="*/ 120 h 120"/>
                <a:gd name="T2" fmla="*/ 18 w 72"/>
                <a:gd name="T3" fmla="*/ 120 h 120"/>
                <a:gd name="T4" fmla="*/ 12 w 72"/>
                <a:gd name="T5" fmla="*/ 114 h 120"/>
                <a:gd name="T6" fmla="*/ 12 w 72"/>
                <a:gd name="T7" fmla="*/ 65 h 120"/>
                <a:gd name="T8" fmla="*/ 0 w 72"/>
                <a:gd name="T9" fmla="*/ 42 h 120"/>
                <a:gd name="T10" fmla="*/ 0 w 72"/>
                <a:gd name="T11" fmla="*/ 6 h 120"/>
                <a:gd name="T12" fmla="*/ 6 w 72"/>
                <a:gd name="T13" fmla="*/ 0 h 120"/>
                <a:gd name="T14" fmla="*/ 66 w 72"/>
                <a:gd name="T15" fmla="*/ 0 h 120"/>
                <a:gd name="T16" fmla="*/ 72 w 72"/>
                <a:gd name="T17" fmla="*/ 6 h 120"/>
                <a:gd name="T18" fmla="*/ 72 w 72"/>
                <a:gd name="T19" fmla="*/ 42 h 120"/>
                <a:gd name="T20" fmla="*/ 60 w 72"/>
                <a:gd name="T21" fmla="*/ 65 h 120"/>
                <a:gd name="T22" fmla="*/ 60 w 72"/>
                <a:gd name="T23" fmla="*/ 114 h 120"/>
                <a:gd name="T24" fmla="*/ 54 w 72"/>
                <a:gd name="T25" fmla="*/ 120 h 120"/>
                <a:gd name="T26" fmla="*/ 24 w 72"/>
                <a:gd name="T27" fmla="*/ 108 h 120"/>
                <a:gd name="T28" fmla="*/ 48 w 72"/>
                <a:gd name="T29" fmla="*/ 108 h 120"/>
                <a:gd name="T30" fmla="*/ 48 w 72"/>
                <a:gd name="T31" fmla="*/ 60 h 120"/>
                <a:gd name="T32" fmla="*/ 54 w 72"/>
                <a:gd name="T33" fmla="*/ 54 h 120"/>
                <a:gd name="T34" fmla="*/ 60 w 72"/>
                <a:gd name="T35" fmla="*/ 42 h 120"/>
                <a:gd name="T36" fmla="*/ 60 w 72"/>
                <a:gd name="T37" fmla="*/ 12 h 120"/>
                <a:gd name="T38" fmla="*/ 12 w 72"/>
                <a:gd name="T39" fmla="*/ 12 h 120"/>
                <a:gd name="T40" fmla="*/ 12 w 72"/>
                <a:gd name="T41" fmla="*/ 42 h 120"/>
                <a:gd name="T42" fmla="*/ 18 w 72"/>
                <a:gd name="T43" fmla="*/ 54 h 120"/>
                <a:gd name="T44" fmla="*/ 24 w 72"/>
                <a:gd name="T45" fmla="*/ 60 h 120"/>
                <a:gd name="T46" fmla="*/ 24 w 72"/>
                <a:gd name="T47" fmla="*/ 108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2" h="120">
                  <a:moveTo>
                    <a:pt x="54" y="120"/>
                  </a:moveTo>
                  <a:cubicBezTo>
                    <a:pt x="18" y="120"/>
                    <a:pt x="18" y="120"/>
                    <a:pt x="18" y="120"/>
                  </a:cubicBezTo>
                  <a:cubicBezTo>
                    <a:pt x="15" y="120"/>
                    <a:pt x="12" y="117"/>
                    <a:pt x="12" y="114"/>
                  </a:cubicBezTo>
                  <a:cubicBezTo>
                    <a:pt x="12" y="65"/>
                    <a:pt x="12" y="65"/>
                    <a:pt x="12" y="65"/>
                  </a:cubicBezTo>
                  <a:cubicBezTo>
                    <a:pt x="4" y="62"/>
                    <a:pt x="0" y="55"/>
                    <a:pt x="0" y="4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69" y="0"/>
                    <a:pt x="72" y="2"/>
                    <a:pt x="72" y="6"/>
                  </a:cubicBezTo>
                  <a:cubicBezTo>
                    <a:pt x="72" y="42"/>
                    <a:pt x="72" y="42"/>
                    <a:pt x="72" y="42"/>
                  </a:cubicBezTo>
                  <a:cubicBezTo>
                    <a:pt x="72" y="55"/>
                    <a:pt x="68" y="62"/>
                    <a:pt x="60" y="65"/>
                  </a:cubicBezTo>
                  <a:cubicBezTo>
                    <a:pt x="60" y="114"/>
                    <a:pt x="60" y="114"/>
                    <a:pt x="60" y="114"/>
                  </a:cubicBezTo>
                  <a:cubicBezTo>
                    <a:pt x="60" y="117"/>
                    <a:pt x="57" y="120"/>
                    <a:pt x="54" y="120"/>
                  </a:cubicBezTo>
                  <a:close/>
                  <a:moveTo>
                    <a:pt x="24" y="108"/>
                  </a:moveTo>
                  <a:cubicBezTo>
                    <a:pt x="48" y="108"/>
                    <a:pt x="48" y="108"/>
                    <a:pt x="48" y="108"/>
                  </a:cubicBezTo>
                  <a:cubicBezTo>
                    <a:pt x="48" y="60"/>
                    <a:pt x="48" y="60"/>
                    <a:pt x="48" y="60"/>
                  </a:cubicBezTo>
                  <a:cubicBezTo>
                    <a:pt x="48" y="56"/>
                    <a:pt x="51" y="54"/>
                    <a:pt x="54" y="54"/>
                  </a:cubicBezTo>
                  <a:cubicBezTo>
                    <a:pt x="57" y="54"/>
                    <a:pt x="60" y="54"/>
                    <a:pt x="60" y="42"/>
                  </a:cubicBezTo>
                  <a:cubicBezTo>
                    <a:pt x="60" y="12"/>
                    <a:pt x="60" y="12"/>
                    <a:pt x="60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54"/>
                    <a:pt x="15" y="54"/>
                    <a:pt x="18" y="54"/>
                  </a:cubicBezTo>
                  <a:cubicBezTo>
                    <a:pt x="21" y="54"/>
                    <a:pt x="24" y="56"/>
                    <a:pt x="24" y="60"/>
                  </a:cubicBezTo>
                  <a:lnTo>
                    <a:pt x="24" y="1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77" name="Freeform 43">
              <a:extLst>
                <a:ext uri="{FF2B5EF4-FFF2-40B4-BE49-F238E27FC236}">
                  <a16:creationId xmlns:a16="http://schemas.microsoft.com/office/drawing/2014/main" id="{0B22C036-1BF3-914B-849D-BDC1213AB0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00" y="815"/>
              <a:ext cx="147" cy="251"/>
            </a:xfrm>
            <a:custGeom>
              <a:avLst/>
              <a:gdLst>
                <a:gd name="T0" fmla="*/ 66 w 96"/>
                <a:gd name="T1" fmla="*/ 168 h 168"/>
                <a:gd name="T2" fmla="*/ 30 w 96"/>
                <a:gd name="T3" fmla="*/ 168 h 168"/>
                <a:gd name="T4" fmla="*/ 24 w 96"/>
                <a:gd name="T5" fmla="*/ 162 h 168"/>
                <a:gd name="T6" fmla="*/ 24 w 96"/>
                <a:gd name="T7" fmla="*/ 95 h 168"/>
                <a:gd name="T8" fmla="*/ 0 w 96"/>
                <a:gd name="T9" fmla="*/ 66 h 168"/>
                <a:gd name="T10" fmla="*/ 0 w 96"/>
                <a:gd name="T11" fmla="*/ 6 h 168"/>
                <a:gd name="T12" fmla="*/ 6 w 96"/>
                <a:gd name="T13" fmla="*/ 0 h 168"/>
                <a:gd name="T14" fmla="*/ 90 w 96"/>
                <a:gd name="T15" fmla="*/ 0 h 168"/>
                <a:gd name="T16" fmla="*/ 96 w 96"/>
                <a:gd name="T17" fmla="*/ 6 h 168"/>
                <a:gd name="T18" fmla="*/ 96 w 96"/>
                <a:gd name="T19" fmla="*/ 66 h 168"/>
                <a:gd name="T20" fmla="*/ 72 w 96"/>
                <a:gd name="T21" fmla="*/ 95 h 168"/>
                <a:gd name="T22" fmla="*/ 72 w 96"/>
                <a:gd name="T23" fmla="*/ 162 h 168"/>
                <a:gd name="T24" fmla="*/ 66 w 96"/>
                <a:gd name="T25" fmla="*/ 168 h 168"/>
                <a:gd name="T26" fmla="*/ 36 w 96"/>
                <a:gd name="T27" fmla="*/ 156 h 168"/>
                <a:gd name="T28" fmla="*/ 60 w 96"/>
                <a:gd name="T29" fmla="*/ 156 h 168"/>
                <a:gd name="T30" fmla="*/ 60 w 96"/>
                <a:gd name="T31" fmla="*/ 90 h 168"/>
                <a:gd name="T32" fmla="*/ 66 w 96"/>
                <a:gd name="T33" fmla="*/ 84 h 168"/>
                <a:gd name="T34" fmla="*/ 84 w 96"/>
                <a:gd name="T35" fmla="*/ 66 h 168"/>
                <a:gd name="T36" fmla="*/ 84 w 96"/>
                <a:gd name="T37" fmla="*/ 12 h 168"/>
                <a:gd name="T38" fmla="*/ 12 w 96"/>
                <a:gd name="T39" fmla="*/ 12 h 168"/>
                <a:gd name="T40" fmla="*/ 12 w 96"/>
                <a:gd name="T41" fmla="*/ 66 h 168"/>
                <a:gd name="T42" fmla="*/ 30 w 96"/>
                <a:gd name="T43" fmla="*/ 84 h 168"/>
                <a:gd name="T44" fmla="*/ 36 w 96"/>
                <a:gd name="T45" fmla="*/ 90 h 168"/>
                <a:gd name="T46" fmla="*/ 36 w 96"/>
                <a:gd name="T47" fmla="*/ 156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6" h="168">
                  <a:moveTo>
                    <a:pt x="66" y="168"/>
                  </a:moveTo>
                  <a:cubicBezTo>
                    <a:pt x="30" y="168"/>
                    <a:pt x="30" y="168"/>
                    <a:pt x="30" y="168"/>
                  </a:cubicBezTo>
                  <a:cubicBezTo>
                    <a:pt x="27" y="168"/>
                    <a:pt x="24" y="165"/>
                    <a:pt x="24" y="162"/>
                  </a:cubicBezTo>
                  <a:cubicBezTo>
                    <a:pt x="24" y="95"/>
                    <a:pt x="24" y="95"/>
                    <a:pt x="24" y="95"/>
                  </a:cubicBezTo>
                  <a:cubicBezTo>
                    <a:pt x="10" y="92"/>
                    <a:pt x="0" y="80"/>
                    <a:pt x="0" y="6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3" y="0"/>
                    <a:pt x="96" y="2"/>
                    <a:pt x="96" y="6"/>
                  </a:cubicBezTo>
                  <a:cubicBezTo>
                    <a:pt x="96" y="66"/>
                    <a:pt x="96" y="66"/>
                    <a:pt x="96" y="66"/>
                  </a:cubicBezTo>
                  <a:cubicBezTo>
                    <a:pt x="96" y="80"/>
                    <a:pt x="86" y="92"/>
                    <a:pt x="72" y="95"/>
                  </a:cubicBezTo>
                  <a:cubicBezTo>
                    <a:pt x="72" y="162"/>
                    <a:pt x="72" y="162"/>
                    <a:pt x="72" y="162"/>
                  </a:cubicBezTo>
                  <a:cubicBezTo>
                    <a:pt x="72" y="165"/>
                    <a:pt x="69" y="168"/>
                    <a:pt x="66" y="168"/>
                  </a:cubicBezTo>
                  <a:close/>
                  <a:moveTo>
                    <a:pt x="36" y="156"/>
                  </a:moveTo>
                  <a:cubicBezTo>
                    <a:pt x="60" y="156"/>
                    <a:pt x="60" y="156"/>
                    <a:pt x="60" y="156"/>
                  </a:cubicBezTo>
                  <a:cubicBezTo>
                    <a:pt x="60" y="90"/>
                    <a:pt x="60" y="90"/>
                    <a:pt x="60" y="90"/>
                  </a:cubicBezTo>
                  <a:cubicBezTo>
                    <a:pt x="60" y="86"/>
                    <a:pt x="63" y="84"/>
                    <a:pt x="66" y="84"/>
                  </a:cubicBezTo>
                  <a:cubicBezTo>
                    <a:pt x="76" y="84"/>
                    <a:pt x="84" y="76"/>
                    <a:pt x="84" y="66"/>
                  </a:cubicBezTo>
                  <a:cubicBezTo>
                    <a:pt x="84" y="12"/>
                    <a:pt x="84" y="12"/>
                    <a:pt x="84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66"/>
                    <a:pt x="12" y="66"/>
                    <a:pt x="12" y="66"/>
                  </a:cubicBezTo>
                  <a:cubicBezTo>
                    <a:pt x="12" y="76"/>
                    <a:pt x="20" y="84"/>
                    <a:pt x="30" y="84"/>
                  </a:cubicBezTo>
                  <a:cubicBezTo>
                    <a:pt x="33" y="84"/>
                    <a:pt x="36" y="86"/>
                    <a:pt x="36" y="90"/>
                  </a:cubicBezTo>
                  <a:lnTo>
                    <a:pt x="36" y="1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78" name="Freeform 44">
              <a:extLst>
                <a:ext uri="{FF2B5EF4-FFF2-40B4-BE49-F238E27FC236}">
                  <a16:creationId xmlns:a16="http://schemas.microsoft.com/office/drawing/2014/main" id="{E8B7DC9C-B6E3-214C-96AB-8281516F432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71" y="726"/>
              <a:ext cx="74" cy="71"/>
            </a:xfrm>
            <a:custGeom>
              <a:avLst/>
              <a:gdLst>
                <a:gd name="T0" fmla="*/ 24 w 48"/>
                <a:gd name="T1" fmla="*/ 48 h 48"/>
                <a:gd name="T2" fmla="*/ 0 w 48"/>
                <a:gd name="T3" fmla="*/ 24 h 48"/>
                <a:gd name="T4" fmla="*/ 24 w 48"/>
                <a:gd name="T5" fmla="*/ 0 h 48"/>
                <a:gd name="T6" fmla="*/ 48 w 48"/>
                <a:gd name="T7" fmla="*/ 24 h 48"/>
                <a:gd name="T8" fmla="*/ 24 w 48"/>
                <a:gd name="T9" fmla="*/ 48 h 48"/>
                <a:gd name="T10" fmla="*/ 24 w 48"/>
                <a:gd name="T11" fmla="*/ 12 h 48"/>
                <a:gd name="T12" fmla="*/ 12 w 48"/>
                <a:gd name="T13" fmla="*/ 24 h 48"/>
                <a:gd name="T14" fmla="*/ 24 w 48"/>
                <a:gd name="T15" fmla="*/ 36 h 48"/>
                <a:gd name="T16" fmla="*/ 36 w 48"/>
                <a:gd name="T17" fmla="*/ 24 h 48"/>
                <a:gd name="T18" fmla="*/ 24 w 48"/>
                <a:gd name="T19" fmla="*/ 1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48">
                  <a:moveTo>
                    <a:pt x="24" y="48"/>
                  </a:moveTo>
                  <a:cubicBezTo>
                    <a:pt x="11" y="48"/>
                    <a:pt x="0" y="37"/>
                    <a:pt x="0" y="24"/>
                  </a:cubicBezTo>
                  <a:cubicBezTo>
                    <a:pt x="0" y="10"/>
                    <a:pt x="11" y="0"/>
                    <a:pt x="24" y="0"/>
                  </a:cubicBezTo>
                  <a:cubicBezTo>
                    <a:pt x="37" y="0"/>
                    <a:pt x="48" y="10"/>
                    <a:pt x="48" y="24"/>
                  </a:cubicBezTo>
                  <a:cubicBezTo>
                    <a:pt x="48" y="37"/>
                    <a:pt x="37" y="48"/>
                    <a:pt x="24" y="48"/>
                  </a:cubicBezTo>
                  <a:close/>
                  <a:moveTo>
                    <a:pt x="24" y="12"/>
                  </a:moveTo>
                  <a:cubicBezTo>
                    <a:pt x="17" y="12"/>
                    <a:pt x="12" y="17"/>
                    <a:pt x="12" y="24"/>
                  </a:cubicBezTo>
                  <a:cubicBezTo>
                    <a:pt x="12" y="30"/>
                    <a:pt x="17" y="36"/>
                    <a:pt x="24" y="36"/>
                  </a:cubicBezTo>
                  <a:cubicBezTo>
                    <a:pt x="31" y="36"/>
                    <a:pt x="36" y="30"/>
                    <a:pt x="36" y="24"/>
                  </a:cubicBezTo>
                  <a:cubicBezTo>
                    <a:pt x="36" y="17"/>
                    <a:pt x="31" y="12"/>
                    <a:pt x="2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79" name="Freeform 45">
              <a:extLst>
                <a:ext uri="{FF2B5EF4-FFF2-40B4-BE49-F238E27FC236}">
                  <a16:creationId xmlns:a16="http://schemas.microsoft.com/office/drawing/2014/main" id="{397E29E0-4660-AC44-AA91-82129C1E33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02" y="726"/>
              <a:ext cx="74" cy="71"/>
            </a:xfrm>
            <a:custGeom>
              <a:avLst/>
              <a:gdLst>
                <a:gd name="T0" fmla="*/ 24 w 48"/>
                <a:gd name="T1" fmla="*/ 48 h 48"/>
                <a:gd name="T2" fmla="*/ 0 w 48"/>
                <a:gd name="T3" fmla="*/ 24 h 48"/>
                <a:gd name="T4" fmla="*/ 24 w 48"/>
                <a:gd name="T5" fmla="*/ 0 h 48"/>
                <a:gd name="T6" fmla="*/ 48 w 48"/>
                <a:gd name="T7" fmla="*/ 24 h 48"/>
                <a:gd name="T8" fmla="*/ 24 w 48"/>
                <a:gd name="T9" fmla="*/ 48 h 48"/>
                <a:gd name="T10" fmla="*/ 24 w 48"/>
                <a:gd name="T11" fmla="*/ 12 h 48"/>
                <a:gd name="T12" fmla="*/ 12 w 48"/>
                <a:gd name="T13" fmla="*/ 24 h 48"/>
                <a:gd name="T14" fmla="*/ 24 w 48"/>
                <a:gd name="T15" fmla="*/ 36 h 48"/>
                <a:gd name="T16" fmla="*/ 36 w 48"/>
                <a:gd name="T17" fmla="*/ 24 h 48"/>
                <a:gd name="T18" fmla="*/ 24 w 48"/>
                <a:gd name="T19" fmla="*/ 1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48">
                  <a:moveTo>
                    <a:pt x="24" y="48"/>
                  </a:moveTo>
                  <a:cubicBezTo>
                    <a:pt x="11" y="48"/>
                    <a:pt x="0" y="37"/>
                    <a:pt x="0" y="24"/>
                  </a:cubicBezTo>
                  <a:cubicBezTo>
                    <a:pt x="0" y="10"/>
                    <a:pt x="11" y="0"/>
                    <a:pt x="24" y="0"/>
                  </a:cubicBezTo>
                  <a:cubicBezTo>
                    <a:pt x="37" y="0"/>
                    <a:pt x="48" y="10"/>
                    <a:pt x="48" y="24"/>
                  </a:cubicBezTo>
                  <a:cubicBezTo>
                    <a:pt x="48" y="37"/>
                    <a:pt x="37" y="48"/>
                    <a:pt x="24" y="48"/>
                  </a:cubicBezTo>
                  <a:close/>
                  <a:moveTo>
                    <a:pt x="24" y="12"/>
                  </a:moveTo>
                  <a:cubicBezTo>
                    <a:pt x="17" y="12"/>
                    <a:pt x="12" y="17"/>
                    <a:pt x="12" y="24"/>
                  </a:cubicBezTo>
                  <a:cubicBezTo>
                    <a:pt x="12" y="30"/>
                    <a:pt x="17" y="36"/>
                    <a:pt x="24" y="36"/>
                  </a:cubicBezTo>
                  <a:cubicBezTo>
                    <a:pt x="31" y="36"/>
                    <a:pt x="36" y="30"/>
                    <a:pt x="36" y="24"/>
                  </a:cubicBezTo>
                  <a:cubicBezTo>
                    <a:pt x="36" y="17"/>
                    <a:pt x="31" y="12"/>
                    <a:pt x="2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80" name="Freeform 46">
              <a:extLst>
                <a:ext uri="{FF2B5EF4-FFF2-40B4-BE49-F238E27FC236}">
                  <a16:creationId xmlns:a16="http://schemas.microsoft.com/office/drawing/2014/main" id="{30250504-C013-FB41-8C0E-CC245995DB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18" y="690"/>
              <a:ext cx="111" cy="107"/>
            </a:xfrm>
            <a:custGeom>
              <a:avLst/>
              <a:gdLst>
                <a:gd name="T0" fmla="*/ 36 w 72"/>
                <a:gd name="T1" fmla="*/ 72 h 72"/>
                <a:gd name="T2" fmla="*/ 0 w 72"/>
                <a:gd name="T3" fmla="*/ 36 h 72"/>
                <a:gd name="T4" fmla="*/ 36 w 72"/>
                <a:gd name="T5" fmla="*/ 0 h 72"/>
                <a:gd name="T6" fmla="*/ 72 w 72"/>
                <a:gd name="T7" fmla="*/ 36 h 72"/>
                <a:gd name="T8" fmla="*/ 36 w 72"/>
                <a:gd name="T9" fmla="*/ 72 h 72"/>
                <a:gd name="T10" fmla="*/ 36 w 72"/>
                <a:gd name="T11" fmla="*/ 12 h 72"/>
                <a:gd name="T12" fmla="*/ 12 w 72"/>
                <a:gd name="T13" fmla="*/ 36 h 72"/>
                <a:gd name="T14" fmla="*/ 36 w 72"/>
                <a:gd name="T15" fmla="*/ 60 h 72"/>
                <a:gd name="T16" fmla="*/ 60 w 72"/>
                <a:gd name="T17" fmla="*/ 36 h 72"/>
                <a:gd name="T18" fmla="*/ 36 w 72"/>
                <a:gd name="T19" fmla="*/ 1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2" h="72">
                  <a:moveTo>
                    <a:pt x="36" y="72"/>
                  </a:moveTo>
                  <a:cubicBezTo>
                    <a:pt x="16" y="72"/>
                    <a:pt x="0" y="55"/>
                    <a:pt x="0" y="36"/>
                  </a:cubicBezTo>
                  <a:cubicBezTo>
                    <a:pt x="0" y="16"/>
                    <a:pt x="16" y="0"/>
                    <a:pt x="36" y="0"/>
                  </a:cubicBezTo>
                  <a:cubicBezTo>
                    <a:pt x="56" y="0"/>
                    <a:pt x="72" y="16"/>
                    <a:pt x="72" y="36"/>
                  </a:cubicBezTo>
                  <a:cubicBezTo>
                    <a:pt x="72" y="55"/>
                    <a:pt x="56" y="72"/>
                    <a:pt x="36" y="72"/>
                  </a:cubicBezTo>
                  <a:close/>
                  <a:moveTo>
                    <a:pt x="36" y="12"/>
                  </a:moveTo>
                  <a:cubicBezTo>
                    <a:pt x="23" y="12"/>
                    <a:pt x="12" y="22"/>
                    <a:pt x="12" y="36"/>
                  </a:cubicBezTo>
                  <a:cubicBezTo>
                    <a:pt x="12" y="49"/>
                    <a:pt x="23" y="60"/>
                    <a:pt x="36" y="60"/>
                  </a:cubicBezTo>
                  <a:cubicBezTo>
                    <a:pt x="49" y="60"/>
                    <a:pt x="60" y="49"/>
                    <a:pt x="60" y="36"/>
                  </a:cubicBezTo>
                  <a:cubicBezTo>
                    <a:pt x="60" y="22"/>
                    <a:pt x="49" y="12"/>
                    <a:pt x="3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</p:grpSp>
      <p:grpSp>
        <p:nvGrpSpPr>
          <p:cNvPr id="281" name="Group 122">
            <a:extLst>
              <a:ext uri="{FF2B5EF4-FFF2-40B4-BE49-F238E27FC236}">
                <a16:creationId xmlns:a16="http://schemas.microsoft.com/office/drawing/2014/main" id="{67283CD5-0255-B34C-BF7E-E084473C74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77138" y="4315989"/>
            <a:ext cx="496566" cy="484180"/>
            <a:chOff x="487" y="3214"/>
            <a:chExt cx="441" cy="430"/>
          </a:xfrm>
          <a:solidFill>
            <a:schemeClr val="accent1"/>
          </a:solidFill>
        </p:grpSpPr>
        <p:sp>
          <p:nvSpPr>
            <p:cNvPr id="282" name="Freeform 123">
              <a:extLst>
                <a:ext uri="{FF2B5EF4-FFF2-40B4-BE49-F238E27FC236}">
                  <a16:creationId xmlns:a16="http://schemas.microsoft.com/office/drawing/2014/main" id="{72773FE5-CE95-0F4A-A086-070B43C2F3E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9" y="3214"/>
              <a:ext cx="257" cy="233"/>
            </a:xfrm>
            <a:custGeom>
              <a:avLst/>
              <a:gdLst>
                <a:gd name="T0" fmla="*/ 66 w 168"/>
                <a:gd name="T1" fmla="*/ 156 h 156"/>
                <a:gd name="T2" fmla="*/ 62 w 168"/>
                <a:gd name="T3" fmla="*/ 154 h 156"/>
                <a:gd name="T4" fmla="*/ 28 w 168"/>
                <a:gd name="T5" fmla="*/ 120 h 156"/>
                <a:gd name="T6" fmla="*/ 18 w 168"/>
                <a:gd name="T7" fmla="*/ 120 h 156"/>
                <a:gd name="T8" fmla="*/ 0 w 168"/>
                <a:gd name="T9" fmla="*/ 102 h 156"/>
                <a:gd name="T10" fmla="*/ 0 w 168"/>
                <a:gd name="T11" fmla="*/ 18 h 156"/>
                <a:gd name="T12" fmla="*/ 18 w 168"/>
                <a:gd name="T13" fmla="*/ 0 h 156"/>
                <a:gd name="T14" fmla="*/ 150 w 168"/>
                <a:gd name="T15" fmla="*/ 0 h 156"/>
                <a:gd name="T16" fmla="*/ 168 w 168"/>
                <a:gd name="T17" fmla="*/ 18 h 156"/>
                <a:gd name="T18" fmla="*/ 168 w 168"/>
                <a:gd name="T19" fmla="*/ 102 h 156"/>
                <a:gd name="T20" fmla="*/ 150 w 168"/>
                <a:gd name="T21" fmla="*/ 120 h 156"/>
                <a:gd name="T22" fmla="*/ 72 w 168"/>
                <a:gd name="T23" fmla="*/ 120 h 156"/>
                <a:gd name="T24" fmla="*/ 72 w 168"/>
                <a:gd name="T25" fmla="*/ 150 h 156"/>
                <a:gd name="T26" fmla="*/ 69 w 168"/>
                <a:gd name="T27" fmla="*/ 156 h 156"/>
                <a:gd name="T28" fmla="*/ 66 w 168"/>
                <a:gd name="T29" fmla="*/ 156 h 156"/>
                <a:gd name="T30" fmla="*/ 18 w 168"/>
                <a:gd name="T31" fmla="*/ 12 h 156"/>
                <a:gd name="T32" fmla="*/ 12 w 168"/>
                <a:gd name="T33" fmla="*/ 18 h 156"/>
                <a:gd name="T34" fmla="*/ 12 w 168"/>
                <a:gd name="T35" fmla="*/ 102 h 156"/>
                <a:gd name="T36" fmla="*/ 18 w 168"/>
                <a:gd name="T37" fmla="*/ 108 h 156"/>
                <a:gd name="T38" fmla="*/ 30 w 168"/>
                <a:gd name="T39" fmla="*/ 108 h 156"/>
                <a:gd name="T40" fmla="*/ 34 w 168"/>
                <a:gd name="T41" fmla="*/ 110 h 156"/>
                <a:gd name="T42" fmla="*/ 60 w 168"/>
                <a:gd name="T43" fmla="*/ 136 h 156"/>
                <a:gd name="T44" fmla="*/ 60 w 168"/>
                <a:gd name="T45" fmla="*/ 114 h 156"/>
                <a:gd name="T46" fmla="*/ 66 w 168"/>
                <a:gd name="T47" fmla="*/ 108 h 156"/>
                <a:gd name="T48" fmla="*/ 150 w 168"/>
                <a:gd name="T49" fmla="*/ 108 h 156"/>
                <a:gd name="T50" fmla="*/ 156 w 168"/>
                <a:gd name="T51" fmla="*/ 102 h 156"/>
                <a:gd name="T52" fmla="*/ 156 w 168"/>
                <a:gd name="T53" fmla="*/ 18 h 156"/>
                <a:gd name="T54" fmla="*/ 150 w 168"/>
                <a:gd name="T55" fmla="*/ 12 h 156"/>
                <a:gd name="T56" fmla="*/ 18 w 168"/>
                <a:gd name="T57" fmla="*/ 12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68" h="156">
                  <a:moveTo>
                    <a:pt x="66" y="156"/>
                  </a:moveTo>
                  <a:cubicBezTo>
                    <a:pt x="65" y="156"/>
                    <a:pt x="63" y="156"/>
                    <a:pt x="62" y="154"/>
                  </a:cubicBezTo>
                  <a:cubicBezTo>
                    <a:pt x="28" y="120"/>
                    <a:pt x="28" y="120"/>
                    <a:pt x="28" y="120"/>
                  </a:cubicBezTo>
                  <a:cubicBezTo>
                    <a:pt x="18" y="120"/>
                    <a:pt x="18" y="120"/>
                    <a:pt x="18" y="120"/>
                  </a:cubicBezTo>
                  <a:cubicBezTo>
                    <a:pt x="8" y="120"/>
                    <a:pt x="0" y="112"/>
                    <a:pt x="0" y="102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8"/>
                    <a:pt x="8" y="0"/>
                    <a:pt x="18" y="0"/>
                  </a:cubicBezTo>
                  <a:cubicBezTo>
                    <a:pt x="150" y="0"/>
                    <a:pt x="150" y="0"/>
                    <a:pt x="150" y="0"/>
                  </a:cubicBezTo>
                  <a:cubicBezTo>
                    <a:pt x="160" y="0"/>
                    <a:pt x="168" y="8"/>
                    <a:pt x="168" y="18"/>
                  </a:cubicBezTo>
                  <a:cubicBezTo>
                    <a:pt x="168" y="102"/>
                    <a:pt x="168" y="102"/>
                    <a:pt x="168" y="102"/>
                  </a:cubicBezTo>
                  <a:cubicBezTo>
                    <a:pt x="168" y="112"/>
                    <a:pt x="160" y="120"/>
                    <a:pt x="150" y="120"/>
                  </a:cubicBezTo>
                  <a:cubicBezTo>
                    <a:pt x="72" y="120"/>
                    <a:pt x="72" y="120"/>
                    <a:pt x="72" y="120"/>
                  </a:cubicBezTo>
                  <a:cubicBezTo>
                    <a:pt x="72" y="150"/>
                    <a:pt x="72" y="150"/>
                    <a:pt x="72" y="150"/>
                  </a:cubicBezTo>
                  <a:cubicBezTo>
                    <a:pt x="72" y="153"/>
                    <a:pt x="71" y="155"/>
                    <a:pt x="69" y="156"/>
                  </a:cubicBezTo>
                  <a:cubicBezTo>
                    <a:pt x="68" y="156"/>
                    <a:pt x="67" y="156"/>
                    <a:pt x="66" y="156"/>
                  </a:cubicBezTo>
                  <a:close/>
                  <a:moveTo>
                    <a:pt x="18" y="12"/>
                  </a:moveTo>
                  <a:cubicBezTo>
                    <a:pt x="15" y="12"/>
                    <a:pt x="12" y="15"/>
                    <a:pt x="12" y="18"/>
                  </a:cubicBezTo>
                  <a:cubicBezTo>
                    <a:pt x="12" y="102"/>
                    <a:pt x="12" y="102"/>
                    <a:pt x="12" y="102"/>
                  </a:cubicBezTo>
                  <a:cubicBezTo>
                    <a:pt x="12" y="105"/>
                    <a:pt x="15" y="108"/>
                    <a:pt x="18" y="108"/>
                  </a:cubicBezTo>
                  <a:cubicBezTo>
                    <a:pt x="30" y="108"/>
                    <a:pt x="30" y="108"/>
                    <a:pt x="30" y="108"/>
                  </a:cubicBezTo>
                  <a:cubicBezTo>
                    <a:pt x="32" y="108"/>
                    <a:pt x="33" y="109"/>
                    <a:pt x="34" y="110"/>
                  </a:cubicBezTo>
                  <a:cubicBezTo>
                    <a:pt x="60" y="136"/>
                    <a:pt x="60" y="136"/>
                    <a:pt x="60" y="136"/>
                  </a:cubicBezTo>
                  <a:cubicBezTo>
                    <a:pt x="60" y="114"/>
                    <a:pt x="60" y="114"/>
                    <a:pt x="60" y="114"/>
                  </a:cubicBezTo>
                  <a:cubicBezTo>
                    <a:pt x="60" y="111"/>
                    <a:pt x="63" y="108"/>
                    <a:pt x="66" y="108"/>
                  </a:cubicBezTo>
                  <a:cubicBezTo>
                    <a:pt x="150" y="108"/>
                    <a:pt x="150" y="108"/>
                    <a:pt x="150" y="108"/>
                  </a:cubicBezTo>
                  <a:cubicBezTo>
                    <a:pt x="154" y="108"/>
                    <a:pt x="156" y="105"/>
                    <a:pt x="156" y="102"/>
                  </a:cubicBezTo>
                  <a:cubicBezTo>
                    <a:pt x="156" y="18"/>
                    <a:pt x="156" y="18"/>
                    <a:pt x="156" y="18"/>
                  </a:cubicBezTo>
                  <a:cubicBezTo>
                    <a:pt x="156" y="15"/>
                    <a:pt x="154" y="12"/>
                    <a:pt x="150" y="12"/>
                  </a:cubicBezTo>
                  <a:lnTo>
                    <a:pt x="18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83" name="Freeform 124">
              <a:extLst>
                <a:ext uri="{FF2B5EF4-FFF2-40B4-BE49-F238E27FC236}">
                  <a16:creationId xmlns:a16="http://schemas.microsoft.com/office/drawing/2014/main" id="{6CDD5E0D-6567-8F41-ADDA-4873270097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90" y="3411"/>
              <a:ext cx="110" cy="108"/>
            </a:xfrm>
            <a:custGeom>
              <a:avLst/>
              <a:gdLst>
                <a:gd name="T0" fmla="*/ 36 w 72"/>
                <a:gd name="T1" fmla="*/ 72 h 72"/>
                <a:gd name="T2" fmla="*/ 0 w 72"/>
                <a:gd name="T3" fmla="*/ 36 h 72"/>
                <a:gd name="T4" fmla="*/ 36 w 72"/>
                <a:gd name="T5" fmla="*/ 0 h 72"/>
                <a:gd name="T6" fmla="*/ 72 w 72"/>
                <a:gd name="T7" fmla="*/ 36 h 72"/>
                <a:gd name="T8" fmla="*/ 36 w 72"/>
                <a:gd name="T9" fmla="*/ 72 h 72"/>
                <a:gd name="T10" fmla="*/ 36 w 72"/>
                <a:gd name="T11" fmla="*/ 12 h 72"/>
                <a:gd name="T12" fmla="*/ 12 w 72"/>
                <a:gd name="T13" fmla="*/ 36 h 72"/>
                <a:gd name="T14" fmla="*/ 36 w 72"/>
                <a:gd name="T15" fmla="*/ 60 h 72"/>
                <a:gd name="T16" fmla="*/ 60 w 72"/>
                <a:gd name="T17" fmla="*/ 36 h 72"/>
                <a:gd name="T18" fmla="*/ 36 w 72"/>
                <a:gd name="T19" fmla="*/ 1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2" h="72">
                  <a:moveTo>
                    <a:pt x="36" y="72"/>
                  </a:moveTo>
                  <a:cubicBezTo>
                    <a:pt x="16" y="72"/>
                    <a:pt x="0" y="56"/>
                    <a:pt x="0" y="36"/>
                  </a:cubicBezTo>
                  <a:cubicBezTo>
                    <a:pt x="0" y="16"/>
                    <a:pt x="16" y="0"/>
                    <a:pt x="36" y="0"/>
                  </a:cubicBezTo>
                  <a:cubicBezTo>
                    <a:pt x="56" y="0"/>
                    <a:pt x="72" y="16"/>
                    <a:pt x="72" y="36"/>
                  </a:cubicBezTo>
                  <a:cubicBezTo>
                    <a:pt x="72" y="56"/>
                    <a:pt x="56" y="72"/>
                    <a:pt x="36" y="72"/>
                  </a:cubicBezTo>
                  <a:close/>
                  <a:moveTo>
                    <a:pt x="36" y="12"/>
                  </a:moveTo>
                  <a:cubicBezTo>
                    <a:pt x="23" y="12"/>
                    <a:pt x="12" y="23"/>
                    <a:pt x="12" y="36"/>
                  </a:cubicBezTo>
                  <a:cubicBezTo>
                    <a:pt x="12" y="50"/>
                    <a:pt x="23" y="60"/>
                    <a:pt x="36" y="60"/>
                  </a:cubicBezTo>
                  <a:cubicBezTo>
                    <a:pt x="49" y="60"/>
                    <a:pt x="60" y="50"/>
                    <a:pt x="60" y="36"/>
                  </a:cubicBezTo>
                  <a:cubicBezTo>
                    <a:pt x="60" y="23"/>
                    <a:pt x="49" y="12"/>
                    <a:pt x="3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84" name="Freeform 125">
              <a:extLst>
                <a:ext uri="{FF2B5EF4-FFF2-40B4-BE49-F238E27FC236}">
                  <a16:creationId xmlns:a16="http://schemas.microsoft.com/office/drawing/2014/main" id="{5E033DBE-D634-B34B-A4D9-A3AB7C0A517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3" y="3501"/>
              <a:ext cx="165" cy="89"/>
            </a:xfrm>
            <a:custGeom>
              <a:avLst/>
              <a:gdLst>
                <a:gd name="T0" fmla="*/ 102 w 108"/>
                <a:gd name="T1" fmla="*/ 60 h 60"/>
                <a:gd name="T2" fmla="*/ 6 w 108"/>
                <a:gd name="T3" fmla="*/ 60 h 60"/>
                <a:gd name="T4" fmla="*/ 0 w 108"/>
                <a:gd name="T5" fmla="*/ 54 h 60"/>
                <a:gd name="T6" fmla="*/ 54 w 108"/>
                <a:gd name="T7" fmla="*/ 0 h 60"/>
                <a:gd name="T8" fmla="*/ 108 w 108"/>
                <a:gd name="T9" fmla="*/ 54 h 60"/>
                <a:gd name="T10" fmla="*/ 102 w 108"/>
                <a:gd name="T11" fmla="*/ 60 h 60"/>
                <a:gd name="T12" fmla="*/ 13 w 108"/>
                <a:gd name="T13" fmla="*/ 48 h 60"/>
                <a:gd name="T14" fmla="*/ 96 w 108"/>
                <a:gd name="T15" fmla="*/ 48 h 60"/>
                <a:gd name="T16" fmla="*/ 54 w 108"/>
                <a:gd name="T17" fmla="*/ 12 h 60"/>
                <a:gd name="T18" fmla="*/ 13 w 108"/>
                <a:gd name="T19" fmla="*/ 48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8" h="60">
                  <a:moveTo>
                    <a:pt x="102" y="60"/>
                  </a:moveTo>
                  <a:cubicBezTo>
                    <a:pt x="6" y="60"/>
                    <a:pt x="6" y="60"/>
                    <a:pt x="6" y="60"/>
                  </a:cubicBezTo>
                  <a:cubicBezTo>
                    <a:pt x="3" y="60"/>
                    <a:pt x="0" y="58"/>
                    <a:pt x="0" y="54"/>
                  </a:cubicBezTo>
                  <a:cubicBezTo>
                    <a:pt x="0" y="25"/>
                    <a:pt x="24" y="0"/>
                    <a:pt x="54" y="0"/>
                  </a:cubicBezTo>
                  <a:cubicBezTo>
                    <a:pt x="84" y="0"/>
                    <a:pt x="108" y="25"/>
                    <a:pt x="108" y="54"/>
                  </a:cubicBezTo>
                  <a:cubicBezTo>
                    <a:pt x="108" y="58"/>
                    <a:pt x="106" y="60"/>
                    <a:pt x="102" y="60"/>
                  </a:cubicBezTo>
                  <a:close/>
                  <a:moveTo>
                    <a:pt x="13" y="48"/>
                  </a:moveTo>
                  <a:cubicBezTo>
                    <a:pt x="96" y="48"/>
                    <a:pt x="96" y="48"/>
                    <a:pt x="96" y="48"/>
                  </a:cubicBezTo>
                  <a:cubicBezTo>
                    <a:pt x="93" y="28"/>
                    <a:pt x="75" y="12"/>
                    <a:pt x="54" y="12"/>
                  </a:cubicBezTo>
                  <a:cubicBezTo>
                    <a:pt x="33" y="12"/>
                    <a:pt x="16" y="28"/>
                    <a:pt x="13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85" name="Freeform 126">
              <a:extLst>
                <a:ext uri="{FF2B5EF4-FFF2-40B4-BE49-F238E27FC236}">
                  <a16:creationId xmlns:a16="http://schemas.microsoft.com/office/drawing/2014/main" id="{88700ED7-B9BA-B04A-9A1A-F877F79FB30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5" y="3411"/>
              <a:ext cx="110" cy="108"/>
            </a:xfrm>
            <a:custGeom>
              <a:avLst/>
              <a:gdLst>
                <a:gd name="T0" fmla="*/ 36 w 72"/>
                <a:gd name="T1" fmla="*/ 72 h 72"/>
                <a:gd name="T2" fmla="*/ 0 w 72"/>
                <a:gd name="T3" fmla="*/ 36 h 72"/>
                <a:gd name="T4" fmla="*/ 36 w 72"/>
                <a:gd name="T5" fmla="*/ 0 h 72"/>
                <a:gd name="T6" fmla="*/ 72 w 72"/>
                <a:gd name="T7" fmla="*/ 36 h 72"/>
                <a:gd name="T8" fmla="*/ 36 w 72"/>
                <a:gd name="T9" fmla="*/ 72 h 72"/>
                <a:gd name="T10" fmla="*/ 36 w 72"/>
                <a:gd name="T11" fmla="*/ 12 h 72"/>
                <a:gd name="T12" fmla="*/ 12 w 72"/>
                <a:gd name="T13" fmla="*/ 36 h 72"/>
                <a:gd name="T14" fmla="*/ 36 w 72"/>
                <a:gd name="T15" fmla="*/ 60 h 72"/>
                <a:gd name="T16" fmla="*/ 60 w 72"/>
                <a:gd name="T17" fmla="*/ 36 h 72"/>
                <a:gd name="T18" fmla="*/ 36 w 72"/>
                <a:gd name="T19" fmla="*/ 1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2" h="72">
                  <a:moveTo>
                    <a:pt x="36" y="72"/>
                  </a:moveTo>
                  <a:cubicBezTo>
                    <a:pt x="16" y="72"/>
                    <a:pt x="0" y="56"/>
                    <a:pt x="0" y="36"/>
                  </a:cubicBezTo>
                  <a:cubicBezTo>
                    <a:pt x="0" y="16"/>
                    <a:pt x="16" y="0"/>
                    <a:pt x="36" y="0"/>
                  </a:cubicBezTo>
                  <a:cubicBezTo>
                    <a:pt x="56" y="0"/>
                    <a:pt x="72" y="16"/>
                    <a:pt x="72" y="36"/>
                  </a:cubicBezTo>
                  <a:cubicBezTo>
                    <a:pt x="72" y="56"/>
                    <a:pt x="56" y="72"/>
                    <a:pt x="36" y="72"/>
                  </a:cubicBezTo>
                  <a:close/>
                  <a:moveTo>
                    <a:pt x="36" y="12"/>
                  </a:moveTo>
                  <a:cubicBezTo>
                    <a:pt x="23" y="12"/>
                    <a:pt x="12" y="23"/>
                    <a:pt x="12" y="36"/>
                  </a:cubicBezTo>
                  <a:cubicBezTo>
                    <a:pt x="12" y="50"/>
                    <a:pt x="23" y="60"/>
                    <a:pt x="36" y="60"/>
                  </a:cubicBezTo>
                  <a:cubicBezTo>
                    <a:pt x="49" y="60"/>
                    <a:pt x="60" y="50"/>
                    <a:pt x="60" y="36"/>
                  </a:cubicBezTo>
                  <a:cubicBezTo>
                    <a:pt x="60" y="23"/>
                    <a:pt x="49" y="12"/>
                    <a:pt x="3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86" name="Freeform 127">
              <a:extLst>
                <a:ext uri="{FF2B5EF4-FFF2-40B4-BE49-F238E27FC236}">
                  <a16:creationId xmlns:a16="http://schemas.microsoft.com/office/drawing/2014/main" id="{BD63F862-ED81-B442-A78A-FA6F5D451E4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7" y="3501"/>
              <a:ext cx="165" cy="89"/>
            </a:xfrm>
            <a:custGeom>
              <a:avLst/>
              <a:gdLst>
                <a:gd name="T0" fmla="*/ 102 w 108"/>
                <a:gd name="T1" fmla="*/ 60 h 60"/>
                <a:gd name="T2" fmla="*/ 6 w 108"/>
                <a:gd name="T3" fmla="*/ 60 h 60"/>
                <a:gd name="T4" fmla="*/ 0 w 108"/>
                <a:gd name="T5" fmla="*/ 54 h 60"/>
                <a:gd name="T6" fmla="*/ 54 w 108"/>
                <a:gd name="T7" fmla="*/ 0 h 60"/>
                <a:gd name="T8" fmla="*/ 108 w 108"/>
                <a:gd name="T9" fmla="*/ 54 h 60"/>
                <a:gd name="T10" fmla="*/ 102 w 108"/>
                <a:gd name="T11" fmla="*/ 60 h 60"/>
                <a:gd name="T12" fmla="*/ 13 w 108"/>
                <a:gd name="T13" fmla="*/ 48 h 60"/>
                <a:gd name="T14" fmla="*/ 96 w 108"/>
                <a:gd name="T15" fmla="*/ 48 h 60"/>
                <a:gd name="T16" fmla="*/ 54 w 108"/>
                <a:gd name="T17" fmla="*/ 12 h 60"/>
                <a:gd name="T18" fmla="*/ 13 w 108"/>
                <a:gd name="T19" fmla="*/ 48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8" h="60">
                  <a:moveTo>
                    <a:pt x="102" y="60"/>
                  </a:moveTo>
                  <a:cubicBezTo>
                    <a:pt x="6" y="60"/>
                    <a:pt x="6" y="60"/>
                    <a:pt x="6" y="60"/>
                  </a:cubicBezTo>
                  <a:cubicBezTo>
                    <a:pt x="3" y="60"/>
                    <a:pt x="0" y="58"/>
                    <a:pt x="0" y="54"/>
                  </a:cubicBezTo>
                  <a:cubicBezTo>
                    <a:pt x="0" y="25"/>
                    <a:pt x="24" y="0"/>
                    <a:pt x="54" y="0"/>
                  </a:cubicBezTo>
                  <a:cubicBezTo>
                    <a:pt x="84" y="0"/>
                    <a:pt x="108" y="25"/>
                    <a:pt x="108" y="54"/>
                  </a:cubicBezTo>
                  <a:cubicBezTo>
                    <a:pt x="108" y="58"/>
                    <a:pt x="106" y="60"/>
                    <a:pt x="102" y="60"/>
                  </a:cubicBezTo>
                  <a:close/>
                  <a:moveTo>
                    <a:pt x="13" y="48"/>
                  </a:moveTo>
                  <a:cubicBezTo>
                    <a:pt x="96" y="48"/>
                    <a:pt x="96" y="48"/>
                    <a:pt x="96" y="48"/>
                  </a:cubicBezTo>
                  <a:cubicBezTo>
                    <a:pt x="93" y="28"/>
                    <a:pt x="75" y="12"/>
                    <a:pt x="54" y="12"/>
                  </a:cubicBezTo>
                  <a:cubicBezTo>
                    <a:pt x="33" y="12"/>
                    <a:pt x="16" y="28"/>
                    <a:pt x="13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87" name="Freeform 128">
              <a:extLst>
                <a:ext uri="{FF2B5EF4-FFF2-40B4-BE49-F238E27FC236}">
                  <a16:creationId xmlns:a16="http://schemas.microsoft.com/office/drawing/2014/main" id="{52268FC6-A33C-ED46-9336-05D86CD1369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2" y="3465"/>
              <a:ext cx="111" cy="107"/>
            </a:xfrm>
            <a:custGeom>
              <a:avLst/>
              <a:gdLst>
                <a:gd name="T0" fmla="*/ 36 w 72"/>
                <a:gd name="T1" fmla="*/ 72 h 72"/>
                <a:gd name="T2" fmla="*/ 0 w 72"/>
                <a:gd name="T3" fmla="*/ 36 h 72"/>
                <a:gd name="T4" fmla="*/ 36 w 72"/>
                <a:gd name="T5" fmla="*/ 0 h 72"/>
                <a:gd name="T6" fmla="*/ 72 w 72"/>
                <a:gd name="T7" fmla="*/ 36 h 72"/>
                <a:gd name="T8" fmla="*/ 36 w 72"/>
                <a:gd name="T9" fmla="*/ 72 h 72"/>
                <a:gd name="T10" fmla="*/ 36 w 72"/>
                <a:gd name="T11" fmla="*/ 12 h 72"/>
                <a:gd name="T12" fmla="*/ 12 w 72"/>
                <a:gd name="T13" fmla="*/ 36 h 72"/>
                <a:gd name="T14" fmla="*/ 36 w 72"/>
                <a:gd name="T15" fmla="*/ 60 h 72"/>
                <a:gd name="T16" fmla="*/ 60 w 72"/>
                <a:gd name="T17" fmla="*/ 36 h 72"/>
                <a:gd name="T18" fmla="*/ 36 w 72"/>
                <a:gd name="T19" fmla="*/ 1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2" h="72">
                  <a:moveTo>
                    <a:pt x="36" y="72"/>
                  </a:moveTo>
                  <a:cubicBezTo>
                    <a:pt x="16" y="72"/>
                    <a:pt x="0" y="56"/>
                    <a:pt x="0" y="36"/>
                  </a:cubicBezTo>
                  <a:cubicBezTo>
                    <a:pt x="0" y="16"/>
                    <a:pt x="16" y="0"/>
                    <a:pt x="36" y="0"/>
                  </a:cubicBezTo>
                  <a:cubicBezTo>
                    <a:pt x="56" y="0"/>
                    <a:pt x="72" y="16"/>
                    <a:pt x="72" y="36"/>
                  </a:cubicBezTo>
                  <a:cubicBezTo>
                    <a:pt x="72" y="56"/>
                    <a:pt x="56" y="72"/>
                    <a:pt x="36" y="72"/>
                  </a:cubicBezTo>
                  <a:close/>
                  <a:moveTo>
                    <a:pt x="36" y="12"/>
                  </a:moveTo>
                  <a:cubicBezTo>
                    <a:pt x="23" y="12"/>
                    <a:pt x="12" y="23"/>
                    <a:pt x="12" y="36"/>
                  </a:cubicBezTo>
                  <a:cubicBezTo>
                    <a:pt x="12" y="50"/>
                    <a:pt x="23" y="60"/>
                    <a:pt x="36" y="60"/>
                  </a:cubicBezTo>
                  <a:cubicBezTo>
                    <a:pt x="49" y="60"/>
                    <a:pt x="60" y="50"/>
                    <a:pt x="60" y="36"/>
                  </a:cubicBezTo>
                  <a:cubicBezTo>
                    <a:pt x="60" y="23"/>
                    <a:pt x="49" y="12"/>
                    <a:pt x="3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88" name="Freeform 129">
              <a:extLst>
                <a:ext uri="{FF2B5EF4-FFF2-40B4-BE49-F238E27FC236}">
                  <a16:creationId xmlns:a16="http://schemas.microsoft.com/office/drawing/2014/main" id="{56D30168-2DF4-C24E-A79D-080A9941675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5" y="3554"/>
              <a:ext cx="165" cy="90"/>
            </a:xfrm>
            <a:custGeom>
              <a:avLst/>
              <a:gdLst>
                <a:gd name="T0" fmla="*/ 102 w 108"/>
                <a:gd name="T1" fmla="*/ 60 h 60"/>
                <a:gd name="T2" fmla="*/ 6 w 108"/>
                <a:gd name="T3" fmla="*/ 60 h 60"/>
                <a:gd name="T4" fmla="*/ 0 w 108"/>
                <a:gd name="T5" fmla="*/ 54 h 60"/>
                <a:gd name="T6" fmla="*/ 54 w 108"/>
                <a:gd name="T7" fmla="*/ 0 h 60"/>
                <a:gd name="T8" fmla="*/ 108 w 108"/>
                <a:gd name="T9" fmla="*/ 54 h 60"/>
                <a:gd name="T10" fmla="*/ 102 w 108"/>
                <a:gd name="T11" fmla="*/ 60 h 60"/>
                <a:gd name="T12" fmla="*/ 13 w 108"/>
                <a:gd name="T13" fmla="*/ 48 h 60"/>
                <a:gd name="T14" fmla="*/ 96 w 108"/>
                <a:gd name="T15" fmla="*/ 48 h 60"/>
                <a:gd name="T16" fmla="*/ 54 w 108"/>
                <a:gd name="T17" fmla="*/ 12 h 60"/>
                <a:gd name="T18" fmla="*/ 13 w 108"/>
                <a:gd name="T19" fmla="*/ 48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8" h="60">
                  <a:moveTo>
                    <a:pt x="102" y="60"/>
                  </a:moveTo>
                  <a:cubicBezTo>
                    <a:pt x="6" y="60"/>
                    <a:pt x="6" y="60"/>
                    <a:pt x="6" y="60"/>
                  </a:cubicBezTo>
                  <a:cubicBezTo>
                    <a:pt x="3" y="60"/>
                    <a:pt x="0" y="58"/>
                    <a:pt x="0" y="54"/>
                  </a:cubicBezTo>
                  <a:cubicBezTo>
                    <a:pt x="0" y="25"/>
                    <a:pt x="24" y="0"/>
                    <a:pt x="54" y="0"/>
                  </a:cubicBezTo>
                  <a:cubicBezTo>
                    <a:pt x="84" y="0"/>
                    <a:pt x="108" y="25"/>
                    <a:pt x="108" y="54"/>
                  </a:cubicBezTo>
                  <a:cubicBezTo>
                    <a:pt x="108" y="58"/>
                    <a:pt x="106" y="60"/>
                    <a:pt x="102" y="60"/>
                  </a:cubicBezTo>
                  <a:close/>
                  <a:moveTo>
                    <a:pt x="13" y="48"/>
                  </a:moveTo>
                  <a:cubicBezTo>
                    <a:pt x="96" y="48"/>
                    <a:pt x="96" y="48"/>
                    <a:pt x="96" y="48"/>
                  </a:cubicBezTo>
                  <a:cubicBezTo>
                    <a:pt x="93" y="28"/>
                    <a:pt x="75" y="12"/>
                    <a:pt x="54" y="12"/>
                  </a:cubicBezTo>
                  <a:cubicBezTo>
                    <a:pt x="33" y="12"/>
                    <a:pt x="16" y="28"/>
                    <a:pt x="13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89" name="Freeform 130">
              <a:extLst>
                <a:ext uri="{FF2B5EF4-FFF2-40B4-BE49-F238E27FC236}">
                  <a16:creationId xmlns:a16="http://schemas.microsoft.com/office/drawing/2014/main" id="{A4CCAC9E-9F1D-7349-BC9A-B1EF22D519B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" y="3250"/>
              <a:ext cx="147" cy="18"/>
            </a:xfrm>
            <a:custGeom>
              <a:avLst/>
              <a:gdLst>
                <a:gd name="T0" fmla="*/ 90 w 96"/>
                <a:gd name="T1" fmla="*/ 12 h 12"/>
                <a:gd name="T2" fmla="*/ 6 w 96"/>
                <a:gd name="T3" fmla="*/ 12 h 12"/>
                <a:gd name="T4" fmla="*/ 0 w 96"/>
                <a:gd name="T5" fmla="*/ 6 h 12"/>
                <a:gd name="T6" fmla="*/ 6 w 96"/>
                <a:gd name="T7" fmla="*/ 0 h 12"/>
                <a:gd name="T8" fmla="*/ 90 w 96"/>
                <a:gd name="T9" fmla="*/ 0 h 12"/>
                <a:gd name="T10" fmla="*/ 96 w 96"/>
                <a:gd name="T11" fmla="*/ 6 h 12"/>
                <a:gd name="T12" fmla="*/ 90 w 96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6" h="12">
                  <a:moveTo>
                    <a:pt x="90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3" y="0"/>
                    <a:pt x="96" y="3"/>
                    <a:pt x="96" y="6"/>
                  </a:cubicBezTo>
                  <a:cubicBezTo>
                    <a:pt x="96" y="9"/>
                    <a:pt x="93" y="12"/>
                    <a:pt x="9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90" name="Freeform 131">
              <a:extLst>
                <a:ext uri="{FF2B5EF4-FFF2-40B4-BE49-F238E27FC236}">
                  <a16:creationId xmlns:a16="http://schemas.microsoft.com/office/drawing/2014/main" id="{747CB487-9672-EB4E-BF7A-C18B01144E9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" y="3286"/>
              <a:ext cx="147" cy="18"/>
            </a:xfrm>
            <a:custGeom>
              <a:avLst/>
              <a:gdLst>
                <a:gd name="T0" fmla="*/ 90 w 96"/>
                <a:gd name="T1" fmla="*/ 12 h 12"/>
                <a:gd name="T2" fmla="*/ 6 w 96"/>
                <a:gd name="T3" fmla="*/ 12 h 12"/>
                <a:gd name="T4" fmla="*/ 0 w 96"/>
                <a:gd name="T5" fmla="*/ 6 h 12"/>
                <a:gd name="T6" fmla="*/ 6 w 96"/>
                <a:gd name="T7" fmla="*/ 0 h 12"/>
                <a:gd name="T8" fmla="*/ 90 w 96"/>
                <a:gd name="T9" fmla="*/ 0 h 12"/>
                <a:gd name="T10" fmla="*/ 96 w 96"/>
                <a:gd name="T11" fmla="*/ 6 h 12"/>
                <a:gd name="T12" fmla="*/ 90 w 96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6" h="12">
                  <a:moveTo>
                    <a:pt x="90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3" y="0"/>
                    <a:pt x="96" y="3"/>
                    <a:pt x="96" y="6"/>
                  </a:cubicBezTo>
                  <a:cubicBezTo>
                    <a:pt x="96" y="9"/>
                    <a:pt x="93" y="12"/>
                    <a:pt x="9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91" name="Freeform 132">
              <a:extLst>
                <a:ext uri="{FF2B5EF4-FFF2-40B4-BE49-F238E27FC236}">
                  <a16:creationId xmlns:a16="http://schemas.microsoft.com/office/drawing/2014/main" id="{5B3A23BE-3A97-9841-A871-547EA51CCD4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" y="3322"/>
              <a:ext cx="147" cy="17"/>
            </a:xfrm>
            <a:custGeom>
              <a:avLst/>
              <a:gdLst>
                <a:gd name="T0" fmla="*/ 90 w 96"/>
                <a:gd name="T1" fmla="*/ 12 h 12"/>
                <a:gd name="T2" fmla="*/ 6 w 96"/>
                <a:gd name="T3" fmla="*/ 12 h 12"/>
                <a:gd name="T4" fmla="*/ 0 w 96"/>
                <a:gd name="T5" fmla="*/ 6 h 12"/>
                <a:gd name="T6" fmla="*/ 6 w 96"/>
                <a:gd name="T7" fmla="*/ 0 h 12"/>
                <a:gd name="T8" fmla="*/ 90 w 96"/>
                <a:gd name="T9" fmla="*/ 0 h 12"/>
                <a:gd name="T10" fmla="*/ 96 w 96"/>
                <a:gd name="T11" fmla="*/ 6 h 12"/>
                <a:gd name="T12" fmla="*/ 90 w 96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6" h="12">
                  <a:moveTo>
                    <a:pt x="90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3" y="0"/>
                    <a:pt x="96" y="3"/>
                    <a:pt x="96" y="6"/>
                  </a:cubicBezTo>
                  <a:cubicBezTo>
                    <a:pt x="96" y="9"/>
                    <a:pt x="93" y="12"/>
                    <a:pt x="9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</p:grpSp>
      <p:grpSp>
        <p:nvGrpSpPr>
          <p:cNvPr id="292" name="Group 140">
            <a:extLst>
              <a:ext uri="{FF2B5EF4-FFF2-40B4-BE49-F238E27FC236}">
                <a16:creationId xmlns:a16="http://schemas.microsoft.com/office/drawing/2014/main" id="{AA388C1F-8ED0-A044-89DE-83D0EEEFC80D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942164" y="1923077"/>
            <a:ext cx="513762" cy="513760"/>
            <a:chOff x="1560" y="3157"/>
            <a:chExt cx="426" cy="426"/>
          </a:xfrm>
          <a:solidFill>
            <a:schemeClr val="accent1"/>
          </a:solidFill>
        </p:grpSpPr>
        <p:sp>
          <p:nvSpPr>
            <p:cNvPr id="293" name="Freeform 141">
              <a:extLst>
                <a:ext uri="{FF2B5EF4-FFF2-40B4-BE49-F238E27FC236}">
                  <a16:creationId xmlns:a16="http://schemas.microsoft.com/office/drawing/2014/main" id="{6DC37675-C2E9-FC4D-97FC-14D1439C69D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02" y="3211"/>
              <a:ext cx="142" cy="141"/>
            </a:xfrm>
            <a:custGeom>
              <a:avLst/>
              <a:gdLst>
                <a:gd name="T0" fmla="*/ 48 w 96"/>
                <a:gd name="T1" fmla="*/ 96 h 96"/>
                <a:gd name="T2" fmla="*/ 0 w 96"/>
                <a:gd name="T3" fmla="*/ 48 h 96"/>
                <a:gd name="T4" fmla="*/ 48 w 96"/>
                <a:gd name="T5" fmla="*/ 0 h 96"/>
                <a:gd name="T6" fmla="*/ 96 w 96"/>
                <a:gd name="T7" fmla="*/ 48 h 96"/>
                <a:gd name="T8" fmla="*/ 48 w 96"/>
                <a:gd name="T9" fmla="*/ 96 h 96"/>
                <a:gd name="T10" fmla="*/ 48 w 96"/>
                <a:gd name="T11" fmla="*/ 12 h 96"/>
                <a:gd name="T12" fmla="*/ 12 w 96"/>
                <a:gd name="T13" fmla="*/ 48 h 96"/>
                <a:gd name="T14" fmla="*/ 48 w 96"/>
                <a:gd name="T15" fmla="*/ 84 h 96"/>
                <a:gd name="T16" fmla="*/ 84 w 96"/>
                <a:gd name="T17" fmla="*/ 48 h 96"/>
                <a:gd name="T18" fmla="*/ 48 w 96"/>
                <a:gd name="T19" fmla="*/ 12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6">
                  <a:moveTo>
                    <a:pt x="48" y="96"/>
                  </a:moveTo>
                  <a:cubicBezTo>
                    <a:pt x="22" y="96"/>
                    <a:pt x="0" y="75"/>
                    <a:pt x="0" y="48"/>
                  </a:cubicBezTo>
                  <a:cubicBezTo>
                    <a:pt x="0" y="22"/>
                    <a:pt x="22" y="0"/>
                    <a:pt x="48" y="0"/>
                  </a:cubicBezTo>
                  <a:cubicBezTo>
                    <a:pt x="75" y="0"/>
                    <a:pt x="96" y="22"/>
                    <a:pt x="96" y="48"/>
                  </a:cubicBezTo>
                  <a:cubicBezTo>
                    <a:pt x="96" y="75"/>
                    <a:pt x="75" y="96"/>
                    <a:pt x="48" y="96"/>
                  </a:cubicBezTo>
                  <a:close/>
                  <a:moveTo>
                    <a:pt x="48" y="12"/>
                  </a:moveTo>
                  <a:cubicBezTo>
                    <a:pt x="28" y="12"/>
                    <a:pt x="12" y="29"/>
                    <a:pt x="12" y="48"/>
                  </a:cubicBezTo>
                  <a:cubicBezTo>
                    <a:pt x="12" y="68"/>
                    <a:pt x="28" y="84"/>
                    <a:pt x="48" y="84"/>
                  </a:cubicBezTo>
                  <a:cubicBezTo>
                    <a:pt x="68" y="84"/>
                    <a:pt x="84" y="68"/>
                    <a:pt x="84" y="48"/>
                  </a:cubicBezTo>
                  <a:cubicBezTo>
                    <a:pt x="84" y="29"/>
                    <a:pt x="68" y="12"/>
                    <a:pt x="4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  <p:sp>
          <p:nvSpPr>
            <p:cNvPr id="294" name="Freeform 142">
              <a:extLst>
                <a:ext uri="{FF2B5EF4-FFF2-40B4-BE49-F238E27FC236}">
                  <a16:creationId xmlns:a16="http://schemas.microsoft.com/office/drawing/2014/main" id="{4F2931D0-0ECD-044F-B8D7-5EE83E53FC2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43" y="3157"/>
              <a:ext cx="262" cy="392"/>
            </a:xfrm>
            <a:custGeom>
              <a:avLst/>
              <a:gdLst>
                <a:gd name="T0" fmla="*/ 88 w 177"/>
                <a:gd name="T1" fmla="*/ 265 h 265"/>
                <a:gd name="T2" fmla="*/ 88 w 177"/>
                <a:gd name="T3" fmla="*/ 265 h 265"/>
                <a:gd name="T4" fmla="*/ 83 w 177"/>
                <a:gd name="T5" fmla="*/ 262 h 265"/>
                <a:gd name="T6" fmla="*/ 0 w 177"/>
                <a:gd name="T7" fmla="*/ 89 h 265"/>
                <a:gd name="T8" fmla="*/ 88 w 177"/>
                <a:gd name="T9" fmla="*/ 0 h 265"/>
                <a:gd name="T10" fmla="*/ 177 w 177"/>
                <a:gd name="T11" fmla="*/ 89 h 265"/>
                <a:gd name="T12" fmla="*/ 93 w 177"/>
                <a:gd name="T13" fmla="*/ 262 h 265"/>
                <a:gd name="T14" fmla="*/ 88 w 177"/>
                <a:gd name="T15" fmla="*/ 265 h 265"/>
                <a:gd name="T16" fmla="*/ 88 w 177"/>
                <a:gd name="T17" fmla="*/ 12 h 265"/>
                <a:gd name="T18" fmla="*/ 12 w 177"/>
                <a:gd name="T19" fmla="*/ 89 h 265"/>
                <a:gd name="T20" fmla="*/ 88 w 177"/>
                <a:gd name="T21" fmla="*/ 248 h 265"/>
                <a:gd name="T22" fmla="*/ 165 w 177"/>
                <a:gd name="T23" fmla="*/ 89 h 265"/>
                <a:gd name="T24" fmla="*/ 88 w 177"/>
                <a:gd name="T25" fmla="*/ 12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7" h="265">
                  <a:moveTo>
                    <a:pt x="88" y="265"/>
                  </a:moveTo>
                  <a:cubicBezTo>
                    <a:pt x="88" y="265"/>
                    <a:pt x="88" y="265"/>
                    <a:pt x="88" y="265"/>
                  </a:cubicBezTo>
                  <a:cubicBezTo>
                    <a:pt x="86" y="265"/>
                    <a:pt x="84" y="264"/>
                    <a:pt x="83" y="262"/>
                  </a:cubicBezTo>
                  <a:cubicBezTo>
                    <a:pt x="80" y="257"/>
                    <a:pt x="0" y="135"/>
                    <a:pt x="0" y="89"/>
                  </a:cubicBezTo>
                  <a:cubicBezTo>
                    <a:pt x="0" y="40"/>
                    <a:pt x="40" y="0"/>
                    <a:pt x="88" y="0"/>
                  </a:cubicBezTo>
                  <a:cubicBezTo>
                    <a:pt x="137" y="0"/>
                    <a:pt x="177" y="40"/>
                    <a:pt x="177" y="89"/>
                  </a:cubicBezTo>
                  <a:cubicBezTo>
                    <a:pt x="177" y="135"/>
                    <a:pt x="97" y="257"/>
                    <a:pt x="93" y="262"/>
                  </a:cubicBezTo>
                  <a:cubicBezTo>
                    <a:pt x="92" y="264"/>
                    <a:pt x="90" y="265"/>
                    <a:pt x="88" y="265"/>
                  </a:cubicBezTo>
                  <a:close/>
                  <a:moveTo>
                    <a:pt x="88" y="12"/>
                  </a:moveTo>
                  <a:cubicBezTo>
                    <a:pt x="46" y="12"/>
                    <a:pt x="12" y="47"/>
                    <a:pt x="12" y="89"/>
                  </a:cubicBezTo>
                  <a:cubicBezTo>
                    <a:pt x="12" y="126"/>
                    <a:pt x="71" y="220"/>
                    <a:pt x="88" y="248"/>
                  </a:cubicBezTo>
                  <a:cubicBezTo>
                    <a:pt x="106" y="220"/>
                    <a:pt x="165" y="126"/>
                    <a:pt x="165" y="89"/>
                  </a:cubicBezTo>
                  <a:cubicBezTo>
                    <a:pt x="165" y="47"/>
                    <a:pt x="130" y="12"/>
                    <a:pt x="8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  <p:sp>
          <p:nvSpPr>
            <p:cNvPr id="295" name="Freeform 143">
              <a:extLst>
                <a:ext uri="{FF2B5EF4-FFF2-40B4-BE49-F238E27FC236}">
                  <a16:creationId xmlns:a16="http://schemas.microsoft.com/office/drawing/2014/main" id="{2A0F5EEC-4050-F048-8AF4-786AD6520BE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60" y="3499"/>
              <a:ext cx="426" cy="84"/>
            </a:xfrm>
            <a:custGeom>
              <a:avLst/>
              <a:gdLst>
                <a:gd name="T0" fmla="*/ 144 w 288"/>
                <a:gd name="T1" fmla="*/ 57 h 57"/>
                <a:gd name="T2" fmla="*/ 0 w 288"/>
                <a:gd name="T3" fmla="*/ 27 h 57"/>
                <a:gd name="T4" fmla="*/ 83 w 288"/>
                <a:gd name="T5" fmla="*/ 0 h 57"/>
                <a:gd name="T6" fmla="*/ 90 w 288"/>
                <a:gd name="T7" fmla="*/ 5 h 57"/>
                <a:gd name="T8" fmla="*/ 84 w 288"/>
                <a:gd name="T9" fmla="*/ 12 h 57"/>
                <a:gd name="T10" fmla="*/ 13 w 288"/>
                <a:gd name="T11" fmla="*/ 27 h 57"/>
                <a:gd name="T12" fmla="*/ 144 w 288"/>
                <a:gd name="T13" fmla="*/ 45 h 57"/>
                <a:gd name="T14" fmla="*/ 276 w 288"/>
                <a:gd name="T15" fmla="*/ 27 h 57"/>
                <a:gd name="T16" fmla="*/ 204 w 288"/>
                <a:gd name="T17" fmla="*/ 12 h 57"/>
                <a:gd name="T18" fmla="*/ 198 w 288"/>
                <a:gd name="T19" fmla="*/ 5 h 57"/>
                <a:gd name="T20" fmla="*/ 205 w 288"/>
                <a:gd name="T21" fmla="*/ 0 h 57"/>
                <a:gd name="T22" fmla="*/ 288 w 288"/>
                <a:gd name="T23" fmla="*/ 27 h 57"/>
                <a:gd name="T24" fmla="*/ 144 w 288"/>
                <a:gd name="T25" fmla="*/ 57 h 57"/>
                <a:gd name="T26" fmla="*/ 276 w 288"/>
                <a:gd name="T27" fmla="*/ 28 h 57"/>
                <a:gd name="T28" fmla="*/ 276 w 288"/>
                <a:gd name="T29" fmla="*/ 2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88" h="57">
                  <a:moveTo>
                    <a:pt x="144" y="57"/>
                  </a:moveTo>
                  <a:cubicBezTo>
                    <a:pt x="130" y="57"/>
                    <a:pt x="0" y="57"/>
                    <a:pt x="0" y="27"/>
                  </a:cubicBezTo>
                  <a:cubicBezTo>
                    <a:pt x="0" y="14"/>
                    <a:pt x="28" y="5"/>
                    <a:pt x="83" y="0"/>
                  </a:cubicBezTo>
                  <a:cubicBezTo>
                    <a:pt x="87" y="0"/>
                    <a:pt x="89" y="2"/>
                    <a:pt x="90" y="5"/>
                  </a:cubicBezTo>
                  <a:cubicBezTo>
                    <a:pt x="90" y="9"/>
                    <a:pt x="88" y="12"/>
                    <a:pt x="84" y="12"/>
                  </a:cubicBezTo>
                  <a:cubicBezTo>
                    <a:pt x="33" y="16"/>
                    <a:pt x="16" y="24"/>
                    <a:pt x="13" y="27"/>
                  </a:cubicBezTo>
                  <a:cubicBezTo>
                    <a:pt x="18" y="34"/>
                    <a:pt x="65" y="45"/>
                    <a:pt x="144" y="45"/>
                  </a:cubicBezTo>
                  <a:cubicBezTo>
                    <a:pt x="223" y="45"/>
                    <a:pt x="270" y="34"/>
                    <a:pt x="276" y="27"/>
                  </a:cubicBezTo>
                  <a:cubicBezTo>
                    <a:pt x="273" y="24"/>
                    <a:pt x="255" y="16"/>
                    <a:pt x="204" y="12"/>
                  </a:cubicBezTo>
                  <a:cubicBezTo>
                    <a:pt x="200" y="12"/>
                    <a:pt x="198" y="9"/>
                    <a:pt x="198" y="5"/>
                  </a:cubicBezTo>
                  <a:cubicBezTo>
                    <a:pt x="199" y="2"/>
                    <a:pt x="201" y="0"/>
                    <a:pt x="205" y="0"/>
                  </a:cubicBezTo>
                  <a:cubicBezTo>
                    <a:pt x="260" y="5"/>
                    <a:pt x="288" y="14"/>
                    <a:pt x="288" y="27"/>
                  </a:cubicBezTo>
                  <a:cubicBezTo>
                    <a:pt x="288" y="57"/>
                    <a:pt x="159" y="57"/>
                    <a:pt x="144" y="57"/>
                  </a:cubicBezTo>
                  <a:close/>
                  <a:moveTo>
                    <a:pt x="276" y="28"/>
                  </a:moveTo>
                  <a:cubicBezTo>
                    <a:pt x="276" y="28"/>
                    <a:pt x="276" y="28"/>
                    <a:pt x="276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</p:grpSp>
      <p:grpSp>
        <p:nvGrpSpPr>
          <p:cNvPr id="296" name="Group 265">
            <a:extLst>
              <a:ext uri="{FF2B5EF4-FFF2-40B4-BE49-F238E27FC236}">
                <a16:creationId xmlns:a16="http://schemas.microsoft.com/office/drawing/2014/main" id="{DB574722-631E-164E-AF27-0911A2FEC321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86502" y="1940477"/>
            <a:ext cx="477838" cy="478960"/>
            <a:chOff x="4480" y="2998"/>
            <a:chExt cx="426" cy="427"/>
          </a:xfrm>
          <a:solidFill>
            <a:schemeClr val="accent1"/>
          </a:solidFill>
        </p:grpSpPr>
        <p:sp>
          <p:nvSpPr>
            <p:cNvPr id="297" name="Freeform 266">
              <a:extLst>
                <a:ext uri="{FF2B5EF4-FFF2-40B4-BE49-F238E27FC236}">
                  <a16:creationId xmlns:a16="http://schemas.microsoft.com/office/drawing/2014/main" id="{B9360F8F-35A5-2948-A337-3FA5820849C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80" y="2998"/>
              <a:ext cx="426" cy="427"/>
            </a:xfrm>
            <a:custGeom>
              <a:avLst/>
              <a:gdLst>
                <a:gd name="T0" fmla="*/ 144 w 288"/>
                <a:gd name="T1" fmla="*/ 288 h 288"/>
                <a:gd name="T2" fmla="*/ 0 w 288"/>
                <a:gd name="T3" fmla="*/ 141 h 288"/>
                <a:gd name="T4" fmla="*/ 138 w 288"/>
                <a:gd name="T5" fmla="*/ 0 h 288"/>
                <a:gd name="T6" fmla="*/ 144 w 288"/>
                <a:gd name="T7" fmla="*/ 0 h 288"/>
                <a:gd name="T8" fmla="*/ 288 w 288"/>
                <a:gd name="T9" fmla="*/ 143 h 288"/>
                <a:gd name="T10" fmla="*/ 144 w 288"/>
                <a:gd name="T11" fmla="*/ 288 h 288"/>
                <a:gd name="T12" fmla="*/ 144 w 288"/>
                <a:gd name="T13" fmla="*/ 12 h 288"/>
                <a:gd name="T14" fmla="*/ 139 w 288"/>
                <a:gd name="T15" fmla="*/ 12 h 288"/>
                <a:gd name="T16" fmla="*/ 12 w 288"/>
                <a:gd name="T17" fmla="*/ 141 h 288"/>
                <a:gd name="T18" fmla="*/ 144 w 288"/>
                <a:gd name="T19" fmla="*/ 276 h 288"/>
                <a:gd name="T20" fmla="*/ 276 w 288"/>
                <a:gd name="T21" fmla="*/ 143 h 288"/>
                <a:gd name="T22" fmla="*/ 144 w 288"/>
                <a:gd name="T23" fmla="*/ 12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88" h="288">
                  <a:moveTo>
                    <a:pt x="144" y="288"/>
                  </a:moveTo>
                  <a:cubicBezTo>
                    <a:pt x="65" y="288"/>
                    <a:pt x="0" y="222"/>
                    <a:pt x="0" y="141"/>
                  </a:cubicBezTo>
                  <a:cubicBezTo>
                    <a:pt x="0" y="64"/>
                    <a:pt x="60" y="3"/>
                    <a:pt x="138" y="0"/>
                  </a:cubicBezTo>
                  <a:cubicBezTo>
                    <a:pt x="140" y="0"/>
                    <a:pt x="142" y="0"/>
                    <a:pt x="144" y="0"/>
                  </a:cubicBezTo>
                  <a:cubicBezTo>
                    <a:pt x="224" y="0"/>
                    <a:pt x="288" y="64"/>
                    <a:pt x="288" y="143"/>
                  </a:cubicBezTo>
                  <a:cubicBezTo>
                    <a:pt x="288" y="223"/>
                    <a:pt x="224" y="288"/>
                    <a:pt x="144" y="288"/>
                  </a:cubicBezTo>
                  <a:close/>
                  <a:moveTo>
                    <a:pt x="144" y="12"/>
                  </a:moveTo>
                  <a:cubicBezTo>
                    <a:pt x="143" y="12"/>
                    <a:pt x="141" y="12"/>
                    <a:pt x="139" y="12"/>
                  </a:cubicBezTo>
                  <a:cubicBezTo>
                    <a:pt x="67" y="15"/>
                    <a:pt x="12" y="70"/>
                    <a:pt x="12" y="141"/>
                  </a:cubicBezTo>
                  <a:cubicBezTo>
                    <a:pt x="12" y="215"/>
                    <a:pt x="71" y="276"/>
                    <a:pt x="144" y="276"/>
                  </a:cubicBezTo>
                  <a:cubicBezTo>
                    <a:pt x="217" y="276"/>
                    <a:pt x="276" y="216"/>
                    <a:pt x="276" y="143"/>
                  </a:cubicBezTo>
                  <a:cubicBezTo>
                    <a:pt x="276" y="71"/>
                    <a:pt x="217" y="12"/>
                    <a:pt x="14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  <p:sp>
          <p:nvSpPr>
            <p:cNvPr id="298" name="Freeform 267">
              <a:extLst>
                <a:ext uri="{FF2B5EF4-FFF2-40B4-BE49-F238E27FC236}">
                  <a16:creationId xmlns:a16="http://schemas.microsoft.com/office/drawing/2014/main" id="{D12E7AA0-6D6F-1C44-A651-D3A086359C5B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9" y="3001"/>
              <a:ext cx="123" cy="419"/>
            </a:xfrm>
            <a:custGeom>
              <a:avLst/>
              <a:gdLst>
                <a:gd name="T0" fmla="*/ 74 w 83"/>
                <a:gd name="T1" fmla="*/ 283 h 283"/>
                <a:gd name="T2" fmla="*/ 74 w 83"/>
                <a:gd name="T3" fmla="*/ 0 h 283"/>
                <a:gd name="T4" fmla="*/ 83 w 83"/>
                <a:gd name="T5" fmla="*/ 8 h 283"/>
                <a:gd name="T6" fmla="*/ 83 w 83"/>
                <a:gd name="T7" fmla="*/ 276 h 283"/>
                <a:gd name="T8" fmla="*/ 74 w 83"/>
                <a:gd name="T9" fmla="*/ 283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" h="283">
                  <a:moveTo>
                    <a:pt x="74" y="283"/>
                  </a:moveTo>
                  <a:cubicBezTo>
                    <a:pt x="0" y="186"/>
                    <a:pt x="1" y="80"/>
                    <a:pt x="74" y="0"/>
                  </a:cubicBezTo>
                  <a:cubicBezTo>
                    <a:pt x="83" y="8"/>
                    <a:pt x="83" y="8"/>
                    <a:pt x="83" y="8"/>
                  </a:cubicBezTo>
                  <a:cubicBezTo>
                    <a:pt x="13" y="84"/>
                    <a:pt x="13" y="182"/>
                    <a:pt x="83" y="276"/>
                  </a:cubicBezTo>
                  <a:lnTo>
                    <a:pt x="74" y="28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  <p:sp>
          <p:nvSpPr>
            <p:cNvPr id="299" name="Freeform 268">
              <a:extLst>
                <a:ext uri="{FF2B5EF4-FFF2-40B4-BE49-F238E27FC236}">
                  <a16:creationId xmlns:a16="http://schemas.microsoft.com/office/drawing/2014/main" id="{106A933E-5559-2E41-A345-731A2E0F8E12}"/>
                </a:ext>
              </a:extLst>
            </p:cNvPr>
            <p:cNvSpPr>
              <a:spLocks/>
            </p:cNvSpPr>
            <p:nvPr/>
          </p:nvSpPr>
          <p:spPr bwMode="auto">
            <a:xfrm>
              <a:off x="4696" y="3001"/>
              <a:ext cx="123" cy="419"/>
            </a:xfrm>
            <a:custGeom>
              <a:avLst/>
              <a:gdLst>
                <a:gd name="T0" fmla="*/ 9 w 83"/>
                <a:gd name="T1" fmla="*/ 283 h 283"/>
                <a:gd name="T2" fmla="*/ 0 w 83"/>
                <a:gd name="T3" fmla="*/ 276 h 283"/>
                <a:gd name="T4" fmla="*/ 0 w 83"/>
                <a:gd name="T5" fmla="*/ 8 h 283"/>
                <a:gd name="T6" fmla="*/ 9 w 83"/>
                <a:gd name="T7" fmla="*/ 0 h 283"/>
                <a:gd name="T8" fmla="*/ 9 w 83"/>
                <a:gd name="T9" fmla="*/ 283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" h="283">
                  <a:moveTo>
                    <a:pt x="9" y="283"/>
                  </a:moveTo>
                  <a:cubicBezTo>
                    <a:pt x="0" y="276"/>
                    <a:pt x="0" y="276"/>
                    <a:pt x="0" y="276"/>
                  </a:cubicBezTo>
                  <a:cubicBezTo>
                    <a:pt x="70" y="182"/>
                    <a:pt x="70" y="84"/>
                    <a:pt x="0" y="8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82" y="80"/>
                    <a:pt x="83" y="186"/>
                    <a:pt x="9" y="28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  <p:sp>
          <p:nvSpPr>
            <p:cNvPr id="300" name="Rectangle 269">
              <a:extLst>
                <a:ext uri="{FF2B5EF4-FFF2-40B4-BE49-F238E27FC236}">
                  <a16:creationId xmlns:a16="http://schemas.microsoft.com/office/drawing/2014/main" id="{9C2B5A47-940D-EA48-BAA9-4D26EB1A3E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6" y="3300"/>
              <a:ext cx="356" cy="1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  <p:sp>
          <p:nvSpPr>
            <p:cNvPr id="301" name="Rectangle 270">
              <a:extLst>
                <a:ext uri="{FF2B5EF4-FFF2-40B4-BE49-F238E27FC236}">
                  <a16:creationId xmlns:a16="http://schemas.microsoft.com/office/drawing/2014/main" id="{C426CD1A-3E99-F54E-9271-6DE70CA75D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23" y="3087"/>
              <a:ext cx="339" cy="1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  <p:sp>
          <p:nvSpPr>
            <p:cNvPr id="302" name="Rectangle 271">
              <a:extLst>
                <a:ext uri="{FF2B5EF4-FFF2-40B4-BE49-F238E27FC236}">
                  <a16:creationId xmlns:a16="http://schemas.microsoft.com/office/drawing/2014/main" id="{B3811124-B17C-D94B-8AD1-A4CCDE5EA5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9" y="3194"/>
              <a:ext cx="408" cy="1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</p:grpSp>
      <p:grpSp>
        <p:nvGrpSpPr>
          <p:cNvPr id="303" name="Group 92">
            <a:extLst>
              <a:ext uri="{FF2B5EF4-FFF2-40B4-BE49-F238E27FC236}">
                <a16:creationId xmlns:a16="http://schemas.microsoft.com/office/drawing/2014/main" id="{31B23D09-8735-2E48-9CB2-8770D647F10C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560155" y="5528336"/>
            <a:ext cx="578644" cy="412766"/>
            <a:chOff x="341" y="1769"/>
            <a:chExt cx="450" cy="321"/>
          </a:xfrm>
          <a:solidFill>
            <a:schemeClr val="accent1"/>
          </a:solidFill>
        </p:grpSpPr>
        <p:sp>
          <p:nvSpPr>
            <p:cNvPr id="304" name="Freeform 93">
              <a:extLst>
                <a:ext uri="{FF2B5EF4-FFF2-40B4-BE49-F238E27FC236}">
                  <a16:creationId xmlns:a16="http://schemas.microsoft.com/office/drawing/2014/main" id="{D6BFE993-EF88-464D-8FCD-289EC0330F6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7" y="1923"/>
              <a:ext cx="101" cy="167"/>
            </a:xfrm>
            <a:custGeom>
              <a:avLst/>
              <a:gdLst>
                <a:gd name="T0" fmla="*/ 68 w 68"/>
                <a:gd name="T1" fmla="*/ 14 h 113"/>
                <a:gd name="T2" fmla="*/ 54 w 68"/>
                <a:gd name="T3" fmla="*/ 0 h 113"/>
                <a:gd name="T4" fmla="*/ 13 w 68"/>
                <a:gd name="T5" fmla="*/ 0 h 113"/>
                <a:gd name="T6" fmla="*/ 0 w 68"/>
                <a:gd name="T7" fmla="*/ 14 h 113"/>
                <a:gd name="T8" fmla="*/ 0 w 68"/>
                <a:gd name="T9" fmla="*/ 100 h 113"/>
                <a:gd name="T10" fmla="*/ 13 w 68"/>
                <a:gd name="T11" fmla="*/ 113 h 113"/>
                <a:gd name="T12" fmla="*/ 54 w 68"/>
                <a:gd name="T13" fmla="*/ 113 h 113"/>
                <a:gd name="T14" fmla="*/ 68 w 68"/>
                <a:gd name="T15" fmla="*/ 100 h 113"/>
                <a:gd name="T16" fmla="*/ 68 w 68"/>
                <a:gd name="T17" fmla="*/ 14 h 113"/>
                <a:gd name="T18" fmla="*/ 58 w 68"/>
                <a:gd name="T19" fmla="*/ 100 h 113"/>
                <a:gd name="T20" fmla="*/ 54 w 68"/>
                <a:gd name="T21" fmla="*/ 104 h 113"/>
                <a:gd name="T22" fmla="*/ 13 w 68"/>
                <a:gd name="T23" fmla="*/ 104 h 113"/>
                <a:gd name="T24" fmla="*/ 9 w 68"/>
                <a:gd name="T25" fmla="*/ 100 h 113"/>
                <a:gd name="T26" fmla="*/ 9 w 68"/>
                <a:gd name="T27" fmla="*/ 90 h 113"/>
                <a:gd name="T28" fmla="*/ 58 w 68"/>
                <a:gd name="T29" fmla="*/ 90 h 113"/>
                <a:gd name="T30" fmla="*/ 58 w 68"/>
                <a:gd name="T31" fmla="*/ 100 h 113"/>
                <a:gd name="T32" fmla="*/ 58 w 68"/>
                <a:gd name="T33" fmla="*/ 81 h 113"/>
                <a:gd name="T34" fmla="*/ 9 w 68"/>
                <a:gd name="T35" fmla="*/ 81 h 113"/>
                <a:gd name="T36" fmla="*/ 9 w 68"/>
                <a:gd name="T37" fmla="*/ 31 h 113"/>
                <a:gd name="T38" fmla="*/ 58 w 68"/>
                <a:gd name="T39" fmla="*/ 31 h 113"/>
                <a:gd name="T40" fmla="*/ 58 w 68"/>
                <a:gd name="T41" fmla="*/ 81 h 113"/>
                <a:gd name="T42" fmla="*/ 58 w 68"/>
                <a:gd name="T43" fmla="*/ 22 h 113"/>
                <a:gd name="T44" fmla="*/ 9 w 68"/>
                <a:gd name="T45" fmla="*/ 22 h 113"/>
                <a:gd name="T46" fmla="*/ 9 w 68"/>
                <a:gd name="T47" fmla="*/ 14 h 113"/>
                <a:gd name="T48" fmla="*/ 13 w 68"/>
                <a:gd name="T49" fmla="*/ 9 h 113"/>
                <a:gd name="T50" fmla="*/ 54 w 68"/>
                <a:gd name="T51" fmla="*/ 9 h 113"/>
                <a:gd name="T52" fmla="*/ 58 w 68"/>
                <a:gd name="T53" fmla="*/ 14 h 113"/>
                <a:gd name="T54" fmla="*/ 58 w 68"/>
                <a:gd name="T55" fmla="*/ 22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68" h="113">
                  <a:moveTo>
                    <a:pt x="68" y="14"/>
                  </a:moveTo>
                  <a:cubicBezTo>
                    <a:pt x="68" y="6"/>
                    <a:pt x="62" y="0"/>
                    <a:pt x="54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4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0" y="107"/>
                    <a:pt x="6" y="113"/>
                    <a:pt x="13" y="113"/>
                  </a:cubicBezTo>
                  <a:cubicBezTo>
                    <a:pt x="54" y="113"/>
                    <a:pt x="54" y="113"/>
                    <a:pt x="54" y="113"/>
                  </a:cubicBezTo>
                  <a:cubicBezTo>
                    <a:pt x="62" y="113"/>
                    <a:pt x="68" y="107"/>
                    <a:pt x="68" y="100"/>
                  </a:cubicBezTo>
                  <a:lnTo>
                    <a:pt x="68" y="14"/>
                  </a:lnTo>
                  <a:close/>
                  <a:moveTo>
                    <a:pt x="58" y="100"/>
                  </a:moveTo>
                  <a:cubicBezTo>
                    <a:pt x="58" y="102"/>
                    <a:pt x="56" y="104"/>
                    <a:pt x="54" y="104"/>
                  </a:cubicBezTo>
                  <a:cubicBezTo>
                    <a:pt x="13" y="104"/>
                    <a:pt x="13" y="104"/>
                    <a:pt x="13" y="104"/>
                  </a:cubicBezTo>
                  <a:cubicBezTo>
                    <a:pt x="11" y="104"/>
                    <a:pt x="9" y="102"/>
                    <a:pt x="9" y="100"/>
                  </a:cubicBezTo>
                  <a:cubicBezTo>
                    <a:pt x="9" y="90"/>
                    <a:pt x="9" y="90"/>
                    <a:pt x="9" y="90"/>
                  </a:cubicBezTo>
                  <a:cubicBezTo>
                    <a:pt x="58" y="90"/>
                    <a:pt x="58" y="90"/>
                    <a:pt x="58" y="90"/>
                  </a:cubicBezTo>
                  <a:lnTo>
                    <a:pt x="58" y="100"/>
                  </a:lnTo>
                  <a:close/>
                  <a:moveTo>
                    <a:pt x="58" y="81"/>
                  </a:moveTo>
                  <a:cubicBezTo>
                    <a:pt x="9" y="81"/>
                    <a:pt x="9" y="81"/>
                    <a:pt x="9" y="81"/>
                  </a:cubicBezTo>
                  <a:cubicBezTo>
                    <a:pt x="9" y="31"/>
                    <a:pt x="9" y="31"/>
                    <a:pt x="9" y="31"/>
                  </a:cubicBezTo>
                  <a:cubicBezTo>
                    <a:pt x="58" y="31"/>
                    <a:pt x="58" y="31"/>
                    <a:pt x="58" y="31"/>
                  </a:cubicBezTo>
                  <a:lnTo>
                    <a:pt x="58" y="81"/>
                  </a:lnTo>
                  <a:close/>
                  <a:moveTo>
                    <a:pt x="58" y="22"/>
                  </a:moveTo>
                  <a:cubicBezTo>
                    <a:pt x="9" y="22"/>
                    <a:pt x="9" y="22"/>
                    <a:pt x="9" y="22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1"/>
                    <a:pt x="11" y="9"/>
                    <a:pt x="13" y="9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6" y="9"/>
                    <a:pt x="58" y="11"/>
                    <a:pt x="58" y="14"/>
                  </a:cubicBezTo>
                  <a:lnTo>
                    <a:pt x="58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  <p:sp>
          <p:nvSpPr>
            <p:cNvPr id="305" name="Freeform 94">
              <a:extLst>
                <a:ext uri="{FF2B5EF4-FFF2-40B4-BE49-F238E27FC236}">
                  <a16:creationId xmlns:a16="http://schemas.microsoft.com/office/drawing/2014/main" id="{37409101-31C8-E04F-8744-C456BF4053A3}"/>
                </a:ext>
              </a:extLst>
            </p:cNvPr>
            <p:cNvSpPr>
              <a:spLocks/>
            </p:cNvSpPr>
            <p:nvPr/>
          </p:nvSpPr>
          <p:spPr bwMode="auto">
            <a:xfrm>
              <a:off x="417" y="1806"/>
              <a:ext cx="321" cy="194"/>
            </a:xfrm>
            <a:custGeom>
              <a:avLst/>
              <a:gdLst>
                <a:gd name="T0" fmla="*/ 217 w 217"/>
                <a:gd name="T1" fmla="*/ 5 h 131"/>
                <a:gd name="T2" fmla="*/ 212 w 217"/>
                <a:gd name="T3" fmla="*/ 0 h 131"/>
                <a:gd name="T4" fmla="*/ 5 w 217"/>
                <a:gd name="T5" fmla="*/ 0 h 131"/>
                <a:gd name="T6" fmla="*/ 0 w 217"/>
                <a:gd name="T7" fmla="*/ 5 h 131"/>
                <a:gd name="T8" fmla="*/ 0 w 217"/>
                <a:gd name="T9" fmla="*/ 29 h 131"/>
                <a:gd name="T10" fmla="*/ 10 w 217"/>
                <a:gd name="T11" fmla="*/ 29 h 131"/>
                <a:gd name="T12" fmla="*/ 10 w 217"/>
                <a:gd name="T13" fmla="*/ 10 h 131"/>
                <a:gd name="T14" fmla="*/ 207 w 217"/>
                <a:gd name="T15" fmla="*/ 10 h 131"/>
                <a:gd name="T16" fmla="*/ 207 w 217"/>
                <a:gd name="T17" fmla="*/ 121 h 131"/>
                <a:gd name="T18" fmla="*/ 97 w 217"/>
                <a:gd name="T19" fmla="*/ 121 h 131"/>
                <a:gd name="T20" fmla="*/ 97 w 217"/>
                <a:gd name="T21" fmla="*/ 131 h 131"/>
                <a:gd name="T22" fmla="*/ 212 w 217"/>
                <a:gd name="T23" fmla="*/ 131 h 131"/>
                <a:gd name="T24" fmla="*/ 217 w 217"/>
                <a:gd name="T25" fmla="*/ 126 h 131"/>
                <a:gd name="T26" fmla="*/ 217 w 217"/>
                <a:gd name="T27" fmla="*/ 5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7" h="131">
                  <a:moveTo>
                    <a:pt x="217" y="5"/>
                  </a:moveTo>
                  <a:cubicBezTo>
                    <a:pt x="217" y="2"/>
                    <a:pt x="215" y="0"/>
                    <a:pt x="21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10" y="29"/>
                    <a:pt x="10" y="29"/>
                    <a:pt x="10" y="29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207" y="10"/>
                    <a:pt x="207" y="10"/>
                    <a:pt x="207" y="10"/>
                  </a:cubicBezTo>
                  <a:cubicBezTo>
                    <a:pt x="207" y="121"/>
                    <a:pt x="207" y="121"/>
                    <a:pt x="207" y="121"/>
                  </a:cubicBezTo>
                  <a:cubicBezTo>
                    <a:pt x="97" y="121"/>
                    <a:pt x="97" y="121"/>
                    <a:pt x="97" y="121"/>
                  </a:cubicBezTo>
                  <a:cubicBezTo>
                    <a:pt x="97" y="131"/>
                    <a:pt x="97" y="131"/>
                    <a:pt x="97" y="131"/>
                  </a:cubicBezTo>
                  <a:cubicBezTo>
                    <a:pt x="212" y="131"/>
                    <a:pt x="212" y="131"/>
                    <a:pt x="212" y="131"/>
                  </a:cubicBezTo>
                  <a:cubicBezTo>
                    <a:pt x="215" y="131"/>
                    <a:pt x="217" y="129"/>
                    <a:pt x="217" y="126"/>
                  </a:cubicBezTo>
                  <a:lnTo>
                    <a:pt x="217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  <p:sp>
          <p:nvSpPr>
            <p:cNvPr id="306" name="Freeform 95">
              <a:extLst>
                <a:ext uri="{FF2B5EF4-FFF2-40B4-BE49-F238E27FC236}">
                  <a16:creationId xmlns:a16="http://schemas.microsoft.com/office/drawing/2014/main" id="{844F5876-66F7-7740-8476-CDBA4D0E8A4C}"/>
                </a:ext>
              </a:extLst>
            </p:cNvPr>
            <p:cNvSpPr>
              <a:spLocks/>
            </p:cNvSpPr>
            <p:nvPr/>
          </p:nvSpPr>
          <p:spPr bwMode="auto">
            <a:xfrm>
              <a:off x="382" y="1769"/>
              <a:ext cx="409" cy="321"/>
            </a:xfrm>
            <a:custGeom>
              <a:avLst/>
              <a:gdLst>
                <a:gd name="T0" fmla="*/ 272 w 277"/>
                <a:gd name="T1" fmla="*/ 171 h 217"/>
                <a:gd name="T2" fmla="*/ 265 w 277"/>
                <a:gd name="T3" fmla="*/ 171 h 217"/>
                <a:gd name="T4" fmla="*/ 265 w 277"/>
                <a:gd name="T5" fmla="*/ 24 h 217"/>
                <a:gd name="T6" fmla="*/ 242 w 277"/>
                <a:gd name="T7" fmla="*/ 0 h 217"/>
                <a:gd name="T8" fmla="*/ 23 w 277"/>
                <a:gd name="T9" fmla="*/ 0 h 217"/>
                <a:gd name="T10" fmla="*/ 0 w 277"/>
                <a:gd name="T11" fmla="*/ 24 h 217"/>
                <a:gd name="T12" fmla="*/ 0 w 277"/>
                <a:gd name="T13" fmla="*/ 54 h 217"/>
                <a:gd name="T14" fmla="*/ 10 w 277"/>
                <a:gd name="T15" fmla="*/ 54 h 217"/>
                <a:gd name="T16" fmla="*/ 10 w 277"/>
                <a:gd name="T17" fmla="*/ 24 h 217"/>
                <a:gd name="T18" fmla="*/ 23 w 277"/>
                <a:gd name="T19" fmla="*/ 10 h 217"/>
                <a:gd name="T20" fmla="*/ 242 w 277"/>
                <a:gd name="T21" fmla="*/ 10 h 217"/>
                <a:gd name="T22" fmla="*/ 255 w 277"/>
                <a:gd name="T23" fmla="*/ 24 h 217"/>
                <a:gd name="T24" fmla="*/ 255 w 277"/>
                <a:gd name="T25" fmla="*/ 171 h 217"/>
                <a:gd name="T26" fmla="*/ 163 w 277"/>
                <a:gd name="T27" fmla="*/ 171 h 217"/>
                <a:gd name="T28" fmla="*/ 158 w 277"/>
                <a:gd name="T29" fmla="*/ 176 h 217"/>
                <a:gd name="T30" fmla="*/ 158 w 277"/>
                <a:gd name="T31" fmla="*/ 183 h 217"/>
                <a:gd name="T32" fmla="*/ 121 w 277"/>
                <a:gd name="T33" fmla="*/ 183 h 217"/>
                <a:gd name="T34" fmla="*/ 121 w 277"/>
                <a:gd name="T35" fmla="*/ 193 h 217"/>
                <a:gd name="T36" fmla="*/ 163 w 277"/>
                <a:gd name="T37" fmla="*/ 193 h 217"/>
                <a:gd name="T38" fmla="*/ 168 w 277"/>
                <a:gd name="T39" fmla="*/ 188 h 217"/>
                <a:gd name="T40" fmla="*/ 168 w 277"/>
                <a:gd name="T41" fmla="*/ 181 h 217"/>
                <a:gd name="T42" fmla="*/ 267 w 277"/>
                <a:gd name="T43" fmla="*/ 181 h 217"/>
                <a:gd name="T44" fmla="*/ 267 w 277"/>
                <a:gd name="T45" fmla="*/ 200 h 217"/>
                <a:gd name="T46" fmla="*/ 260 w 277"/>
                <a:gd name="T47" fmla="*/ 207 h 217"/>
                <a:gd name="T48" fmla="*/ 121 w 277"/>
                <a:gd name="T49" fmla="*/ 207 h 217"/>
                <a:gd name="T50" fmla="*/ 121 w 277"/>
                <a:gd name="T51" fmla="*/ 208 h 217"/>
                <a:gd name="T52" fmla="*/ 117 w 277"/>
                <a:gd name="T53" fmla="*/ 216 h 217"/>
                <a:gd name="T54" fmla="*/ 116 w 277"/>
                <a:gd name="T55" fmla="*/ 217 h 217"/>
                <a:gd name="T56" fmla="*/ 260 w 277"/>
                <a:gd name="T57" fmla="*/ 217 h 217"/>
                <a:gd name="T58" fmla="*/ 277 w 277"/>
                <a:gd name="T59" fmla="*/ 200 h 217"/>
                <a:gd name="T60" fmla="*/ 277 w 277"/>
                <a:gd name="T61" fmla="*/ 176 h 217"/>
                <a:gd name="T62" fmla="*/ 272 w 277"/>
                <a:gd name="T63" fmla="*/ 171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7" h="217">
                  <a:moveTo>
                    <a:pt x="272" y="171"/>
                  </a:moveTo>
                  <a:cubicBezTo>
                    <a:pt x="265" y="171"/>
                    <a:pt x="265" y="171"/>
                    <a:pt x="265" y="171"/>
                  </a:cubicBezTo>
                  <a:cubicBezTo>
                    <a:pt x="265" y="24"/>
                    <a:pt x="265" y="24"/>
                    <a:pt x="265" y="24"/>
                  </a:cubicBezTo>
                  <a:cubicBezTo>
                    <a:pt x="265" y="11"/>
                    <a:pt x="255" y="0"/>
                    <a:pt x="242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10" y="0"/>
                    <a:pt x="0" y="11"/>
                    <a:pt x="0" y="2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10" y="54"/>
                    <a:pt x="10" y="54"/>
                    <a:pt x="10" y="5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16"/>
                    <a:pt x="16" y="10"/>
                    <a:pt x="23" y="10"/>
                  </a:cubicBezTo>
                  <a:cubicBezTo>
                    <a:pt x="242" y="10"/>
                    <a:pt x="242" y="10"/>
                    <a:pt x="242" y="10"/>
                  </a:cubicBezTo>
                  <a:cubicBezTo>
                    <a:pt x="249" y="10"/>
                    <a:pt x="255" y="16"/>
                    <a:pt x="255" y="24"/>
                  </a:cubicBezTo>
                  <a:cubicBezTo>
                    <a:pt x="255" y="171"/>
                    <a:pt x="255" y="171"/>
                    <a:pt x="255" y="171"/>
                  </a:cubicBezTo>
                  <a:cubicBezTo>
                    <a:pt x="163" y="171"/>
                    <a:pt x="163" y="171"/>
                    <a:pt x="163" y="171"/>
                  </a:cubicBezTo>
                  <a:cubicBezTo>
                    <a:pt x="160" y="171"/>
                    <a:pt x="158" y="173"/>
                    <a:pt x="158" y="176"/>
                  </a:cubicBezTo>
                  <a:cubicBezTo>
                    <a:pt x="158" y="183"/>
                    <a:pt x="158" y="183"/>
                    <a:pt x="158" y="183"/>
                  </a:cubicBezTo>
                  <a:cubicBezTo>
                    <a:pt x="121" y="183"/>
                    <a:pt x="121" y="183"/>
                    <a:pt x="121" y="183"/>
                  </a:cubicBezTo>
                  <a:cubicBezTo>
                    <a:pt x="121" y="193"/>
                    <a:pt x="121" y="193"/>
                    <a:pt x="121" y="193"/>
                  </a:cubicBezTo>
                  <a:cubicBezTo>
                    <a:pt x="163" y="193"/>
                    <a:pt x="163" y="193"/>
                    <a:pt x="163" y="193"/>
                  </a:cubicBezTo>
                  <a:cubicBezTo>
                    <a:pt x="166" y="193"/>
                    <a:pt x="168" y="191"/>
                    <a:pt x="168" y="188"/>
                  </a:cubicBezTo>
                  <a:cubicBezTo>
                    <a:pt x="168" y="181"/>
                    <a:pt x="168" y="181"/>
                    <a:pt x="168" y="181"/>
                  </a:cubicBezTo>
                  <a:cubicBezTo>
                    <a:pt x="267" y="181"/>
                    <a:pt x="267" y="181"/>
                    <a:pt x="267" y="181"/>
                  </a:cubicBezTo>
                  <a:cubicBezTo>
                    <a:pt x="267" y="200"/>
                    <a:pt x="267" y="200"/>
                    <a:pt x="267" y="200"/>
                  </a:cubicBezTo>
                  <a:cubicBezTo>
                    <a:pt x="267" y="204"/>
                    <a:pt x="264" y="207"/>
                    <a:pt x="260" y="207"/>
                  </a:cubicBezTo>
                  <a:cubicBezTo>
                    <a:pt x="121" y="207"/>
                    <a:pt x="121" y="207"/>
                    <a:pt x="121" y="207"/>
                  </a:cubicBezTo>
                  <a:cubicBezTo>
                    <a:pt x="121" y="208"/>
                    <a:pt x="121" y="208"/>
                    <a:pt x="121" y="208"/>
                  </a:cubicBezTo>
                  <a:cubicBezTo>
                    <a:pt x="120" y="211"/>
                    <a:pt x="119" y="213"/>
                    <a:pt x="117" y="216"/>
                  </a:cubicBezTo>
                  <a:cubicBezTo>
                    <a:pt x="116" y="217"/>
                    <a:pt x="116" y="217"/>
                    <a:pt x="116" y="217"/>
                  </a:cubicBezTo>
                  <a:cubicBezTo>
                    <a:pt x="260" y="217"/>
                    <a:pt x="260" y="217"/>
                    <a:pt x="260" y="217"/>
                  </a:cubicBezTo>
                  <a:cubicBezTo>
                    <a:pt x="270" y="217"/>
                    <a:pt x="277" y="209"/>
                    <a:pt x="277" y="200"/>
                  </a:cubicBezTo>
                  <a:cubicBezTo>
                    <a:pt x="277" y="176"/>
                    <a:pt x="277" y="176"/>
                    <a:pt x="277" y="176"/>
                  </a:cubicBezTo>
                  <a:cubicBezTo>
                    <a:pt x="277" y="173"/>
                    <a:pt x="275" y="171"/>
                    <a:pt x="272" y="1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  <p:sp>
          <p:nvSpPr>
            <p:cNvPr id="307" name="Freeform 96">
              <a:extLst>
                <a:ext uri="{FF2B5EF4-FFF2-40B4-BE49-F238E27FC236}">
                  <a16:creationId xmlns:a16="http://schemas.microsoft.com/office/drawing/2014/main" id="{A289E8F4-C028-6148-B109-3D339897DCB7}"/>
                </a:ext>
              </a:extLst>
            </p:cNvPr>
            <p:cNvSpPr>
              <a:spLocks/>
            </p:cNvSpPr>
            <p:nvPr/>
          </p:nvSpPr>
          <p:spPr bwMode="auto">
            <a:xfrm>
              <a:off x="369" y="1895"/>
              <a:ext cx="115" cy="154"/>
            </a:xfrm>
            <a:custGeom>
              <a:avLst/>
              <a:gdLst>
                <a:gd name="T0" fmla="*/ 78 w 78"/>
                <a:gd name="T1" fmla="*/ 9 h 104"/>
                <a:gd name="T2" fmla="*/ 78 w 78"/>
                <a:gd name="T3" fmla="*/ 5 h 104"/>
                <a:gd name="T4" fmla="*/ 73 w 78"/>
                <a:gd name="T5" fmla="*/ 0 h 104"/>
                <a:gd name="T6" fmla="*/ 5 w 78"/>
                <a:gd name="T7" fmla="*/ 0 h 104"/>
                <a:gd name="T8" fmla="*/ 0 w 78"/>
                <a:gd name="T9" fmla="*/ 5 h 104"/>
                <a:gd name="T10" fmla="*/ 0 w 78"/>
                <a:gd name="T11" fmla="*/ 100 h 104"/>
                <a:gd name="T12" fmla="*/ 5 w 78"/>
                <a:gd name="T13" fmla="*/ 104 h 104"/>
                <a:gd name="T14" fmla="*/ 43 w 78"/>
                <a:gd name="T15" fmla="*/ 104 h 104"/>
                <a:gd name="T16" fmla="*/ 43 w 78"/>
                <a:gd name="T17" fmla="*/ 95 h 104"/>
                <a:gd name="T18" fmla="*/ 10 w 78"/>
                <a:gd name="T19" fmla="*/ 95 h 104"/>
                <a:gd name="T20" fmla="*/ 10 w 78"/>
                <a:gd name="T21" fmla="*/ 9 h 104"/>
                <a:gd name="T22" fmla="*/ 78 w 78"/>
                <a:gd name="T23" fmla="*/ 9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8" h="104">
                  <a:moveTo>
                    <a:pt x="78" y="9"/>
                  </a:moveTo>
                  <a:cubicBezTo>
                    <a:pt x="78" y="5"/>
                    <a:pt x="78" y="5"/>
                    <a:pt x="78" y="5"/>
                  </a:cubicBezTo>
                  <a:cubicBezTo>
                    <a:pt x="78" y="2"/>
                    <a:pt x="76" y="0"/>
                    <a:pt x="7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0" y="2"/>
                    <a:pt x="0" y="5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0" y="102"/>
                    <a:pt x="3" y="104"/>
                    <a:pt x="5" y="104"/>
                  </a:cubicBezTo>
                  <a:cubicBezTo>
                    <a:pt x="43" y="104"/>
                    <a:pt x="43" y="104"/>
                    <a:pt x="43" y="104"/>
                  </a:cubicBezTo>
                  <a:cubicBezTo>
                    <a:pt x="43" y="95"/>
                    <a:pt x="43" y="95"/>
                    <a:pt x="43" y="95"/>
                  </a:cubicBezTo>
                  <a:cubicBezTo>
                    <a:pt x="10" y="95"/>
                    <a:pt x="10" y="95"/>
                    <a:pt x="10" y="95"/>
                  </a:cubicBezTo>
                  <a:cubicBezTo>
                    <a:pt x="10" y="9"/>
                    <a:pt x="10" y="9"/>
                    <a:pt x="10" y="9"/>
                  </a:cubicBezTo>
                  <a:lnTo>
                    <a:pt x="78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  <p:sp>
          <p:nvSpPr>
            <p:cNvPr id="308" name="Freeform 97">
              <a:extLst>
                <a:ext uri="{FF2B5EF4-FFF2-40B4-BE49-F238E27FC236}">
                  <a16:creationId xmlns:a16="http://schemas.microsoft.com/office/drawing/2014/main" id="{30B1422A-1FC0-E644-86CF-3A9C1C0E7009}"/>
                </a:ext>
              </a:extLst>
            </p:cNvPr>
            <p:cNvSpPr>
              <a:spLocks/>
            </p:cNvSpPr>
            <p:nvPr/>
          </p:nvSpPr>
          <p:spPr bwMode="auto">
            <a:xfrm>
              <a:off x="341" y="1864"/>
              <a:ext cx="171" cy="226"/>
            </a:xfrm>
            <a:custGeom>
              <a:avLst/>
              <a:gdLst>
                <a:gd name="T0" fmla="*/ 99 w 116"/>
                <a:gd name="T1" fmla="*/ 9 h 153"/>
                <a:gd name="T2" fmla="*/ 106 w 116"/>
                <a:gd name="T3" fmla="*/ 17 h 153"/>
                <a:gd name="T4" fmla="*/ 106 w 116"/>
                <a:gd name="T5" fmla="*/ 31 h 153"/>
                <a:gd name="T6" fmla="*/ 116 w 116"/>
                <a:gd name="T7" fmla="*/ 31 h 153"/>
                <a:gd name="T8" fmla="*/ 116 w 116"/>
                <a:gd name="T9" fmla="*/ 17 h 153"/>
                <a:gd name="T10" fmla="*/ 99 w 116"/>
                <a:gd name="T11" fmla="*/ 0 h 153"/>
                <a:gd name="T12" fmla="*/ 17 w 116"/>
                <a:gd name="T13" fmla="*/ 0 h 153"/>
                <a:gd name="T14" fmla="*/ 0 w 116"/>
                <a:gd name="T15" fmla="*/ 17 h 153"/>
                <a:gd name="T16" fmla="*/ 0 w 116"/>
                <a:gd name="T17" fmla="*/ 136 h 153"/>
                <a:gd name="T18" fmla="*/ 17 w 116"/>
                <a:gd name="T19" fmla="*/ 153 h 153"/>
                <a:gd name="T20" fmla="*/ 68 w 116"/>
                <a:gd name="T21" fmla="*/ 153 h 153"/>
                <a:gd name="T22" fmla="*/ 67 w 116"/>
                <a:gd name="T23" fmla="*/ 152 h 153"/>
                <a:gd name="T24" fmla="*/ 63 w 116"/>
                <a:gd name="T25" fmla="*/ 144 h 153"/>
                <a:gd name="T26" fmla="*/ 63 w 116"/>
                <a:gd name="T27" fmla="*/ 144 h 153"/>
                <a:gd name="T28" fmla="*/ 17 w 116"/>
                <a:gd name="T29" fmla="*/ 144 h 153"/>
                <a:gd name="T30" fmla="*/ 10 w 116"/>
                <a:gd name="T31" fmla="*/ 136 h 153"/>
                <a:gd name="T32" fmla="*/ 10 w 116"/>
                <a:gd name="T33" fmla="*/ 17 h 153"/>
                <a:gd name="T34" fmla="*/ 17 w 116"/>
                <a:gd name="T35" fmla="*/ 9 h 153"/>
                <a:gd name="T36" fmla="*/ 99 w 116"/>
                <a:gd name="T37" fmla="*/ 9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16" h="153">
                  <a:moveTo>
                    <a:pt x="99" y="9"/>
                  </a:moveTo>
                  <a:cubicBezTo>
                    <a:pt x="103" y="9"/>
                    <a:pt x="106" y="13"/>
                    <a:pt x="106" y="17"/>
                  </a:cubicBezTo>
                  <a:cubicBezTo>
                    <a:pt x="106" y="31"/>
                    <a:pt x="106" y="31"/>
                    <a:pt x="106" y="31"/>
                  </a:cubicBezTo>
                  <a:cubicBezTo>
                    <a:pt x="116" y="31"/>
                    <a:pt x="116" y="31"/>
                    <a:pt x="116" y="31"/>
                  </a:cubicBezTo>
                  <a:cubicBezTo>
                    <a:pt x="116" y="17"/>
                    <a:pt x="116" y="17"/>
                    <a:pt x="116" y="17"/>
                  </a:cubicBezTo>
                  <a:cubicBezTo>
                    <a:pt x="116" y="7"/>
                    <a:pt x="108" y="0"/>
                    <a:pt x="99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7"/>
                  </a:cubicBezTo>
                  <a:cubicBezTo>
                    <a:pt x="0" y="136"/>
                    <a:pt x="0" y="136"/>
                    <a:pt x="0" y="136"/>
                  </a:cubicBezTo>
                  <a:cubicBezTo>
                    <a:pt x="0" y="145"/>
                    <a:pt x="8" y="153"/>
                    <a:pt x="17" y="153"/>
                  </a:cubicBezTo>
                  <a:cubicBezTo>
                    <a:pt x="68" y="153"/>
                    <a:pt x="68" y="153"/>
                    <a:pt x="68" y="153"/>
                  </a:cubicBezTo>
                  <a:cubicBezTo>
                    <a:pt x="67" y="152"/>
                    <a:pt x="67" y="152"/>
                    <a:pt x="67" y="152"/>
                  </a:cubicBezTo>
                  <a:cubicBezTo>
                    <a:pt x="65" y="150"/>
                    <a:pt x="64" y="147"/>
                    <a:pt x="63" y="144"/>
                  </a:cubicBezTo>
                  <a:cubicBezTo>
                    <a:pt x="63" y="144"/>
                    <a:pt x="63" y="144"/>
                    <a:pt x="63" y="144"/>
                  </a:cubicBezTo>
                  <a:cubicBezTo>
                    <a:pt x="17" y="144"/>
                    <a:pt x="17" y="144"/>
                    <a:pt x="17" y="144"/>
                  </a:cubicBezTo>
                  <a:cubicBezTo>
                    <a:pt x="13" y="144"/>
                    <a:pt x="10" y="140"/>
                    <a:pt x="10" y="136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3"/>
                    <a:pt x="13" y="9"/>
                    <a:pt x="17" y="9"/>
                  </a:cubicBezTo>
                  <a:lnTo>
                    <a:pt x="99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  <p:sp>
          <p:nvSpPr>
            <p:cNvPr id="309" name="Oval 98">
              <a:extLst>
                <a:ext uri="{FF2B5EF4-FFF2-40B4-BE49-F238E27FC236}">
                  <a16:creationId xmlns:a16="http://schemas.microsoft.com/office/drawing/2014/main" id="{A4B792FB-71CE-1145-960B-B90FBEB0B6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0" y="2059"/>
              <a:ext cx="13" cy="1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  <p:sp>
          <p:nvSpPr>
            <p:cNvPr id="310" name="Oval 99">
              <a:extLst>
                <a:ext uri="{FF2B5EF4-FFF2-40B4-BE49-F238E27FC236}">
                  <a16:creationId xmlns:a16="http://schemas.microsoft.com/office/drawing/2014/main" id="{5EF5F9D8-CCE3-2343-807F-0CF85E03EA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" y="1882"/>
              <a:ext cx="9" cy="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  <p:sp>
          <p:nvSpPr>
            <p:cNvPr id="311" name="Oval 100">
              <a:extLst>
                <a:ext uri="{FF2B5EF4-FFF2-40B4-BE49-F238E27FC236}">
                  <a16:creationId xmlns:a16="http://schemas.microsoft.com/office/drawing/2014/main" id="{3D380F82-1897-C145-8D61-C6B842E53D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7" y="2053"/>
              <a:ext cx="18" cy="2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</p:grpSp>
      <p:grpSp>
        <p:nvGrpSpPr>
          <p:cNvPr id="312" name="Group 4">
            <a:extLst>
              <a:ext uri="{FF2B5EF4-FFF2-40B4-BE49-F238E27FC236}">
                <a16:creationId xmlns:a16="http://schemas.microsoft.com/office/drawing/2014/main" id="{84C17A15-152C-A348-853A-B692B4282DA1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877270" y="5532782"/>
            <a:ext cx="484650" cy="403874"/>
            <a:chOff x="348" y="472"/>
            <a:chExt cx="426" cy="355"/>
          </a:xfrm>
          <a:solidFill>
            <a:schemeClr val="accent1"/>
          </a:solidFill>
        </p:grpSpPr>
        <p:sp>
          <p:nvSpPr>
            <p:cNvPr id="313" name="Freeform 5">
              <a:extLst>
                <a:ext uri="{FF2B5EF4-FFF2-40B4-BE49-F238E27FC236}">
                  <a16:creationId xmlns:a16="http://schemas.microsoft.com/office/drawing/2014/main" id="{719C8B8C-D094-D74C-AF4C-E723A3C19C5E}"/>
                </a:ext>
              </a:extLst>
            </p:cNvPr>
            <p:cNvSpPr>
              <a:spLocks/>
            </p:cNvSpPr>
            <p:nvPr/>
          </p:nvSpPr>
          <p:spPr bwMode="auto">
            <a:xfrm>
              <a:off x="348" y="543"/>
              <a:ext cx="373" cy="18"/>
            </a:xfrm>
            <a:custGeom>
              <a:avLst/>
              <a:gdLst>
                <a:gd name="T0" fmla="*/ 246 w 252"/>
                <a:gd name="T1" fmla="*/ 12 h 12"/>
                <a:gd name="T2" fmla="*/ 6 w 252"/>
                <a:gd name="T3" fmla="*/ 12 h 12"/>
                <a:gd name="T4" fmla="*/ 0 w 252"/>
                <a:gd name="T5" fmla="*/ 6 h 12"/>
                <a:gd name="T6" fmla="*/ 6 w 252"/>
                <a:gd name="T7" fmla="*/ 0 h 12"/>
                <a:gd name="T8" fmla="*/ 246 w 252"/>
                <a:gd name="T9" fmla="*/ 0 h 12"/>
                <a:gd name="T10" fmla="*/ 252 w 252"/>
                <a:gd name="T11" fmla="*/ 6 h 12"/>
                <a:gd name="T12" fmla="*/ 246 w 252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2" h="12">
                  <a:moveTo>
                    <a:pt x="246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246" y="0"/>
                    <a:pt x="246" y="0"/>
                    <a:pt x="246" y="0"/>
                  </a:cubicBezTo>
                  <a:cubicBezTo>
                    <a:pt x="250" y="0"/>
                    <a:pt x="252" y="3"/>
                    <a:pt x="252" y="6"/>
                  </a:cubicBezTo>
                  <a:cubicBezTo>
                    <a:pt x="252" y="9"/>
                    <a:pt x="250" y="12"/>
                    <a:pt x="24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314" name="Oval 6">
              <a:extLst>
                <a:ext uri="{FF2B5EF4-FFF2-40B4-BE49-F238E27FC236}">
                  <a16:creationId xmlns:a16="http://schemas.microsoft.com/office/drawing/2014/main" id="{0E3079FA-EBC0-1C4F-BF6F-4EF1A488E9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1" y="507"/>
              <a:ext cx="18" cy="1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315" name="Oval 7">
              <a:extLst>
                <a:ext uri="{FF2B5EF4-FFF2-40B4-BE49-F238E27FC236}">
                  <a16:creationId xmlns:a16="http://schemas.microsoft.com/office/drawing/2014/main" id="{1020AE0A-3CB9-274A-B949-2F4B93C8FE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7" y="507"/>
              <a:ext cx="17" cy="1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316" name="Oval 8">
              <a:extLst>
                <a:ext uri="{FF2B5EF4-FFF2-40B4-BE49-F238E27FC236}">
                  <a16:creationId xmlns:a16="http://schemas.microsoft.com/office/drawing/2014/main" id="{98F34F8F-ABB7-4848-A76F-9F6C562D96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2" y="507"/>
              <a:ext cx="18" cy="1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317" name="Freeform 9">
              <a:extLst>
                <a:ext uri="{FF2B5EF4-FFF2-40B4-BE49-F238E27FC236}">
                  <a16:creationId xmlns:a16="http://schemas.microsoft.com/office/drawing/2014/main" id="{AA090CA5-2F52-AF46-BB3E-337567489E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8" y="472"/>
              <a:ext cx="373" cy="284"/>
            </a:xfrm>
            <a:custGeom>
              <a:avLst/>
              <a:gdLst>
                <a:gd name="T0" fmla="*/ 222 w 252"/>
                <a:gd name="T1" fmla="*/ 192 h 192"/>
                <a:gd name="T2" fmla="*/ 30 w 252"/>
                <a:gd name="T3" fmla="*/ 192 h 192"/>
                <a:gd name="T4" fmla="*/ 0 w 252"/>
                <a:gd name="T5" fmla="*/ 162 h 192"/>
                <a:gd name="T6" fmla="*/ 0 w 252"/>
                <a:gd name="T7" fmla="*/ 30 h 192"/>
                <a:gd name="T8" fmla="*/ 30 w 252"/>
                <a:gd name="T9" fmla="*/ 0 h 192"/>
                <a:gd name="T10" fmla="*/ 222 w 252"/>
                <a:gd name="T11" fmla="*/ 0 h 192"/>
                <a:gd name="T12" fmla="*/ 252 w 252"/>
                <a:gd name="T13" fmla="*/ 30 h 192"/>
                <a:gd name="T14" fmla="*/ 252 w 252"/>
                <a:gd name="T15" fmla="*/ 162 h 192"/>
                <a:gd name="T16" fmla="*/ 222 w 252"/>
                <a:gd name="T17" fmla="*/ 192 h 192"/>
                <a:gd name="T18" fmla="*/ 30 w 252"/>
                <a:gd name="T19" fmla="*/ 12 h 192"/>
                <a:gd name="T20" fmla="*/ 12 w 252"/>
                <a:gd name="T21" fmla="*/ 30 h 192"/>
                <a:gd name="T22" fmla="*/ 12 w 252"/>
                <a:gd name="T23" fmla="*/ 162 h 192"/>
                <a:gd name="T24" fmla="*/ 30 w 252"/>
                <a:gd name="T25" fmla="*/ 180 h 192"/>
                <a:gd name="T26" fmla="*/ 222 w 252"/>
                <a:gd name="T27" fmla="*/ 180 h 192"/>
                <a:gd name="T28" fmla="*/ 240 w 252"/>
                <a:gd name="T29" fmla="*/ 162 h 192"/>
                <a:gd name="T30" fmla="*/ 240 w 252"/>
                <a:gd name="T31" fmla="*/ 30 h 192"/>
                <a:gd name="T32" fmla="*/ 222 w 252"/>
                <a:gd name="T33" fmla="*/ 12 h 192"/>
                <a:gd name="T34" fmla="*/ 30 w 252"/>
                <a:gd name="T35" fmla="*/ 1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52" h="192">
                  <a:moveTo>
                    <a:pt x="222" y="192"/>
                  </a:moveTo>
                  <a:cubicBezTo>
                    <a:pt x="30" y="192"/>
                    <a:pt x="30" y="192"/>
                    <a:pt x="30" y="192"/>
                  </a:cubicBezTo>
                  <a:cubicBezTo>
                    <a:pt x="14" y="192"/>
                    <a:pt x="0" y="179"/>
                    <a:pt x="0" y="16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13"/>
                    <a:pt x="14" y="0"/>
                    <a:pt x="30" y="0"/>
                  </a:cubicBezTo>
                  <a:cubicBezTo>
                    <a:pt x="222" y="0"/>
                    <a:pt x="222" y="0"/>
                    <a:pt x="222" y="0"/>
                  </a:cubicBezTo>
                  <a:cubicBezTo>
                    <a:pt x="239" y="0"/>
                    <a:pt x="252" y="13"/>
                    <a:pt x="252" y="30"/>
                  </a:cubicBezTo>
                  <a:cubicBezTo>
                    <a:pt x="252" y="162"/>
                    <a:pt x="252" y="162"/>
                    <a:pt x="252" y="162"/>
                  </a:cubicBezTo>
                  <a:cubicBezTo>
                    <a:pt x="252" y="179"/>
                    <a:pt x="239" y="192"/>
                    <a:pt x="222" y="192"/>
                  </a:cubicBezTo>
                  <a:close/>
                  <a:moveTo>
                    <a:pt x="30" y="12"/>
                  </a:moveTo>
                  <a:cubicBezTo>
                    <a:pt x="20" y="12"/>
                    <a:pt x="12" y="20"/>
                    <a:pt x="12" y="30"/>
                  </a:cubicBezTo>
                  <a:cubicBezTo>
                    <a:pt x="12" y="162"/>
                    <a:pt x="12" y="162"/>
                    <a:pt x="12" y="162"/>
                  </a:cubicBezTo>
                  <a:cubicBezTo>
                    <a:pt x="12" y="172"/>
                    <a:pt x="20" y="180"/>
                    <a:pt x="30" y="180"/>
                  </a:cubicBezTo>
                  <a:cubicBezTo>
                    <a:pt x="222" y="180"/>
                    <a:pt x="222" y="180"/>
                    <a:pt x="222" y="180"/>
                  </a:cubicBezTo>
                  <a:cubicBezTo>
                    <a:pt x="232" y="180"/>
                    <a:pt x="240" y="172"/>
                    <a:pt x="240" y="162"/>
                  </a:cubicBezTo>
                  <a:cubicBezTo>
                    <a:pt x="240" y="30"/>
                    <a:pt x="240" y="30"/>
                    <a:pt x="240" y="30"/>
                  </a:cubicBezTo>
                  <a:cubicBezTo>
                    <a:pt x="240" y="20"/>
                    <a:pt x="232" y="12"/>
                    <a:pt x="222" y="12"/>
                  </a:cubicBezTo>
                  <a:lnTo>
                    <a:pt x="3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318" name="Freeform 10">
              <a:extLst>
                <a:ext uri="{FF2B5EF4-FFF2-40B4-BE49-F238E27FC236}">
                  <a16:creationId xmlns:a16="http://schemas.microsoft.com/office/drawing/2014/main" id="{8894367A-92E9-164E-BC86-5B276995A8E7}"/>
                </a:ext>
              </a:extLst>
            </p:cNvPr>
            <p:cNvSpPr>
              <a:spLocks/>
            </p:cNvSpPr>
            <p:nvPr/>
          </p:nvSpPr>
          <p:spPr bwMode="auto">
            <a:xfrm>
              <a:off x="703" y="614"/>
              <a:ext cx="71" cy="18"/>
            </a:xfrm>
            <a:custGeom>
              <a:avLst/>
              <a:gdLst>
                <a:gd name="T0" fmla="*/ 42 w 48"/>
                <a:gd name="T1" fmla="*/ 12 h 12"/>
                <a:gd name="T2" fmla="*/ 6 w 48"/>
                <a:gd name="T3" fmla="*/ 12 h 12"/>
                <a:gd name="T4" fmla="*/ 0 w 48"/>
                <a:gd name="T5" fmla="*/ 6 h 12"/>
                <a:gd name="T6" fmla="*/ 6 w 48"/>
                <a:gd name="T7" fmla="*/ 0 h 12"/>
                <a:gd name="T8" fmla="*/ 42 w 48"/>
                <a:gd name="T9" fmla="*/ 0 h 12"/>
                <a:gd name="T10" fmla="*/ 48 w 48"/>
                <a:gd name="T11" fmla="*/ 6 h 12"/>
                <a:gd name="T12" fmla="*/ 42 w 48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12">
                  <a:moveTo>
                    <a:pt x="42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6" y="0"/>
                    <a:pt x="48" y="3"/>
                    <a:pt x="48" y="6"/>
                  </a:cubicBezTo>
                  <a:cubicBezTo>
                    <a:pt x="48" y="9"/>
                    <a:pt x="46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319" name="Freeform 11">
              <a:extLst>
                <a:ext uri="{FF2B5EF4-FFF2-40B4-BE49-F238E27FC236}">
                  <a16:creationId xmlns:a16="http://schemas.microsoft.com/office/drawing/2014/main" id="{8C879DF6-8A8C-D14C-9B9C-E0EB824DC79F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" y="543"/>
              <a:ext cx="373" cy="284"/>
            </a:xfrm>
            <a:custGeom>
              <a:avLst/>
              <a:gdLst>
                <a:gd name="T0" fmla="*/ 222 w 252"/>
                <a:gd name="T1" fmla="*/ 192 h 192"/>
                <a:gd name="T2" fmla="*/ 30 w 252"/>
                <a:gd name="T3" fmla="*/ 192 h 192"/>
                <a:gd name="T4" fmla="*/ 0 w 252"/>
                <a:gd name="T5" fmla="*/ 162 h 192"/>
                <a:gd name="T6" fmla="*/ 0 w 252"/>
                <a:gd name="T7" fmla="*/ 138 h 192"/>
                <a:gd name="T8" fmla="*/ 6 w 252"/>
                <a:gd name="T9" fmla="*/ 132 h 192"/>
                <a:gd name="T10" fmla="*/ 12 w 252"/>
                <a:gd name="T11" fmla="*/ 138 h 192"/>
                <a:gd name="T12" fmla="*/ 12 w 252"/>
                <a:gd name="T13" fmla="*/ 162 h 192"/>
                <a:gd name="T14" fmla="*/ 30 w 252"/>
                <a:gd name="T15" fmla="*/ 180 h 192"/>
                <a:gd name="T16" fmla="*/ 222 w 252"/>
                <a:gd name="T17" fmla="*/ 180 h 192"/>
                <a:gd name="T18" fmla="*/ 240 w 252"/>
                <a:gd name="T19" fmla="*/ 162 h 192"/>
                <a:gd name="T20" fmla="*/ 240 w 252"/>
                <a:gd name="T21" fmla="*/ 30 h 192"/>
                <a:gd name="T22" fmla="*/ 222 w 252"/>
                <a:gd name="T23" fmla="*/ 12 h 192"/>
                <a:gd name="T24" fmla="*/ 210 w 252"/>
                <a:gd name="T25" fmla="*/ 12 h 192"/>
                <a:gd name="T26" fmla="*/ 204 w 252"/>
                <a:gd name="T27" fmla="*/ 6 h 192"/>
                <a:gd name="T28" fmla="*/ 210 w 252"/>
                <a:gd name="T29" fmla="*/ 0 h 192"/>
                <a:gd name="T30" fmla="*/ 222 w 252"/>
                <a:gd name="T31" fmla="*/ 0 h 192"/>
                <a:gd name="T32" fmla="*/ 252 w 252"/>
                <a:gd name="T33" fmla="*/ 30 h 192"/>
                <a:gd name="T34" fmla="*/ 252 w 252"/>
                <a:gd name="T35" fmla="*/ 162 h 192"/>
                <a:gd name="T36" fmla="*/ 222 w 252"/>
                <a:gd name="T37" fmla="*/ 19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52" h="192">
                  <a:moveTo>
                    <a:pt x="222" y="192"/>
                  </a:moveTo>
                  <a:cubicBezTo>
                    <a:pt x="30" y="192"/>
                    <a:pt x="30" y="192"/>
                    <a:pt x="30" y="192"/>
                  </a:cubicBezTo>
                  <a:cubicBezTo>
                    <a:pt x="14" y="192"/>
                    <a:pt x="0" y="179"/>
                    <a:pt x="0" y="162"/>
                  </a:cubicBezTo>
                  <a:cubicBezTo>
                    <a:pt x="0" y="138"/>
                    <a:pt x="0" y="138"/>
                    <a:pt x="0" y="138"/>
                  </a:cubicBezTo>
                  <a:cubicBezTo>
                    <a:pt x="0" y="135"/>
                    <a:pt x="3" y="132"/>
                    <a:pt x="6" y="132"/>
                  </a:cubicBezTo>
                  <a:cubicBezTo>
                    <a:pt x="10" y="132"/>
                    <a:pt x="12" y="135"/>
                    <a:pt x="12" y="138"/>
                  </a:cubicBezTo>
                  <a:cubicBezTo>
                    <a:pt x="12" y="162"/>
                    <a:pt x="12" y="162"/>
                    <a:pt x="12" y="162"/>
                  </a:cubicBezTo>
                  <a:cubicBezTo>
                    <a:pt x="12" y="172"/>
                    <a:pt x="20" y="180"/>
                    <a:pt x="30" y="180"/>
                  </a:cubicBezTo>
                  <a:cubicBezTo>
                    <a:pt x="222" y="180"/>
                    <a:pt x="222" y="180"/>
                    <a:pt x="222" y="180"/>
                  </a:cubicBezTo>
                  <a:cubicBezTo>
                    <a:pt x="232" y="180"/>
                    <a:pt x="240" y="172"/>
                    <a:pt x="240" y="162"/>
                  </a:cubicBezTo>
                  <a:cubicBezTo>
                    <a:pt x="240" y="30"/>
                    <a:pt x="240" y="30"/>
                    <a:pt x="240" y="30"/>
                  </a:cubicBezTo>
                  <a:cubicBezTo>
                    <a:pt x="240" y="20"/>
                    <a:pt x="232" y="12"/>
                    <a:pt x="222" y="12"/>
                  </a:cubicBezTo>
                  <a:cubicBezTo>
                    <a:pt x="210" y="12"/>
                    <a:pt x="210" y="12"/>
                    <a:pt x="210" y="12"/>
                  </a:cubicBezTo>
                  <a:cubicBezTo>
                    <a:pt x="207" y="12"/>
                    <a:pt x="204" y="9"/>
                    <a:pt x="204" y="6"/>
                  </a:cubicBezTo>
                  <a:cubicBezTo>
                    <a:pt x="204" y="3"/>
                    <a:pt x="207" y="0"/>
                    <a:pt x="210" y="0"/>
                  </a:cubicBezTo>
                  <a:cubicBezTo>
                    <a:pt x="222" y="0"/>
                    <a:pt x="222" y="0"/>
                    <a:pt x="222" y="0"/>
                  </a:cubicBezTo>
                  <a:cubicBezTo>
                    <a:pt x="239" y="0"/>
                    <a:pt x="252" y="13"/>
                    <a:pt x="252" y="30"/>
                  </a:cubicBezTo>
                  <a:cubicBezTo>
                    <a:pt x="252" y="162"/>
                    <a:pt x="252" y="162"/>
                    <a:pt x="252" y="162"/>
                  </a:cubicBezTo>
                  <a:cubicBezTo>
                    <a:pt x="252" y="179"/>
                    <a:pt x="239" y="192"/>
                    <a:pt x="222" y="19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</p:grpSp>
      <p:sp>
        <p:nvSpPr>
          <p:cNvPr id="320" name="Freeform 132">
            <a:extLst>
              <a:ext uri="{FF2B5EF4-FFF2-40B4-BE49-F238E27FC236}">
                <a16:creationId xmlns:a16="http://schemas.microsoft.com/office/drawing/2014/main" id="{45BDCAD5-FFA8-D94A-91ED-271D762E1EF5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8409731" y="5515535"/>
            <a:ext cx="494523" cy="438368"/>
          </a:xfrm>
          <a:custGeom>
            <a:avLst/>
            <a:gdLst>
              <a:gd name="T0" fmla="*/ 9 w 133"/>
              <a:gd name="T1" fmla="*/ 0 h 116"/>
              <a:gd name="T2" fmla="*/ 0 w 133"/>
              <a:gd name="T3" fmla="*/ 91 h 116"/>
              <a:gd name="T4" fmla="*/ 56 w 133"/>
              <a:gd name="T5" fmla="*/ 99 h 116"/>
              <a:gd name="T6" fmla="*/ 39 w 133"/>
              <a:gd name="T7" fmla="*/ 110 h 116"/>
              <a:gd name="T8" fmla="*/ 39 w 133"/>
              <a:gd name="T9" fmla="*/ 116 h 116"/>
              <a:gd name="T10" fmla="*/ 97 w 133"/>
              <a:gd name="T11" fmla="*/ 113 h 116"/>
              <a:gd name="T12" fmla="*/ 78 w 133"/>
              <a:gd name="T13" fmla="*/ 110 h 116"/>
              <a:gd name="T14" fmla="*/ 124 w 133"/>
              <a:gd name="T15" fmla="*/ 99 h 116"/>
              <a:gd name="T16" fmla="*/ 133 w 133"/>
              <a:gd name="T17" fmla="*/ 8 h 116"/>
              <a:gd name="T18" fmla="*/ 72 w 133"/>
              <a:gd name="T19" fmla="*/ 110 h 116"/>
              <a:gd name="T20" fmla="*/ 61 w 133"/>
              <a:gd name="T21" fmla="*/ 99 h 116"/>
              <a:gd name="T22" fmla="*/ 72 w 133"/>
              <a:gd name="T23" fmla="*/ 110 h 116"/>
              <a:gd name="T24" fmla="*/ 124 w 133"/>
              <a:gd name="T25" fmla="*/ 94 h 116"/>
              <a:gd name="T26" fmla="*/ 6 w 133"/>
              <a:gd name="T27" fmla="*/ 91 h 116"/>
              <a:gd name="T28" fmla="*/ 9 w 133"/>
              <a:gd name="T29" fmla="*/ 5 h 116"/>
              <a:gd name="T30" fmla="*/ 127 w 133"/>
              <a:gd name="T31" fmla="*/ 8 h 116"/>
              <a:gd name="T32" fmla="*/ 109 w 133"/>
              <a:gd name="T33" fmla="*/ 36 h 116"/>
              <a:gd name="T34" fmla="*/ 68 w 133"/>
              <a:gd name="T35" fmla="*/ 19 h 116"/>
              <a:gd name="T36" fmla="*/ 30 w 133"/>
              <a:gd name="T37" fmla="*/ 36 h 116"/>
              <a:gd name="T38" fmla="*/ 30 w 133"/>
              <a:gd name="T39" fmla="*/ 36 h 116"/>
              <a:gd name="T40" fmla="*/ 28 w 133"/>
              <a:gd name="T41" fmla="*/ 37 h 116"/>
              <a:gd name="T42" fmla="*/ 28 w 133"/>
              <a:gd name="T43" fmla="*/ 57 h 116"/>
              <a:gd name="T44" fmla="*/ 23 w 133"/>
              <a:gd name="T45" fmla="*/ 76 h 116"/>
              <a:gd name="T46" fmla="*/ 36 w 133"/>
              <a:gd name="T47" fmla="*/ 77 h 116"/>
              <a:gd name="T48" fmla="*/ 39 w 133"/>
              <a:gd name="T49" fmla="*/ 73 h 116"/>
              <a:gd name="T50" fmla="*/ 34 w 133"/>
              <a:gd name="T51" fmla="*/ 43 h 116"/>
              <a:gd name="T52" fmla="*/ 45 w 133"/>
              <a:gd name="T53" fmla="*/ 66 h 116"/>
              <a:gd name="T54" fmla="*/ 68 w 133"/>
              <a:gd name="T55" fmla="*/ 79 h 116"/>
              <a:gd name="T56" fmla="*/ 71 w 133"/>
              <a:gd name="T57" fmla="*/ 79 h 116"/>
              <a:gd name="T58" fmla="*/ 94 w 133"/>
              <a:gd name="T59" fmla="*/ 66 h 116"/>
              <a:gd name="T60" fmla="*/ 109 w 133"/>
              <a:gd name="T61" fmla="*/ 41 h 116"/>
              <a:gd name="T62" fmla="*/ 109 w 133"/>
              <a:gd name="T63" fmla="*/ 36 h 116"/>
              <a:gd name="T64" fmla="*/ 31 w 133"/>
              <a:gd name="T65" fmla="*/ 66 h 116"/>
              <a:gd name="T66" fmla="*/ 29 w 133"/>
              <a:gd name="T67" fmla="*/ 71 h 116"/>
              <a:gd name="T68" fmla="*/ 69 w 133"/>
              <a:gd name="T69" fmla="*/ 74 h 116"/>
              <a:gd name="T70" fmla="*/ 50 w 133"/>
              <a:gd name="T71" fmla="*/ 50 h 116"/>
              <a:gd name="T72" fmla="*/ 69 w 133"/>
              <a:gd name="T73" fmla="*/ 58 h 116"/>
              <a:gd name="T74" fmla="*/ 89 w 133"/>
              <a:gd name="T75" fmla="*/ 50 h 116"/>
              <a:gd name="T76" fmla="*/ 69 w 133"/>
              <a:gd name="T77" fmla="*/ 52 h 116"/>
              <a:gd name="T78" fmla="*/ 69 w 133"/>
              <a:gd name="T79" fmla="*/ 25 h 116"/>
              <a:gd name="T80" fmla="*/ 69 w 133"/>
              <a:gd name="T81" fmla="*/ 52 h 1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33" h="116">
                <a:moveTo>
                  <a:pt x="124" y="0"/>
                </a:moveTo>
                <a:cubicBezTo>
                  <a:pt x="9" y="0"/>
                  <a:pt x="9" y="0"/>
                  <a:pt x="9" y="0"/>
                </a:cubicBezTo>
                <a:cubicBezTo>
                  <a:pt x="4" y="0"/>
                  <a:pt x="0" y="4"/>
                  <a:pt x="0" y="8"/>
                </a:cubicBezTo>
                <a:cubicBezTo>
                  <a:pt x="0" y="91"/>
                  <a:pt x="0" y="91"/>
                  <a:pt x="0" y="91"/>
                </a:cubicBezTo>
                <a:cubicBezTo>
                  <a:pt x="0" y="95"/>
                  <a:pt x="4" y="99"/>
                  <a:pt x="9" y="99"/>
                </a:cubicBezTo>
                <a:cubicBezTo>
                  <a:pt x="56" y="99"/>
                  <a:pt x="56" y="99"/>
                  <a:pt x="56" y="99"/>
                </a:cubicBezTo>
                <a:cubicBezTo>
                  <a:pt x="56" y="110"/>
                  <a:pt x="56" y="110"/>
                  <a:pt x="56" y="110"/>
                </a:cubicBezTo>
                <a:cubicBezTo>
                  <a:pt x="39" y="110"/>
                  <a:pt x="39" y="110"/>
                  <a:pt x="39" y="110"/>
                </a:cubicBezTo>
                <a:cubicBezTo>
                  <a:pt x="37" y="110"/>
                  <a:pt x="36" y="111"/>
                  <a:pt x="36" y="113"/>
                </a:cubicBezTo>
                <a:cubicBezTo>
                  <a:pt x="36" y="114"/>
                  <a:pt x="37" y="116"/>
                  <a:pt x="39" y="116"/>
                </a:cubicBezTo>
                <a:cubicBezTo>
                  <a:pt x="94" y="116"/>
                  <a:pt x="94" y="116"/>
                  <a:pt x="94" y="116"/>
                </a:cubicBezTo>
                <a:cubicBezTo>
                  <a:pt x="96" y="116"/>
                  <a:pt x="97" y="114"/>
                  <a:pt x="97" y="113"/>
                </a:cubicBezTo>
                <a:cubicBezTo>
                  <a:pt x="97" y="111"/>
                  <a:pt x="96" y="110"/>
                  <a:pt x="94" y="110"/>
                </a:cubicBezTo>
                <a:cubicBezTo>
                  <a:pt x="78" y="110"/>
                  <a:pt x="78" y="110"/>
                  <a:pt x="78" y="110"/>
                </a:cubicBezTo>
                <a:cubicBezTo>
                  <a:pt x="78" y="99"/>
                  <a:pt x="78" y="99"/>
                  <a:pt x="78" y="99"/>
                </a:cubicBezTo>
                <a:cubicBezTo>
                  <a:pt x="124" y="99"/>
                  <a:pt x="124" y="99"/>
                  <a:pt x="124" y="99"/>
                </a:cubicBezTo>
                <a:cubicBezTo>
                  <a:pt x="129" y="99"/>
                  <a:pt x="133" y="95"/>
                  <a:pt x="133" y="91"/>
                </a:cubicBezTo>
                <a:cubicBezTo>
                  <a:pt x="133" y="8"/>
                  <a:pt x="133" y="8"/>
                  <a:pt x="133" y="8"/>
                </a:cubicBezTo>
                <a:cubicBezTo>
                  <a:pt x="133" y="4"/>
                  <a:pt x="129" y="0"/>
                  <a:pt x="124" y="0"/>
                </a:cubicBezTo>
                <a:close/>
                <a:moveTo>
                  <a:pt x="72" y="110"/>
                </a:moveTo>
                <a:cubicBezTo>
                  <a:pt x="61" y="110"/>
                  <a:pt x="61" y="110"/>
                  <a:pt x="61" y="110"/>
                </a:cubicBezTo>
                <a:cubicBezTo>
                  <a:pt x="61" y="99"/>
                  <a:pt x="61" y="99"/>
                  <a:pt x="61" y="99"/>
                </a:cubicBezTo>
                <a:cubicBezTo>
                  <a:pt x="72" y="99"/>
                  <a:pt x="72" y="99"/>
                  <a:pt x="72" y="99"/>
                </a:cubicBezTo>
                <a:lnTo>
                  <a:pt x="72" y="110"/>
                </a:lnTo>
                <a:close/>
                <a:moveTo>
                  <a:pt x="127" y="91"/>
                </a:moveTo>
                <a:cubicBezTo>
                  <a:pt x="127" y="92"/>
                  <a:pt x="126" y="94"/>
                  <a:pt x="124" y="94"/>
                </a:cubicBezTo>
                <a:cubicBezTo>
                  <a:pt x="9" y="94"/>
                  <a:pt x="9" y="94"/>
                  <a:pt x="9" y="94"/>
                </a:cubicBezTo>
                <a:cubicBezTo>
                  <a:pt x="7" y="94"/>
                  <a:pt x="6" y="92"/>
                  <a:pt x="6" y="91"/>
                </a:cubicBezTo>
                <a:cubicBezTo>
                  <a:pt x="6" y="8"/>
                  <a:pt x="6" y="8"/>
                  <a:pt x="6" y="8"/>
                </a:cubicBezTo>
                <a:cubicBezTo>
                  <a:pt x="6" y="7"/>
                  <a:pt x="7" y="5"/>
                  <a:pt x="9" y="5"/>
                </a:cubicBezTo>
                <a:cubicBezTo>
                  <a:pt x="124" y="5"/>
                  <a:pt x="124" y="5"/>
                  <a:pt x="124" y="5"/>
                </a:cubicBezTo>
                <a:cubicBezTo>
                  <a:pt x="126" y="5"/>
                  <a:pt x="127" y="7"/>
                  <a:pt x="127" y="8"/>
                </a:cubicBezTo>
                <a:lnTo>
                  <a:pt x="127" y="91"/>
                </a:lnTo>
                <a:close/>
                <a:moveTo>
                  <a:pt x="109" y="36"/>
                </a:moveTo>
                <a:cubicBezTo>
                  <a:pt x="70" y="19"/>
                  <a:pt x="70" y="19"/>
                  <a:pt x="70" y="19"/>
                </a:cubicBezTo>
                <a:cubicBezTo>
                  <a:pt x="70" y="19"/>
                  <a:pt x="69" y="19"/>
                  <a:pt x="68" y="19"/>
                </a:cubicBezTo>
                <a:cubicBezTo>
                  <a:pt x="30" y="36"/>
                  <a:pt x="30" y="36"/>
                  <a:pt x="30" y="36"/>
                </a:cubicBezTo>
                <a:cubicBezTo>
                  <a:pt x="30" y="36"/>
                  <a:pt x="30" y="36"/>
                  <a:pt x="30" y="36"/>
                </a:cubicBezTo>
                <a:cubicBezTo>
                  <a:pt x="30" y="36"/>
                  <a:pt x="30" y="36"/>
                  <a:pt x="30" y="36"/>
                </a:cubicBezTo>
                <a:cubicBezTo>
                  <a:pt x="30" y="36"/>
                  <a:pt x="30" y="36"/>
                  <a:pt x="30" y="36"/>
                </a:cubicBezTo>
                <a:cubicBezTo>
                  <a:pt x="29" y="36"/>
                  <a:pt x="29" y="36"/>
                  <a:pt x="29" y="37"/>
                </a:cubicBezTo>
                <a:cubicBezTo>
                  <a:pt x="29" y="37"/>
                  <a:pt x="28" y="37"/>
                  <a:pt x="28" y="37"/>
                </a:cubicBezTo>
                <a:cubicBezTo>
                  <a:pt x="28" y="37"/>
                  <a:pt x="28" y="38"/>
                  <a:pt x="28" y="38"/>
                </a:cubicBezTo>
                <a:cubicBezTo>
                  <a:pt x="28" y="57"/>
                  <a:pt x="28" y="57"/>
                  <a:pt x="28" y="57"/>
                </a:cubicBezTo>
                <a:cubicBezTo>
                  <a:pt x="23" y="73"/>
                  <a:pt x="23" y="73"/>
                  <a:pt x="23" y="73"/>
                </a:cubicBezTo>
                <a:cubicBezTo>
                  <a:pt x="22" y="74"/>
                  <a:pt x="22" y="75"/>
                  <a:pt x="23" y="76"/>
                </a:cubicBezTo>
                <a:cubicBezTo>
                  <a:pt x="24" y="77"/>
                  <a:pt x="24" y="77"/>
                  <a:pt x="25" y="77"/>
                </a:cubicBezTo>
                <a:cubicBezTo>
                  <a:pt x="36" y="77"/>
                  <a:pt x="36" y="77"/>
                  <a:pt x="36" y="77"/>
                </a:cubicBezTo>
                <a:cubicBezTo>
                  <a:pt x="37" y="77"/>
                  <a:pt x="38" y="77"/>
                  <a:pt x="38" y="76"/>
                </a:cubicBezTo>
                <a:cubicBezTo>
                  <a:pt x="39" y="75"/>
                  <a:pt x="39" y="74"/>
                  <a:pt x="39" y="73"/>
                </a:cubicBezTo>
                <a:cubicBezTo>
                  <a:pt x="34" y="57"/>
                  <a:pt x="34" y="57"/>
                  <a:pt x="34" y="57"/>
                </a:cubicBezTo>
                <a:cubicBezTo>
                  <a:pt x="34" y="43"/>
                  <a:pt x="34" y="43"/>
                  <a:pt x="34" y="43"/>
                </a:cubicBezTo>
                <a:cubicBezTo>
                  <a:pt x="45" y="47"/>
                  <a:pt x="45" y="47"/>
                  <a:pt x="45" y="47"/>
                </a:cubicBezTo>
                <a:cubicBezTo>
                  <a:pt x="45" y="66"/>
                  <a:pt x="45" y="66"/>
                  <a:pt x="45" y="66"/>
                </a:cubicBezTo>
                <a:cubicBezTo>
                  <a:pt x="45" y="67"/>
                  <a:pt x="45" y="68"/>
                  <a:pt x="46" y="68"/>
                </a:cubicBezTo>
                <a:cubicBezTo>
                  <a:pt x="68" y="79"/>
                  <a:pt x="68" y="79"/>
                  <a:pt x="68" y="79"/>
                </a:cubicBezTo>
                <a:cubicBezTo>
                  <a:pt x="68" y="80"/>
                  <a:pt x="69" y="80"/>
                  <a:pt x="69" y="80"/>
                </a:cubicBezTo>
                <a:cubicBezTo>
                  <a:pt x="70" y="80"/>
                  <a:pt x="70" y="80"/>
                  <a:pt x="71" y="79"/>
                </a:cubicBezTo>
                <a:cubicBezTo>
                  <a:pt x="93" y="68"/>
                  <a:pt x="93" y="68"/>
                  <a:pt x="93" y="68"/>
                </a:cubicBezTo>
                <a:cubicBezTo>
                  <a:pt x="94" y="68"/>
                  <a:pt x="94" y="67"/>
                  <a:pt x="94" y="66"/>
                </a:cubicBezTo>
                <a:cubicBezTo>
                  <a:pt x="94" y="47"/>
                  <a:pt x="94" y="47"/>
                  <a:pt x="94" y="47"/>
                </a:cubicBezTo>
                <a:cubicBezTo>
                  <a:pt x="109" y="41"/>
                  <a:pt x="109" y="41"/>
                  <a:pt x="109" y="41"/>
                </a:cubicBezTo>
                <a:cubicBezTo>
                  <a:pt x="110" y="41"/>
                  <a:pt x="111" y="40"/>
                  <a:pt x="111" y="38"/>
                </a:cubicBezTo>
                <a:cubicBezTo>
                  <a:pt x="111" y="37"/>
                  <a:pt x="110" y="36"/>
                  <a:pt x="109" y="36"/>
                </a:cubicBezTo>
                <a:close/>
                <a:moveTo>
                  <a:pt x="29" y="71"/>
                </a:moveTo>
                <a:cubicBezTo>
                  <a:pt x="31" y="66"/>
                  <a:pt x="31" y="66"/>
                  <a:pt x="31" y="66"/>
                </a:cubicBezTo>
                <a:cubicBezTo>
                  <a:pt x="32" y="71"/>
                  <a:pt x="32" y="71"/>
                  <a:pt x="32" y="71"/>
                </a:cubicBezTo>
                <a:lnTo>
                  <a:pt x="29" y="71"/>
                </a:lnTo>
                <a:close/>
                <a:moveTo>
                  <a:pt x="89" y="64"/>
                </a:moveTo>
                <a:cubicBezTo>
                  <a:pt x="69" y="74"/>
                  <a:pt x="69" y="74"/>
                  <a:pt x="69" y="74"/>
                </a:cubicBezTo>
                <a:cubicBezTo>
                  <a:pt x="50" y="64"/>
                  <a:pt x="50" y="64"/>
                  <a:pt x="50" y="64"/>
                </a:cubicBezTo>
                <a:cubicBezTo>
                  <a:pt x="50" y="50"/>
                  <a:pt x="50" y="50"/>
                  <a:pt x="50" y="50"/>
                </a:cubicBezTo>
                <a:cubicBezTo>
                  <a:pt x="68" y="57"/>
                  <a:pt x="68" y="57"/>
                  <a:pt x="68" y="57"/>
                </a:cubicBezTo>
                <a:cubicBezTo>
                  <a:pt x="69" y="58"/>
                  <a:pt x="69" y="58"/>
                  <a:pt x="69" y="58"/>
                </a:cubicBezTo>
                <a:cubicBezTo>
                  <a:pt x="70" y="58"/>
                  <a:pt x="70" y="58"/>
                  <a:pt x="70" y="57"/>
                </a:cubicBezTo>
                <a:cubicBezTo>
                  <a:pt x="89" y="50"/>
                  <a:pt x="89" y="50"/>
                  <a:pt x="89" y="50"/>
                </a:cubicBezTo>
                <a:lnTo>
                  <a:pt x="89" y="64"/>
                </a:lnTo>
                <a:close/>
                <a:moveTo>
                  <a:pt x="69" y="52"/>
                </a:moveTo>
                <a:cubicBezTo>
                  <a:pt x="38" y="38"/>
                  <a:pt x="38" y="38"/>
                  <a:pt x="38" y="38"/>
                </a:cubicBezTo>
                <a:cubicBezTo>
                  <a:pt x="69" y="25"/>
                  <a:pt x="69" y="25"/>
                  <a:pt x="69" y="25"/>
                </a:cubicBezTo>
                <a:cubicBezTo>
                  <a:pt x="101" y="38"/>
                  <a:pt x="101" y="38"/>
                  <a:pt x="101" y="38"/>
                </a:cubicBezTo>
                <a:lnTo>
                  <a:pt x="69" y="5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>
              <a:latin typeface="+mj-lt"/>
            </a:endParaRPr>
          </a:p>
        </p:txBody>
      </p:sp>
      <p:grpSp>
        <p:nvGrpSpPr>
          <p:cNvPr id="325" name="Group 104">
            <a:extLst>
              <a:ext uri="{FF2B5EF4-FFF2-40B4-BE49-F238E27FC236}">
                <a16:creationId xmlns:a16="http://schemas.microsoft.com/office/drawing/2014/main" id="{C933286F-FB2B-2B48-B689-90FB1B740D7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07268" y="5477733"/>
            <a:ext cx="341846" cy="513972"/>
            <a:chOff x="1443" y="2997"/>
            <a:chExt cx="284" cy="427"/>
          </a:xfrm>
          <a:solidFill>
            <a:schemeClr val="accent1"/>
          </a:solidFill>
        </p:grpSpPr>
        <p:sp>
          <p:nvSpPr>
            <p:cNvPr id="326" name="Freeform 105">
              <a:extLst>
                <a:ext uri="{FF2B5EF4-FFF2-40B4-BE49-F238E27FC236}">
                  <a16:creationId xmlns:a16="http://schemas.microsoft.com/office/drawing/2014/main" id="{EBD25FD2-6E1F-C448-BE38-E904E3A2FB7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62" y="3104"/>
              <a:ext cx="261" cy="320"/>
            </a:xfrm>
            <a:custGeom>
              <a:avLst/>
              <a:gdLst>
                <a:gd name="T0" fmla="*/ 155 w 176"/>
                <a:gd name="T1" fmla="*/ 216 h 216"/>
                <a:gd name="T2" fmla="*/ 59 w 176"/>
                <a:gd name="T3" fmla="*/ 216 h 216"/>
                <a:gd name="T4" fmla="*/ 54 w 176"/>
                <a:gd name="T5" fmla="*/ 213 h 216"/>
                <a:gd name="T6" fmla="*/ 6 w 176"/>
                <a:gd name="T7" fmla="*/ 141 h 216"/>
                <a:gd name="T8" fmla="*/ 4 w 176"/>
                <a:gd name="T9" fmla="*/ 116 h 216"/>
                <a:gd name="T10" fmla="*/ 17 w 176"/>
                <a:gd name="T11" fmla="*/ 108 h 216"/>
                <a:gd name="T12" fmla="*/ 59 w 176"/>
                <a:gd name="T13" fmla="*/ 137 h 216"/>
                <a:gd name="T14" fmla="*/ 59 w 176"/>
                <a:gd name="T15" fmla="*/ 24 h 216"/>
                <a:gd name="T16" fmla="*/ 83 w 176"/>
                <a:gd name="T17" fmla="*/ 0 h 216"/>
                <a:gd name="T18" fmla="*/ 107 w 176"/>
                <a:gd name="T19" fmla="*/ 24 h 216"/>
                <a:gd name="T20" fmla="*/ 107 w 176"/>
                <a:gd name="T21" fmla="*/ 92 h 216"/>
                <a:gd name="T22" fmla="*/ 156 w 176"/>
                <a:gd name="T23" fmla="*/ 108 h 216"/>
                <a:gd name="T24" fmla="*/ 173 w 176"/>
                <a:gd name="T25" fmla="*/ 145 h 216"/>
                <a:gd name="T26" fmla="*/ 161 w 176"/>
                <a:gd name="T27" fmla="*/ 211 h 216"/>
                <a:gd name="T28" fmla="*/ 155 w 176"/>
                <a:gd name="T29" fmla="*/ 216 h 216"/>
                <a:gd name="T30" fmla="*/ 62 w 176"/>
                <a:gd name="T31" fmla="*/ 204 h 216"/>
                <a:gd name="T32" fmla="*/ 150 w 176"/>
                <a:gd name="T33" fmla="*/ 204 h 216"/>
                <a:gd name="T34" fmla="*/ 161 w 176"/>
                <a:gd name="T35" fmla="*/ 143 h 216"/>
                <a:gd name="T36" fmla="*/ 152 w 176"/>
                <a:gd name="T37" fmla="*/ 120 h 216"/>
                <a:gd name="T38" fmla="*/ 99 w 176"/>
                <a:gd name="T39" fmla="*/ 102 h 216"/>
                <a:gd name="T40" fmla="*/ 95 w 176"/>
                <a:gd name="T41" fmla="*/ 96 h 216"/>
                <a:gd name="T42" fmla="*/ 95 w 176"/>
                <a:gd name="T43" fmla="*/ 24 h 216"/>
                <a:gd name="T44" fmla="*/ 83 w 176"/>
                <a:gd name="T45" fmla="*/ 12 h 216"/>
                <a:gd name="T46" fmla="*/ 71 w 176"/>
                <a:gd name="T47" fmla="*/ 24 h 216"/>
                <a:gd name="T48" fmla="*/ 71 w 176"/>
                <a:gd name="T49" fmla="*/ 156 h 216"/>
                <a:gd name="T50" fmla="*/ 67 w 176"/>
                <a:gd name="T51" fmla="*/ 162 h 216"/>
                <a:gd name="T52" fmla="*/ 60 w 176"/>
                <a:gd name="T53" fmla="*/ 159 h 216"/>
                <a:gd name="T54" fmla="*/ 17 w 176"/>
                <a:gd name="T55" fmla="*/ 120 h 216"/>
                <a:gd name="T56" fmla="*/ 14 w 176"/>
                <a:gd name="T57" fmla="*/ 121 h 216"/>
                <a:gd name="T58" fmla="*/ 16 w 176"/>
                <a:gd name="T59" fmla="*/ 135 h 216"/>
                <a:gd name="T60" fmla="*/ 62 w 176"/>
                <a:gd name="T61" fmla="*/ 204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76" h="216">
                  <a:moveTo>
                    <a:pt x="155" y="216"/>
                  </a:moveTo>
                  <a:cubicBezTo>
                    <a:pt x="59" y="216"/>
                    <a:pt x="59" y="216"/>
                    <a:pt x="59" y="216"/>
                  </a:cubicBezTo>
                  <a:cubicBezTo>
                    <a:pt x="57" y="216"/>
                    <a:pt x="55" y="215"/>
                    <a:pt x="54" y="213"/>
                  </a:cubicBezTo>
                  <a:cubicBezTo>
                    <a:pt x="6" y="141"/>
                    <a:pt x="6" y="141"/>
                    <a:pt x="6" y="141"/>
                  </a:cubicBezTo>
                  <a:cubicBezTo>
                    <a:pt x="2" y="135"/>
                    <a:pt x="0" y="124"/>
                    <a:pt x="4" y="116"/>
                  </a:cubicBezTo>
                  <a:cubicBezTo>
                    <a:pt x="6" y="111"/>
                    <a:pt x="11" y="108"/>
                    <a:pt x="17" y="108"/>
                  </a:cubicBezTo>
                  <a:cubicBezTo>
                    <a:pt x="30" y="108"/>
                    <a:pt x="42" y="113"/>
                    <a:pt x="59" y="137"/>
                  </a:cubicBezTo>
                  <a:cubicBezTo>
                    <a:pt x="59" y="24"/>
                    <a:pt x="59" y="24"/>
                    <a:pt x="59" y="24"/>
                  </a:cubicBezTo>
                  <a:cubicBezTo>
                    <a:pt x="59" y="11"/>
                    <a:pt x="70" y="0"/>
                    <a:pt x="83" y="0"/>
                  </a:cubicBezTo>
                  <a:cubicBezTo>
                    <a:pt x="96" y="0"/>
                    <a:pt x="107" y="11"/>
                    <a:pt x="107" y="24"/>
                  </a:cubicBezTo>
                  <a:cubicBezTo>
                    <a:pt x="107" y="92"/>
                    <a:pt x="107" y="92"/>
                    <a:pt x="107" y="92"/>
                  </a:cubicBezTo>
                  <a:cubicBezTo>
                    <a:pt x="156" y="108"/>
                    <a:pt x="156" y="108"/>
                    <a:pt x="156" y="108"/>
                  </a:cubicBezTo>
                  <a:cubicBezTo>
                    <a:pt x="172" y="113"/>
                    <a:pt x="176" y="131"/>
                    <a:pt x="173" y="145"/>
                  </a:cubicBezTo>
                  <a:cubicBezTo>
                    <a:pt x="161" y="211"/>
                    <a:pt x="161" y="211"/>
                    <a:pt x="161" y="211"/>
                  </a:cubicBezTo>
                  <a:cubicBezTo>
                    <a:pt x="161" y="214"/>
                    <a:pt x="158" y="216"/>
                    <a:pt x="155" y="216"/>
                  </a:cubicBezTo>
                  <a:close/>
                  <a:moveTo>
                    <a:pt x="62" y="204"/>
                  </a:moveTo>
                  <a:cubicBezTo>
                    <a:pt x="150" y="204"/>
                    <a:pt x="150" y="204"/>
                    <a:pt x="150" y="204"/>
                  </a:cubicBezTo>
                  <a:cubicBezTo>
                    <a:pt x="161" y="143"/>
                    <a:pt x="161" y="143"/>
                    <a:pt x="161" y="143"/>
                  </a:cubicBezTo>
                  <a:cubicBezTo>
                    <a:pt x="163" y="134"/>
                    <a:pt x="161" y="123"/>
                    <a:pt x="152" y="120"/>
                  </a:cubicBezTo>
                  <a:cubicBezTo>
                    <a:pt x="99" y="102"/>
                    <a:pt x="99" y="102"/>
                    <a:pt x="99" y="102"/>
                  </a:cubicBezTo>
                  <a:cubicBezTo>
                    <a:pt x="97" y="101"/>
                    <a:pt x="95" y="99"/>
                    <a:pt x="95" y="96"/>
                  </a:cubicBezTo>
                  <a:cubicBezTo>
                    <a:pt x="95" y="24"/>
                    <a:pt x="95" y="24"/>
                    <a:pt x="95" y="24"/>
                  </a:cubicBezTo>
                  <a:cubicBezTo>
                    <a:pt x="95" y="17"/>
                    <a:pt x="90" y="12"/>
                    <a:pt x="83" y="12"/>
                  </a:cubicBezTo>
                  <a:cubicBezTo>
                    <a:pt x="77" y="12"/>
                    <a:pt x="71" y="18"/>
                    <a:pt x="71" y="24"/>
                  </a:cubicBezTo>
                  <a:cubicBezTo>
                    <a:pt x="71" y="156"/>
                    <a:pt x="71" y="156"/>
                    <a:pt x="71" y="156"/>
                  </a:cubicBezTo>
                  <a:cubicBezTo>
                    <a:pt x="71" y="159"/>
                    <a:pt x="69" y="161"/>
                    <a:pt x="67" y="162"/>
                  </a:cubicBezTo>
                  <a:cubicBezTo>
                    <a:pt x="64" y="163"/>
                    <a:pt x="62" y="162"/>
                    <a:pt x="60" y="159"/>
                  </a:cubicBezTo>
                  <a:cubicBezTo>
                    <a:pt x="37" y="123"/>
                    <a:pt x="26" y="120"/>
                    <a:pt x="17" y="120"/>
                  </a:cubicBezTo>
                  <a:cubicBezTo>
                    <a:pt x="15" y="120"/>
                    <a:pt x="15" y="121"/>
                    <a:pt x="14" y="121"/>
                  </a:cubicBezTo>
                  <a:cubicBezTo>
                    <a:pt x="13" y="124"/>
                    <a:pt x="14" y="131"/>
                    <a:pt x="16" y="135"/>
                  </a:cubicBezTo>
                  <a:lnTo>
                    <a:pt x="62" y="20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  <p:sp>
          <p:nvSpPr>
            <p:cNvPr id="327" name="Freeform 106">
              <a:extLst>
                <a:ext uri="{FF2B5EF4-FFF2-40B4-BE49-F238E27FC236}">
                  <a16:creationId xmlns:a16="http://schemas.microsoft.com/office/drawing/2014/main" id="{BD9B7B3C-0689-BA4C-ABBF-BCE7E3B46DB5}"/>
                </a:ext>
              </a:extLst>
            </p:cNvPr>
            <p:cNvSpPr>
              <a:spLocks/>
            </p:cNvSpPr>
            <p:nvPr/>
          </p:nvSpPr>
          <p:spPr bwMode="auto">
            <a:xfrm>
              <a:off x="1656" y="3122"/>
              <a:ext cx="71" cy="17"/>
            </a:xfrm>
            <a:custGeom>
              <a:avLst/>
              <a:gdLst>
                <a:gd name="T0" fmla="*/ 42 w 48"/>
                <a:gd name="T1" fmla="*/ 12 h 12"/>
                <a:gd name="T2" fmla="*/ 6 w 48"/>
                <a:gd name="T3" fmla="*/ 12 h 12"/>
                <a:gd name="T4" fmla="*/ 0 w 48"/>
                <a:gd name="T5" fmla="*/ 6 h 12"/>
                <a:gd name="T6" fmla="*/ 6 w 48"/>
                <a:gd name="T7" fmla="*/ 0 h 12"/>
                <a:gd name="T8" fmla="*/ 42 w 48"/>
                <a:gd name="T9" fmla="*/ 0 h 12"/>
                <a:gd name="T10" fmla="*/ 48 w 48"/>
                <a:gd name="T11" fmla="*/ 6 h 12"/>
                <a:gd name="T12" fmla="*/ 42 w 48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12">
                  <a:moveTo>
                    <a:pt x="42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6" y="0"/>
                    <a:pt x="48" y="3"/>
                    <a:pt x="48" y="6"/>
                  </a:cubicBezTo>
                  <a:cubicBezTo>
                    <a:pt x="48" y="9"/>
                    <a:pt x="46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  <p:sp>
          <p:nvSpPr>
            <p:cNvPr id="328" name="Freeform 107">
              <a:extLst>
                <a:ext uri="{FF2B5EF4-FFF2-40B4-BE49-F238E27FC236}">
                  <a16:creationId xmlns:a16="http://schemas.microsoft.com/office/drawing/2014/main" id="{C9272C8E-5CB2-4643-AEA6-BE716984C944}"/>
                </a:ext>
              </a:extLst>
            </p:cNvPr>
            <p:cNvSpPr>
              <a:spLocks/>
            </p:cNvSpPr>
            <p:nvPr/>
          </p:nvSpPr>
          <p:spPr bwMode="auto">
            <a:xfrm>
              <a:off x="1638" y="3031"/>
              <a:ext cx="55" cy="55"/>
            </a:xfrm>
            <a:custGeom>
              <a:avLst/>
              <a:gdLst>
                <a:gd name="T0" fmla="*/ 6 w 37"/>
                <a:gd name="T1" fmla="*/ 37 h 37"/>
                <a:gd name="T2" fmla="*/ 2 w 37"/>
                <a:gd name="T3" fmla="*/ 35 h 37"/>
                <a:gd name="T4" fmla="*/ 2 w 37"/>
                <a:gd name="T5" fmla="*/ 27 h 37"/>
                <a:gd name="T6" fmla="*/ 26 w 37"/>
                <a:gd name="T7" fmla="*/ 3 h 37"/>
                <a:gd name="T8" fmla="*/ 34 w 37"/>
                <a:gd name="T9" fmla="*/ 3 h 37"/>
                <a:gd name="T10" fmla="*/ 34 w 37"/>
                <a:gd name="T11" fmla="*/ 11 h 37"/>
                <a:gd name="T12" fmla="*/ 10 w 37"/>
                <a:gd name="T13" fmla="*/ 35 h 37"/>
                <a:gd name="T14" fmla="*/ 6 w 37"/>
                <a:gd name="T15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7" h="37">
                  <a:moveTo>
                    <a:pt x="6" y="37"/>
                  </a:moveTo>
                  <a:cubicBezTo>
                    <a:pt x="5" y="37"/>
                    <a:pt x="3" y="36"/>
                    <a:pt x="2" y="35"/>
                  </a:cubicBezTo>
                  <a:cubicBezTo>
                    <a:pt x="0" y="33"/>
                    <a:pt x="0" y="29"/>
                    <a:pt x="2" y="27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8" y="0"/>
                    <a:pt x="32" y="0"/>
                    <a:pt x="34" y="3"/>
                  </a:cubicBezTo>
                  <a:cubicBezTo>
                    <a:pt x="37" y="5"/>
                    <a:pt x="37" y="9"/>
                    <a:pt x="34" y="11"/>
                  </a:cubicBezTo>
                  <a:cubicBezTo>
                    <a:pt x="10" y="35"/>
                    <a:pt x="10" y="35"/>
                    <a:pt x="10" y="35"/>
                  </a:cubicBezTo>
                  <a:cubicBezTo>
                    <a:pt x="9" y="36"/>
                    <a:pt x="8" y="37"/>
                    <a:pt x="6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  <p:sp>
          <p:nvSpPr>
            <p:cNvPr id="329" name="Freeform 108">
              <a:extLst>
                <a:ext uri="{FF2B5EF4-FFF2-40B4-BE49-F238E27FC236}">
                  <a16:creationId xmlns:a16="http://schemas.microsoft.com/office/drawing/2014/main" id="{CA4C5504-30D4-1D40-B292-CD5DA723192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5" y="2997"/>
              <a:ext cx="18" cy="71"/>
            </a:xfrm>
            <a:custGeom>
              <a:avLst/>
              <a:gdLst>
                <a:gd name="T0" fmla="*/ 6 w 12"/>
                <a:gd name="T1" fmla="*/ 48 h 48"/>
                <a:gd name="T2" fmla="*/ 0 w 12"/>
                <a:gd name="T3" fmla="*/ 42 h 48"/>
                <a:gd name="T4" fmla="*/ 0 w 12"/>
                <a:gd name="T5" fmla="*/ 6 h 48"/>
                <a:gd name="T6" fmla="*/ 6 w 12"/>
                <a:gd name="T7" fmla="*/ 0 h 48"/>
                <a:gd name="T8" fmla="*/ 12 w 12"/>
                <a:gd name="T9" fmla="*/ 6 h 48"/>
                <a:gd name="T10" fmla="*/ 12 w 12"/>
                <a:gd name="T11" fmla="*/ 42 h 48"/>
                <a:gd name="T12" fmla="*/ 6 w 12"/>
                <a:gd name="T13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48">
                  <a:moveTo>
                    <a:pt x="6" y="48"/>
                  </a:moveTo>
                  <a:cubicBezTo>
                    <a:pt x="3" y="48"/>
                    <a:pt x="0" y="45"/>
                    <a:pt x="0" y="4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10" y="0"/>
                    <a:pt x="12" y="3"/>
                    <a:pt x="12" y="6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5"/>
                    <a:pt x="10" y="48"/>
                    <a:pt x="6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  <p:sp>
          <p:nvSpPr>
            <p:cNvPr id="330" name="Freeform 109">
              <a:extLst>
                <a:ext uri="{FF2B5EF4-FFF2-40B4-BE49-F238E27FC236}">
                  <a16:creationId xmlns:a16="http://schemas.microsoft.com/office/drawing/2014/main" id="{7B5112E2-4CA4-294E-BC9B-DD315AEE8935}"/>
                </a:ext>
              </a:extLst>
            </p:cNvPr>
            <p:cNvSpPr>
              <a:spLocks/>
            </p:cNvSpPr>
            <p:nvPr/>
          </p:nvSpPr>
          <p:spPr bwMode="auto">
            <a:xfrm>
              <a:off x="1478" y="3031"/>
              <a:ext cx="55" cy="55"/>
            </a:xfrm>
            <a:custGeom>
              <a:avLst/>
              <a:gdLst>
                <a:gd name="T0" fmla="*/ 30 w 37"/>
                <a:gd name="T1" fmla="*/ 37 h 37"/>
                <a:gd name="T2" fmla="*/ 26 w 37"/>
                <a:gd name="T3" fmla="*/ 35 h 37"/>
                <a:gd name="T4" fmla="*/ 2 w 37"/>
                <a:gd name="T5" fmla="*/ 11 h 37"/>
                <a:gd name="T6" fmla="*/ 2 w 37"/>
                <a:gd name="T7" fmla="*/ 3 h 37"/>
                <a:gd name="T8" fmla="*/ 10 w 37"/>
                <a:gd name="T9" fmla="*/ 3 h 37"/>
                <a:gd name="T10" fmla="*/ 34 w 37"/>
                <a:gd name="T11" fmla="*/ 27 h 37"/>
                <a:gd name="T12" fmla="*/ 34 w 37"/>
                <a:gd name="T13" fmla="*/ 35 h 37"/>
                <a:gd name="T14" fmla="*/ 30 w 37"/>
                <a:gd name="T15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7" h="37">
                  <a:moveTo>
                    <a:pt x="30" y="37"/>
                  </a:moveTo>
                  <a:cubicBezTo>
                    <a:pt x="29" y="37"/>
                    <a:pt x="27" y="36"/>
                    <a:pt x="26" y="35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0" y="9"/>
                    <a:pt x="0" y="5"/>
                    <a:pt x="2" y="3"/>
                  </a:cubicBezTo>
                  <a:cubicBezTo>
                    <a:pt x="4" y="0"/>
                    <a:pt x="8" y="0"/>
                    <a:pt x="10" y="3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37" y="29"/>
                    <a:pt x="37" y="33"/>
                    <a:pt x="34" y="35"/>
                  </a:cubicBezTo>
                  <a:cubicBezTo>
                    <a:pt x="33" y="36"/>
                    <a:pt x="32" y="37"/>
                    <a:pt x="30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  <p:sp>
          <p:nvSpPr>
            <p:cNvPr id="331" name="Freeform 110">
              <a:extLst>
                <a:ext uri="{FF2B5EF4-FFF2-40B4-BE49-F238E27FC236}">
                  <a16:creationId xmlns:a16="http://schemas.microsoft.com/office/drawing/2014/main" id="{B8173CE6-5D1A-A846-84AC-EC2E79F0576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43" y="3122"/>
              <a:ext cx="71" cy="17"/>
            </a:xfrm>
            <a:custGeom>
              <a:avLst/>
              <a:gdLst>
                <a:gd name="T0" fmla="*/ 42 w 48"/>
                <a:gd name="T1" fmla="*/ 12 h 12"/>
                <a:gd name="T2" fmla="*/ 6 w 48"/>
                <a:gd name="T3" fmla="*/ 12 h 12"/>
                <a:gd name="T4" fmla="*/ 0 w 48"/>
                <a:gd name="T5" fmla="*/ 6 h 12"/>
                <a:gd name="T6" fmla="*/ 6 w 48"/>
                <a:gd name="T7" fmla="*/ 0 h 12"/>
                <a:gd name="T8" fmla="*/ 42 w 48"/>
                <a:gd name="T9" fmla="*/ 0 h 12"/>
                <a:gd name="T10" fmla="*/ 48 w 48"/>
                <a:gd name="T11" fmla="*/ 6 h 12"/>
                <a:gd name="T12" fmla="*/ 42 w 48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12">
                  <a:moveTo>
                    <a:pt x="42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6" y="0"/>
                    <a:pt x="48" y="3"/>
                    <a:pt x="48" y="6"/>
                  </a:cubicBezTo>
                  <a:cubicBezTo>
                    <a:pt x="48" y="9"/>
                    <a:pt x="46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</p:grpSp>
      <p:grpSp>
        <p:nvGrpSpPr>
          <p:cNvPr id="332" name="Group 48">
            <a:extLst>
              <a:ext uri="{FF2B5EF4-FFF2-40B4-BE49-F238E27FC236}">
                <a16:creationId xmlns:a16="http://schemas.microsoft.com/office/drawing/2014/main" id="{845CA248-13D3-B844-9F40-7BA5E1132E6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941132" y="3109340"/>
            <a:ext cx="515826" cy="496764"/>
            <a:chOff x="6532" y="451"/>
            <a:chExt cx="433" cy="417"/>
          </a:xfrm>
          <a:solidFill>
            <a:schemeClr val="accent1"/>
          </a:solidFill>
        </p:grpSpPr>
        <p:sp>
          <p:nvSpPr>
            <p:cNvPr id="333" name="Freeform 49">
              <a:extLst>
                <a:ext uri="{FF2B5EF4-FFF2-40B4-BE49-F238E27FC236}">
                  <a16:creationId xmlns:a16="http://schemas.microsoft.com/office/drawing/2014/main" id="{17E6D66F-E2A5-7445-867C-00B311AB2CDF}"/>
                </a:ext>
              </a:extLst>
            </p:cNvPr>
            <p:cNvSpPr>
              <a:spLocks/>
            </p:cNvSpPr>
            <p:nvPr/>
          </p:nvSpPr>
          <p:spPr bwMode="auto">
            <a:xfrm>
              <a:off x="6837" y="621"/>
              <a:ext cx="128" cy="94"/>
            </a:xfrm>
            <a:custGeom>
              <a:avLst/>
              <a:gdLst>
                <a:gd name="T0" fmla="*/ 7 w 86"/>
                <a:gd name="T1" fmla="*/ 64 h 64"/>
                <a:gd name="T2" fmla="*/ 3 w 86"/>
                <a:gd name="T3" fmla="*/ 63 h 64"/>
                <a:gd name="T4" fmla="*/ 1 w 86"/>
                <a:gd name="T5" fmla="*/ 55 h 64"/>
                <a:gd name="T6" fmla="*/ 34 w 86"/>
                <a:gd name="T7" fmla="*/ 3 h 64"/>
                <a:gd name="T8" fmla="*/ 38 w 86"/>
                <a:gd name="T9" fmla="*/ 0 h 64"/>
                <a:gd name="T10" fmla="*/ 43 w 86"/>
                <a:gd name="T11" fmla="*/ 2 h 64"/>
                <a:gd name="T12" fmla="*/ 84 w 86"/>
                <a:gd name="T13" fmla="*/ 48 h 64"/>
                <a:gd name="T14" fmla="*/ 84 w 86"/>
                <a:gd name="T15" fmla="*/ 56 h 64"/>
                <a:gd name="T16" fmla="*/ 75 w 86"/>
                <a:gd name="T17" fmla="*/ 56 h 64"/>
                <a:gd name="T18" fmla="*/ 40 w 86"/>
                <a:gd name="T19" fmla="*/ 16 h 64"/>
                <a:gd name="T20" fmla="*/ 12 w 86"/>
                <a:gd name="T21" fmla="*/ 61 h 64"/>
                <a:gd name="T22" fmla="*/ 7 w 86"/>
                <a:gd name="T23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6" h="64">
                  <a:moveTo>
                    <a:pt x="7" y="64"/>
                  </a:moveTo>
                  <a:cubicBezTo>
                    <a:pt x="5" y="64"/>
                    <a:pt x="4" y="64"/>
                    <a:pt x="3" y="63"/>
                  </a:cubicBezTo>
                  <a:cubicBezTo>
                    <a:pt x="1" y="62"/>
                    <a:pt x="0" y="58"/>
                    <a:pt x="1" y="55"/>
                  </a:cubicBezTo>
                  <a:cubicBezTo>
                    <a:pt x="34" y="3"/>
                    <a:pt x="34" y="3"/>
                    <a:pt x="34" y="3"/>
                  </a:cubicBezTo>
                  <a:cubicBezTo>
                    <a:pt x="35" y="1"/>
                    <a:pt x="36" y="0"/>
                    <a:pt x="38" y="0"/>
                  </a:cubicBezTo>
                  <a:cubicBezTo>
                    <a:pt x="40" y="0"/>
                    <a:pt x="42" y="1"/>
                    <a:pt x="43" y="2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6" y="50"/>
                    <a:pt x="86" y="54"/>
                    <a:pt x="84" y="56"/>
                  </a:cubicBezTo>
                  <a:cubicBezTo>
                    <a:pt x="81" y="58"/>
                    <a:pt x="78" y="58"/>
                    <a:pt x="75" y="56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12" y="61"/>
                    <a:pt x="12" y="61"/>
                    <a:pt x="12" y="61"/>
                  </a:cubicBezTo>
                  <a:cubicBezTo>
                    <a:pt x="11" y="63"/>
                    <a:pt x="9" y="64"/>
                    <a:pt x="7" y="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334" name="Freeform 50">
              <a:extLst>
                <a:ext uri="{FF2B5EF4-FFF2-40B4-BE49-F238E27FC236}">
                  <a16:creationId xmlns:a16="http://schemas.microsoft.com/office/drawing/2014/main" id="{A947C942-EA82-4B48-9330-14A742F71BE2}"/>
                </a:ext>
              </a:extLst>
            </p:cNvPr>
            <p:cNvSpPr>
              <a:spLocks/>
            </p:cNvSpPr>
            <p:nvPr/>
          </p:nvSpPr>
          <p:spPr bwMode="auto">
            <a:xfrm>
              <a:off x="6759" y="621"/>
              <a:ext cx="157" cy="233"/>
            </a:xfrm>
            <a:custGeom>
              <a:avLst/>
              <a:gdLst>
                <a:gd name="T0" fmla="*/ 7 w 106"/>
                <a:gd name="T1" fmla="*/ 158 h 158"/>
                <a:gd name="T2" fmla="*/ 1 w 106"/>
                <a:gd name="T3" fmla="*/ 154 h 158"/>
                <a:gd name="T4" fmla="*/ 5 w 106"/>
                <a:gd name="T5" fmla="*/ 147 h 158"/>
                <a:gd name="T6" fmla="*/ 74 w 106"/>
                <a:gd name="T7" fmla="*/ 94 h 158"/>
                <a:gd name="T8" fmla="*/ 86 w 106"/>
                <a:gd name="T9" fmla="*/ 8 h 158"/>
                <a:gd name="T10" fmla="*/ 90 w 106"/>
                <a:gd name="T11" fmla="*/ 1 h 158"/>
                <a:gd name="T12" fmla="*/ 97 w 106"/>
                <a:gd name="T13" fmla="*/ 5 h 158"/>
                <a:gd name="T14" fmla="*/ 84 w 106"/>
                <a:gd name="T15" fmla="*/ 100 h 158"/>
                <a:gd name="T16" fmla="*/ 8 w 106"/>
                <a:gd name="T17" fmla="*/ 158 h 158"/>
                <a:gd name="T18" fmla="*/ 7 w 106"/>
                <a:gd name="T19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6" h="158">
                  <a:moveTo>
                    <a:pt x="7" y="158"/>
                  </a:moveTo>
                  <a:cubicBezTo>
                    <a:pt x="4" y="158"/>
                    <a:pt x="2" y="157"/>
                    <a:pt x="1" y="154"/>
                  </a:cubicBezTo>
                  <a:cubicBezTo>
                    <a:pt x="0" y="151"/>
                    <a:pt x="2" y="147"/>
                    <a:pt x="5" y="147"/>
                  </a:cubicBezTo>
                  <a:cubicBezTo>
                    <a:pt x="34" y="139"/>
                    <a:pt x="59" y="121"/>
                    <a:pt x="74" y="94"/>
                  </a:cubicBezTo>
                  <a:cubicBezTo>
                    <a:pt x="89" y="68"/>
                    <a:pt x="93" y="38"/>
                    <a:pt x="86" y="8"/>
                  </a:cubicBezTo>
                  <a:cubicBezTo>
                    <a:pt x="85" y="5"/>
                    <a:pt x="87" y="2"/>
                    <a:pt x="90" y="1"/>
                  </a:cubicBezTo>
                  <a:cubicBezTo>
                    <a:pt x="93" y="0"/>
                    <a:pt x="97" y="2"/>
                    <a:pt x="97" y="5"/>
                  </a:cubicBezTo>
                  <a:cubicBezTo>
                    <a:pt x="106" y="38"/>
                    <a:pt x="101" y="71"/>
                    <a:pt x="84" y="100"/>
                  </a:cubicBezTo>
                  <a:cubicBezTo>
                    <a:pt x="67" y="129"/>
                    <a:pt x="40" y="150"/>
                    <a:pt x="8" y="158"/>
                  </a:cubicBezTo>
                  <a:cubicBezTo>
                    <a:pt x="8" y="158"/>
                    <a:pt x="7" y="158"/>
                    <a:pt x="7" y="15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335" name="Freeform 51">
              <a:extLst>
                <a:ext uri="{FF2B5EF4-FFF2-40B4-BE49-F238E27FC236}">
                  <a16:creationId xmlns:a16="http://schemas.microsoft.com/office/drawing/2014/main" id="{F6FECDDB-A3E0-AB42-AE11-B42BD5D93CE1}"/>
                </a:ext>
              </a:extLst>
            </p:cNvPr>
            <p:cNvSpPr>
              <a:spLocks/>
            </p:cNvSpPr>
            <p:nvPr/>
          </p:nvSpPr>
          <p:spPr bwMode="auto">
            <a:xfrm>
              <a:off x="6599" y="451"/>
              <a:ext cx="110" cy="112"/>
            </a:xfrm>
            <a:custGeom>
              <a:avLst/>
              <a:gdLst>
                <a:gd name="T0" fmla="*/ 68 w 74"/>
                <a:gd name="T1" fmla="*/ 76 h 76"/>
                <a:gd name="T2" fmla="*/ 67 w 74"/>
                <a:gd name="T3" fmla="*/ 76 h 76"/>
                <a:gd name="T4" fmla="*/ 6 w 74"/>
                <a:gd name="T5" fmla="*/ 70 h 76"/>
                <a:gd name="T6" fmla="*/ 1 w 74"/>
                <a:gd name="T7" fmla="*/ 67 h 76"/>
                <a:gd name="T8" fmla="*/ 1 w 74"/>
                <a:gd name="T9" fmla="*/ 61 h 76"/>
                <a:gd name="T10" fmla="*/ 24 w 74"/>
                <a:gd name="T11" fmla="*/ 5 h 76"/>
                <a:gd name="T12" fmla="*/ 32 w 74"/>
                <a:gd name="T13" fmla="*/ 1 h 76"/>
                <a:gd name="T14" fmla="*/ 35 w 74"/>
                <a:gd name="T15" fmla="*/ 9 h 76"/>
                <a:gd name="T16" fmla="*/ 15 w 74"/>
                <a:gd name="T17" fmla="*/ 58 h 76"/>
                <a:gd name="T18" fmla="*/ 68 w 74"/>
                <a:gd name="T19" fmla="*/ 64 h 76"/>
                <a:gd name="T20" fmla="*/ 74 w 74"/>
                <a:gd name="T21" fmla="*/ 70 h 76"/>
                <a:gd name="T22" fmla="*/ 68 w 74"/>
                <a:gd name="T23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4" h="76">
                  <a:moveTo>
                    <a:pt x="68" y="76"/>
                  </a:moveTo>
                  <a:cubicBezTo>
                    <a:pt x="67" y="76"/>
                    <a:pt x="67" y="76"/>
                    <a:pt x="67" y="76"/>
                  </a:cubicBezTo>
                  <a:cubicBezTo>
                    <a:pt x="6" y="70"/>
                    <a:pt x="6" y="70"/>
                    <a:pt x="6" y="70"/>
                  </a:cubicBezTo>
                  <a:cubicBezTo>
                    <a:pt x="4" y="69"/>
                    <a:pt x="2" y="68"/>
                    <a:pt x="1" y="67"/>
                  </a:cubicBezTo>
                  <a:cubicBezTo>
                    <a:pt x="1" y="65"/>
                    <a:pt x="0" y="63"/>
                    <a:pt x="1" y="61"/>
                  </a:cubicBezTo>
                  <a:cubicBezTo>
                    <a:pt x="24" y="5"/>
                    <a:pt x="24" y="5"/>
                    <a:pt x="24" y="5"/>
                  </a:cubicBezTo>
                  <a:cubicBezTo>
                    <a:pt x="25" y="1"/>
                    <a:pt x="29" y="0"/>
                    <a:pt x="32" y="1"/>
                  </a:cubicBezTo>
                  <a:cubicBezTo>
                    <a:pt x="35" y="2"/>
                    <a:pt x="36" y="6"/>
                    <a:pt x="35" y="9"/>
                  </a:cubicBezTo>
                  <a:cubicBezTo>
                    <a:pt x="15" y="58"/>
                    <a:pt x="15" y="58"/>
                    <a:pt x="15" y="58"/>
                  </a:cubicBezTo>
                  <a:cubicBezTo>
                    <a:pt x="68" y="64"/>
                    <a:pt x="68" y="64"/>
                    <a:pt x="68" y="64"/>
                  </a:cubicBezTo>
                  <a:cubicBezTo>
                    <a:pt x="71" y="64"/>
                    <a:pt x="74" y="67"/>
                    <a:pt x="74" y="70"/>
                  </a:cubicBezTo>
                  <a:cubicBezTo>
                    <a:pt x="73" y="73"/>
                    <a:pt x="71" y="76"/>
                    <a:pt x="68" y="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336" name="Freeform 52">
              <a:extLst>
                <a:ext uri="{FF2B5EF4-FFF2-40B4-BE49-F238E27FC236}">
                  <a16:creationId xmlns:a16="http://schemas.microsoft.com/office/drawing/2014/main" id="{368296E1-91C7-0142-92A5-9FC30718B4EF}"/>
                </a:ext>
              </a:extLst>
            </p:cNvPr>
            <p:cNvSpPr>
              <a:spLocks/>
            </p:cNvSpPr>
            <p:nvPr/>
          </p:nvSpPr>
          <p:spPr bwMode="auto">
            <a:xfrm>
              <a:off x="6599" y="491"/>
              <a:ext cx="269" cy="81"/>
            </a:xfrm>
            <a:custGeom>
              <a:avLst/>
              <a:gdLst>
                <a:gd name="T0" fmla="*/ 175 w 182"/>
                <a:gd name="T1" fmla="*/ 55 h 55"/>
                <a:gd name="T2" fmla="*/ 171 w 182"/>
                <a:gd name="T3" fmla="*/ 53 h 55"/>
                <a:gd name="T4" fmla="*/ 94 w 182"/>
                <a:gd name="T5" fmla="*/ 14 h 55"/>
                <a:gd name="T6" fmla="*/ 11 w 182"/>
                <a:gd name="T7" fmla="*/ 41 h 55"/>
                <a:gd name="T8" fmla="*/ 2 w 182"/>
                <a:gd name="T9" fmla="*/ 40 h 55"/>
                <a:gd name="T10" fmla="*/ 3 w 182"/>
                <a:gd name="T11" fmla="*/ 32 h 55"/>
                <a:gd name="T12" fmla="*/ 94 w 182"/>
                <a:gd name="T13" fmla="*/ 2 h 55"/>
                <a:gd name="T14" fmla="*/ 180 w 182"/>
                <a:gd name="T15" fmla="*/ 45 h 55"/>
                <a:gd name="T16" fmla="*/ 179 w 182"/>
                <a:gd name="T17" fmla="*/ 53 h 55"/>
                <a:gd name="T18" fmla="*/ 175 w 182"/>
                <a:gd name="T19" fmla="*/ 5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2" h="55">
                  <a:moveTo>
                    <a:pt x="175" y="55"/>
                  </a:moveTo>
                  <a:cubicBezTo>
                    <a:pt x="174" y="55"/>
                    <a:pt x="172" y="54"/>
                    <a:pt x="171" y="53"/>
                  </a:cubicBezTo>
                  <a:cubicBezTo>
                    <a:pt x="151" y="30"/>
                    <a:pt x="124" y="16"/>
                    <a:pt x="94" y="14"/>
                  </a:cubicBezTo>
                  <a:cubicBezTo>
                    <a:pt x="63" y="12"/>
                    <a:pt x="34" y="21"/>
                    <a:pt x="11" y="41"/>
                  </a:cubicBezTo>
                  <a:cubicBezTo>
                    <a:pt x="8" y="43"/>
                    <a:pt x="4" y="43"/>
                    <a:pt x="2" y="40"/>
                  </a:cubicBezTo>
                  <a:cubicBezTo>
                    <a:pt x="0" y="38"/>
                    <a:pt x="0" y="34"/>
                    <a:pt x="3" y="32"/>
                  </a:cubicBezTo>
                  <a:cubicBezTo>
                    <a:pt x="28" y="10"/>
                    <a:pt x="61" y="0"/>
                    <a:pt x="94" y="2"/>
                  </a:cubicBezTo>
                  <a:cubicBezTo>
                    <a:pt x="128" y="4"/>
                    <a:pt x="159" y="20"/>
                    <a:pt x="180" y="45"/>
                  </a:cubicBezTo>
                  <a:cubicBezTo>
                    <a:pt x="182" y="47"/>
                    <a:pt x="182" y="51"/>
                    <a:pt x="179" y="53"/>
                  </a:cubicBezTo>
                  <a:cubicBezTo>
                    <a:pt x="178" y="54"/>
                    <a:pt x="177" y="55"/>
                    <a:pt x="175" y="5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337" name="Freeform 53">
              <a:extLst>
                <a:ext uri="{FF2B5EF4-FFF2-40B4-BE49-F238E27FC236}">
                  <a16:creationId xmlns:a16="http://schemas.microsoft.com/office/drawing/2014/main" id="{58A5879A-4845-1A4E-AD7C-5245A79764CB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8" y="754"/>
              <a:ext cx="108" cy="114"/>
            </a:xfrm>
            <a:custGeom>
              <a:avLst/>
              <a:gdLst>
                <a:gd name="T0" fmla="*/ 7 w 73"/>
                <a:gd name="T1" fmla="*/ 77 h 77"/>
                <a:gd name="T2" fmla="*/ 1 w 73"/>
                <a:gd name="T3" fmla="*/ 72 h 77"/>
                <a:gd name="T4" fmla="*/ 6 w 73"/>
                <a:gd name="T5" fmla="*/ 65 h 77"/>
                <a:gd name="T6" fmla="*/ 58 w 73"/>
                <a:gd name="T7" fmla="*/ 57 h 77"/>
                <a:gd name="T8" fmla="*/ 36 w 73"/>
                <a:gd name="T9" fmla="*/ 9 h 77"/>
                <a:gd name="T10" fmla="*/ 39 w 73"/>
                <a:gd name="T11" fmla="*/ 1 h 77"/>
                <a:gd name="T12" fmla="*/ 47 w 73"/>
                <a:gd name="T13" fmla="*/ 4 h 77"/>
                <a:gd name="T14" fmla="*/ 73 w 73"/>
                <a:gd name="T15" fmla="*/ 60 h 77"/>
                <a:gd name="T16" fmla="*/ 73 w 73"/>
                <a:gd name="T17" fmla="*/ 65 h 77"/>
                <a:gd name="T18" fmla="*/ 68 w 73"/>
                <a:gd name="T19" fmla="*/ 68 h 77"/>
                <a:gd name="T20" fmla="*/ 7 w 73"/>
                <a:gd name="T21" fmla="*/ 77 h 77"/>
                <a:gd name="T22" fmla="*/ 7 w 73"/>
                <a:gd name="T23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3" h="77">
                  <a:moveTo>
                    <a:pt x="7" y="77"/>
                  </a:moveTo>
                  <a:cubicBezTo>
                    <a:pt x="4" y="77"/>
                    <a:pt x="1" y="75"/>
                    <a:pt x="1" y="72"/>
                  </a:cubicBezTo>
                  <a:cubicBezTo>
                    <a:pt x="0" y="69"/>
                    <a:pt x="2" y="66"/>
                    <a:pt x="6" y="65"/>
                  </a:cubicBezTo>
                  <a:cubicBezTo>
                    <a:pt x="58" y="57"/>
                    <a:pt x="58" y="57"/>
                    <a:pt x="58" y="57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35" y="6"/>
                    <a:pt x="36" y="2"/>
                    <a:pt x="39" y="1"/>
                  </a:cubicBezTo>
                  <a:cubicBezTo>
                    <a:pt x="42" y="0"/>
                    <a:pt x="46" y="1"/>
                    <a:pt x="47" y="4"/>
                  </a:cubicBezTo>
                  <a:cubicBezTo>
                    <a:pt x="73" y="60"/>
                    <a:pt x="73" y="60"/>
                    <a:pt x="73" y="60"/>
                  </a:cubicBezTo>
                  <a:cubicBezTo>
                    <a:pt x="73" y="61"/>
                    <a:pt x="73" y="63"/>
                    <a:pt x="73" y="65"/>
                  </a:cubicBezTo>
                  <a:cubicBezTo>
                    <a:pt x="72" y="67"/>
                    <a:pt x="70" y="68"/>
                    <a:pt x="68" y="68"/>
                  </a:cubicBezTo>
                  <a:cubicBezTo>
                    <a:pt x="7" y="77"/>
                    <a:pt x="7" y="77"/>
                    <a:pt x="7" y="77"/>
                  </a:cubicBezTo>
                  <a:cubicBezTo>
                    <a:pt x="7" y="77"/>
                    <a:pt x="7" y="77"/>
                    <a:pt x="7" y="7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338" name="Freeform 54">
              <a:extLst>
                <a:ext uri="{FF2B5EF4-FFF2-40B4-BE49-F238E27FC236}">
                  <a16:creationId xmlns:a16="http://schemas.microsoft.com/office/drawing/2014/main" id="{B1F284B8-040C-EA40-B415-8A9522FE867B}"/>
                </a:ext>
              </a:extLst>
            </p:cNvPr>
            <p:cNvSpPr>
              <a:spLocks/>
            </p:cNvSpPr>
            <p:nvPr/>
          </p:nvSpPr>
          <p:spPr bwMode="auto">
            <a:xfrm>
              <a:off x="6532" y="612"/>
              <a:ext cx="144" cy="242"/>
            </a:xfrm>
            <a:custGeom>
              <a:avLst/>
              <a:gdLst>
                <a:gd name="T0" fmla="*/ 90 w 97"/>
                <a:gd name="T1" fmla="*/ 164 h 164"/>
                <a:gd name="T2" fmla="*/ 88 w 97"/>
                <a:gd name="T3" fmla="*/ 163 h 164"/>
                <a:gd name="T4" fmla="*/ 17 w 97"/>
                <a:gd name="T5" fmla="*/ 100 h 164"/>
                <a:gd name="T6" fmla="*/ 11 w 97"/>
                <a:gd name="T7" fmla="*/ 4 h 164"/>
                <a:gd name="T8" fmla="*/ 19 w 97"/>
                <a:gd name="T9" fmla="*/ 1 h 164"/>
                <a:gd name="T10" fmla="*/ 22 w 97"/>
                <a:gd name="T11" fmla="*/ 8 h 164"/>
                <a:gd name="T12" fmla="*/ 27 w 97"/>
                <a:gd name="T13" fmla="*/ 94 h 164"/>
                <a:gd name="T14" fmla="*/ 92 w 97"/>
                <a:gd name="T15" fmla="*/ 152 h 164"/>
                <a:gd name="T16" fmla="*/ 96 w 97"/>
                <a:gd name="T17" fmla="*/ 160 h 164"/>
                <a:gd name="T18" fmla="*/ 90 w 97"/>
                <a:gd name="T19" fmla="*/ 164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7" h="164">
                  <a:moveTo>
                    <a:pt x="90" y="164"/>
                  </a:moveTo>
                  <a:cubicBezTo>
                    <a:pt x="90" y="164"/>
                    <a:pt x="89" y="164"/>
                    <a:pt x="88" y="163"/>
                  </a:cubicBezTo>
                  <a:cubicBezTo>
                    <a:pt x="57" y="152"/>
                    <a:pt x="31" y="130"/>
                    <a:pt x="17" y="100"/>
                  </a:cubicBezTo>
                  <a:cubicBezTo>
                    <a:pt x="2" y="70"/>
                    <a:pt x="0" y="36"/>
                    <a:pt x="11" y="4"/>
                  </a:cubicBezTo>
                  <a:cubicBezTo>
                    <a:pt x="12" y="1"/>
                    <a:pt x="16" y="0"/>
                    <a:pt x="19" y="1"/>
                  </a:cubicBezTo>
                  <a:cubicBezTo>
                    <a:pt x="22" y="2"/>
                    <a:pt x="23" y="5"/>
                    <a:pt x="22" y="8"/>
                  </a:cubicBezTo>
                  <a:cubicBezTo>
                    <a:pt x="12" y="37"/>
                    <a:pt x="14" y="67"/>
                    <a:pt x="27" y="94"/>
                  </a:cubicBezTo>
                  <a:cubicBezTo>
                    <a:pt x="41" y="121"/>
                    <a:pt x="64" y="142"/>
                    <a:pt x="92" y="152"/>
                  </a:cubicBezTo>
                  <a:cubicBezTo>
                    <a:pt x="96" y="153"/>
                    <a:pt x="97" y="157"/>
                    <a:pt x="96" y="160"/>
                  </a:cubicBezTo>
                  <a:cubicBezTo>
                    <a:pt x="95" y="162"/>
                    <a:pt x="93" y="164"/>
                    <a:pt x="90" y="1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</p:grpSp>
      <p:grpSp>
        <p:nvGrpSpPr>
          <p:cNvPr id="339" name="Group 81">
            <a:extLst>
              <a:ext uri="{FF2B5EF4-FFF2-40B4-BE49-F238E27FC236}">
                <a16:creationId xmlns:a16="http://schemas.microsoft.com/office/drawing/2014/main" id="{6F0CCB4D-675F-F14F-99D5-2DD46749B80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98612" y="5509828"/>
            <a:ext cx="450851" cy="449782"/>
            <a:chOff x="1370" y="1720"/>
            <a:chExt cx="426" cy="425"/>
          </a:xfrm>
          <a:solidFill>
            <a:schemeClr val="accent1"/>
          </a:solidFill>
        </p:grpSpPr>
        <p:sp>
          <p:nvSpPr>
            <p:cNvPr id="340" name="Freeform 82">
              <a:extLst>
                <a:ext uri="{FF2B5EF4-FFF2-40B4-BE49-F238E27FC236}">
                  <a16:creationId xmlns:a16="http://schemas.microsoft.com/office/drawing/2014/main" id="{AFD37094-822A-F447-8CE7-9F103F960375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0" y="1755"/>
              <a:ext cx="426" cy="390"/>
            </a:xfrm>
            <a:custGeom>
              <a:avLst/>
              <a:gdLst>
                <a:gd name="T0" fmla="*/ 282 w 288"/>
                <a:gd name="T1" fmla="*/ 264 h 264"/>
                <a:gd name="T2" fmla="*/ 6 w 288"/>
                <a:gd name="T3" fmla="*/ 264 h 264"/>
                <a:gd name="T4" fmla="*/ 0 w 288"/>
                <a:gd name="T5" fmla="*/ 258 h 264"/>
                <a:gd name="T6" fmla="*/ 0 w 288"/>
                <a:gd name="T7" fmla="*/ 6 h 264"/>
                <a:gd name="T8" fmla="*/ 6 w 288"/>
                <a:gd name="T9" fmla="*/ 0 h 264"/>
                <a:gd name="T10" fmla="*/ 54 w 288"/>
                <a:gd name="T11" fmla="*/ 0 h 264"/>
                <a:gd name="T12" fmla="*/ 60 w 288"/>
                <a:gd name="T13" fmla="*/ 6 h 264"/>
                <a:gd name="T14" fmla="*/ 54 w 288"/>
                <a:gd name="T15" fmla="*/ 12 h 264"/>
                <a:gd name="T16" fmla="*/ 12 w 288"/>
                <a:gd name="T17" fmla="*/ 12 h 264"/>
                <a:gd name="T18" fmla="*/ 12 w 288"/>
                <a:gd name="T19" fmla="*/ 252 h 264"/>
                <a:gd name="T20" fmla="*/ 276 w 288"/>
                <a:gd name="T21" fmla="*/ 252 h 264"/>
                <a:gd name="T22" fmla="*/ 276 w 288"/>
                <a:gd name="T23" fmla="*/ 12 h 264"/>
                <a:gd name="T24" fmla="*/ 234 w 288"/>
                <a:gd name="T25" fmla="*/ 12 h 264"/>
                <a:gd name="T26" fmla="*/ 228 w 288"/>
                <a:gd name="T27" fmla="*/ 6 h 264"/>
                <a:gd name="T28" fmla="*/ 234 w 288"/>
                <a:gd name="T29" fmla="*/ 0 h 264"/>
                <a:gd name="T30" fmla="*/ 282 w 288"/>
                <a:gd name="T31" fmla="*/ 0 h 264"/>
                <a:gd name="T32" fmla="*/ 288 w 288"/>
                <a:gd name="T33" fmla="*/ 6 h 264"/>
                <a:gd name="T34" fmla="*/ 288 w 288"/>
                <a:gd name="T35" fmla="*/ 258 h 264"/>
                <a:gd name="T36" fmla="*/ 282 w 288"/>
                <a:gd name="T37" fmla="*/ 264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88" h="264">
                  <a:moveTo>
                    <a:pt x="282" y="264"/>
                  </a:moveTo>
                  <a:cubicBezTo>
                    <a:pt x="6" y="264"/>
                    <a:pt x="6" y="264"/>
                    <a:pt x="6" y="264"/>
                  </a:cubicBezTo>
                  <a:cubicBezTo>
                    <a:pt x="3" y="264"/>
                    <a:pt x="0" y="261"/>
                    <a:pt x="0" y="258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8" y="0"/>
                    <a:pt x="60" y="2"/>
                    <a:pt x="60" y="6"/>
                  </a:cubicBezTo>
                  <a:cubicBezTo>
                    <a:pt x="60" y="9"/>
                    <a:pt x="58" y="12"/>
                    <a:pt x="54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252"/>
                    <a:pt x="12" y="252"/>
                    <a:pt x="12" y="252"/>
                  </a:cubicBezTo>
                  <a:cubicBezTo>
                    <a:pt x="276" y="252"/>
                    <a:pt x="276" y="252"/>
                    <a:pt x="276" y="252"/>
                  </a:cubicBezTo>
                  <a:cubicBezTo>
                    <a:pt x="276" y="12"/>
                    <a:pt x="276" y="12"/>
                    <a:pt x="276" y="12"/>
                  </a:cubicBezTo>
                  <a:cubicBezTo>
                    <a:pt x="234" y="12"/>
                    <a:pt x="234" y="12"/>
                    <a:pt x="234" y="12"/>
                  </a:cubicBezTo>
                  <a:cubicBezTo>
                    <a:pt x="231" y="12"/>
                    <a:pt x="228" y="9"/>
                    <a:pt x="228" y="6"/>
                  </a:cubicBezTo>
                  <a:cubicBezTo>
                    <a:pt x="228" y="2"/>
                    <a:pt x="231" y="0"/>
                    <a:pt x="234" y="0"/>
                  </a:cubicBezTo>
                  <a:cubicBezTo>
                    <a:pt x="282" y="0"/>
                    <a:pt x="282" y="0"/>
                    <a:pt x="282" y="0"/>
                  </a:cubicBezTo>
                  <a:cubicBezTo>
                    <a:pt x="286" y="0"/>
                    <a:pt x="288" y="2"/>
                    <a:pt x="288" y="6"/>
                  </a:cubicBezTo>
                  <a:cubicBezTo>
                    <a:pt x="288" y="258"/>
                    <a:pt x="288" y="258"/>
                    <a:pt x="288" y="258"/>
                  </a:cubicBezTo>
                  <a:cubicBezTo>
                    <a:pt x="288" y="261"/>
                    <a:pt x="286" y="264"/>
                    <a:pt x="282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41" name="Freeform 83">
              <a:extLst>
                <a:ext uri="{FF2B5EF4-FFF2-40B4-BE49-F238E27FC236}">
                  <a16:creationId xmlns:a16="http://schemas.microsoft.com/office/drawing/2014/main" id="{3422F472-FD2E-E146-B0EE-B299A1CAE08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41" y="1720"/>
              <a:ext cx="71" cy="89"/>
            </a:xfrm>
            <a:custGeom>
              <a:avLst/>
              <a:gdLst>
                <a:gd name="T0" fmla="*/ 42 w 48"/>
                <a:gd name="T1" fmla="*/ 60 h 60"/>
                <a:gd name="T2" fmla="*/ 6 w 48"/>
                <a:gd name="T3" fmla="*/ 60 h 60"/>
                <a:gd name="T4" fmla="*/ 0 w 48"/>
                <a:gd name="T5" fmla="*/ 54 h 60"/>
                <a:gd name="T6" fmla="*/ 0 w 48"/>
                <a:gd name="T7" fmla="*/ 6 h 60"/>
                <a:gd name="T8" fmla="*/ 6 w 48"/>
                <a:gd name="T9" fmla="*/ 0 h 60"/>
                <a:gd name="T10" fmla="*/ 42 w 48"/>
                <a:gd name="T11" fmla="*/ 0 h 60"/>
                <a:gd name="T12" fmla="*/ 48 w 48"/>
                <a:gd name="T13" fmla="*/ 6 h 60"/>
                <a:gd name="T14" fmla="*/ 48 w 48"/>
                <a:gd name="T15" fmla="*/ 54 h 60"/>
                <a:gd name="T16" fmla="*/ 42 w 48"/>
                <a:gd name="T17" fmla="*/ 60 h 60"/>
                <a:gd name="T18" fmla="*/ 12 w 48"/>
                <a:gd name="T19" fmla="*/ 48 h 60"/>
                <a:gd name="T20" fmla="*/ 36 w 48"/>
                <a:gd name="T21" fmla="*/ 48 h 60"/>
                <a:gd name="T22" fmla="*/ 36 w 48"/>
                <a:gd name="T23" fmla="*/ 12 h 60"/>
                <a:gd name="T24" fmla="*/ 12 w 48"/>
                <a:gd name="T25" fmla="*/ 12 h 60"/>
                <a:gd name="T26" fmla="*/ 12 w 48"/>
                <a:gd name="T27" fmla="*/ 48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" h="60">
                  <a:moveTo>
                    <a:pt x="42" y="60"/>
                  </a:moveTo>
                  <a:cubicBezTo>
                    <a:pt x="6" y="60"/>
                    <a:pt x="6" y="60"/>
                    <a:pt x="6" y="60"/>
                  </a:cubicBezTo>
                  <a:cubicBezTo>
                    <a:pt x="3" y="60"/>
                    <a:pt x="0" y="57"/>
                    <a:pt x="0" y="54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6" y="0"/>
                    <a:pt x="48" y="2"/>
                    <a:pt x="48" y="6"/>
                  </a:cubicBezTo>
                  <a:cubicBezTo>
                    <a:pt x="48" y="54"/>
                    <a:pt x="48" y="54"/>
                    <a:pt x="48" y="54"/>
                  </a:cubicBezTo>
                  <a:cubicBezTo>
                    <a:pt x="48" y="57"/>
                    <a:pt x="46" y="60"/>
                    <a:pt x="42" y="60"/>
                  </a:cubicBezTo>
                  <a:close/>
                  <a:moveTo>
                    <a:pt x="12" y="48"/>
                  </a:moveTo>
                  <a:cubicBezTo>
                    <a:pt x="36" y="48"/>
                    <a:pt x="36" y="48"/>
                    <a:pt x="36" y="48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42" name="Freeform 84">
              <a:extLst>
                <a:ext uri="{FF2B5EF4-FFF2-40B4-BE49-F238E27FC236}">
                  <a16:creationId xmlns:a16="http://schemas.microsoft.com/office/drawing/2014/main" id="{A5C0B545-2E7A-5941-9C66-99945E3792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54" y="1720"/>
              <a:ext cx="71" cy="89"/>
            </a:xfrm>
            <a:custGeom>
              <a:avLst/>
              <a:gdLst>
                <a:gd name="T0" fmla="*/ 42 w 48"/>
                <a:gd name="T1" fmla="*/ 60 h 60"/>
                <a:gd name="T2" fmla="*/ 6 w 48"/>
                <a:gd name="T3" fmla="*/ 60 h 60"/>
                <a:gd name="T4" fmla="*/ 0 w 48"/>
                <a:gd name="T5" fmla="*/ 54 h 60"/>
                <a:gd name="T6" fmla="*/ 0 w 48"/>
                <a:gd name="T7" fmla="*/ 6 h 60"/>
                <a:gd name="T8" fmla="*/ 6 w 48"/>
                <a:gd name="T9" fmla="*/ 0 h 60"/>
                <a:gd name="T10" fmla="*/ 42 w 48"/>
                <a:gd name="T11" fmla="*/ 0 h 60"/>
                <a:gd name="T12" fmla="*/ 48 w 48"/>
                <a:gd name="T13" fmla="*/ 6 h 60"/>
                <a:gd name="T14" fmla="*/ 48 w 48"/>
                <a:gd name="T15" fmla="*/ 54 h 60"/>
                <a:gd name="T16" fmla="*/ 42 w 48"/>
                <a:gd name="T17" fmla="*/ 60 h 60"/>
                <a:gd name="T18" fmla="*/ 12 w 48"/>
                <a:gd name="T19" fmla="*/ 48 h 60"/>
                <a:gd name="T20" fmla="*/ 36 w 48"/>
                <a:gd name="T21" fmla="*/ 48 h 60"/>
                <a:gd name="T22" fmla="*/ 36 w 48"/>
                <a:gd name="T23" fmla="*/ 12 h 60"/>
                <a:gd name="T24" fmla="*/ 12 w 48"/>
                <a:gd name="T25" fmla="*/ 12 h 60"/>
                <a:gd name="T26" fmla="*/ 12 w 48"/>
                <a:gd name="T27" fmla="*/ 48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" h="60">
                  <a:moveTo>
                    <a:pt x="42" y="60"/>
                  </a:moveTo>
                  <a:cubicBezTo>
                    <a:pt x="6" y="60"/>
                    <a:pt x="6" y="60"/>
                    <a:pt x="6" y="60"/>
                  </a:cubicBezTo>
                  <a:cubicBezTo>
                    <a:pt x="3" y="60"/>
                    <a:pt x="0" y="57"/>
                    <a:pt x="0" y="54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6" y="0"/>
                    <a:pt x="48" y="2"/>
                    <a:pt x="48" y="6"/>
                  </a:cubicBezTo>
                  <a:cubicBezTo>
                    <a:pt x="48" y="54"/>
                    <a:pt x="48" y="54"/>
                    <a:pt x="48" y="54"/>
                  </a:cubicBezTo>
                  <a:cubicBezTo>
                    <a:pt x="48" y="57"/>
                    <a:pt x="46" y="60"/>
                    <a:pt x="42" y="60"/>
                  </a:cubicBezTo>
                  <a:close/>
                  <a:moveTo>
                    <a:pt x="12" y="48"/>
                  </a:moveTo>
                  <a:cubicBezTo>
                    <a:pt x="36" y="48"/>
                    <a:pt x="36" y="48"/>
                    <a:pt x="36" y="48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43" name="Freeform 85">
              <a:extLst>
                <a:ext uri="{FF2B5EF4-FFF2-40B4-BE49-F238E27FC236}">
                  <a16:creationId xmlns:a16="http://schemas.microsoft.com/office/drawing/2014/main" id="{374CD6E2-C0BA-8E40-A449-820C4406F10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95" y="1755"/>
              <a:ext cx="177" cy="18"/>
            </a:xfrm>
            <a:custGeom>
              <a:avLst/>
              <a:gdLst>
                <a:gd name="T0" fmla="*/ 114 w 120"/>
                <a:gd name="T1" fmla="*/ 12 h 12"/>
                <a:gd name="T2" fmla="*/ 6 w 120"/>
                <a:gd name="T3" fmla="*/ 12 h 12"/>
                <a:gd name="T4" fmla="*/ 0 w 120"/>
                <a:gd name="T5" fmla="*/ 6 h 12"/>
                <a:gd name="T6" fmla="*/ 6 w 120"/>
                <a:gd name="T7" fmla="*/ 0 h 12"/>
                <a:gd name="T8" fmla="*/ 114 w 120"/>
                <a:gd name="T9" fmla="*/ 0 h 12"/>
                <a:gd name="T10" fmla="*/ 120 w 120"/>
                <a:gd name="T11" fmla="*/ 6 h 12"/>
                <a:gd name="T12" fmla="*/ 114 w 120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0" h="12">
                  <a:moveTo>
                    <a:pt x="114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114" y="0"/>
                    <a:pt x="114" y="0"/>
                    <a:pt x="114" y="0"/>
                  </a:cubicBezTo>
                  <a:cubicBezTo>
                    <a:pt x="118" y="0"/>
                    <a:pt x="120" y="2"/>
                    <a:pt x="120" y="6"/>
                  </a:cubicBezTo>
                  <a:cubicBezTo>
                    <a:pt x="120" y="9"/>
                    <a:pt x="118" y="12"/>
                    <a:pt x="11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44" name="Freeform 86">
              <a:extLst>
                <a:ext uri="{FF2B5EF4-FFF2-40B4-BE49-F238E27FC236}">
                  <a16:creationId xmlns:a16="http://schemas.microsoft.com/office/drawing/2014/main" id="{5650B1E9-10A3-734D-9AC1-8B333A356749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0" y="1844"/>
              <a:ext cx="426" cy="18"/>
            </a:xfrm>
            <a:custGeom>
              <a:avLst/>
              <a:gdLst>
                <a:gd name="T0" fmla="*/ 282 w 288"/>
                <a:gd name="T1" fmla="*/ 12 h 12"/>
                <a:gd name="T2" fmla="*/ 6 w 288"/>
                <a:gd name="T3" fmla="*/ 12 h 12"/>
                <a:gd name="T4" fmla="*/ 0 w 288"/>
                <a:gd name="T5" fmla="*/ 6 h 12"/>
                <a:gd name="T6" fmla="*/ 6 w 288"/>
                <a:gd name="T7" fmla="*/ 0 h 12"/>
                <a:gd name="T8" fmla="*/ 282 w 288"/>
                <a:gd name="T9" fmla="*/ 0 h 12"/>
                <a:gd name="T10" fmla="*/ 288 w 288"/>
                <a:gd name="T11" fmla="*/ 6 h 12"/>
                <a:gd name="T12" fmla="*/ 282 w 288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8" h="12">
                  <a:moveTo>
                    <a:pt x="282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282" y="0"/>
                    <a:pt x="282" y="0"/>
                    <a:pt x="282" y="0"/>
                  </a:cubicBezTo>
                  <a:cubicBezTo>
                    <a:pt x="286" y="0"/>
                    <a:pt x="288" y="2"/>
                    <a:pt x="288" y="6"/>
                  </a:cubicBezTo>
                  <a:cubicBezTo>
                    <a:pt x="288" y="9"/>
                    <a:pt x="286" y="12"/>
                    <a:pt x="28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45" name="Freeform 87">
              <a:extLst>
                <a:ext uri="{FF2B5EF4-FFF2-40B4-BE49-F238E27FC236}">
                  <a16:creationId xmlns:a16="http://schemas.microsoft.com/office/drawing/2014/main" id="{4B7887F8-0B63-E948-966D-617614E80C9B}"/>
                </a:ext>
              </a:extLst>
            </p:cNvPr>
            <p:cNvSpPr>
              <a:spLocks/>
            </p:cNvSpPr>
            <p:nvPr/>
          </p:nvSpPr>
          <p:spPr bwMode="auto">
            <a:xfrm>
              <a:off x="1477" y="1879"/>
              <a:ext cx="18" cy="231"/>
            </a:xfrm>
            <a:custGeom>
              <a:avLst/>
              <a:gdLst>
                <a:gd name="T0" fmla="*/ 6 w 12"/>
                <a:gd name="T1" fmla="*/ 156 h 156"/>
                <a:gd name="T2" fmla="*/ 0 w 12"/>
                <a:gd name="T3" fmla="*/ 150 h 156"/>
                <a:gd name="T4" fmla="*/ 0 w 12"/>
                <a:gd name="T5" fmla="*/ 6 h 156"/>
                <a:gd name="T6" fmla="*/ 6 w 12"/>
                <a:gd name="T7" fmla="*/ 0 h 156"/>
                <a:gd name="T8" fmla="*/ 12 w 12"/>
                <a:gd name="T9" fmla="*/ 6 h 156"/>
                <a:gd name="T10" fmla="*/ 12 w 12"/>
                <a:gd name="T11" fmla="*/ 150 h 156"/>
                <a:gd name="T12" fmla="*/ 6 w 12"/>
                <a:gd name="T13" fmla="*/ 156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156">
                  <a:moveTo>
                    <a:pt x="6" y="156"/>
                  </a:moveTo>
                  <a:cubicBezTo>
                    <a:pt x="3" y="156"/>
                    <a:pt x="0" y="153"/>
                    <a:pt x="0" y="15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10" y="0"/>
                    <a:pt x="12" y="2"/>
                    <a:pt x="12" y="6"/>
                  </a:cubicBezTo>
                  <a:cubicBezTo>
                    <a:pt x="12" y="150"/>
                    <a:pt x="12" y="150"/>
                    <a:pt x="12" y="150"/>
                  </a:cubicBezTo>
                  <a:cubicBezTo>
                    <a:pt x="12" y="153"/>
                    <a:pt x="10" y="156"/>
                    <a:pt x="6" y="1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46" name="Freeform 88">
              <a:extLst>
                <a:ext uri="{FF2B5EF4-FFF2-40B4-BE49-F238E27FC236}">
                  <a16:creationId xmlns:a16="http://schemas.microsoft.com/office/drawing/2014/main" id="{ABE6E62F-E613-A74D-B3A8-299734AD81E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65" y="1879"/>
              <a:ext cx="18" cy="231"/>
            </a:xfrm>
            <a:custGeom>
              <a:avLst/>
              <a:gdLst>
                <a:gd name="T0" fmla="*/ 6 w 12"/>
                <a:gd name="T1" fmla="*/ 156 h 156"/>
                <a:gd name="T2" fmla="*/ 0 w 12"/>
                <a:gd name="T3" fmla="*/ 150 h 156"/>
                <a:gd name="T4" fmla="*/ 0 w 12"/>
                <a:gd name="T5" fmla="*/ 6 h 156"/>
                <a:gd name="T6" fmla="*/ 6 w 12"/>
                <a:gd name="T7" fmla="*/ 0 h 156"/>
                <a:gd name="T8" fmla="*/ 12 w 12"/>
                <a:gd name="T9" fmla="*/ 6 h 156"/>
                <a:gd name="T10" fmla="*/ 12 w 12"/>
                <a:gd name="T11" fmla="*/ 150 h 156"/>
                <a:gd name="T12" fmla="*/ 6 w 12"/>
                <a:gd name="T13" fmla="*/ 156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156">
                  <a:moveTo>
                    <a:pt x="6" y="156"/>
                  </a:moveTo>
                  <a:cubicBezTo>
                    <a:pt x="3" y="156"/>
                    <a:pt x="0" y="153"/>
                    <a:pt x="0" y="15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10" y="0"/>
                    <a:pt x="12" y="2"/>
                    <a:pt x="12" y="6"/>
                  </a:cubicBezTo>
                  <a:cubicBezTo>
                    <a:pt x="12" y="150"/>
                    <a:pt x="12" y="150"/>
                    <a:pt x="12" y="150"/>
                  </a:cubicBezTo>
                  <a:cubicBezTo>
                    <a:pt x="12" y="153"/>
                    <a:pt x="10" y="156"/>
                    <a:pt x="6" y="1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47" name="Freeform 89">
              <a:extLst>
                <a:ext uri="{FF2B5EF4-FFF2-40B4-BE49-F238E27FC236}">
                  <a16:creationId xmlns:a16="http://schemas.microsoft.com/office/drawing/2014/main" id="{695E4311-FAD6-9945-AF11-C24EB5180752}"/>
                </a:ext>
              </a:extLst>
            </p:cNvPr>
            <p:cNvSpPr>
              <a:spLocks/>
            </p:cNvSpPr>
            <p:nvPr/>
          </p:nvSpPr>
          <p:spPr bwMode="auto">
            <a:xfrm>
              <a:off x="1654" y="1879"/>
              <a:ext cx="18" cy="231"/>
            </a:xfrm>
            <a:custGeom>
              <a:avLst/>
              <a:gdLst>
                <a:gd name="T0" fmla="*/ 6 w 12"/>
                <a:gd name="T1" fmla="*/ 156 h 156"/>
                <a:gd name="T2" fmla="*/ 0 w 12"/>
                <a:gd name="T3" fmla="*/ 150 h 156"/>
                <a:gd name="T4" fmla="*/ 0 w 12"/>
                <a:gd name="T5" fmla="*/ 6 h 156"/>
                <a:gd name="T6" fmla="*/ 6 w 12"/>
                <a:gd name="T7" fmla="*/ 0 h 156"/>
                <a:gd name="T8" fmla="*/ 12 w 12"/>
                <a:gd name="T9" fmla="*/ 6 h 156"/>
                <a:gd name="T10" fmla="*/ 12 w 12"/>
                <a:gd name="T11" fmla="*/ 150 h 156"/>
                <a:gd name="T12" fmla="*/ 6 w 12"/>
                <a:gd name="T13" fmla="*/ 156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156">
                  <a:moveTo>
                    <a:pt x="6" y="156"/>
                  </a:moveTo>
                  <a:cubicBezTo>
                    <a:pt x="3" y="156"/>
                    <a:pt x="0" y="153"/>
                    <a:pt x="0" y="15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10" y="0"/>
                    <a:pt x="12" y="2"/>
                    <a:pt x="12" y="6"/>
                  </a:cubicBezTo>
                  <a:cubicBezTo>
                    <a:pt x="12" y="150"/>
                    <a:pt x="12" y="150"/>
                    <a:pt x="12" y="150"/>
                  </a:cubicBezTo>
                  <a:cubicBezTo>
                    <a:pt x="12" y="153"/>
                    <a:pt x="10" y="156"/>
                    <a:pt x="6" y="1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48" name="Freeform 90">
              <a:extLst>
                <a:ext uri="{FF2B5EF4-FFF2-40B4-BE49-F238E27FC236}">
                  <a16:creationId xmlns:a16="http://schemas.microsoft.com/office/drawing/2014/main" id="{F6332ED2-95E6-314D-B133-3718ED39BF6D}"/>
                </a:ext>
              </a:extLst>
            </p:cNvPr>
            <p:cNvSpPr>
              <a:spLocks/>
            </p:cNvSpPr>
            <p:nvPr/>
          </p:nvSpPr>
          <p:spPr bwMode="auto">
            <a:xfrm>
              <a:off x="1406" y="1915"/>
              <a:ext cx="355" cy="18"/>
            </a:xfrm>
            <a:custGeom>
              <a:avLst/>
              <a:gdLst>
                <a:gd name="T0" fmla="*/ 234 w 240"/>
                <a:gd name="T1" fmla="*/ 12 h 12"/>
                <a:gd name="T2" fmla="*/ 6 w 240"/>
                <a:gd name="T3" fmla="*/ 12 h 12"/>
                <a:gd name="T4" fmla="*/ 0 w 240"/>
                <a:gd name="T5" fmla="*/ 6 h 12"/>
                <a:gd name="T6" fmla="*/ 6 w 240"/>
                <a:gd name="T7" fmla="*/ 0 h 12"/>
                <a:gd name="T8" fmla="*/ 234 w 240"/>
                <a:gd name="T9" fmla="*/ 0 h 12"/>
                <a:gd name="T10" fmla="*/ 240 w 240"/>
                <a:gd name="T11" fmla="*/ 6 h 12"/>
                <a:gd name="T12" fmla="*/ 234 w 240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0" h="12">
                  <a:moveTo>
                    <a:pt x="234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234" y="0"/>
                    <a:pt x="234" y="0"/>
                    <a:pt x="234" y="0"/>
                  </a:cubicBezTo>
                  <a:cubicBezTo>
                    <a:pt x="238" y="0"/>
                    <a:pt x="240" y="2"/>
                    <a:pt x="240" y="6"/>
                  </a:cubicBezTo>
                  <a:cubicBezTo>
                    <a:pt x="240" y="9"/>
                    <a:pt x="238" y="12"/>
                    <a:pt x="23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49" name="Freeform 91">
              <a:extLst>
                <a:ext uri="{FF2B5EF4-FFF2-40B4-BE49-F238E27FC236}">
                  <a16:creationId xmlns:a16="http://schemas.microsoft.com/office/drawing/2014/main" id="{6A20710A-A127-3045-90AC-4BEF3E718D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406" y="1986"/>
              <a:ext cx="355" cy="17"/>
            </a:xfrm>
            <a:custGeom>
              <a:avLst/>
              <a:gdLst>
                <a:gd name="T0" fmla="*/ 234 w 240"/>
                <a:gd name="T1" fmla="*/ 12 h 12"/>
                <a:gd name="T2" fmla="*/ 6 w 240"/>
                <a:gd name="T3" fmla="*/ 12 h 12"/>
                <a:gd name="T4" fmla="*/ 0 w 240"/>
                <a:gd name="T5" fmla="*/ 6 h 12"/>
                <a:gd name="T6" fmla="*/ 6 w 240"/>
                <a:gd name="T7" fmla="*/ 0 h 12"/>
                <a:gd name="T8" fmla="*/ 234 w 240"/>
                <a:gd name="T9" fmla="*/ 0 h 12"/>
                <a:gd name="T10" fmla="*/ 240 w 240"/>
                <a:gd name="T11" fmla="*/ 6 h 12"/>
                <a:gd name="T12" fmla="*/ 234 w 240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0" h="12">
                  <a:moveTo>
                    <a:pt x="234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234" y="0"/>
                    <a:pt x="234" y="0"/>
                    <a:pt x="234" y="0"/>
                  </a:cubicBezTo>
                  <a:cubicBezTo>
                    <a:pt x="238" y="0"/>
                    <a:pt x="240" y="2"/>
                    <a:pt x="240" y="6"/>
                  </a:cubicBezTo>
                  <a:cubicBezTo>
                    <a:pt x="240" y="9"/>
                    <a:pt x="238" y="12"/>
                    <a:pt x="23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50" name="Freeform 92">
              <a:extLst>
                <a:ext uri="{FF2B5EF4-FFF2-40B4-BE49-F238E27FC236}">
                  <a16:creationId xmlns:a16="http://schemas.microsoft.com/office/drawing/2014/main" id="{D7659633-77CA-5343-AA5A-F95F88663879}"/>
                </a:ext>
              </a:extLst>
            </p:cNvPr>
            <p:cNvSpPr>
              <a:spLocks/>
            </p:cNvSpPr>
            <p:nvPr/>
          </p:nvSpPr>
          <p:spPr bwMode="auto">
            <a:xfrm>
              <a:off x="1406" y="2057"/>
              <a:ext cx="355" cy="17"/>
            </a:xfrm>
            <a:custGeom>
              <a:avLst/>
              <a:gdLst>
                <a:gd name="T0" fmla="*/ 234 w 240"/>
                <a:gd name="T1" fmla="*/ 12 h 12"/>
                <a:gd name="T2" fmla="*/ 6 w 240"/>
                <a:gd name="T3" fmla="*/ 12 h 12"/>
                <a:gd name="T4" fmla="*/ 0 w 240"/>
                <a:gd name="T5" fmla="*/ 6 h 12"/>
                <a:gd name="T6" fmla="*/ 6 w 240"/>
                <a:gd name="T7" fmla="*/ 0 h 12"/>
                <a:gd name="T8" fmla="*/ 234 w 240"/>
                <a:gd name="T9" fmla="*/ 0 h 12"/>
                <a:gd name="T10" fmla="*/ 240 w 240"/>
                <a:gd name="T11" fmla="*/ 6 h 12"/>
                <a:gd name="T12" fmla="*/ 234 w 240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0" h="12">
                  <a:moveTo>
                    <a:pt x="234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234" y="0"/>
                    <a:pt x="234" y="0"/>
                    <a:pt x="234" y="0"/>
                  </a:cubicBezTo>
                  <a:cubicBezTo>
                    <a:pt x="238" y="0"/>
                    <a:pt x="240" y="2"/>
                    <a:pt x="240" y="6"/>
                  </a:cubicBezTo>
                  <a:cubicBezTo>
                    <a:pt x="240" y="9"/>
                    <a:pt x="238" y="12"/>
                    <a:pt x="23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</p:grpSp>
      <p:sp>
        <p:nvSpPr>
          <p:cNvPr id="351" name="Freeform 144">
            <a:extLst>
              <a:ext uri="{FF2B5EF4-FFF2-40B4-BE49-F238E27FC236}">
                <a16:creationId xmlns:a16="http://schemas.microsoft.com/office/drawing/2014/main" id="{887C956D-5C6A-EF41-B68E-293B826857D7}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2171887" y="1915146"/>
            <a:ext cx="274440" cy="529622"/>
          </a:xfrm>
          <a:custGeom>
            <a:avLst/>
            <a:gdLst>
              <a:gd name="T0" fmla="*/ 116 w 154"/>
              <a:gd name="T1" fmla="*/ 167 h 297"/>
              <a:gd name="T2" fmla="*/ 83 w 154"/>
              <a:gd name="T3" fmla="*/ 119 h 297"/>
              <a:gd name="T4" fmla="*/ 83 w 154"/>
              <a:gd name="T5" fmla="*/ 18 h 297"/>
              <a:gd name="T6" fmla="*/ 83 w 154"/>
              <a:gd name="T7" fmla="*/ 17 h 297"/>
              <a:gd name="T8" fmla="*/ 83 w 154"/>
              <a:gd name="T9" fmla="*/ 17 h 297"/>
              <a:gd name="T10" fmla="*/ 109 w 154"/>
              <a:gd name="T11" fmla="*/ 34 h 297"/>
              <a:gd name="T12" fmla="*/ 118 w 154"/>
              <a:gd name="T13" fmla="*/ 33 h 297"/>
              <a:gd name="T14" fmla="*/ 119 w 154"/>
              <a:gd name="T15" fmla="*/ 30 h 297"/>
              <a:gd name="T16" fmla="*/ 116 w 154"/>
              <a:gd name="T17" fmla="*/ 25 h 297"/>
              <a:gd name="T18" fmla="*/ 80 w 154"/>
              <a:gd name="T19" fmla="*/ 1 h 297"/>
              <a:gd name="T20" fmla="*/ 80 w 154"/>
              <a:gd name="T21" fmla="*/ 1 h 297"/>
              <a:gd name="T22" fmla="*/ 80 w 154"/>
              <a:gd name="T23" fmla="*/ 1 h 297"/>
              <a:gd name="T24" fmla="*/ 80 w 154"/>
              <a:gd name="T25" fmla="*/ 1 h 297"/>
              <a:gd name="T26" fmla="*/ 79 w 154"/>
              <a:gd name="T27" fmla="*/ 0 h 297"/>
              <a:gd name="T28" fmla="*/ 79 w 154"/>
              <a:gd name="T29" fmla="*/ 0 h 297"/>
              <a:gd name="T30" fmla="*/ 77 w 154"/>
              <a:gd name="T31" fmla="*/ 0 h 297"/>
              <a:gd name="T32" fmla="*/ 77 w 154"/>
              <a:gd name="T33" fmla="*/ 0 h 297"/>
              <a:gd name="T34" fmla="*/ 76 w 154"/>
              <a:gd name="T35" fmla="*/ 0 h 297"/>
              <a:gd name="T36" fmla="*/ 75 w 154"/>
              <a:gd name="T37" fmla="*/ 0 h 297"/>
              <a:gd name="T38" fmla="*/ 74 w 154"/>
              <a:gd name="T39" fmla="*/ 1 h 297"/>
              <a:gd name="T40" fmla="*/ 74 w 154"/>
              <a:gd name="T41" fmla="*/ 1 h 297"/>
              <a:gd name="T42" fmla="*/ 74 w 154"/>
              <a:gd name="T43" fmla="*/ 1 h 297"/>
              <a:gd name="T44" fmla="*/ 74 w 154"/>
              <a:gd name="T45" fmla="*/ 1 h 297"/>
              <a:gd name="T46" fmla="*/ 38 w 154"/>
              <a:gd name="T47" fmla="*/ 25 h 297"/>
              <a:gd name="T48" fmla="*/ 37 w 154"/>
              <a:gd name="T49" fmla="*/ 33 h 297"/>
              <a:gd name="T50" fmla="*/ 45 w 154"/>
              <a:gd name="T51" fmla="*/ 34 h 297"/>
              <a:gd name="T52" fmla="*/ 71 w 154"/>
              <a:gd name="T53" fmla="*/ 17 h 297"/>
              <a:gd name="T54" fmla="*/ 71 w 154"/>
              <a:gd name="T55" fmla="*/ 17 h 297"/>
              <a:gd name="T56" fmla="*/ 71 w 154"/>
              <a:gd name="T57" fmla="*/ 18 h 297"/>
              <a:gd name="T58" fmla="*/ 71 w 154"/>
              <a:gd name="T59" fmla="*/ 119 h 297"/>
              <a:gd name="T60" fmla="*/ 38 w 154"/>
              <a:gd name="T61" fmla="*/ 167 h 297"/>
              <a:gd name="T62" fmla="*/ 0 w 154"/>
              <a:gd name="T63" fmla="*/ 226 h 297"/>
              <a:gd name="T64" fmla="*/ 0 w 154"/>
              <a:gd name="T65" fmla="*/ 255 h 297"/>
              <a:gd name="T66" fmla="*/ 0 w 154"/>
              <a:gd name="T67" fmla="*/ 280 h 297"/>
              <a:gd name="T68" fmla="*/ 0 w 154"/>
              <a:gd name="T69" fmla="*/ 291 h 297"/>
              <a:gd name="T70" fmla="*/ 6 w 154"/>
              <a:gd name="T71" fmla="*/ 297 h 297"/>
              <a:gd name="T72" fmla="*/ 12 w 154"/>
              <a:gd name="T73" fmla="*/ 291 h 297"/>
              <a:gd name="T74" fmla="*/ 12 w 154"/>
              <a:gd name="T75" fmla="*/ 280 h 297"/>
              <a:gd name="T76" fmla="*/ 12 w 154"/>
              <a:gd name="T77" fmla="*/ 280 h 297"/>
              <a:gd name="T78" fmla="*/ 12 w 154"/>
              <a:gd name="T79" fmla="*/ 226 h 297"/>
              <a:gd name="T80" fmla="*/ 45 w 154"/>
              <a:gd name="T81" fmla="*/ 177 h 297"/>
              <a:gd name="T82" fmla="*/ 77 w 154"/>
              <a:gd name="T83" fmla="*/ 146 h 297"/>
              <a:gd name="T84" fmla="*/ 109 w 154"/>
              <a:gd name="T85" fmla="*/ 177 h 297"/>
              <a:gd name="T86" fmla="*/ 142 w 154"/>
              <a:gd name="T87" fmla="*/ 226 h 297"/>
              <a:gd name="T88" fmla="*/ 142 w 154"/>
              <a:gd name="T89" fmla="*/ 280 h 297"/>
              <a:gd name="T90" fmla="*/ 142 w 154"/>
              <a:gd name="T91" fmla="*/ 280 h 297"/>
              <a:gd name="T92" fmla="*/ 142 w 154"/>
              <a:gd name="T93" fmla="*/ 291 h 297"/>
              <a:gd name="T94" fmla="*/ 148 w 154"/>
              <a:gd name="T95" fmla="*/ 297 h 297"/>
              <a:gd name="T96" fmla="*/ 154 w 154"/>
              <a:gd name="T97" fmla="*/ 291 h 297"/>
              <a:gd name="T98" fmla="*/ 154 w 154"/>
              <a:gd name="T99" fmla="*/ 280 h 297"/>
              <a:gd name="T100" fmla="*/ 154 w 154"/>
              <a:gd name="T101" fmla="*/ 255 h 297"/>
              <a:gd name="T102" fmla="*/ 154 w 154"/>
              <a:gd name="T103" fmla="*/ 226 h 297"/>
              <a:gd name="T104" fmla="*/ 116 w 154"/>
              <a:gd name="T105" fmla="*/ 167 h 2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54" h="297">
                <a:moveTo>
                  <a:pt x="116" y="167"/>
                </a:moveTo>
                <a:cubicBezTo>
                  <a:pt x="98" y="156"/>
                  <a:pt x="83" y="146"/>
                  <a:pt x="83" y="119"/>
                </a:cubicBezTo>
                <a:cubicBezTo>
                  <a:pt x="83" y="18"/>
                  <a:pt x="83" y="18"/>
                  <a:pt x="83" y="18"/>
                </a:cubicBezTo>
                <a:cubicBezTo>
                  <a:pt x="83" y="18"/>
                  <a:pt x="83" y="17"/>
                  <a:pt x="83" y="17"/>
                </a:cubicBezTo>
                <a:cubicBezTo>
                  <a:pt x="83" y="17"/>
                  <a:pt x="83" y="17"/>
                  <a:pt x="83" y="17"/>
                </a:cubicBezTo>
                <a:cubicBezTo>
                  <a:pt x="109" y="34"/>
                  <a:pt x="109" y="34"/>
                  <a:pt x="109" y="34"/>
                </a:cubicBezTo>
                <a:cubicBezTo>
                  <a:pt x="112" y="36"/>
                  <a:pt x="116" y="36"/>
                  <a:pt x="118" y="33"/>
                </a:cubicBezTo>
                <a:cubicBezTo>
                  <a:pt x="118" y="32"/>
                  <a:pt x="119" y="31"/>
                  <a:pt x="119" y="30"/>
                </a:cubicBezTo>
                <a:cubicBezTo>
                  <a:pt x="119" y="28"/>
                  <a:pt x="118" y="26"/>
                  <a:pt x="116" y="25"/>
                </a:cubicBezTo>
                <a:cubicBezTo>
                  <a:pt x="80" y="1"/>
                  <a:pt x="80" y="1"/>
                  <a:pt x="80" y="1"/>
                </a:cubicBezTo>
                <a:cubicBezTo>
                  <a:pt x="80" y="1"/>
                  <a:pt x="80" y="1"/>
                  <a:pt x="80" y="1"/>
                </a:cubicBezTo>
                <a:cubicBezTo>
                  <a:pt x="80" y="1"/>
                  <a:pt x="80" y="1"/>
                  <a:pt x="80" y="1"/>
                </a:cubicBezTo>
                <a:cubicBezTo>
                  <a:pt x="80" y="1"/>
                  <a:pt x="80" y="1"/>
                  <a:pt x="80" y="1"/>
                </a:cubicBezTo>
                <a:cubicBezTo>
                  <a:pt x="80" y="1"/>
                  <a:pt x="79" y="0"/>
                  <a:pt x="79" y="0"/>
                </a:cubicBezTo>
                <a:cubicBezTo>
                  <a:pt x="79" y="0"/>
                  <a:pt x="79" y="0"/>
                  <a:pt x="79" y="0"/>
                </a:cubicBezTo>
                <a:cubicBezTo>
                  <a:pt x="78" y="0"/>
                  <a:pt x="78" y="0"/>
                  <a:pt x="77" y="0"/>
                </a:cubicBezTo>
                <a:cubicBezTo>
                  <a:pt x="77" y="0"/>
                  <a:pt x="77" y="0"/>
                  <a:pt x="77" y="0"/>
                </a:cubicBezTo>
                <a:cubicBezTo>
                  <a:pt x="76" y="0"/>
                  <a:pt x="76" y="0"/>
                  <a:pt x="76" y="0"/>
                </a:cubicBezTo>
                <a:cubicBezTo>
                  <a:pt x="75" y="0"/>
                  <a:pt x="75" y="0"/>
                  <a:pt x="75" y="0"/>
                </a:cubicBezTo>
                <a:cubicBezTo>
                  <a:pt x="75" y="0"/>
                  <a:pt x="74" y="1"/>
                  <a:pt x="74" y="1"/>
                </a:cubicBezTo>
                <a:cubicBezTo>
                  <a:pt x="74" y="1"/>
                  <a:pt x="74" y="1"/>
                  <a:pt x="74" y="1"/>
                </a:cubicBezTo>
                <a:cubicBezTo>
                  <a:pt x="74" y="1"/>
                  <a:pt x="74" y="1"/>
                  <a:pt x="74" y="1"/>
                </a:cubicBezTo>
                <a:cubicBezTo>
                  <a:pt x="74" y="1"/>
                  <a:pt x="74" y="1"/>
                  <a:pt x="74" y="1"/>
                </a:cubicBezTo>
                <a:cubicBezTo>
                  <a:pt x="38" y="25"/>
                  <a:pt x="38" y="25"/>
                  <a:pt x="38" y="25"/>
                </a:cubicBezTo>
                <a:cubicBezTo>
                  <a:pt x="35" y="26"/>
                  <a:pt x="35" y="30"/>
                  <a:pt x="37" y="33"/>
                </a:cubicBezTo>
                <a:cubicBezTo>
                  <a:pt x="38" y="36"/>
                  <a:pt x="42" y="36"/>
                  <a:pt x="45" y="34"/>
                </a:cubicBezTo>
                <a:cubicBezTo>
                  <a:pt x="71" y="17"/>
                  <a:pt x="71" y="17"/>
                  <a:pt x="71" y="17"/>
                </a:cubicBezTo>
                <a:cubicBezTo>
                  <a:pt x="71" y="17"/>
                  <a:pt x="71" y="17"/>
                  <a:pt x="71" y="17"/>
                </a:cubicBezTo>
                <a:cubicBezTo>
                  <a:pt x="71" y="17"/>
                  <a:pt x="71" y="18"/>
                  <a:pt x="71" y="18"/>
                </a:cubicBezTo>
                <a:cubicBezTo>
                  <a:pt x="71" y="119"/>
                  <a:pt x="71" y="119"/>
                  <a:pt x="71" y="119"/>
                </a:cubicBezTo>
                <a:cubicBezTo>
                  <a:pt x="71" y="146"/>
                  <a:pt x="56" y="156"/>
                  <a:pt x="38" y="167"/>
                </a:cubicBezTo>
                <a:cubicBezTo>
                  <a:pt x="20" y="179"/>
                  <a:pt x="0" y="193"/>
                  <a:pt x="0" y="226"/>
                </a:cubicBezTo>
                <a:cubicBezTo>
                  <a:pt x="0" y="255"/>
                  <a:pt x="0" y="255"/>
                  <a:pt x="0" y="255"/>
                </a:cubicBezTo>
                <a:cubicBezTo>
                  <a:pt x="0" y="280"/>
                  <a:pt x="0" y="280"/>
                  <a:pt x="0" y="280"/>
                </a:cubicBezTo>
                <a:cubicBezTo>
                  <a:pt x="0" y="291"/>
                  <a:pt x="0" y="291"/>
                  <a:pt x="0" y="291"/>
                </a:cubicBezTo>
                <a:cubicBezTo>
                  <a:pt x="0" y="294"/>
                  <a:pt x="3" y="297"/>
                  <a:pt x="6" y="297"/>
                </a:cubicBezTo>
                <a:cubicBezTo>
                  <a:pt x="9" y="297"/>
                  <a:pt x="12" y="294"/>
                  <a:pt x="12" y="291"/>
                </a:cubicBezTo>
                <a:cubicBezTo>
                  <a:pt x="12" y="280"/>
                  <a:pt x="12" y="280"/>
                  <a:pt x="12" y="280"/>
                </a:cubicBezTo>
                <a:cubicBezTo>
                  <a:pt x="12" y="280"/>
                  <a:pt x="12" y="280"/>
                  <a:pt x="12" y="280"/>
                </a:cubicBezTo>
                <a:cubicBezTo>
                  <a:pt x="12" y="226"/>
                  <a:pt x="12" y="226"/>
                  <a:pt x="12" y="226"/>
                </a:cubicBezTo>
                <a:cubicBezTo>
                  <a:pt x="12" y="199"/>
                  <a:pt x="27" y="189"/>
                  <a:pt x="45" y="177"/>
                </a:cubicBezTo>
                <a:cubicBezTo>
                  <a:pt x="57" y="169"/>
                  <a:pt x="70" y="161"/>
                  <a:pt x="77" y="146"/>
                </a:cubicBezTo>
                <a:cubicBezTo>
                  <a:pt x="84" y="161"/>
                  <a:pt x="97" y="169"/>
                  <a:pt x="109" y="177"/>
                </a:cubicBezTo>
                <a:cubicBezTo>
                  <a:pt x="127" y="189"/>
                  <a:pt x="142" y="199"/>
                  <a:pt x="142" y="226"/>
                </a:cubicBezTo>
                <a:cubicBezTo>
                  <a:pt x="142" y="280"/>
                  <a:pt x="142" y="280"/>
                  <a:pt x="142" y="280"/>
                </a:cubicBezTo>
                <a:cubicBezTo>
                  <a:pt x="142" y="280"/>
                  <a:pt x="142" y="280"/>
                  <a:pt x="142" y="280"/>
                </a:cubicBezTo>
                <a:cubicBezTo>
                  <a:pt x="142" y="291"/>
                  <a:pt x="142" y="291"/>
                  <a:pt x="142" y="291"/>
                </a:cubicBezTo>
                <a:cubicBezTo>
                  <a:pt x="142" y="294"/>
                  <a:pt x="145" y="297"/>
                  <a:pt x="148" y="297"/>
                </a:cubicBezTo>
                <a:cubicBezTo>
                  <a:pt x="152" y="297"/>
                  <a:pt x="154" y="294"/>
                  <a:pt x="154" y="291"/>
                </a:cubicBezTo>
                <a:cubicBezTo>
                  <a:pt x="154" y="280"/>
                  <a:pt x="154" y="280"/>
                  <a:pt x="154" y="280"/>
                </a:cubicBezTo>
                <a:cubicBezTo>
                  <a:pt x="154" y="255"/>
                  <a:pt x="154" y="255"/>
                  <a:pt x="154" y="255"/>
                </a:cubicBezTo>
                <a:cubicBezTo>
                  <a:pt x="154" y="226"/>
                  <a:pt x="154" y="226"/>
                  <a:pt x="154" y="226"/>
                </a:cubicBezTo>
                <a:cubicBezTo>
                  <a:pt x="154" y="193"/>
                  <a:pt x="134" y="179"/>
                  <a:pt x="116" y="16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+mj-lt"/>
            </a:endParaRPr>
          </a:p>
        </p:txBody>
      </p:sp>
      <p:grpSp>
        <p:nvGrpSpPr>
          <p:cNvPr id="352" name="Group 351">
            <a:extLst>
              <a:ext uri="{FF2B5EF4-FFF2-40B4-BE49-F238E27FC236}">
                <a16:creationId xmlns:a16="http://schemas.microsoft.com/office/drawing/2014/main" id="{93CF84E6-DB80-C040-8D2B-6B117435B35D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132640" y="1933804"/>
            <a:ext cx="491102" cy="492306"/>
            <a:chOff x="1378" y="455"/>
            <a:chExt cx="408" cy="409"/>
          </a:xfrm>
          <a:solidFill>
            <a:schemeClr val="accent1"/>
          </a:solidFill>
        </p:grpSpPr>
        <p:sp>
          <p:nvSpPr>
            <p:cNvPr id="353" name="Freeform 10">
              <a:extLst>
                <a:ext uri="{FF2B5EF4-FFF2-40B4-BE49-F238E27FC236}">
                  <a16:creationId xmlns:a16="http://schemas.microsoft.com/office/drawing/2014/main" id="{19E0843A-545A-5E44-8AF6-E92D9679B4A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12" y="489"/>
              <a:ext cx="340" cy="341"/>
            </a:xfrm>
            <a:custGeom>
              <a:avLst/>
              <a:gdLst>
                <a:gd name="T0" fmla="*/ 115 w 230"/>
                <a:gd name="T1" fmla="*/ 230 h 230"/>
                <a:gd name="T2" fmla="*/ 0 w 230"/>
                <a:gd name="T3" fmla="*/ 115 h 230"/>
                <a:gd name="T4" fmla="*/ 115 w 230"/>
                <a:gd name="T5" fmla="*/ 0 h 230"/>
                <a:gd name="T6" fmla="*/ 230 w 230"/>
                <a:gd name="T7" fmla="*/ 115 h 230"/>
                <a:gd name="T8" fmla="*/ 115 w 230"/>
                <a:gd name="T9" fmla="*/ 230 h 230"/>
                <a:gd name="T10" fmla="*/ 115 w 230"/>
                <a:gd name="T11" fmla="*/ 12 h 230"/>
                <a:gd name="T12" fmla="*/ 12 w 230"/>
                <a:gd name="T13" fmla="*/ 115 h 230"/>
                <a:gd name="T14" fmla="*/ 115 w 230"/>
                <a:gd name="T15" fmla="*/ 218 h 230"/>
                <a:gd name="T16" fmla="*/ 218 w 230"/>
                <a:gd name="T17" fmla="*/ 115 h 230"/>
                <a:gd name="T18" fmla="*/ 115 w 230"/>
                <a:gd name="T19" fmla="*/ 12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0" h="230">
                  <a:moveTo>
                    <a:pt x="115" y="230"/>
                  </a:moveTo>
                  <a:cubicBezTo>
                    <a:pt x="52" y="230"/>
                    <a:pt x="0" y="178"/>
                    <a:pt x="0" y="115"/>
                  </a:cubicBezTo>
                  <a:cubicBezTo>
                    <a:pt x="0" y="51"/>
                    <a:pt x="52" y="0"/>
                    <a:pt x="115" y="0"/>
                  </a:cubicBezTo>
                  <a:cubicBezTo>
                    <a:pt x="179" y="0"/>
                    <a:pt x="230" y="51"/>
                    <a:pt x="230" y="115"/>
                  </a:cubicBezTo>
                  <a:cubicBezTo>
                    <a:pt x="230" y="178"/>
                    <a:pt x="179" y="230"/>
                    <a:pt x="115" y="230"/>
                  </a:cubicBezTo>
                  <a:close/>
                  <a:moveTo>
                    <a:pt x="115" y="12"/>
                  </a:moveTo>
                  <a:cubicBezTo>
                    <a:pt x="59" y="12"/>
                    <a:pt x="12" y="58"/>
                    <a:pt x="12" y="115"/>
                  </a:cubicBezTo>
                  <a:cubicBezTo>
                    <a:pt x="12" y="172"/>
                    <a:pt x="59" y="218"/>
                    <a:pt x="115" y="218"/>
                  </a:cubicBezTo>
                  <a:cubicBezTo>
                    <a:pt x="172" y="218"/>
                    <a:pt x="218" y="172"/>
                    <a:pt x="218" y="115"/>
                  </a:cubicBezTo>
                  <a:cubicBezTo>
                    <a:pt x="218" y="58"/>
                    <a:pt x="172" y="12"/>
                    <a:pt x="115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354" name="Freeform 11">
              <a:extLst>
                <a:ext uri="{FF2B5EF4-FFF2-40B4-BE49-F238E27FC236}">
                  <a16:creationId xmlns:a16="http://schemas.microsoft.com/office/drawing/2014/main" id="{E215F30D-61AD-A146-85D1-7B02FC0B257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98" y="574"/>
              <a:ext cx="170" cy="170"/>
            </a:xfrm>
            <a:custGeom>
              <a:avLst/>
              <a:gdLst>
                <a:gd name="T0" fmla="*/ 57 w 115"/>
                <a:gd name="T1" fmla="*/ 115 h 115"/>
                <a:gd name="T2" fmla="*/ 0 w 115"/>
                <a:gd name="T3" fmla="*/ 58 h 115"/>
                <a:gd name="T4" fmla="*/ 57 w 115"/>
                <a:gd name="T5" fmla="*/ 0 h 115"/>
                <a:gd name="T6" fmla="*/ 115 w 115"/>
                <a:gd name="T7" fmla="*/ 58 h 115"/>
                <a:gd name="T8" fmla="*/ 57 w 115"/>
                <a:gd name="T9" fmla="*/ 115 h 115"/>
                <a:gd name="T10" fmla="*/ 57 w 115"/>
                <a:gd name="T11" fmla="*/ 12 h 115"/>
                <a:gd name="T12" fmla="*/ 12 w 115"/>
                <a:gd name="T13" fmla="*/ 58 h 115"/>
                <a:gd name="T14" fmla="*/ 57 w 115"/>
                <a:gd name="T15" fmla="*/ 103 h 115"/>
                <a:gd name="T16" fmla="*/ 103 w 115"/>
                <a:gd name="T17" fmla="*/ 58 h 115"/>
                <a:gd name="T18" fmla="*/ 57 w 115"/>
                <a:gd name="T19" fmla="*/ 12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5" h="115">
                  <a:moveTo>
                    <a:pt x="57" y="115"/>
                  </a:moveTo>
                  <a:cubicBezTo>
                    <a:pt x="26" y="115"/>
                    <a:pt x="0" y="90"/>
                    <a:pt x="0" y="58"/>
                  </a:cubicBezTo>
                  <a:cubicBezTo>
                    <a:pt x="0" y="26"/>
                    <a:pt x="26" y="0"/>
                    <a:pt x="57" y="0"/>
                  </a:cubicBezTo>
                  <a:cubicBezTo>
                    <a:pt x="89" y="0"/>
                    <a:pt x="115" y="26"/>
                    <a:pt x="115" y="58"/>
                  </a:cubicBezTo>
                  <a:cubicBezTo>
                    <a:pt x="115" y="90"/>
                    <a:pt x="89" y="115"/>
                    <a:pt x="57" y="115"/>
                  </a:cubicBezTo>
                  <a:close/>
                  <a:moveTo>
                    <a:pt x="57" y="12"/>
                  </a:moveTo>
                  <a:cubicBezTo>
                    <a:pt x="32" y="12"/>
                    <a:pt x="12" y="33"/>
                    <a:pt x="12" y="58"/>
                  </a:cubicBezTo>
                  <a:cubicBezTo>
                    <a:pt x="12" y="83"/>
                    <a:pt x="32" y="103"/>
                    <a:pt x="57" y="103"/>
                  </a:cubicBezTo>
                  <a:cubicBezTo>
                    <a:pt x="83" y="103"/>
                    <a:pt x="103" y="83"/>
                    <a:pt x="103" y="58"/>
                  </a:cubicBezTo>
                  <a:cubicBezTo>
                    <a:pt x="103" y="33"/>
                    <a:pt x="83" y="12"/>
                    <a:pt x="57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355" name="Freeform 12">
              <a:extLst>
                <a:ext uri="{FF2B5EF4-FFF2-40B4-BE49-F238E27FC236}">
                  <a16:creationId xmlns:a16="http://schemas.microsoft.com/office/drawing/2014/main" id="{B99AB6FD-96E3-0141-8570-EF1AD6989162}"/>
                </a:ext>
              </a:extLst>
            </p:cNvPr>
            <p:cNvSpPr>
              <a:spLocks/>
            </p:cNvSpPr>
            <p:nvPr/>
          </p:nvSpPr>
          <p:spPr bwMode="auto">
            <a:xfrm>
              <a:off x="1573" y="455"/>
              <a:ext cx="18" cy="409"/>
            </a:xfrm>
            <a:custGeom>
              <a:avLst/>
              <a:gdLst>
                <a:gd name="T0" fmla="*/ 6 w 12"/>
                <a:gd name="T1" fmla="*/ 276 h 276"/>
                <a:gd name="T2" fmla="*/ 0 w 12"/>
                <a:gd name="T3" fmla="*/ 270 h 276"/>
                <a:gd name="T4" fmla="*/ 0 w 12"/>
                <a:gd name="T5" fmla="*/ 6 h 276"/>
                <a:gd name="T6" fmla="*/ 6 w 12"/>
                <a:gd name="T7" fmla="*/ 0 h 276"/>
                <a:gd name="T8" fmla="*/ 12 w 12"/>
                <a:gd name="T9" fmla="*/ 6 h 276"/>
                <a:gd name="T10" fmla="*/ 12 w 12"/>
                <a:gd name="T11" fmla="*/ 270 h 276"/>
                <a:gd name="T12" fmla="*/ 6 w 12"/>
                <a:gd name="T13" fmla="*/ 276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276">
                  <a:moveTo>
                    <a:pt x="6" y="276"/>
                  </a:moveTo>
                  <a:cubicBezTo>
                    <a:pt x="3" y="276"/>
                    <a:pt x="0" y="273"/>
                    <a:pt x="0" y="27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10" y="0"/>
                    <a:pt x="12" y="3"/>
                    <a:pt x="12" y="6"/>
                  </a:cubicBezTo>
                  <a:cubicBezTo>
                    <a:pt x="12" y="270"/>
                    <a:pt x="12" y="270"/>
                    <a:pt x="12" y="270"/>
                  </a:cubicBezTo>
                  <a:cubicBezTo>
                    <a:pt x="12" y="273"/>
                    <a:pt x="10" y="276"/>
                    <a:pt x="6" y="2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356" name="Freeform 13">
              <a:extLst>
                <a:ext uri="{FF2B5EF4-FFF2-40B4-BE49-F238E27FC236}">
                  <a16:creationId xmlns:a16="http://schemas.microsoft.com/office/drawing/2014/main" id="{B8756B43-11EC-4C44-B2BA-7B15246B220E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8" y="651"/>
              <a:ext cx="408" cy="17"/>
            </a:xfrm>
            <a:custGeom>
              <a:avLst/>
              <a:gdLst>
                <a:gd name="T0" fmla="*/ 270 w 276"/>
                <a:gd name="T1" fmla="*/ 12 h 12"/>
                <a:gd name="T2" fmla="*/ 6 w 276"/>
                <a:gd name="T3" fmla="*/ 12 h 12"/>
                <a:gd name="T4" fmla="*/ 0 w 276"/>
                <a:gd name="T5" fmla="*/ 6 h 12"/>
                <a:gd name="T6" fmla="*/ 6 w 276"/>
                <a:gd name="T7" fmla="*/ 0 h 12"/>
                <a:gd name="T8" fmla="*/ 270 w 276"/>
                <a:gd name="T9" fmla="*/ 0 h 12"/>
                <a:gd name="T10" fmla="*/ 276 w 276"/>
                <a:gd name="T11" fmla="*/ 6 h 12"/>
                <a:gd name="T12" fmla="*/ 270 w 276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6" h="12">
                  <a:moveTo>
                    <a:pt x="270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270" y="0"/>
                    <a:pt x="270" y="0"/>
                    <a:pt x="270" y="0"/>
                  </a:cubicBezTo>
                  <a:cubicBezTo>
                    <a:pt x="274" y="0"/>
                    <a:pt x="276" y="3"/>
                    <a:pt x="276" y="6"/>
                  </a:cubicBezTo>
                  <a:cubicBezTo>
                    <a:pt x="276" y="9"/>
                    <a:pt x="274" y="12"/>
                    <a:pt x="27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</p:grpSp>
      <p:grpSp>
        <p:nvGrpSpPr>
          <p:cNvPr id="357" name="Group 60">
            <a:extLst>
              <a:ext uri="{FF2B5EF4-FFF2-40B4-BE49-F238E27FC236}">
                <a16:creationId xmlns:a16="http://schemas.microsoft.com/office/drawing/2014/main" id="{3B66017D-AE30-3842-A30B-430AD751F9D3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3334652" y="5494451"/>
            <a:ext cx="481666" cy="480536"/>
            <a:chOff x="348" y="1721"/>
            <a:chExt cx="426" cy="425"/>
          </a:xfrm>
          <a:solidFill>
            <a:schemeClr val="accent1"/>
          </a:solidFill>
        </p:grpSpPr>
        <p:sp>
          <p:nvSpPr>
            <p:cNvPr id="358" name="Freeform 61">
              <a:extLst>
                <a:ext uri="{FF2B5EF4-FFF2-40B4-BE49-F238E27FC236}">
                  <a16:creationId xmlns:a16="http://schemas.microsoft.com/office/drawing/2014/main" id="{2C5B2D4E-1F4D-CB46-A341-2B749AC7F16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8" y="1721"/>
              <a:ext cx="373" cy="372"/>
            </a:xfrm>
            <a:custGeom>
              <a:avLst/>
              <a:gdLst>
                <a:gd name="T0" fmla="*/ 126 w 252"/>
                <a:gd name="T1" fmla="*/ 252 h 252"/>
                <a:gd name="T2" fmla="*/ 0 w 252"/>
                <a:gd name="T3" fmla="*/ 126 h 252"/>
                <a:gd name="T4" fmla="*/ 126 w 252"/>
                <a:gd name="T5" fmla="*/ 0 h 252"/>
                <a:gd name="T6" fmla="*/ 252 w 252"/>
                <a:gd name="T7" fmla="*/ 126 h 252"/>
                <a:gd name="T8" fmla="*/ 126 w 252"/>
                <a:gd name="T9" fmla="*/ 252 h 252"/>
                <a:gd name="T10" fmla="*/ 126 w 252"/>
                <a:gd name="T11" fmla="*/ 12 h 252"/>
                <a:gd name="T12" fmla="*/ 12 w 252"/>
                <a:gd name="T13" fmla="*/ 126 h 252"/>
                <a:gd name="T14" fmla="*/ 126 w 252"/>
                <a:gd name="T15" fmla="*/ 240 h 252"/>
                <a:gd name="T16" fmla="*/ 240 w 252"/>
                <a:gd name="T17" fmla="*/ 126 h 252"/>
                <a:gd name="T18" fmla="*/ 126 w 252"/>
                <a:gd name="T19" fmla="*/ 12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2" h="252">
                  <a:moveTo>
                    <a:pt x="126" y="252"/>
                  </a:moveTo>
                  <a:cubicBezTo>
                    <a:pt x="56" y="252"/>
                    <a:pt x="0" y="195"/>
                    <a:pt x="0" y="126"/>
                  </a:cubicBezTo>
                  <a:cubicBezTo>
                    <a:pt x="0" y="56"/>
                    <a:pt x="56" y="0"/>
                    <a:pt x="126" y="0"/>
                  </a:cubicBezTo>
                  <a:cubicBezTo>
                    <a:pt x="195" y="0"/>
                    <a:pt x="252" y="56"/>
                    <a:pt x="252" y="126"/>
                  </a:cubicBezTo>
                  <a:cubicBezTo>
                    <a:pt x="252" y="195"/>
                    <a:pt x="195" y="252"/>
                    <a:pt x="126" y="252"/>
                  </a:cubicBezTo>
                  <a:close/>
                  <a:moveTo>
                    <a:pt x="126" y="12"/>
                  </a:moveTo>
                  <a:cubicBezTo>
                    <a:pt x="63" y="12"/>
                    <a:pt x="12" y="63"/>
                    <a:pt x="12" y="126"/>
                  </a:cubicBezTo>
                  <a:cubicBezTo>
                    <a:pt x="12" y="188"/>
                    <a:pt x="63" y="240"/>
                    <a:pt x="126" y="240"/>
                  </a:cubicBezTo>
                  <a:cubicBezTo>
                    <a:pt x="188" y="240"/>
                    <a:pt x="240" y="188"/>
                    <a:pt x="240" y="126"/>
                  </a:cubicBezTo>
                  <a:cubicBezTo>
                    <a:pt x="240" y="63"/>
                    <a:pt x="188" y="12"/>
                    <a:pt x="12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  <p:sp>
          <p:nvSpPr>
            <p:cNvPr id="359" name="Freeform 62">
              <a:extLst>
                <a:ext uri="{FF2B5EF4-FFF2-40B4-BE49-F238E27FC236}">
                  <a16:creationId xmlns:a16="http://schemas.microsoft.com/office/drawing/2014/main" id="{DD515909-F712-6D4B-BF72-2C4B8885D1C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0" y="2022"/>
              <a:ext cx="124" cy="124"/>
            </a:xfrm>
            <a:custGeom>
              <a:avLst/>
              <a:gdLst>
                <a:gd name="T0" fmla="*/ 78 w 84"/>
                <a:gd name="T1" fmla="*/ 84 h 84"/>
                <a:gd name="T2" fmla="*/ 73 w 84"/>
                <a:gd name="T3" fmla="*/ 82 h 84"/>
                <a:gd name="T4" fmla="*/ 2 w 84"/>
                <a:gd name="T5" fmla="*/ 11 h 84"/>
                <a:gd name="T6" fmla="*/ 2 w 84"/>
                <a:gd name="T7" fmla="*/ 2 h 84"/>
                <a:gd name="T8" fmla="*/ 11 w 84"/>
                <a:gd name="T9" fmla="*/ 2 h 84"/>
                <a:gd name="T10" fmla="*/ 82 w 84"/>
                <a:gd name="T11" fmla="*/ 73 h 84"/>
                <a:gd name="T12" fmla="*/ 82 w 84"/>
                <a:gd name="T13" fmla="*/ 82 h 84"/>
                <a:gd name="T14" fmla="*/ 78 w 84"/>
                <a:gd name="T15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4" h="84">
                  <a:moveTo>
                    <a:pt x="78" y="84"/>
                  </a:moveTo>
                  <a:cubicBezTo>
                    <a:pt x="76" y="84"/>
                    <a:pt x="75" y="83"/>
                    <a:pt x="73" y="8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0" y="8"/>
                    <a:pt x="0" y="5"/>
                    <a:pt x="2" y="2"/>
                  </a:cubicBezTo>
                  <a:cubicBezTo>
                    <a:pt x="5" y="0"/>
                    <a:pt x="8" y="0"/>
                    <a:pt x="11" y="2"/>
                  </a:cubicBezTo>
                  <a:cubicBezTo>
                    <a:pt x="82" y="73"/>
                    <a:pt x="82" y="73"/>
                    <a:pt x="82" y="73"/>
                  </a:cubicBezTo>
                  <a:cubicBezTo>
                    <a:pt x="84" y="76"/>
                    <a:pt x="84" y="80"/>
                    <a:pt x="82" y="82"/>
                  </a:cubicBezTo>
                  <a:cubicBezTo>
                    <a:pt x="81" y="83"/>
                    <a:pt x="79" y="84"/>
                    <a:pt x="78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  <p:sp>
          <p:nvSpPr>
            <p:cNvPr id="360" name="Freeform 63">
              <a:extLst>
                <a:ext uri="{FF2B5EF4-FFF2-40B4-BE49-F238E27FC236}">
                  <a16:creationId xmlns:a16="http://schemas.microsoft.com/office/drawing/2014/main" id="{CC9BE79E-AA71-604B-8FB7-CFEA0AC849D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2" y="1783"/>
              <a:ext cx="244" cy="248"/>
            </a:xfrm>
            <a:custGeom>
              <a:avLst/>
              <a:gdLst>
                <a:gd name="T0" fmla="*/ 66 w 165"/>
                <a:gd name="T1" fmla="*/ 168 h 168"/>
                <a:gd name="T2" fmla="*/ 60 w 165"/>
                <a:gd name="T3" fmla="*/ 146 h 168"/>
                <a:gd name="T4" fmla="*/ 27 w 165"/>
                <a:gd name="T5" fmla="*/ 143 h 168"/>
                <a:gd name="T6" fmla="*/ 1 w 165"/>
                <a:gd name="T7" fmla="*/ 110 h 168"/>
                <a:gd name="T8" fmla="*/ 3 w 165"/>
                <a:gd name="T9" fmla="*/ 102 h 168"/>
                <a:gd name="T10" fmla="*/ 17 w 165"/>
                <a:gd name="T11" fmla="*/ 74 h 168"/>
                <a:gd name="T12" fmla="*/ 0 w 165"/>
                <a:gd name="T13" fmla="*/ 62 h 168"/>
                <a:gd name="T14" fmla="*/ 19 w 165"/>
                <a:gd name="T15" fmla="*/ 26 h 168"/>
                <a:gd name="T16" fmla="*/ 42 w 165"/>
                <a:gd name="T17" fmla="*/ 32 h 168"/>
                <a:gd name="T18" fmla="*/ 60 w 165"/>
                <a:gd name="T19" fmla="*/ 6 h 168"/>
                <a:gd name="T20" fmla="*/ 102 w 165"/>
                <a:gd name="T21" fmla="*/ 0 h 168"/>
                <a:gd name="T22" fmla="*/ 108 w 165"/>
                <a:gd name="T23" fmla="*/ 23 h 168"/>
                <a:gd name="T24" fmla="*/ 138 w 165"/>
                <a:gd name="T25" fmla="*/ 24 h 168"/>
                <a:gd name="T26" fmla="*/ 146 w 165"/>
                <a:gd name="T27" fmla="*/ 26 h 168"/>
                <a:gd name="T28" fmla="*/ 165 w 165"/>
                <a:gd name="T29" fmla="*/ 62 h 168"/>
                <a:gd name="T30" fmla="*/ 148 w 165"/>
                <a:gd name="T31" fmla="*/ 74 h 168"/>
                <a:gd name="T32" fmla="*/ 162 w 165"/>
                <a:gd name="T33" fmla="*/ 102 h 168"/>
                <a:gd name="T34" fmla="*/ 164 w 165"/>
                <a:gd name="T35" fmla="*/ 110 h 168"/>
                <a:gd name="T36" fmla="*/ 143 w 165"/>
                <a:gd name="T37" fmla="*/ 144 h 168"/>
                <a:gd name="T38" fmla="*/ 124 w 165"/>
                <a:gd name="T39" fmla="*/ 135 h 168"/>
                <a:gd name="T40" fmla="*/ 108 w 165"/>
                <a:gd name="T41" fmla="*/ 162 h 168"/>
                <a:gd name="T42" fmla="*/ 72 w 165"/>
                <a:gd name="T43" fmla="*/ 156 h 168"/>
                <a:gd name="T44" fmla="*/ 96 w 165"/>
                <a:gd name="T45" fmla="*/ 141 h 168"/>
                <a:gd name="T46" fmla="*/ 120 w 165"/>
                <a:gd name="T47" fmla="*/ 123 h 168"/>
                <a:gd name="T48" fmla="*/ 139 w 165"/>
                <a:gd name="T49" fmla="*/ 130 h 168"/>
                <a:gd name="T50" fmla="*/ 138 w 165"/>
                <a:gd name="T51" fmla="*/ 102 h 168"/>
                <a:gd name="T52" fmla="*/ 135 w 165"/>
                <a:gd name="T53" fmla="*/ 72 h 168"/>
                <a:gd name="T54" fmla="*/ 151 w 165"/>
                <a:gd name="T55" fmla="*/ 58 h 168"/>
                <a:gd name="T56" fmla="*/ 127 w 165"/>
                <a:gd name="T57" fmla="*/ 45 h 168"/>
                <a:gd name="T58" fmla="*/ 100 w 165"/>
                <a:gd name="T59" fmla="*/ 32 h 168"/>
                <a:gd name="T60" fmla="*/ 96 w 165"/>
                <a:gd name="T61" fmla="*/ 12 h 168"/>
                <a:gd name="T62" fmla="*/ 72 w 165"/>
                <a:gd name="T63" fmla="*/ 26 h 168"/>
                <a:gd name="T64" fmla="*/ 47 w 165"/>
                <a:gd name="T65" fmla="*/ 44 h 168"/>
                <a:gd name="T66" fmla="*/ 27 w 165"/>
                <a:gd name="T67" fmla="*/ 37 h 168"/>
                <a:gd name="T68" fmla="*/ 27 w 165"/>
                <a:gd name="T69" fmla="*/ 65 h 168"/>
                <a:gd name="T70" fmla="*/ 30 w 165"/>
                <a:gd name="T71" fmla="*/ 95 h 168"/>
                <a:gd name="T72" fmla="*/ 14 w 165"/>
                <a:gd name="T73" fmla="*/ 109 h 168"/>
                <a:gd name="T74" fmla="*/ 40 w 165"/>
                <a:gd name="T75" fmla="*/ 123 h 168"/>
                <a:gd name="T76" fmla="*/ 67 w 165"/>
                <a:gd name="T77" fmla="*/ 135 h 168"/>
                <a:gd name="T78" fmla="*/ 72 w 165"/>
                <a:gd name="T79" fmla="*/ 156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65" h="168">
                  <a:moveTo>
                    <a:pt x="102" y="168"/>
                  </a:moveTo>
                  <a:cubicBezTo>
                    <a:pt x="66" y="168"/>
                    <a:pt x="66" y="168"/>
                    <a:pt x="66" y="168"/>
                  </a:cubicBezTo>
                  <a:cubicBezTo>
                    <a:pt x="63" y="168"/>
                    <a:pt x="60" y="165"/>
                    <a:pt x="60" y="162"/>
                  </a:cubicBezTo>
                  <a:cubicBezTo>
                    <a:pt x="60" y="146"/>
                    <a:pt x="60" y="146"/>
                    <a:pt x="60" y="146"/>
                  </a:cubicBezTo>
                  <a:cubicBezTo>
                    <a:pt x="52" y="143"/>
                    <a:pt x="47" y="139"/>
                    <a:pt x="42" y="135"/>
                  </a:cubicBezTo>
                  <a:cubicBezTo>
                    <a:pt x="27" y="143"/>
                    <a:pt x="27" y="143"/>
                    <a:pt x="27" y="143"/>
                  </a:cubicBezTo>
                  <a:cubicBezTo>
                    <a:pt x="24" y="145"/>
                    <a:pt x="21" y="144"/>
                    <a:pt x="19" y="141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0" y="109"/>
                    <a:pt x="0" y="107"/>
                    <a:pt x="0" y="106"/>
                  </a:cubicBezTo>
                  <a:cubicBezTo>
                    <a:pt x="1" y="104"/>
                    <a:pt x="2" y="103"/>
                    <a:pt x="3" y="102"/>
                  </a:cubicBezTo>
                  <a:cubicBezTo>
                    <a:pt x="17" y="94"/>
                    <a:pt x="17" y="94"/>
                    <a:pt x="17" y="94"/>
                  </a:cubicBezTo>
                  <a:cubicBezTo>
                    <a:pt x="16" y="87"/>
                    <a:pt x="16" y="80"/>
                    <a:pt x="17" y="74"/>
                  </a:cubicBezTo>
                  <a:cubicBezTo>
                    <a:pt x="3" y="65"/>
                    <a:pt x="3" y="65"/>
                    <a:pt x="3" y="65"/>
                  </a:cubicBezTo>
                  <a:cubicBezTo>
                    <a:pt x="2" y="65"/>
                    <a:pt x="1" y="63"/>
                    <a:pt x="0" y="62"/>
                  </a:cubicBezTo>
                  <a:cubicBezTo>
                    <a:pt x="0" y="60"/>
                    <a:pt x="0" y="59"/>
                    <a:pt x="1" y="57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21" y="23"/>
                    <a:pt x="25" y="22"/>
                    <a:pt x="27" y="24"/>
                  </a:cubicBezTo>
                  <a:cubicBezTo>
                    <a:pt x="42" y="32"/>
                    <a:pt x="42" y="32"/>
                    <a:pt x="42" y="32"/>
                  </a:cubicBezTo>
                  <a:cubicBezTo>
                    <a:pt x="47" y="28"/>
                    <a:pt x="52" y="24"/>
                    <a:pt x="60" y="22"/>
                  </a:cubicBezTo>
                  <a:cubicBezTo>
                    <a:pt x="60" y="6"/>
                    <a:pt x="60" y="6"/>
                    <a:pt x="60" y="6"/>
                  </a:cubicBezTo>
                  <a:cubicBezTo>
                    <a:pt x="60" y="2"/>
                    <a:pt x="63" y="0"/>
                    <a:pt x="66" y="0"/>
                  </a:cubicBezTo>
                  <a:cubicBezTo>
                    <a:pt x="102" y="0"/>
                    <a:pt x="102" y="0"/>
                    <a:pt x="102" y="0"/>
                  </a:cubicBezTo>
                  <a:cubicBezTo>
                    <a:pt x="105" y="0"/>
                    <a:pt x="108" y="2"/>
                    <a:pt x="108" y="6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15" y="26"/>
                    <a:pt x="120" y="29"/>
                    <a:pt x="124" y="32"/>
                  </a:cubicBezTo>
                  <a:cubicBezTo>
                    <a:pt x="138" y="24"/>
                    <a:pt x="138" y="24"/>
                    <a:pt x="138" y="24"/>
                  </a:cubicBezTo>
                  <a:cubicBezTo>
                    <a:pt x="139" y="23"/>
                    <a:pt x="141" y="23"/>
                    <a:pt x="143" y="23"/>
                  </a:cubicBezTo>
                  <a:cubicBezTo>
                    <a:pt x="144" y="24"/>
                    <a:pt x="146" y="25"/>
                    <a:pt x="146" y="26"/>
                  </a:cubicBezTo>
                  <a:cubicBezTo>
                    <a:pt x="164" y="57"/>
                    <a:pt x="164" y="57"/>
                    <a:pt x="164" y="57"/>
                  </a:cubicBezTo>
                  <a:cubicBezTo>
                    <a:pt x="165" y="59"/>
                    <a:pt x="165" y="60"/>
                    <a:pt x="165" y="62"/>
                  </a:cubicBezTo>
                  <a:cubicBezTo>
                    <a:pt x="165" y="63"/>
                    <a:pt x="164" y="65"/>
                    <a:pt x="162" y="65"/>
                  </a:cubicBezTo>
                  <a:cubicBezTo>
                    <a:pt x="148" y="74"/>
                    <a:pt x="148" y="74"/>
                    <a:pt x="148" y="74"/>
                  </a:cubicBezTo>
                  <a:cubicBezTo>
                    <a:pt x="149" y="80"/>
                    <a:pt x="149" y="87"/>
                    <a:pt x="148" y="94"/>
                  </a:cubicBezTo>
                  <a:cubicBezTo>
                    <a:pt x="162" y="102"/>
                    <a:pt x="162" y="102"/>
                    <a:pt x="162" y="102"/>
                  </a:cubicBezTo>
                  <a:cubicBezTo>
                    <a:pt x="164" y="103"/>
                    <a:pt x="165" y="104"/>
                    <a:pt x="165" y="106"/>
                  </a:cubicBezTo>
                  <a:cubicBezTo>
                    <a:pt x="165" y="107"/>
                    <a:pt x="165" y="109"/>
                    <a:pt x="164" y="110"/>
                  </a:cubicBezTo>
                  <a:cubicBezTo>
                    <a:pt x="146" y="141"/>
                    <a:pt x="146" y="141"/>
                    <a:pt x="146" y="141"/>
                  </a:cubicBezTo>
                  <a:cubicBezTo>
                    <a:pt x="146" y="143"/>
                    <a:pt x="144" y="144"/>
                    <a:pt x="143" y="144"/>
                  </a:cubicBezTo>
                  <a:cubicBezTo>
                    <a:pt x="141" y="144"/>
                    <a:pt x="139" y="144"/>
                    <a:pt x="138" y="143"/>
                  </a:cubicBezTo>
                  <a:cubicBezTo>
                    <a:pt x="124" y="135"/>
                    <a:pt x="124" y="135"/>
                    <a:pt x="124" y="135"/>
                  </a:cubicBezTo>
                  <a:cubicBezTo>
                    <a:pt x="120" y="138"/>
                    <a:pt x="115" y="142"/>
                    <a:pt x="108" y="145"/>
                  </a:cubicBezTo>
                  <a:cubicBezTo>
                    <a:pt x="108" y="162"/>
                    <a:pt x="108" y="162"/>
                    <a:pt x="108" y="162"/>
                  </a:cubicBezTo>
                  <a:cubicBezTo>
                    <a:pt x="108" y="165"/>
                    <a:pt x="105" y="168"/>
                    <a:pt x="102" y="168"/>
                  </a:cubicBezTo>
                  <a:close/>
                  <a:moveTo>
                    <a:pt x="72" y="156"/>
                  </a:moveTo>
                  <a:cubicBezTo>
                    <a:pt x="96" y="156"/>
                    <a:pt x="96" y="156"/>
                    <a:pt x="96" y="156"/>
                  </a:cubicBezTo>
                  <a:cubicBezTo>
                    <a:pt x="96" y="141"/>
                    <a:pt x="96" y="141"/>
                    <a:pt x="96" y="141"/>
                  </a:cubicBezTo>
                  <a:cubicBezTo>
                    <a:pt x="96" y="139"/>
                    <a:pt x="97" y="136"/>
                    <a:pt x="100" y="135"/>
                  </a:cubicBezTo>
                  <a:cubicBezTo>
                    <a:pt x="109" y="131"/>
                    <a:pt x="115" y="127"/>
                    <a:pt x="120" y="123"/>
                  </a:cubicBezTo>
                  <a:cubicBezTo>
                    <a:pt x="122" y="122"/>
                    <a:pt x="125" y="121"/>
                    <a:pt x="127" y="123"/>
                  </a:cubicBezTo>
                  <a:cubicBezTo>
                    <a:pt x="139" y="130"/>
                    <a:pt x="139" y="130"/>
                    <a:pt x="139" y="130"/>
                  </a:cubicBezTo>
                  <a:cubicBezTo>
                    <a:pt x="151" y="109"/>
                    <a:pt x="151" y="109"/>
                    <a:pt x="151" y="109"/>
                  </a:cubicBezTo>
                  <a:cubicBezTo>
                    <a:pt x="138" y="102"/>
                    <a:pt x="138" y="102"/>
                    <a:pt x="138" y="102"/>
                  </a:cubicBezTo>
                  <a:cubicBezTo>
                    <a:pt x="136" y="101"/>
                    <a:pt x="135" y="98"/>
                    <a:pt x="135" y="95"/>
                  </a:cubicBezTo>
                  <a:cubicBezTo>
                    <a:pt x="137" y="87"/>
                    <a:pt x="137" y="80"/>
                    <a:pt x="135" y="72"/>
                  </a:cubicBezTo>
                  <a:cubicBezTo>
                    <a:pt x="135" y="69"/>
                    <a:pt x="136" y="67"/>
                    <a:pt x="138" y="65"/>
                  </a:cubicBezTo>
                  <a:cubicBezTo>
                    <a:pt x="151" y="58"/>
                    <a:pt x="151" y="58"/>
                    <a:pt x="151" y="58"/>
                  </a:cubicBezTo>
                  <a:cubicBezTo>
                    <a:pt x="139" y="37"/>
                    <a:pt x="139" y="37"/>
                    <a:pt x="139" y="37"/>
                  </a:cubicBezTo>
                  <a:cubicBezTo>
                    <a:pt x="127" y="45"/>
                    <a:pt x="127" y="45"/>
                    <a:pt x="127" y="45"/>
                  </a:cubicBezTo>
                  <a:cubicBezTo>
                    <a:pt x="125" y="46"/>
                    <a:pt x="122" y="46"/>
                    <a:pt x="120" y="44"/>
                  </a:cubicBezTo>
                  <a:cubicBezTo>
                    <a:pt x="116" y="40"/>
                    <a:pt x="109" y="36"/>
                    <a:pt x="100" y="32"/>
                  </a:cubicBezTo>
                  <a:cubicBezTo>
                    <a:pt x="97" y="31"/>
                    <a:pt x="96" y="29"/>
                    <a:pt x="96" y="26"/>
                  </a:cubicBezTo>
                  <a:cubicBezTo>
                    <a:pt x="96" y="12"/>
                    <a:pt x="96" y="12"/>
                    <a:pt x="96" y="12"/>
                  </a:cubicBezTo>
                  <a:cubicBezTo>
                    <a:pt x="72" y="12"/>
                    <a:pt x="72" y="12"/>
                    <a:pt x="72" y="12"/>
                  </a:cubicBezTo>
                  <a:cubicBezTo>
                    <a:pt x="72" y="26"/>
                    <a:pt x="72" y="26"/>
                    <a:pt x="72" y="26"/>
                  </a:cubicBezTo>
                  <a:cubicBezTo>
                    <a:pt x="72" y="29"/>
                    <a:pt x="70" y="32"/>
                    <a:pt x="67" y="32"/>
                  </a:cubicBezTo>
                  <a:cubicBezTo>
                    <a:pt x="57" y="35"/>
                    <a:pt x="53" y="38"/>
                    <a:pt x="47" y="44"/>
                  </a:cubicBezTo>
                  <a:cubicBezTo>
                    <a:pt x="45" y="45"/>
                    <a:pt x="42" y="46"/>
                    <a:pt x="40" y="45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14" y="58"/>
                    <a:pt x="14" y="58"/>
                    <a:pt x="14" y="58"/>
                  </a:cubicBezTo>
                  <a:cubicBezTo>
                    <a:pt x="27" y="65"/>
                    <a:pt x="27" y="65"/>
                    <a:pt x="27" y="65"/>
                  </a:cubicBezTo>
                  <a:cubicBezTo>
                    <a:pt x="29" y="67"/>
                    <a:pt x="31" y="69"/>
                    <a:pt x="30" y="72"/>
                  </a:cubicBezTo>
                  <a:cubicBezTo>
                    <a:pt x="28" y="80"/>
                    <a:pt x="28" y="88"/>
                    <a:pt x="30" y="95"/>
                  </a:cubicBezTo>
                  <a:cubicBezTo>
                    <a:pt x="31" y="98"/>
                    <a:pt x="29" y="101"/>
                    <a:pt x="27" y="102"/>
                  </a:cubicBezTo>
                  <a:cubicBezTo>
                    <a:pt x="14" y="109"/>
                    <a:pt x="14" y="109"/>
                    <a:pt x="14" y="109"/>
                  </a:cubicBezTo>
                  <a:cubicBezTo>
                    <a:pt x="26" y="130"/>
                    <a:pt x="26" y="130"/>
                    <a:pt x="26" y="130"/>
                  </a:cubicBezTo>
                  <a:cubicBezTo>
                    <a:pt x="40" y="123"/>
                    <a:pt x="40" y="123"/>
                    <a:pt x="40" y="123"/>
                  </a:cubicBezTo>
                  <a:cubicBezTo>
                    <a:pt x="42" y="121"/>
                    <a:pt x="45" y="122"/>
                    <a:pt x="47" y="123"/>
                  </a:cubicBezTo>
                  <a:cubicBezTo>
                    <a:pt x="53" y="129"/>
                    <a:pt x="57" y="133"/>
                    <a:pt x="67" y="135"/>
                  </a:cubicBezTo>
                  <a:cubicBezTo>
                    <a:pt x="70" y="136"/>
                    <a:pt x="72" y="138"/>
                    <a:pt x="72" y="141"/>
                  </a:cubicBezTo>
                  <a:lnTo>
                    <a:pt x="72" y="1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  <p:sp>
          <p:nvSpPr>
            <p:cNvPr id="361" name="Freeform 64">
              <a:extLst>
                <a:ext uri="{FF2B5EF4-FFF2-40B4-BE49-F238E27FC236}">
                  <a16:creationId xmlns:a16="http://schemas.microsoft.com/office/drawing/2014/main" id="{7949AA08-1950-4A44-91C1-8E34BD10E50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0" y="1863"/>
              <a:ext cx="89" cy="88"/>
            </a:xfrm>
            <a:custGeom>
              <a:avLst/>
              <a:gdLst>
                <a:gd name="T0" fmla="*/ 30 w 60"/>
                <a:gd name="T1" fmla="*/ 60 h 60"/>
                <a:gd name="T2" fmla="*/ 0 w 60"/>
                <a:gd name="T3" fmla="*/ 30 h 60"/>
                <a:gd name="T4" fmla="*/ 30 w 60"/>
                <a:gd name="T5" fmla="*/ 0 h 60"/>
                <a:gd name="T6" fmla="*/ 60 w 60"/>
                <a:gd name="T7" fmla="*/ 30 h 60"/>
                <a:gd name="T8" fmla="*/ 30 w 60"/>
                <a:gd name="T9" fmla="*/ 60 h 60"/>
                <a:gd name="T10" fmla="*/ 30 w 60"/>
                <a:gd name="T11" fmla="*/ 12 h 60"/>
                <a:gd name="T12" fmla="*/ 12 w 60"/>
                <a:gd name="T13" fmla="*/ 30 h 60"/>
                <a:gd name="T14" fmla="*/ 30 w 60"/>
                <a:gd name="T15" fmla="*/ 48 h 60"/>
                <a:gd name="T16" fmla="*/ 48 w 60"/>
                <a:gd name="T17" fmla="*/ 30 h 60"/>
                <a:gd name="T18" fmla="*/ 30 w 60"/>
                <a:gd name="T19" fmla="*/ 1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60">
                  <a:moveTo>
                    <a:pt x="30" y="60"/>
                  </a:moveTo>
                  <a:cubicBezTo>
                    <a:pt x="13" y="60"/>
                    <a:pt x="0" y="46"/>
                    <a:pt x="0" y="30"/>
                  </a:cubicBezTo>
                  <a:cubicBezTo>
                    <a:pt x="0" y="13"/>
                    <a:pt x="13" y="0"/>
                    <a:pt x="30" y="0"/>
                  </a:cubicBezTo>
                  <a:cubicBezTo>
                    <a:pt x="46" y="0"/>
                    <a:pt x="60" y="13"/>
                    <a:pt x="60" y="30"/>
                  </a:cubicBezTo>
                  <a:cubicBezTo>
                    <a:pt x="60" y="46"/>
                    <a:pt x="46" y="60"/>
                    <a:pt x="30" y="60"/>
                  </a:cubicBezTo>
                  <a:close/>
                  <a:moveTo>
                    <a:pt x="30" y="12"/>
                  </a:moveTo>
                  <a:cubicBezTo>
                    <a:pt x="20" y="12"/>
                    <a:pt x="12" y="20"/>
                    <a:pt x="12" y="30"/>
                  </a:cubicBezTo>
                  <a:cubicBezTo>
                    <a:pt x="12" y="40"/>
                    <a:pt x="20" y="48"/>
                    <a:pt x="30" y="48"/>
                  </a:cubicBezTo>
                  <a:cubicBezTo>
                    <a:pt x="40" y="48"/>
                    <a:pt x="48" y="40"/>
                    <a:pt x="48" y="30"/>
                  </a:cubicBezTo>
                  <a:cubicBezTo>
                    <a:pt x="48" y="20"/>
                    <a:pt x="40" y="12"/>
                    <a:pt x="3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</p:grpSp>
      <p:grpSp>
        <p:nvGrpSpPr>
          <p:cNvPr id="362" name="Group 83">
            <a:extLst>
              <a:ext uri="{FF2B5EF4-FFF2-40B4-BE49-F238E27FC236}">
                <a16:creationId xmlns:a16="http://schemas.microsoft.com/office/drawing/2014/main" id="{EFF1C6C9-655D-274A-BF87-2269FFB360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959261" y="4300132"/>
            <a:ext cx="479568" cy="490720"/>
            <a:chOff x="1580" y="1910"/>
            <a:chExt cx="387" cy="396"/>
          </a:xfrm>
          <a:solidFill>
            <a:schemeClr val="accent4"/>
          </a:solidFill>
        </p:grpSpPr>
        <p:sp>
          <p:nvSpPr>
            <p:cNvPr id="363" name="Freeform 84">
              <a:extLst>
                <a:ext uri="{FF2B5EF4-FFF2-40B4-BE49-F238E27FC236}">
                  <a16:creationId xmlns:a16="http://schemas.microsoft.com/office/drawing/2014/main" id="{A5BD3BA6-1E5D-A147-A5E7-38A35AFB2FB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55" y="1982"/>
              <a:ext cx="238" cy="252"/>
            </a:xfrm>
            <a:custGeom>
              <a:avLst/>
              <a:gdLst>
                <a:gd name="T0" fmla="*/ 0 w 156"/>
                <a:gd name="T1" fmla="*/ 78 h 169"/>
                <a:gd name="T2" fmla="*/ 54 w 156"/>
                <a:gd name="T3" fmla="*/ 163 h 169"/>
                <a:gd name="T4" fmla="*/ 96 w 156"/>
                <a:gd name="T5" fmla="*/ 169 h 169"/>
                <a:gd name="T6" fmla="*/ 102 w 156"/>
                <a:gd name="T7" fmla="*/ 153 h 169"/>
                <a:gd name="T8" fmla="*/ 78 w 156"/>
                <a:gd name="T9" fmla="*/ 0 h 169"/>
                <a:gd name="T10" fmla="*/ 90 w 156"/>
                <a:gd name="T11" fmla="*/ 148 h 169"/>
                <a:gd name="T12" fmla="*/ 66 w 156"/>
                <a:gd name="T13" fmla="*/ 157 h 169"/>
                <a:gd name="T14" fmla="*/ 61 w 156"/>
                <a:gd name="T15" fmla="*/ 142 h 169"/>
                <a:gd name="T16" fmla="*/ 63 w 156"/>
                <a:gd name="T17" fmla="*/ 133 h 169"/>
                <a:gd name="T18" fmla="*/ 67 w 156"/>
                <a:gd name="T19" fmla="*/ 110 h 169"/>
                <a:gd name="T20" fmla="*/ 58 w 156"/>
                <a:gd name="T21" fmla="*/ 89 h 169"/>
                <a:gd name="T22" fmla="*/ 53 w 156"/>
                <a:gd name="T23" fmla="*/ 78 h 169"/>
                <a:gd name="T24" fmla="*/ 56 w 156"/>
                <a:gd name="T25" fmla="*/ 67 h 169"/>
                <a:gd name="T26" fmla="*/ 55 w 156"/>
                <a:gd name="T27" fmla="*/ 57 h 169"/>
                <a:gd name="T28" fmla="*/ 82 w 156"/>
                <a:gd name="T29" fmla="*/ 44 h 169"/>
                <a:gd name="T30" fmla="*/ 99 w 156"/>
                <a:gd name="T31" fmla="*/ 67 h 169"/>
                <a:gd name="T32" fmla="*/ 102 w 156"/>
                <a:gd name="T33" fmla="*/ 78 h 169"/>
                <a:gd name="T34" fmla="*/ 102 w 156"/>
                <a:gd name="T35" fmla="*/ 83 h 169"/>
                <a:gd name="T36" fmla="*/ 92 w 156"/>
                <a:gd name="T37" fmla="*/ 105 h 169"/>
                <a:gd name="T38" fmla="*/ 89 w 156"/>
                <a:gd name="T39" fmla="*/ 127 h 169"/>
                <a:gd name="T40" fmla="*/ 105 w 156"/>
                <a:gd name="T41" fmla="*/ 138 h 169"/>
                <a:gd name="T42" fmla="*/ 118 w 156"/>
                <a:gd name="T43" fmla="*/ 131 h 169"/>
                <a:gd name="T44" fmla="*/ 100 w 156"/>
                <a:gd name="T45" fmla="*/ 114 h 169"/>
                <a:gd name="T46" fmla="*/ 114 w 156"/>
                <a:gd name="T47" fmla="*/ 80 h 169"/>
                <a:gd name="T48" fmla="*/ 111 w 156"/>
                <a:gd name="T49" fmla="*/ 69 h 169"/>
                <a:gd name="T50" fmla="*/ 82 w 156"/>
                <a:gd name="T51" fmla="*/ 33 h 169"/>
                <a:gd name="T52" fmla="*/ 44 w 156"/>
                <a:gd name="T53" fmla="*/ 49 h 169"/>
                <a:gd name="T54" fmla="*/ 43 w 156"/>
                <a:gd name="T55" fmla="*/ 71 h 169"/>
                <a:gd name="T56" fmla="*/ 46 w 156"/>
                <a:gd name="T57" fmla="*/ 93 h 169"/>
                <a:gd name="T58" fmla="*/ 55 w 156"/>
                <a:gd name="T59" fmla="*/ 123 h 169"/>
                <a:gd name="T60" fmla="*/ 12 w 156"/>
                <a:gd name="T61" fmla="*/ 78 h 169"/>
                <a:gd name="T62" fmla="*/ 144 w 156"/>
                <a:gd name="T63" fmla="*/ 78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56" h="169">
                  <a:moveTo>
                    <a:pt x="78" y="0"/>
                  </a:moveTo>
                  <a:cubicBezTo>
                    <a:pt x="35" y="0"/>
                    <a:pt x="0" y="35"/>
                    <a:pt x="0" y="78"/>
                  </a:cubicBezTo>
                  <a:cubicBezTo>
                    <a:pt x="0" y="112"/>
                    <a:pt x="22" y="142"/>
                    <a:pt x="54" y="153"/>
                  </a:cubicBezTo>
                  <a:cubicBezTo>
                    <a:pt x="54" y="163"/>
                    <a:pt x="54" y="163"/>
                    <a:pt x="54" y="163"/>
                  </a:cubicBezTo>
                  <a:cubicBezTo>
                    <a:pt x="54" y="166"/>
                    <a:pt x="56" y="169"/>
                    <a:pt x="60" y="169"/>
                  </a:cubicBezTo>
                  <a:cubicBezTo>
                    <a:pt x="96" y="169"/>
                    <a:pt x="96" y="169"/>
                    <a:pt x="96" y="169"/>
                  </a:cubicBezTo>
                  <a:cubicBezTo>
                    <a:pt x="99" y="169"/>
                    <a:pt x="102" y="166"/>
                    <a:pt x="102" y="163"/>
                  </a:cubicBezTo>
                  <a:cubicBezTo>
                    <a:pt x="102" y="153"/>
                    <a:pt x="102" y="153"/>
                    <a:pt x="102" y="153"/>
                  </a:cubicBezTo>
                  <a:cubicBezTo>
                    <a:pt x="134" y="142"/>
                    <a:pt x="156" y="112"/>
                    <a:pt x="156" y="78"/>
                  </a:cubicBezTo>
                  <a:cubicBezTo>
                    <a:pt x="156" y="35"/>
                    <a:pt x="121" y="0"/>
                    <a:pt x="78" y="0"/>
                  </a:cubicBezTo>
                  <a:close/>
                  <a:moveTo>
                    <a:pt x="94" y="142"/>
                  </a:moveTo>
                  <a:cubicBezTo>
                    <a:pt x="92" y="143"/>
                    <a:pt x="90" y="145"/>
                    <a:pt x="90" y="148"/>
                  </a:cubicBezTo>
                  <a:cubicBezTo>
                    <a:pt x="90" y="157"/>
                    <a:pt x="90" y="157"/>
                    <a:pt x="90" y="157"/>
                  </a:cubicBezTo>
                  <a:cubicBezTo>
                    <a:pt x="66" y="157"/>
                    <a:pt x="66" y="157"/>
                    <a:pt x="66" y="157"/>
                  </a:cubicBezTo>
                  <a:cubicBezTo>
                    <a:pt x="66" y="148"/>
                    <a:pt x="66" y="148"/>
                    <a:pt x="66" y="148"/>
                  </a:cubicBezTo>
                  <a:cubicBezTo>
                    <a:pt x="66" y="145"/>
                    <a:pt x="64" y="143"/>
                    <a:pt x="61" y="142"/>
                  </a:cubicBezTo>
                  <a:cubicBezTo>
                    <a:pt x="57" y="141"/>
                    <a:pt x="54" y="140"/>
                    <a:pt x="50" y="138"/>
                  </a:cubicBezTo>
                  <a:cubicBezTo>
                    <a:pt x="54" y="136"/>
                    <a:pt x="59" y="135"/>
                    <a:pt x="63" y="133"/>
                  </a:cubicBezTo>
                  <a:cubicBezTo>
                    <a:pt x="65" y="132"/>
                    <a:pt x="67" y="130"/>
                    <a:pt x="67" y="127"/>
                  </a:cubicBezTo>
                  <a:cubicBezTo>
                    <a:pt x="67" y="110"/>
                    <a:pt x="67" y="110"/>
                    <a:pt x="67" y="110"/>
                  </a:cubicBezTo>
                  <a:cubicBezTo>
                    <a:pt x="67" y="108"/>
                    <a:pt x="65" y="106"/>
                    <a:pt x="63" y="105"/>
                  </a:cubicBezTo>
                  <a:cubicBezTo>
                    <a:pt x="63" y="105"/>
                    <a:pt x="58" y="102"/>
                    <a:pt x="58" y="89"/>
                  </a:cubicBezTo>
                  <a:cubicBezTo>
                    <a:pt x="58" y="86"/>
                    <a:pt x="56" y="84"/>
                    <a:pt x="54" y="84"/>
                  </a:cubicBezTo>
                  <a:cubicBezTo>
                    <a:pt x="53" y="83"/>
                    <a:pt x="52" y="80"/>
                    <a:pt x="53" y="78"/>
                  </a:cubicBezTo>
                  <a:cubicBezTo>
                    <a:pt x="56" y="78"/>
                    <a:pt x="58" y="75"/>
                    <a:pt x="58" y="72"/>
                  </a:cubicBezTo>
                  <a:cubicBezTo>
                    <a:pt x="58" y="71"/>
                    <a:pt x="58" y="69"/>
                    <a:pt x="56" y="67"/>
                  </a:cubicBezTo>
                  <a:cubicBezTo>
                    <a:pt x="54" y="60"/>
                    <a:pt x="53" y="58"/>
                    <a:pt x="53" y="57"/>
                  </a:cubicBezTo>
                  <a:cubicBezTo>
                    <a:pt x="54" y="57"/>
                    <a:pt x="54" y="57"/>
                    <a:pt x="55" y="57"/>
                  </a:cubicBezTo>
                  <a:cubicBezTo>
                    <a:pt x="58" y="58"/>
                    <a:pt x="61" y="56"/>
                    <a:pt x="62" y="53"/>
                  </a:cubicBezTo>
                  <a:cubicBezTo>
                    <a:pt x="63" y="48"/>
                    <a:pt x="72" y="44"/>
                    <a:pt x="82" y="44"/>
                  </a:cubicBezTo>
                  <a:cubicBezTo>
                    <a:pt x="92" y="44"/>
                    <a:pt x="100" y="48"/>
                    <a:pt x="102" y="53"/>
                  </a:cubicBezTo>
                  <a:cubicBezTo>
                    <a:pt x="103" y="58"/>
                    <a:pt x="100" y="64"/>
                    <a:pt x="99" y="67"/>
                  </a:cubicBezTo>
                  <a:cubicBezTo>
                    <a:pt x="98" y="69"/>
                    <a:pt x="97" y="71"/>
                    <a:pt x="97" y="72"/>
                  </a:cubicBezTo>
                  <a:cubicBezTo>
                    <a:pt x="97" y="75"/>
                    <a:pt x="100" y="78"/>
                    <a:pt x="102" y="78"/>
                  </a:cubicBezTo>
                  <a:cubicBezTo>
                    <a:pt x="103" y="78"/>
                    <a:pt x="103" y="79"/>
                    <a:pt x="103" y="79"/>
                  </a:cubicBezTo>
                  <a:cubicBezTo>
                    <a:pt x="103" y="81"/>
                    <a:pt x="102" y="82"/>
                    <a:pt x="102" y="83"/>
                  </a:cubicBezTo>
                  <a:cubicBezTo>
                    <a:pt x="99" y="84"/>
                    <a:pt x="97" y="86"/>
                    <a:pt x="97" y="89"/>
                  </a:cubicBezTo>
                  <a:cubicBezTo>
                    <a:pt x="97" y="101"/>
                    <a:pt x="93" y="104"/>
                    <a:pt x="92" y="105"/>
                  </a:cubicBezTo>
                  <a:cubicBezTo>
                    <a:pt x="90" y="106"/>
                    <a:pt x="89" y="108"/>
                    <a:pt x="89" y="110"/>
                  </a:cubicBezTo>
                  <a:cubicBezTo>
                    <a:pt x="89" y="127"/>
                    <a:pt x="89" y="127"/>
                    <a:pt x="89" y="127"/>
                  </a:cubicBezTo>
                  <a:cubicBezTo>
                    <a:pt x="89" y="130"/>
                    <a:pt x="90" y="132"/>
                    <a:pt x="92" y="133"/>
                  </a:cubicBezTo>
                  <a:cubicBezTo>
                    <a:pt x="97" y="135"/>
                    <a:pt x="101" y="136"/>
                    <a:pt x="105" y="138"/>
                  </a:cubicBezTo>
                  <a:cubicBezTo>
                    <a:pt x="102" y="140"/>
                    <a:pt x="98" y="141"/>
                    <a:pt x="94" y="142"/>
                  </a:cubicBezTo>
                  <a:close/>
                  <a:moveTo>
                    <a:pt x="118" y="131"/>
                  </a:moveTo>
                  <a:cubicBezTo>
                    <a:pt x="112" y="128"/>
                    <a:pt x="106" y="126"/>
                    <a:pt x="100" y="123"/>
                  </a:cubicBezTo>
                  <a:cubicBezTo>
                    <a:pt x="100" y="114"/>
                    <a:pt x="100" y="114"/>
                    <a:pt x="100" y="114"/>
                  </a:cubicBezTo>
                  <a:cubicBezTo>
                    <a:pt x="104" y="111"/>
                    <a:pt x="108" y="105"/>
                    <a:pt x="109" y="93"/>
                  </a:cubicBezTo>
                  <a:cubicBezTo>
                    <a:pt x="112" y="90"/>
                    <a:pt x="114" y="85"/>
                    <a:pt x="114" y="80"/>
                  </a:cubicBezTo>
                  <a:cubicBezTo>
                    <a:pt x="114" y="76"/>
                    <a:pt x="114" y="74"/>
                    <a:pt x="112" y="71"/>
                  </a:cubicBezTo>
                  <a:cubicBezTo>
                    <a:pt x="112" y="71"/>
                    <a:pt x="111" y="70"/>
                    <a:pt x="111" y="69"/>
                  </a:cubicBezTo>
                  <a:cubicBezTo>
                    <a:pt x="113" y="65"/>
                    <a:pt x="115" y="57"/>
                    <a:pt x="113" y="50"/>
                  </a:cubicBezTo>
                  <a:cubicBezTo>
                    <a:pt x="110" y="37"/>
                    <a:pt x="94" y="33"/>
                    <a:pt x="82" y="33"/>
                  </a:cubicBezTo>
                  <a:cubicBezTo>
                    <a:pt x="71" y="33"/>
                    <a:pt x="58" y="36"/>
                    <a:pt x="53" y="45"/>
                  </a:cubicBezTo>
                  <a:cubicBezTo>
                    <a:pt x="49" y="45"/>
                    <a:pt x="46" y="46"/>
                    <a:pt x="44" y="49"/>
                  </a:cubicBezTo>
                  <a:cubicBezTo>
                    <a:pt x="39" y="55"/>
                    <a:pt x="42" y="64"/>
                    <a:pt x="45" y="69"/>
                  </a:cubicBezTo>
                  <a:cubicBezTo>
                    <a:pt x="44" y="70"/>
                    <a:pt x="44" y="71"/>
                    <a:pt x="43" y="71"/>
                  </a:cubicBezTo>
                  <a:cubicBezTo>
                    <a:pt x="42" y="74"/>
                    <a:pt x="41" y="77"/>
                    <a:pt x="41" y="80"/>
                  </a:cubicBezTo>
                  <a:cubicBezTo>
                    <a:pt x="41" y="85"/>
                    <a:pt x="43" y="90"/>
                    <a:pt x="46" y="93"/>
                  </a:cubicBezTo>
                  <a:cubicBezTo>
                    <a:pt x="47" y="105"/>
                    <a:pt x="51" y="111"/>
                    <a:pt x="55" y="114"/>
                  </a:cubicBezTo>
                  <a:cubicBezTo>
                    <a:pt x="55" y="123"/>
                    <a:pt x="55" y="123"/>
                    <a:pt x="55" y="123"/>
                  </a:cubicBezTo>
                  <a:cubicBezTo>
                    <a:pt x="49" y="126"/>
                    <a:pt x="43" y="128"/>
                    <a:pt x="38" y="131"/>
                  </a:cubicBezTo>
                  <a:cubicBezTo>
                    <a:pt x="22" y="119"/>
                    <a:pt x="12" y="100"/>
                    <a:pt x="12" y="78"/>
                  </a:cubicBezTo>
                  <a:cubicBezTo>
                    <a:pt x="12" y="42"/>
                    <a:pt x="41" y="12"/>
                    <a:pt x="78" y="12"/>
                  </a:cubicBezTo>
                  <a:cubicBezTo>
                    <a:pt x="114" y="12"/>
                    <a:pt x="144" y="42"/>
                    <a:pt x="144" y="78"/>
                  </a:cubicBezTo>
                  <a:cubicBezTo>
                    <a:pt x="144" y="100"/>
                    <a:pt x="134" y="119"/>
                    <a:pt x="118" y="13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/>
            </a:p>
          </p:txBody>
        </p:sp>
        <p:sp>
          <p:nvSpPr>
            <p:cNvPr id="364" name="Freeform 85">
              <a:extLst>
                <a:ext uri="{FF2B5EF4-FFF2-40B4-BE49-F238E27FC236}">
                  <a16:creationId xmlns:a16="http://schemas.microsoft.com/office/drawing/2014/main" id="{16B4A2A5-EFF3-D844-8BFB-D9FC0A674E5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6" y="2288"/>
              <a:ext cx="36" cy="18"/>
            </a:xfrm>
            <a:custGeom>
              <a:avLst/>
              <a:gdLst>
                <a:gd name="T0" fmla="*/ 18 w 24"/>
                <a:gd name="T1" fmla="*/ 0 h 12"/>
                <a:gd name="T2" fmla="*/ 6 w 24"/>
                <a:gd name="T3" fmla="*/ 0 h 12"/>
                <a:gd name="T4" fmla="*/ 0 w 24"/>
                <a:gd name="T5" fmla="*/ 6 h 12"/>
                <a:gd name="T6" fmla="*/ 6 w 24"/>
                <a:gd name="T7" fmla="*/ 12 h 12"/>
                <a:gd name="T8" fmla="*/ 18 w 24"/>
                <a:gd name="T9" fmla="*/ 12 h 12"/>
                <a:gd name="T10" fmla="*/ 24 w 24"/>
                <a:gd name="T11" fmla="*/ 6 h 12"/>
                <a:gd name="T12" fmla="*/ 18 w 24"/>
                <a:gd name="T1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12">
                  <a:moveTo>
                    <a:pt x="18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2" y="0"/>
                    <a:pt x="0" y="2"/>
                    <a:pt x="0" y="6"/>
                  </a:cubicBezTo>
                  <a:cubicBezTo>
                    <a:pt x="0" y="9"/>
                    <a:pt x="2" y="12"/>
                    <a:pt x="6" y="12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21" y="12"/>
                    <a:pt x="24" y="9"/>
                    <a:pt x="24" y="6"/>
                  </a:cubicBezTo>
                  <a:cubicBezTo>
                    <a:pt x="24" y="2"/>
                    <a:pt x="21" y="0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/>
            </a:p>
          </p:txBody>
        </p:sp>
        <p:sp>
          <p:nvSpPr>
            <p:cNvPr id="365" name="Freeform 86">
              <a:extLst>
                <a:ext uri="{FF2B5EF4-FFF2-40B4-BE49-F238E27FC236}">
                  <a16:creationId xmlns:a16="http://schemas.microsoft.com/office/drawing/2014/main" id="{01032911-E44E-6A44-B3AE-2C20E895BDF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7" y="2252"/>
              <a:ext cx="74" cy="18"/>
            </a:xfrm>
            <a:custGeom>
              <a:avLst/>
              <a:gdLst>
                <a:gd name="T0" fmla="*/ 42 w 48"/>
                <a:gd name="T1" fmla="*/ 0 h 12"/>
                <a:gd name="T2" fmla="*/ 6 w 48"/>
                <a:gd name="T3" fmla="*/ 0 h 12"/>
                <a:gd name="T4" fmla="*/ 0 w 48"/>
                <a:gd name="T5" fmla="*/ 6 h 12"/>
                <a:gd name="T6" fmla="*/ 6 w 48"/>
                <a:gd name="T7" fmla="*/ 12 h 12"/>
                <a:gd name="T8" fmla="*/ 42 w 48"/>
                <a:gd name="T9" fmla="*/ 12 h 12"/>
                <a:gd name="T10" fmla="*/ 48 w 48"/>
                <a:gd name="T11" fmla="*/ 6 h 12"/>
                <a:gd name="T12" fmla="*/ 42 w 48"/>
                <a:gd name="T1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12">
                  <a:moveTo>
                    <a:pt x="42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2" y="0"/>
                    <a:pt x="0" y="2"/>
                    <a:pt x="0" y="6"/>
                  </a:cubicBezTo>
                  <a:cubicBezTo>
                    <a:pt x="0" y="9"/>
                    <a:pt x="2" y="12"/>
                    <a:pt x="6" y="12"/>
                  </a:cubicBezTo>
                  <a:cubicBezTo>
                    <a:pt x="42" y="12"/>
                    <a:pt x="42" y="12"/>
                    <a:pt x="42" y="12"/>
                  </a:cubicBezTo>
                  <a:cubicBezTo>
                    <a:pt x="45" y="12"/>
                    <a:pt x="48" y="9"/>
                    <a:pt x="48" y="6"/>
                  </a:cubicBezTo>
                  <a:cubicBezTo>
                    <a:pt x="48" y="2"/>
                    <a:pt x="45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/>
            </a:p>
          </p:txBody>
        </p:sp>
        <p:sp>
          <p:nvSpPr>
            <p:cNvPr id="366" name="Freeform 87">
              <a:extLst>
                <a:ext uri="{FF2B5EF4-FFF2-40B4-BE49-F238E27FC236}">
                  <a16:creationId xmlns:a16="http://schemas.microsoft.com/office/drawing/2014/main" id="{329745C6-8CE0-9B43-A51F-DC7EC13E0A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65" y="1910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12 w 12"/>
                <a:gd name="T3" fmla="*/ 30 h 36"/>
                <a:gd name="T4" fmla="*/ 12 w 12"/>
                <a:gd name="T5" fmla="*/ 6 h 36"/>
                <a:gd name="T6" fmla="*/ 6 w 12"/>
                <a:gd name="T7" fmla="*/ 0 h 36"/>
                <a:gd name="T8" fmla="*/ 0 w 12"/>
                <a:gd name="T9" fmla="*/ 6 h 36"/>
                <a:gd name="T10" fmla="*/ 0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9" y="36"/>
                    <a:pt x="12" y="34"/>
                    <a:pt x="12" y="30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ubicBezTo>
                    <a:pt x="2" y="0"/>
                    <a:pt x="0" y="3"/>
                    <a:pt x="0" y="6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4"/>
                    <a:pt x="2" y="36"/>
                    <a:pt x="6" y="3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/>
            </a:p>
          </p:txBody>
        </p:sp>
        <p:sp>
          <p:nvSpPr>
            <p:cNvPr id="367" name="Freeform 88">
              <a:extLst>
                <a:ext uri="{FF2B5EF4-FFF2-40B4-BE49-F238E27FC236}">
                  <a16:creationId xmlns:a16="http://schemas.microsoft.com/office/drawing/2014/main" id="{8FA27E58-1649-0041-A7D0-1488B173F455}"/>
                </a:ext>
              </a:extLst>
            </p:cNvPr>
            <p:cNvSpPr>
              <a:spLocks/>
            </p:cNvSpPr>
            <p:nvPr/>
          </p:nvSpPr>
          <p:spPr bwMode="auto">
            <a:xfrm>
              <a:off x="1912" y="2089"/>
              <a:ext cx="55" cy="18"/>
            </a:xfrm>
            <a:custGeom>
              <a:avLst/>
              <a:gdLst>
                <a:gd name="T0" fmla="*/ 30 w 36"/>
                <a:gd name="T1" fmla="*/ 0 h 12"/>
                <a:gd name="T2" fmla="*/ 6 w 36"/>
                <a:gd name="T3" fmla="*/ 0 h 12"/>
                <a:gd name="T4" fmla="*/ 0 w 36"/>
                <a:gd name="T5" fmla="*/ 6 h 12"/>
                <a:gd name="T6" fmla="*/ 6 w 36"/>
                <a:gd name="T7" fmla="*/ 12 h 12"/>
                <a:gd name="T8" fmla="*/ 30 w 36"/>
                <a:gd name="T9" fmla="*/ 12 h 12"/>
                <a:gd name="T10" fmla="*/ 36 w 36"/>
                <a:gd name="T11" fmla="*/ 6 h 12"/>
                <a:gd name="T12" fmla="*/ 30 w 36"/>
                <a:gd name="T1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12">
                  <a:moveTo>
                    <a:pt x="30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2" y="0"/>
                    <a:pt x="0" y="3"/>
                    <a:pt x="0" y="6"/>
                  </a:cubicBezTo>
                  <a:cubicBezTo>
                    <a:pt x="0" y="10"/>
                    <a:pt x="2" y="12"/>
                    <a:pt x="6" y="12"/>
                  </a:cubicBezTo>
                  <a:cubicBezTo>
                    <a:pt x="30" y="12"/>
                    <a:pt x="30" y="12"/>
                    <a:pt x="30" y="12"/>
                  </a:cubicBezTo>
                  <a:cubicBezTo>
                    <a:pt x="33" y="12"/>
                    <a:pt x="36" y="10"/>
                    <a:pt x="36" y="6"/>
                  </a:cubicBezTo>
                  <a:cubicBezTo>
                    <a:pt x="36" y="3"/>
                    <a:pt x="33" y="0"/>
                    <a:pt x="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/>
            </a:p>
          </p:txBody>
        </p:sp>
        <p:sp>
          <p:nvSpPr>
            <p:cNvPr id="368" name="Freeform 89">
              <a:extLst>
                <a:ext uri="{FF2B5EF4-FFF2-40B4-BE49-F238E27FC236}">
                  <a16:creationId xmlns:a16="http://schemas.microsoft.com/office/drawing/2014/main" id="{09F7C906-F808-E349-BEC7-3B3085AFF7F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0" y="2089"/>
              <a:ext cx="55" cy="18"/>
            </a:xfrm>
            <a:custGeom>
              <a:avLst/>
              <a:gdLst>
                <a:gd name="T0" fmla="*/ 30 w 36"/>
                <a:gd name="T1" fmla="*/ 0 h 12"/>
                <a:gd name="T2" fmla="*/ 6 w 36"/>
                <a:gd name="T3" fmla="*/ 0 h 12"/>
                <a:gd name="T4" fmla="*/ 0 w 36"/>
                <a:gd name="T5" fmla="*/ 6 h 12"/>
                <a:gd name="T6" fmla="*/ 6 w 36"/>
                <a:gd name="T7" fmla="*/ 12 h 12"/>
                <a:gd name="T8" fmla="*/ 30 w 36"/>
                <a:gd name="T9" fmla="*/ 12 h 12"/>
                <a:gd name="T10" fmla="*/ 36 w 36"/>
                <a:gd name="T11" fmla="*/ 6 h 12"/>
                <a:gd name="T12" fmla="*/ 30 w 36"/>
                <a:gd name="T1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12">
                  <a:moveTo>
                    <a:pt x="30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10"/>
                    <a:pt x="3" y="12"/>
                    <a:pt x="6" y="12"/>
                  </a:cubicBezTo>
                  <a:cubicBezTo>
                    <a:pt x="30" y="12"/>
                    <a:pt x="30" y="12"/>
                    <a:pt x="30" y="12"/>
                  </a:cubicBezTo>
                  <a:cubicBezTo>
                    <a:pt x="34" y="12"/>
                    <a:pt x="36" y="10"/>
                    <a:pt x="36" y="6"/>
                  </a:cubicBezTo>
                  <a:cubicBezTo>
                    <a:pt x="36" y="3"/>
                    <a:pt x="34" y="0"/>
                    <a:pt x="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/>
            </a:p>
          </p:txBody>
        </p:sp>
        <p:sp>
          <p:nvSpPr>
            <p:cNvPr id="369" name="Freeform 90">
              <a:extLst>
                <a:ext uri="{FF2B5EF4-FFF2-40B4-BE49-F238E27FC236}">
                  <a16:creationId xmlns:a16="http://schemas.microsoft.com/office/drawing/2014/main" id="{7A702297-D13A-8649-B1E4-169139C5B88C}"/>
                </a:ext>
              </a:extLst>
            </p:cNvPr>
            <p:cNvSpPr>
              <a:spLocks/>
            </p:cNvSpPr>
            <p:nvPr/>
          </p:nvSpPr>
          <p:spPr bwMode="auto">
            <a:xfrm>
              <a:off x="1621" y="1949"/>
              <a:ext cx="58" cy="57"/>
            </a:xfrm>
            <a:custGeom>
              <a:avLst/>
              <a:gdLst>
                <a:gd name="T0" fmla="*/ 27 w 38"/>
                <a:gd name="T1" fmla="*/ 37 h 38"/>
                <a:gd name="T2" fmla="*/ 32 w 38"/>
                <a:gd name="T3" fmla="*/ 38 h 38"/>
                <a:gd name="T4" fmla="*/ 36 w 38"/>
                <a:gd name="T5" fmla="*/ 37 h 38"/>
                <a:gd name="T6" fmla="*/ 36 w 38"/>
                <a:gd name="T7" fmla="*/ 28 h 38"/>
                <a:gd name="T8" fmla="*/ 10 w 38"/>
                <a:gd name="T9" fmla="*/ 3 h 38"/>
                <a:gd name="T10" fmla="*/ 2 w 38"/>
                <a:gd name="T11" fmla="*/ 3 h 38"/>
                <a:gd name="T12" fmla="*/ 2 w 38"/>
                <a:gd name="T13" fmla="*/ 11 h 38"/>
                <a:gd name="T14" fmla="*/ 27 w 38"/>
                <a:gd name="T15" fmla="*/ 37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8" h="38">
                  <a:moveTo>
                    <a:pt x="27" y="37"/>
                  </a:moveTo>
                  <a:cubicBezTo>
                    <a:pt x="29" y="38"/>
                    <a:pt x="30" y="38"/>
                    <a:pt x="32" y="38"/>
                  </a:cubicBezTo>
                  <a:cubicBezTo>
                    <a:pt x="33" y="38"/>
                    <a:pt x="35" y="38"/>
                    <a:pt x="36" y="37"/>
                  </a:cubicBezTo>
                  <a:cubicBezTo>
                    <a:pt x="38" y="34"/>
                    <a:pt x="38" y="31"/>
                    <a:pt x="36" y="28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8" y="0"/>
                    <a:pt x="4" y="0"/>
                    <a:pt x="2" y="3"/>
                  </a:cubicBezTo>
                  <a:cubicBezTo>
                    <a:pt x="0" y="5"/>
                    <a:pt x="0" y="9"/>
                    <a:pt x="2" y="11"/>
                  </a:cubicBezTo>
                  <a:lnTo>
                    <a:pt x="27" y="3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/>
            </a:p>
          </p:txBody>
        </p:sp>
        <p:sp>
          <p:nvSpPr>
            <p:cNvPr id="370" name="Freeform 91">
              <a:extLst>
                <a:ext uri="{FF2B5EF4-FFF2-40B4-BE49-F238E27FC236}">
                  <a16:creationId xmlns:a16="http://schemas.microsoft.com/office/drawing/2014/main" id="{B529D1D4-ACB6-4044-80CA-AB16AF0C4585}"/>
                </a:ext>
              </a:extLst>
            </p:cNvPr>
            <p:cNvSpPr>
              <a:spLocks/>
            </p:cNvSpPr>
            <p:nvPr/>
          </p:nvSpPr>
          <p:spPr bwMode="auto">
            <a:xfrm>
              <a:off x="1867" y="1949"/>
              <a:ext cx="60" cy="57"/>
            </a:xfrm>
            <a:custGeom>
              <a:avLst/>
              <a:gdLst>
                <a:gd name="T0" fmla="*/ 7 w 39"/>
                <a:gd name="T1" fmla="*/ 38 h 38"/>
                <a:gd name="T2" fmla="*/ 11 w 39"/>
                <a:gd name="T3" fmla="*/ 37 h 38"/>
                <a:gd name="T4" fmla="*/ 36 w 39"/>
                <a:gd name="T5" fmla="*/ 11 h 38"/>
                <a:gd name="T6" fmla="*/ 36 w 39"/>
                <a:gd name="T7" fmla="*/ 3 h 38"/>
                <a:gd name="T8" fmla="*/ 28 w 39"/>
                <a:gd name="T9" fmla="*/ 3 h 38"/>
                <a:gd name="T10" fmla="*/ 2 w 39"/>
                <a:gd name="T11" fmla="*/ 28 h 38"/>
                <a:gd name="T12" fmla="*/ 2 w 39"/>
                <a:gd name="T13" fmla="*/ 37 h 38"/>
                <a:gd name="T14" fmla="*/ 7 w 39"/>
                <a:gd name="T15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9" h="38">
                  <a:moveTo>
                    <a:pt x="7" y="38"/>
                  </a:moveTo>
                  <a:cubicBezTo>
                    <a:pt x="8" y="38"/>
                    <a:pt x="10" y="38"/>
                    <a:pt x="11" y="37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9" y="9"/>
                    <a:pt x="39" y="5"/>
                    <a:pt x="36" y="3"/>
                  </a:cubicBezTo>
                  <a:cubicBezTo>
                    <a:pt x="34" y="0"/>
                    <a:pt x="30" y="0"/>
                    <a:pt x="28" y="3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0" y="31"/>
                    <a:pt x="0" y="34"/>
                    <a:pt x="2" y="37"/>
                  </a:cubicBezTo>
                  <a:cubicBezTo>
                    <a:pt x="4" y="38"/>
                    <a:pt x="5" y="38"/>
                    <a:pt x="7" y="3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/>
            </a:p>
          </p:txBody>
        </p:sp>
      </p:grpSp>
      <p:grpSp>
        <p:nvGrpSpPr>
          <p:cNvPr id="371" name="Group 56">
            <a:extLst>
              <a:ext uri="{FF2B5EF4-FFF2-40B4-BE49-F238E27FC236}">
                <a16:creationId xmlns:a16="http://schemas.microsoft.com/office/drawing/2014/main" id="{754010E9-6578-4145-B63E-FE551FCF0B3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8400111" y="1923077"/>
            <a:ext cx="513762" cy="513760"/>
            <a:chOff x="6721" y="600"/>
            <a:chExt cx="426" cy="426"/>
          </a:xfrm>
          <a:solidFill>
            <a:schemeClr val="accent4"/>
          </a:solidFill>
        </p:grpSpPr>
        <p:sp>
          <p:nvSpPr>
            <p:cNvPr id="372" name="Freeform 57">
              <a:extLst>
                <a:ext uri="{FF2B5EF4-FFF2-40B4-BE49-F238E27FC236}">
                  <a16:creationId xmlns:a16="http://schemas.microsoft.com/office/drawing/2014/main" id="{E54CC8A3-2BE8-4348-8408-7A6C774ED71C}"/>
                </a:ext>
              </a:extLst>
            </p:cNvPr>
            <p:cNvSpPr>
              <a:spLocks/>
            </p:cNvSpPr>
            <p:nvPr/>
          </p:nvSpPr>
          <p:spPr bwMode="auto">
            <a:xfrm>
              <a:off x="6721" y="600"/>
              <a:ext cx="426" cy="426"/>
            </a:xfrm>
            <a:custGeom>
              <a:avLst/>
              <a:gdLst>
                <a:gd name="T0" fmla="*/ 144 w 288"/>
                <a:gd name="T1" fmla="*/ 288 h 288"/>
                <a:gd name="T2" fmla="*/ 0 w 288"/>
                <a:gd name="T3" fmla="*/ 144 h 288"/>
                <a:gd name="T4" fmla="*/ 144 w 288"/>
                <a:gd name="T5" fmla="*/ 0 h 288"/>
                <a:gd name="T6" fmla="*/ 288 w 288"/>
                <a:gd name="T7" fmla="*/ 144 h 288"/>
                <a:gd name="T8" fmla="*/ 282 w 288"/>
                <a:gd name="T9" fmla="*/ 150 h 288"/>
                <a:gd name="T10" fmla="*/ 276 w 288"/>
                <a:gd name="T11" fmla="*/ 144 h 288"/>
                <a:gd name="T12" fmla="*/ 144 w 288"/>
                <a:gd name="T13" fmla="*/ 12 h 288"/>
                <a:gd name="T14" fmla="*/ 12 w 288"/>
                <a:gd name="T15" fmla="*/ 144 h 288"/>
                <a:gd name="T16" fmla="*/ 144 w 288"/>
                <a:gd name="T17" fmla="*/ 276 h 288"/>
                <a:gd name="T18" fmla="*/ 190 w 288"/>
                <a:gd name="T19" fmla="*/ 268 h 288"/>
                <a:gd name="T20" fmla="*/ 198 w 288"/>
                <a:gd name="T21" fmla="*/ 272 h 288"/>
                <a:gd name="T22" fmla="*/ 194 w 288"/>
                <a:gd name="T23" fmla="*/ 280 h 288"/>
                <a:gd name="T24" fmla="*/ 144 w 288"/>
                <a:gd name="T25" fmla="*/ 288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8" h="288">
                  <a:moveTo>
                    <a:pt x="144" y="288"/>
                  </a:moveTo>
                  <a:cubicBezTo>
                    <a:pt x="65" y="288"/>
                    <a:pt x="0" y="224"/>
                    <a:pt x="0" y="144"/>
                  </a:cubicBezTo>
                  <a:cubicBezTo>
                    <a:pt x="0" y="65"/>
                    <a:pt x="65" y="0"/>
                    <a:pt x="144" y="0"/>
                  </a:cubicBezTo>
                  <a:cubicBezTo>
                    <a:pt x="224" y="0"/>
                    <a:pt x="288" y="65"/>
                    <a:pt x="288" y="144"/>
                  </a:cubicBezTo>
                  <a:cubicBezTo>
                    <a:pt x="288" y="148"/>
                    <a:pt x="286" y="150"/>
                    <a:pt x="282" y="150"/>
                  </a:cubicBezTo>
                  <a:cubicBezTo>
                    <a:pt x="279" y="150"/>
                    <a:pt x="276" y="148"/>
                    <a:pt x="276" y="144"/>
                  </a:cubicBezTo>
                  <a:cubicBezTo>
                    <a:pt x="276" y="71"/>
                    <a:pt x="217" y="12"/>
                    <a:pt x="144" y="12"/>
                  </a:cubicBezTo>
                  <a:cubicBezTo>
                    <a:pt x="72" y="12"/>
                    <a:pt x="12" y="71"/>
                    <a:pt x="12" y="144"/>
                  </a:cubicBezTo>
                  <a:cubicBezTo>
                    <a:pt x="12" y="217"/>
                    <a:pt x="72" y="276"/>
                    <a:pt x="144" y="276"/>
                  </a:cubicBezTo>
                  <a:cubicBezTo>
                    <a:pt x="160" y="276"/>
                    <a:pt x="175" y="274"/>
                    <a:pt x="190" y="268"/>
                  </a:cubicBezTo>
                  <a:cubicBezTo>
                    <a:pt x="193" y="267"/>
                    <a:pt x="196" y="269"/>
                    <a:pt x="198" y="272"/>
                  </a:cubicBezTo>
                  <a:cubicBezTo>
                    <a:pt x="199" y="275"/>
                    <a:pt x="197" y="278"/>
                    <a:pt x="194" y="280"/>
                  </a:cubicBezTo>
                  <a:cubicBezTo>
                    <a:pt x="178" y="285"/>
                    <a:pt x="161" y="288"/>
                    <a:pt x="144" y="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AU"/>
            </a:p>
          </p:txBody>
        </p:sp>
        <p:sp>
          <p:nvSpPr>
            <p:cNvPr id="373" name="Freeform 58">
              <a:extLst>
                <a:ext uri="{FF2B5EF4-FFF2-40B4-BE49-F238E27FC236}">
                  <a16:creationId xmlns:a16="http://schemas.microsoft.com/office/drawing/2014/main" id="{468ADAAF-C6DA-A647-AC52-16E1AB8E8D5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87" y="813"/>
              <a:ext cx="160" cy="213"/>
            </a:xfrm>
            <a:custGeom>
              <a:avLst/>
              <a:gdLst>
                <a:gd name="T0" fmla="*/ 54 w 108"/>
                <a:gd name="T1" fmla="*/ 144 h 144"/>
                <a:gd name="T2" fmla="*/ 50 w 108"/>
                <a:gd name="T3" fmla="*/ 142 h 144"/>
                <a:gd name="T4" fmla="*/ 0 w 108"/>
                <a:gd name="T5" fmla="*/ 54 h 144"/>
                <a:gd name="T6" fmla="*/ 54 w 108"/>
                <a:gd name="T7" fmla="*/ 0 h 144"/>
                <a:gd name="T8" fmla="*/ 108 w 108"/>
                <a:gd name="T9" fmla="*/ 54 h 144"/>
                <a:gd name="T10" fmla="*/ 59 w 108"/>
                <a:gd name="T11" fmla="*/ 142 h 144"/>
                <a:gd name="T12" fmla="*/ 54 w 108"/>
                <a:gd name="T13" fmla="*/ 144 h 144"/>
                <a:gd name="T14" fmla="*/ 54 w 108"/>
                <a:gd name="T15" fmla="*/ 12 h 144"/>
                <a:gd name="T16" fmla="*/ 12 w 108"/>
                <a:gd name="T17" fmla="*/ 54 h 144"/>
                <a:gd name="T18" fmla="*/ 54 w 108"/>
                <a:gd name="T19" fmla="*/ 129 h 144"/>
                <a:gd name="T20" fmla="*/ 96 w 108"/>
                <a:gd name="T21" fmla="*/ 54 h 144"/>
                <a:gd name="T22" fmla="*/ 54 w 108"/>
                <a:gd name="T23" fmla="*/ 12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" h="144">
                  <a:moveTo>
                    <a:pt x="54" y="144"/>
                  </a:moveTo>
                  <a:cubicBezTo>
                    <a:pt x="53" y="144"/>
                    <a:pt x="51" y="143"/>
                    <a:pt x="50" y="142"/>
                  </a:cubicBezTo>
                  <a:cubicBezTo>
                    <a:pt x="45" y="136"/>
                    <a:pt x="0" y="82"/>
                    <a:pt x="0" y="54"/>
                  </a:cubicBezTo>
                  <a:cubicBezTo>
                    <a:pt x="0" y="24"/>
                    <a:pt x="25" y="0"/>
                    <a:pt x="54" y="0"/>
                  </a:cubicBezTo>
                  <a:cubicBezTo>
                    <a:pt x="84" y="0"/>
                    <a:pt x="108" y="24"/>
                    <a:pt x="108" y="54"/>
                  </a:cubicBezTo>
                  <a:cubicBezTo>
                    <a:pt x="108" y="82"/>
                    <a:pt x="64" y="136"/>
                    <a:pt x="59" y="142"/>
                  </a:cubicBezTo>
                  <a:cubicBezTo>
                    <a:pt x="58" y="143"/>
                    <a:pt x="56" y="144"/>
                    <a:pt x="54" y="144"/>
                  </a:cubicBezTo>
                  <a:close/>
                  <a:moveTo>
                    <a:pt x="54" y="12"/>
                  </a:moveTo>
                  <a:cubicBezTo>
                    <a:pt x="31" y="12"/>
                    <a:pt x="12" y="31"/>
                    <a:pt x="12" y="54"/>
                  </a:cubicBezTo>
                  <a:cubicBezTo>
                    <a:pt x="12" y="72"/>
                    <a:pt x="40" y="110"/>
                    <a:pt x="54" y="129"/>
                  </a:cubicBezTo>
                  <a:cubicBezTo>
                    <a:pt x="69" y="110"/>
                    <a:pt x="96" y="72"/>
                    <a:pt x="96" y="54"/>
                  </a:cubicBezTo>
                  <a:cubicBezTo>
                    <a:pt x="96" y="31"/>
                    <a:pt x="78" y="12"/>
                    <a:pt x="54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AU"/>
            </a:p>
          </p:txBody>
        </p:sp>
        <p:sp>
          <p:nvSpPr>
            <p:cNvPr id="374" name="Freeform 59">
              <a:extLst>
                <a:ext uri="{FF2B5EF4-FFF2-40B4-BE49-F238E27FC236}">
                  <a16:creationId xmlns:a16="http://schemas.microsoft.com/office/drawing/2014/main" id="{1D2D45F1-2BA4-144E-BFD4-CF2AE4D806E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32" y="857"/>
              <a:ext cx="71" cy="71"/>
            </a:xfrm>
            <a:custGeom>
              <a:avLst/>
              <a:gdLst>
                <a:gd name="T0" fmla="*/ 24 w 48"/>
                <a:gd name="T1" fmla="*/ 48 h 48"/>
                <a:gd name="T2" fmla="*/ 0 w 48"/>
                <a:gd name="T3" fmla="*/ 24 h 48"/>
                <a:gd name="T4" fmla="*/ 24 w 48"/>
                <a:gd name="T5" fmla="*/ 0 h 48"/>
                <a:gd name="T6" fmla="*/ 48 w 48"/>
                <a:gd name="T7" fmla="*/ 24 h 48"/>
                <a:gd name="T8" fmla="*/ 24 w 48"/>
                <a:gd name="T9" fmla="*/ 48 h 48"/>
                <a:gd name="T10" fmla="*/ 24 w 48"/>
                <a:gd name="T11" fmla="*/ 12 h 48"/>
                <a:gd name="T12" fmla="*/ 12 w 48"/>
                <a:gd name="T13" fmla="*/ 24 h 48"/>
                <a:gd name="T14" fmla="*/ 24 w 48"/>
                <a:gd name="T15" fmla="*/ 36 h 48"/>
                <a:gd name="T16" fmla="*/ 36 w 48"/>
                <a:gd name="T17" fmla="*/ 24 h 48"/>
                <a:gd name="T18" fmla="*/ 24 w 48"/>
                <a:gd name="T19" fmla="*/ 1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48">
                  <a:moveTo>
                    <a:pt x="24" y="48"/>
                  </a:moveTo>
                  <a:cubicBezTo>
                    <a:pt x="11" y="48"/>
                    <a:pt x="0" y="37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8" y="0"/>
                    <a:pt x="48" y="11"/>
                    <a:pt x="48" y="24"/>
                  </a:cubicBezTo>
                  <a:cubicBezTo>
                    <a:pt x="48" y="37"/>
                    <a:pt x="38" y="48"/>
                    <a:pt x="24" y="48"/>
                  </a:cubicBezTo>
                  <a:close/>
                  <a:moveTo>
                    <a:pt x="24" y="12"/>
                  </a:moveTo>
                  <a:cubicBezTo>
                    <a:pt x="18" y="12"/>
                    <a:pt x="12" y="18"/>
                    <a:pt x="12" y="24"/>
                  </a:cubicBezTo>
                  <a:cubicBezTo>
                    <a:pt x="12" y="31"/>
                    <a:pt x="18" y="36"/>
                    <a:pt x="24" y="36"/>
                  </a:cubicBezTo>
                  <a:cubicBezTo>
                    <a:pt x="31" y="36"/>
                    <a:pt x="36" y="31"/>
                    <a:pt x="36" y="24"/>
                  </a:cubicBezTo>
                  <a:cubicBezTo>
                    <a:pt x="36" y="18"/>
                    <a:pt x="31" y="12"/>
                    <a:pt x="24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AU"/>
            </a:p>
          </p:txBody>
        </p:sp>
        <p:sp>
          <p:nvSpPr>
            <p:cNvPr id="375" name="Freeform 60">
              <a:extLst>
                <a:ext uri="{FF2B5EF4-FFF2-40B4-BE49-F238E27FC236}">
                  <a16:creationId xmlns:a16="http://schemas.microsoft.com/office/drawing/2014/main" id="{B9008D23-F674-6448-903D-C3B5D32E5D05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2" y="607"/>
              <a:ext cx="213" cy="313"/>
            </a:xfrm>
            <a:custGeom>
              <a:avLst/>
              <a:gdLst>
                <a:gd name="T0" fmla="*/ 66 w 144"/>
                <a:gd name="T1" fmla="*/ 211 h 211"/>
                <a:gd name="T2" fmla="*/ 60 w 144"/>
                <a:gd name="T3" fmla="*/ 205 h 211"/>
                <a:gd name="T4" fmla="*/ 60 w 144"/>
                <a:gd name="T5" fmla="*/ 178 h 211"/>
                <a:gd name="T6" fmla="*/ 3 w 144"/>
                <a:gd name="T7" fmla="*/ 132 h 211"/>
                <a:gd name="T8" fmla="*/ 1 w 144"/>
                <a:gd name="T9" fmla="*/ 124 h 211"/>
                <a:gd name="T10" fmla="*/ 28 w 144"/>
                <a:gd name="T11" fmla="*/ 82 h 211"/>
                <a:gd name="T12" fmla="*/ 33 w 144"/>
                <a:gd name="T13" fmla="*/ 79 h 211"/>
                <a:gd name="T14" fmla="*/ 96 w 144"/>
                <a:gd name="T15" fmla="*/ 79 h 211"/>
                <a:gd name="T16" fmla="*/ 96 w 144"/>
                <a:gd name="T17" fmla="*/ 52 h 211"/>
                <a:gd name="T18" fmla="*/ 81 w 144"/>
                <a:gd name="T19" fmla="*/ 42 h 211"/>
                <a:gd name="T20" fmla="*/ 78 w 144"/>
                <a:gd name="T21" fmla="*/ 37 h 211"/>
                <a:gd name="T22" fmla="*/ 81 w 144"/>
                <a:gd name="T23" fmla="*/ 32 h 211"/>
                <a:gd name="T24" fmla="*/ 134 w 144"/>
                <a:gd name="T25" fmla="*/ 2 h 211"/>
                <a:gd name="T26" fmla="*/ 142 w 144"/>
                <a:gd name="T27" fmla="*/ 4 h 211"/>
                <a:gd name="T28" fmla="*/ 140 w 144"/>
                <a:gd name="T29" fmla="*/ 12 h 211"/>
                <a:gd name="T30" fmla="*/ 96 w 144"/>
                <a:gd name="T31" fmla="*/ 38 h 211"/>
                <a:gd name="T32" fmla="*/ 106 w 144"/>
                <a:gd name="T33" fmla="*/ 44 h 211"/>
                <a:gd name="T34" fmla="*/ 108 w 144"/>
                <a:gd name="T35" fmla="*/ 49 h 211"/>
                <a:gd name="T36" fmla="*/ 108 w 144"/>
                <a:gd name="T37" fmla="*/ 85 h 211"/>
                <a:gd name="T38" fmla="*/ 102 w 144"/>
                <a:gd name="T39" fmla="*/ 91 h 211"/>
                <a:gd name="T40" fmla="*/ 37 w 144"/>
                <a:gd name="T41" fmla="*/ 91 h 211"/>
                <a:gd name="T42" fmla="*/ 14 w 144"/>
                <a:gd name="T43" fmla="*/ 126 h 211"/>
                <a:gd name="T44" fmla="*/ 70 w 144"/>
                <a:gd name="T45" fmla="*/ 171 h 211"/>
                <a:gd name="T46" fmla="*/ 72 w 144"/>
                <a:gd name="T47" fmla="*/ 175 h 211"/>
                <a:gd name="T48" fmla="*/ 72 w 144"/>
                <a:gd name="T49" fmla="*/ 205 h 211"/>
                <a:gd name="T50" fmla="*/ 66 w 144"/>
                <a:gd name="T51" fmla="*/ 211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4" h="211">
                  <a:moveTo>
                    <a:pt x="66" y="211"/>
                  </a:moveTo>
                  <a:cubicBezTo>
                    <a:pt x="63" y="211"/>
                    <a:pt x="60" y="209"/>
                    <a:pt x="60" y="205"/>
                  </a:cubicBezTo>
                  <a:cubicBezTo>
                    <a:pt x="60" y="178"/>
                    <a:pt x="60" y="178"/>
                    <a:pt x="60" y="178"/>
                  </a:cubicBezTo>
                  <a:cubicBezTo>
                    <a:pt x="3" y="132"/>
                    <a:pt x="3" y="132"/>
                    <a:pt x="3" y="132"/>
                  </a:cubicBezTo>
                  <a:cubicBezTo>
                    <a:pt x="0" y="130"/>
                    <a:pt x="0" y="127"/>
                    <a:pt x="1" y="124"/>
                  </a:cubicBezTo>
                  <a:cubicBezTo>
                    <a:pt x="28" y="82"/>
                    <a:pt x="28" y="82"/>
                    <a:pt x="28" y="82"/>
                  </a:cubicBezTo>
                  <a:cubicBezTo>
                    <a:pt x="30" y="80"/>
                    <a:pt x="31" y="79"/>
                    <a:pt x="33" y="79"/>
                  </a:cubicBezTo>
                  <a:cubicBezTo>
                    <a:pt x="96" y="79"/>
                    <a:pt x="96" y="79"/>
                    <a:pt x="96" y="79"/>
                  </a:cubicBezTo>
                  <a:cubicBezTo>
                    <a:pt x="96" y="52"/>
                    <a:pt x="96" y="52"/>
                    <a:pt x="96" y="52"/>
                  </a:cubicBezTo>
                  <a:cubicBezTo>
                    <a:pt x="81" y="42"/>
                    <a:pt x="81" y="42"/>
                    <a:pt x="81" y="42"/>
                  </a:cubicBezTo>
                  <a:cubicBezTo>
                    <a:pt x="79" y="41"/>
                    <a:pt x="78" y="39"/>
                    <a:pt x="78" y="37"/>
                  </a:cubicBezTo>
                  <a:cubicBezTo>
                    <a:pt x="79" y="35"/>
                    <a:pt x="80" y="33"/>
                    <a:pt x="81" y="32"/>
                  </a:cubicBezTo>
                  <a:cubicBezTo>
                    <a:pt x="134" y="2"/>
                    <a:pt x="134" y="2"/>
                    <a:pt x="134" y="2"/>
                  </a:cubicBezTo>
                  <a:cubicBezTo>
                    <a:pt x="137" y="0"/>
                    <a:pt x="140" y="1"/>
                    <a:pt x="142" y="4"/>
                  </a:cubicBezTo>
                  <a:cubicBezTo>
                    <a:pt x="144" y="7"/>
                    <a:pt x="143" y="11"/>
                    <a:pt x="140" y="12"/>
                  </a:cubicBezTo>
                  <a:cubicBezTo>
                    <a:pt x="96" y="38"/>
                    <a:pt x="96" y="38"/>
                    <a:pt x="96" y="38"/>
                  </a:cubicBezTo>
                  <a:cubicBezTo>
                    <a:pt x="106" y="44"/>
                    <a:pt x="106" y="44"/>
                    <a:pt x="106" y="44"/>
                  </a:cubicBezTo>
                  <a:cubicBezTo>
                    <a:pt x="107" y="45"/>
                    <a:pt x="108" y="47"/>
                    <a:pt x="108" y="49"/>
                  </a:cubicBezTo>
                  <a:cubicBezTo>
                    <a:pt x="108" y="85"/>
                    <a:pt x="108" y="85"/>
                    <a:pt x="108" y="85"/>
                  </a:cubicBezTo>
                  <a:cubicBezTo>
                    <a:pt x="108" y="89"/>
                    <a:pt x="106" y="91"/>
                    <a:pt x="102" y="91"/>
                  </a:cubicBezTo>
                  <a:cubicBezTo>
                    <a:pt x="37" y="91"/>
                    <a:pt x="37" y="91"/>
                    <a:pt x="37" y="91"/>
                  </a:cubicBezTo>
                  <a:cubicBezTo>
                    <a:pt x="14" y="126"/>
                    <a:pt x="14" y="126"/>
                    <a:pt x="14" y="126"/>
                  </a:cubicBezTo>
                  <a:cubicBezTo>
                    <a:pt x="70" y="171"/>
                    <a:pt x="70" y="171"/>
                    <a:pt x="70" y="171"/>
                  </a:cubicBezTo>
                  <a:cubicBezTo>
                    <a:pt x="72" y="172"/>
                    <a:pt x="72" y="173"/>
                    <a:pt x="72" y="175"/>
                  </a:cubicBezTo>
                  <a:cubicBezTo>
                    <a:pt x="72" y="205"/>
                    <a:pt x="72" y="205"/>
                    <a:pt x="72" y="205"/>
                  </a:cubicBezTo>
                  <a:cubicBezTo>
                    <a:pt x="72" y="209"/>
                    <a:pt x="70" y="211"/>
                    <a:pt x="66" y="2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AU"/>
            </a:p>
          </p:txBody>
        </p:sp>
        <p:sp>
          <p:nvSpPr>
            <p:cNvPr id="376" name="Freeform 61">
              <a:extLst>
                <a:ext uri="{FF2B5EF4-FFF2-40B4-BE49-F238E27FC236}">
                  <a16:creationId xmlns:a16="http://schemas.microsoft.com/office/drawing/2014/main" id="{81B4FE17-16E8-1D46-A84D-C61DF767FCAD}"/>
                </a:ext>
              </a:extLst>
            </p:cNvPr>
            <p:cNvSpPr>
              <a:spLocks/>
            </p:cNvSpPr>
            <p:nvPr/>
          </p:nvSpPr>
          <p:spPr bwMode="auto">
            <a:xfrm>
              <a:off x="6983" y="665"/>
              <a:ext cx="112" cy="108"/>
            </a:xfrm>
            <a:custGeom>
              <a:avLst/>
              <a:gdLst>
                <a:gd name="T0" fmla="*/ 6 w 76"/>
                <a:gd name="T1" fmla="*/ 73 h 73"/>
                <a:gd name="T2" fmla="*/ 2 w 76"/>
                <a:gd name="T3" fmla="*/ 71 h 73"/>
                <a:gd name="T4" fmla="*/ 2 w 76"/>
                <a:gd name="T5" fmla="*/ 63 h 73"/>
                <a:gd name="T6" fmla="*/ 23 w 76"/>
                <a:gd name="T7" fmla="*/ 42 h 73"/>
                <a:gd name="T8" fmla="*/ 27 w 76"/>
                <a:gd name="T9" fmla="*/ 40 h 73"/>
                <a:gd name="T10" fmla="*/ 45 w 76"/>
                <a:gd name="T11" fmla="*/ 40 h 73"/>
                <a:gd name="T12" fmla="*/ 64 w 76"/>
                <a:gd name="T13" fmla="*/ 4 h 73"/>
                <a:gd name="T14" fmla="*/ 72 w 76"/>
                <a:gd name="T15" fmla="*/ 2 h 73"/>
                <a:gd name="T16" fmla="*/ 75 w 76"/>
                <a:gd name="T17" fmla="*/ 10 h 73"/>
                <a:gd name="T18" fmla="*/ 54 w 76"/>
                <a:gd name="T19" fmla="*/ 49 h 73"/>
                <a:gd name="T20" fmla="*/ 48 w 76"/>
                <a:gd name="T21" fmla="*/ 52 h 73"/>
                <a:gd name="T22" fmla="*/ 30 w 76"/>
                <a:gd name="T23" fmla="*/ 52 h 73"/>
                <a:gd name="T24" fmla="*/ 11 w 76"/>
                <a:gd name="T25" fmla="*/ 71 h 73"/>
                <a:gd name="T26" fmla="*/ 6 w 76"/>
                <a:gd name="T27" fmla="*/ 73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6" h="73">
                  <a:moveTo>
                    <a:pt x="6" y="73"/>
                  </a:moveTo>
                  <a:cubicBezTo>
                    <a:pt x="5" y="73"/>
                    <a:pt x="3" y="73"/>
                    <a:pt x="2" y="71"/>
                  </a:cubicBezTo>
                  <a:cubicBezTo>
                    <a:pt x="0" y="69"/>
                    <a:pt x="0" y="65"/>
                    <a:pt x="2" y="63"/>
                  </a:cubicBezTo>
                  <a:cubicBezTo>
                    <a:pt x="23" y="42"/>
                    <a:pt x="23" y="42"/>
                    <a:pt x="23" y="42"/>
                  </a:cubicBezTo>
                  <a:cubicBezTo>
                    <a:pt x="24" y="41"/>
                    <a:pt x="26" y="40"/>
                    <a:pt x="27" y="40"/>
                  </a:cubicBezTo>
                  <a:cubicBezTo>
                    <a:pt x="45" y="40"/>
                    <a:pt x="45" y="40"/>
                    <a:pt x="45" y="40"/>
                  </a:cubicBezTo>
                  <a:cubicBezTo>
                    <a:pt x="64" y="4"/>
                    <a:pt x="64" y="4"/>
                    <a:pt x="64" y="4"/>
                  </a:cubicBezTo>
                  <a:cubicBezTo>
                    <a:pt x="66" y="2"/>
                    <a:pt x="69" y="0"/>
                    <a:pt x="72" y="2"/>
                  </a:cubicBezTo>
                  <a:cubicBezTo>
                    <a:pt x="75" y="4"/>
                    <a:pt x="76" y="7"/>
                    <a:pt x="75" y="10"/>
                  </a:cubicBezTo>
                  <a:cubicBezTo>
                    <a:pt x="54" y="49"/>
                    <a:pt x="54" y="49"/>
                    <a:pt x="54" y="49"/>
                  </a:cubicBezTo>
                  <a:cubicBezTo>
                    <a:pt x="53" y="51"/>
                    <a:pt x="51" y="52"/>
                    <a:pt x="48" y="52"/>
                  </a:cubicBezTo>
                  <a:cubicBezTo>
                    <a:pt x="30" y="52"/>
                    <a:pt x="30" y="52"/>
                    <a:pt x="30" y="52"/>
                  </a:cubicBezTo>
                  <a:cubicBezTo>
                    <a:pt x="11" y="71"/>
                    <a:pt x="11" y="71"/>
                    <a:pt x="11" y="71"/>
                  </a:cubicBezTo>
                  <a:cubicBezTo>
                    <a:pt x="10" y="73"/>
                    <a:pt x="8" y="73"/>
                    <a:pt x="6" y="7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AU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F6439B37-7E18-2D43-9C03-BCA23C9C27E0}"/>
              </a:ext>
            </a:extLst>
          </p:cNvPr>
          <p:cNvSpPr txBox="1"/>
          <p:nvPr userDrawn="1"/>
        </p:nvSpPr>
        <p:spPr>
          <a:xfrm>
            <a:off x="4732020" y="208026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228600">
              <a:spcAft>
                <a:spcPts val="1200"/>
              </a:spcAft>
            </a:pP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38829470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(Style D) – Living system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ccenture Logo" descr="Accenture Logo">
            <a:extLst>
              <a:ext uri="{FF2B5EF4-FFF2-40B4-BE49-F238E27FC236}">
                <a16:creationId xmlns:a16="http://schemas.microsoft.com/office/drawing/2014/main" id="{A72790CE-21DE-4CE4-837F-F0CB06E73DB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4613" y="5548510"/>
            <a:ext cx="1882800" cy="496690"/>
          </a:xfrm>
          <a:prstGeom prst="rect">
            <a:avLst/>
          </a:prstGeom>
        </p:spPr>
      </p:pic>
      <p:pic>
        <p:nvPicPr>
          <p:cNvPr id="7" name="Picture Placeholder 85" descr="A person standing in a dark room&#10;&#10;Description automatically generated">
            <a:extLst>
              <a:ext uri="{FF2B5EF4-FFF2-40B4-BE49-F238E27FC236}">
                <a16:creationId xmlns:a16="http://schemas.microsoft.com/office/drawing/2014/main" id="{F14671A6-A223-4DD6-9D69-E022E352AC1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13438" y="0"/>
            <a:ext cx="5892800" cy="63119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C0037DA-877B-4969-92F3-D62917753DD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81957" y="1455136"/>
            <a:ext cx="4518753" cy="1661993"/>
          </a:xfrm>
        </p:spPr>
        <p:txBody>
          <a:bodyPr anchor="b"/>
          <a:lstStyle>
            <a:lvl1pPr algn="l">
              <a:lnSpc>
                <a:spcPct val="90000"/>
              </a:lnSpc>
              <a:defRPr sz="600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/>
              <a:t>Place title here 60pt</a:t>
            </a:r>
          </a:p>
        </p:txBody>
      </p:sp>
      <p:sp>
        <p:nvSpPr>
          <p:cNvPr id="9" name="Subtitle">
            <a:extLst>
              <a:ext uri="{FF2B5EF4-FFF2-40B4-BE49-F238E27FC236}">
                <a16:creationId xmlns:a16="http://schemas.microsoft.com/office/drawing/2014/main" id="{57E0760B-6E4B-4E52-AA52-87BEAF8D065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14613" y="3358800"/>
            <a:ext cx="4473575" cy="738187"/>
          </a:xfrm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GT Sectra Fine Rg" panose="00000500000000000000" pitchFamily="50" charset="0"/>
              </a:defRPr>
            </a:lvl1pPr>
          </a:lstStyle>
          <a:p>
            <a:pPr lvl="0"/>
            <a:r>
              <a:rPr lang="en-US"/>
              <a:t>Place subtitle here in GT Sectra Fine Regular 24 pt</a:t>
            </a:r>
            <a:endParaRPr lang="en-CA"/>
          </a:p>
        </p:txBody>
      </p:sp>
      <p:sp>
        <p:nvSpPr>
          <p:cNvPr id="11" name="Presenter">
            <a:extLst>
              <a:ext uri="{FF2B5EF4-FFF2-40B4-BE49-F238E27FC236}">
                <a16:creationId xmlns:a16="http://schemas.microsoft.com/office/drawing/2014/main" id="{B2BDB7F4-6E1D-4904-AD31-0A33E91A2E6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25501" y="4324527"/>
            <a:ext cx="4473573" cy="530687"/>
          </a:xfrm>
        </p:spPr>
        <p:txBody>
          <a:bodyPr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Presenter</a:t>
            </a:r>
          </a:p>
        </p:txBody>
      </p:sp>
    </p:spTree>
    <p:extLst>
      <p:ext uri="{BB962C8B-B14F-4D97-AF65-F5344CB8AC3E}">
        <p14:creationId xmlns:p14="http://schemas.microsoft.com/office/powerpoint/2010/main" val="11825380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C7882D0-879F-974F-B35F-EE91948B7FE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2DF26BFD-3D15-48EA-A458-43E2274B938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22800" y="0"/>
            <a:ext cx="71882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999" y="2318273"/>
            <a:ext cx="7040753" cy="2221454"/>
          </a:xfrm>
        </p:spPr>
        <p:txBody>
          <a:bodyPr anchor="ctr"/>
          <a:lstStyle>
            <a:lvl1pPr algn="l">
              <a:defRPr sz="7200">
                <a:solidFill>
                  <a:schemeClr val="tx1"/>
                </a:solidFill>
              </a:defRPr>
            </a:lvl1pPr>
          </a:lstStyle>
          <a:p>
            <a:r>
              <a:rPr lang="en-GB"/>
              <a:t>Thank you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7AD433-4B77-E741-930C-11F17D433B19}"/>
              </a:ext>
            </a:extLst>
          </p:cNvPr>
          <p:cNvSpPr txBox="1"/>
          <p:nvPr userDrawn="1"/>
        </p:nvSpPr>
        <p:spPr>
          <a:xfrm>
            <a:off x="4490720" y="36068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228600">
              <a:spcAft>
                <a:spcPts val="1200"/>
              </a:spcAft>
            </a:pP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7033450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ids &amp; Gu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06440CF9-639E-4C23-B573-79A7A9FC3824}"/>
              </a:ext>
            </a:extLst>
          </p:cNvPr>
          <p:cNvGrpSpPr/>
          <p:nvPr userDrawn="1"/>
        </p:nvGrpSpPr>
        <p:grpSpPr>
          <a:xfrm>
            <a:off x="381600" y="381599"/>
            <a:ext cx="11517312" cy="6203351"/>
            <a:chOff x="381600" y="381599"/>
            <a:chExt cx="11517312" cy="6203351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30B4F3D9-1637-4AE7-A86A-765EA59FA20D}"/>
                </a:ext>
              </a:extLst>
            </p:cNvPr>
            <p:cNvGrpSpPr/>
            <p:nvPr userDrawn="1"/>
          </p:nvGrpSpPr>
          <p:grpSpPr>
            <a:xfrm>
              <a:off x="381600" y="381599"/>
              <a:ext cx="11427690" cy="6203351"/>
              <a:chOff x="381600" y="381599"/>
              <a:chExt cx="11427690" cy="6136675"/>
            </a:xfrm>
          </p:grpSpPr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3052E104-7F3D-4C28-9000-7E756A33414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09290" y="383004"/>
                <a:ext cx="0" cy="6135270"/>
              </a:xfrm>
              <a:prstGeom prst="line">
                <a:avLst/>
              </a:prstGeom>
              <a:ln cap="rnd">
                <a:solidFill>
                  <a:srgbClr val="00B0F0">
                    <a:alpha val="40000"/>
                  </a:srgbClr>
                </a:solidFill>
                <a:prstDash val="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ACB9B211-50F3-428D-A3EA-3C9BA811A04E}"/>
                  </a:ext>
                </a:extLst>
              </p:cNvPr>
              <p:cNvGrpSpPr/>
              <p:nvPr userDrawn="1"/>
            </p:nvGrpSpPr>
            <p:grpSpPr>
              <a:xfrm>
                <a:off x="987407" y="383004"/>
                <a:ext cx="378000" cy="6135270"/>
                <a:chOff x="1458913" y="327025"/>
                <a:chExt cx="359087" cy="6191250"/>
              </a:xfrm>
            </p:grpSpPr>
            <p:cxnSp>
              <p:nvCxnSpPr>
                <p:cNvPr id="44" name="Straight Connector 43">
                  <a:extLst>
                    <a:ext uri="{FF2B5EF4-FFF2-40B4-BE49-F238E27FC236}">
                      <a16:creationId xmlns:a16="http://schemas.microsoft.com/office/drawing/2014/main" id="{6C198AC3-8D63-4A5A-A65D-67AD0247218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818000" y="327025"/>
                  <a:ext cx="0" cy="6191250"/>
                </a:xfrm>
                <a:prstGeom prst="line">
                  <a:avLst/>
                </a:prstGeom>
                <a:ln cap="rnd">
                  <a:solidFill>
                    <a:srgbClr val="00B0F0">
                      <a:alpha val="40000"/>
                    </a:srgbClr>
                  </a:solidFill>
                  <a:prstDash val="dash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Straight Connector 44">
                  <a:extLst>
                    <a:ext uri="{FF2B5EF4-FFF2-40B4-BE49-F238E27FC236}">
                      <a16:creationId xmlns:a16="http://schemas.microsoft.com/office/drawing/2014/main" id="{6805B438-F85D-46DE-9E2B-E6BEC9762B5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58913" y="327025"/>
                  <a:ext cx="0" cy="6191250"/>
                </a:xfrm>
                <a:prstGeom prst="line">
                  <a:avLst/>
                </a:prstGeom>
                <a:ln cap="rnd">
                  <a:solidFill>
                    <a:srgbClr val="00B0F0">
                      <a:alpha val="40000"/>
                    </a:srgbClr>
                  </a:solidFill>
                  <a:prstDash val="dash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ACF2F110-D97A-4929-96A7-9CDB0365ED7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1600" y="381599"/>
                <a:ext cx="0" cy="6135270"/>
              </a:xfrm>
              <a:prstGeom prst="line">
                <a:avLst/>
              </a:prstGeom>
              <a:ln cap="rnd">
                <a:solidFill>
                  <a:srgbClr val="00B0F0">
                    <a:alpha val="40000"/>
                  </a:srgbClr>
                </a:solidFill>
                <a:prstDash val="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9B4547EF-26A5-4111-83BE-A275F88AA636}"/>
                  </a:ext>
                </a:extLst>
              </p:cNvPr>
              <p:cNvGrpSpPr/>
              <p:nvPr userDrawn="1"/>
            </p:nvGrpSpPr>
            <p:grpSpPr>
              <a:xfrm>
                <a:off x="1971214" y="383004"/>
                <a:ext cx="378000" cy="6135270"/>
                <a:chOff x="2944800" y="327025"/>
                <a:chExt cx="360000" cy="6191250"/>
              </a:xfrm>
            </p:grpSpPr>
            <p:cxnSp>
              <p:nvCxnSpPr>
                <p:cNvPr id="42" name="Straight Connector 41">
                  <a:extLst>
                    <a:ext uri="{FF2B5EF4-FFF2-40B4-BE49-F238E27FC236}">
                      <a16:creationId xmlns:a16="http://schemas.microsoft.com/office/drawing/2014/main" id="{BA1DBAD2-F4AF-4F6F-A5B0-3436F7A4F0F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304800" y="327025"/>
                  <a:ext cx="0" cy="6191250"/>
                </a:xfrm>
                <a:prstGeom prst="line">
                  <a:avLst/>
                </a:prstGeom>
                <a:ln cap="rnd">
                  <a:solidFill>
                    <a:srgbClr val="00B0F0">
                      <a:alpha val="40000"/>
                    </a:srgbClr>
                  </a:solidFill>
                  <a:prstDash val="dash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>
                  <a:extLst>
                    <a:ext uri="{FF2B5EF4-FFF2-40B4-BE49-F238E27FC236}">
                      <a16:creationId xmlns:a16="http://schemas.microsoft.com/office/drawing/2014/main" id="{C8F04C3C-4AA6-43EF-AB30-ED55EFA2687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944800" y="327025"/>
                  <a:ext cx="0" cy="6191250"/>
                </a:xfrm>
                <a:prstGeom prst="line">
                  <a:avLst/>
                </a:prstGeom>
                <a:ln cap="rnd">
                  <a:solidFill>
                    <a:srgbClr val="00B0F0">
                      <a:alpha val="40000"/>
                    </a:srgbClr>
                  </a:solidFill>
                  <a:prstDash val="dash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A5C9AE8A-78A2-40B4-B50E-B7F78FB7D6B7}"/>
                  </a:ext>
                </a:extLst>
              </p:cNvPr>
              <p:cNvGrpSpPr/>
              <p:nvPr userDrawn="1"/>
            </p:nvGrpSpPr>
            <p:grpSpPr>
              <a:xfrm>
                <a:off x="2955021" y="383004"/>
                <a:ext cx="378000" cy="6135270"/>
                <a:chOff x="4430713" y="327025"/>
                <a:chExt cx="360000" cy="6191250"/>
              </a:xfrm>
            </p:grpSpPr>
            <p:cxnSp>
              <p:nvCxnSpPr>
                <p:cNvPr id="40" name="Straight Connector 39">
                  <a:extLst>
                    <a:ext uri="{FF2B5EF4-FFF2-40B4-BE49-F238E27FC236}">
                      <a16:creationId xmlns:a16="http://schemas.microsoft.com/office/drawing/2014/main" id="{185BFD62-22A0-4C82-9837-DAAB5F1DF15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790713" y="327025"/>
                  <a:ext cx="0" cy="6191250"/>
                </a:xfrm>
                <a:prstGeom prst="line">
                  <a:avLst/>
                </a:prstGeom>
                <a:ln cap="rnd">
                  <a:solidFill>
                    <a:srgbClr val="00B0F0">
                      <a:alpha val="40000"/>
                    </a:srgbClr>
                  </a:solidFill>
                  <a:prstDash val="dash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>
                  <a:extLst>
                    <a:ext uri="{FF2B5EF4-FFF2-40B4-BE49-F238E27FC236}">
                      <a16:creationId xmlns:a16="http://schemas.microsoft.com/office/drawing/2014/main" id="{E8A900B8-BB19-4AEB-92EE-449DBD9A48A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430713" y="327025"/>
                  <a:ext cx="0" cy="6191250"/>
                </a:xfrm>
                <a:prstGeom prst="line">
                  <a:avLst/>
                </a:prstGeom>
                <a:ln cap="rnd">
                  <a:solidFill>
                    <a:srgbClr val="00B0F0">
                      <a:alpha val="40000"/>
                    </a:srgbClr>
                  </a:solidFill>
                  <a:prstDash val="dash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02E43C37-21D0-4C2F-8E9A-39B139BCCCD9}"/>
                  </a:ext>
                </a:extLst>
              </p:cNvPr>
              <p:cNvGrpSpPr/>
              <p:nvPr userDrawn="1"/>
            </p:nvGrpSpPr>
            <p:grpSpPr>
              <a:xfrm>
                <a:off x="3938828" y="383004"/>
                <a:ext cx="378000" cy="6135270"/>
                <a:chOff x="5916613" y="327025"/>
                <a:chExt cx="360000" cy="6191250"/>
              </a:xfrm>
            </p:grpSpPr>
            <p:cxnSp>
              <p:nvCxnSpPr>
                <p:cNvPr id="38" name="Straight Connector 37">
                  <a:extLst>
                    <a:ext uri="{FF2B5EF4-FFF2-40B4-BE49-F238E27FC236}">
                      <a16:creationId xmlns:a16="http://schemas.microsoft.com/office/drawing/2014/main" id="{8CAC251D-5D54-4DBA-9C2F-F449E04DD8B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76613" y="327025"/>
                  <a:ext cx="0" cy="6191250"/>
                </a:xfrm>
                <a:prstGeom prst="line">
                  <a:avLst/>
                </a:prstGeom>
                <a:ln cap="rnd">
                  <a:solidFill>
                    <a:srgbClr val="00B0F0">
                      <a:alpha val="40000"/>
                    </a:srgbClr>
                  </a:solidFill>
                  <a:prstDash val="dash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>
                  <a:extLst>
                    <a:ext uri="{FF2B5EF4-FFF2-40B4-BE49-F238E27FC236}">
                      <a16:creationId xmlns:a16="http://schemas.microsoft.com/office/drawing/2014/main" id="{4A5C651A-A90D-481A-894E-200191FB237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916613" y="327025"/>
                  <a:ext cx="0" cy="6191250"/>
                </a:xfrm>
                <a:prstGeom prst="line">
                  <a:avLst/>
                </a:prstGeom>
                <a:ln cap="rnd">
                  <a:solidFill>
                    <a:srgbClr val="00B0F0">
                      <a:alpha val="40000"/>
                    </a:srgbClr>
                  </a:solidFill>
                  <a:prstDash val="dash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F8519B41-13EF-4CEA-B4DF-BA6D1291A953}"/>
                  </a:ext>
                </a:extLst>
              </p:cNvPr>
              <p:cNvGrpSpPr/>
              <p:nvPr userDrawn="1"/>
            </p:nvGrpSpPr>
            <p:grpSpPr>
              <a:xfrm>
                <a:off x="4922635" y="383004"/>
                <a:ext cx="378000" cy="6135270"/>
                <a:chOff x="7398000" y="327025"/>
                <a:chExt cx="360000" cy="6191250"/>
              </a:xfrm>
            </p:grpSpPr>
            <p:cxnSp>
              <p:nvCxnSpPr>
                <p:cNvPr id="36" name="Straight Connector 35">
                  <a:extLst>
                    <a:ext uri="{FF2B5EF4-FFF2-40B4-BE49-F238E27FC236}">
                      <a16:creationId xmlns:a16="http://schemas.microsoft.com/office/drawing/2014/main" id="{C64D906D-61C5-47D3-AEF3-629DA70A06A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758000" y="327025"/>
                  <a:ext cx="0" cy="6191250"/>
                </a:xfrm>
                <a:prstGeom prst="line">
                  <a:avLst/>
                </a:prstGeom>
                <a:ln cap="rnd">
                  <a:solidFill>
                    <a:srgbClr val="00B0F0">
                      <a:alpha val="40000"/>
                    </a:srgbClr>
                  </a:solidFill>
                  <a:prstDash val="dash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>
                  <a:extLst>
                    <a:ext uri="{FF2B5EF4-FFF2-40B4-BE49-F238E27FC236}">
                      <a16:creationId xmlns:a16="http://schemas.microsoft.com/office/drawing/2014/main" id="{2B7BAE1C-DF0D-4C48-B08A-FC2653C3912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398000" y="327025"/>
                  <a:ext cx="0" cy="6191250"/>
                </a:xfrm>
                <a:prstGeom prst="line">
                  <a:avLst/>
                </a:prstGeom>
                <a:ln cap="rnd">
                  <a:solidFill>
                    <a:srgbClr val="00B0F0">
                      <a:alpha val="40000"/>
                    </a:srgbClr>
                  </a:solidFill>
                  <a:prstDash val="dash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967F4B04-DADF-4450-A738-1C29EC4A9971}"/>
                  </a:ext>
                </a:extLst>
              </p:cNvPr>
              <p:cNvGrpSpPr/>
              <p:nvPr userDrawn="1"/>
            </p:nvGrpSpPr>
            <p:grpSpPr>
              <a:xfrm>
                <a:off x="5906442" y="383004"/>
                <a:ext cx="378000" cy="6135270"/>
                <a:chOff x="8883650" y="327025"/>
                <a:chExt cx="360000" cy="6191250"/>
              </a:xfrm>
            </p:grpSpPr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2F033A2F-1DBB-46D0-A93E-AA656245E6B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243650" y="327025"/>
                  <a:ext cx="0" cy="6191250"/>
                </a:xfrm>
                <a:prstGeom prst="line">
                  <a:avLst/>
                </a:prstGeom>
                <a:ln cap="rnd">
                  <a:solidFill>
                    <a:srgbClr val="00B0F0">
                      <a:alpha val="40000"/>
                    </a:srgbClr>
                  </a:solidFill>
                  <a:prstDash val="dash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ACEF10F4-8BB5-4C85-B77C-0D1E4A341B6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83650" y="327025"/>
                  <a:ext cx="0" cy="6191250"/>
                </a:xfrm>
                <a:prstGeom prst="line">
                  <a:avLst/>
                </a:prstGeom>
                <a:ln cap="rnd">
                  <a:solidFill>
                    <a:srgbClr val="00B0F0">
                      <a:alpha val="40000"/>
                    </a:srgbClr>
                  </a:solidFill>
                  <a:prstDash val="dash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29F7D70E-FB98-4D1D-AFD4-4DE6CEF8416D}"/>
                  </a:ext>
                </a:extLst>
              </p:cNvPr>
              <p:cNvGrpSpPr/>
              <p:nvPr userDrawn="1"/>
            </p:nvGrpSpPr>
            <p:grpSpPr>
              <a:xfrm>
                <a:off x="6890249" y="383004"/>
                <a:ext cx="378000" cy="6135270"/>
                <a:chOff x="10369550" y="327025"/>
                <a:chExt cx="360000" cy="6191250"/>
              </a:xfrm>
            </p:grpSpPr>
            <p:cxnSp>
              <p:nvCxnSpPr>
                <p:cNvPr id="32" name="Straight Connector 31">
                  <a:extLst>
                    <a:ext uri="{FF2B5EF4-FFF2-40B4-BE49-F238E27FC236}">
                      <a16:creationId xmlns:a16="http://schemas.microsoft.com/office/drawing/2014/main" id="{BCAF667D-2044-4DD9-9C6D-EE67052E5F3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729550" y="327025"/>
                  <a:ext cx="0" cy="6191250"/>
                </a:xfrm>
                <a:prstGeom prst="line">
                  <a:avLst/>
                </a:prstGeom>
                <a:ln cap="rnd">
                  <a:solidFill>
                    <a:srgbClr val="00B0F0">
                      <a:alpha val="40000"/>
                    </a:srgbClr>
                  </a:solidFill>
                  <a:prstDash val="dash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>
                  <a:extLst>
                    <a:ext uri="{FF2B5EF4-FFF2-40B4-BE49-F238E27FC236}">
                      <a16:creationId xmlns:a16="http://schemas.microsoft.com/office/drawing/2014/main" id="{98ED28AE-CD2E-4279-A028-18DB365D8A8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369550" y="327025"/>
                  <a:ext cx="0" cy="6191250"/>
                </a:xfrm>
                <a:prstGeom prst="line">
                  <a:avLst/>
                </a:prstGeom>
                <a:ln cap="rnd">
                  <a:solidFill>
                    <a:srgbClr val="00B0F0">
                      <a:alpha val="40000"/>
                    </a:srgbClr>
                  </a:solidFill>
                  <a:prstDash val="dash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7DC71FE8-8B45-4DF0-904D-539CE6DC7B25}"/>
                  </a:ext>
                </a:extLst>
              </p:cNvPr>
              <p:cNvGrpSpPr/>
              <p:nvPr userDrawn="1"/>
            </p:nvGrpSpPr>
            <p:grpSpPr>
              <a:xfrm>
                <a:off x="7874056" y="383004"/>
                <a:ext cx="378000" cy="6135270"/>
                <a:chOff x="10369550" y="327025"/>
                <a:chExt cx="360000" cy="6191250"/>
              </a:xfrm>
            </p:grpSpPr>
            <p:cxnSp>
              <p:nvCxnSpPr>
                <p:cNvPr id="30" name="Straight Connector 29">
                  <a:extLst>
                    <a:ext uri="{FF2B5EF4-FFF2-40B4-BE49-F238E27FC236}">
                      <a16:creationId xmlns:a16="http://schemas.microsoft.com/office/drawing/2014/main" id="{F261F08D-4F3E-4740-9560-8D6A86784FB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729550" y="327025"/>
                  <a:ext cx="0" cy="6191250"/>
                </a:xfrm>
                <a:prstGeom prst="line">
                  <a:avLst/>
                </a:prstGeom>
                <a:ln cap="rnd">
                  <a:solidFill>
                    <a:srgbClr val="00B0F0">
                      <a:alpha val="40000"/>
                    </a:srgbClr>
                  </a:solidFill>
                  <a:prstDash val="dash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>
                  <a:extLst>
                    <a:ext uri="{FF2B5EF4-FFF2-40B4-BE49-F238E27FC236}">
                      <a16:creationId xmlns:a16="http://schemas.microsoft.com/office/drawing/2014/main" id="{72E24BA9-F58C-4D44-B811-854EAED1F18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369550" y="327025"/>
                  <a:ext cx="0" cy="6191250"/>
                </a:xfrm>
                <a:prstGeom prst="line">
                  <a:avLst/>
                </a:prstGeom>
                <a:ln cap="rnd">
                  <a:solidFill>
                    <a:srgbClr val="00B0F0">
                      <a:alpha val="40000"/>
                    </a:srgbClr>
                  </a:solidFill>
                  <a:prstDash val="dash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2D31CAD4-00EB-4384-B304-720429EF3151}"/>
                  </a:ext>
                </a:extLst>
              </p:cNvPr>
              <p:cNvGrpSpPr/>
              <p:nvPr userDrawn="1"/>
            </p:nvGrpSpPr>
            <p:grpSpPr>
              <a:xfrm>
                <a:off x="9841670" y="383004"/>
                <a:ext cx="378000" cy="6135270"/>
                <a:chOff x="10369550" y="327025"/>
                <a:chExt cx="360000" cy="6191250"/>
              </a:xfrm>
            </p:grpSpPr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3F290373-23B2-4564-9A97-E8DB1749F92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729550" y="327025"/>
                  <a:ext cx="0" cy="6191250"/>
                </a:xfrm>
                <a:prstGeom prst="line">
                  <a:avLst/>
                </a:prstGeom>
                <a:ln cap="rnd">
                  <a:solidFill>
                    <a:srgbClr val="00B0F0">
                      <a:alpha val="40000"/>
                    </a:srgbClr>
                  </a:solidFill>
                  <a:prstDash val="dash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Connector 28">
                  <a:extLst>
                    <a:ext uri="{FF2B5EF4-FFF2-40B4-BE49-F238E27FC236}">
                      <a16:creationId xmlns:a16="http://schemas.microsoft.com/office/drawing/2014/main" id="{D928E4E2-A299-4A47-9231-D32698C9B5B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369550" y="327025"/>
                  <a:ext cx="0" cy="6191250"/>
                </a:xfrm>
                <a:prstGeom prst="line">
                  <a:avLst/>
                </a:prstGeom>
                <a:ln cap="rnd">
                  <a:solidFill>
                    <a:srgbClr val="00B0F0">
                      <a:alpha val="40000"/>
                    </a:srgbClr>
                  </a:solidFill>
                  <a:prstDash val="dash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57CCA3E1-CDAF-4B28-8840-DD20ED9888DB}"/>
                  </a:ext>
                </a:extLst>
              </p:cNvPr>
              <p:cNvGrpSpPr/>
              <p:nvPr userDrawn="1"/>
            </p:nvGrpSpPr>
            <p:grpSpPr>
              <a:xfrm>
                <a:off x="8857863" y="383004"/>
                <a:ext cx="378000" cy="6135270"/>
                <a:chOff x="10369550" y="327025"/>
                <a:chExt cx="360000" cy="6191250"/>
              </a:xfrm>
            </p:grpSpPr>
            <p:cxnSp>
              <p:nvCxnSpPr>
                <p:cNvPr id="26" name="Straight Connector 25">
                  <a:extLst>
                    <a:ext uri="{FF2B5EF4-FFF2-40B4-BE49-F238E27FC236}">
                      <a16:creationId xmlns:a16="http://schemas.microsoft.com/office/drawing/2014/main" id="{E2AFB0FD-36AF-406E-9555-388C92F8CC6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729550" y="327025"/>
                  <a:ext cx="0" cy="6191250"/>
                </a:xfrm>
                <a:prstGeom prst="line">
                  <a:avLst/>
                </a:prstGeom>
                <a:ln cap="rnd">
                  <a:solidFill>
                    <a:srgbClr val="00B0F0">
                      <a:alpha val="40000"/>
                    </a:srgbClr>
                  </a:solidFill>
                  <a:prstDash val="dash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D36BFC1B-8AFA-4C29-9F93-7B221F2FFFB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369550" y="327025"/>
                  <a:ext cx="0" cy="6191250"/>
                </a:xfrm>
                <a:prstGeom prst="line">
                  <a:avLst/>
                </a:prstGeom>
                <a:ln cap="rnd">
                  <a:solidFill>
                    <a:srgbClr val="00B0F0">
                      <a:alpha val="40000"/>
                    </a:srgbClr>
                  </a:solidFill>
                  <a:prstDash val="dash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9F3EF562-1047-44AC-92B6-4083D747CCB5}"/>
                  </a:ext>
                </a:extLst>
              </p:cNvPr>
              <p:cNvGrpSpPr/>
              <p:nvPr userDrawn="1"/>
            </p:nvGrpSpPr>
            <p:grpSpPr>
              <a:xfrm>
                <a:off x="10825477" y="383004"/>
                <a:ext cx="378000" cy="6135270"/>
                <a:chOff x="10369550" y="327025"/>
                <a:chExt cx="360000" cy="6191250"/>
              </a:xfrm>
            </p:grpSpPr>
            <p:cxnSp>
              <p:nvCxnSpPr>
                <p:cNvPr id="24" name="Straight Connector 23">
                  <a:extLst>
                    <a:ext uri="{FF2B5EF4-FFF2-40B4-BE49-F238E27FC236}">
                      <a16:creationId xmlns:a16="http://schemas.microsoft.com/office/drawing/2014/main" id="{A1C7DAFE-A4D3-45D4-99A3-807C6F66D47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729550" y="327025"/>
                  <a:ext cx="0" cy="6191250"/>
                </a:xfrm>
                <a:prstGeom prst="line">
                  <a:avLst/>
                </a:prstGeom>
                <a:ln cap="rnd">
                  <a:solidFill>
                    <a:srgbClr val="00B0F0">
                      <a:alpha val="40000"/>
                    </a:srgbClr>
                  </a:solidFill>
                  <a:prstDash val="dash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Straight Connector 24">
                  <a:extLst>
                    <a:ext uri="{FF2B5EF4-FFF2-40B4-BE49-F238E27FC236}">
                      <a16:creationId xmlns:a16="http://schemas.microsoft.com/office/drawing/2014/main" id="{CA968907-AEC9-4652-BA69-DBF955F7812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369550" y="327025"/>
                  <a:ext cx="0" cy="6191250"/>
                </a:xfrm>
                <a:prstGeom prst="line">
                  <a:avLst/>
                </a:prstGeom>
                <a:ln cap="rnd">
                  <a:solidFill>
                    <a:srgbClr val="00B0F0">
                      <a:alpha val="40000"/>
                    </a:srgbClr>
                  </a:solidFill>
                  <a:prstDash val="dash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2C3119CA-C1A6-450F-B6B8-4D4AB17F55FB}"/>
                </a:ext>
              </a:extLst>
            </p:cNvPr>
            <p:cNvGrpSpPr/>
            <p:nvPr userDrawn="1"/>
          </p:nvGrpSpPr>
          <p:grpSpPr>
            <a:xfrm>
              <a:off x="381600" y="381600"/>
              <a:ext cx="11517312" cy="6203349"/>
              <a:chOff x="381600" y="381600"/>
              <a:chExt cx="11517312" cy="6203349"/>
            </a:xfrm>
          </p:grpSpPr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43151D3D-9185-46E8-BA3D-FDD6CEC86C12}"/>
                  </a:ext>
                </a:extLst>
              </p:cNvPr>
              <p:cNvCxnSpPr/>
              <p:nvPr/>
            </p:nvCxnSpPr>
            <p:spPr>
              <a:xfrm>
                <a:off x="381600" y="381600"/>
                <a:ext cx="11517312" cy="0"/>
              </a:xfrm>
              <a:prstGeom prst="line">
                <a:avLst/>
              </a:prstGeom>
              <a:ln cap="rnd">
                <a:solidFill>
                  <a:srgbClr val="00B0F0">
                    <a:alpha val="40000"/>
                  </a:srgbClr>
                </a:solidFill>
                <a:prstDash val="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C3BCAE42-C981-4EEB-828E-7541D7174A64}"/>
                  </a:ext>
                </a:extLst>
              </p:cNvPr>
              <p:cNvCxnSpPr/>
              <p:nvPr userDrawn="1"/>
            </p:nvCxnSpPr>
            <p:spPr>
              <a:xfrm>
                <a:off x="411062" y="6311900"/>
                <a:ext cx="11398228" cy="0"/>
              </a:xfrm>
              <a:prstGeom prst="line">
                <a:avLst/>
              </a:prstGeom>
              <a:ln cap="rnd">
                <a:solidFill>
                  <a:srgbClr val="00B0F0">
                    <a:alpha val="40000"/>
                  </a:srgbClr>
                </a:solidFill>
                <a:prstDash val="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8FE2C8B9-B615-4CD2-9004-902FDB485851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411062" y="6584949"/>
                <a:ext cx="11398228" cy="0"/>
              </a:xfrm>
              <a:prstGeom prst="line">
                <a:avLst/>
              </a:prstGeom>
              <a:ln cap="rnd">
                <a:solidFill>
                  <a:srgbClr val="00B0F0">
                    <a:alpha val="40000"/>
                  </a:srgbClr>
                </a:solidFill>
                <a:prstDash val="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885147504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D343F-F6E9-4DF7-61D9-5B1EFDBD9E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03A969-D94F-66E6-B732-A425073AD9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CFA85C-5728-78DD-131A-ACD5990E5B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227C36-7477-C36F-0DB7-4103E7BFEF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4589DD-2630-188C-AB13-B031EBB7D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0EAE5-38BE-4E2D-AFBA-1ED6740283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235612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39A5D-7270-CDC0-8D33-B15A005D4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5F1FF2-0CBD-A062-3B27-41345221D8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552496-0F6E-9E22-5350-7AF107BF96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BAB240-C7D9-830D-B7B0-9A4A9EAAC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0260AC-163D-82F1-C496-C97330E42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0EAE5-38BE-4E2D-AFBA-1ED6740283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2665113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47730-6602-814F-DAB3-63B006DCC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971316-C0B6-9540-CD34-1C7459FB3B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24E7E7-3D2F-8B3E-50B6-97F07C08F4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5A4508-7459-E936-DDC6-0D885D8BC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1E0DCD-AF42-38D5-647D-005645BD3D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0EAE5-38BE-4E2D-AFBA-1ED6740283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01597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041848-C47F-F668-173E-A8C720654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F859A2-B05B-1D3C-A437-9EADA902DA2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976AAB-628D-1198-44A8-0EE4F0176B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EFA4BE-2F26-0057-1394-88090F76FD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DD67AB-364E-BA5D-9D21-565C4A8D08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99F69-A1DA-37C4-B009-F80546009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0EAE5-38BE-4E2D-AFBA-1ED6740283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088324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51D0E-FD96-DE1F-9976-8209AE684E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352C40-BB7D-8DDD-6074-F7B8BEBF8A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7FE43A-77E0-A064-FB70-2CA99DB4E3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B4D6CA4-FE6E-BBAB-EF27-CD0D6E89DC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E3CC14D-2AF1-C511-6AD9-1DF5B9C5B46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802135E-8100-329A-7DB4-6C50535571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2985FEE-C1C5-A4BD-E935-B2E7083C6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6774254-D7F7-FCBB-CD99-2FB879F5FA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0EAE5-38BE-4E2D-AFBA-1ED6740283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756687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F18F8-C333-1EF2-468F-4BEF471802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5175D7A-2C9F-F320-4658-61AF452449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B4DAEB-C935-99ED-49BF-A25F22262B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4ADFC4-2F93-7A95-C087-7684A83744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0EAE5-38BE-4E2D-AFBA-1ED6740283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387103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84F7ED-8796-757D-0788-2170C701DA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04684C-08D1-B407-7C80-C77CF20C2A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02F991-05F4-8FC8-515B-7594A86950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0EAE5-38BE-4E2D-AFBA-1ED6740283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723528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FD78B6-5E6A-79C6-5FCE-2A773017F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D862F2-A7CA-021D-25A4-D447A2B975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5ED274-AD3E-AB87-90AD-A75174C439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9007AB-E3C7-3498-2CCB-A1733E50C7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C41A78-79C9-2214-73DA-733A010284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ABEF0D-BF45-F839-3779-0A5268BF9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0EAE5-38BE-4E2D-AFBA-1ED6740283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13358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(Style D) – Living systems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ccenture Logo" descr="Accenture Logo">
            <a:extLst>
              <a:ext uri="{FF2B5EF4-FFF2-40B4-BE49-F238E27FC236}">
                <a16:creationId xmlns:a16="http://schemas.microsoft.com/office/drawing/2014/main" id="{A72790CE-21DE-4CE4-837F-F0CB06E73DB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4613" y="5548510"/>
            <a:ext cx="1882800" cy="496690"/>
          </a:xfrm>
          <a:prstGeom prst="rect">
            <a:avLst/>
          </a:prstGeom>
        </p:spPr>
      </p:pic>
      <p:pic>
        <p:nvPicPr>
          <p:cNvPr id="6" name="Picture 5" descr="A person standing in front of a door&#10;&#10;Description automatically generated">
            <a:extLst>
              <a:ext uri="{FF2B5EF4-FFF2-40B4-BE49-F238E27FC236}">
                <a16:creationId xmlns:a16="http://schemas.microsoft.com/office/drawing/2014/main" id="{877D9A2A-E336-4CE5-A425-88022D63C4C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13020" y="-2"/>
            <a:ext cx="5896393" cy="63119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C0037DA-877B-4969-92F3-D62917753DD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81957" y="1455136"/>
            <a:ext cx="4518753" cy="1661993"/>
          </a:xfrm>
        </p:spPr>
        <p:txBody>
          <a:bodyPr anchor="b"/>
          <a:lstStyle>
            <a:lvl1pPr algn="l">
              <a:lnSpc>
                <a:spcPct val="90000"/>
              </a:lnSpc>
              <a:defRPr sz="600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/>
              <a:t>Place title here 60pt</a:t>
            </a:r>
          </a:p>
        </p:txBody>
      </p:sp>
      <p:sp>
        <p:nvSpPr>
          <p:cNvPr id="9" name="Subtitle">
            <a:extLst>
              <a:ext uri="{FF2B5EF4-FFF2-40B4-BE49-F238E27FC236}">
                <a16:creationId xmlns:a16="http://schemas.microsoft.com/office/drawing/2014/main" id="{57E0760B-6E4B-4E52-AA52-87BEAF8D065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14613" y="3357452"/>
            <a:ext cx="4473575" cy="738187"/>
          </a:xfrm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GT Sectra Fine Rg" panose="00000500000000000000" pitchFamily="50" charset="0"/>
              </a:defRPr>
            </a:lvl1pPr>
          </a:lstStyle>
          <a:p>
            <a:pPr lvl="0"/>
            <a:r>
              <a:rPr lang="en-US"/>
              <a:t>Place subtitle here in GT Sectra Fine Regular 24 pt</a:t>
            </a:r>
            <a:endParaRPr lang="en-CA"/>
          </a:p>
        </p:txBody>
      </p:sp>
      <p:sp>
        <p:nvSpPr>
          <p:cNvPr id="11" name="Presenter">
            <a:extLst>
              <a:ext uri="{FF2B5EF4-FFF2-40B4-BE49-F238E27FC236}">
                <a16:creationId xmlns:a16="http://schemas.microsoft.com/office/drawing/2014/main" id="{B2BDB7F4-6E1D-4904-AD31-0A33E91A2E6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25501" y="4324527"/>
            <a:ext cx="4473573" cy="530687"/>
          </a:xfrm>
        </p:spPr>
        <p:txBody>
          <a:bodyPr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Presenter</a:t>
            </a:r>
          </a:p>
        </p:txBody>
      </p:sp>
    </p:spTree>
    <p:extLst>
      <p:ext uri="{BB962C8B-B14F-4D97-AF65-F5344CB8AC3E}">
        <p14:creationId xmlns:p14="http://schemas.microsoft.com/office/powerpoint/2010/main" val="27106669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022387-848B-0B89-3409-53008989A9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BA92346-D5D9-9285-AD19-438748E4E07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7A72EA-E760-6C47-AD44-3A6630C44F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DED9DC-3EF6-A0BA-700D-25671383C7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E2396D-FEBC-7E09-ADD3-F9A480FABF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9A2B44-4F96-0B2E-23DE-DB2A26D69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0EAE5-38BE-4E2D-AFBA-1ED6740283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418314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E5066-6DEA-8F01-D8C7-EFFFD1A23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5E74F1E-2E4E-FBAB-B4CA-D8B5AF61BD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4F698B-4EBC-C271-2668-BA95DE15D9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AA6F35-3828-0575-3E75-C8FBE1716D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88A343-CA85-8670-02DE-A4D91FB4AB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0EAE5-38BE-4E2D-AFBA-1ED6740283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0891916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790B3E6-3C28-13B5-6DA5-8C48CBFA24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59E6401-930B-EA42-0CB0-9A64A15C6C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3A6D84-4989-3AF4-6181-7B50E07E72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10E7F0-056C-5B32-D2EE-E3167AF503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385034-55E5-BFB0-9917-849976566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0EAE5-38BE-4E2D-AFBA-1ED6740283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373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(Style D) – Living systems 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ccenture Logo" descr="Accenture Logo">
            <a:extLst>
              <a:ext uri="{FF2B5EF4-FFF2-40B4-BE49-F238E27FC236}">
                <a16:creationId xmlns:a16="http://schemas.microsoft.com/office/drawing/2014/main" id="{A72790CE-21DE-4CE4-837F-F0CB06E73DB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4613" y="5548510"/>
            <a:ext cx="1882800" cy="496690"/>
          </a:xfrm>
          <a:prstGeom prst="rect">
            <a:avLst/>
          </a:prstGeom>
        </p:spPr>
      </p:pic>
      <p:pic>
        <p:nvPicPr>
          <p:cNvPr id="7" name="Picture Placeholder 10" descr="A picture containing water, cat, building, bridge&#10;&#10;Description automatically generated">
            <a:extLst>
              <a:ext uri="{FF2B5EF4-FFF2-40B4-BE49-F238E27FC236}">
                <a16:creationId xmlns:a16="http://schemas.microsoft.com/office/drawing/2014/main" id="{361402AD-D792-48FC-897B-C8C97E5207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13020" y="-1"/>
            <a:ext cx="5893460" cy="63118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C0037DA-877B-4969-92F3-D62917753DD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81957" y="1455136"/>
            <a:ext cx="4518753" cy="1661993"/>
          </a:xfrm>
        </p:spPr>
        <p:txBody>
          <a:bodyPr anchor="b"/>
          <a:lstStyle>
            <a:lvl1pPr algn="l">
              <a:lnSpc>
                <a:spcPct val="90000"/>
              </a:lnSpc>
              <a:defRPr sz="600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/>
              <a:t>Place title here 60pt</a:t>
            </a:r>
          </a:p>
        </p:txBody>
      </p:sp>
      <p:sp>
        <p:nvSpPr>
          <p:cNvPr id="9" name="Subtitle">
            <a:extLst>
              <a:ext uri="{FF2B5EF4-FFF2-40B4-BE49-F238E27FC236}">
                <a16:creationId xmlns:a16="http://schemas.microsoft.com/office/drawing/2014/main" id="{57E0760B-6E4B-4E52-AA52-87BEAF8D065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14613" y="3357452"/>
            <a:ext cx="4473575" cy="738187"/>
          </a:xfrm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GT Sectra Fine Rg" panose="00000500000000000000" pitchFamily="50" charset="0"/>
              </a:defRPr>
            </a:lvl1pPr>
          </a:lstStyle>
          <a:p>
            <a:pPr lvl="0"/>
            <a:r>
              <a:rPr lang="en-US"/>
              <a:t>Place subtitle here in GT Sectra Fine Regular 24 pt</a:t>
            </a:r>
            <a:endParaRPr lang="en-CA"/>
          </a:p>
        </p:txBody>
      </p:sp>
      <p:sp>
        <p:nvSpPr>
          <p:cNvPr id="11" name="Presenter">
            <a:extLst>
              <a:ext uri="{FF2B5EF4-FFF2-40B4-BE49-F238E27FC236}">
                <a16:creationId xmlns:a16="http://schemas.microsoft.com/office/drawing/2014/main" id="{B2BDB7F4-6E1D-4904-AD31-0A33E91A2E6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25501" y="4324527"/>
            <a:ext cx="4473573" cy="530687"/>
          </a:xfrm>
        </p:spPr>
        <p:txBody>
          <a:bodyPr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Presenter</a:t>
            </a:r>
          </a:p>
        </p:txBody>
      </p:sp>
    </p:spTree>
    <p:extLst>
      <p:ext uri="{BB962C8B-B14F-4D97-AF65-F5344CB8AC3E}">
        <p14:creationId xmlns:p14="http://schemas.microsoft.com/office/powerpoint/2010/main" val="33567501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(Style D) – Customer-centric experienc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ccenture Logo" descr="Accenture Logo">
            <a:extLst>
              <a:ext uri="{FF2B5EF4-FFF2-40B4-BE49-F238E27FC236}">
                <a16:creationId xmlns:a16="http://schemas.microsoft.com/office/drawing/2014/main" id="{8D79142D-F667-40FA-B199-88A94331B1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4613" y="5548510"/>
            <a:ext cx="1882800" cy="496690"/>
          </a:xfrm>
          <a:prstGeom prst="rect">
            <a:avLst/>
          </a:prstGeom>
        </p:spPr>
      </p:pic>
      <p:pic>
        <p:nvPicPr>
          <p:cNvPr id="7" name="Picture Placeholder 16" descr="A person sitting at a table looking at a computer&#10;&#10;Description automatically generated">
            <a:extLst>
              <a:ext uri="{FF2B5EF4-FFF2-40B4-BE49-F238E27FC236}">
                <a16:creationId xmlns:a16="http://schemas.microsoft.com/office/drawing/2014/main" id="{2F7F4CAB-4158-42D7-ACE2-26CCEAF1CA0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13438" y="0"/>
            <a:ext cx="5892800" cy="63119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C0037DA-877B-4969-92F3-D62917753DD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81957" y="1455136"/>
            <a:ext cx="7187655" cy="1661993"/>
          </a:xfrm>
        </p:spPr>
        <p:txBody>
          <a:bodyPr anchor="b"/>
          <a:lstStyle>
            <a:lvl1pPr algn="l">
              <a:lnSpc>
                <a:spcPct val="90000"/>
              </a:lnSpc>
              <a:defRPr sz="6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Place presentation title here 60pt</a:t>
            </a:r>
          </a:p>
        </p:txBody>
      </p:sp>
      <p:sp>
        <p:nvSpPr>
          <p:cNvPr id="9" name="Subtitle">
            <a:extLst>
              <a:ext uri="{FF2B5EF4-FFF2-40B4-BE49-F238E27FC236}">
                <a16:creationId xmlns:a16="http://schemas.microsoft.com/office/drawing/2014/main" id="{57E0760B-6E4B-4E52-AA52-87BEAF8D065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14614" y="3436964"/>
            <a:ext cx="4311650" cy="738187"/>
          </a:xfrm>
        </p:spPr>
        <p:txBody>
          <a:bodyPr/>
          <a:lstStyle>
            <a:lvl1pPr>
              <a:defRPr sz="2400">
                <a:solidFill>
                  <a:srgbClr val="E6DCFF"/>
                </a:solidFill>
                <a:latin typeface="GT Sectra Fine Rg" panose="00000500000000000000" pitchFamily="50" charset="0"/>
              </a:defRPr>
            </a:lvl1pPr>
          </a:lstStyle>
          <a:p>
            <a:pPr lvl="0"/>
            <a:r>
              <a:rPr lang="en-US"/>
              <a:t>Place subtitle here in GT Sectra Fine Regular 24 pt</a:t>
            </a:r>
            <a:endParaRPr lang="en-CA"/>
          </a:p>
        </p:txBody>
      </p:sp>
      <p:sp>
        <p:nvSpPr>
          <p:cNvPr id="11" name="Presenter">
            <a:extLst>
              <a:ext uri="{FF2B5EF4-FFF2-40B4-BE49-F238E27FC236}">
                <a16:creationId xmlns:a16="http://schemas.microsoft.com/office/drawing/2014/main" id="{B2BDB7F4-6E1D-4904-AD31-0A33E91A2E6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25502" y="4324527"/>
            <a:ext cx="4311648" cy="530687"/>
          </a:xfrm>
        </p:spPr>
        <p:txBody>
          <a:bodyPr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US" sz="1400" b="0" kern="1200" dirty="0" smtClean="0">
                <a:solidFill>
                  <a:srgbClr val="E6DCFF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Presenter</a:t>
            </a:r>
          </a:p>
        </p:txBody>
      </p:sp>
    </p:spTree>
    <p:extLst>
      <p:ext uri="{BB962C8B-B14F-4D97-AF65-F5344CB8AC3E}">
        <p14:creationId xmlns:p14="http://schemas.microsoft.com/office/powerpoint/2010/main" val="9444979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(Style D) – Build Differently Run Differently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dient BG" descr="Purple Gradient Background&#10;">
            <a:extLst>
              <a:ext uri="{FF2B5EF4-FFF2-40B4-BE49-F238E27FC236}">
                <a16:creationId xmlns:a16="http://schemas.microsoft.com/office/drawing/2014/main" id="{78F60A98-DAF6-4AC7-AEC2-3F8CCBE526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2667000" y="-2667001"/>
            <a:ext cx="6858000" cy="12191999"/>
          </a:xfrm>
          <a:prstGeom prst="rect">
            <a:avLst/>
          </a:prstGeom>
        </p:spPr>
      </p:pic>
      <p:pic>
        <p:nvPicPr>
          <p:cNvPr id="6" name="Accenture Logo" descr="Accenture Logo">
            <a:extLst>
              <a:ext uri="{FF2B5EF4-FFF2-40B4-BE49-F238E27FC236}">
                <a16:creationId xmlns:a16="http://schemas.microsoft.com/office/drawing/2014/main" id="{A723773B-DCA1-4F2B-B22F-3F87F69D862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14613" y="5548510"/>
            <a:ext cx="1882800" cy="496690"/>
          </a:xfrm>
          <a:prstGeom prst="rect">
            <a:avLst/>
          </a:prstGeom>
        </p:spPr>
      </p:pic>
      <p:pic>
        <p:nvPicPr>
          <p:cNvPr id="8" name="Picture Placeholder 10" descr="A person wearing glasses&#10;&#10;Description automatically generated">
            <a:extLst>
              <a:ext uri="{FF2B5EF4-FFF2-40B4-BE49-F238E27FC236}">
                <a16:creationId xmlns:a16="http://schemas.microsoft.com/office/drawing/2014/main" id="{E31CD073-43A1-4530-8D24-47C6D512D9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13020" y="-1"/>
            <a:ext cx="5893460" cy="63118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C0037DA-877B-4969-92F3-D62917753DD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81957" y="1455136"/>
            <a:ext cx="7187655" cy="1661993"/>
          </a:xfrm>
        </p:spPr>
        <p:txBody>
          <a:bodyPr anchor="b"/>
          <a:lstStyle>
            <a:lvl1pPr algn="l">
              <a:lnSpc>
                <a:spcPct val="90000"/>
              </a:lnSpc>
              <a:defRPr sz="6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Place presentation title here 60pt</a:t>
            </a:r>
          </a:p>
        </p:txBody>
      </p:sp>
      <p:sp>
        <p:nvSpPr>
          <p:cNvPr id="9" name="Subtitle">
            <a:extLst>
              <a:ext uri="{FF2B5EF4-FFF2-40B4-BE49-F238E27FC236}">
                <a16:creationId xmlns:a16="http://schemas.microsoft.com/office/drawing/2014/main" id="{57E0760B-6E4B-4E52-AA52-87BEAF8D065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14614" y="3436964"/>
            <a:ext cx="4311650" cy="738187"/>
          </a:xfrm>
        </p:spPr>
        <p:txBody>
          <a:bodyPr/>
          <a:lstStyle>
            <a:lvl1pPr>
              <a:defRPr sz="2400">
                <a:solidFill>
                  <a:srgbClr val="E6DCFF"/>
                </a:solidFill>
                <a:latin typeface="GT Sectra Fine Rg" panose="00000500000000000000" pitchFamily="50" charset="0"/>
              </a:defRPr>
            </a:lvl1pPr>
          </a:lstStyle>
          <a:p>
            <a:pPr lvl="0"/>
            <a:r>
              <a:rPr lang="en-US"/>
              <a:t>Place subtitle here in GT Sectra Fine Regular 24 pt</a:t>
            </a:r>
            <a:endParaRPr lang="en-CA"/>
          </a:p>
        </p:txBody>
      </p:sp>
      <p:sp>
        <p:nvSpPr>
          <p:cNvPr id="11" name="Presenter">
            <a:extLst>
              <a:ext uri="{FF2B5EF4-FFF2-40B4-BE49-F238E27FC236}">
                <a16:creationId xmlns:a16="http://schemas.microsoft.com/office/drawing/2014/main" id="{B2BDB7F4-6E1D-4904-AD31-0A33E91A2E6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25502" y="4324527"/>
            <a:ext cx="4311648" cy="530687"/>
          </a:xfrm>
        </p:spPr>
        <p:txBody>
          <a:bodyPr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US" sz="1400" b="0" kern="1200" dirty="0" smtClean="0">
                <a:solidFill>
                  <a:srgbClr val="E6DCFF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Presenter</a:t>
            </a:r>
          </a:p>
        </p:txBody>
      </p:sp>
    </p:spTree>
    <p:extLst>
      <p:ext uri="{BB962C8B-B14F-4D97-AF65-F5344CB8AC3E}">
        <p14:creationId xmlns:p14="http://schemas.microsoft.com/office/powerpoint/2010/main" val="41121944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(Style E) – Gradient 1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dient BG" descr="Background pattern&#10;&#10;Description automatically generated">
            <a:extLst>
              <a:ext uri="{FF2B5EF4-FFF2-40B4-BE49-F238E27FC236}">
                <a16:creationId xmlns:a16="http://schemas.microsoft.com/office/drawing/2014/main" id="{4A33AB52-1979-4DBD-9F4B-A345687BB42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1" y="0"/>
            <a:ext cx="12192000" cy="6857999"/>
          </a:xfrm>
          <a:prstGeom prst="rect">
            <a:avLst/>
          </a:prstGeom>
        </p:spPr>
      </p:pic>
      <p:pic>
        <p:nvPicPr>
          <p:cNvPr id="4" name="Accenture Logo" descr="Accenture Logo">
            <a:extLst>
              <a:ext uri="{FF2B5EF4-FFF2-40B4-BE49-F238E27FC236}">
                <a16:creationId xmlns:a16="http://schemas.microsoft.com/office/drawing/2014/main" id="{69DFAC5A-6347-4D28-ABE1-6749D0B8050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14613" y="5548510"/>
            <a:ext cx="1882800" cy="496690"/>
          </a:xfrm>
          <a:prstGeom prst="rect">
            <a:avLst/>
          </a:prstGeom>
        </p:spPr>
      </p:pic>
      <p:pic>
        <p:nvPicPr>
          <p:cNvPr id="7" name="Picture Placeholder 5" descr="A close up of a person&#10;&#10;Description automatically generated">
            <a:extLst>
              <a:ext uri="{FF2B5EF4-FFF2-40B4-BE49-F238E27FC236}">
                <a16:creationId xmlns:a16="http://schemas.microsoft.com/office/drawing/2014/main" id="{C756CFBF-814E-474A-9181-98102B17BAA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>
            <a:off x="4595445" y="381000"/>
            <a:ext cx="7596554" cy="59309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C0037DA-877B-4969-92F3-D62917753DD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81958" y="2151635"/>
            <a:ext cx="6485618" cy="1661993"/>
          </a:xfrm>
        </p:spPr>
        <p:txBody>
          <a:bodyPr anchor="b"/>
          <a:lstStyle>
            <a:lvl1pPr algn="l">
              <a:lnSpc>
                <a:spcPct val="90000"/>
              </a:lnSpc>
              <a:defRPr sz="6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Place title here 60pt</a:t>
            </a:r>
          </a:p>
        </p:txBody>
      </p:sp>
      <p:sp>
        <p:nvSpPr>
          <p:cNvPr id="9" name="Subtitle">
            <a:extLst>
              <a:ext uri="{FF2B5EF4-FFF2-40B4-BE49-F238E27FC236}">
                <a16:creationId xmlns:a16="http://schemas.microsoft.com/office/drawing/2014/main" id="{57E0760B-6E4B-4E52-AA52-87BEAF8D065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14614" y="3959287"/>
            <a:ext cx="6450940" cy="738187"/>
          </a:xfrm>
        </p:spPr>
        <p:txBody>
          <a:bodyPr/>
          <a:lstStyle>
            <a:lvl1pPr>
              <a:defRPr sz="2400">
                <a:solidFill>
                  <a:srgbClr val="E6DCFF"/>
                </a:solidFill>
                <a:latin typeface="GT Sectra Fine Rg" panose="00000500000000000000" pitchFamily="50" charset="0"/>
              </a:defRPr>
            </a:lvl1pPr>
          </a:lstStyle>
          <a:p>
            <a:pPr lvl="0"/>
            <a:r>
              <a:rPr lang="en-US"/>
              <a:t>Place subtitle here in GT Sectra Fine Regular 24 pt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653428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tings Slide - Logo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dient" descr="Purple and orange gradient background">
            <a:extLst>
              <a:ext uri="{FF2B5EF4-FFF2-40B4-BE49-F238E27FC236}">
                <a16:creationId xmlns:a16="http://schemas.microsoft.com/office/drawing/2014/main" id="{283E0E2C-F69F-491F-8CDB-FFAA297C0DE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75624" y="2318273"/>
            <a:ext cx="7040753" cy="2221454"/>
          </a:xfrm>
        </p:spPr>
        <p:txBody>
          <a:bodyPr anchor="ctr"/>
          <a:lstStyle>
            <a:lvl1pPr algn="ctr">
              <a:defRPr sz="8800">
                <a:solidFill>
                  <a:schemeClr val="tx1"/>
                </a:solidFill>
              </a:defRPr>
            </a:lvl1pPr>
          </a:lstStyle>
          <a:p>
            <a:r>
              <a:rPr lang="en-GB"/>
              <a:t>Welcome</a:t>
            </a:r>
            <a:endParaRPr lang="en-US"/>
          </a:p>
        </p:txBody>
      </p:sp>
      <p:pic>
        <p:nvPicPr>
          <p:cNvPr id="3" name="Graphic 5">
            <a:extLst>
              <a:ext uri="{FF2B5EF4-FFF2-40B4-BE49-F238E27FC236}">
                <a16:creationId xmlns:a16="http://schemas.microsoft.com/office/drawing/2014/main" id="{6B12DB67-2F55-4F91-ABD8-4E1201FECE7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53884" y="5376231"/>
            <a:ext cx="1884233" cy="498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3508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(Style E) – Gradient 2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dient BG" descr="A picture containing object, light&#10;&#10;Description automatically generated">
            <a:extLst>
              <a:ext uri="{FF2B5EF4-FFF2-40B4-BE49-F238E27FC236}">
                <a16:creationId xmlns:a16="http://schemas.microsoft.com/office/drawing/2014/main" id="{9B5E7ABE-C35D-41E2-B53C-05B722A0F8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H="1" flipV="1"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Placeholder 18" descr="A picture containing holding, person, standing, wearing&#10;&#10;Description automatically generated">
            <a:extLst>
              <a:ext uri="{FF2B5EF4-FFF2-40B4-BE49-F238E27FC236}">
                <a16:creationId xmlns:a16="http://schemas.microsoft.com/office/drawing/2014/main" id="{EF705844-DABC-4AC3-B511-17AA5AA018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"/>
          <a:stretch/>
        </p:blipFill>
        <p:spPr>
          <a:xfrm>
            <a:off x="4595445" y="381001"/>
            <a:ext cx="7596554" cy="5930900"/>
          </a:xfrm>
          <a:prstGeom prst="rect">
            <a:avLst/>
          </a:prstGeom>
        </p:spPr>
      </p:pic>
      <p:pic>
        <p:nvPicPr>
          <p:cNvPr id="3" name="Accenture Logo" descr="Accenture Logo">
            <a:extLst>
              <a:ext uri="{FF2B5EF4-FFF2-40B4-BE49-F238E27FC236}">
                <a16:creationId xmlns:a16="http://schemas.microsoft.com/office/drawing/2014/main" id="{724D4329-A2CF-4D37-8DB2-17604134D1E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4613" y="5548510"/>
            <a:ext cx="1882800" cy="4966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C0037DA-877B-4969-92F3-D62917753DD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81958" y="2151635"/>
            <a:ext cx="6485618" cy="1661993"/>
          </a:xfrm>
        </p:spPr>
        <p:txBody>
          <a:bodyPr anchor="b"/>
          <a:lstStyle>
            <a:lvl1pPr algn="l">
              <a:lnSpc>
                <a:spcPct val="90000"/>
              </a:lnSpc>
              <a:defRPr sz="6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Place title here 60pt</a:t>
            </a:r>
          </a:p>
        </p:txBody>
      </p:sp>
      <p:sp>
        <p:nvSpPr>
          <p:cNvPr id="9" name="Subtitle">
            <a:extLst>
              <a:ext uri="{FF2B5EF4-FFF2-40B4-BE49-F238E27FC236}">
                <a16:creationId xmlns:a16="http://schemas.microsoft.com/office/drawing/2014/main" id="{57E0760B-6E4B-4E52-AA52-87BEAF8D065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14614" y="3959287"/>
            <a:ext cx="6450940" cy="738187"/>
          </a:xfrm>
        </p:spPr>
        <p:txBody>
          <a:bodyPr/>
          <a:lstStyle>
            <a:lvl1pPr>
              <a:defRPr sz="2400">
                <a:solidFill>
                  <a:srgbClr val="E6DCFF"/>
                </a:solidFill>
                <a:latin typeface="GT Sectra Fine Rg" panose="00000500000000000000" pitchFamily="50" charset="0"/>
              </a:defRPr>
            </a:lvl1pPr>
          </a:lstStyle>
          <a:p>
            <a:pPr lvl="0"/>
            <a:r>
              <a:rPr lang="en-US"/>
              <a:t>Place subtitle here in GT Sectra Fine Regular 24 pt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8322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4">
            <a:extLst>
              <a:ext uri="{FF2B5EF4-FFF2-40B4-BE49-F238E27FC236}">
                <a16:creationId xmlns:a16="http://schemas.microsoft.com/office/drawing/2014/main" id="{1DC12A70-EB69-034B-A8B3-5A8F76E5FC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1001" y="2182000"/>
            <a:ext cx="3267012" cy="2869570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2400">
                <a:solidFill>
                  <a:schemeClr val="accent1"/>
                </a:solidFill>
                <a:latin typeface="GT Sectra Fine Rg" panose="00000500000000000000" pitchFamily="50" charset="0"/>
              </a:defRPr>
            </a:lvl1pPr>
            <a:lvl2pPr marL="0" indent="0">
              <a:buNone/>
              <a:defRPr sz="1800"/>
            </a:lvl2pPr>
            <a:lvl3pPr marL="228600">
              <a:buFont typeface="Arial" panose="020B0604020202020204" pitchFamily="34" charset="0"/>
              <a:buChar char="•"/>
              <a:defRPr sz="1800"/>
            </a:lvl3pPr>
            <a:lvl4pPr marL="457200">
              <a:buFont typeface="System Font"/>
              <a:buChar char="–"/>
              <a:defRPr sz="1600"/>
            </a:lvl4pPr>
            <a:lvl5pPr marL="685800">
              <a:buFont typeface="Arial" panose="020B0604020202020204" pitchFamily="34" charset="0"/>
              <a:buChar char="•"/>
              <a:defRPr sz="1600"/>
            </a:lvl5pPr>
          </a:lstStyle>
          <a:p>
            <a:pPr lvl="0"/>
            <a:r>
              <a:rPr lang="en-US"/>
              <a:t>Place agenda summary here in GT Sectra Fine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51A5E4-3909-4229-80CB-2E4CA2A5B2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2" y="1371601"/>
            <a:ext cx="3267011" cy="810399"/>
          </a:xfrm>
        </p:spPr>
        <p:txBody>
          <a:bodyPr/>
          <a:lstStyle/>
          <a:p>
            <a:r>
              <a:rPr lang="en-GB"/>
              <a:t>Agenda</a:t>
            </a:r>
            <a:endParaRPr lang="en-US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257C0C72-781A-F24F-B1F2-0A290409F1F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924439" y="1371600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defRPr sz="1600">
                <a:latin typeface="+mn-lt"/>
              </a:defRPr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57" name="Text Placeholder 17">
            <a:extLst>
              <a:ext uri="{FF2B5EF4-FFF2-40B4-BE49-F238E27FC236}">
                <a16:creationId xmlns:a16="http://schemas.microsoft.com/office/drawing/2014/main" id="{A5D4C4AC-7870-A641-AF65-6F3ECB9DA9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24439" y="1976478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defRPr sz="1600">
                <a:latin typeface="+mn-lt"/>
              </a:defRPr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59" name="Text Placeholder 17">
            <a:extLst>
              <a:ext uri="{FF2B5EF4-FFF2-40B4-BE49-F238E27FC236}">
                <a16:creationId xmlns:a16="http://schemas.microsoft.com/office/drawing/2014/main" id="{9F332AA7-2896-E24E-B21D-90FED54D433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924439" y="2581356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defRPr sz="1600">
                <a:latin typeface="+mn-lt"/>
              </a:defRPr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61" name="Text Placeholder 17">
            <a:extLst>
              <a:ext uri="{FF2B5EF4-FFF2-40B4-BE49-F238E27FC236}">
                <a16:creationId xmlns:a16="http://schemas.microsoft.com/office/drawing/2014/main" id="{25D7BCB2-FC6B-2A46-AC11-482A4F73111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24439" y="3186234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defRPr sz="1600">
                <a:latin typeface="+mn-lt"/>
              </a:defRPr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63" name="Text Placeholder 17">
            <a:extLst>
              <a:ext uri="{FF2B5EF4-FFF2-40B4-BE49-F238E27FC236}">
                <a16:creationId xmlns:a16="http://schemas.microsoft.com/office/drawing/2014/main" id="{FD74906C-72A4-CF4A-A4F6-B28AE864B9B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924439" y="3791112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defRPr sz="1600">
                <a:latin typeface="+mn-lt"/>
              </a:defRPr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65" name="Text Placeholder 17">
            <a:extLst>
              <a:ext uri="{FF2B5EF4-FFF2-40B4-BE49-F238E27FC236}">
                <a16:creationId xmlns:a16="http://schemas.microsoft.com/office/drawing/2014/main" id="{F28AA3EC-0083-2742-A4D0-0B32569FD76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924439" y="4395990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defRPr sz="1600">
                <a:latin typeface="+mn-lt"/>
              </a:defRPr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67" name="Text Placeholder 17">
            <a:extLst>
              <a:ext uri="{FF2B5EF4-FFF2-40B4-BE49-F238E27FC236}">
                <a16:creationId xmlns:a16="http://schemas.microsoft.com/office/drawing/2014/main" id="{D46DA866-B19E-684E-8A23-EEA29548784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924439" y="5000868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defRPr sz="1600">
                <a:latin typeface="+mn-lt"/>
              </a:defRPr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69" name="Text Placeholder 17">
            <a:extLst>
              <a:ext uri="{FF2B5EF4-FFF2-40B4-BE49-F238E27FC236}">
                <a16:creationId xmlns:a16="http://schemas.microsoft.com/office/drawing/2014/main" id="{A4A135E2-DF01-5543-BA57-DFBCCC446A3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924439" y="5605747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defRPr sz="1600">
                <a:latin typeface="+mn-lt"/>
              </a:defRPr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29" name="Text Placeholder 17">
            <a:extLst>
              <a:ext uri="{FF2B5EF4-FFF2-40B4-BE49-F238E27FC236}">
                <a16:creationId xmlns:a16="http://schemas.microsoft.com/office/drawing/2014/main" id="{2F4C171E-3D12-FC48-87BB-B5005B4EE33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383710" y="1371600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30" name="Text Placeholder 17">
            <a:extLst>
              <a:ext uri="{FF2B5EF4-FFF2-40B4-BE49-F238E27FC236}">
                <a16:creationId xmlns:a16="http://schemas.microsoft.com/office/drawing/2014/main" id="{E8AE9E02-9423-4748-8AD7-2BBB3B94A79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83710" y="1976478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31" name="Text Placeholder 17">
            <a:extLst>
              <a:ext uri="{FF2B5EF4-FFF2-40B4-BE49-F238E27FC236}">
                <a16:creationId xmlns:a16="http://schemas.microsoft.com/office/drawing/2014/main" id="{7C692F47-FBF4-5842-A0CA-4B8B48DE463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383710" y="2581356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32" name="Text Placeholder 17">
            <a:extLst>
              <a:ext uri="{FF2B5EF4-FFF2-40B4-BE49-F238E27FC236}">
                <a16:creationId xmlns:a16="http://schemas.microsoft.com/office/drawing/2014/main" id="{BDE48124-A481-074B-9AD4-22EC49D172D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383710" y="3186234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33" name="Text Placeholder 17">
            <a:extLst>
              <a:ext uri="{FF2B5EF4-FFF2-40B4-BE49-F238E27FC236}">
                <a16:creationId xmlns:a16="http://schemas.microsoft.com/office/drawing/2014/main" id="{98E2B4B4-ED02-4945-B581-1A8D48D031A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383710" y="3791112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34" name="Text Placeholder 17">
            <a:extLst>
              <a:ext uri="{FF2B5EF4-FFF2-40B4-BE49-F238E27FC236}">
                <a16:creationId xmlns:a16="http://schemas.microsoft.com/office/drawing/2014/main" id="{B70B7DFE-5DE8-0F42-BF3C-DA43110C0D0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383710" y="4395990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35" name="Text Placeholder 17">
            <a:extLst>
              <a:ext uri="{FF2B5EF4-FFF2-40B4-BE49-F238E27FC236}">
                <a16:creationId xmlns:a16="http://schemas.microsoft.com/office/drawing/2014/main" id="{D63FCDAD-F7F9-774F-8EC9-A0777820ED0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83710" y="5000868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36" name="Text Placeholder 17">
            <a:extLst>
              <a:ext uri="{FF2B5EF4-FFF2-40B4-BE49-F238E27FC236}">
                <a16:creationId xmlns:a16="http://schemas.microsoft.com/office/drawing/2014/main" id="{AE66CCF5-C5F4-5645-A851-E4A7D572FDA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383710" y="5605747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72EABDE-2DC7-B441-8D65-EC926DD10B85}"/>
              </a:ext>
            </a:extLst>
          </p:cNvPr>
          <p:cNvCxnSpPr/>
          <p:nvPr userDrawn="1"/>
        </p:nvCxnSpPr>
        <p:spPr>
          <a:xfrm>
            <a:off x="4045241" y="1371600"/>
            <a:ext cx="0" cy="4719487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 Placeholder 17">
            <a:extLst>
              <a:ext uri="{FF2B5EF4-FFF2-40B4-BE49-F238E27FC236}">
                <a16:creationId xmlns:a16="http://schemas.microsoft.com/office/drawing/2014/main" id="{C10680BC-1106-B24D-A63E-02912A27325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857959" y="1371600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defRPr sz="1600">
                <a:latin typeface="+mn-lt"/>
              </a:defRPr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87" name="Text Placeholder 17">
            <a:extLst>
              <a:ext uri="{FF2B5EF4-FFF2-40B4-BE49-F238E27FC236}">
                <a16:creationId xmlns:a16="http://schemas.microsoft.com/office/drawing/2014/main" id="{194D437D-E8B7-694E-B60A-5A3D6E811713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857959" y="1976478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defRPr sz="1600">
                <a:latin typeface="+mn-lt"/>
              </a:defRPr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88" name="Text Placeholder 17">
            <a:extLst>
              <a:ext uri="{FF2B5EF4-FFF2-40B4-BE49-F238E27FC236}">
                <a16:creationId xmlns:a16="http://schemas.microsoft.com/office/drawing/2014/main" id="{D743CFF4-B173-B648-86A6-5021F5FB8C0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857959" y="2581356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defRPr sz="1600">
                <a:latin typeface="+mn-lt"/>
              </a:defRPr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89" name="Text Placeholder 17">
            <a:extLst>
              <a:ext uri="{FF2B5EF4-FFF2-40B4-BE49-F238E27FC236}">
                <a16:creationId xmlns:a16="http://schemas.microsoft.com/office/drawing/2014/main" id="{67B9EDF9-023B-A84C-B540-ABBA3E3BA5C0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857959" y="3186234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defRPr sz="1600">
                <a:latin typeface="+mn-lt"/>
              </a:defRPr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90" name="Text Placeholder 17">
            <a:extLst>
              <a:ext uri="{FF2B5EF4-FFF2-40B4-BE49-F238E27FC236}">
                <a16:creationId xmlns:a16="http://schemas.microsoft.com/office/drawing/2014/main" id="{EA82EDEB-3F03-7A48-BC36-8C7437083F46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857959" y="3791112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defRPr sz="1600">
                <a:latin typeface="+mn-lt"/>
              </a:defRPr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91" name="Text Placeholder 17">
            <a:extLst>
              <a:ext uri="{FF2B5EF4-FFF2-40B4-BE49-F238E27FC236}">
                <a16:creationId xmlns:a16="http://schemas.microsoft.com/office/drawing/2014/main" id="{8D7A3AD2-4413-D941-B944-D1D235AC6689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857959" y="4395990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defRPr sz="1600">
                <a:latin typeface="+mn-lt"/>
              </a:defRPr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92" name="Text Placeholder 17">
            <a:extLst>
              <a:ext uri="{FF2B5EF4-FFF2-40B4-BE49-F238E27FC236}">
                <a16:creationId xmlns:a16="http://schemas.microsoft.com/office/drawing/2014/main" id="{F5014509-24B5-6040-8686-31A95601E0B3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857959" y="5000868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defRPr sz="1600">
                <a:latin typeface="+mn-lt"/>
              </a:defRPr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93" name="Text Placeholder 17">
            <a:extLst>
              <a:ext uri="{FF2B5EF4-FFF2-40B4-BE49-F238E27FC236}">
                <a16:creationId xmlns:a16="http://schemas.microsoft.com/office/drawing/2014/main" id="{02B9D5CB-DA36-724C-A996-6331344816A3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857959" y="5605747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defRPr sz="1600">
                <a:latin typeface="+mn-lt"/>
              </a:defRPr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94" name="Text Placeholder 17">
            <a:extLst>
              <a:ext uri="{FF2B5EF4-FFF2-40B4-BE49-F238E27FC236}">
                <a16:creationId xmlns:a16="http://schemas.microsoft.com/office/drawing/2014/main" id="{ED51288A-4DF8-0D4F-8BBC-90AE60B6617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317230" y="1371600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95" name="Text Placeholder 17">
            <a:extLst>
              <a:ext uri="{FF2B5EF4-FFF2-40B4-BE49-F238E27FC236}">
                <a16:creationId xmlns:a16="http://schemas.microsoft.com/office/drawing/2014/main" id="{B55123CE-2705-2A4C-88D5-5BEECF04606C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317230" y="1976478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96" name="Text Placeholder 17">
            <a:extLst>
              <a:ext uri="{FF2B5EF4-FFF2-40B4-BE49-F238E27FC236}">
                <a16:creationId xmlns:a16="http://schemas.microsoft.com/office/drawing/2014/main" id="{95340386-A048-C64F-B858-E874FB9006DC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317230" y="2581356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97" name="Text Placeholder 17">
            <a:extLst>
              <a:ext uri="{FF2B5EF4-FFF2-40B4-BE49-F238E27FC236}">
                <a16:creationId xmlns:a16="http://schemas.microsoft.com/office/drawing/2014/main" id="{389D3522-38D0-6A46-B023-28998ECDD0FA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17230" y="3186234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98" name="Text Placeholder 17">
            <a:extLst>
              <a:ext uri="{FF2B5EF4-FFF2-40B4-BE49-F238E27FC236}">
                <a16:creationId xmlns:a16="http://schemas.microsoft.com/office/drawing/2014/main" id="{DFF1DA35-A5DD-8E48-B33F-D2FC79AD9AF0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17230" y="3791112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99" name="Text Placeholder 17">
            <a:extLst>
              <a:ext uri="{FF2B5EF4-FFF2-40B4-BE49-F238E27FC236}">
                <a16:creationId xmlns:a16="http://schemas.microsoft.com/office/drawing/2014/main" id="{2DD1FA43-908E-6A4A-8D78-19F781C138B2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317230" y="4395990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100" name="Text Placeholder 17">
            <a:extLst>
              <a:ext uri="{FF2B5EF4-FFF2-40B4-BE49-F238E27FC236}">
                <a16:creationId xmlns:a16="http://schemas.microsoft.com/office/drawing/2014/main" id="{B42DF6FB-CEA5-344B-B42D-A5B8AF0712F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317230" y="5000868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101" name="Text Placeholder 17">
            <a:extLst>
              <a:ext uri="{FF2B5EF4-FFF2-40B4-BE49-F238E27FC236}">
                <a16:creationId xmlns:a16="http://schemas.microsoft.com/office/drawing/2014/main" id="{DD7618EA-1B4E-9D4F-BE9D-ED39BC26377B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317230" y="5605747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810D2C-E7AF-4239-AB2B-22E56F30B21D}"/>
              </a:ext>
            </a:extLst>
          </p:cNvPr>
          <p:cNvSpPr>
            <a:spLocks noGrp="1"/>
          </p:cNvSpPr>
          <p:nvPr>
            <p:ph type="ftr" sz="quarter" idx="55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D36067-3713-4D37-BEF5-0C4E7ACC3823}"/>
              </a:ext>
            </a:extLst>
          </p:cNvPr>
          <p:cNvSpPr>
            <a:spLocks noGrp="1"/>
          </p:cNvSpPr>
          <p:nvPr>
            <p:ph type="sldNum" sz="quarter" idx="56"/>
          </p:nvPr>
        </p:nvSpPr>
        <p:spPr/>
        <p:txBody>
          <a:bodyPr/>
          <a:lstStyle/>
          <a:p>
            <a:fld id="{876872E1-3CB8-45EA-A826-1429BD5BE353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323509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64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– (3) Light Purple BG">
    <p:bg>
      <p:bgPr>
        <a:solidFill>
          <a:srgbClr val="E6D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F422E33-9EE2-464A-B9A5-8F01E7F851B3}"/>
              </a:ext>
            </a:extLst>
          </p:cNvPr>
          <p:cNvSpPr>
            <a:spLocks noGrp="1"/>
          </p:cNvSpPr>
          <p:nvPr>
            <p:ph type="ftr" sz="quarter" idx="37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EF5DB8-C564-431C-AD26-CCB49F095752}"/>
              </a:ext>
            </a:extLst>
          </p:cNvPr>
          <p:cNvSpPr>
            <a:spLocks noGrp="1"/>
          </p:cNvSpPr>
          <p:nvPr>
            <p:ph type="sldNum" sz="quarter" idx="38"/>
          </p:nvPr>
        </p:nvSpPr>
        <p:spPr/>
        <p:txBody>
          <a:bodyPr/>
          <a:lstStyle/>
          <a:p>
            <a:fld id="{876872E1-3CB8-45EA-A826-1429BD5BE353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B6866E4C-822B-4DEF-B983-19B88C0295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8400" y="1053050"/>
            <a:ext cx="2816886" cy="498598"/>
          </a:xfrm>
        </p:spPr>
        <p:txBody>
          <a:bodyPr/>
          <a:lstStyle>
            <a:lvl1pPr>
              <a:defRPr sz="3600">
                <a:solidFill>
                  <a:schemeClr val="accent2"/>
                </a:solidFill>
              </a:defRPr>
            </a:lvl1pPr>
          </a:lstStyle>
          <a:p>
            <a:r>
              <a:rPr lang="en-US"/>
              <a:t>Agenda</a:t>
            </a:r>
            <a:endParaRPr lang="en-AU"/>
          </a:p>
        </p:txBody>
      </p:sp>
      <p:sp>
        <p:nvSpPr>
          <p:cNvPr id="7" name="Number 1">
            <a:extLst>
              <a:ext uri="{FF2B5EF4-FFF2-40B4-BE49-F238E27FC236}">
                <a16:creationId xmlns:a16="http://schemas.microsoft.com/office/drawing/2014/main" id="{FD86D9DA-5830-47EE-ACD8-460A5383702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34889" y="2549752"/>
            <a:ext cx="1014701" cy="1015663"/>
          </a:xfrm>
          <a:prstGeom prst="rect">
            <a:avLst/>
          </a:prstGeom>
        </p:spPr>
        <p:txBody>
          <a:bodyPr wrap="none" rIns="0" anchor="b">
            <a:spAutoFit/>
          </a:bodyPr>
          <a:lstStyle>
            <a:lvl1pPr algn="l">
              <a:defRPr sz="6600" b="0">
                <a:solidFill>
                  <a:schemeClr val="accent2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5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15" name="Text Placeholder 1">
            <a:extLst>
              <a:ext uri="{FF2B5EF4-FFF2-40B4-BE49-F238E27FC236}">
                <a16:creationId xmlns:a16="http://schemas.microsoft.com/office/drawing/2014/main" id="{F45BEB6A-DFB7-4BF9-B97F-25DBA576A70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65393" y="3746468"/>
            <a:ext cx="3096000" cy="1673943"/>
          </a:xfrm>
        </p:spPr>
        <p:txBody>
          <a:bodyPr lIns="0" anchor="t" anchorCtr="0">
            <a:noAutofit/>
          </a:bodyPr>
          <a:lstStyle>
            <a:lvl1pPr marL="0" indent="0">
              <a:spcBef>
                <a:spcPts val="0"/>
              </a:spcBef>
              <a:spcAft>
                <a:spcPts val="1200"/>
              </a:spcAft>
              <a:defRPr sz="2200" b="1">
                <a:solidFill>
                  <a:schemeClr val="tx1"/>
                </a:solidFill>
                <a:latin typeface="Graphik Semibold" panose="020B0703030202060203" pitchFamily="34" charset="0"/>
              </a:defRPr>
            </a:lvl1pPr>
            <a:lvl2pPr marL="0" indent="0">
              <a:spcBef>
                <a:spcPts val="0"/>
              </a:spcBef>
              <a:spcAft>
                <a:spcPts val="1200"/>
              </a:spcAft>
              <a:buNone/>
              <a:defRPr sz="20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Insert subhead minimum 18 pt</a:t>
            </a:r>
          </a:p>
          <a:p>
            <a:pPr lvl="1"/>
            <a:r>
              <a:rPr lang="en-US"/>
              <a:t>Second level</a:t>
            </a:r>
            <a:br>
              <a:rPr lang="en-US"/>
            </a:br>
            <a:r>
              <a:rPr lang="en-US"/>
              <a:t>Maximum 3 lines</a:t>
            </a:r>
          </a:p>
        </p:txBody>
      </p:sp>
      <p:sp>
        <p:nvSpPr>
          <p:cNvPr id="33" name="Number 2">
            <a:extLst>
              <a:ext uri="{FF2B5EF4-FFF2-40B4-BE49-F238E27FC236}">
                <a16:creationId xmlns:a16="http://schemas.microsoft.com/office/drawing/2014/main" id="{7431B048-7F64-4D46-AB21-AF416805B82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494671" y="2549752"/>
            <a:ext cx="1157368" cy="1015663"/>
          </a:xfrm>
          <a:prstGeom prst="rect">
            <a:avLst/>
          </a:prstGeom>
        </p:spPr>
        <p:txBody>
          <a:bodyPr wrap="none" rIns="0" anchor="b">
            <a:spAutoFit/>
          </a:bodyPr>
          <a:lstStyle>
            <a:lvl1pPr algn="l">
              <a:defRPr sz="6600" b="0">
                <a:solidFill>
                  <a:schemeClr val="accent2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5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385AA299-1634-4D39-A630-DEE84485CC9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525175" y="3746468"/>
            <a:ext cx="3096000" cy="1673943"/>
          </a:xfrm>
        </p:spPr>
        <p:txBody>
          <a:bodyPr lIns="0" anchor="t" anchorCtr="0">
            <a:no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200" b="1">
                <a:solidFill>
                  <a:schemeClr val="tx1"/>
                </a:solidFill>
                <a:latin typeface="Graphik Semibold" panose="020B0703030202060203" pitchFamily="34" charset="0"/>
              </a:defRPr>
            </a:lvl1pPr>
            <a:lvl2pPr marL="0" indent="0">
              <a:spcBef>
                <a:spcPts val="0"/>
              </a:spcBef>
              <a:spcAft>
                <a:spcPts val="1200"/>
              </a:spcAft>
              <a:buNone/>
              <a:defRPr sz="20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Insert subhead minimum 18 pt</a:t>
            </a:r>
          </a:p>
          <a:p>
            <a:pPr lvl="1"/>
            <a:r>
              <a:rPr lang="en-US"/>
              <a:t>Second level</a:t>
            </a:r>
            <a:br>
              <a:rPr lang="en-US"/>
            </a:br>
            <a:r>
              <a:rPr lang="en-US"/>
              <a:t>Maximum 3 lines</a:t>
            </a:r>
          </a:p>
        </p:txBody>
      </p:sp>
      <p:sp>
        <p:nvSpPr>
          <p:cNvPr id="35" name="Number 3">
            <a:extLst>
              <a:ext uri="{FF2B5EF4-FFF2-40B4-BE49-F238E27FC236}">
                <a16:creationId xmlns:a16="http://schemas.microsoft.com/office/drawing/2014/main" id="{44560475-6058-4FED-BC48-0C8D6696156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056039" y="2549752"/>
            <a:ext cx="1186222" cy="1015663"/>
          </a:xfrm>
          <a:prstGeom prst="rect">
            <a:avLst/>
          </a:prstGeom>
        </p:spPr>
        <p:txBody>
          <a:bodyPr wrap="none" rIns="0" anchor="b">
            <a:spAutoFit/>
          </a:bodyPr>
          <a:lstStyle>
            <a:lvl1pPr algn="l">
              <a:defRPr sz="6600" b="0">
                <a:solidFill>
                  <a:schemeClr val="accent2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5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42738869-7028-4FF6-AB5B-DA5BCF49D34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086543" y="3746468"/>
            <a:ext cx="3096000" cy="1673943"/>
          </a:xfrm>
        </p:spPr>
        <p:txBody>
          <a:bodyPr lIns="0" anchor="t" anchorCtr="0">
            <a:no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200" b="1">
                <a:solidFill>
                  <a:schemeClr val="tx1"/>
                </a:solidFill>
                <a:latin typeface="Graphik Semibold" panose="020B0703030202060203" pitchFamily="34" charset="0"/>
              </a:defRPr>
            </a:lvl1pPr>
            <a:lvl2pPr marL="0" indent="0">
              <a:spcBef>
                <a:spcPts val="0"/>
              </a:spcBef>
              <a:spcAft>
                <a:spcPts val="1200"/>
              </a:spcAft>
              <a:buNone/>
              <a:defRPr sz="20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Insert subhead minimum 18 pt</a:t>
            </a:r>
          </a:p>
          <a:p>
            <a:pPr lvl="1"/>
            <a:r>
              <a:rPr lang="en-US"/>
              <a:t>Second level</a:t>
            </a:r>
            <a:br>
              <a:rPr lang="en-US"/>
            </a:br>
            <a:r>
              <a:rPr lang="en-US"/>
              <a:t>Maximum 3 lines</a:t>
            </a:r>
          </a:p>
        </p:txBody>
      </p:sp>
    </p:spTree>
    <p:extLst>
      <p:ext uri="{BB962C8B-B14F-4D97-AF65-F5344CB8AC3E}">
        <p14:creationId xmlns:p14="http://schemas.microsoft.com/office/powerpoint/2010/main" val="257984871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– (4) White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F422E33-9EE2-464A-B9A5-8F01E7F851B3}"/>
              </a:ext>
            </a:extLst>
          </p:cNvPr>
          <p:cNvSpPr>
            <a:spLocks noGrp="1"/>
          </p:cNvSpPr>
          <p:nvPr>
            <p:ph type="ftr" sz="quarter" idx="37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EF5DB8-C564-431C-AD26-CCB49F095752}"/>
              </a:ext>
            </a:extLst>
          </p:cNvPr>
          <p:cNvSpPr>
            <a:spLocks noGrp="1"/>
          </p:cNvSpPr>
          <p:nvPr>
            <p:ph type="sldNum" sz="quarter" idx="38"/>
          </p:nvPr>
        </p:nvSpPr>
        <p:spPr/>
        <p:txBody>
          <a:bodyPr/>
          <a:lstStyle/>
          <a:p>
            <a:fld id="{876872E1-3CB8-45EA-A826-1429BD5BE353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B6866E4C-822B-4DEF-B983-19B88C0295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1975" y="1053465"/>
            <a:ext cx="2816886" cy="498598"/>
          </a:xfrm>
        </p:spPr>
        <p:txBody>
          <a:bodyPr/>
          <a:lstStyle>
            <a:lvl1pPr>
              <a:defRPr sz="3600">
                <a:solidFill>
                  <a:schemeClr val="accent2"/>
                </a:solidFill>
              </a:defRPr>
            </a:lvl1pPr>
          </a:lstStyle>
          <a:p>
            <a:r>
              <a:rPr lang="en-US"/>
              <a:t>Agenda</a:t>
            </a:r>
            <a:endParaRPr lang="en-AU"/>
          </a:p>
        </p:txBody>
      </p:sp>
      <p:sp>
        <p:nvSpPr>
          <p:cNvPr id="7" name="Number 1">
            <a:extLst>
              <a:ext uri="{FF2B5EF4-FFF2-40B4-BE49-F238E27FC236}">
                <a16:creationId xmlns:a16="http://schemas.microsoft.com/office/drawing/2014/main" id="{FD86D9DA-5830-47EE-ACD8-460A5383702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27669" y="2549752"/>
            <a:ext cx="1014701" cy="1015663"/>
          </a:xfrm>
          <a:prstGeom prst="rect">
            <a:avLst/>
          </a:prstGeom>
        </p:spPr>
        <p:txBody>
          <a:bodyPr wrap="none" rIns="0" anchor="b">
            <a:spAutoFit/>
          </a:bodyPr>
          <a:lstStyle>
            <a:lvl1pPr algn="l">
              <a:defRPr sz="6600" b="0">
                <a:solidFill>
                  <a:schemeClr val="accent2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5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15" name="Text Placeholder 1">
            <a:extLst>
              <a:ext uri="{FF2B5EF4-FFF2-40B4-BE49-F238E27FC236}">
                <a16:creationId xmlns:a16="http://schemas.microsoft.com/office/drawing/2014/main" id="{F45BEB6A-DFB7-4BF9-B97F-25DBA576A70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60216" y="3746468"/>
            <a:ext cx="2594122" cy="1673943"/>
          </a:xfrm>
        </p:spPr>
        <p:txBody>
          <a:bodyPr lIns="0" anchor="t" anchorCtr="0">
            <a:noAutofit/>
          </a:bodyPr>
          <a:lstStyle>
            <a:lvl1pPr marL="0" indent="0">
              <a:spcBef>
                <a:spcPts val="0"/>
              </a:spcBef>
              <a:spcAft>
                <a:spcPts val="1200"/>
              </a:spcAft>
              <a:defRPr sz="2200" b="1">
                <a:solidFill>
                  <a:schemeClr val="tx1"/>
                </a:solidFill>
                <a:latin typeface="Graphik Semibold" panose="020B0703030202060203" pitchFamily="34" charset="0"/>
              </a:defRPr>
            </a:lvl1pPr>
            <a:lvl2pPr marL="0" indent="0">
              <a:spcBef>
                <a:spcPts val="0"/>
              </a:spcBef>
              <a:spcAft>
                <a:spcPts val="1200"/>
              </a:spcAft>
              <a:buNone/>
              <a:defRPr sz="20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Insert subhead minimum 18 pt</a:t>
            </a:r>
          </a:p>
          <a:p>
            <a:pPr lvl="1"/>
            <a:r>
              <a:rPr lang="en-US"/>
              <a:t>Second level</a:t>
            </a:r>
            <a:br>
              <a:rPr lang="en-US"/>
            </a:br>
            <a:r>
              <a:rPr lang="en-US"/>
              <a:t>Maximum 3 lines</a:t>
            </a:r>
          </a:p>
        </p:txBody>
      </p:sp>
      <p:sp>
        <p:nvSpPr>
          <p:cNvPr id="33" name="Number 2">
            <a:extLst>
              <a:ext uri="{FF2B5EF4-FFF2-40B4-BE49-F238E27FC236}">
                <a16:creationId xmlns:a16="http://schemas.microsoft.com/office/drawing/2014/main" id="{7431B048-7F64-4D46-AB21-AF416805B82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290291" y="2549752"/>
            <a:ext cx="1157368" cy="1015663"/>
          </a:xfrm>
          <a:prstGeom prst="rect">
            <a:avLst/>
          </a:prstGeom>
        </p:spPr>
        <p:txBody>
          <a:bodyPr wrap="none" rIns="0" anchor="b">
            <a:spAutoFit/>
          </a:bodyPr>
          <a:lstStyle>
            <a:lvl1pPr algn="l">
              <a:defRPr sz="6600" b="0">
                <a:solidFill>
                  <a:schemeClr val="accent2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5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385AA299-1634-4D39-A630-DEE84485CC9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311686" y="3746468"/>
            <a:ext cx="2593813" cy="1673943"/>
          </a:xfrm>
        </p:spPr>
        <p:txBody>
          <a:bodyPr lIns="0" anchor="t" anchorCtr="0">
            <a:no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200" b="1">
                <a:solidFill>
                  <a:schemeClr val="tx1"/>
                </a:solidFill>
                <a:latin typeface="Graphik Semibold" panose="020B0703030202060203" pitchFamily="34" charset="0"/>
              </a:defRPr>
            </a:lvl1pPr>
            <a:lvl2pPr marL="0" indent="0">
              <a:spcBef>
                <a:spcPts val="0"/>
              </a:spcBef>
              <a:spcAft>
                <a:spcPts val="1200"/>
              </a:spcAft>
              <a:buNone/>
              <a:defRPr sz="20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Insert subhead minimum 18 pt</a:t>
            </a:r>
          </a:p>
          <a:p>
            <a:pPr lvl="1"/>
            <a:r>
              <a:rPr lang="en-US"/>
              <a:t>Second level</a:t>
            </a:r>
            <a:br>
              <a:rPr lang="en-US"/>
            </a:br>
            <a:r>
              <a:rPr lang="en-US"/>
              <a:t>Maximum 3 lines</a:t>
            </a:r>
          </a:p>
        </p:txBody>
      </p:sp>
      <p:sp>
        <p:nvSpPr>
          <p:cNvPr id="35" name="Number 3">
            <a:extLst>
              <a:ext uri="{FF2B5EF4-FFF2-40B4-BE49-F238E27FC236}">
                <a16:creationId xmlns:a16="http://schemas.microsoft.com/office/drawing/2014/main" id="{44560475-6058-4FED-BC48-0C8D6696156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241762" y="2549752"/>
            <a:ext cx="1186222" cy="1015663"/>
          </a:xfrm>
          <a:prstGeom prst="rect">
            <a:avLst/>
          </a:prstGeom>
        </p:spPr>
        <p:txBody>
          <a:bodyPr wrap="none" rIns="0" anchor="b">
            <a:spAutoFit/>
          </a:bodyPr>
          <a:lstStyle>
            <a:lvl1pPr algn="l">
              <a:defRPr sz="6600" b="0">
                <a:solidFill>
                  <a:schemeClr val="accent2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5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42738869-7028-4FF6-AB5B-DA5BCF49D34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263158" y="3746468"/>
            <a:ext cx="2595092" cy="1673943"/>
          </a:xfrm>
        </p:spPr>
        <p:txBody>
          <a:bodyPr lIns="0" anchor="t" anchorCtr="0">
            <a:no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200" b="1">
                <a:solidFill>
                  <a:schemeClr val="tx1"/>
                </a:solidFill>
                <a:latin typeface="Graphik Semibold" panose="020B0703030202060203" pitchFamily="34" charset="0"/>
              </a:defRPr>
            </a:lvl1pPr>
            <a:lvl2pPr marL="0" indent="0">
              <a:spcBef>
                <a:spcPts val="0"/>
              </a:spcBef>
              <a:spcAft>
                <a:spcPts val="1200"/>
              </a:spcAft>
              <a:buNone/>
              <a:defRPr sz="20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Insert subhead minimum 18 pt</a:t>
            </a:r>
          </a:p>
          <a:p>
            <a:pPr lvl="1"/>
            <a:r>
              <a:rPr lang="en-US"/>
              <a:t>Second level</a:t>
            </a:r>
            <a:br>
              <a:rPr lang="en-US"/>
            </a:br>
            <a:r>
              <a:rPr lang="en-US"/>
              <a:t>Maximum 3 lines</a:t>
            </a:r>
          </a:p>
        </p:txBody>
      </p:sp>
      <p:sp>
        <p:nvSpPr>
          <p:cNvPr id="11" name="Number 4">
            <a:extLst>
              <a:ext uri="{FF2B5EF4-FFF2-40B4-BE49-F238E27FC236}">
                <a16:creationId xmlns:a16="http://schemas.microsoft.com/office/drawing/2014/main" id="{512EA553-0023-47B6-B9A9-8AA26968E29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193232" y="2549752"/>
            <a:ext cx="1207062" cy="1015663"/>
          </a:xfrm>
          <a:prstGeom prst="rect">
            <a:avLst/>
          </a:prstGeom>
        </p:spPr>
        <p:txBody>
          <a:bodyPr wrap="none" rIns="0" anchor="b">
            <a:spAutoFit/>
          </a:bodyPr>
          <a:lstStyle>
            <a:lvl1pPr algn="l">
              <a:defRPr sz="6600" b="0">
                <a:solidFill>
                  <a:schemeClr val="accent2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5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6D1D90DD-547F-4C47-A3BA-C91E404E4843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214627" y="3746468"/>
            <a:ext cx="2594785" cy="1673943"/>
          </a:xfrm>
        </p:spPr>
        <p:txBody>
          <a:bodyPr lIns="0" anchor="t" anchorCtr="0">
            <a:no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200" b="1">
                <a:solidFill>
                  <a:schemeClr val="tx1"/>
                </a:solidFill>
                <a:latin typeface="Graphik Semibold" panose="020B0703030202060203" pitchFamily="34" charset="0"/>
              </a:defRPr>
            </a:lvl1pPr>
            <a:lvl2pPr marL="0" indent="0">
              <a:spcBef>
                <a:spcPts val="0"/>
              </a:spcBef>
              <a:spcAft>
                <a:spcPts val="1200"/>
              </a:spcAft>
              <a:buNone/>
              <a:defRPr sz="20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Insert subhead minimum 18 pt</a:t>
            </a:r>
          </a:p>
          <a:p>
            <a:pPr lvl="1"/>
            <a:r>
              <a:rPr lang="en-US"/>
              <a:t>Second level</a:t>
            </a:r>
            <a:br>
              <a:rPr lang="en-US"/>
            </a:br>
            <a:r>
              <a:rPr lang="en-US"/>
              <a:t>Maximum 3 lines</a:t>
            </a:r>
          </a:p>
        </p:txBody>
      </p:sp>
    </p:spTree>
    <p:extLst>
      <p:ext uri="{BB962C8B-B14F-4D97-AF65-F5344CB8AC3E}">
        <p14:creationId xmlns:p14="http://schemas.microsoft.com/office/powerpoint/2010/main" val="269823065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– (4) Gradient BG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radient" descr="Purple and Pink Gradient BG">
            <a:extLst>
              <a:ext uri="{FF2B5EF4-FFF2-40B4-BE49-F238E27FC236}">
                <a16:creationId xmlns:a16="http://schemas.microsoft.com/office/drawing/2014/main" id="{91AB7630-787C-49AF-836C-E7FB2AB8C65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Accenture GTS">
            <a:extLst>
              <a:ext uri="{FF2B5EF4-FFF2-40B4-BE49-F238E27FC236}">
                <a16:creationId xmlns:a16="http://schemas.microsoft.com/office/drawing/2014/main" id="{BD916942-5EBF-4598-9A33-B6E354BA40D7}"/>
              </a:ext>
            </a:extLst>
          </p:cNvPr>
          <p:cNvSpPr>
            <a:spLocks noChangeAspect="1"/>
          </p:cNvSpPr>
          <p:nvPr userDrawn="1"/>
        </p:nvSpPr>
        <p:spPr>
          <a:xfrm>
            <a:off x="381000" y="6482516"/>
            <a:ext cx="190926" cy="201600"/>
          </a:xfrm>
          <a:custGeom>
            <a:avLst/>
            <a:gdLst>
              <a:gd name="connsiteX0" fmla="*/ 0 w 153352"/>
              <a:gd name="connsiteY0" fmla="*/ 114300 h 161925"/>
              <a:gd name="connsiteX1" fmla="*/ 89535 w 153352"/>
              <a:gd name="connsiteY1" fmla="*/ 80963 h 161925"/>
              <a:gd name="connsiteX2" fmla="*/ 0 w 153352"/>
              <a:gd name="connsiteY2" fmla="*/ 46673 h 161925"/>
              <a:gd name="connsiteX3" fmla="*/ 0 w 153352"/>
              <a:gd name="connsiteY3" fmla="*/ 0 h 161925"/>
              <a:gd name="connsiteX4" fmla="*/ 153352 w 153352"/>
              <a:gd name="connsiteY4" fmla="*/ 61913 h 161925"/>
              <a:gd name="connsiteX5" fmla="*/ 153352 w 153352"/>
              <a:gd name="connsiteY5" fmla="*/ 100013 h 161925"/>
              <a:gd name="connsiteX6" fmla="*/ 0 w 153352"/>
              <a:gd name="connsiteY6" fmla="*/ 161925 h 161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3352" h="161925">
                <a:moveTo>
                  <a:pt x="0" y="114300"/>
                </a:moveTo>
                <a:lnTo>
                  <a:pt x="89535" y="80963"/>
                </a:lnTo>
                <a:lnTo>
                  <a:pt x="0" y="46673"/>
                </a:lnTo>
                <a:lnTo>
                  <a:pt x="0" y="0"/>
                </a:lnTo>
                <a:lnTo>
                  <a:pt x="153352" y="61913"/>
                </a:lnTo>
                <a:lnTo>
                  <a:pt x="153352" y="100013"/>
                </a:lnTo>
                <a:lnTo>
                  <a:pt x="0" y="161925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CA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AFF5546-AE35-4C7F-AF06-30931F8FFF1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endParaRPr lang="en-GB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F61DA7F-EC1D-415C-8A25-1CF5DBF4CF5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fld id="{FC1BBE33-A891-48E8-970C-4A8D55F96D53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5" name="Text Placeholder1">
            <a:extLst>
              <a:ext uri="{FF2B5EF4-FFF2-40B4-BE49-F238E27FC236}">
                <a16:creationId xmlns:a16="http://schemas.microsoft.com/office/drawing/2014/main" id="{CB11F205-13C3-4779-91F0-20803C855F1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910529" y="1138813"/>
            <a:ext cx="5488144" cy="775597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ct val="90000"/>
              </a:lnSpc>
              <a:defRPr sz="2800" b="0">
                <a:solidFill>
                  <a:schemeClr val="bg1"/>
                </a:solidFill>
                <a:latin typeface="+mn-lt"/>
              </a:defRPr>
            </a:lvl1pPr>
            <a:lvl2pPr marL="0" indent="0">
              <a:buNone/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noProof="0"/>
              <a:t>Insert item 28 pt minimum 24 pt maximum 2 lines</a:t>
            </a:r>
          </a:p>
        </p:txBody>
      </p:sp>
      <p:sp>
        <p:nvSpPr>
          <p:cNvPr id="14" name="Number 1">
            <a:extLst>
              <a:ext uri="{FF2B5EF4-FFF2-40B4-BE49-F238E27FC236}">
                <a16:creationId xmlns:a16="http://schemas.microsoft.com/office/drawing/2014/main" id="{ED44F01A-DC9C-41DC-BE25-87CADD81393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241364" y="1026993"/>
            <a:ext cx="623569" cy="677108"/>
          </a:xfrm>
          <a:prstGeom prst="rect">
            <a:avLst/>
          </a:prstGeom>
        </p:spPr>
        <p:txBody>
          <a:bodyPr wrap="none" anchor="b">
            <a:spAutoFit/>
          </a:bodyPr>
          <a:lstStyle>
            <a:lvl1pPr algn="r">
              <a:defRPr sz="4400" b="0">
                <a:solidFill>
                  <a:schemeClr val="bg1">
                    <a:alpha val="50000"/>
                  </a:schemeClr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5pPr>
          </a:lstStyle>
          <a:p>
            <a:pPr lvl="0"/>
            <a:r>
              <a:rPr lang="en-GB" noProof="0"/>
              <a:t>01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90706F3A-63AA-4A49-8F94-D838F0A5849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910529" y="2411765"/>
            <a:ext cx="5488144" cy="775597"/>
          </a:xfrm>
          <a:prstGeom prst="rect">
            <a:avLst/>
          </a:prstGeom>
        </p:spPr>
        <p:txBody>
          <a:bodyPr>
            <a:spAutoFit/>
          </a:bodyPr>
          <a:lstStyle>
            <a:lvl1pPr>
              <a:lnSpc>
                <a:spcPct val="90000"/>
              </a:lnSpc>
              <a:defRPr sz="2800" b="0">
                <a:solidFill>
                  <a:schemeClr val="bg1"/>
                </a:solidFill>
                <a:latin typeface="+mn-lt"/>
              </a:defRPr>
            </a:lvl1pPr>
            <a:lvl2pPr marL="0" indent="0">
              <a:buNone/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noProof="0"/>
              <a:t>Insert item 28 </a:t>
            </a:r>
            <a:r>
              <a:rPr lang="en-GB" noProof="0" err="1"/>
              <a:t>pt</a:t>
            </a:r>
            <a:r>
              <a:rPr lang="en-GB" noProof="0"/>
              <a:t> minimum 24 </a:t>
            </a:r>
            <a:r>
              <a:rPr lang="en-GB" noProof="0" err="1"/>
              <a:t>pt</a:t>
            </a:r>
            <a:r>
              <a:rPr lang="en-GB" noProof="0"/>
              <a:t> maximum 2 lines</a:t>
            </a:r>
          </a:p>
        </p:txBody>
      </p:sp>
      <p:sp>
        <p:nvSpPr>
          <p:cNvPr id="29" name="Number 2">
            <a:extLst>
              <a:ext uri="{FF2B5EF4-FFF2-40B4-BE49-F238E27FC236}">
                <a16:creationId xmlns:a16="http://schemas.microsoft.com/office/drawing/2014/main" id="{070CCA7F-9F4E-488D-8922-181D30B8152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0154803" y="2318648"/>
            <a:ext cx="710130" cy="677108"/>
          </a:xfrm>
          <a:prstGeom prst="rect">
            <a:avLst/>
          </a:prstGeom>
        </p:spPr>
        <p:txBody>
          <a:bodyPr wrap="none" anchor="b">
            <a:spAutoFit/>
          </a:bodyPr>
          <a:lstStyle>
            <a:lvl1pPr algn="r">
              <a:defRPr sz="4400" b="0">
                <a:solidFill>
                  <a:schemeClr val="bg1">
                    <a:alpha val="50000"/>
                  </a:schemeClr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5pPr>
          </a:lstStyle>
          <a:p>
            <a:pPr lvl="0"/>
            <a:r>
              <a:rPr lang="en-GB" noProof="0"/>
              <a:t>02</a:t>
            </a: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4EA7F043-7881-498F-A81E-75B54F42FCB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910529" y="3684717"/>
            <a:ext cx="5488144" cy="775597"/>
          </a:xfrm>
          <a:prstGeom prst="rect">
            <a:avLst/>
          </a:prstGeom>
        </p:spPr>
        <p:txBody>
          <a:bodyPr>
            <a:spAutoFit/>
          </a:bodyPr>
          <a:lstStyle>
            <a:lvl1pPr>
              <a:lnSpc>
                <a:spcPct val="90000"/>
              </a:lnSpc>
              <a:defRPr sz="2800" b="0">
                <a:solidFill>
                  <a:schemeClr val="bg1"/>
                </a:solidFill>
                <a:latin typeface="+mn-lt"/>
              </a:defRPr>
            </a:lvl1pPr>
            <a:lvl2pPr marL="0" indent="0">
              <a:buNone/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noProof="0"/>
              <a:t>Insert item 28 </a:t>
            </a:r>
            <a:r>
              <a:rPr lang="en-GB" noProof="0" err="1"/>
              <a:t>pt</a:t>
            </a:r>
            <a:r>
              <a:rPr lang="en-GB" noProof="0"/>
              <a:t> minimum 24 </a:t>
            </a:r>
            <a:r>
              <a:rPr lang="en-GB" noProof="0" err="1"/>
              <a:t>pt</a:t>
            </a:r>
            <a:r>
              <a:rPr lang="en-GB" noProof="0"/>
              <a:t> maximum 2 lines</a:t>
            </a:r>
          </a:p>
        </p:txBody>
      </p:sp>
      <p:sp>
        <p:nvSpPr>
          <p:cNvPr id="31" name="Number 3">
            <a:extLst>
              <a:ext uri="{FF2B5EF4-FFF2-40B4-BE49-F238E27FC236}">
                <a16:creationId xmlns:a16="http://schemas.microsoft.com/office/drawing/2014/main" id="{B7DCA8EC-FBDE-4440-8977-42B428C7E03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0125948" y="3591324"/>
            <a:ext cx="738985" cy="677108"/>
          </a:xfrm>
          <a:prstGeom prst="rect">
            <a:avLst/>
          </a:prstGeom>
        </p:spPr>
        <p:txBody>
          <a:bodyPr wrap="none" anchor="b">
            <a:spAutoFit/>
          </a:bodyPr>
          <a:lstStyle>
            <a:lvl1pPr algn="r">
              <a:defRPr sz="4400" b="0">
                <a:solidFill>
                  <a:schemeClr val="bg1">
                    <a:alpha val="50000"/>
                  </a:schemeClr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5pPr>
          </a:lstStyle>
          <a:p>
            <a:pPr lvl="0"/>
            <a:r>
              <a:rPr lang="en-GB" noProof="0"/>
              <a:t>03</a:t>
            </a:r>
          </a:p>
        </p:txBody>
      </p:sp>
      <p:sp>
        <p:nvSpPr>
          <p:cNvPr id="37" name="Text Placeholder 4">
            <a:extLst>
              <a:ext uri="{FF2B5EF4-FFF2-40B4-BE49-F238E27FC236}">
                <a16:creationId xmlns:a16="http://schemas.microsoft.com/office/drawing/2014/main" id="{D02F4B9D-5596-44CF-A6AC-490EF97984B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910529" y="4957669"/>
            <a:ext cx="5488144" cy="775597"/>
          </a:xfrm>
          <a:prstGeom prst="rect">
            <a:avLst/>
          </a:prstGeom>
        </p:spPr>
        <p:txBody>
          <a:bodyPr>
            <a:spAutoFit/>
          </a:bodyPr>
          <a:lstStyle>
            <a:lvl1pPr>
              <a:lnSpc>
                <a:spcPct val="90000"/>
              </a:lnSpc>
              <a:defRPr sz="2800" b="0">
                <a:solidFill>
                  <a:schemeClr val="bg1"/>
                </a:solidFill>
                <a:latin typeface="+mn-lt"/>
              </a:defRPr>
            </a:lvl1pPr>
            <a:lvl2pPr marL="0" indent="0">
              <a:buNone/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noProof="0"/>
              <a:t>Insert item 28 </a:t>
            </a:r>
            <a:r>
              <a:rPr lang="en-GB" noProof="0" err="1"/>
              <a:t>pt</a:t>
            </a:r>
            <a:r>
              <a:rPr lang="en-GB" noProof="0"/>
              <a:t> minimum 24 </a:t>
            </a:r>
            <a:r>
              <a:rPr lang="en-GB" noProof="0" err="1"/>
              <a:t>pt</a:t>
            </a:r>
            <a:r>
              <a:rPr lang="en-GB" noProof="0"/>
              <a:t> maximum 2 lines</a:t>
            </a:r>
          </a:p>
        </p:txBody>
      </p:sp>
      <p:sp>
        <p:nvSpPr>
          <p:cNvPr id="38" name="Number 4">
            <a:extLst>
              <a:ext uri="{FF2B5EF4-FFF2-40B4-BE49-F238E27FC236}">
                <a16:creationId xmlns:a16="http://schemas.microsoft.com/office/drawing/2014/main" id="{FF5D9BE0-F70F-4ED9-9866-494A719463C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119536" y="4856735"/>
            <a:ext cx="745397" cy="677108"/>
          </a:xfrm>
          <a:prstGeom prst="rect">
            <a:avLst/>
          </a:prstGeom>
        </p:spPr>
        <p:txBody>
          <a:bodyPr wrap="none" anchor="b">
            <a:spAutoFit/>
          </a:bodyPr>
          <a:lstStyle>
            <a:lvl1pPr algn="r">
              <a:defRPr sz="4400" b="0">
                <a:solidFill>
                  <a:schemeClr val="bg1">
                    <a:alpha val="50000"/>
                  </a:schemeClr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5pPr>
          </a:lstStyle>
          <a:p>
            <a:pPr lvl="0"/>
            <a:r>
              <a:rPr lang="en-GB" noProof="0"/>
              <a:t>04</a:t>
            </a:r>
          </a:p>
        </p:txBody>
      </p:sp>
    </p:spTree>
    <p:extLst>
      <p:ext uri="{BB962C8B-B14F-4D97-AF65-F5344CB8AC3E}">
        <p14:creationId xmlns:p14="http://schemas.microsoft.com/office/powerpoint/2010/main" val="249119687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– (6) Dark Purple BG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AFF5546-AE35-4C7F-AF06-30931F8FFF1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endParaRPr lang="en-GB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F61DA7F-EC1D-415C-8A25-1CF5DBF4CF5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fld id="{FC1BBE33-A891-48E8-970C-4A8D55F96D53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F80826-A7D7-4F3F-ACE9-2F388BD096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6729" y="858567"/>
            <a:ext cx="4103886" cy="777600"/>
          </a:xfrm>
        </p:spPr>
        <p:txBody>
          <a:bodyPr/>
          <a:lstStyle>
            <a:lvl1pPr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Contents</a:t>
            </a:r>
          </a:p>
        </p:txBody>
      </p:sp>
      <p:sp>
        <p:nvSpPr>
          <p:cNvPr id="14" name="Number 1">
            <a:extLst>
              <a:ext uri="{FF2B5EF4-FFF2-40B4-BE49-F238E27FC236}">
                <a16:creationId xmlns:a16="http://schemas.microsoft.com/office/drawing/2014/main" id="{ED44F01A-DC9C-41DC-BE25-87CADD81393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243453" y="863193"/>
            <a:ext cx="718145" cy="738664"/>
          </a:xfrm>
          <a:prstGeom prst="rect">
            <a:avLst/>
          </a:prstGeom>
        </p:spPr>
        <p:txBody>
          <a:bodyPr wrap="none" anchor="b">
            <a:spAutoFit/>
          </a:bodyPr>
          <a:lstStyle>
            <a:lvl1pPr>
              <a:defRPr sz="4800" b="0">
                <a:solidFill>
                  <a:schemeClr val="accent5"/>
                </a:solidFill>
                <a:latin typeface="Graphik Semibold" panose="020B0703030202060203" pitchFamily="34" charset="0"/>
              </a:defRPr>
            </a:lvl1pPr>
            <a:lvl2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5pPr>
          </a:lstStyle>
          <a:p>
            <a:pPr lvl="0"/>
            <a:r>
              <a:rPr lang="en-GB" noProof="0"/>
              <a:t>01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CB11F205-13C3-4779-91F0-20803C855F1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69371" y="1675163"/>
            <a:ext cx="2304363" cy="68400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1600" b="0">
                <a:solidFill>
                  <a:schemeClr val="bg1"/>
                </a:solidFill>
                <a:latin typeface="+mn-lt"/>
              </a:defRPr>
            </a:lvl1pPr>
            <a:lvl2pPr marL="0" indent="0">
              <a:buNone/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noProof="0"/>
              <a:t>Insert item 16pt minimum 14pt maximum 3 lines</a:t>
            </a:r>
          </a:p>
        </p:txBody>
      </p:sp>
      <p:sp>
        <p:nvSpPr>
          <p:cNvPr id="16" name="Number 2">
            <a:extLst>
              <a:ext uri="{FF2B5EF4-FFF2-40B4-BE49-F238E27FC236}">
                <a16:creationId xmlns:a16="http://schemas.microsoft.com/office/drawing/2014/main" id="{B68F41FC-2B8A-4DC8-AA13-3C8BBC0CCB2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43453" y="2704776"/>
            <a:ext cx="817531" cy="738664"/>
          </a:xfrm>
          <a:prstGeom prst="rect">
            <a:avLst/>
          </a:prstGeom>
        </p:spPr>
        <p:txBody>
          <a:bodyPr wrap="none" anchor="b">
            <a:spAutoFit/>
          </a:bodyPr>
          <a:lstStyle>
            <a:lvl1pPr>
              <a:defRPr sz="4800" b="0">
                <a:solidFill>
                  <a:schemeClr val="accent5"/>
                </a:solidFill>
                <a:latin typeface="Graphik Semibold" panose="020B0703030202060203" pitchFamily="34" charset="0"/>
              </a:defRPr>
            </a:lvl1pPr>
            <a:lvl2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5pPr>
          </a:lstStyle>
          <a:p>
            <a:pPr lvl="0"/>
            <a:r>
              <a:rPr lang="en-GB" noProof="0"/>
              <a:t>02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216C751D-D776-41EF-800E-3660353B522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69371" y="3496157"/>
            <a:ext cx="2304363" cy="68400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1600" b="0">
                <a:solidFill>
                  <a:schemeClr val="bg1"/>
                </a:solidFill>
                <a:latin typeface="+mn-lt"/>
              </a:defRPr>
            </a:lvl1pPr>
            <a:lvl2pPr marL="0" indent="0">
              <a:buNone/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noProof="0"/>
              <a:t>Insert item 16pt minimum 14pt maximum 3 lines</a:t>
            </a:r>
          </a:p>
        </p:txBody>
      </p:sp>
      <p:sp>
        <p:nvSpPr>
          <p:cNvPr id="18" name="Number 3">
            <a:extLst>
              <a:ext uri="{FF2B5EF4-FFF2-40B4-BE49-F238E27FC236}">
                <a16:creationId xmlns:a16="http://schemas.microsoft.com/office/drawing/2014/main" id="{57A626DF-4E32-433B-A935-495018D8892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43453" y="4550661"/>
            <a:ext cx="843180" cy="738664"/>
          </a:xfrm>
          <a:prstGeom prst="rect">
            <a:avLst/>
          </a:prstGeom>
        </p:spPr>
        <p:txBody>
          <a:bodyPr wrap="none" anchor="b">
            <a:spAutoFit/>
          </a:bodyPr>
          <a:lstStyle>
            <a:lvl1pPr>
              <a:defRPr sz="4800" b="0">
                <a:solidFill>
                  <a:schemeClr val="accent5"/>
                </a:solidFill>
                <a:latin typeface="Graphik Semibold" panose="020B0703030202060203" pitchFamily="34" charset="0"/>
              </a:defRPr>
            </a:lvl1pPr>
            <a:lvl2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5pPr>
          </a:lstStyle>
          <a:p>
            <a:pPr lvl="0"/>
            <a:r>
              <a:rPr lang="en-GB" noProof="0"/>
              <a:t>03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198E063C-466C-4886-8018-B5877658FBC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69371" y="5352337"/>
            <a:ext cx="2304363" cy="68400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1600" b="0">
                <a:solidFill>
                  <a:schemeClr val="bg1"/>
                </a:solidFill>
                <a:latin typeface="+mn-lt"/>
              </a:defRPr>
            </a:lvl1pPr>
            <a:lvl2pPr marL="0" indent="0">
              <a:buNone/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noProof="0"/>
              <a:t>Insert item 16pt minimum 14pt maximum 3 lines</a:t>
            </a:r>
          </a:p>
        </p:txBody>
      </p:sp>
      <p:sp>
        <p:nvSpPr>
          <p:cNvPr id="13" name="Number 4">
            <a:extLst>
              <a:ext uri="{FF2B5EF4-FFF2-40B4-BE49-F238E27FC236}">
                <a16:creationId xmlns:a16="http://schemas.microsoft.com/office/drawing/2014/main" id="{4C6B6E96-A460-4F5A-B164-6F525C17CAA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198456" y="863193"/>
            <a:ext cx="857607" cy="738664"/>
          </a:xfrm>
          <a:prstGeom prst="rect">
            <a:avLst/>
          </a:prstGeom>
        </p:spPr>
        <p:txBody>
          <a:bodyPr wrap="none" anchor="b">
            <a:spAutoFit/>
          </a:bodyPr>
          <a:lstStyle>
            <a:lvl1pPr>
              <a:defRPr sz="4800" b="0">
                <a:solidFill>
                  <a:schemeClr val="accent5"/>
                </a:solidFill>
                <a:latin typeface="Graphik Semibold" panose="020B0703030202060203" pitchFamily="34" charset="0"/>
              </a:defRPr>
            </a:lvl1pPr>
            <a:lvl2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5pPr>
          </a:lstStyle>
          <a:p>
            <a:pPr lvl="0"/>
            <a:r>
              <a:rPr lang="en-GB" noProof="0"/>
              <a:t>04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0000D618-EA83-49DF-8A81-D181D8F3294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224374" y="1675163"/>
            <a:ext cx="2304363" cy="68400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1600" b="0">
                <a:solidFill>
                  <a:schemeClr val="bg1"/>
                </a:solidFill>
                <a:latin typeface="+mn-lt"/>
              </a:defRPr>
            </a:lvl1pPr>
            <a:lvl2pPr marL="0" indent="0">
              <a:buNone/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noProof="0"/>
              <a:t>Insert item 16pt minimum 14pt maximum 3 lines</a:t>
            </a:r>
          </a:p>
        </p:txBody>
      </p:sp>
      <p:sp>
        <p:nvSpPr>
          <p:cNvPr id="15" name="Number 5">
            <a:extLst>
              <a:ext uri="{FF2B5EF4-FFF2-40B4-BE49-F238E27FC236}">
                <a16:creationId xmlns:a16="http://schemas.microsoft.com/office/drawing/2014/main" id="{B7321C86-9CEC-441F-BD03-F6EE5DC63A3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198456" y="2704776"/>
            <a:ext cx="831959" cy="738664"/>
          </a:xfrm>
          <a:prstGeom prst="rect">
            <a:avLst/>
          </a:prstGeom>
        </p:spPr>
        <p:txBody>
          <a:bodyPr wrap="none" anchor="b">
            <a:spAutoFit/>
          </a:bodyPr>
          <a:lstStyle>
            <a:lvl1pPr>
              <a:defRPr sz="4800" b="0">
                <a:solidFill>
                  <a:schemeClr val="accent5"/>
                </a:solidFill>
                <a:latin typeface="Graphik Semibold" panose="020B0703030202060203" pitchFamily="34" charset="0"/>
              </a:defRPr>
            </a:lvl1pPr>
            <a:lvl2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5pPr>
          </a:lstStyle>
          <a:p>
            <a:pPr lvl="0"/>
            <a:r>
              <a:rPr lang="en-GB" noProof="0"/>
              <a:t>05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F8612C15-79D9-4AA2-B185-2600A8843F1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224374" y="3496157"/>
            <a:ext cx="2304363" cy="68400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1600" b="0">
                <a:solidFill>
                  <a:schemeClr val="bg1"/>
                </a:solidFill>
                <a:latin typeface="+mn-lt"/>
              </a:defRPr>
            </a:lvl1pPr>
            <a:lvl2pPr marL="0" indent="0">
              <a:buNone/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noProof="0"/>
              <a:t>Insert item 16pt minimum 14pt maximum 3 lines</a:t>
            </a:r>
          </a:p>
        </p:txBody>
      </p:sp>
      <p:sp>
        <p:nvSpPr>
          <p:cNvPr id="17" name="Number 6">
            <a:extLst>
              <a:ext uri="{FF2B5EF4-FFF2-40B4-BE49-F238E27FC236}">
                <a16:creationId xmlns:a16="http://schemas.microsoft.com/office/drawing/2014/main" id="{E22694AF-E6BC-4FD6-84A2-7234BC6148C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198456" y="4550661"/>
            <a:ext cx="856004" cy="738664"/>
          </a:xfrm>
          <a:prstGeom prst="rect">
            <a:avLst/>
          </a:prstGeom>
        </p:spPr>
        <p:txBody>
          <a:bodyPr wrap="none" anchor="b">
            <a:spAutoFit/>
          </a:bodyPr>
          <a:lstStyle>
            <a:lvl1pPr>
              <a:defRPr sz="4800" b="0">
                <a:solidFill>
                  <a:schemeClr val="accent5"/>
                </a:solidFill>
                <a:latin typeface="Graphik Semibold" panose="020B0703030202060203" pitchFamily="34" charset="0"/>
              </a:defRPr>
            </a:lvl1pPr>
            <a:lvl2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5pPr>
          </a:lstStyle>
          <a:p>
            <a:pPr lvl="0"/>
            <a:r>
              <a:rPr lang="en-GB" noProof="0"/>
              <a:t>06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BABCE85-56EC-4D87-BAE8-9C84974D732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224374" y="5352337"/>
            <a:ext cx="2304363" cy="68400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1600" b="0">
                <a:solidFill>
                  <a:schemeClr val="bg1"/>
                </a:solidFill>
                <a:latin typeface="+mn-lt"/>
              </a:defRPr>
            </a:lvl1pPr>
            <a:lvl2pPr marL="0" indent="0">
              <a:buNone/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noProof="0"/>
              <a:t>Insert item 16pt minimum 14pt maximum 3 lines</a:t>
            </a:r>
          </a:p>
        </p:txBody>
      </p:sp>
    </p:spTree>
    <p:extLst>
      <p:ext uri="{BB962C8B-B14F-4D97-AF65-F5344CB8AC3E}">
        <p14:creationId xmlns:p14="http://schemas.microsoft.com/office/powerpoint/2010/main" val="232121395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- Numbered, Gradient 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0E5F4E6-B568-4CAA-8A9A-E210D2B33617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BEFB18-903B-4CB2-8373-EC994218463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76872E1-3CB8-45EA-A826-1429BD5BE353}" type="slidenum">
              <a:rPr lang="en-CA" smtClean="0"/>
              <a:pPr/>
              <a:t>‹#›</a:t>
            </a:fld>
            <a:endParaRPr lang="en-CA"/>
          </a:p>
        </p:txBody>
      </p:sp>
      <p:pic>
        <p:nvPicPr>
          <p:cNvPr id="4" name="Gradient" descr="Purple Gradient Background&#10;">
            <a:extLst>
              <a:ext uri="{FF2B5EF4-FFF2-40B4-BE49-F238E27FC236}">
                <a16:creationId xmlns:a16="http://schemas.microsoft.com/office/drawing/2014/main" id="{D02FFC4C-825E-4FC6-AD15-4690ADF30E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4381501" y="-4381501"/>
            <a:ext cx="3428998" cy="12191999"/>
          </a:xfrm>
          <a:prstGeom prst="rect">
            <a:avLst/>
          </a:prstGeom>
        </p:spPr>
      </p:pic>
      <p:sp>
        <p:nvSpPr>
          <p:cNvPr id="11" name="Big number">
            <a:extLst>
              <a:ext uri="{FF2B5EF4-FFF2-40B4-BE49-F238E27FC236}">
                <a16:creationId xmlns:a16="http://schemas.microsoft.com/office/drawing/2014/main" id="{63E56B88-63DE-42F5-AE08-5F9069ED6835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920999" y="835805"/>
            <a:ext cx="6346575" cy="2194487"/>
          </a:xfrm>
        </p:spPr>
        <p:txBody>
          <a:bodyPr anchor="ctr"/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None/>
              <a:defRPr lang="en-US" sz="16600" b="1" kern="1200" dirty="0">
                <a:ln w="38100">
                  <a:solidFill>
                    <a:schemeClr val="bg1"/>
                  </a:solidFill>
                </a:ln>
                <a:noFill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/>
              <a:t>#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40638" y="3889828"/>
            <a:ext cx="6326937" cy="2155372"/>
          </a:xfrm>
        </p:spPr>
        <p:txBody>
          <a:bodyPr anchor="t">
            <a:noAutofit/>
          </a:bodyPr>
          <a:lstStyle>
            <a:lvl1pPr>
              <a:lnSpc>
                <a:spcPct val="80000"/>
              </a:lnSpc>
              <a:defRPr sz="54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Section title 54pt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0741A08E-B93F-E14E-AB8A-C62CD19AED6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874001" y="3889828"/>
            <a:ext cx="3328988" cy="2155372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None/>
              <a:defRPr sz="2400">
                <a:latin typeface="GT Sectra Fine Rg" panose="00000500000000000000" pitchFamily="50" charset="0"/>
              </a:defRPr>
            </a:lvl1pPr>
            <a:lvl2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2pPr>
            <a:lvl3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3pPr>
            <a:lvl4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4pPr>
            <a:lvl5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5pPr>
          </a:lstStyle>
          <a:p>
            <a:pPr lvl="0"/>
            <a:r>
              <a:rPr lang="en-GB"/>
              <a:t>Place subtitle here in GT Sectra Fine 24pt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409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orient="horz" pos="2904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- Numbered, Gradient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0E5F4E6-B568-4CAA-8A9A-E210D2B33617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BEFB18-903B-4CB2-8373-EC994218463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76872E1-3CB8-45EA-A826-1429BD5BE353}" type="slidenum">
              <a:rPr lang="en-CA" smtClean="0"/>
              <a:pPr/>
              <a:t>‹#›</a:t>
            </a:fld>
            <a:endParaRPr lang="en-CA"/>
          </a:p>
        </p:txBody>
      </p:sp>
      <p:pic>
        <p:nvPicPr>
          <p:cNvPr id="5" name="Gradient" descr="Purple and pint gradient background">
            <a:extLst>
              <a:ext uri="{FF2B5EF4-FFF2-40B4-BE49-F238E27FC236}">
                <a16:creationId xmlns:a16="http://schemas.microsoft.com/office/drawing/2014/main" id="{D4188215-7E7B-4D4D-A2E1-FD3DAF9D5B6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2"/>
            <a:ext cx="12192000" cy="3429000"/>
          </a:xfrm>
          <a:prstGeom prst="rect">
            <a:avLst/>
          </a:prstGeom>
        </p:spPr>
      </p:pic>
      <p:sp>
        <p:nvSpPr>
          <p:cNvPr id="11" name="Big number">
            <a:extLst>
              <a:ext uri="{FF2B5EF4-FFF2-40B4-BE49-F238E27FC236}">
                <a16:creationId xmlns:a16="http://schemas.microsoft.com/office/drawing/2014/main" id="{63E56B88-63DE-42F5-AE08-5F9069ED6835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920999" y="835805"/>
            <a:ext cx="6346575" cy="2194487"/>
          </a:xfrm>
        </p:spPr>
        <p:txBody>
          <a:bodyPr anchor="ctr"/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None/>
              <a:defRPr lang="en-US" sz="16600" b="1" kern="1200" dirty="0">
                <a:ln w="38100">
                  <a:solidFill>
                    <a:schemeClr val="bg1"/>
                  </a:solidFill>
                </a:ln>
                <a:noFill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/>
              <a:t>#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9600" y="3889829"/>
            <a:ext cx="6327975" cy="2155372"/>
          </a:xfrm>
        </p:spPr>
        <p:txBody>
          <a:bodyPr anchor="t">
            <a:noAutofit/>
          </a:bodyPr>
          <a:lstStyle>
            <a:lvl1pPr>
              <a:lnSpc>
                <a:spcPct val="80000"/>
              </a:lnSpc>
              <a:defRPr sz="54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Section title 54pt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0741A08E-B93F-E14E-AB8A-C62CD19AED6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874001" y="3889828"/>
            <a:ext cx="3328988" cy="2155373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None/>
              <a:defRPr sz="2400">
                <a:latin typeface="GT Sectra Fine Rg" panose="00000500000000000000" pitchFamily="50" charset="0"/>
              </a:defRPr>
            </a:lvl1pPr>
            <a:lvl2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2pPr>
            <a:lvl3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3pPr>
            <a:lvl4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4pPr>
            <a:lvl5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5pPr>
          </a:lstStyle>
          <a:p>
            <a:pPr lvl="0"/>
            <a:r>
              <a:rPr lang="en-GB"/>
              <a:t>Place subtitle here in GT Sectra Fine 24pt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4928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orient="horz" pos="2904">
          <p15:clr>
            <a:srgbClr val="5ACBF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838D02C-73E3-494C-AB78-2725A445870E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713ECC-CA3E-473F-8221-73B652DBDFB0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876872E1-3CB8-45EA-A826-1429BD5BE353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37C10AFE-A1A0-400E-B25F-A15F6675AAB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5451" y="1362150"/>
            <a:ext cx="4963624" cy="1627418"/>
          </a:xfrm>
        </p:spPr>
        <p:txBody>
          <a:bodyPr>
            <a:noAutofit/>
          </a:bodyPr>
          <a:lstStyle>
            <a:lvl1pPr>
              <a:defRPr sz="5400"/>
            </a:lvl1pPr>
          </a:lstStyle>
          <a:p>
            <a:r>
              <a:rPr lang="en-US"/>
              <a:t>Section introduction</a:t>
            </a:r>
            <a:endParaRPr lang="en-AU"/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05B13111-DFF3-4A72-BBF3-05B438EBE80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62146" y="3300717"/>
            <a:ext cx="4936929" cy="2744482"/>
          </a:xfrm>
        </p:spPr>
        <p:txBody>
          <a:bodyPr/>
          <a:lstStyle>
            <a:lvl1pPr>
              <a:spcBef>
                <a:spcPts val="0"/>
              </a:spcBef>
              <a:spcAft>
                <a:spcPts val="1200"/>
              </a:spcAft>
              <a:defRPr sz="2400">
                <a:solidFill>
                  <a:schemeClr val="accent1"/>
                </a:solidFill>
                <a:latin typeface="GT Sectra Fine Rg" panose="00000500000000000000" pitchFamily="50" charset="0"/>
              </a:defRPr>
            </a:lvl1pPr>
          </a:lstStyle>
          <a:p>
            <a:pPr lvl="0"/>
            <a:r>
              <a:rPr lang="en-US"/>
              <a:t>Click to edit Master </a:t>
            </a:r>
            <a:br>
              <a:rPr lang="en-US"/>
            </a:br>
            <a:r>
              <a:rPr lang="en-US"/>
              <a:t>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BBA1B5-C077-429B-B8B5-3E4D80450C2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75388" y="1382138"/>
            <a:ext cx="5544000" cy="466306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3297304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s 2 - Headline + GT Sectr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895D36B-A8AA-4F37-B445-2A97FB634FA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37C9B8-F41F-46C4-BF7F-10E5E4DE372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76872E1-3CB8-45EA-A826-1429BD5BE353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51A5E4-3909-4229-80CB-2E4CA2A5B2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3293" y="1390455"/>
            <a:ext cx="5562209" cy="1632856"/>
          </a:xfrm>
        </p:spPr>
        <p:txBody>
          <a:bodyPr/>
          <a:lstStyle/>
          <a:p>
            <a:r>
              <a:rPr lang="en-GB"/>
              <a:t>Place headline here (36pt, min 30pt)</a:t>
            </a:r>
            <a:endParaRPr lang="en-US"/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1DC12A70-EB69-034B-A8B3-5A8F76E5FC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62146" y="3004456"/>
            <a:ext cx="5543356" cy="3040744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2400">
                <a:solidFill>
                  <a:schemeClr val="accent1"/>
                </a:solidFill>
                <a:latin typeface="GT Sectra Fine Rg" panose="00000500000000000000" pitchFamily="50" charset="0"/>
              </a:defRPr>
            </a:lvl1pPr>
            <a:lvl2pPr marL="0" indent="0">
              <a:buNone/>
              <a:defRPr sz="1800"/>
            </a:lvl2pPr>
            <a:lvl3pPr marL="228600">
              <a:buFont typeface="Arial" panose="020B0604020202020204" pitchFamily="34" charset="0"/>
              <a:buChar char="•"/>
              <a:defRPr sz="1800"/>
            </a:lvl3pPr>
            <a:lvl4pPr marL="457200">
              <a:buFont typeface="System Font"/>
              <a:buChar char="–"/>
              <a:defRPr sz="1600"/>
            </a:lvl4pPr>
            <a:lvl5pPr marL="685800">
              <a:buFont typeface="Arial" panose="020B0604020202020204" pitchFamily="34" charset="0"/>
              <a:buChar char="•"/>
              <a:defRPr sz="1600"/>
            </a:lvl5pPr>
          </a:lstStyle>
          <a:p>
            <a:pPr lvl="0"/>
            <a:r>
              <a:rPr lang="en-US"/>
              <a:t>Place sub-headline here in GT Sectra Fine, indent for other levels</a:t>
            </a:r>
          </a:p>
          <a:p>
            <a:pPr lvl="1"/>
            <a:r>
              <a:rPr lang="en-US"/>
              <a:t>Second level (text 18pt)</a:t>
            </a:r>
          </a:p>
          <a:p>
            <a:pPr lvl="2"/>
            <a:r>
              <a:rPr lang="en-US"/>
              <a:t>Third level bullet (bullet 18pt)</a:t>
            </a:r>
          </a:p>
          <a:p>
            <a:pPr lvl="3"/>
            <a:r>
              <a:rPr lang="en-US"/>
              <a:t>Fourth level bullet (bullet 16pt)</a:t>
            </a:r>
          </a:p>
          <a:p>
            <a:pPr lvl="4"/>
            <a:r>
              <a:rPr lang="en-US"/>
              <a:t>Fifth level bullet (bullet 16pt)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C1513EB-EC9B-9B42-BA12-BC659505A768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286499" y="1381027"/>
            <a:ext cx="5524500" cy="4664173"/>
          </a:xfrm>
        </p:spPr>
        <p:txBody>
          <a:bodyPr/>
          <a:lstStyle/>
          <a:p>
            <a:pPr lvl="0"/>
            <a:r>
              <a:rPr lang="en-US"/>
              <a:t>Place text here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757630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64">
          <p15:clr>
            <a:srgbClr val="5ACBF0"/>
          </p15:clr>
        </p15:guide>
        <p15:guide id="2" pos="3720">
          <p15:clr>
            <a:srgbClr val="5ACBF0"/>
          </p15:clr>
        </p15:guide>
        <p15:guide id="3" pos="3960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(Style A) – Be the chan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A person standing in front of a building&#10;&#10;Description automatically generated">
            <a:extLst>
              <a:ext uri="{FF2B5EF4-FFF2-40B4-BE49-F238E27FC236}">
                <a16:creationId xmlns:a16="http://schemas.microsoft.com/office/drawing/2014/main" id="{89A7F942-2374-492B-B5F4-E646314C58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0998" y="381000"/>
            <a:ext cx="11428413" cy="6094414"/>
          </a:xfrm>
          <a:prstGeom prst="rect">
            <a:avLst/>
          </a:prstGeom>
        </p:spPr>
      </p:pic>
      <p:sp>
        <p:nvSpPr>
          <p:cNvPr id="8" name="Overlay">
            <a:extLst>
              <a:ext uri="{FF2B5EF4-FFF2-40B4-BE49-F238E27FC236}">
                <a16:creationId xmlns:a16="http://schemas.microsoft.com/office/drawing/2014/main" id="{DAD3C0E6-A98A-467C-939F-30A0865156BF}"/>
              </a:ext>
            </a:extLst>
          </p:cNvPr>
          <p:cNvSpPr/>
          <p:nvPr userDrawn="1"/>
        </p:nvSpPr>
        <p:spPr>
          <a:xfrm flipH="1">
            <a:off x="729405" y="381000"/>
            <a:ext cx="11080006" cy="6094414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30000"/>
                </a:schemeClr>
              </a:gs>
              <a:gs pos="83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Accenture Logo" descr="Accenture Logo">
            <a:extLst>
              <a:ext uri="{FF2B5EF4-FFF2-40B4-BE49-F238E27FC236}">
                <a16:creationId xmlns:a16="http://schemas.microsoft.com/office/drawing/2014/main" id="{E5B661C1-3A87-42FC-978F-EFE4BAADF86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7365" y="5356223"/>
            <a:ext cx="1882800" cy="4966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C0037DA-877B-4969-92F3-D62917753DD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60436" y="1853972"/>
            <a:ext cx="5966274" cy="2476499"/>
          </a:xfrm>
        </p:spPr>
        <p:txBody>
          <a:bodyPr anchor="b"/>
          <a:lstStyle>
            <a:lvl1pPr algn="l">
              <a:lnSpc>
                <a:spcPct val="80000"/>
              </a:lnSpc>
              <a:defRPr sz="88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Place title here</a:t>
            </a:r>
          </a:p>
        </p:txBody>
      </p:sp>
      <p:sp>
        <p:nvSpPr>
          <p:cNvPr id="9" name="Subtitle">
            <a:extLst>
              <a:ext uri="{FF2B5EF4-FFF2-40B4-BE49-F238E27FC236}">
                <a16:creationId xmlns:a16="http://schemas.microsoft.com/office/drawing/2014/main" id="{57E0760B-6E4B-4E52-AA52-87BEAF8D065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919469" y="4489253"/>
            <a:ext cx="5907281" cy="738187"/>
          </a:xfrm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GT Sectra Fine Rg" panose="00000500000000000000" pitchFamily="50" charset="0"/>
              </a:defRPr>
            </a:lvl1pPr>
          </a:lstStyle>
          <a:p>
            <a:pPr lvl="0"/>
            <a:r>
              <a:rPr lang="en-US"/>
              <a:t>Place subtitle here in GT Sectra Fine Regular 24 pt</a:t>
            </a:r>
            <a:endParaRPr lang="en-CA"/>
          </a:p>
        </p:txBody>
      </p:sp>
      <p:sp>
        <p:nvSpPr>
          <p:cNvPr id="11" name="Presenter">
            <a:extLst>
              <a:ext uri="{FF2B5EF4-FFF2-40B4-BE49-F238E27FC236}">
                <a16:creationId xmlns:a16="http://schemas.microsoft.com/office/drawing/2014/main" id="{B2BDB7F4-6E1D-4904-AD31-0A33E91A2E6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925761" y="5336222"/>
            <a:ext cx="5900949" cy="530687"/>
          </a:xfrm>
        </p:spPr>
        <p:txBody>
          <a:bodyPr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Presenter</a:t>
            </a:r>
          </a:p>
        </p:txBody>
      </p:sp>
    </p:spTree>
    <p:extLst>
      <p:ext uri="{BB962C8B-B14F-4D97-AF65-F5344CB8AC3E}">
        <p14:creationId xmlns:p14="http://schemas.microsoft.com/office/powerpoint/2010/main" val="24991691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Dark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ccenture GTS">
            <a:extLst>
              <a:ext uri="{FF2B5EF4-FFF2-40B4-BE49-F238E27FC236}">
                <a16:creationId xmlns:a16="http://schemas.microsoft.com/office/drawing/2014/main" id="{F2EDDB92-A0A9-4A54-9F31-A960D34092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381000" y="6482516"/>
            <a:ext cx="190926" cy="201600"/>
          </a:xfrm>
          <a:custGeom>
            <a:avLst/>
            <a:gdLst>
              <a:gd name="connsiteX0" fmla="*/ 0 w 153352"/>
              <a:gd name="connsiteY0" fmla="*/ 114300 h 161925"/>
              <a:gd name="connsiteX1" fmla="*/ 89535 w 153352"/>
              <a:gd name="connsiteY1" fmla="*/ 80963 h 161925"/>
              <a:gd name="connsiteX2" fmla="*/ 0 w 153352"/>
              <a:gd name="connsiteY2" fmla="*/ 46673 h 161925"/>
              <a:gd name="connsiteX3" fmla="*/ 0 w 153352"/>
              <a:gd name="connsiteY3" fmla="*/ 0 h 161925"/>
              <a:gd name="connsiteX4" fmla="*/ 153352 w 153352"/>
              <a:gd name="connsiteY4" fmla="*/ 61913 h 161925"/>
              <a:gd name="connsiteX5" fmla="*/ 153352 w 153352"/>
              <a:gd name="connsiteY5" fmla="*/ 100013 h 161925"/>
              <a:gd name="connsiteX6" fmla="*/ 0 w 153352"/>
              <a:gd name="connsiteY6" fmla="*/ 161925 h 161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3352" h="161925">
                <a:moveTo>
                  <a:pt x="0" y="114300"/>
                </a:moveTo>
                <a:lnTo>
                  <a:pt x="89535" y="80963"/>
                </a:lnTo>
                <a:lnTo>
                  <a:pt x="0" y="46673"/>
                </a:lnTo>
                <a:lnTo>
                  <a:pt x="0" y="0"/>
                </a:lnTo>
                <a:lnTo>
                  <a:pt x="153352" y="61913"/>
                </a:lnTo>
                <a:lnTo>
                  <a:pt x="153352" y="100013"/>
                </a:lnTo>
                <a:lnTo>
                  <a:pt x="0" y="161925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AE79D51-D2C1-4FCA-98A1-107687692176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9B983D-02F7-4A2C-91E0-78DE1A3C7BF6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876872E1-3CB8-45EA-A826-1429BD5BE353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B724FC-99D8-4981-8E09-DCD2DDFFC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CF415F-3689-45B9-9B4F-EC0507DDDAF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79414" y="1717675"/>
            <a:ext cx="11427814" cy="43275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699537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B615CF9-0171-42E2-9C83-DD0E6FA49AA4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DB17F2-668F-4A12-81F2-7C406CC886E3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876872E1-3CB8-45EA-A826-1429BD5BE353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6F93B3A-1669-41E7-9EBD-EB1A7B4763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CF415F-3689-45B9-9B4F-EC0507DDDAF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79414" y="1717675"/>
            <a:ext cx="11427814" cy="43275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0527676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/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D8DD0FB-DEBF-40CF-BE37-FCCE323C3B9E}"/>
              </a:ext>
            </a:extLst>
          </p:cNvPr>
          <p:cNvSpPr>
            <a:spLocks noGrp="1"/>
          </p:cNvSpPr>
          <p:nvPr>
            <p:ph type="ftr" sz="quarter" idx="40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6B35F7-995C-4996-AF82-D3E25A0FC66B}"/>
              </a:ext>
            </a:extLst>
          </p:cNvPr>
          <p:cNvSpPr>
            <a:spLocks noGrp="1"/>
          </p:cNvSpPr>
          <p:nvPr>
            <p:ph type="sldNum" sz="quarter" idx="41"/>
          </p:nvPr>
        </p:nvSpPr>
        <p:spPr/>
        <p:txBody>
          <a:bodyPr/>
          <a:lstStyle/>
          <a:p>
            <a:fld id="{876872E1-3CB8-45EA-A826-1429BD5BE353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9D0C057-902E-4672-BC5C-A4E6DC861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8" name="Subtitle">
            <a:extLst>
              <a:ext uri="{FF2B5EF4-FFF2-40B4-BE49-F238E27FC236}">
                <a16:creationId xmlns:a16="http://schemas.microsoft.com/office/drawing/2014/main" id="{2F61C189-E88E-47C6-9590-4DDA84807E5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63600" y="1278000"/>
            <a:ext cx="11437372" cy="514738"/>
          </a:xfrm>
          <a:prstGeom prst="rect">
            <a:avLst/>
          </a:prstGeom>
        </p:spPr>
        <p:txBody>
          <a:bodyPr wrap="square" lIns="0" tIns="144000" rIns="0" bIns="0">
            <a:spAutoFit/>
          </a:bodyPr>
          <a:lstStyle>
            <a:lvl1pPr marL="0" marR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400">
                <a:solidFill>
                  <a:schemeClr val="tx1"/>
                </a:solidFill>
                <a:latin typeface="GT Sectra Fine Rg" panose="00000500000000000000" pitchFamily="50" charset="0"/>
              </a:defRPr>
            </a:lvl1pPr>
          </a:lstStyle>
          <a:p>
            <a:pPr marL="0" marR="0" lvl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/>
              <a:t>Insert subtitle here at 24pt, align to the baseline of the 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3F98DC-635B-4F7B-9683-E77B24BCA3C2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379411" y="2214562"/>
            <a:ext cx="11426400" cy="38306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0335110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EDE015D-05DF-4CF4-9C73-CA7078C68DF1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6B5ADD-3D35-4EA5-BAB5-8CA5E5B43EA8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876872E1-3CB8-45EA-A826-1429BD5BE353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619DC44-9B98-430A-B97B-EF69DE5C4A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E710234C-451D-4E7A-978E-9149C22956E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79411" y="1717675"/>
            <a:ext cx="5526089" cy="43275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68913FF3-5E8B-41AA-94A1-F4AA28FA516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84913" y="1717675"/>
            <a:ext cx="5523362" cy="43275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7533070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s w/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8D57FB2-ADD1-4803-A511-50DD71659F1F}"/>
              </a:ext>
            </a:extLst>
          </p:cNvPr>
          <p:cNvSpPr>
            <a:spLocks noGrp="1"/>
          </p:cNvSpPr>
          <p:nvPr>
            <p:ph type="ftr" sz="quarter" idx="39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AE5897-3A7C-4619-9025-F30A931D68AC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/>
        <p:txBody>
          <a:bodyPr/>
          <a:lstStyle/>
          <a:p>
            <a:fld id="{876872E1-3CB8-45EA-A826-1429BD5BE353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A3A4C6D-5A5C-48BD-B6B8-3DA1446C8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2" name="Subtitle">
            <a:extLst>
              <a:ext uri="{FF2B5EF4-FFF2-40B4-BE49-F238E27FC236}">
                <a16:creationId xmlns:a16="http://schemas.microsoft.com/office/drawing/2014/main" id="{0A54FDE0-A795-45B6-85A2-1A0EE11F8A4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63600" y="1278000"/>
            <a:ext cx="11437372" cy="514738"/>
          </a:xfrm>
          <a:prstGeom prst="rect">
            <a:avLst/>
          </a:prstGeom>
        </p:spPr>
        <p:txBody>
          <a:bodyPr wrap="square" lIns="0" tIns="144000" rIns="0" bIns="0">
            <a:spAutoFit/>
          </a:bodyPr>
          <a:lstStyle>
            <a:lvl1pPr marL="0" marR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400">
                <a:solidFill>
                  <a:schemeClr val="tx1"/>
                </a:solidFill>
                <a:latin typeface="GT Sectra Fine Rg" panose="00000500000000000000" pitchFamily="50" charset="0"/>
              </a:defRPr>
            </a:lvl1pPr>
          </a:lstStyle>
          <a:p>
            <a:pPr marL="0" marR="0" lvl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/>
              <a:t>Insert subtitle here at 24pt, align to the baseline of the title</a:t>
            </a:r>
          </a:p>
        </p:txBody>
      </p:sp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6D591809-FBD2-4002-800C-B479F8DF6C2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378000" y="2214563"/>
            <a:ext cx="5527500" cy="38306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F01527E2-5E08-409E-A34A-135B8A194FB4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6284913" y="2214563"/>
            <a:ext cx="5523362" cy="38306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7928786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338F49-FEB9-4027-883A-D1F7ABD4557F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359FC32-058D-4BD6-BE3C-2CA3D427326D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876872E1-3CB8-45EA-A826-1429BD5BE353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CCB29A-D5B0-446B-BDC3-0CAEF4377D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30DF5F7E-7617-43D2-B152-68B0836A97F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78000" y="1717675"/>
            <a:ext cx="3562175" cy="43275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0EDA8E03-1102-4085-98C9-F9B61291BEE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311706" y="1717675"/>
            <a:ext cx="3562176" cy="43275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951F0277-50C4-4538-A470-D7433428139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245413" y="1717675"/>
            <a:ext cx="3564000" cy="43275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5093378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Columns w/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A0F3BC-16D6-4CF5-9388-B0423764539D}"/>
              </a:ext>
            </a:extLst>
          </p:cNvPr>
          <p:cNvSpPr>
            <a:spLocks noGrp="1"/>
          </p:cNvSpPr>
          <p:nvPr>
            <p:ph type="ftr" sz="quarter" idx="40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478978C-A2AA-43AA-A878-557AE149E429}"/>
              </a:ext>
            </a:extLst>
          </p:cNvPr>
          <p:cNvSpPr>
            <a:spLocks noGrp="1"/>
          </p:cNvSpPr>
          <p:nvPr>
            <p:ph type="sldNum" sz="quarter" idx="41"/>
          </p:nvPr>
        </p:nvSpPr>
        <p:spPr/>
        <p:txBody>
          <a:bodyPr/>
          <a:lstStyle/>
          <a:p>
            <a:fld id="{876872E1-3CB8-45EA-A826-1429BD5BE353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8A665C8-46D5-4B37-9124-195C74576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11" name="Subtitle">
            <a:extLst>
              <a:ext uri="{FF2B5EF4-FFF2-40B4-BE49-F238E27FC236}">
                <a16:creationId xmlns:a16="http://schemas.microsoft.com/office/drawing/2014/main" id="{3649CC10-6FB6-4F0C-99BB-3594981B945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63600" y="1278000"/>
            <a:ext cx="11437372" cy="514738"/>
          </a:xfrm>
          <a:prstGeom prst="rect">
            <a:avLst/>
          </a:prstGeom>
        </p:spPr>
        <p:txBody>
          <a:bodyPr wrap="square" lIns="0" tIns="144000" rIns="0" bIns="0">
            <a:spAutoFit/>
          </a:bodyPr>
          <a:lstStyle>
            <a:lvl1pPr marL="0" marR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400">
                <a:solidFill>
                  <a:schemeClr val="tx1"/>
                </a:solidFill>
                <a:latin typeface="GT Sectra Fine Rg" panose="00000500000000000000" pitchFamily="50" charset="0"/>
              </a:defRPr>
            </a:lvl1pPr>
          </a:lstStyle>
          <a:p>
            <a:pPr marL="0" marR="0" lvl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/>
              <a:t>Insert subtitle here at 24pt, align to the baseline of the title</a:t>
            </a:r>
          </a:p>
        </p:txBody>
      </p:sp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2961336A-DB63-44D5-9F70-939E9EAA3284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378000" y="2214562"/>
            <a:ext cx="3562175" cy="38306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1CA02F35-EE56-4849-A21F-FE8FB47E072A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4311706" y="2214562"/>
            <a:ext cx="3562176" cy="38306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F34A3A8E-78C1-429B-81CB-462EB30FE36C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245413" y="2214562"/>
            <a:ext cx="3564000" cy="38306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2355866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1EF0AC-1E6E-4C42-84AD-0614BD740988}"/>
              </a:ext>
            </a:extLst>
          </p:cNvPr>
          <p:cNvSpPr>
            <a:spLocks noGrp="1"/>
          </p:cNvSpPr>
          <p:nvPr>
            <p:ph type="ftr" sz="quarter" idx="41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27805E-BED1-4C8E-910D-BA45FD9A81F8}"/>
              </a:ext>
            </a:extLst>
          </p:cNvPr>
          <p:cNvSpPr>
            <a:spLocks noGrp="1"/>
          </p:cNvSpPr>
          <p:nvPr>
            <p:ph type="sldNum" sz="quarter" idx="42"/>
          </p:nvPr>
        </p:nvSpPr>
        <p:spPr/>
        <p:txBody>
          <a:bodyPr/>
          <a:lstStyle/>
          <a:p>
            <a:fld id="{876872E1-3CB8-45EA-A826-1429BD5BE353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275FB2-F793-4659-9194-1A91B1869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15" name="Text Placeholder 1">
            <a:extLst>
              <a:ext uri="{FF2B5EF4-FFF2-40B4-BE49-F238E27FC236}">
                <a16:creationId xmlns:a16="http://schemas.microsoft.com/office/drawing/2014/main" id="{F84BA58F-6B00-43FF-8649-A324DD206A93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378000" y="1717675"/>
            <a:ext cx="2576338" cy="432752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CF2D9557-0A1C-4957-AD5F-C7766B5A24E3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3328430" y="1717675"/>
            <a:ext cx="2577600" cy="432752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9F1777D9-15C5-4278-AD5F-EAE831BB5D8B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6280122" y="1717675"/>
            <a:ext cx="2577600" cy="432752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F25965FF-30D6-4B26-A9FD-618888174D2C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231813" y="1717675"/>
            <a:ext cx="2577600" cy="432752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1755436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Columns w/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8F4B10-70D1-496D-9219-6370BE9CAC59}"/>
              </a:ext>
            </a:extLst>
          </p:cNvPr>
          <p:cNvSpPr>
            <a:spLocks noGrp="1"/>
          </p:cNvSpPr>
          <p:nvPr>
            <p:ph type="ftr" sz="quarter" idx="41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5C8B79-E659-4AE8-A1D9-C42B2CB2AB69}"/>
              </a:ext>
            </a:extLst>
          </p:cNvPr>
          <p:cNvSpPr>
            <a:spLocks noGrp="1"/>
          </p:cNvSpPr>
          <p:nvPr>
            <p:ph type="sldNum" sz="quarter" idx="42"/>
          </p:nvPr>
        </p:nvSpPr>
        <p:spPr/>
        <p:txBody>
          <a:bodyPr/>
          <a:lstStyle/>
          <a:p>
            <a:fld id="{876872E1-3CB8-45EA-A826-1429BD5BE353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8E6D7EF-3679-4AFB-9139-2D383EDEF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17" name="Subtitle">
            <a:extLst>
              <a:ext uri="{FF2B5EF4-FFF2-40B4-BE49-F238E27FC236}">
                <a16:creationId xmlns:a16="http://schemas.microsoft.com/office/drawing/2014/main" id="{172EBD01-3D0C-4ADA-BCFE-A8435BEB2CF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63600" y="1278000"/>
            <a:ext cx="11437372" cy="514738"/>
          </a:xfrm>
          <a:prstGeom prst="rect">
            <a:avLst/>
          </a:prstGeom>
        </p:spPr>
        <p:txBody>
          <a:bodyPr wrap="square" lIns="0" tIns="144000" rIns="0" bIns="0">
            <a:spAutoFit/>
          </a:bodyPr>
          <a:lstStyle>
            <a:lvl1pPr marL="0" marR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400">
                <a:solidFill>
                  <a:schemeClr val="tx1"/>
                </a:solidFill>
                <a:latin typeface="GT Sectra Fine Rg" panose="00000500000000000000" pitchFamily="50" charset="0"/>
              </a:defRPr>
            </a:lvl1pPr>
          </a:lstStyle>
          <a:p>
            <a:pPr marL="0" marR="0" lvl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/>
              <a:t>Insert subtitle here at 24pt, align to the baseline of the title</a:t>
            </a:r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BB47697B-FE81-4829-9D0B-8D44222A63D5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378000" y="2214562"/>
            <a:ext cx="2577600" cy="38306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0075D078-EC21-452D-A2D3-DA872C6AF75A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3329271" y="2214562"/>
            <a:ext cx="2577600" cy="38306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C025D9FE-3B11-4D3B-961A-D066B72BE01C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6280542" y="2214562"/>
            <a:ext cx="2577600" cy="38306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49B8AD5B-92F7-40CB-8380-5473F043C5B4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231813" y="2214562"/>
            <a:ext cx="2577600" cy="38306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1154160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, 2nd level w/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DCB4C45-DA5A-4942-B2BC-3A3C92559517}"/>
              </a:ext>
            </a:extLst>
          </p:cNvPr>
          <p:cNvSpPr>
            <a:spLocks noGrp="1"/>
          </p:cNvSpPr>
          <p:nvPr>
            <p:ph type="ftr" sz="quarter" idx="52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3DA79F-612D-4548-9303-CB09A721CAFD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/>
        <p:txBody>
          <a:bodyPr/>
          <a:lstStyle/>
          <a:p>
            <a:fld id="{876872E1-3CB8-45EA-A826-1429BD5BE353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12" name="Second level headline">
            <a:extLst>
              <a:ext uri="{FF2B5EF4-FFF2-40B4-BE49-F238E27FC236}">
                <a16:creationId xmlns:a16="http://schemas.microsoft.com/office/drawing/2014/main" id="{1D22D32D-37B1-47BC-B944-5A18A82FE97F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381600" y="342446"/>
            <a:ext cx="11426400" cy="736967"/>
          </a:xfrm>
        </p:spPr>
        <p:txBody>
          <a:bodyPr bIns="486000">
            <a:spAutoFit/>
          </a:bodyPr>
          <a:lstStyle>
            <a:lvl1pPr>
              <a:defRPr sz="1600" b="0">
                <a:solidFill>
                  <a:schemeClr val="tx1"/>
                </a:solidFill>
                <a:latin typeface="Graphik Medium" panose="020B0603030202060203" pitchFamily="34" charset="0"/>
              </a:defRPr>
            </a:lvl1pPr>
            <a:lvl2pPr>
              <a:defRPr sz="2800">
                <a:latin typeface="Graphik Semibold" panose="020B0703030202060203" pitchFamily="34" charset="0"/>
              </a:defRPr>
            </a:lvl2pPr>
          </a:lstStyle>
          <a:p>
            <a:pPr lvl="0"/>
            <a:r>
              <a:rPr lang="en-US"/>
              <a:t>Second level headline</a:t>
            </a:r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A515C7-6FAF-493D-827A-76AD8115F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8941" y="1056269"/>
            <a:ext cx="11460472" cy="49859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24" name="Subtitle">
            <a:extLst>
              <a:ext uri="{FF2B5EF4-FFF2-40B4-BE49-F238E27FC236}">
                <a16:creationId xmlns:a16="http://schemas.microsoft.com/office/drawing/2014/main" id="{A153EF74-07C6-4CB8-B6AA-D3A91CE06D2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63600" y="1449206"/>
            <a:ext cx="11437372" cy="514738"/>
          </a:xfrm>
          <a:prstGeom prst="rect">
            <a:avLst/>
          </a:prstGeom>
        </p:spPr>
        <p:txBody>
          <a:bodyPr wrap="square" lIns="0" tIns="144000" rIns="0" bIns="0">
            <a:spAutoFit/>
          </a:bodyPr>
          <a:lstStyle>
            <a:lvl1pPr marL="0" marR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400">
                <a:solidFill>
                  <a:schemeClr val="tx1"/>
                </a:solidFill>
                <a:latin typeface="GT Sectra Fine Rg" panose="00000500000000000000" pitchFamily="50" charset="0"/>
              </a:defRPr>
            </a:lvl1pPr>
          </a:lstStyle>
          <a:p>
            <a:pPr marL="0" marR="0" lvl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/>
              <a:t>Insert subtitle here at 24pt, align to the baseline of the title</a:t>
            </a:r>
          </a:p>
        </p:txBody>
      </p:sp>
      <p:sp>
        <p:nvSpPr>
          <p:cNvPr id="19" name="Text Placeholder 1">
            <a:extLst>
              <a:ext uri="{FF2B5EF4-FFF2-40B4-BE49-F238E27FC236}">
                <a16:creationId xmlns:a16="http://schemas.microsoft.com/office/drawing/2014/main" id="{75E3DDCE-2AC8-4A3E-8D8C-3B3AA120888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378000" y="2401608"/>
            <a:ext cx="2577600" cy="364359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FEF6EC0B-4095-4153-9681-82CD214386D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3329271" y="2401608"/>
            <a:ext cx="2577600" cy="364359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925F0B2E-DFA6-4AFE-9919-2D1FD5DEC02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6280542" y="2401608"/>
            <a:ext cx="2577600" cy="364359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C180D475-C759-41BE-9926-F658EBBB2946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231813" y="2401608"/>
            <a:ext cx="2577600" cy="364359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775173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(Style A) – Intelligent clou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3" descr="A picture containing light&#10;&#10;Description automatically generated">
            <a:extLst>
              <a:ext uri="{FF2B5EF4-FFF2-40B4-BE49-F238E27FC236}">
                <a16:creationId xmlns:a16="http://schemas.microsoft.com/office/drawing/2014/main" id="{459027D4-DC45-4980-AE8E-8B9FA9D40D9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0998" y="381000"/>
            <a:ext cx="11428413" cy="6094414"/>
          </a:xfrm>
          <a:prstGeom prst="rect">
            <a:avLst/>
          </a:prstGeom>
        </p:spPr>
      </p:pic>
      <p:sp>
        <p:nvSpPr>
          <p:cNvPr id="13" name="Overlay">
            <a:extLst>
              <a:ext uri="{FF2B5EF4-FFF2-40B4-BE49-F238E27FC236}">
                <a16:creationId xmlns:a16="http://schemas.microsoft.com/office/drawing/2014/main" id="{EC3139BB-C409-4A09-9C64-0C45CD22907A}"/>
              </a:ext>
            </a:extLst>
          </p:cNvPr>
          <p:cNvSpPr/>
          <p:nvPr userDrawn="1"/>
        </p:nvSpPr>
        <p:spPr>
          <a:xfrm>
            <a:off x="381000" y="381000"/>
            <a:ext cx="11036425" cy="6094414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30000"/>
                </a:schemeClr>
              </a:gs>
              <a:gs pos="83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Accenture Logo" descr="Accenture Logo">
            <a:extLst>
              <a:ext uri="{FF2B5EF4-FFF2-40B4-BE49-F238E27FC236}">
                <a16:creationId xmlns:a16="http://schemas.microsoft.com/office/drawing/2014/main" id="{E5B661C1-3A87-42FC-978F-EFE4BAADF86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7365" y="5356223"/>
            <a:ext cx="1882800" cy="4966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C0037DA-877B-4969-92F3-D62917753DD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60436" y="1853972"/>
            <a:ext cx="5966274" cy="2476499"/>
          </a:xfrm>
        </p:spPr>
        <p:txBody>
          <a:bodyPr anchor="b"/>
          <a:lstStyle>
            <a:lvl1pPr algn="l">
              <a:lnSpc>
                <a:spcPct val="80000"/>
              </a:lnSpc>
              <a:defRPr sz="88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Place title here</a:t>
            </a:r>
          </a:p>
        </p:txBody>
      </p:sp>
      <p:sp>
        <p:nvSpPr>
          <p:cNvPr id="9" name="Subtitle">
            <a:extLst>
              <a:ext uri="{FF2B5EF4-FFF2-40B4-BE49-F238E27FC236}">
                <a16:creationId xmlns:a16="http://schemas.microsoft.com/office/drawing/2014/main" id="{57E0760B-6E4B-4E52-AA52-87BEAF8D065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919469" y="4489253"/>
            <a:ext cx="5907281" cy="738187"/>
          </a:xfrm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GT Sectra Fine Rg" panose="00000500000000000000" pitchFamily="50" charset="0"/>
              </a:defRPr>
            </a:lvl1pPr>
          </a:lstStyle>
          <a:p>
            <a:pPr lvl="0"/>
            <a:r>
              <a:rPr lang="en-US"/>
              <a:t>Place subtitle here in GT Sectra Fine Regular 24 pt</a:t>
            </a:r>
            <a:endParaRPr lang="en-CA"/>
          </a:p>
        </p:txBody>
      </p:sp>
      <p:sp>
        <p:nvSpPr>
          <p:cNvPr id="11" name="Presenter">
            <a:extLst>
              <a:ext uri="{FF2B5EF4-FFF2-40B4-BE49-F238E27FC236}">
                <a16:creationId xmlns:a16="http://schemas.microsoft.com/office/drawing/2014/main" id="{B2BDB7F4-6E1D-4904-AD31-0A33E91A2E6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925761" y="5336222"/>
            <a:ext cx="5900949" cy="530687"/>
          </a:xfrm>
        </p:spPr>
        <p:txBody>
          <a:bodyPr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Presenter</a:t>
            </a:r>
          </a:p>
        </p:txBody>
      </p:sp>
    </p:spTree>
    <p:extLst>
      <p:ext uri="{BB962C8B-B14F-4D97-AF65-F5344CB8AC3E}">
        <p14:creationId xmlns:p14="http://schemas.microsoft.com/office/powerpoint/2010/main" val="37996692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py &amp; content (chart, pictur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958BE1-DA1C-4489-ACEE-29A3972B1E9B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59FFE8-8DFE-46FB-9423-76434B20C8FF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876872E1-3CB8-45EA-A826-1429BD5BE353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3B3DBDE-DBD9-46CC-9B1B-F9883D754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">
            <a:extLst>
              <a:ext uri="{FF2B5EF4-FFF2-40B4-BE49-F238E27FC236}">
                <a16:creationId xmlns:a16="http://schemas.microsoft.com/office/drawing/2014/main" id="{C7A74989-BEF5-42BA-A4DD-05E4DC35E65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79412" y="1717676"/>
            <a:ext cx="4073526" cy="433752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8" name="Content Placeholder">
            <a:extLst>
              <a:ext uri="{FF2B5EF4-FFF2-40B4-BE49-F238E27FC236}">
                <a16:creationId xmlns:a16="http://schemas.microsoft.com/office/drawing/2014/main" id="{E15866A6-5FB6-4879-B190-D941386C0FD9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4794250" y="1717676"/>
            <a:ext cx="7015164" cy="433752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5966217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A37A82E-2DEE-4B40-9876-82DA2C52831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E641C0-D5BF-4321-B46F-898E7B529B2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76872E1-3CB8-45EA-A826-1429BD5BE353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2F8B16-9AE8-497D-AC80-CDFC4FCE2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2861374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 - Dark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6171F8-64F0-48FB-9014-2E96A507F3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E28681-39C3-4694-8697-7CDB8DD8DC7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76872E1-3CB8-45EA-A826-1429BD5BE353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2F8B16-9AE8-497D-AC80-CDFC4FCE2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Accenture GTS">
            <a:extLst>
              <a:ext uri="{FF2B5EF4-FFF2-40B4-BE49-F238E27FC236}">
                <a16:creationId xmlns:a16="http://schemas.microsoft.com/office/drawing/2014/main" id="{830D29DB-581A-4B0C-80CB-C04BF4DFBC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381000" y="6482516"/>
            <a:ext cx="190926" cy="201600"/>
          </a:xfrm>
          <a:custGeom>
            <a:avLst/>
            <a:gdLst>
              <a:gd name="connsiteX0" fmla="*/ 0 w 153352"/>
              <a:gd name="connsiteY0" fmla="*/ 114300 h 161925"/>
              <a:gd name="connsiteX1" fmla="*/ 89535 w 153352"/>
              <a:gd name="connsiteY1" fmla="*/ 80963 h 161925"/>
              <a:gd name="connsiteX2" fmla="*/ 0 w 153352"/>
              <a:gd name="connsiteY2" fmla="*/ 46673 h 161925"/>
              <a:gd name="connsiteX3" fmla="*/ 0 w 153352"/>
              <a:gd name="connsiteY3" fmla="*/ 0 h 161925"/>
              <a:gd name="connsiteX4" fmla="*/ 153352 w 153352"/>
              <a:gd name="connsiteY4" fmla="*/ 61913 h 161925"/>
              <a:gd name="connsiteX5" fmla="*/ 153352 w 153352"/>
              <a:gd name="connsiteY5" fmla="*/ 100013 h 161925"/>
              <a:gd name="connsiteX6" fmla="*/ 0 w 153352"/>
              <a:gd name="connsiteY6" fmla="*/ 161925 h 161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3352" h="161925">
                <a:moveTo>
                  <a:pt x="0" y="114300"/>
                </a:moveTo>
                <a:lnTo>
                  <a:pt x="89535" y="80963"/>
                </a:lnTo>
                <a:lnTo>
                  <a:pt x="0" y="46673"/>
                </a:lnTo>
                <a:lnTo>
                  <a:pt x="0" y="0"/>
                </a:lnTo>
                <a:lnTo>
                  <a:pt x="153352" y="61913"/>
                </a:lnTo>
                <a:lnTo>
                  <a:pt x="153352" y="100013"/>
                </a:lnTo>
                <a:lnTo>
                  <a:pt x="0" y="161925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742137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/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F75F791-0044-4427-9767-3066DA05981F}"/>
              </a:ext>
            </a:extLst>
          </p:cNvPr>
          <p:cNvSpPr>
            <a:spLocks noGrp="1"/>
          </p:cNvSpPr>
          <p:nvPr>
            <p:ph type="ftr" sz="quarter" idx="37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38B1EC-FA17-45DA-8517-D23A942161D3}"/>
              </a:ext>
            </a:extLst>
          </p:cNvPr>
          <p:cNvSpPr>
            <a:spLocks noGrp="1"/>
          </p:cNvSpPr>
          <p:nvPr>
            <p:ph type="sldNum" sz="quarter" idx="38"/>
          </p:nvPr>
        </p:nvSpPr>
        <p:spPr/>
        <p:txBody>
          <a:bodyPr/>
          <a:lstStyle/>
          <a:p>
            <a:fld id="{876872E1-3CB8-45EA-A826-1429BD5BE353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A6D71CE-7DF7-430D-9253-F92774218F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ubtitle">
            <a:extLst>
              <a:ext uri="{FF2B5EF4-FFF2-40B4-BE49-F238E27FC236}">
                <a16:creationId xmlns:a16="http://schemas.microsoft.com/office/drawing/2014/main" id="{0119807B-39A9-41FD-8CD3-CD67C006211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63600" y="1278000"/>
            <a:ext cx="11437371" cy="514738"/>
          </a:xfrm>
          <a:prstGeom prst="rect">
            <a:avLst/>
          </a:prstGeom>
        </p:spPr>
        <p:txBody>
          <a:bodyPr wrap="square" lIns="0" tIns="144000" rIns="0" bIns="0">
            <a:spAutoFit/>
          </a:bodyPr>
          <a:lstStyle>
            <a:lvl1pPr marL="0" marR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400">
                <a:solidFill>
                  <a:schemeClr val="tx1"/>
                </a:solidFill>
                <a:latin typeface="GT Sectra Fine Rg" panose="00000500000000000000" pitchFamily="50" charset="0"/>
              </a:defRPr>
            </a:lvl1pPr>
          </a:lstStyle>
          <a:p>
            <a:pPr marL="0" marR="0" lvl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/>
              <a:t>Insert subtitle here at 24pt, align to the baseline of the title</a:t>
            </a:r>
          </a:p>
        </p:txBody>
      </p:sp>
    </p:spTree>
    <p:extLst>
      <p:ext uri="{BB962C8B-B14F-4D97-AF65-F5344CB8AC3E}">
        <p14:creationId xmlns:p14="http://schemas.microsoft.com/office/powerpoint/2010/main" val="202035283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– 3/4 Light Gray BG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778D95-8C37-429A-8A2E-E4BBB27FEADB}"/>
              </a:ext>
            </a:extLst>
          </p:cNvPr>
          <p:cNvSpPr>
            <a:spLocks noGrp="1"/>
          </p:cNvSpPr>
          <p:nvPr>
            <p:ph type="ftr" sz="quarter" idx="37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7C55A33-C5C7-4D74-AC05-CD47D7349102}"/>
              </a:ext>
            </a:extLst>
          </p:cNvPr>
          <p:cNvSpPr>
            <a:spLocks noGrp="1"/>
          </p:cNvSpPr>
          <p:nvPr>
            <p:ph type="sldNum" sz="quarter" idx="38"/>
          </p:nvPr>
        </p:nvSpPr>
        <p:spPr/>
        <p:txBody>
          <a:bodyPr/>
          <a:lstStyle/>
          <a:p>
            <a:fld id="{876872E1-3CB8-45EA-A826-1429BD5BE353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2" name="White BG">
            <a:extLst>
              <a:ext uri="{FF2B5EF4-FFF2-40B4-BE49-F238E27FC236}">
                <a16:creationId xmlns:a16="http://schemas.microsoft.com/office/drawing/2014/main" id="{F10AB230-F03C-430B-9156-81617BFA8E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20247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bg1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A6D71CE-7DF7-430D-9253-F92774218F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ubtitle">
            <a:extLst>
              <a:ext uri="{FF2B5EF4-FFF2-40B4-BE49-F238E27FC236}">
                <a16:creationId xmlns:a16="http://schemas.microsoft.com/office/drawing/2014/main" id="{0119807B-39A9-41FD-8CD3-CD67C006211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63600" y="784800"/>
            <a:ext cx="11437372" cy="514738"/>
          </a:xfrm>
          <a:prstGeom prst="rect">
            <a:avLst/>
          </a:prstGeom>
        </p:spPr>
        <p:txBody>
          <a:bodyPr wrap="square" lIns="0" tIns="144000" rIns="0" bIns="0">
            <a:spAutoFit/>
          </a:bodyPr>
          <a:lstStyle>
            <a:lvl1pPr marL="0" marR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400">
                <a:solidFill>
                  <a:schemeClr val="tx1"/>
                </a:solidFill>
                <a:latin typeface="GT Sectra Fine Rg" panose="00000500000000000000" pitchFamily="50" charset="0"/>
              </a:defRPr>
            </a:lvl1pPr>
          </a:lstStyle>
          <a:p>
            <a:pPr marL="0" marR="0" lvl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/>
              <a:t>Insert subtitle here at 24pt, align to the baseline of the title</a:t>
            </a:r>
          </a:p>
        </p:txBody>
      </p:sp>
    </p:spTree>
    <p:extLst>
      <p:ext uri="{BB962C8B-B14F-4D97-AF65-F5344CB8AC3E}">
        <p14:creationId xmlns:p14="http://schemas.microsoft.com/office/powerpoint/2010/main" val="137479306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2nd lev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FA9ACAF-0AB3-486A-9DE5-2887606D91B5}"/>
              </a:ext>
            </a:extLst>
          </p:cNvPr>
          <p:cNvSpPr>
            <a:spLocks noGrp="1"/>
          </p:cNvSpPr>
          <p:nvPr>
            <p:ph type="ftr" sz="quarter" idx="52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8DC02D-45D4-4110-A812-E892BE7FD83A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/>
        <p:txBody>
          <a:bodyPr/>
          <a:lstStyle/>
          <a:p>
            <a:fld id="{876872E1-3CB8-45EA-A826-1429BD5BE353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9" name="Second level headline">
            <a:extLst>
              <a:ext uri="{FF2B5EF4-FFF2-40B4-BE49-F238E27FC236}">
                <a16:creationId xmlns:a16="http://schemas.microsoft.com/office/drawing/2014/main" id="{1A56F09B-6F9B-4C04-904E-5E72DF390119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381600" y="342446"/>
            <a:ext cx="11426400" cy="736967"/>
          </a:xfrm>
        </p:spPr>
        <p:txBody>
          <a:bodyPr bIns="486000">
            <a:spAutoFit/>
          </a:bodyPr>
          <a:lstStyle>
            <a:lvl1pPr>
              <a:defRPr sz="1600" b="0">
                <a:solidFill>
                  <a:schemeClr val="tx1"/>
                </a:solidFill>
                <a:latin typeface="Graphik Medium" panose="020B0603030202060203" pitchFamily="34" charset="0"/>
              </a:defRPr>
            </a:lvl1pPr>
            <a:lvl2pPr>
              <a:defRPr sz="2800">
                <a:latin typeface="Graphik Semibold" panose="020B0703030202060203" pitchFamily="34" charset="0"/>
              </a:defRPr>
            </a:lvl2pPr>
          </a:lstStyle>
          <a:p>
            <a:pPr lvl="0"/>
            <a:r>
              <a:rPr lang="en-US"/>
              <a:t>Second level headline</a:t>
            </a:r>
            <a:endParaRPr lang="en-GB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A444F9C4-0633-4AA2-81D4-06E89770D0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200" y="1054800"/>
            <a:ext cx="11427814" cy="900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1417682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2nd level w/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4B6FF9F-3878-4B8B-B7BB-8194F5FE2924}"/>
              </a:ext>
            </a:extLst>
          </p:cNvPr>
          <p:cNvSpPr>
            <a:spLocks noGrp="1"/>
          </p:cNvSpPr>
          <p:nvPr>
            <p:ph type="ftr" sz="quarter" idx="52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90A60B-8C57-482F-8E1C-A6F89C7946C7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/>
        <p:txBody>
          <a:bodyPr/>
          <a:lstStyle/>
          <a:p>
            <a:fld id="{876872E1-3CB8-45EA-A826-1429BD5BE353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11" name="Second level headline">
            <a:extLst>
              <a:ext uri="{FF2B5EF4-FFF2-40B4-BE49-F238E27FC236}">
                <a16:creationId xmlns:a16="http://schemas.microsoft.com/office/drawing/2014/main" id="{D5CF75DE-1FDF-49B2-B4F0-B668E9A2A798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381600" y="342446"/>
            <a:ext cx="11426400" cy="736967"/>
          </a:xfrm>
        </p:spPr>
        <p:txBody>
          <a:bodyPr bIns="486000">
            <a:spAutoFit/>
          </a:bodyPr>
          <a:lstStyle>
            <a:lvl1pPr>
              <a:defRPr sz="1600" b="0">
                <a:solidFill>
                  <a:schemeClr val="tx1"/>
                </a:solidFill>
                <a:latin typeface="Graphik Medium" panose="020B0603030202060203" pitchFamily="34" charset="0"/>
              </a:defRPr>
            </a:lvl1pPr>
            <a:lvl2pPr>
              <a:defRPr sz="2800">
                <a:latin typeface="Graphik Semibold" panose="020B0703030202060203" pitchFamily="34" charset="0"/>
              </a:defRPr>
            </a:lvl2pPr>
          </a:lstStyle>
          <a:p>
            <a:pPr lvl="0"/>
            <a:r>
              <a:rPr lang="en-US"/>
              <a:t>Second level headline</a:t>
            </a:r>
            <a:endParaRPr lang="en-GB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A80C8B35-7888-4B39-9647-A26DE4379D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200" y="1054831"/>
            <a:ext cx="11458800" cy="900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12" name="Subtitle">
            <a:extLst>
              <a:ext uri="{FF2B5EF4-FFF2-40B4-BE49-F238E27FC236}">
                <a16:creationId xmlns:a16="http://schemas.microsoft.com/office/drawing/2014/main" id="{05967A9C-923D-445C-8DBB-D0743765216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63600" y="1450800"/>
            <a:ext cx="11437372" cy="514738"/>
          </a:xfrm>
          <a:prstGeom prst="rect">
            <a:avLst/>
          </a:prstGeom>
        </p:spPr>
        <p:txBody>
          <a:bodyPr wrap="square" lIns="0" tIns="144000" rIns="0" bIns="0">
            <a:spAutoFit/>
          </a:bodyPr>
          <a:lstStyle>
            <a:lvl1pPr marL="0" marR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400">
                <a:solidFill>
                  <a:schemeClr val="tx1"/>
                </a:solidFill>
                <a:latin typeface="GT Sectra Fine Rg" panose="00000500000000000000" pitchFamily="50" charset="0"/>
              </a:defRPr>
            </a:lvl1pPr>
          </a:lstStyle>
          <a:p>
            <a:pPr marL="0" marR="0" lvl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/>
              <a:t>Insert subtitle here at 24pt, align to the baseline of the title</a:t>
            </a:r>
          </a:p>
        </p:txBody>
      </p:sp>
    </p:spTree>
    <p:extLst>
      <p:ext uri="{BB962C8B-B14F-4D97-AF65-F5344CB8AC3E}">
        <p14:creationId xmlns:p14="http://schemas.microsoft.com/office/powerpoint/2010/main" val="379267544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2A3FAEB-F266-4A8F-B6CA-9FD72225B2F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8524CD0-43FB-4FAB-9B37-0A0FBDCFD67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76872E1-3CB8-45EA-A826-1429BD5BE353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4463300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 – Sh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7EEE3CD-91E5-4921-B5CD-FF16F75E012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94CBBD-A07C-4E3F-8733-1356853E5A1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76872E1-3CB8-45EA-A826-1429BD5BE353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E72966F5-34F6-449E-A6D7-727B062D6B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45100" y="644239"/>
            <a:ext cx="4960399" cy="1218795"/>
          </a:xfrm>
        </p:spPr>
        <p:txBody>
          <a:bodyPr wrap="square" anchor="t">
            <a:spAutoFit/>
          </a:bodyPr>
          <a:lstStyle>
            <a:lvl1pPr>
              <a:defRPr sz="4400"/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26093771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 – Short w/ Image (dark)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9654A4B1-FC26-45C8-B94F-61669809743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1520487"/>
              <a:gd name="connsiteY0" fmla="*/ 0 h 6137275"/>
              <a:gd name="connsiteX1" fmla="*/ 11520487 w 11520487"/>
              <a:gd name="connsiteY1" fmla="*/ 0 h 6137275"/>
              <a:gd name="connsiteX2" fmla="*/ 11520487 w 11520487"/>
              <a:gd name="connsiteY2" fmla="*/ 6137275 h 6137275"/>
              <a:gd name="connsiteX3" fmla="*/ 0 w 11520487"/>
              <a:gd name="connsiteY3" fmla="*/ 6137275 h 6137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0487" h="6137275">
                <a:moveTo>
                  <a:pt x="0" y="0"/>
                </a:moveTo>
                <a:lnTo>
                  <a:pt x="11520487" y="0"/>
                </a:lnTo>
                <a:lnTo>
                  <a:pt x="11520487" y="6137275"/>
                </a:lnTo>
                <a:lnTo>
                  <a:pt x="0" y="6137275"/>
                </a:lnTo>
                <a:close/>
              </a:path>
            </a:pathLst>
          </a:custGeom>
          <a:solidFill>
            <a:schemeClr val="bg1">
              <a:lumMod val="50000"/>
              <a:lumOff val="50000"/>
            </a:schemeClr>
          </a:solidFill>
        </p:spPr>
        <p:txBody>
          <a:bodyPr wrap="square" lIns="720000" tIns="0" rIns="720000" bIns="900000" anchor="ctr" anchorCtr="0">
            <a:noAutofit/>
          </a:bodyPr>
          <a:lstStyle>
            <a:lvl1pPr algn="ctr">
              <a:spcBef>
                <a:spcPts val="0"/>
              </a:spcBef>
              <a:defRPr sz="1600" b="0" cap="none" baseline="0">
                <a:latin typeface="+mn-lt"/>
              </a:defRPr>
            </a:lvl1pPr>
          </a:lstStyle>
          <a:p>
            <a:r>
              <a:rPr lang="en-US"/>
              <a:t>Click on the icon to insert image in placeholder and </a:t>
            </a:r>
            <a:br>
              <a:rPr lang="en-US"/>
            </a:br>
            <a:r>
              <a:rPr lang="en-US"/>
              <a:t>use the crop tool to center the image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48CCA6B-45E5-4B09-8672-BBBE9EED811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416A3E-1D1C-4EC6-B01F-21705E9D92F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76872E1-3CB8-45EA-A826-1429BD5BE353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9" name="Title 4">
            <a:extLst>
              <a:ext uri="{FF2B5EF4-FFF2-40B4-BE49-F238E27FC236}">
                <a16:creationId xmlns:a16="http://schemas.microsoft.com/office/drawing/2014/main" id="{6484F032-780A-4977-AA02-89EACD3B60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56774" y="644239"/>
            <a:ext cx="4929270" cy="1218795"/>
          </a:xfrm>
        </p:spPr>
        <p:txBody>
          <a:bodyPr wrap="square" anchor="t">
            <a:spAutoFit/>
          </a:bodyPr>
          <a:lstStyle>
            <a:lvl1pPr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67804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(Style A) – The promise of technolog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13">
            <a:extLst>
              <a:ext uri="{FF2B5EF4-FFF2-40B4-BE49-F238E27FC236}">
                <a16:creationId xmlns:a16="http://schemas.microsoft.com/office/drawing/2014/main" id="{B5C18902-9F49-461C-807A-79E723CF3A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8360" t="-65" r="-1"/>
          <a:stretch/>
        </p:blipFill>
        <p:spPr>
          <a:xfrm>
            <a:off x="380998" y="381000"/>
            <a:ext cx="11428413" cy="6094414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8" name="Overlay">
            <a:extLst>
              <a:ext uri="{FF2B5EF4-FFF2-40B4-BE49-F238E27FC236}">
                <a16:creationId xmlns:a16="http://schemas.microsoft.com/office/drawing/2014/main" id="{F92C42CC-CBBF-4877-9445-FE946C830C58}"/>
              </a:ext>
            </a:extLst>
          </p:cNvPr>
          <p:cNvSpPr/>
          <p:nvPr userDrawn="1"/>
        </p:nvSpPr>
        <p:spPr>
          <a:xfrm>
            <a:off x="380999" y="381000"/>
            <a:ext cx="10938934" cy="6094414"/>
          </a:xfrm>
          <a:prstGeom prst="rect">
            <a:avLst/>
          </a:prstGeom>
          <a:gradFill flip="none" rotWithShape="1">
            <a:gsLst>
              <a:gs pos="4000">
                <a:schemeClr val="bg1"/>
              </a:gs>
              <a:gs pos="64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Accenture Logo" descr="Accenture Logo">
            <a:extLst>
              <a:ext uri="{FF2B5EF4-FFF2-40B4-BE49-F238E27FC236}">
                <a16:creationId xmlns:a16="http://schemas.microsoft.com/office/drawing/2014/main" id="{F00BD586-0796-4108-9C05-EB4A8E186CF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7365" y="5356223"/>
            <a:ext cx="1882800" cy="4966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C0037DA-877B-4969-92F3-D62917753DD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53557" y="1581608"/>
            <a:ext cx="5936193" cy="1661993"/>
          </a:xfrm>
        </p:spPr>
        <p:txBody>
          <a:bodyPr anchor="b"/>
          <a:lstStyle>
            <a:lvl1pPr algn="l">
              <a:lnSpc>
                <a:spcPct val="90000"/>
              </a:lnSpc>
              <a:defRPr sz="6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Place title here 66pt</a:t>
            </a:r>
          </a:p>
        </p:txBody>
      </p:sp>
      <p:sp>
        <p:nvSpPr>
          <p:cNvPr id="9" name="Subtitle">
            <a:extLst>
              <a:ext uri="{FF2B5EF4-FFF2-40B4-BE49-F238E27FC236}">
                <a16:creationId xmlns:a16="http://schemas.microsoft.com/office/drawing/2014/main" id="{57E0760B-6E4B-4E52-AA52-87BEAF8D065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86214" y="3402383"/>
            <a:ext cx="6887786" cy="738187"/>
          </a:xfrm>
        </p:spPr>
        <p:txBody>
          <a:bodyPr/>
          <a:lstStyle>
            <a:lvl1pPr>
              <a:defRPr sz="2400">
                <a:solidFill>
                  <a:srgbClr val="E6DCFF"/>
                </a:solidFill>
                <a:latin typeface="GT Sectra Fine Rg" panose="00000500000000000000" pitchFamily="50" charset="0"/>
              </a:defRPr>
            </a:lvl1pPr>
          </a:lstStyle>
          <a:p>
            <a:pPr lvl="0"/>
            <a:r>
              <a:rPr lang="en-US"/>
              <a:t>Place subtitle here in GT Sectra Fine Regular 24 pt</a:t>
            </a:r>
            <a:endParaRPr lang="en-CA"/>
          </a:p>
        </p:txBody>
      </p:sp>
      <p:sp>
        <p:nvSpPr>
          <p:cNvPr id="11" name="Presenter">
            <a:extLst>
              <a:ext uri="{FF2B5EF4-FFF2-40B4-BE49-F238E27FC236}">
                <a16:creationId xmlns:a16="http://schemas.microsoft.com/office/drawing/2014/main" id="{B2BDB7F4-6E1D-4904-AD31-0A33E91A2E6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92506" y="4210923"/>
            <a:ext cx="5897243" cy="530687"/>
          </a:xfrm>
        </p:spPr>
        <p:txBody>
          <a:bodyPr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US" sz="1400" b="0" kern="1200" dirty="0" smtClean="0">
                <a:solidFill>
                  <a:srgbClr val="E6DCFF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Presenter</a:t>
            </a:r>
          </a:p>
        </p:txBody>
      </p:sp>
    </p:spTree>
    <p:extLst>
      <p:ext uri="{BB962C8B-B14F-4D97-AF65-F5344CB8AC3E}">
        <p14:creationId xmlns:p14="http://schemas.microsoft.com/office/powerpoint/2010/main" val="31435240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– Short w/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9654A4B1-FC26-45C8-B94F-61669809743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1520487"/>
              <a:gd name="connsiteY0" fmla="*/ 0 h 6137275"/>
              <a:gd name="connsiteX1" fmla="*/ 11520487 w 11520487"/>
              <a:gd name="connsiteY1" fmla="*/ 0 h 6137275"/>
              <a:gd name="connsiteX2" fmla="*/ 11520487 w 11520487"/>
              <a:gd name="connsiteY2" fmla="*/ 6137275 h 6137275"/>
              <a:gd name="connsiteX3" fmla="*/ 0 w 11520487"/>
              <a:gd name="connsiteY3" fmla="*/ 6137275 h 6137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0487" h="6137275">
                <a:moveTo>
                  <a:pt x="0" y="0"/>
                </a:moveTo>
                <a:lnTo>
                  <a:pt x="11520487" y="0"/>
                </a:lnTo>
                <a:lnTo>
                  <a:pt x="11520487" y="6137275"/>
                </a:lnTo>
                <a:lnTo>
                  <a:pt x="0" y="613727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720000" tIns="0" rIns="720000" bIns="900000" anchor="ctr" anchorCtr="0">
            <a:noAutofit/>
          </a:bodyPr>
          <a:lstStyle>
            <a:lvl1pPr algn="ctr">
              <a:spcBef>
                <a:spcPts val="0"/>
              </a:spcBef>
              <a:defRPr sz="1600" b="0" cap="none" baseline="0">
                <a:latin typeface="+mn-lt"/>
              </a:defRPr>
            </a:lvl1pPr>
          </a:lstStyle>
          <a:p>
            <a:r>
              <a:rPr lang="en-US"/>
              <a:t>Click on the icon to insert image in placeholder and </a:t>
            </a:r>
            <a:br>
              <a:rPr lang="en-US"/>
            </a:br>
            <a:r>
              <a:rPr lang="en-US"/>
              <a:t>use the crop tool to center the image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48CCA6B-45E5-4B09-8672-BBBE9EED811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416A3E-1D1C-4EC6-B01F-21705E9D92F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76872E1-3CB8-45EA-A826-1429BD5BE353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9" name="Title 4">
            <a:extLst>
              <a:ext uri="{FF2B5EF4-FFF2-40B4-BE49-F238E27FC236}">
                <a16:creationId xmlns:a16="http://schemas.microsoft.com/office/drawing/2014/main" id="{6484F032-780A-4977-AA02-89EACD3B60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56774" y="644239"/>
            <a:ext cx="4929270" cy="1218795"/>
          </a:xfrm>
        </p:spPr>
        <p:txBody>
          <a:bodyPr wrap="square" anchor="t">
            <a:spAutoFit/>
          </a:bodyPr>
          <a:lstStyle>
            <a:lvl1pPr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88195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tro – Important Point 1.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3">
            <a:extLst>
              <a:ext uri="{FF2B5EF4-FFF2-40B4-BE49-F238E27FC236}">
                <a16:creationId xmlns:a16="http://schemas.microsoft.com/office/drawing/2014/main" id="{DE0A3BC1-0AEE-4CB4-B4CD-8EE1F2C12BD8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</p:spPr>
        <p:txBody>
          <a:bodyPr lIns="720000" tIns="0" rIns="720000" bIns="900000" anchor="ctr" anchorCtr="0"/>
          <a:lstStyle>
            <a:lvl1pPr algn="l">
              <a:spcBef>
                <a:spcPts val="0"/>
              </a:spcBef>
              <a:defRPr sz="1600" b="0" cap="none" baseline="0">
                <a:latin typeface="+mn-lt"/>
              </a:defRPr>
            </a:lvl1pPr>
          </a:lstStyle>
          <a:p>
            <a:r>
              <a:rPr lang="en-US"/>
              <a:t>Click on the icon to insert image </a:t>
            </a:r>
            <a:br>
              <a:rPr lang="en-US"/>
            </a:br>
            <a:r>
              <a:rPr lang="en-US"/>
              <a:t>in placeholder and use the crop tool </a:t>
            </a:r>
            <a:br>
              <a:rPr lang="en-US"/>
            </a:br>
            <a:r>
              <a:rPr lang="en-US"/>
              <a:t>to adjust the image cropping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BF68B7-E110-4183-9CAD-8EB04EB80B80}"/>
              </a:ext>
            </a:extLst>
          </p:cNvPr>
          <p:cNvSpPr>
            <a:spLocks noGrp="1"/>
          </p:cNvSpPr>
          <p:nvPr>
            <p:ph type="ftr" sz="quarter" idx="38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ABDFE8-15BE-4A34-B9AD-FF8BB2C45945}"/>
              </a:ext>
            </a:extLst>
          </p:cNvPr>
          <p:cNvSpPr>
            <a:spLocks noGrp="1"/>
          </p:cNvSpPr>
          <p:nvPr>
            <p:ph type="sldNum" sz="quarter" idx="39"/>
          </p:nvPr>
        </p:nvSpPr>
        <p:spPr/>
        <p:txBody>
          <a:bodyPr/>
          <a:lstStyle/>
          <a:p>
            <a:fld id="{876872E1-3CB8-45EA-A826-1429BD5BE353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10" name="Title 6">
            <a:extLst>
              <a:ext uri="{FF2B5EF4-FFF2-40B4-BE49-F238E27FC236}">
                <a16:creationId xmlns:a16="http://schemas.microsoft.com/office/drawing/2014/main" id="{77638C8F-C25B-4DB5-AAB3-12C98C6F68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994" y="1648102"/>
            <a:ext cx="4363231" cy="1218795"/>
          </a:xfrm>
        </p:spPr>
        <p:txBody>
          <a:bodyPr wrap="square">
            <a:spAutoFit/>
          </a:bodyPr>
          <a:lstStyle>
            <a:lvl1pPr>
              <a:defRPr sz="4400">
                <a:latin typeface="Graphik Semibold" panose="020B0703030202060203" pitchFamily="34" charset="0"/>
              </a:defRPr>
            </a:lvl1pPr>
          </a:lstStyle>
          <a:p>
            <a:r>
              <a:rPr lang="en-US"/>
              <a:t>Insert short headline</a:t>
            </a:r>
            <a:endParaRPr lang="en-GB"/>
          </a:p>
        </p:txBody>
      </p:sp>
      <p:sp>
        <p:nvSpPr>
          <p:cNvPr id="12" name="Subtitle">
            <a:extLst>
              <a:ext uri="{FF2B5EF4-FFF2-40B4-BE49-F238E27FC236}">
                <a16:creationId xmlns:a16="http://schemas.microsoft.com/office/drawing/2014/main" id="{67F4B460-8D3C-433D-A409-F59422198A7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870924" y="2738902"/>
            <a:ext cx="4323475" cy="956773"/>
          </a:xfrm>
          <a:prstGeom prst="rect">
            <a:avLst/>
          </a:prstGeom>
        </p:spPr>
        <p:txBody>
          <a:bodyPr wrap="square" lIns="0" tIns="216000" rIns="0" bIns="0">
            <a:spAutoFit/>
          </a:bodyPr>
          <a:lstStyle>
            <a:lvl1pPr marL="0" marR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400">
                <a:solidFill>
                  <a:schemeClr val="accent6"/>
                </a:solidFill>
                <a:latin typeface="GT Sectra Fine Rg" panose="00000500000000000000" pitchFamily="50" charset="0"/>
              </a:defRPr>
            </a:lvl1pPr>
          </a:lstStyle>
          <a:p>
            <a:pPr marL="0" marR="0" lvl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/>
              <a:t>Insert subtitle here at 24pt, align to the baseline of the title</a:t>
            </a:r>
          </a:p>
        </p:txBody>
      </p:sp>
      <p:sp>
        <p:nvSpPr>
          <p:cNvPr id="13" name="Intro">
            <a:extLst>
              <a:ext uri="{FF2B5EF4-FFF2-40B4-BE49-F238E27FC236}">
                <a16:creationId xmlns:a16="http://schemas.microsoft.com/office/drawing/2014/main" id="{37CAAC6F-F4F5-42EC-9323-119B2F0CF23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889750" y="3984502"/>
            <a:ext cx="4323475" cy="1386000"/>
          </a:xfrm>
        </p:spPr>
        <p:txBody>
          <a:bodyPr tIns="0"/>
          <a:lstStyle>
            <a:lvl1pPr>
              <a:defRPr sz="2000">
                <a:latin typeface="+mn-lt"/>
              </a:defRPr>
            </a:lvl1pPr>
            <a:lvl2pPr marL="180000" indent="-180000">
              <a:buFont typeface="Arial" panose="020B0604020202020204" pitchFamily="34" charset="0"/>
              <a:buChar char="•"/>
              <a:defRPr sz="20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   </a:t>
            </a:r>
          </a:p>
        </p:txBody>
      </p:sp>
    </p:spTree>
    <p:extLst>
      <p:ext uri="{BB962C8B-B14F-4D97-AF65-F5344CB8AC3E}">
        <p14:creationId xmlns:p14="http://schemas.microsoft.com/office/powerpoint/2010/main" val="13321933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 – Important Point 1.2">
    <p:bg>
      <p:bgPr>
        <a:solidFill>
          <a:srgbClr val="E6D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0B01496-A116-41F0-9EAC-055D7FF22C4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F72A32E-5F45-4313-8818-B37234233FF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76872E1-3CB8-45EA-A826-1429BD5BE353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5BBAB69C-4B21-451E-A1B0-FD994C0FDBE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96686" y="0"/>
            <a:ext cx="10797042" cy="4470399"/>
          </a:xfrm>
          <a:custGeom>
            <a:avLst/>
            <a:gdLst>
              <a:gd name="connsiteX0" fmla="*/ 0 w 5302251"/>
              <a:gd name="connsiteY0" fmla="*/ 0 h 6056313"/>
              <a:gd name="connsiteX1" fmla="*/ 5302251 w 5302251"/>
              <a:gd name="connsiteY1" fmla="*/ 0 h 6056313"/>
              <a:gd name="connsiteX2" fmla="*/ 5302251 w 5302251"/>
              <a:gd name="connsiteY2" fmla="*/ 6056313 h 6056313"/>
              <a:gd name="connsiteX3" fmla="*/ 932984 w 5302251"/>
              <a:gd name="connsiteY3" fmla="*/ 6056313 h 6056313"/>
              <a:gd name="connsiteX4" fmla="*/ 0 w 5302251"/>
              <a:gd name="connsiteY4" fmla="*/ 6056313 h 6056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2251" h="6056313">
                <a:moveTo>
                  <a:pt x="0" y="0"/>
                </a:moveTo>
                <a:lnTo>
                  <a:pt x="5302251" y="0"/>
                </a:lnTo>
                <a:lnTo>
                  <a:pt x="5302251" y="6056313"/>
                </a:lnTo>
                <a:lnTo>
                  <a:pt x="932984" y="6056313"/>
                </a:lnTo>
                <a:lnTo>
                  <a:pt x="0" y="6056313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</p:spPr>
        <p:txBody>
          <a:bodyPr wrap="square" lIns="720000" tIns="0" rIns="720000" bIns="900000" anchor="ctr" anchorCtr="0">
            <a:noAutofit/>
          </a:bodyPr>
          <a:lstStyle>
            <a:lvl1pPr algn="ctr">
              <a:spcBef>
                <a:spcPts val="0"/>
              </a:spcBef>
              <a:defRPr sz="1400" b="0" cap="none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on the icon to insert image </a:t>
            </a:r>
            <a:br>
              <a:rPr lang="en-US"/>
            </a:br>
            <a:r>
              <a:rPr lang="en-US"/>
              <a:t>in placeholder</a:t>
            </a:r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8161052F-7513-4231-9E98-23D4D5A1C6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4609" y="2721629"/>
            <a:ext cx="5565141" cy="1218795"/>
          </a:xfrm>
        </p:spPr>
        <p:txBody>
          <a:bodyPr wrap="square" anchor="b">
            <a:spAutoFit/>
          </a:bodyPr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13" name="Intro">
            <a:extLst>
              <a:ext uri="{FF2B5EF4-FFF2-40B4-BE49-F238E27FC236}">
                <a16:creationId xmlns:a16="http://schemas.microsoft.com/office/drawing/2014/main" id="{527539B8-B213-444B-A063-3C22F621896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333749" y="4963885"/>
            <a:ext cx="6507163" cy="1081315"/>
          </a:xfrm>
        </p:spPr>
        <p:txBody>
          <a:bodyPr tIns="0"/>
          <a:lstStyle>
            <a:lvl1pPr>
              <a:lnSpc>
                <a:spcPct val="110000"/>
              </a:lnSpc>
              <a:defRPr sz="2400">
                <a:solidFill>
                  <a:schemeClr val="accent2"/>
                </a:solidFill>
                <a:latin typeface="GT Sectra Fine Rg" panose="00000500000000000000" pitchFamily="50" charset="0"/>
              </a:defRPr>
            </a:lvl1pPr>
            <a:lvl2pPr marL="180000" indent="-180000"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   </a:t>
            </a:r>
          </a:p>
        </p:txBody>
      </p:sp>
    </p:spTree>
    <p:extLst>
      <p:ext uri="{BB962C8B-B14F-4D97-AF65-F5344CB8AC3E}">
        <p14:creationId xmlns:p14="http://schemas.microsoft.com/office/powerpoint/2010/main" val="1964776412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 – Important Point 1.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2CEB6A3-6F58-4D9B-BB0C-C3B1CD1347E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CA3B55-CA9B-4C75-8E31-D2EA4E8E571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76872E1-3CB8-45EA-A826-1429BD5BE353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5BBAB69C-4B21-451E-A1B0-FD994C0FDBE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96686" y="0"/>
            <a:ext cx="10797042" cy="6045200"/>
          </a:xfrm>
          <a:custGeom>
            <a:avLst/>
            <a:gdLst>
              <a:gd name="connsiteX0" fmla="*/ 0 w 5302251"/>
              <a:gd name="connsiteY0" fmla="*/ 0 h 6056313"/>
              <a:gd name="connsiteX1" fmla="*/ 5302251 w 5302251"/>
              <a:gd name="connsiteY1" fmla="*/ 0 h 6056313"/>
              <a:gd name="connsiteX2" fmla="*/ 5302251 w 5302251"/>
              <a:gd name="connsiteY2" fmla="*/ 6056313 h 6056313"/>
              <a:gd name="connsiteX3" fmla="*/ 932984 w 5302251"/>
              <a:gd name="connsiteY3" fmla="*/ 6056313 h 6056313"/>
              <a:gd name="connsiteX4" fmla="*/ 0 w 5302251"/>
              <a:gd name="connsiteY4" fmla="*/ 6056313 h 6056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2251" h="6056313">
                <a:moveTo>
                  <a:pt x="0" y="0"/>
                </a:moveTo>
                <a:lnTo>
                  <a:pt x="5302251" y="0"/>
                </a:lnTo>
                <a:lnTo>
                  <a:pt x="5302251" y="6056313"/>
                </a:lnTo>
                <a:lnTo>
                  <a:pt x="932984" y="6056313"/>
                </a:lnTo>
                <a:lnTo>
                  <a:pt x="0" y="6056313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</p:spPr>
        <p:txBody>
          <a:bodyPr wrap="square" lIns="720000" tIns="0" rIns="720000" bIns="900000" anchor="ctr" anchorCtr="0">
            <a:noAutofit/>
          </a:bodyPr>
          <a:lstStyle>
            <a:lvl1pPr algn="ctr">
              <a:spcBef>
                <a:spcPts val="0"/>
              </a:spcBef>
              <a:defRPr sz="1400" b="0" cap="none" spc="0" baseline="0">
                <a:ln w="0"/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r>
              <a:rPr lang="en-US"/>
              <a:t>Click on the icon to insert image </a:t>
            </a:r>
            <a:br>
              <a:rPr lang="en-US"/>
            </a:br>
            <a:r>
              <a:rPr lang="en-US"/>
              <a:t>in placeholder</a:t>
            </a:r>
          </a:p>
        </p:txBody>
      </p:sp>
      <p:sp>
        <p:nvSpPr>
          <p:cNvPr id="10" name="Title 6">
            <a:extLst>
              <a:ext uri="{FF2B5EF4-FFF2-40B4-BE49-F238E27FC236}">
                <a16:creationId xmlns:a16="http://schemas.microsoft.com/office/drawing/2014/main" id="{AECF8B7C-D9DC-4D58-B556-4B65B4598D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22916" y="2815787"/>
            <a:ext cx="4961998" cy="1412694"/>
          </a:xfrm>
        </p:spPr>
        <p:txBody>
          <a:bodyPr wrap="square" anchor="ctr">
            <a:spAutoFit/>
          </a:bodyPr>
          <a:lstStyle>
            <a:lvl1pPr>
              <a:lnSpc>
                <a:spcPct val="85000"/>
              </a:lnSpc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Insert short headline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707449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 – Full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16E84AE-AB9A-43E4-A700-1C354556CF81}"/>
              </a:ext>
            </a:extLst>
          </p:cNvPr>
          <p:cNvSpPr>
            <a:spLocks noGrp="1"/>
          </p:cNvSpPr>
          <p:nvPr>
            <p:ph type="ftr" sz="quarter" idx="38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EF45D54-8A51-4D35-89A2-1F6F356B76C4}"/>
              </a:ext>
            </a:extLst>
          </p:cNvPr>
          <p:cNvSpPr>
            <a:spLocks noGrp="1"/>
          </p:cNvSpPr>
          <p:nvPr>
            <p:ph type="sldNum" sz="quarter" idx="39"/>
          </p:nvPr>
        </p:nvSpPr>
        <p:spPr/>
        <p:txBody>
          <a:bodyPr/>
          <a:lstStyle/>
          <a:p>
            <a:fld id="{876872E1-3CB8-45EA-A826-1429BD5BE353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5BBAB69C-4B21-451E-A1B0-FD994C0FDBE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12192000" cy="6045200"/>
          </a:xfrm>
          <a:custGeom>
            <a:avLst/>
            <a:gdLst>
              <a:gd name="connsiteX0" fmla="*/ 0 w 5302251"/>
              <a:gd name="connsiteY0" fmla="*/ 0 h 6056313"/>
              <a:gd name="connsiteX1" fmla="*/ 5302251 w 5302251"/>
              <a:gd name="connsiteY1" fmla="*/ 0 h 6056313"/>
              <a:gd name="connsiteX2" fmla="*/ 5302251 w 5302251"/>
              <a:gd name="connsiteY2" fmla="*/ 6056313 h 6056313"/>
              <a:gd name="connsiteX3" fmla="*/ 932984 w 5302251"/>
              <a:gd name="connsiteY3" fmla="*/ 6056313 h 6056313"/>
              <a:gd name="connsiteX4" fmla="*/ 0 w 5302251"/>
              <a:gd name="connsiteY4" fmla="*/ 6056313 h 6056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2251" h="6056313">
                <a:moveTo>
                  <a:pt x="0" y="0"/>
                </a:moveTo>
                <a:lnTo>
                  <a:pt x="5302251" y="0"/>
                </a:lnTo>
                <a:lnTo>
                  <a:pt x="5302251" y="6056313"/>
                </a:lnTo>
                <a:lnTo>
                  <a:pt x="932984" y="6056313"/>
                </a:lnTo>
                <a:lnTo>
                  <a:pt x="0" y="605631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720000" tIns="0" rIns="720000" bIns="900000" anchor="ctr" anchorCtr="0">
            <a:noAutofit/>
          </a:bodyPr>
          <a:lstStyle>
            <a:lvl1pPr algn="ctr">
              <a:spcBef>
                <a:spcPts val="0"/>
              </a:spcBef>
              <a:defRPr sz="1400" b="0" cap="none" spc="0" baseline="0">
                <a:ln w="0"/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r>
              <a:rPr lang="en-US"/>
              <a:t>Click on the icon to insert image </a:t>
            </a:r>
            <a:br>
              <a:rPr lang="en-US"/>
            </a:br>
            <a:r>
              <a:rPr lang="en-US"/>
              <a:t>in placeholder</a:t>
            </a:r>
          </a:p>
        </p:txBody>
      </p:sp>
      <p:sp>
        <p:nvSpPr>
          <p:cNvPr id="10" name="Title 6">
            <a:extLst>
              <a:ext uri="{FF2B5EF4-FFF2-40B4-BE49-F238E27FC236}">
                <a16:creationId xmlns:a16="http://schemas.microsoft.com/office/drawing/2014/main" id="{AECF8B7C-D9DC-4D58-B556-4B65B4598D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45782" y="1645754"/>
            <a:ext cx="4353417" cy="1218795"/>
          </a:xfrm>
        </p:spPr>
        <p:txBody>
          <a:bodyPr wrap="square">
            <a:spAutoFit/>
          </a:bodyPr>
          <a:lstStyle>
            <a:lvl1pPr>
              <a:defRPr sz="4400">
                <a:latin typeface="Graphik Semibold" panose="020B0703030202060203" pitchFamily="34" charset="0"/>
              </a:defRPr>
            </a:lvl1pPr>
          </a:lstStyle>
          <a:p>
            <a:r>
              <a:rPr lang="en-US"/>
              <a:t>Insert short headline</a:t>
            </a:r>
            <a:endParaRPr lang="en-GB"/>
          </a:p>
        </p:txBody>
      </p:sp>
      <p:sp>
        <p:nvSpPr>
          <p:cNvPr id="12" name="Subtitle">
            <a:extLst>
              <a:ext uri="{FF2B5EF4-FFF2-40B4-BE49-F238E27FC236}">
                <a16:creationId xmlns:a16="http://schemas.microsoft.com/office/drawing/2014/main" id="{29C47F81-C62F-4527-97FE-689546B1BC5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71266" y="2728142"/>
            <a:ext cx="4323600" cy="956773"/>
          </a:xfrm>
          <a:prstGeom prst="rect">
            <a:avLst/>
          </a:prstGeom>
        </p:spPr>
        <p:txBody>
          <a:bodyPr wrap="square" lIns="0" tIns="216000" rIns="0" bIns="0">
            <a:spAutoFit/>
          </a:bodyPr>
          <a:lstStyle>
            <a:lvl1pPr marL="0" marR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400">
                <a:solidFill>
                  <a:schemeClr val="accent1"/>
                </a:solidFill>
                <a:latin typeface="GT Sectra Fine Rg" panose="00000500000000000000" pitchFamily="50" charset="0"/>
              </a:defRPr>
            </a:lvl1pPr>
          </a:lstStyle>
          <a:p>
            <a:pPr marL="0" marR="0" lvl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/>
              <a:t>Insert subtitle here at 24pt, align to the baseline of the title</a:t>
            </a:r>
          </a:p>
        </p:txBody>
      </p:sp>
      <p:sp>
        <p:nvSpPr>
          <p:cNvPr id="13" name="Intro">
            <a:extLst>
              <a:ext uri="{FF2B5EF4-FFF2-40B4-BE49-F238E27FC236}">
                <a16:creationId xmlns:a16="http://schemas.microsoft.com/office/drawing/2014/main" id="{527539B8-B213-444B-A063-3C22F621896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75600" y="3980880"/>
            <a:ext cx="4323600" cy="1386000"/>
          </a:xfrm>
        </p:spPr>
        <p:txBody>
          <a:bodyPr tIns="0"/>
          <a:lstStyle>
            <a:lvl1pPr>
              <a:defRPr sz="2000">
                <a:latin typeface="+mn-lt"/>
              </a:defRPr>
            </a:lvl1pPr>
            <a:lvl2pPr marL="180000" indent="-180000">
              <a:buFont typeface="Arial" panose="020B0604020202020204" pitchFamily="34" charset="0"/>
              <a:buChar char="•"/>
              <a:defRPr sz="20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   </a:t>
            </a:r>
          </a:p>
        </p:txBody>
      </p:sp>
    </p:spTree>
    <p:extLst>
      <p:ext uri="{BB962C8B-B14F-4D97-AF65-F5344CB8AC3E}">
        <p14:creationId xmlns:p14="http://schemas.microsoft.com/office/powerpoint/2010/main" val="112032058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mium Layout 1.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C14FB48-A5FC-463C-8D56-37A7C9335854}"/>
              </a:ext>
            </a:extLst>
          </p:cNvPr>
          <p:cNvSpPr>
            <a:spLocks noGrp="1"/>
          </p:cNvSpPr>
          <p:nvPr>
            <p:ph type="ftr" sz="quarter" idx="38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2A1444A-CE28-4933-9FAA-44D2500A38C7}"/>
              </a:ext>
            </a:extLst>
          </p:cNvPr>
          <p:cNvSpPr>
            <a:spLocks noGrp="1"/>
          </p:cNvSpPr>
          <p:nvPr>
            <p:ph type="sldNum" sz="quarter" idx="39"/>
          </p:nvPr>
        </p:nvSpPr>
        <p:spPr/>
        <p:txBody>
          <a:bodyPr/>
          <a:lstStyle/>
          <a:p>
            <a:fld id="{876872E1-3CB8-45EA-A826-1429BD5BE353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5BBAB69C-4B21-451E-A1B0-FD994C0FDBE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333749" y="636858"/>
            <a:ext cx="8221393" cy="5408342"/>
          </a:xfrm>
          <a:custGeom>
            <a:avLst/>
            <a:gdLst>
              <a:gd name="connsiteX0" fmla="*/ 0 w 5302251"/>
              <a:gd name="connsiteY0" fmla="*/ 0 h 6056313"/>
              <a:gd name="connsiteX1" fmla="*/ 5302251 w 5302251"/>
              <a:gd name="connsiteY1" fmla="*/ 0 h 6056313"/>
              <a:gd name="connsiteX2" fmla="*/ 5302251 w 5302251"/>
              <a:gd name="connsiteY2" fmla="*/ 6056313 h 6056313"/>
              <a:gd name="connsiteX3" fmla="*/ 932984 w 5302251"/>
              <a:gd name="connsiteY3" fmla="*/ 6056313 h 6056313"/>
              <a:gd name="connsiteX4" fmla="*/ 0 w 5302251"/>
              <a:gd name="connsiteY4" fmla="*/ 6056313 h 6056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2251" h="6056313">
                <a:moveTo>
                  <a:pt x="0" y="0"/>
                </a:moveTo>
                <a:lnTo>
                  <a:pt x="5302251" y="0"/>
                </a:lnTo>
                <a:lnTo>
                  <a:pt x="5302251" y="6056313"/>
                </a:lnTo>
                <a:lnTo>
                  <a:pt x="932984" y="6056313"/>
                </a:lnTo>
                <a:lnTo>
                  <a:pt x="0" y="605631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720000" tIns="0" rIns="720000" bIns="900000" anchor="ctr" anchorCtr="0">
            <a:noAutofit/>
          </a:bodyPr>
          <a:lstStyle>
            <a:lvl1pPr algn="ctr">
              <a:spcBef>
                <a:spcPts val="0"/>
              </a:spcBef>
              <a:defRPr sz="1400" b="0" cap="none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on the icon to insert image </a:t>
            </a:r>
            <a:br>
              <a:rPr lang="en-US"/>
            </a:br>
            <a:r>
              <a:rPr lang="en-US"/>
              <a:t>in placeholder</a:t>
            </a:r>
          </a:p>
        </p:txBody>
      </p:sp>
      <p:sp>
        <p:nvSpPr>
          <p:cNvPr id="10" name="Title 6">
            <a:extLst>
              <a:ext uri="{FF2B5EF4-FFF2-40B4-BE49-F238E27FC236}">
                <a16:creationId xmlns:a16="http://schemas.microsoft.com/office/drawing/2014/main" id="{AECF8B7C-D9DC-4D58-B556-4B65B4598D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45782" y="1648102"/>
            <a:ext cx="4959717" cy="1218795"/>
          </a:xfrm>
        </p:spPr>
        <p:txBody>
          <a:bodyPr wrap="square">
            <a:spAutoFit/>
          </a:bodyPr>
          <a:lstStyle>
            <a:lvl1pPr>
              <a:defRPr sz="4400">
                <a:latin typeface="Graphik Semibold" panose="020B0703030202060203" pitchFamily="34" charset="0"/>
              </a:defRPr>
            </a:lvl1pPr>
          </a:lstStyle>
          <a:p>
            <a:r>
              <a:rPr lang="en-US"/>
              <a:t>Insert short headline</a:t>
            </a:r>
            <a:endParaRPr lang="en-GB"/>
          </a:p>
        </p:txBody>
      </p:sp>
      <p:sp>
        <p:nvSpPr>
          <p:cNvPr id="12" name="Subtitle">
            <a:extLst>
              <a:ext uri="{FF2B5EF4-FFF2-40B4-BE49-F238E27FC236}">
                <a16:creationId xmlns:a16="http://schemas.microsoft.com/office/drawing/2014/main" id="{29C47F81-C62F-4527-97FE-689546B1BC5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72000" y="2730490"/>
            <a:ext cx="4929900" cy="956773"/>
          </a:xfrm>
          <a:prstGeom prst="rect">
            <a:avLst/>
          </a:prstGeom>
        </p:spPr>
        <p:txBody>
          <a:bodyPr wrap="square" lIns="0" tIns="216000" rIns="0" bIns="0">
            <a:spAutoFit/>
          </a:bodyPr>
          <a:lstStyle>
            <a:lvl1pPr marL="0" marR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400">
                <a:solidFill>
                  <a:schemeClr val="accent1"/>
                </a:solidFill>
                <a:latin typeface="GT Sectra Fine Rg" panose="00000500000000000000" pitchFamily="50" charset="0"/>
              </a:defRPr>
            </a:lvl1pPr>
          </a:lstStyle>
          <a:p>
            <a:pPr marL="0" marR="0" lvl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/>
              <a:t>Insert subtitle here at 24pt, align box to the baseline of the title</a:t>
            </a:r>
          </a:p>
        </p:txBody>
      </p:sp>
      <p:sp>
        <p:nvSpPr>
          <p:cNvPr id="13" name="Intro">
            <a:extLst>
              <a:ext uri="{FF2B5EF4-FFF2-40B4-BE49-F238E27FC236}">
                <a16:creationId xmlns:a16="http://schemas.microsoft.com/office/drawing/2014/main" id="{527539B8-B213-444B-A063-3C22F621896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75600" y="3983228"/>
            <a:ext cx="4929900" cy="1386000"/>
          </a:xfrm>
        </p:spPr>
        <p:txBody>
          <a:bodyPr tIns="0"/>
          <a:lstStyle>
            <a:lvl1pPr>
              <a:defRPr sz="2000">
                <a:latin typeface="+mn-lt"/>
              </a:defRPr>
            </a:lvl1pPr>
            <a:lvl2pPr marL="180000" indent="-180000">
              <a:buFont typeface="Arial" panose="020B0604020202020204" pitchFamily="34" charset="0"/>
              <a:buChar char="•"/>
              <a:defRPr sz="20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   </a:t>
            </a:r>
          </a:p>
        </p:txBody>
      </p:sp>
    </p:spTree>
    <p:extLst>
      <p:ext uri="{BB962C8B-B14F-4D97-AF65-F5344CB8AC3E}">
        <p14:creationId xmlns:p14="http://schemas.microsoft.com/office/powerpoint/2010/main" val="2457809372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remium Layout 1.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D9683EE-D5B7-437B-9BC6-4ED631B374D4}"/>
              </a:ext>
            </a:extLst>
          </p:cNvPr>
          <p:cNvSpPr>
            <a:spLocks noGrp="1"/>
          </p:cNvSpPr>
          <p:nvPr>
            <p:ph type="ftr" sz="quarter" idx="55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3B08FD-3A2E-415F-89C0-74804D3FE651}"/>
              </a:ext>
            </a:extLst>
          </p:cNvPr>
          <p:cNvSpPr>
            <a:spLocks noGrp="1"/>
          </p:cNvSpPr>
          <p:nvPr>
            <p:ph type="sldNum" sz="quarter" idx="56"/>
          </p:nvPr>
        </p:nvSpPr>
        <p:spPr/>
        <p:txBody>
          <a:bodyPr/>
          <a:lstStyle/>
          <a:p>
            <a:fld id="{876872E1-3CB8-45EA-A826-1429BD5BE353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AAA8BDDE-6F91-4C15-8A57-71AFAFC1135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1"/>
            <a:ext cx="8647113" cy="6045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720000" tIns="0" rIns="720000" bIns="900000" anchor="ctr" anchorCtr="0"/>
          <a:lstStyle>
            <a:lvl1pPr algn="l">
              <a:spcBef>
                <a:spcPts val="0"/>
              </a:spcBef>
              <a:defRPr sz="1600" b="0" cap="none" baseline="0">
                <a:latin typeface="+mn-lt"/>
              </a:defRPr>
            </a:lvl1pPr>
          </a:lstStyle>
          <a:p>
            <a:r>
              <a:rPr lang="en-US"/>
              <a:t>Click on the icon to insert image </a:t>
            </a:r>
            <a:br>
              <a:rPr lang="en-US"/>
            </a:br>
            <a:r>
              <a:rPr lang="en-US"/>
              <a:t>in placeholder and use the crop tool </a:t>
            </a:r>
            <a:br>
              <a:rPr lang="en-US"/>
            </a:br>
            <a:r>
              <a:rPr lang="en-US"/>
              <a:t>to adjust the image cropping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526E002-E12C-4B7D-A5DB-397B3DED9F75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6282531" y="1717676"/>
            <a:ext cx="5907087" cy="4327525"/>
          </a:xfrm>
          <a:solidFill>
            <a:schemeClr val="accent3"/>
          </a:solidFill>
        </p:spPr>
        <p:txBody>
          <a:bodyPr lIns="684000" tIns="360000" rIns="684000" bIns="360000" anchor="ctr" anchorCtr="0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1400"/>
              </a:spcAft>
              <a:defRPr sz="4400">
                <a:solidFill>
                  <a:schemeClr val="bg1"/>
                </a:solidFill>
                <a:latin typeface="Graphik Semibold" panose="020B0703030202060203" pitchFamily="34" charset="0"/>
              </a:defRPr>
            </a:lvl1pPr>
            <a:lvl2pPr>
              <a:lnSpc>
                <a:spcPct val="105000"/>
              </a:lnSpc>
              <a:spcBef>
                <a:spcPts val="9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05000"/>
              </a:lnSpc>
              <a:spcBef>
                <a:spcPts val="900"/>
              </a:spcBef>
              <a:defRPr sz="2000">
                <a:solidFill>
                  <a:schemeClr val="bg1"/>
                </a:solidFill>
              </a:defRPr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118580583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mium Layout 1.3 (Image r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7702223-DF41-44CA-99AA-E8265D261323}"/>
              </a:ext>
            </a:extLst>
          </p:cNvPr>
          <p:cNvSpPr>
            <a:spLocks noGrp="1"/>
          </p:cNvSpPr>
          <p:nvPr>
            <p:ph type="ftr" sz="quarter" idx="38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13734C-35A8-43BD-A220-84683B9A5F20}"/>
              </a:ext>
            </a:extLst>
          </p:cNvPr>
          <p:cNvSpPr>
            <a:spLocks noGrp="1"/>
          </p:cNvSpPr>
          <p:nvPr>
            <p:ph type="sldNum" sz="quarter" idx="39"/>
          </p:nvPr>
        </p:nvSpPr>
        <p:spPr/>
        <p:txBody>
          <a:bodyPr/>
          <a:lstStyle/>
          <a:p>
            <a:fld id="{876872E1-3CB8-45EA-A826-1429BD5BE353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8" name="Title 6">
            <a:extLst>
              <a:ext uri="{FF2B5EF4-FFF2-40B4-BE49-F238E27FC236}">
                <a16:creationId xmlns:a16="http://schemas.microsoft.com/office/drawing/2014/main" id="{C0CC6E4A-43FE-42B7-806E-B921DA8611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45783" y="1645593"/>
            <a:ext cx="4353291" cy="1218795"/>
          </a:xfrm>
        </p:spPr>
        <p:txBody>
          <a:bodyPr wrap="square">
            <a:spAutoFit/>
          </a:bodyPr>
          <a:lstStyle>
            <a:lvl1pPr>
              <a:defRPr sz="4400">
                <a:latin typeface="Graphik Semibold" panose="020B0703030202060203" pitchFamily="34" charset="0"/>
              </a:defRPr>
            </a:lvl1pPr>
          </a:lstStyle>
          <a:p>
            <a:r>
              <a:rPr lang="en-US"/>
              <a:t>Insert short headline</a:t>
            </a:r>
            <a:endParaRPr lang="en-GB"/>
          </a:p>
        </p:txBody>
      </p:sp>
      <p:sp>
        <p:nvSpPr>
          <p:cNvPr id="10" name="Subtitle">
            <a:extLst>
              <a:ext uri="{FF2B5EF4-FFF2-40B4-BE49-F238E27FC236}">
                <a16:creationId xmlns:a16="http://schemas.microsoft.com/office/drawing/2014/main" id="{D7FE724D-C664-48DA-94EA-48C0EE3C9DA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71266" y="2732059"/>
            <a:ext cx="4323475" cy="956773"/>
          </a:xfrm>
          <a:prstGeom prst="rect">
            <a:avLst/>
          </a:prstGeom>
        </p:spPr>
        <p:txBody>
          <a:bodyPr wrap="square" lIns="0" tIns="216000" rIns="0" bIns="0">
            <a:spAutoFit/>
          </a:bodyPr>
          <a:lstStyle>
            <a:lvl1pPr marL="0" marR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400">
                <a:solidFill>
                  <a:schemeClr val="accent1"/>
                </a:solidFill>
                <a:latin typeface="GT Sectra Fine Rg" panose="00000500000000000000" pitchFamily="50" charset="0"/>
              </a:defRPr>
            </a:lvl1pPr>
          </a:lstStyle>
          <a:p>
            <a:pPr marL="0" marR="0" lvl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/>
              <a:t>Insert subtitle here at 24pt, align box to the baseline of the title</a:t>
            </a:r>
          </a:p>
        </p:txBody>
      </p:sp>
      <p:sp>
        <p:nvSpPr>
          <p:cNvPr id="12" name="Intro">
            <a:extLst>
              <a:ext uri="{FF2B5EF4-FFF2-40B4-BE49-F238E27FC236}">
                <a16:creationId xmlns:a16="http://schemas.microsoft.com/office/drawing/2014/main" id="{9E781E2A-2D68-451D-9B4D-46656701DE7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75600" y="3981993"/>
            <a:ext cx="4323475" cy="1386000"/>
          </a:xfrm>
        </p:spPr>
        <p:txBody>
          <a:bodyPr tIns="0"/>
          <a:lstStyle>
            <a:lvl1pPr>
              <a:defRPr sz="2000">
                <a:latin typeface="+mn-lt"/>
              </a:defRPr>
            </a:lvl1pPr>
            <a:lvl2pPr marL="180000" indent="-180000">
              <a:buFont typeface="Arial" panose="020B0604020202020204" pitchFamily="34" charset="0"/>
              <a:buChar char="•"/>
              <a:defRPr sz="20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   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5BBAB69C-4B21-451E-A1B0-FD994C0FDBE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913020" y="0"/>
            <a:ext cx="6278980" cy="6045200"/>
          </a:xfrm>
          <a:custGeom>
            <a:avLst/>
            <a:gdLst>
              <a:gd name="connsiteX0" fmla="*/ 0 w 5302251"/>
              <a:gd name="connsiteY0" fmla="*/ 0 h 6056313"/>
              <a:gd name="connsiteX1" fmla="*/ 5302251 w 5302251"/>
              <a:gd name="connsiteY1" fmla="*/ 0 h 6056313"/>
              <a:gd name="connsiteX2" fmla="*/ 5302251 w 5302251"/>
              <a:gd name="connsiteY2" fmla="*/ 6056313 h 6056313"/>
              <a:gd name="connsiteX3" fmla="*/ 932984 w 5302251"/>
              <a:gd name="connsiteY3" fmla="*/ 6056313 h 6056313"/>
              <a:gd name="connsiteX4" fmla="*/ 0 w 5302251"/>
              <a:gd name="connsiteY4" fmla="*/ 6056313 h 6056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2251" h="6056313">
                <a:moveTo>
                  <a:pt x="0" y="0"/>
                </a:moveTo>
                <a:lnTo>
                  <a:pt x="5302251" y="0"/>
                </a:lnTo>
                <a:lnTo>
                  <a:pt x="5302251" y="6056313"/>
                </a:lnTo>
                <a:lnTo>
                  <a:pt x="932984" y="6056313"/>
                </a:lnTo>
                <a:lnTo>
                  <a:pt x="0" y="605631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720000" tIns="0" rIns="720000" bIns="900000" anchor="ctr" anchorCtr="0">
            <a:noAutofit/>
          </a:bodyPr>
          <a:lstStyle>
            <a:lvl1pPr algn="ctr">
              <a:spcBef>
                <a:spcPts val="0"/>
              </a:spcBef>
              <a:defRPr sz="1400" b="0" cap="none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on the icon to insert image </a:t>
            </a:r>
            <a:br>
              <a:rPr lang="en-US"/>
            </a:br>
            <a:r>
              <a:rPr lang="en-US"/>
              <a:t>in placeholder</a:t>
            </a:r>
          </a:p>
        </p:txBody>
      </p:sp>
    </p:spTree>
    <p:extLst>
      <p:ext uri="{BB962C8B-B14F-4D97-AF65-F5344CB8AC3E}">
        <p14:creationId xmlns:p14="http://schemas.microsoft.com/office/powerpoint/2010/main" val="3292134003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mium Layout 1.4 (Image r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3DD825A-9B6C-41C0-A632-51D66D7CF4A7}"/>
              </a:ext>
            </a:extLst>
          </p:cNvPr>
          <p:cNvSpPr>
            <a:spLocks noGrp="1"/>
          </p:cNvSpPr>
          <p:nvPr>
            <p:ph type="ftr" sz="quarter" idx="38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6C12E9-FE92-4D05-AB47-AEC82D810779}"/>
              </a:ext>
            </a:extLst>
          </p:cNvPr>
          <p:cNvSpPr>
            <a:spLocks noGrp="1"/>
          </p:cNvSpPr>
          <p:nvPr>
            <p:ph type="sldNum" sz="quarter" idx="39"/>
          </p:nvPr>
        </p:nvSpPr>
        <p:spPr/>
        <p:txBody>
          <a:bodyPr/>
          <a:lstStyle/>
          <a:p>
            <a:fld id="{876872E1-3CB8-45EA-A826-1429BD5BE353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10" name="Title 6">
            <a:extLst>
              <a:ext uri="{FF2B5EF4-FFF2-40B4-BE49-F238E27FC236}">
                <a16:creationId xmlns:a16="http://schemas.microsoft.com/office/drawing/2014/main" id="{AECF8B7C-D9DC-4D58-B556-4B65B4598D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45783" y="1645593"/>
            <a:ext cx="4353291" cy="1218795"/>
          </a:xfrm>
        </p:spPr>
        <p:txBody>
          <a:bodyPr wrap="square">
            <a:spAutoFit/>
          </a:bodyPr>
          <a:lstStyle>
            <a:lvl1pPr>
              <a:defRPr sz="4400">
                <a:latin typeface="Graphik Semibold" panose="020B0703030202060203" pitchFamily="34" charset="0"/>
              </a:defRPr>
            </a:lvl1pPr>
          </a:lstStyle>
          <a:p>
            <a:r>
              <a:rPr lang="en-US"/>
              <a:t>Insert short headline</a:t>
            </a:r>
            <a:endParaRPr lang="en-GB"/>
          </a:p>
        </p:txBody>
      </p:sp>
      <p:sp>
        <p:nvSpPr>
          <p:cNvPr id="12" name="Subtitle">
            <a:extLst>
              <a:ext uri="{FF2B5EF4-FFF2-40B4-BE49-F238E27FC236}">
                <a16:creationId xmlns:a16="http://schemas.microsoft.com/office/drawing/2014/main" id="{29C47F81-C62F-4527-97FE-689546B1BC5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71266" y="2732059"/>
            <a:ext cx="4323475" cy="956773"/>
          </a:xfrm>
          <a:prstGeom prst="rect">
            <a:avLst/>
          </a:prstGeom>
        </p:spPr>
        <p:txBody>
          <a:bodyPr wrap="square" lIns="0" tIns="216000" rIns="0" bIns="0">
            <a:spAutoFit/>
          </a:bodyPr>
          <a:lstStyle>
            <a:lvl1pPr marL="0" marR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400">
                <a:solidFill>
                  <a:schemeClr val="accent1"/>
                </a:solidFill>
                <a:latin typeface="GT Sectra Fine Rg" panose="00000500000000000000" pitchFamily="50" charset="0"/>
              </a:defRPr>
            </a:lvl1pPr>
          </a:lstStyle>
          <a:p>
            <a:pPr marL="0" marR="0" lvl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/>
              <a:t>Insert subtitle here at 24pt, align box to the baseline of the title</a:t>
            </a:r>
          </a:p>
        </p:txBody>
      </p:sp>
      <p:sp>
        <p:nvSpPr>
          <p:cNvPr id="13" name="Intro">
            <a:extLst>
              <a:ext uri="{FF2B5EF4-FFF2-40B4-BE49-F238E27FC236}">
                <a16:creationId xmlns:a16="http://schemas.microsoft.com/office/drawing/2014/main" id="{527539B8-B213-444B-A063-3C22F621896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75600" y="3981993"/>
            <a:ext cx="4323475" cy="1386000"/>
          </a:xfrm>
        </p:spPr>
        <p:txBody>
          <a:bodyPr tIns="0"/>
          <a:lstStyle>
            <a:lvl1pPr>
              <a:defRPr sz="2000">
                <a:latin typeface="+mn-lt"/>
              </a:defRPr>
            </a:lvl1pPr>
            <a:lvl2pPr marL="180000" indent="-180000">
              <a:buFont typeface="Arial" panose="020B0604020202020204" pitchFamily="34" charset="0"/>
              <a:buChar char="•"/>
              <a:defRPr sz="20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   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5BBAB69C-4B21-451E-A1B0-FD994C0FDBE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913020" y="0"/>
            <a:ext cx="5893460" cy="6045200"/>
          </a:xfrm>
          <a:custGeom>
            <a:avLst/>
            <a:gdLst>
              <a:gd name="connsiteX0" fmla="*/ 0 w 5302251"/>
              <a:gd name="connsiteY0" fmla="*/ 0 h 6056313"/>
              <a:gd name="connsiteX1" fmla="*/ 5302251 w 5302251"/>
              <a:gd name="connsiteY1" fmla="*/ 0 h 6056313"/>
              <a:gd name="connsiteX2" fmla="*/ 5302251 w 5302251"/>
              <a:gd name="connsiteY2" fmla="*/ 6056313 h 6056313"/>
              <a:gd name="connsiteX3" fmla="*/ 932984 w 5302251"/>
              <a:gd name="connsiteY3" fmla="*/ 6056313 h 6056313"/>
              <a:gd name="connsiteX4" fmla="*/ 0 w 5302251"/>
              <a:gd name="connsiteY4" fmla="*/ 6056313 h 6056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2251" h="6056313">
                <a:moveTo>
                  <a:pt x="0" y="0"/>
                </a:moveTo>
                <a:lnTo>
                  <a:pt x="5302251" y="0"/>
                </a:lnTo>
                <a:lnTo>
                  <a:pt x="5302251" y="6056313"/>
                </a:lnTo>
                <a:lnTo>
                  <a:pt x="932984" y="6056313"/>
                </a:lnTo>
                <a:lnTo>
                  <a:pt x="0" y="605631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720000" tIns="0" rIns="720000" bIns="900000" anchor="ctr" anchorCtr="0">
            <a:noAutofit/>
          </a:bodyPr>
          <a:lstStyle>
            <a:lvl1pPr algn="ctr">
              <a:spcBef>
                <a:spcPts val="0"/>
              </a:spcBef>
              <a:defRPr sz="1400" b="0" cap="none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on the icon to insert image </a:t>
            </a:r>
            <a:br>
              <a:rPr lang="en-US"/>
            </a:br>
            <a:r>
              <a:rPr lang="en-US"/>
              <a:t>in placeholder</a:t>
            </a:r>
          </a:p>
        </p:txBody>
      </p:sp>
    </p:spTree>
    <p:extLst>
      <p:ext uri="{BB962C8B-B14F-4D97-AF65-F5344CB8AC3E}">
        <p14:creationId xmlns:p14="http://schemas.microsoft.com/office/powerpoint/2010/main" val="2696215367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mium Layout 1.5 – 2nd level title (Image lef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4C7A03F-6ADC-4EE5-BC0E-F6A023890062}"/>
              </a:ext>
            </a:extLst>
          </p:cNvPr>
          <p:cNvSpPr>
            <a:spLocks noGrp="1"/>
          </p:cNvSpPr>
          <p:nvPr>
            <p:ph type="ftr" sz="quarter" idx="52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554CAC9-D24C-4621-A7F1-134E22BCF611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/>
        <p:txBody>
          <a:bodyPr/>
          <a:lstStyle/>
          <a:p>
            <a:fld id="{876872E1-3CB8-45EA-A826-1429BD5BE353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6" name="Gray BG">
            <a:extLst>
              <a:ext uri="{FF2B5EF4-FFF2-40B4-BE49-F238E27FC236}">
                <a16:creationId xmlns:a16="http://schemas.microsoft.com/office/drawing/2014/main" id="{C7420837-320F-4B73-A430-1ABAD1A067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0452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5BBAB69C-4B21-451E-A1B0-FD994C0FDBE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-1" y="0"/>
            <a:ext cx="6284913" cy="6045200"/>
          </a:xfrm>
          <a:custGeom>
            <a:avLst/>
            <a:gdLst>
              <a:gd name="connsiteX0" fmla="*/ 0 w 5302251"/>
              <a:gd name="connsiteY0" fmla="*/ 0 h 6056313"/>
              <a:gd name="connsiteX1" fmla="*/ 5302251 w 5302251"/>
              <a:gd name="connsiteY1" fmla="*/ 0 h 6056313"/>
              <a:gd name="connsiteX2" fmla="*/ 5302251 w 5302251"/>
              <a:gd name="connsiteY2" fmla="*/ 6056313 h 6056313"/>
              <a:gd name="connsiteX3" fmla="*/ 932984 w 5302251"/>
              <a:gd name="connsiteY3" fmla="*/ 6056313 h 6056313"/>
              <a:gd name="connsiteX4" fmla="*/ 0 w 5302251"/>
              <a:gd name="connsiteY4" fmla="*/ 6056313 h 6056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2251" h="6056313">
                <a:moveTo>
                  <a:pt x="0" y="0"/>
                </a:moveTo>
                <a:lnTo>
                  <a:pt x="5302251" y="0"/>
                </a:lnTo>
                <a:lnTo>
                  <a:pt x="5302251" y="6056313"/>
                </a:lnTo>
                <a:lnTo>
                  <a:pt x="932984" y="6056313"/>
                </a:lnTo>
                <a:lnTo>
                  <a:pt x="0" y="605631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720000" tIns="0" rIns="720000" bIns="900000" anchor="ctr" anchorCtr="0">
            <a:noAutofit/>
          </a:bodyPr>
          <a:lstStyle>
            <a:lvl1pPr algn="ctr">
              <a:spcBef>
                <a:spcPts val="0"/>
              </a:spcBef>
              <a:defRPr sz="1400" b="0" cap="none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on the icon to insert image </a:t>
            </a:r>
            <a:br>
              <a:rPr lang="en-US"/>
            </a:br>
            <a:r>
              <a:rPr lang="en-US"/>
              <a:t>in placeholder</a:t>
            </a:r>
          </a:p>
        </p:txBody>
      </p:sp>
      <p:sp>
        <p:nvSpPr>
          <p:cNvPr id="8" name="Second level headline">
            <a:extLst>
              <a:ext uri="{FF2B5EF4-FFF2-40B4-BE49-F238E27FC236}">
                <a16:creationId xmlns:a16="http://schemas.microsoft.com/office/drawing/2014/main" id="{6EE14444-6CC0-4BCF-8C1A-CA4CD2792A0E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6889750" y="1247358"/>
            <a:ext cx="4323475" cy="736967"/>
          </a:xfrm>
        </p:spPr>
        <p:txBody>
          <a:bodyPr wrap="square" bIns="486000">
            <a:spAutoFit/>
          </a:bodyPr>
          <a:lstStyle>
            <a:lvl1pPr>
              <a:defRPr sz="1600" b="0">
                <a:solidFill>
                  <a:schemeClr val="accent1"/>
                </a:solidFill>
                <a:latin typeface="Graphik Medium" panose="020B0603030202060203" pitchFamily="34" charset="0"/>
              </a:defRPr>
            </a:lvl1pPr>
            <a:lvl2pPr>
              <a:defRPr sz="2800">
                <a:latin typeface="Graphik Semibold" panose="020B0703030202060203" pitchFamily="34" charset="0"/>
              </a:defRPr>
            </a:lvl2pPr>
          </a:lstStyle>
          <a:p>
            <a:pPr lvl="0"/>
            <a:r>
              <a:rPr lang="en-US"/>
              <a:t>Second level headline</a:t>
            </a:r>
            <a:endParaRPr lang="en-GB"/>
          </a:p>
        </p:txBody>
      </p:sp>
      <p:sp>
        <p:nvSpPr>
          <p:cNvPr id="10" name="Title 6">
            <a:extLst>
              <a:ext uri="{FF2B5EF4-FFF2-40B4-BE49-F238E27FC236}">
                <a16:creationId xmlns:a16="http://schemas.microsoft.com/office/drawing/2014/main" id="{AECF8B7C-D9DC-4D58-B556-4B65B4598D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995" y="1991164"/>
            <a:ext cx="4363230" cy="1218795"/>
          </a:xfrm>
        </p:spPr>
        <p:txBody>
          <a:bodyPr wrap="square">
            <a:spAutoFit/>
          </a:bodyPr>
          <a:lstStyle>
            <a:lvl1pPr>
              <a:defRPr sz="4400">
                <a:latin typeface="Graphik Semibold" panose="020B0703030202060203" pitchFamily="34" charset="0"/>
              </a:defRPr>
            </a:lvl1pPr>
          </a:lstStyle>
          <a:p>
            <a:r>
              <a:rPr lang="en-US"/>
              <a:t>Insert short headline</a:t>
            </a:r>
            <a:endParaRPr lang="en-GB"/>
          </a:p>
        </p:txBody>
      </p:sp>
      <p:sp>
        <p:nvSpPr>
          <p:cNvPr id="13" name="Intro">
            <a:extLst>
              <a:ext uri="{FF2B5EF4-FFF2-40B4-BE49-F238E27FC236}">
                <a16:creationId xmlns:a16="http://schemas.microsoft.com/office/drawing/2014/main" id="{527539B8-B213-444B-A063-3C22F621896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889750" y="3497039"/>
            <a:ext cx="4323475" cy="1924660"/>
          </a:xfrm>
        </p:spPr>
        <p:txBody>
          <a:bodyPr tIns="0"/>
          <a:lstStyle>
            <a:lvl1pPr>
              <a:defRPr sz="2000">
                <a:latin typeface="+mn-lt"/>
              </a:defRPr>
            </a:lvl1pPr>
            <a:lvl2pPr marL="180000" indent="-180000">
              <a:buFont typeface="Arial" panose="020B0604020202020204" pitchFamily="34" charset="0"/>
              <a:buChar char="•"/>
              <a:defRPr sz="20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   </a:t>
            </a:r>
          </a:p>
        </p:txBody>
      </p:sp>
    </p:spTree>
    <p:extLst>
      <p:ext uri="{BB962C8B-B14F-4D97-AF65-F5344CB8AC3E}">
        <p14:creationId xmlns:p14="http://schemas.microsoft.com/office/powerpoint/2010/main" val="12829859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(Style A) – Radically huma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7">
            <a:extLst>
              <a:ext uri="{FF2B5EF4-FFF2-40B4-BE49-F238E27FC236}">
                <a16:creationId xmlns:a16="http://schemas.microsoft.com/office/drawing/2014/main" id="{410125A8-F6C3-4F2F-84CC-C34916CBB56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380998" y="381046"/>
            <a:ext cx="11428413" cy="6094322"/>
          </a:xfrm>
          <a:prstGeom prst="rect">
            <a:avLst/>
          </a:prstGeom>
        </p:spPr>
      </p:pic>
      <p:sp>
        <p:nvSpPr>
          <p:cNvPr id="13" name="Overlay">
            <a:extLst>
              <a:ext uri="{FF2B5EF4-FFF2-40B4-BE49-F238E27FC236}">
                <a16:creationId xmlns:a16="http://schemas.microsoft.com/office/drawing/2014/main" id="{4DB18DD9-0A4B-4513-9E8E-5297DE45C88B}"/>
              </a:ext>
            </a:extLst>
          </p:cNvPr>
          <p:cNvSpPr/>
          <p:nvPr userDrawn="1"/>
        </p:nvSpPr>
        <p:spPr>
          <a:xfrm>
            <a:off x="380998" y="381000"/>
            <a:ext cx="11082870" cy="6117000"/>
          </a:xfrm>
          <a:prstGeom prst="rect">
            <a:avLst/>
          </a:prstGeom>
          <a:gradFill flip="none" rotWithShape="1">
            <a:gsLst>
              <a:gs pos="4000">
                <a:schemeClr val="bg1"/>
              </a:gs>
              <a:gs pos="64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Accenture Logo" descr="Accenture Logo">
            <a:extLst>
              <a:ext uri="{FF2B5EF4-FFF2-40B4-BE49-F238E27FC236}">
                <a16:creationId xmlns:a16="http://schemas.microsoft.com/office/drawing/2014/main" id="{F00BD586-0796-4108-9C05-EB4A8E186CF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7365" y="5356223"/>
            <a:ext cx="1882800" cy="4966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C0037DA-877B-4969-92F3-D62917753DD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53557" y="1581608"/>
            <a:ext cx="5936193" cy="1661993"/>
          </a:xfrm>
        </p:spPr>
        <p:txBody>
          <a:bodyPr anchor="b"/>
          <a:lstStyle>
            <a:lvl1pPr algn="l">
              <a:lnSpc>
                <a:spcPct val="90000"/>
              </a:lnSpc>
              <a:defRPr sz="6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Place title here 66pt</a:t>
            </a:r>
          </a:p>
        </p:txBody>
      </p:sp>
      <p:sp>
        <p:nvSpPr>
          <p:cNvPr id="9" name="Subtitle">
            <a:extLst>
              <a:ext uri="{FF2B5EF4-FFF2-40B4-BE49-F238E27FC236}">
                <a16:creationId xmlns:a16="http://schemas.microsoft.com/office/drawing/2014/main" id="{57E0760B-6E4B-4E52-AA52-87BEAF8D065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86214" y="3402383"/>
            <a:ext cx="6887786" cy="738187"/>
          </a:xfrm>
        </p:spPr>
        <p:txBody>
          <a:bodyPr/>
          <a:lstStyle>
            <a:lvl1pPr>
              <a:defRPr sz="2400">
                <a:solidFill>
                  <a:srgbClr val="E6DCFF"/>
                </a:solidFill>
                <a:latin typeface="GT Sectra Fine Rg" panose="00000500000000000000" pitchFamily="50" charset="0"/>
              </a:defRPr>
            </a:lvl1pPr>
          </a:lstStyle>
          <a:p>
            <a:pPr lvl="0"/>
            <a:r>
              <a:rPr lang="en-US"/>
              <a:t>Place subtitle here in GT Sectra Fine Regular 24 pt</a:t>
            </a:r>
            <a:endParaRPr lang="en-CA"/>
          </a:p>
        </p:txBody>
      </p:sp>
      <p:sp>
        <p:nvSpPr>
          <p:cNvPr id="11" name="Presenter">
            <a:extLst>
              <a:ext uri="{FF2B5EF4-FFF2-40B4-BE49-F238E27FC236}">
                <a16:creationId xmlns:a16="http://schemas.microsoft.com/office/drawing/2014/main" id="{B2BDB7F4-6E1D-4904-AD31-0A33E91A2E6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92506" y="4210923"/>
            <a:ext cx="5897243" cy="530687"/>
          </a:xfrm>
        </p:spPr>
        <p:txBody>
          <a:bodyPr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US" sz="1400" b="0" kern="1200" dirty="0" smtClean="0">
                <a:solidFill>
                  <a:srgbClr val="E6DCFF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Presenter</a:t>
            </a:r>
          </a:p>
        </p:txBody>
      </p:sp>
    </p:spTree>
    <p:extLst>
      <p:ext uri="{BB962C8B-B14F-4D97-AF65-F5344CB8AC3E}">
        <p14:creationId xmlns:p14="http://schemas.microsoft.com/office/powerpoint/2010/main" val="25032400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mium Layout 1.6 – 2nd level title (Image lef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3776FE8-88A1-42E0-8C96-B1F1025C713F}"/>
              </a:ext>
            </a:extLst>
          </p:cNvPr>
          <p:cNvSpPr>
            <a:spLocks noGrp="1"/>
          </p:cNvSpPr>
          <p:nvPr>
            <p:ph type="ftr" sz="quarter" idx="52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C182ED-A426-42F6-BAB0-6F5C7F709D14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/>
        <p:txBody>
          <a:bodyPr/>
          <a:lstStyle/>
          <a:p>
            <a:fld id="{876872E1-3CB8-45EA-A826-1429BD5BE353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8" name="Picture Placeholder 10">
            <a:extLst>
              <a:ext uri="{FF2B5EF4-FFF2-40B4-BE49-F238E27FC236}">
                <a16:creationId xmlns:a16="http://schemas.microsoft.com/office/drawing/2014/main" id="{C77CF619-8EE1-437D-A60C-37609B3EC68A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381000" y="0"/>
            <a:ext cx="5897980" cy="6045200"/>
          </a:xfrm>
          <a:custGeom>
            <a:avLst/>
            <a:gdLst>
              <a:gd name="connsiteX0" fmla="*/ 0 w 5302251"/>
              <a:gd name="connsiteY0" fmla="*/ 0 h 6056313"/>
              <a:gd name="connsiteX1" fmla="*/ 5302251 w 5302251"/>
              <a:gd name="connsiteY1" fmla="*/ 0 h 6056313"/>
              <a:gd name="connsiteX2" fmla="*/ 5302251 w 5302251"/>
              <a:gd name="connsiteY2" fmla="*/ 6056313 h 6056313"/>
              <a:gd name="connsiteX3" fmla="*/ 932984 w 5302251"/>
              <a:gd name="connsiteY3" fmla="*/ 6056313 h 6056313"/>
              <a:gd name="connsiteX4" fmla="*/ 0 w 5302251"/>
              <a:gd name="connsiteY4" fmla="*/ 6056313 h 6056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2251" h="6056313">
                <a:moveTo>
                  <a:pt x="0" y="0"/>
                </a:moveTo>
                <a:lnTo>
                  <a:pt x="5302251" y="0"/>
                </a:lnTo>
                <a:lnTo>
                  <a:pt x="5302251" y="6056313"/>
                </a:lnTo>
                <a:lnTo>
                  <a:pt x="932984" y="6056313"/>
                </a:lnTo>
                <a:lnTo>
                  <a:pt x="0" y="605631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720000" tIns="0" rIns="720000" bIns="900000" anchor="ctr" anchorCtr="0">
            <a:noAutofit/>
          </a:bodyPr>
          <a:lstStyle>
            <a:lvl1pPr algn="ctr">
              <a:spcBef>
                <a:spcPts val="0"/>
              </a:spcBef>
              <a:defRPr sz="1400" b="0" cap="none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on the icon to insert image </a:t>
            </a:r>
            <a:br>
              <a:rPr lang="en-US"/>
            </a:br>
            <a:r>
              <a:rPr lang="en-US"/>
              <a:t>in placeholder</a:t>
            </a:r>
          </a:p>
        </p:txBody>
      </p:sp>
      <p:sp>
        <p:nvSpPr>
          <p:cNvPr id="14" name="Second level headline">
            <a:extLst>
              <a:ext uri="{FF2B5EF4-FFF2-40B4-BE49-F238E27FC236}">
                <a16:creationId xmlns:a16="http://schemas.microsoft.com/office/drawing/2014/main" id="{09BD0337-09F3-4BAD-A861-7128D7636F71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6889750" y="1247358"/>
            <a:ext cx="4323475" cy="736967"/>
          </a:xfrm>
        </p:spPr>
        <p:txBody>
          <a:bodyPr wrap="square" bIns="486000">
            <a:spAutoFit/>
          </a:bodyPr>
          <a:lstStyle>
            <a:lvl1pPr>
              <a:defRPr sz="1600" b="0">
                <a:solidFill>
                  <a:schemeClr val="tx1"/>
                </a:solidFill>
                <a:latin typeface="Graphik Medium" panose="020B0603030202060203" pitchFamily="34" charset="0"/>
              </a:defRPr>
            </a:lvl1pPr>
            <a:lvl2pPr>
              <a:defRPr sz="2800">
                <a:latin typeface="Graphik Semibold" panose="020B0703030202060203" pitchFamily="34" charset="0"/>
              </a:defRPr>
            </a:lvl2pPr>
          </a:lstStyle>
          <a:p>
            <a:pPr lvl="0"/>
            <a:r>
              <a:rPr lang="en-US"/>
              <a:t>Second level headline</a:t>
            </a:r>
            <a:endParaRPr lang="en-GB"/>
          </a:p>
        </p:txBody>
      </p:sp>
      <p:sp>
        <p:nvSpPr>
          <p:cNvPr id="10" name="Title 6">
            <a:extLst>
              <a:ext uri="{FF2B5EF4-FFF2-40B4-BE49-F238E27FC236}">
                <a16:creationId xmlns:a16="http://schemas.microsoft.com/office/drawing/2014/main" id="{AECF8B7C-D9DC-4D58-B556-4B65B4598D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995" y="1990800"/>
            <a:ext cx="4363230" cy="1218795"/>
          </a:xfrm>
        </p:spPr>
        <p:txBody>
          <a:bodyPr wrap="square">
            <a:spAutoFit/>
          </a:bodyPr>
          <a:lstStyle>
            <a:lvl1pPr>
              <a:defRPr sz="4400">
                <a:latin typeface="Graphik Semibold" panose="020B0703030202060203" pitchFamily="34" charset="0"/>
              </a:defRPr>
            </a:lvl1pPr>
          </a:lstStyle>
          <a:p>
            <a:r>
              <a:rPr lang="en-US"/>
              <a:t>Insert short headline</a:t>
            </a:r>
            <a:endParaRPr lang="en-GB"/>
          </a:p>
        </p:txBody>
      </p:sp>
      <p:sp>
        <p:nvSpPr>
          <p:cNvPr id="13" name="Intro">
            <a:extLst>
              <a:ext uri="{FF2B5EF4-FFF2-40B4-BE49-F238E27FC236}">
                <a16:creationId xmlns:a16="http://schemas.microsoft.com/office/drawing/2014/main" id="{527539B8-B213-444B-A063-3C22F621896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889750" y="3495600"/>
            <a:ext cx="4323475" cy="1924660"/>
          </a:xfrm>
        </p:spPr>
        <p:txBody>
          <a:bodyPr tIns="0"/>
          <a:lstStyle>
            <a:lvl1pPr>
              <a:defRPr sz="2000">
                <a:latin typeface="+mn-lt"/>
              </a:defRPr>
            </a:lvl1pPr>
            <a:lvl2pPr marL="180000" indent="-180000">
              <a:buFont typeface="Arial" panose="020B0604020202020204" pitchFamily="34" charset="0"/>
              <a:buChar char="•"/>
              <a:defRPr sz="20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   </a:t>
            </a:r>
          </a:p>
        </p:txBody>
      </p:sp>
    </p:spTree>
    <p:extLst>
      <p:ext uri="{BB962C8B-B14F-4D97-AF65-F5344CB8AC3E}">
        <p14:creationId xmlns:p14="http://schemas.microsoft.com/office/powerpoint/2010/main" val="4218067957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 1.1 – Light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1052BF4-72AA-4065-83EE-48CA21E26B8E}"/>
              </a:ext>
            </a:extLst>
          </p:cNvPr>
          <p:cNvSpPr>
            <a:spLocks noGrp="1"/>
          </p:cNvSpPr>
          <p:nvPr>
            <p:ph type="ftr" sz="quarter" idx="37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8C9D79-5129-41CE-BEE4-6A6C389B6AFF}"/>
              </a:ext>
            </a:extLst>
          </p:cNvPr>
          <p:cNvSpPr>
            <a:spLocks noGrp="1"/>
          </p:cNvSpPr>
          <p:nvPr>
            <p:ph type="sldNum" sz="quarter" idx="38"/>
          </p:nvPr>
        </p:nvSpPr>
        <p:spPr/>
        <p:txBody>
          <a:bodyPr/>
          <a:lstStyle/>
          <a:p>
            <a:fld id="{876872E1-3CB8-45EA-A826-1429BD5BE353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3" name="Gray Rectangle">
            <a:extLst>
              <a:ext uri="{FF2B5EF4-FFF2-40B4-BE49-F238E27FC236}">
                <a16:creationId xmlns:a16="http://schemas.microsoft.com/office/drawing/2014/main" id="{8F3C7A3D-C34C-401F-87A9-09B808565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"/>
            <a:ext cx="12192000" cy="144303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5BBAB69C-4B21-451E-A1B0-FD994C0FDBE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81000" y="381000"/>
            <a:ext cx="4918075" cy="5664200"/>
          </a:xfrm>
          <a:custGeom>
            <a:avLst/>
            <a:gdLst>
              <a:gd name="connsiteX0" fmla="*/ 0 w 5302251"/>
              <a:gd name="connsiteY0" fmla="*/ 0 h 6056313"/>
              <a:gd name="connsiteX1" fmla="*/ 5302251 w 5302251"/>
              <a:gd name="connsiteY1" fmla="*/ 0 h 6056313"/>
              <a:gd name="connsiteX2" fmla="*/ 5302251 w 5302251"/>
              <a:gd name="connsiteY2" fmla="*/ 6056313 h 6056313"/>
              <a:gd name="connsiteX3" fmla="*/ 932984 w 5302251"/>
              <a:gd name="connsiteY3" fmla="*/ 6056313 h 6056313"/>
              <a:gd name="connsiteX4" fmla="*/ 0 w 5302251"/>
              <a:gd name="connsiteY4" fmla="*/ 6056313 h 6056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2251" h="6056313">
                <a:moveTo>
                  <a:pt x="0" y="0"/>
                </a:moveTo>
                <a:lnTo>
                  <a:pt x="5302251" y="0"/>
                </a:lnTo>
                <a:lnTo>
                  <a:pt x="5302251" y="6056313"/>
                </a:lnTo>
                <a:lnTo>
                  <a:pt x="932984" y="6056313"/>
                </a:lnTo>
                <a:lnTo>
                  <a:pt x="0" y="605631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720000" tIns="0" rIns="720000" bIns="900000" anchor="ctr" anchorCtr="0">
            <a:noAutofit/>
          </a:bodyPr>
          <a:lstStyle>
            <a:lvl1pPr algn="ctr">
              <a:spcBef>
                <a:spcPts val="0"/>
              </a:spcBef>
              <a:defRPr sz="1400" b="0" cap="none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on the icon to insert image </a:t>
            </a:r>
            <a:br>
              <a:rPr lang="en-US"/>
            </a:br>
            <a:r>
              <a:rPr lang="en-US"/>
              <a:t>in placeholder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5DC070A-0CBF-4D1C-8612-1335C55A4C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05499" y="1660525"/>
            <a:ext cx="5288403" cy="1218795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/>
              <a:t>Click to edit</a:t>
            </a:r>
            <a:br>
              <a:rPr lang="en-US"/>
            </a:br>
            <a:r>
              <a:rPr lang="en-US"/>
              <a:t>Master title style</a:t>
            </a:r>
            <a:endParaRPr lang="en-CA"/>
          </a:p>
        </p:txBody>
      </p:sp>
      <p:sp>
        <p:nvSpPr>
          <p:cNvPr id="13" name="Intro">
            <a:extLst>
              <a:ext uri="{FF2B5EF4-FFF2-40B4-BE49-F238E27FC236}">
                <a16:creationId xmlns:a16="http://schemas.microsoft.com/office/drawing/2014/main" id="{527539B8-B213-444B-A063-3C22F621896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914585" y="3135181"/>
            <a:ext cx="5288403" cy="1386000"/>
          </a:xfrm>
        </p:spPr>
        <p:txBody>
          <a:bodyPr tIns="0"/>
          <a:lstStyle>
            <a:lvl1pPr>
              <a:defRPr sz="2000">
                <a:solidFill>
                  <a:schemeClr val="tx1"/>
                </a:solidFill>
                <a:latin typeface="+mn-lt"/>
              </a:defRPr>
            </a:lvl1pPr>
            <a:lvl2pPr marL="180000" indent="-180000"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   </a:t>
            </a:r>
          </a:p>
        </p:txBody>
      </p:sp>
      <p:sp>
        <p:nvSpPr>
          <p:cNvPr id="19" name="Text Placeholder 1">
            <a:extLst>
              <a:ext uri="{FF2B5EF4-FFF2-40B4-BE49-F238E27FC236}">
                <a16:creationId xmlns:a16="http://schemas.microsoft.com/office/drawing/2014/main" id="{2F6BA696-4079-452A-BB4A-013C12FAB92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905500" y="5602060"/>
            <a:ext cx="1296000" cy="249299"/>
          </a:xfrm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1800">
                <a:latin typeface="+mn-lt"/>
              </a:defRPr>
            </a:lvl1pPr>
          </a:lstStyle>
          <a:p>
            <a:pPr lvl="0"/>
            <a:r>
              <a:rPr lang="en-US"/>
              <a:t>Insert text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5E1EDA76-2C84-4E31-A095-914421A02DF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435145" y="5602060"/>
            <a:ext cx="1296000" cy="249299"/>
          </a:xfrm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1800">
                <a:latin typeface="+mn-lt"/>
              </a:defRPr>
            </a:lvl1pPr>
          </a:lstStyle>
          <a:p>
            <a:pPr lvl="0"/>
            <a:r>
              <a:rPr lang="en-US"/>
              <a:t>Insert text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3CA71A9F-6ECC-473F-B3EE-2893DC076DD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964790" y="5602060"/>
            <a:ext cx="1296000" cy="249299"/>
          </a:xfrm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1800">
                <a:latin typeface="+mn-lt"/>
              </a:defRPr>
            </a:lvl1pPr>
          </a:lstStyle>
          <a:p>
            <a:pPr lvl="0"/>
            <a:r>
              <a:rPr lang="en-US"/>
              <a:t>Insert text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91C2BCBE-38D2-4C60-A505-37E042C50A4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494436" y="5602060"/>
            <a:ext cx="1296000" cy="249299"/>
          </a:xfrm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1800">
                <a:latin typeface="+mn-lt"/>
              </a:defRPr>
            </a:lvl1pPr>
          </a:lstStyle>
          <a:p>
            <a:pPr lvl="0"/>
            <a:r>
              <a:rPr lang="en-US"/>
              <a:t>Insert text</a:t>
            </a:r>
          </a:p>
        </p:txBody>
      </p:sp>
    </p:spTree>
    <p:extLst>
      <p:ext uri="{BB962C8B-B14F-4D97-AF65-F5344CB8AC3E}">
        <p14:creationId xmlns:p14="http://schemas.microsoft.com/office/powerpoint/2010/main" val="115080214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 1.2 – Dark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11CA19-C457-4F3D-91B1-14D29B6EE8FF}"/>
              </a:ext>
            </a:extLst>
          </p:cNvPr>
          <p:cNvSpPr>
            <a:spLocks noGrp="1"/>
          </p:cNvSpPr>
          <p:nvPr>
            <p:ph type="ftr" sz="quarter" idx="37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8987F7-2DF5-4399-9909-ED70D1660689}"/>
              </a:ext>
            </a:extLst>
          </p:cNvPr>
          <p:cNvSpPr>
            <a:spLocks noGrp="1"/>
          </p:cNvSpPr>
          <p:nvPr>
            <p:ph type="sldNum" sz="quarter" idx="38"/>
          </p:nvPr>
        </p:nvSpPr>
        <p:spPr/>
        <p:txBody>
          <a:bodyPr/>
          <a:lstStyle/>
          <a:p>
            <a:fld id="{876872E1-3CB8-45EA-A826-1429BD5BE353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2" name="Dark Purple Rectangle">
            <a:extLst>
              <a:ext uri="{FF2B5EF4-FFF2-40B4-BE49-F238E27FC236}">
                <a16:creationId xmlns:a16="http://schemas.microsoft.com/office/drawing/2014/main" id="{25CB5CEB-FAC4-4361-91EB-C3194532CF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43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5BBAB69C-4B21-451E-A1B0-FD994C0FDBE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81000" y="381000"/>
            <a:ext cx="4918075" cy="5664200"/>
          </a:xfrm>
          <a:custGeom>
            <a:avLst/>
            <a:gdLst>
              <a:gd name="connsiteX0" fmla="*/ 0 w 5302251"/>
              <a:gd name="connsiteY0" fmla="*/ 0 h 6056313"/>
              <a:gd name="connsiteX1" fmla="*/ 5302251 w 5302251"/>
              <a:gd name="connsiteY1" fmla="*/ 0 h 6056313"/>
              <a:gd name="connsiteX2" fmla="*/ 5302251 w 5302251"/>
              <a:gd name="connsiteY2" fmla="*/ 6056313 h 6056313"/>
              <a:gd name="connsiteX3" fmla="*/ 932984 w 5302251"/>
              <a:gd name="connsiteY3" fmla="*/ 6056313 h 6056313"/>
              <a:gd name="connsiteX4" fmla="*/ 0 w 5302251"/>
              <a:gd name="connsiteY4" fmla="*/ 6056313 h 6056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2251" h="6056313">
                <a:moveTo>
                  <a:pt x="0" y="0"/>
                </a:moveTo>
                <a:lnTo>
                  <a:pt x="5302251" y="0"/>
                </a:lnTo>
                <a:lnTo>
                  <a:pt x="5302251" y="6056313"/>
                </a:lnTo>
                <a:lnTo>
                  <a:pt x="932984" y="6056313"/>
                </a:lnTo>
                <a:lnTo>
                  <a:pt x="0" y="605631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720000" tIns="0" rIns="720000" bIns="900000" anchor="ctr" anchorCtr="0">
            <a:noAutofit/>
          </a:bodyPr>
          <a:lstStyle>
            <a:lvl1pPr algn="ctr">
              <a:spcBef>
                <a:spcPts val="0"/>
              </a:spcBef>
              <a:defRPr sz="1400" b="0" cap="none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on the icon to insert image </a:t>
            </a:r>
            <a:br>
              <a:rPr lang="en-US"/>
            </a:br>
            <a:r>
              <a:rPr lang="en-US"/>
              <a:t>in placeholder</a:t>
            </a:r>
          </a:p>
        </p:txBody>
      </p:sp>
      <p:sp>
        <p:nvSpPr>
          <p:cNvPr id="27" name="Title 26">
            <a:extLst>
              <a:ext uri="{FF2B5EF4-FFF2-40B4-BE49-F238E27FC236}">
                <a16:creationId xmlns:a16="http://schemas.microsoft.com/office/drawing/2014/main" id="{7D28D97F-C6F5-4873-9659-D2BFDE7F3C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65743" y="960734"/>
            <a:ext cx="5337245" cy="1218795"/>
          </a:xfrm>
        </p:spPr>
        <p:txBody>
          <a:bodyPr wrap="square">
            <a:spAutoFit/>
          </a:bodyPr>
          <a:lstStyle>
            <a:lvl1pPr>
              <a:defRPr sz="4400">
                <a:solidFill>
                  <a:schemeClr val="accent5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endParaRPr lang="en-CA"/>
          </a:p>
        </p:txBody>
      </p:sp>
      <p:sp>
        <p:nvSpPr>
          <p:cNvPr id="13" name="Intro">
            <a:extLst>
              <a:ext uri="{FF2B5EF4-FFF2-40B4-BE49-F238E27FC236}">
                <a16:creationId xmlns:a16="http://schemas.microsoft.com/office/drawing/2014/main" id="{527539B8-B213-444B-A063-3C22F621896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94113" y="2464789"/>
            <a:ext cx="5288403" cy="1386000"/>
          </a:xfrm>
        </p:spPr>
        <p:txBody>
          <a:bodyPr tIns="0"/>
          <a:lstStyle>
            <a:lvl1pPr>
              <a:defRPr sz="2000">
                <a:solidFill>
                  <a:schemeClr val="bg1"/>
                </a:solidFill>
                <a:latin typeface="+mn-lt"/>
              </a:defRPr>
            </a:lvl1pPr>
            <a:lvl2pPr marL="180000" indent="-180000"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   </a:t>
            </a:r>
          </a:p>
        </p:txBody>
      </p:sp>
      <p:sp>
        <p:nvSpPr>
          <p:cNvPr id="36" name="Text Placeholder 1">
            <a:extLst>
              <a:ext uri="{FF2B5EF4-FFF2-40B4-BE49-F238E27FC236}">
                <a16:creationId xmlns:a16="http://schemas.microsoft.com/office/drawing/2014/main" id="{F8444A5F-06F5-4AEA-BE6C-2778E28A129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905500" y="5602060"/>
            <a:ext cx="1296000" cy="249299"/>
          </a:xfrm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1800">
                <a:latin typeface="+mn-lt"/>
              </a:defRPr>
            </a:lvl1pPr>
          </a:lstStyle>
          <a:p>
            <a:pPr lvl="0"/>
            <a:r>
              <a:rPr lang="en-US"/>
              <a:t>Insert text</a:t>
            </a: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C4B04E9E-6245-4FA3-8316-3639571CD08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435145" y="5602060"/>
            <a:ext cx="1296000" cy="249299"/>
          </a:xfrm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1800">
                <a:latin typeface="+mn-lt"/>
              </a:defRPr>
            </a:lvl1pPr>
          </a:lstStyle>
          <a:p>
            <a:pPr lvl="0"/>
            <a:r>
              <a:rPr lang="en-US"/>
              <a:t>Insert text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11670A7A-925C-45FE-A59E-8AD50E366E9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964790" y="5602060"/>
            <a:ext cx="1296000" cy="249299"/>
          </a:xfrm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1800">
                <a:latin typeface="+mn-lt"/>
              </a:defRPr>
            </a:lvl1pPr>
          </a:lstStyle>
          <a:p>
            <a:pPr lvl="0"/>
            <a:r>
              <a:rPr lang="en-US"/>
              <a:t>Insert text</a:t>
            </a:r>
          </a:p>
        </p:txBody>
      </p:sp>
      <p:sp>
        <p:nvSpPr>
          <p:cNvPr id="39" name="Text Placeholder 4">
            <a:extLst>
              <a:ext uri="{FF2B5EF4-FFF2-40B4-BE49-F238E27FC236}">
                <a16:creationId xmlns:a16="http://schemas.microsoft.com/office/drawing/2014/main" id="{D344C638-DE64-4A73-937E-A6B288AA4FB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494436" y="5602060"/>
            <a:ext cx="1296000" cy="249299"/>
          </a:xfrm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1800">
                <a:latin typeface="+mn-lt"/>
              </a:defRPr>
            </a:lvl1pPr>
          </a:lstStyle>
          <a:p>
            <a:pPr lvl="0"/>
            <a:r>
              <a:rPr lang="en-US"/>
              <a:t>Insert text</a:t>
            </a:r>
          </a:p>
        </p:txBody>
      </p:sp>
    </p:spTree>
    <p:extLst>
      <p:ext uri="{BB962C8B-B14F-4D97-AF65-F5344CB8AC3E}">
        <p14:creationId xmlns:p14="http://schemas.microsoft.com/office/powerpoint/2010/main" val="2115956191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 1.3 – Light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90F00D-6272-400A-BF05-9DC750A4AFC6}"/>
              </a:ext>
            </a:extLst>
          </p:cNvPr>
          <p:cNvSpPr>
            <a:spLocks noGrp="1"/>
          </p:cNvSpPr>
          <p:nvPr>
            <p:ph type="ftr" sz="quarter" idx="36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B20809-A900-46D9-AF0F-3C4935154F0E}"/>
              </a:ext>
            </a:extLst>
          </p:cNvPr>
          <p:cNvSpPr>
            <a:spLocks noGrp="1"/>
          </p:cNvSpPr>
          <p:nvPr>
            <p:ph type="sldNum" sz="quarter" idx="37"/>
          </p:nvPr>
        </p:nvSpPr>
        <p:spPr/>
        <p:txBody>
          <a:bodyPr/>
          <a:lstStyle/>
          <a:p>
            <a:fld id="{876872E1-3CB8-45EA-A826-1429BD5BE353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2" name="Light Purple Rectangle">
            <a:extLst>
              <a:ext uri="{FF2B5EF4-FFF2-40B4-BE49-F238E27FC236}">
                <a16:creationId xmlns:a16="http://schemas.microsoft.com/office/drawing/2014/main" id="{25CB5CEB-FAC4-4361-91EB-C3194532CF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4320000"/>
          </a:xfrm>
          <a:prstGeom prst="rect">
            <a:avLst/>
          </a:prstGeom>
          <a:solidFill>
            <a:srgbClr val="E6D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5BBAB69C-4B21-451E-A1B0-FD994C0FDBE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891338" y="381000"/>
            <a:ext cx="4918075" cy="5664200"/>
          </a:xfrm>
          <a:custGeom>
            <a:avLst/>
            <a:gdLst>
              <a:gd name="connsiteX0" fmla="*/ 0 w 5302251"/>
              <a:gd name="connsiteY0" fmla="*/ 0 h 6056313"/>
              <a:gd name="connsiteX1" fmla="*/ 5302251 w 5302251"/>
              <a:gd name="connsiteY1" fmla="*/ 0 h 6056313"/>
              <a:gd name="connsiteX2" fmla="*/ 5302251 w 5302251"/>
              <a:gd name="connsiteY2" fmla="*/ 6056313 h 6056313"/>
              <a:gd name="connsiteX3" fmla="*/ 932984 w 5302251"/>
              <a:gd name="connsiteY3" fmla="*/ 6056313 h 6056313"/>
              <a:gd name="connsiteX4" fmla="*/ 0 w 5302251"/>
              <a:gd name="connsiteY4" fmla="*/ 6056313 h 6056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2251" h="6056313">
                <a:moveTo>
                  <a:pt x="0" y="0"/>
                </a:moveTo>
                <a:lnTo>
                  <a:pt x="5302251" y="0"/>
                </a:lnTo>
                <a:lnTo>
                  <a:pt x="5302251" y="6056313"/>
                </a:lnTo>
                <a:lnTo>
                  <a:pt x="932984" y="6056313"/>
                </a:lnTo>
                <a:lnTo>
                  <a:pt x="0" y="605631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720000" tIns="0" rIns="720000" bIns="900000" anchor="ctr" anchorCtr="0">
            <a:noAutofit/>
          </a:bodyPr>
          <a:lstStyle>
            <a:lvl1pPr algn="ctr">
              <a:spcBef>
                <a:spcPts val="0"/>
              </a:spcBef>
              <a:defRPr sz="1400" b="0" cap="none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on the icon to insert image </a:t>
            </a:r>
            <a:br>
              <a:rPr lang="en-US"/>
            </a:br>
            <a:r>
              <a:rPr lang="en-US"/>
              <a:t>in placeholder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EC0AF00-2E57-43D4-B0BB-95F9AF29433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47669" y="962558"/>
            <a:ext cx="5337244" cy="1218795"/>
          </a:xfrm>
        </p:spPr>
        <p:txBody>
          <a:bodyPr wrap="square">
            <a:spAutoFit/>
          </a:bodyPr>
          <a:lstStyle>
            <a:lvl1pPr>
              <a:defRPr sz="4400"/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endParaRPr lang="en-CA"/>
          </a:p>
        </p:txBody>
      </p:sp>
      <p:sp>
        <p:nvSpPr>
          <p:cNvPr id="13" name="Intro">
            <a:extLst>
              <a:ext uri="{FF2B5EF4-FFF2-40B4-BE49-F238E27FC236}">
                <a16:creationId xmlns:a16="http://schemas.microsoft.com/office/drawing/2014/main" id="{527539B8-B213-444B-A063-3C22F621896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76038" y="2470789"/>
            <a:ext cx="5308875" cy="1386000"/>
          </a:xfrm>
        </p:spPr>
        <p:txBody>
          <a:bodyPr tIns="0"/>
          <a:lstStyle>
            <a:lvl1pPr>
              <a:defRPr sz="2000">
                <a:solidFill>
                  <a:schemeClr val="tx1"/>
                </a:solidFill>
                <a:latin typeface="+mn-lt"/>
              </a:defRPr>
            </a:lvl1pPr>
            <a:lvl2pPr marL="180000" indent="-180000"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   </a:t>
            </a:r>
          </a:p>
        </p:txBody>
      </p:sp>
      <p:sp>
        <p:nvSpPr>
          <p:cNvPr id="19" name="Text Placeholder 1">
            <a:extLst>
              <a:ext uri="{FF2B5EF4-FFF2-40B4-BE49-F238E27FC236}">
                <a16:creationId xmlns:a16="http://schemas.microsoft.com/office/drawing/2014/main" id="{2F6BA696-4079-452A-BB4A-013C12FAB92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87425" y="5602060"/>
            <a:ext cx="1476000" cy="249299"/>
          </a:xfrm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1800">
                <a:latin typeface="+mn-lt"/>
              </a:defRPr>
            </a:lvl1pPr>
          </a:lstStyle>
          <a:p>
            <a:pPr lvl="0"/>
            <a:r>
              <a:rPr lang="en-US"/>
              <a:t>Insert text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5E1EDA76-2C84-4E31-A095-914421A02DF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898169" y="5602060"/>
            <a:ext cx="1476000" cy="249299"/>
          </a:xfrm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1800">
                <a:latin typeface="+mn-lt"/>
              </a:defRPr>
            </a:lvl1pPr>
          </a:lstStyle>
          <a:p>
            <a:pPr lvl="0"/>
            <a:r>
              <a:rPr lang="en-US"/>
              <a:t>Insert text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3CA71A9F-6ECC-473F-B3EE-2893DC076DD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808913" y="5602060"/>
            <a:ext cx="1476000" cy="249299"/>
          </a:xfrm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1800">
                <a:latin typeface="+mn-lt"/>
              </a:defRPr>
            </a:lvl1pPr>
          </a:lstStyle>
          <a:p>
            <a:pPr lvl="0"/>
            <a:r>
              <a:rPr lang="en-US"/>
              <a:t>Insert text</a:t>
            </a:r>
          </a:p>
        </p:txBody>
      </p:sp>
    </p:spTree>
    <p:extLst>
      <p:ext uri="{BB962C8B-B14F-4D97-AF65-F5344CB8AC3E}">
        <p14:creationId xmlns:p14="http://schemas.microsoft.com/office/powerpoint/2010/main" val="1867167224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 1.4 – Thre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5E96975-71A1-48CF-8A12-F9AF5BF8874F}"/>
              </a:ext>
            </a:extLst>
          </p:cNvPr>
          <p:cNvSpPr>
            <a:spLocks noGrp="1"/>
          </p:cNvSpPr>
          <p:nvPr>
            <p:ph type="ftr" sz="quarter" idx="41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106913-63D9-400C-A931-5441254AA1C5}"/>
              </a:ext>
            </a:extLst>
          </p:cNvPr>
          <p:cNvSpPr>
            <a:spLocks noGrp="1"/>
          </p:cNvSpPr>
          <p:nvPr>
            <p:ph type="sldNum" sz="quarter" idx="42"/>
          </p:nvPr>
        </p:nvSpPr>
        <p:spPr/>
        <p:txBody>
          <a:bodyPr/>
          <a:lstStyle/>
          <a:p>
            <a:fld id="{876872E1-3CB8-45EA-A826-1429BD5BE353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10" name="Title 6">
            <a:extLst>
              <a:ext uri="{FF2B5EF4-FFF2-40B4-BE49-F238E27FC236}">
                <a16:creationId xmlns:a16="http://schemas.microsoft.com/office/drawing/2014/main" id="{AECF8B7C-D9DC-4D58-B556-4B65B4598D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45783" y="969015"/>
            <a:ext cx="4353291" cy="1218795"/>
          </a:xfrm>
        </p:spPr>
        <p:txBody>
          <a:bodyPr wrap="square">
            <a:spAutoFit/>
          </a:bodyPr>
          <a:lstStyle>
            <a:lvl1pPr>
              <a:defRPr sz="4400">
                <a:latin typeface="Graphik Semibold" panose="020B0703030202060203" pitchFamily="34" charset="0"/>
              </a:defRPr>
            </a:lvl1pPr>
          </a:lstStyle>
          <a:p>
            <a:r>
              <a:rPr lang="en-US"/>
              <a:t>Insert short headline</a:t>
            </a:r>
            <a:endParaRPr lang="en-GB"/>
          </a:p>
        </p:txBody>
      </p:sp>
      <p:sp>
        <p:nvSpPr>
          <p:cNvPr id="12" name="Subtitle">
            <a:extLst>
              <a:ext uri="{FF2B5EF4-FFF2-40B4-BE49-F238E27FC236}">
                <a16:creationId xmlns:a16="http://schemas.microsoft.com/office/drawing/2014/main" id="{29C47F81-C62F-4527-97FE-689546B1BC5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72000" y="2048400"/>
            <a:ext cx="4323475" cy="956773"/>
          </a:xfrm>
          <a:prstGeom prst="rect">
            <a:avLst/>
          </a:prstGeom>
        </p:spPr>
        <p:txBody>
          <a:bodyPr wrap="square" lIns="0" tIns="216000" rIns="0" bIns="0">
            <a:spAutoFit/>
          </a:bodyPr>
          <a:lstStyle>
            <a:lvl1pPr marL="0" marR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400">
                <a:solidFill>
                  <a:schemeClr val="tx1"/>
                </a:solidFill>
                <a:latin typeface="GT Sectra Fine Rg" panose="00000500000000000000" pitchFamily="50" charset="0"/>
              </a:defRPr>
            </a:lvl1pPr>
          </a:lstStyle>
          <a:p>
            <a:pPr marL="0" marR="0" lvl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/>
              <a:t>Insert subtitle here at 24pt, align box to the baseline of the title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9E8A1F14-DE97-4901-A101-7CF2C02AFD8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550923" y="380998"/>
            <a:ext cx="5258486" cy="5664202"/>
          </a:xfrm>
          <a:custGeom>
            <a:avLst/>
            <a:gdLst>
              <a:gd name="connsiteX0" fmla="*/ 0 w 5302251"/>
              <a:gd name="connsiteY0" fmla="*/ 0 h 6056313"/>
              <a:gd name="connsiteX1" fmla="*/ 5302251 w 5302251"/>
              <a:gd name="connsiteY1" fmla="*/ 0 h 6056313"/>
              <a:gd name="connsiteX2" fmla="*/ 5302251 w 5302251"/>
              <a:gd name="connsiteY2" fmla="*/ 6056313 h 6056313"/>
              <a:gd name="connsiteX3" fmla="*/ 932984 w 5302251"/>
              <a:gd name="connsiteY3" fmla="*/ 6056313 h 6056313"/>
              <a:gd name="connsiteX4" fmla="*/ 0 w 5302251"/>
              <a:gd name="connsiteY4" fmla="*/ 6056313 h 6056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2251" h="6056313">
                <a:moveTo>
                  <a:pt x="0" y="0"/>
                </a:moveTo>
                <a:lnTo>
                  <a:pt x="5302251" y="0"/>
                </a:lnTo>
                <a:lnTo>
                  <a:pt x="5302251" y="6056313"/>
                </a:lnTo>
                <a:lnTo>
                  <a:pt x="932984" y="6056313"/>
                </a:lnTo>
                <a:lnTo>
                  <a:pt x="0" y="605631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720000" tIns="0" rIns="720000" bIns="900000" anchor="ctr" anchorCtr="0">
            <a:noAutofit/>
          </a:bodyPr>
          <a:lstStyle>
            <a:lvl1pPr algn="ctr">
              <a:spcBef>
                <a:spcPts val="0"/>
              </a:spcBef>
              <a:defRPr sz="1400" b="0" cap="none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on the icon to insert image </a:t>
            </a:r>
            <a:br>
              <a:rPr lang="en-US"/>
            </a:br>
            <a:r>
              <a:rPr lang="en-US"/>
              <a:t>in placeholder</a:t>
            </a:r>
          </a:p>
        </p:txBody>
      </p:sp>
      <p:sp>
        <p:nvSpPr>
          <p:cNvPr id="22" name="Text Placeholder 1">
            <a:extLst>
              <a:ext uri="{FF2B5EF4-FFF2-40B4-BE49-F238E27FC236}">
                <a16:creationId xmlns:a16="http://schemas.microsoft.com/office/drawing/2014/main" id="{745F6938-47DA-4001-818F-25278A014A3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87425" y="3646773"/>
            <a:ext cx="2302975" cy="2398427"/>
          </a:xfrm>
          <a:solidFill>
            <a:schemeClr val="accent1"/>
          </a:solidFill>
        </p:spPr>
        <p:txBody>
          <a:bodyPr lIns="216000" tIns="1206000" rIns="216000" bIns="360000"/>
          <a:lstStyle>
            <a:lvl1pPr algn="ctr"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Insert description minimum 16 pt max three lines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3F1733A2-9D94-42B9-8374-A6B8E3B8B03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468137" y="3646773"/>
            <a:ext cx="2302975" cy="2398427"/>
          </a:xfrm>
          <a:solidFill>
            <a:schemeClr val="accent2"/>
          </a:solidFill>
        </p:spPr>
        <p:txBody>
          <a:bodyPr lIns="216000" tIns="1206000" rIns="216000" bIns="360000"/>
          <a:lstStyle>
            <a:lvl1pPr algn="ctr"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Insert description minimum 16 pt max three lines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C30DD30C-F796-4A17-9CED-FEAB3CE571B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48850" y="3646773"/>
            <a:ext cx="2302975" cy="2398427"/>
          </a:xfrm>
          <a:solidFill>
            <a:schemeClr val="accent3"/>
          </a:solidFill>
        </p:spPr>
        <p:txBody>
          <a:bodyPr lIns="216000" tIns="1206000" rIns="216000" bIns="360000"/>
          <a:lstStyle>
            <a:lvl1pPr algn="ctr"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Insert description minimum 16 pt max three lines</a:t>
            </a:r>
          </a:p>
        </p:txBody>
      </p:sp>
    </p:spTree>
    <p:extLst>
      <p:ext uri="{BB962C8B-B14F-4D97-AF65-F5344CB8AC3E}">
        <p14:creationId xmlns:p14="http://schemas.microsoft.com/office/powerpoint/2010/main" val="11226071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 1.5 – Numbers and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CE36C0E-A1C5-4B16-9CD4-FA8D176D8E28}"/>
              </a:ext>
            </a:extLst>
          </p:cNvPr>
          <p:cNvSpPr>
            <a:spLocks noGrp="1"/>
          </p:cNvSpPr>
          <p:nvPr>
            <p:ph type="ftr" sz="quarter" idx="44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289DD58-20D2-4C43-9D53-BA552B04AB36}"/>
              </a:ext>
            </a:extLst>
          </p:cNvPr>
          <p:cNvSpPr>
            <a:spLocks noGrp="1"/>
          </p:cNvSpPr>
          <p:nvPr>
            <p:ph type="sldNum" sz="quarter" idx="45"/>
          </p:nvPr>
        </p:nvSpPr>
        <p:spPr/>
        <p:txBody>
          <a:bodyPr/>
          <a:lstStyle/>
          <a:p>
            <a:fld id="{876872E1-3CB8-45EA-A826-1429BD5BE353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11" name="LIght Gray Rectangle">
            <a:extLst>
              <a:ext uri="{FF2B5EF4-FFF2-40B4-BE49-F238E27FC236}">
                <a16:creationId xmlns:a16="http://schemas.microsoft.com/office/drawing/2014/main" id="{8D4C6466-8046-499D-B16E-8CAE864C5A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5632704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Title 6">
            <a:extLst>
              <a:ext uri="{FF2B5EF4-FFF2-40B4-BE49-F238E27FC236}">
                <a16:creationId xmlns:a16="http://schemas.microsoft.com/office/drawing/2014/main" id="{AECF8B7C-D9DC-4D58-B556-4B65B4598D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47212" y="969015"/>
            <a:ext cx="4579538" cy="1218795"/>
          </a:xfrm>
        </p:spPr>
        <p:txBody>
          <a:bodyPr wrap="square">
            <a:spAutoFit/>
          </a:bodyPr>
          <a:lstStyle>
            <a:lvl1pPr>
              <a:defRPr sz="4400">
                <a:latin typeface="Graphik Semibold" panose="020B0703030202060203" pitchFamily="34" charset="0"/>
              </a:defRPr>
            </a:lvl1pPr>
          </a:lstStyle>
          <a:p>
            <a:r>
              <a:rPr lang="en-US"/>
              <a:t>Insert short headline</a:t>
            </a:r>
            <a:endParaRPr lang="en-GB"/>
          </a:p>
        </p:txBody>
      </p:sp>
      <p:sp>
        <p:nvSpPr>
          <p:cNvPr id="12" name="Subtitle">
            <a:extLst>
              <a:ext uri="{FF2B5EF4-FFF2-40B4-BE49-F238E27FC236}">
                <a16:creationId xmlns:a16="http://schemas.microsoft.com/office/drawing/2014/main" id="{29C47F81-C62F-4527-97FE-689546B1BC5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64027" y="2052365"/>
            <a:ext cx="4548172" cy="956773"/>
          </a:xfrm>
          <a:prstGeom prst="rect">
            <a:avLst/>
          </a:prstGeom>
        </p:spPr>
        <p:txBody>
          <a:bodyPr wrap="square" lIns="0" tIns="216000" rIns="0" bIns="0">
            <a:spAutoFit/>
          </a:bodyPr>
          <a:lstStyle>
            <a:lvl1pPr marL="0" marR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400">
                <a:solidFill>
                  <a:schemeClr val="tx1"/>
                </a:solidFill>
                <a:latin typeface="GT Sectra Fine Rg" panose="00000500000000000000" pitchFamily="50" charset="0"/>
              </a:defRPr>
            </a:lvl1pPr>
          </a:lstStyle>
          <a:p>
            <a:pPr marL="0" marR="0" lvl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/>
              <a:t>Insert subtitle here at 24pt, align box to the baseline of the title</a:t>
            </a:r>
          </a:p>
        </p:txBody>
      </p:sp>
      <p:sp>
        <p:nvSpPr>
          <p:cNvPr id="21" name="Number 1">
            <a:extLst>
              <a:ext uri="{FF2B5EF4-FFF2-40B4-BE49-F238E27FC236}">
                <a16:creationId xmlns:a16="http://schemas.microsoft.com/office/drawing/2014/main" id="{16A93937-8672-4281-9A48-2D7ED9F9450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996862" y="917466"/>
            <a:ext cx="2943313" cy="1395254"/>
          </a:xfrm>
        </p:spPr>
        <p:txBody>
          <a:bodyPr wrap="square">
            <a:spAutoFit/>
          </a:bodyPr>
          <a:lstStyle>
            <a:lvl1pPr>
              <a:defRPr sz="4400">
                <a:solidFill>
                  <a:schemeClr val="tx1"/>
                </a:solidFill>
              </a:defRPr>
            </a:lvl1pPr>
            <a:lvl2pPr>
              <a:spcBef>
                <a:spcPts val="0"/>
              </a:spcBef>
              <a:defRPr sz="2000"/>
            </a:lvl2pPr>
            <a:lvl3pPr>
              <a:defRPr sz="20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00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5" name="Number 2">
            <a:extLst>
              <a:ext uri="{FF2B5EF4-FFF2-40B4-BE49-F238E27FC236}">
                <a16:creationId xmlns:a16="http://schemas.microsoft.com/office/drawing/2014/main" id="{D85268B6-2E47-4507-94E3-43A348F23963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96862" y="2629039"/>
            <a:ext cx="2943313" cy="1395254"/>
          </a:xfrm>
        </p:spPr>
        <p:txBody>
          <a:bodyPr wrap="square">
            <a:spAutoFit/>
          </a:bodyPr>
          <a:lstStyle>
            <a:lvl1pPr>
              <a:defRPr sz="4400">
                <a:solidFill>
                  <a:schemeClr val="tx1"/>
                </a:solidFill>
              </a:defRPr>
            </a:lvl1pPr>
            <a:lvl2pPr>
              <a:spcBef>
                <a:spcPts val="0"/>
              </a:spcBef>
              <a:defRPr sz="2000"/>
            </a:lvl2pPr>
            <a:lvl3pPr>
              <a:defRPr sz="20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00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6" name="Number 3">
            <a:extLst>
              <a:ext uri="{FF2B5EF4-FFF2-40B4-BE49-F238E27FC236}">
                <a16:creationId xmlns:a16="http://schemas.microsoft.com/office/drawing/2014/main" id="{6846C765-6C15-4A8B-AA58-27F5C481E2FC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996862" y="4378025"/>
            <a:ext cx="2943313" cy="1395254"/>
          </a:xfrm>
        </p:spPr>
        <p:txBody>
          <a:bodyPr wrap="square">
            <a:spAutoFit/>
          </a:bodyPr>
          <a:lstStyle>
            <a:lvl1pPr>
              <a:defRPr sz="4400">
                <a:solidFill>
                  <a:schemeClr val="tx1"/>
                </a:solidFill>
              </a:defRPr>
            </a:lvl1pPr>
            <a:lvl2pPr>
              <a:spcBef>
                <a:spcPts val="0"/>
              </a:spcBef>
              <a:defRPr sz="2000"/>
            </a:lvl2pPr>
            <a:lvl3pPr>
              <a:defRPr sz="20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00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2" name="Text Placeholder 1">
            <a:extLst>
              <a:ext uri="{FF2B5EF4-FFF2-40B4-BE49-F238E27FC236}">
                <a16:creationId xmlns:a16="http://schemas.microsoft.com/office/drawing/2014/main" id="{745F6938-47DA-4001-818F-25278A014A3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545013" y="3646773"/>
            <a:ext cx="2302975" cy="2398427"/>
          </a:xfrm>
          <a:solidFill>
            <a:schemeClr val="accent1"/>
          </a:solidFill>
        </p:spPr>
        <p:txBody>
          <a:bodyPr lIns="216000" tIns="1206000" rIns="216000" bIns="360000"/>
          <a:lstStyle>
            <a:lvl1pPr algn="ctr"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Insert description minimum 16 pt max three lines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3F1733A2-9D94-42B9-8374-A6B8E3B8B03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7025726" y="3646773"/>
            <a:ext cx="2302975" cy="2398427"/>
          </a:xfrm>
          <a:solidFill>
            <a:schemeClr val="accent2"/>
          </a:solidFill>
        </p:spPr>
        <p:txBody>
          <a:bodyPr lIns="216000" tIns="1206000" rIns="216000" bIns="360000"/>
          <a:lstStyle>
            <a:lvl1pPr algn="ctr"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Insert description minimum 16 pt max three lines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C30DD30C-F796-4A17-9CED-FEAB3CE571B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506438" y="3646773"/>
            <a:ext cx="2302975" cy="2398427"/>
          </a:xfrm>
          <a:solidFill>
            <a:schemeClr val="accent3"/>
          </a:solidFill>
        </p:spPr>
        <p:txBody>
          <a:bodyPr lIns="216000" tIns="1206000" rIns="216000" bIns="360000"/>
          <a:lstStyle>
            <a:lvl1pPr algn="ctr"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Insert description minimum 16 pt max three lines</a:t>
            </a:r>
          </a:p>
        </p:txBody>
      </p:sp>
    </p:spTree>
    <p:extLst>
      <p:ext uri="{BB962C8B-B14F-4D97-AF65-F5344CB8AC3E}">
        <p14:creationId xmlns:p14="http://schemas.microsoft.com/office/powerpoint/2010/main" val="708898535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 1.6 – Dark purple left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White BG">
            <a:extLst>
              <a:ext uri="{FF2B5EF4-FFF2-40B4-BE49-F238E27FC236}">
                <a16:creationId xmlns:a16="http://schemas.microsoft.com/office/drawing/2014/main" id="{088C38D8-C195-4F4A-9AD9-7825090A4D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609600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FCA49B2-C4A1-4555-928D-D82010E9FFA5}"/>
              </a:ext>
            </a:extLst>
          </p:cNvPr>
          <p:cNvSpPr>
            <a:spLocks noGrp="1"/>
          </p:cNvSpPr>
          <p:nvPr>
            <p:ph type="ftr" sz="quarter" idx="43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05A5FA-072F-47D5-88E6-8D8568B50F6B}"/>
              </a:ext>
            </a:extLst>
          </p:cNvPr>
          <p:cNvSpPr>
            <a:spLocks noGrp="1"/>
          </p:cNvSpPr>
          <p:nvPr>
            <p:ph type="sldNum" sz="quarter" idx="44"/>
          </p:nvPr>
        </p:nvSpPr>
        <p:spPr/>
        <p:txBody>
          <a:bodyPr/>
          <a:lstStyle/>
          <a:p>
            <a:fld id="{876872E1-3CB8-45EA-A826-1429BD5BE353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10" name="Title 6">
            <a:extLst>
              <a:ext uri="{FF2B5EF4-FFF2-40B4-BE49-F238E27FC236}">
                <a16:creationId xmlns:a16="http://schemas.microsoft.com/office/drawing/2014/main" id="{AECF8B7C-D9DC-4D58-B556-4B65B4598D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45783" y="1361233"/>
            <a:ext cx="4353291" cy="1218795"/>
          </a:xfrm>
        </p:spPr>
        <p:txBody>
          <a:bodyPr wrap="square">
            <a:spAutoFit/>
          </a:bodyPr>
          <a:lstStyle>
            <a:lvl1pPr>
              <a:defRPr sz="4400">
                <a:solidFill>
                  <a:schemeClr val="accent5"/>
                </a:solidFill>
                <a:latin typeface="Graphik Semibold" panose="020B0703030202060203" pitchFamily="34" charset="0"/>
              </a:defRPr>
            </a:lvl1pPr>
          </a:lstStyle>
          <a:p>
            <a:r>
              <a:rPr lang="en-US"/>
              <a:t>Insert short headline</a:t>
            </a:r>
            <a:endParaRPr lang="en-GB"/>
          </a:p>
        </p:txBody>
      </p:sp>
      <p:sp>
        <p:nvSpPr>
          <p:cNvPr id="12" name="Subtitle">
            <a:extLst>
              <a:ext uri="{FF2B5EF4-FFF2-40B4-BE49-F238E27FC236}">
                <a16:creationId xmlns:a16="http://schemas.microsoft.com/office/drawing/2014/main" id="{29C47F81-C62F-4527-97FE-689546B1BC5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71266" y="2443365"/>
            <a:ext cx="4323475" cy="956773"/>
          </a:xfrm>
          <a:prstGeom prst="rect">
            <a:avLst/>
          </a:prstGeom>
        </p:spPr>
        <p:txBody>
          <a:bodyPr wrap="square" lIns="0" tIns="216000" rIns="0" bIns="0">
            <a:spAutoFit/>
          </a:bodyPr>
          <a:lstStyle>
            <a:lvl1pPr marL="0" marR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400">
                <a:solidFill>
                  <a:schemeClr val="bg1"/>
                </a:solidFill>
                <a:latin typeface="GT Sectra Fine Rg" panose="00000500000000000000" pitchFamily="50" charset="0"/>
              </a:defRPr>
            </a:lvl1pPr>
          </a:lstStyle>
          <a:p>
            <a:pPr marL="0" marR="0" lvl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/>
              <a:t>Insert subtitle here at 24pt, align box to the baseline of the title</a:t>
            </a:r>
          </a:p>
        </p:txBody>
      </p:sp>
      <p:sp>
        <p:nvSpPr>
          <p:cNvPr id="13" name="Intro">
            <a:extLst>
              <a:ext uri="{FF2B5EF4-FFF2-40B4-BE49-F238E27FC236}">
                <a16:creationId xmlns:a16="http://schemas.microsoft.com/office/drawing/2014/main" id="{527539B8-B213-444B-A063-3C22F621896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75600" y="3826840"/>
            <a:ext cx="4323475" cy="2218360"/>
          </a:xfrm>
        </p:spPr>
        <p:txBody>
          <a:bodyPr tIns="0"/>
          <a:lstStyle>
            <a:lvl1pPr>
              <a:defRPr sz="2000">
                <a:solidFill>
                  <a:schemeClr val="bg1"/>
                </a:solidFill>
                <a:latin typeface="+mn-lt"/>
              </a:defRPr>
            </a:lvl1pPr>
            <a:lvl2pPr marL="180000" indent="-180000"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   </a:t>
            </a:r>
          </a:p>
        </p:txBody>
      </p:sp>
      <p:sp>
        <p:nvSpPr>
          <p:cNvPr id="18" name="Text Placeholder 1">
            <a:extLst>
              <a:ext uri="{FF2B5EF4-FFF2-40B4-BE49-F238E27FC236}">
                <a16:creationId xmlns:a16="http://schemas.microsoft.com/office/drawing/2014/main" id="{FECFBB03-0377-4308-AC2C-782EFA5E77C1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889751" y="2367344"/>
            <a:ext cx="1968500" cy="113645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Insert subhead</a:t>
            </a:r>
          </a:p>
          <a:p>
            <a:pPr lvl="1"/>
            <a:r>
              <a:rPr lang="en-US"/>
              <a:t>Insert description maximum 3 lines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79C4DAEE-A287-4110-95F7-7469BFD7CAA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634072" y="2367344"/>
            <a:ext cx="1968500" cy="113645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Insert subhead</a:t>
            </a:r>
          </a:p>
          <a:p>
            <a:pPr lvl="1"/>
            <a:r>
              <a:rPr lang="en-US"/>
              <a:t>Insert description maximum 3 lines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AB733FFC-29E8-4A30-A618-C41E2B20D85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889751" y="4862519"/>
            <a:ext cx="1968500" cy="113645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Insert subhead</a:t>
            </a:r>
          </a:p>
          <a:p>
            <a:pPr lvl="1"/>
            <a:r>
              <a:rPr lang="en-US"/>
              <a:t>Insert description maximum 3 lines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A5251F99-75AC-4CC1-AA92-5FC87186334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634072" y="4862519"/>
            <a:ext cx="1968500" cy="113645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Insert subhead</a:t>
            </a:r>
          </a:p>
          <a:p>
            <a:pPr lvl="1"/>
            <a:r>
              <a:rPr lang="en-US"/>
              <a:t>Insert description maximum 3 lines</a:t>
            </a:r>
          </a:p>
        </p:txBody>
      </p:sp>
    </p:spTree>
    <p:extLst>
      <p:ext uri="{BB962C8B-B14F-4D97-AF65-F5344CB8AC3E}">
        <p14:creationId xmlns:p14="http://schemas.microsoft.com/office/powerpoint/2010/main" val="1663594181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 1.7 – Four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4A632B-FB21-4EDB-83E9-AE85AA412764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D7A329-325E-4C9D-B604-3B3AC784395E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876872E1-3CB8-45EA-A826-1429BD5BE353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11" name="Picture Placeholder 13">
            <a:extLst>
              <a:ext uri="{FF2B5EF4-FFF2-40B4-BE49-F238E27FC236}">
                <a16:creationId xmlns:a16="http://schemas.microsoft.com/office/drawing/2014/main" id="{9589D129-26FF-46C1-9253-43DCC936EF1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1"/>
            <a:ext cx="2692400" cy="6045200"/>
          </a:xfrm>
          <a:custGeom>
            <a:avLst/>
            <a:gdLst>
              <a:gd name="connsiteX0" fmla="*/ 0 w 3662594"/>
              <a:gd name="connsiteY0" fmla="*/ 0 h 5335588"/>
              <a:gd name="connsiteX1" fmla="*/ 3662594 w 3662594"/>
              <a:gd name="connsiteY1" fmla="*/ 0 h 5335588"/>
              <a:gd name="connsiteX2" fmla="*/ 3662594 w 3662594"/>
              <a:gd name="connsiteY2" fmla="*/ 5335588 h 5335588"/>
              <a:gd name="connsiteX3" fmla="*/ 0 w 3662594"/>
              <a:gd name="connsiteY3" fmla="*/ 5335588 h 5335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62594" h="5335588">
                <a:moveTo>
                  <a:pt x="0" y="0"/>
                </a:moveTo>
                <a:lnTo>
                  <a:pt x="3662594" y="0"/>
                </a:lnTo>
                <a:lnTo>
                  <a:pt x="3662594" y="5335588"/>
                </a:lnTo>
                <a:lnTo>
                  <a:pt x="0" y="533558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wrap="square" lIns="720000" tIns="0" rIns="720000" bIns="900000" rtlCol="0" anchor="ctr" anchorCtr="0">
            <a:noAutofit/>
          </a:bodyPr>
          <a:lstStyle>
            <a:lvl1pPr algn="ctr">
              <a:spcBef>
                <a:spcPts val="0"/>
              </a:spcBef>
              <a:defRPr lang="en-US" sz="1600" b="0" cap="none" baseline="0">
                <a:latin typeface="+mn-lt"/>
              </a:defRPr>
            </a:lvl1pPr>
          </a:lstStyle>
          <a:p>
            <a:pPr lvl="0" algn="ctr"/>
            <a:r>
              <a:rPr lang="en-US"/>
              <a:t>Click on the icon to insert image </a:t>
            </a:r>
            <a:br>
              <a:rPr lang="en-US"/>
            </a:br>
            <a:r>
              <a:rPr lang="en-US"/>
              <a:t>in placeholder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3E1C56-4813-41A4-8826-A71B6A3B0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0363" y="637200"/>
            <a:ext cx="8499050" cy="609398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17" name="Subhead 1">
            <a:extLst>
              <a:ext uri="{FF2B5EF4-FFF2-40B4-BE49-F238E27FC236}">
                <a16:creationId xmlns:a16="http://schemas.microsoft.com/office/drawing/2014/main" id="{F12330EA-3553-4736-B917-C77E5D17B80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35763" y="3328303"/>
            <a:ext cx="1908000" cy="338554"/>
          </a:xfrm>
        </p:spPr>
        <p:txBody>
          <a:bodyPr wrap="square">
            <a:spAutoFit/>
          </a:bodyPr>
          <a:lstStyle>
            <a:lvl1pPr>
              <a:defRPr sz="2200">
                <a:solidFill>
                  <a:schemeClr val="accent1"/>
                </a:solidFill>
                <a:latin typeface="Graphik Semibold" panose="020B0703030202060203" pitchFamily="34" charset="0"/>
              </a:defRPr>
            </a:lvl1pPr>
            <a:lvl2pPr marL="0" indent="0">
              <a:buNone/>
              <a:defRPr sz="1600"/>
            </a:lvl2pPr>
            <a:lvl3pPr>
              <a:defRPr sz="1400"/>
            </a:lvl3pPr>
            <a:lvl4pPr>
              <a:defRPr sz="1400"/>
            </a:lvl4pPr>
          </a:lstStyle>
          <a:p>
            <a:pPr lvl="0"/>
            <a:r>
              <a:rPr lang="en-US"/>
              <a:t>Subhead</a:t>
            </a:r>
          </a:p>
        </p:txBody>
      </p:sp>
      <p:sp>
        <p:nvSpPr>
          <p:cNvPr id="21" name="Text Placeholder 1">
            <a:extLst>
              <a:ext uri="{FF2B5EF4-FFF2-40B4-BE49-F238E27FC236}">
                <a16:creationId xmlns:a16="http://schemas.microsoft.com/office/drawing/2014/main" id="{855E053D-16F9-4B9C-9F0A-650DA9F3CDA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333750" y="3974336"/>
            <a:ext cx="1908000" cy="936000"/>
          </a:xfrm>
        </p:spPr>
        <p:txBody>
          <a:bodyPr/>
          <a:lstStyle>
            <a:lvl1pPr>
              <a:defRPr sz="1600">
                <a:latin typeface="+mn-lt"/>
              </a:defRPr>
            </a:lvl1pPr>
            <a:lvl2pPr marL="180000" indent="-180000">
              <a:buFont typeface="Arial" panose="020B0604020202020204" pitchFamily="34" charset="0"/>
              <a:buChar char="•"/>
              <a:defRPr sz="1600"/>
            </a:lvl2pPr>
            <a:lvl3pPr marL="180000" indent="0">
              <a:buNone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2" name="Text Box 1">
            <a:extLst>
              <a:ext uri="{FF2B5EF4-FFF2-40B4-BE49-F238E27FC236}">
                <a16:creationId xmlns:a16="http://schemas.microsoft.com/office/drawing/2014/main" id="{485301DD-D7AC-4730-9806-A9D3AF3260F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335763" y="5186248"/>
            <a:ext cx="1908000" cy="858952"/>
          </a:xfrm>
          <a:ln>
            <a:solidFill>
              <a:schemeClr val="tx1"/>
            </a:solidFill>
          </a:ln>
        </p:spPr>
        <p:txBody>
          <a:bodyPr wrap="square" lIns="180000" tIns="108000" rIns="108000" bIns="144000">
            <a:noAutofit/>
          </a:bodyPr>
          <a:lstStyle>
            <a:lvl1pPr>
              <a:defRPr sz="1400">
                <a:solidFill>
                  <a:schemeClr val="tx1"/>
                </a:solidFill>
                <a:latin typeface="Graphik Semibold" panose="020B0703030202060203" pitchFamily="34" charset="0"/>
              </a:defRPr>
            </a:lvl1pPr>
            <a:lvl2pPr marL="0" indent="0">
              <a:buNone/>
              <a:defRPr sz="1600"/>
            </a:lvl2pPr>
            <a:lvl3pPr>
              <a:defRPr sz="1400"/>
            </a:lvl3pPr>
            <a:lvl4pPr>
              <a:defRPr sz="1400"/>
            </a:lvl4pPr>
          </a:lstStyle>
          <a:p>
            <a:pPr lvl="0"/>
            <a:r>
              <a:rPr lang="en-US"/>
              <a:t>Insert text</a:t>
            </a:r>
          </a:p>
        </p:txBody>
      </p:sp>
      <p:sp>
        <p:nvSpPr>
          <p:cNvPr id="23" name="Subhead 2">
            <a:extLst>
              <a:ext uri="{FF2B5EF4-FFF2-40B4-BE49-F238E27FC236}">
                <a16:creationId xmlns:a16="http://schemas.microsoft.com/office/drawing/2014/main" id="{527BDB5A-A082-4721-9529-31805E30227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523225" y="3328303"/>
            <a:ext cx="1908000" cy="338554"/>
          </a:xfrm>
        </p:spPr>
        <p:txBody>
          <a:bodyPr wrap="square">
            <a:spAutoFit/>
          </a:bodyPr>
          <a:lstStyle>
            <a:lvl1pPr>
              <a:defRPr sz="2200">
                <a:solidFill>
                  <a:schemeClr val="accent1"/>
                </a:solidFill>
                <a:latin typeface="Graphik Semibold" panose="020B0703030202060203" pitchFamily="34" charset="0"/>
              </a:defRPr>
            </a:lvl1pPr>
            <a:lvl2pPr marL="0" indent="0">
              <a:buNone/>
              <a:defRPr sz="1600"/>
            </a:lvl2pPr>
            <a:lvl3pPr>
              <a:defRPr sz="1400"/>
            </a:lvl3pPr>
            <a:lvl4pPr>
              <a:defRPr sz="1400"/>
            </a:lvl4pPr>
          </a:lstStyle>
          <a:p>
            <a:pPr lvl="0"/>
            <a:r>
              <a:rPr lang="en-US"/>
              <a:t>Subhead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7D63ED7A-BFDB-44D0-99C2-1A42E55B34A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523225" y="3974336"/>
            <a:ext cx="1908000" cy="936000"/>
          </a:xfrm>
        </p:spPr>
        <p:txBody>
          <a:bodyPr/>
          <a:lstStyle>
            <a:lvl1pPr>
              <a:defRPr sz="1600">
                <a:latin typeface="+mn-lt"/>
              </a:defRPr>
            </a:lvl1pPr>
            <a:lvl2pPr marL="180000" indent="-180000">
              <a:buFont typeface="Arial" panose="020B0604020202020204" pitchFamily="34" charset="0"/>
              <a:buChar char="•"/>
              <a:defRPr sz="1600"/>
            </a:lvl2pPr>
            <a:lvl3pPr marL="180000" indent="0">
              <a:buNone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5" name="Text Box 2">
            <a:extLst>
              <a:ext uri="{FF2B5EF4-FFF2-40B4-BE49-F238E27FC236}">
                <a16:creationId xmlns:a16="http://schemas.microsoft.com/office/drawing/2014/main" id="{78EEAAC3-A7FF-4557-9352-7836502A580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523225" y="5186248"/>
            <a:ext cx="1908000" cy="858952"/>
          </a:xfrm>
          <a:ln>
            <a:solidFill>
              <a:schemeClr val="tx1"/>
            </a:solidFill>
          </a:ln>
        </p:spPr>
        <p:txBody>
          <a:bodyPr wrap="square" lIns="180000" tIns="108000" rIns="108000" bIns="144000">
            <a:noAutofit/>
          </a:bodyPr>
          <a:lstStyle>
            <a:lvl1pPr>
              <a:defRPr sz="1400">
                <a:solidFill>
                  <a:schemeClr val="tx1"/>
                </a:solidFill>
                <a:latin typeface="Graphik Semibold" panose="020B0703030202060203" pitchFamily="34" charset="0"/>
              </a:defRPr>
            </a:lvl1pPr>
            <a:lvl2pPr marL="0" indent="0">
              <a:buNone/>
              <a:defRPr sz="1600"/>
            </a:lvl2pPr>
            <a:lvl3pPr>
              <a:defRPr sz="1400"/>
            </a:lvl3pPr>
            <a:lvl4pPr>
              <a:defRPr sz="1400"/>
            </a:lvl4pPr>
          </a:lstStyle>
          <a:p>
            <a:pPr lvl="0"/>
            <a:r>
              <a:rPr lang="en-US"/>
              <a:t>Insert text</a:t>
            </a:r>
          </a:p>
        </p:txBody>
      </p:sp>
      <p:sp>
        <p:nvSpPr>
          <p:cNvPr id="26" name="Subhead 3">
            <a:extLst>
              <a:ext uri="{FF2B5EF4-FFF2-40B4-BE49-F238E27FC236}">
                <a16:creationId xmlns:a16="http://schemas.microsoft.com/office/drawing/2014/main" id="{726E943E-B3B0-4828-BFBF-D9586AD29EA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710687" y="3328303"/>
            <a:ext cx="1908000" cy="338554"/>
          </a:xfrm>
        </p:spPr>
        <p:txBody>
          <a:bodyPr wrap="square">
            <a:spAutoFit/>
          </a:bodyPr>
          <a:lstStyle>
            <a:lvl1pPr>
              <a:defRPr sz="2200">
                <a:solidFill>
                  <a:schemeClr val="accent1"/>
                </a:solidFill>
                <a:latin typeface="Graphik Semibold" panose="020B0703030202060203" pitchFamily="34" charset="0"/>
              </a:defRPr>
            </a:lvl1pPr>
            <a:lvl2pPr marL="0" indent="0">
              <a:buNone/>
              <a:defRPr sz="1600"/>
            </a:lvl2pPr>
            <a:lvl3pPr>
              <a:defRPr sz="1400"/>
            </a:lvl3pPr>
            <a:lvl4pPr>
              <a:defRPr sz="1400"/>
            </a:lvl4pPr>
          </a:lstStyle>
          <a:p>
            <a:pPr lvl="0"/>
            <a:r>
              <a:rPr lang="en-US"/>
              <a:t>Subhead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93B65C47-EB89-472B-96DE-E63CAB52BFA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710687" y="3974336"/>
            <a:ext cx="1908000" cy="936000"/>
          </a:xfrm>
        </p:spPr>
        <p:txBody>
          <a:bodyPr/>
          <a:lstStyle>
            <a:lvl1pPr>
              <a:defRPr sz="1600">
                <a:latin typeface="+mn-lt"/>
              </a:defRPr>
            </a:lvl1pPr>
            <a:lvl2pPr marL="180000" indent="-180000">
              <a:buFont typeface="Arial" panose="020B0604020202020204" pitchFamily="34" charset="0"/>
              <a:buChar char="•"/>
              <a:defRPr sz="1600"/>
            </a:lvl2pPr>
            <a:lvl3pPr marL="180000" indent="0">
              <a:buNone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8" name="Text Box 3">
            <a:extLst>
              <a:ext uri="{FF2B5EF4-FFF2-40B4-BE49-F238E27FC236}">
                <a16:creationId xmlns:a16="http://schemas.microsoft.com/office/drawing/2014/main" id="{3F45D821-26AE-48BA-AAF4-B00742531A8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710687" y="5186248"/>
            <a:ext cx="1908000" cy="858952"/>
          </a:xfrm>
          <a:ln>
            <a:solidFill>
              <a:schemeClr val="tx1"/>
            </a:solidFill>
          </a:ln>
        </p:spPr>
        <p:txBody>
          <a:bodyPr wrap="square" lIns="180000" tIns="108000" rIns="108000" bIns="144000">
            <a:noAutofit/>
          </a:bodyPr>
          <a:lstStyle>
            <a:lvl1pPr>
              <a:defRPr sz="1400">
                <a:solidFill>
                  <a:schemeClr val="tx1"/>
                </a:solidFill>
                <a:latin typeface="Graphik Semibold" panose="020B0703030202060203" pitchFamily="34" charset="0"/>
              </a:defRPr>
            </a:lvl1pPr>
            <a:lvl2pPr marL="0" indent="0">
              <a:buNone/>
              <a:defRPr sz="1600"/>
            </a:lvl2pPr>
            <a:lvl3pPr>
              <a:defRPr sz="1400"/>
            </a:lvl3pPr>
            <a:lvl4pPr>
              <a:defRPr sz="1400"/>
            </a:lvl4pPr>
          </a:lstStyle>
          <a:p>
            <a:pPr lvl="0"/>
            <a:r>
              <a:rPr lang="en-US"/>
              <a:t>Insert text</a:t>
            </a:r>
          </a:p>
        </p:txBody>
      </p:sp>
      <p:sp>
        <p:nvSpPr>
          <p:cNvPr id="29" name="Subhead 4">
            <a:extLst>
              <a:ext uri="{FF2B5EF4-FFF2-40B4-BE49-F238E27FC236}">
                <a16:creationId xmlns:a16="http://schemas.microsoft.com/office/drawing/2014/main" id="{0F20FB0F-2A4E-4395-93A9-D99DC0071ED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898150" y="3328303"/>
            <a:ext cx="1908000" cy="338554"/>
          </a:xfrm>
        </p:spPr>
        <p:txBody>
          <a:bodyPr wrap="square">
            <a:spAutoFit/>
          </a:bodyPr>
          <a:lstStyle>
            <a:lvl1pPr>
              <a:defRPr sz="2200">
                <a:solidFill>
                  <a:schemeClr val="accent1"/>
                </a:solidFill>
                <a:latin typeface="Graphik Semibold" panose="020B0703030202060203" pitchFamily="34" charset="0"/>
              </a:defRPr>
            </a:lvl1pPr>
            <a:lvl2pPr marL="0" indent="0">
              <a:buNone/>
              <a:defRPr sz="1600"/>
            </a:lvl2pPr>
            <a:lvl3pPr>
              <a:defRPr sz="1400"/>
            </a:lvl3pPr>
            <a:lvl4pPr>
              <a:defRPr sz="1400"/>
            </a:lvl4pPr>
          </a:lstStyle>
          <a:p>
            <a:pPr lvl="0"/>
            <a:r>
              <a:rPr lang="en-US"/>
              <a:t>Subhead</a:t>
            </a:r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DEE09BCC-F15F-4D8E-AB2F-502DE3C20AA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896137" y="3974336"/>
            <a:ext cx="1908000" cy="936000"/>
          </a:xfrm>
        </p:spPr>
        <p:txBody>
          <a:bodyPr/>
          <a:lstStyle>
            <a:lvl1pPr>
              <a:defRPr sz="1600">
                <a:latin typeface="+mn-lt"/>
              </a:defRPr>
            </a:lvl1pPr>
            <a:lvl2pPr marL="180000" indent="-180000">
              <a:buFont typeface="Arial" panose="020B0604020202020204" pitchFamily="34" charset="0"/>
              <a:buChar char="•"/>
              <a:defRPr sz="1600"/>
            </a:lvl2pPr>
            <a:lvl3pPr marL="180000" indent="0">
              <a:buNone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1" name="Text Box 4">
            <a:extLst>
              <a:ext uri="{FF2B5EF4-FFF2-40B4-BE49-F238E27FC236}">
                <a16:creationId xmlns:a16="http://schemas.microsoft.com/office/drawing/2014/main" id="{83317B06-A7DA-442B-A652-A170222DED5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898150" y="5186248"/>
            <a:ext cx="1908000" cy="858952"/>
          </a:xfrm>
          <a:ln>
            <a:solidFill>
              <a:schemeClr val="tx1"/>
            </a:solidFill>
          </a:ln>
        </p:spPr>
        <p:txBody>
          <a:bodyPr wrap="square" lIns="180000" tIns="108000" rIns="108000" bIns="144000">
            <a:noAutofit/>
          </a:bodyPr>
          <a:lstStyle>
            <a:lvl1pPr>
              <a:defRPr sz="1400">
                <a:solidFill>
                  <a:schemeClr val="tx1"/>
                </a:solidFill>
                <a:latin typeface="Graphik Semibold" panose="020B0703030202060203" pitchFamily="34" charset="0"/>
              </a:defRPr>
            </a:lvl1pPr>
            <a:lvl2pPr marL="0" indent="0">
              <a:buNone/>
              <a:defRPr sz="1600"/>
            </a:lvl2pPr>
            <a:lvl3pPr>
              <a:defRPr sz="1400"/>
            </a:lvl3pPr>
            <a:lvl4pPr>
              <a:defRPr sz="1400"/>
            </a:lvl4pPr>
          </a:lstStyle>
          <a:p>
            <a:pPr lvl="0"/>
            <a:r>
              <a:rPr lang="en-US"/>
              <a:t>Insert text</a:t>
            </a:r>
          </a:p>
        </p:txBody>
      </p:sp>
    </p:spTree>
    <p:extLst>
      <p:ext uri="{BB962C8B-B14F-4D97-AF65-F5344CB8AC3E}">
        <p14:creationId xmlns:p14="http://schemas.microsoft.com/office/powerpoint/2010/main" val="3602296583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Keypoints 2.1"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D20211-10B1-4BFA-BF76-C4C8F3A0F9CE}"/>
              </a:ext>
            </a:extLst>
          </p:cNvPr>
          <p:cNvSpPr>
            <a:spLocks noGrp="1"/>
          </p:cNvSpPr>
          <p:nvPr>
            <p:ph type="sldNum" sz="quarter" idx="42"/>
          </p:nvPr>
        </p:nvSpPr>
        <p:spPr/>
        <p:txBody>
          <a:bodyPr/>
          <a:lstStyle/>
          <a:p>
            <a:fld id="{876872E1-3CB8-45EA-A826-1429BD5BE353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F5F4F4E-51E1-4251-99A5-EDE27B08F5F7}"/>
              </a:ext>
            </a:extLst>
          </p:cNvPr>
          <p:cNvSpPr>
            <a:spLocks noGrp="1"/>
          </p:cNvSpPr>
          <p:nvPr>
            <p:ph type="ftr" sz="quarter" idx="41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endParaRPr lang="en-US"/>
          </a:p>
        </p:txBody>
      </p:sp>
      <p:sp>
        <p:nvSpPr>
          <p:cNvPr id="2" name="White Rectangle">
            <a:extLst>
              <a:ext uri="{FF2B5EF4-FFF2-40B4-BE49-F238E27FC236}">
                <a16:creationId xmlns:a16="http://schemas.microsoft.com/office/drawing/2014/main" id="{25CB5CEB-FAC4-4361-91EB-C3194532CF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3200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bg1"/>
              </a:solidFill>
            </a:endParaRPr>
          </a:p>
        </p:txBody>
      </p:sp>
      <p:sp>
        <p:nvSpPr>
          <p:cNvPr id="10" name="Title 24">
            <a:extLst>
              <a:ext uri="{FF2B5EF4-FFF2-40B4-BE49-F238E27FC236}">
                <a16:creationId xmlns:a16="http://schemas.microsoft.com/office/drawing/2014/main" id="{23EA4EE9-0244-4777-BC13-349701B5AB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64180" y="637200"/>
            <a:ext cx="5578524" cy="1218795"/>
          </a:xfrm>
        </p:spPr>
        <p:txBody>
          <a:bodyPr wrap="square" anchor="b">
            <a:spAutoFit/>
          </a:bodyPr>
          <a:lstStyle>
            <a:lvl1pPr>
              <a:defRPr sz="4400">
                <a:solidFill>
                  <a:schemeClr val="tx1"/>
                </a:solidFill>
                <a:latin typeface="Graphik Semibold" panose="020B0703030202060203" pitchFamily="34" charset="0"/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endParaRPr lang="en-AU"/>
          </a:p>
        </p:txBody>
      </p:sp>
      <p:sp>
        <p:nvSpPr>
          <p:cNvPr id="13" name="Subtitle">
            <a:extLst>
              <a:ext uri="{FF2B5EF4-FFF2-40B4-BE49-F238E27FC236}">
                <a16:creationId xmlns:a16="http://schemas.microsoft.com/office/drawing/2014/main" id="{9D5C45F2-481D-4E10-8351-2C95D549E15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888898" y="1721838"/>
            <a:ext cx="5545138" cy="1029476"/>
          </a:xfrm>
          <a:prstGeom prst="rect">
            <a:avLst/>
          </a:prstGeom>
        </p:spPr>
        <p:txBody>
          <a:bodyPr wrap="square" tIns="288000" rIns="0">
            <a:spAutoFit/>
          </a:bodyPr>
          <a:lstStyle>
            <a:lvl1pPr marL="0" marR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400">
                <a:solidFill>
                  <a:schemeClr val="tx1"/>
                </a:solidFill>
                <a:latin typeface="GT Sectra Fine Rg" panose="00000500000000000000" pitchFamily="50" charset="0"/>
              </a:defRPr>
            </a:lvl1pPr>
          </a:lstStyle>
          <a:p>
            <a:pPr marL="0" marR="0" lvl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/>
              <a:t>Insert subtitle here at 24 pt, align to the baseline of the title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5BBAB69C-4B21-451E-A1B0-FD994C0FDBE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81000" y="381000"/>
            <a:ext cx="4918075" cy="5664200"/>
          </a:xfrm>
          <a:custGeom>
            <a:avLst/>
            <a:gdLst>
              <a:gd name="connsiteX0" fmla="*/ 0 w 5302251"/>
              <a:gd name="connsiteY0" fmla="*/ 0 h 6056313"/>
              <a:gd name="connsiteX1" fmla="*/ 5302251 w 5302251"/>
              <a:gd name="connsiteY1" fmla="*/ 0 h 6056313"/>
              <a:gd name="connsiteX2" fmla="*/ 5302251 w 5302251"/>
              <a:gd name="connsiteY2" fmla="*/ 6056313 h 6056313"/>
              <a:gd name="connsiteX3" fmla="*/ 932984 w 5302251"/>
              <a:gd name="connsiteY3" fmla="*/ 6056313 h 6056313"/>
              <a:gd name="connsiteX4" fmla="*/ 0 w 5302251"/>
              <a:gd name="connsiteY4" fmla="*/ 6056313 h 6056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2251" h="6056313">
                <a:moveTo>
                  <a:pt x="0" y="0"/>
                </a:moveTo>
                <a:lnTo>
                  <a:pt x="5302251" y="0"/>
                </a:lnTo>
                <a:lnTo>
                  <a:pt x="5302251" y="6056313"/>
                </a:lnTo>
                <a:lnTo>
                  <a:pt x="932984" y="6056313"/>
                </a:lnTo>
                <a:lnTo>
                  <a:pt x="0" y="605631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720000" tIns="0" rIns="720000" bIns="900000" anchor="ctr" anchorCtr="0">
            <a:noAutofit/>
          </a:bodyPr>
          <a:lstStyle>
            <a:lvl1pPr algn="ctr">
              <a:spcBef>
                <a:spcPts val="0"/>
              </a:spcBef>
              <a:defRPr sz="1400" b="0" cap="none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on the icon to insert image </a:t>
            </a:r>
            <a:br>
              <a:rPr lang="en-US"/>
            </a:br>
            <a:r>
              <a:rPr lang="en-US"/>
              <a:t>in placeholder</a:t>
            </a:r>
          </a:p>
        </p:txBody>
      </p:sp>
      <p:sp>
        <p:nvSpPr>
          <p:cNvPr id="17" name="Text Placeholder 1">
            <a:extLst>
              <a:ext uri="{FF2B5EF4-FFF2-40B4-BE49-F238E27FC236}">
                <a16:creationId xmlns:a16="http://schemas.microsoft.com/office/drawing/2014/main" id="{2C7F9058-7DED-407D-A36C-815B142F2FB8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5905689" y="3659421"/>
            <a:ext cx="2578227" cy="20880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0FA439AC-763D-491F-8D3E-7748BD832991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847327" y="3659421"/>
            <a:ext cx="2578227" cy="20880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07078718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Keypoints 2.2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1AEC53D-33B0-473F-8FEF-D044CEC2BAF7}"/>
              </a:ext>
            </a:extLst>
          </p:cNvPr>
          <p:cNvSpPr>
            <a:spLocks noGrp="1"/>
          </p:cNvSpPr>
          <p:nvPr>
            <p:ph type="ftr" sz="quarter" idx="40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B9B17BB-C14B-484A-99D9-8407CA6285AE}"/>
              </a:ext>
            </a:extLst>
          </p:cNvPr>
          <p:cNvSpPr>
            <a:spLocks noGrp="1"/>
          </p:cNvSpPr>
          <p:nvPr>
            <p:ph type="sldNum" sz="quarter" idx="41"/>
          </p:nvPr>
        </p:nvSpPr>
        <p:spPr/>
        <p:txBody>
          <a:bodyPr/>
          <a:lstStyle/>
          <a:p>
            <a:fld id="{876872E1-3CB8-45EA-A826-1429BD5BE353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14" name="White Rectangle">
            <a:extLst>
              <a:ext uri="{FF2B5EF4-FFF2-40B4-BE49-F238E27FC236}">
                <a16:creationId xmlns:a16="http://schemas.microsoft.com/office/drawing/2014/main" id="{7F85634B-D655-45F5-B274-ED1F723718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" y="0"/>
            <a:ext cx="12192000" cy="31985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9963D771-3DAE-41D9-951D-8B5213B39D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1781" y="637200"/>
            <a:ext cx="5557322" cy="1061438"/>
          </a:xfrm>
        </p:spPr>
        <p:txBody>
          <a:bodyPr/>
          <a:lstStyle>
            <a:lvl1pPr>
              <a:defRPr sz="4400">
                <a:latin typeface="Graphik Semibold" panose="020B0703030202060203" pitchFamily="34" charset="0"/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endParaRPr lang="en-CA"/>
          </a:p>
        </p:txBody>
      </p:sp>
      <p:sp>
        <p:nvSpPr>
          <p:cNvPr id="13" name="Subtitle">
            <a:extLst>
              <a:ext uri="{FF2B5EF4-FFF2-40B4-BE49-F238E27FC236}">
                <a16:creationId xmlns:a16="http://schemas.microsoft.com/office/drawing/2014/main" id="{DDCE2E31-D391-493B-B358-C32EC9B2584E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63600" y="1718824"/>
            <a:ext cx="5524500" cy="956773"/>
          </a:xfrm>
          <a:prstGeom prst="rect">
            <a:avLst/>
          </a:prstGeom>
        </p:spPr>
        <p:txBody>
          <a:bodyPr wrap="square" lIns="0" tIns="216000" rIns="0" bIns="0">
            <a:spAutoFit/>
          </a:bodyPr>
          <a:lstStyle>
            <a:lvl1pPr marL="0" marR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400">
                <a:solidFill>
                  <a:schemeClr val="accent1"/>
                </a:solidFill>
                <a:latin typeface="GT Sectra Fine Rg" panose="00000500000000000000" pitchFamily="50" charset="0"/>
              </a:defRPr>
            </a:lvl1pPr>
          </a:lstStyle>
          <a:p>
            <a:pPr marL="0" marR="0" lvl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/>
              <a:t>Insert subtitle here at 20pt, align to the baseline of the title</a:t>
            </a:r>
          </a:p>
        </p:txBody>
      </p:sp>
      <p:sp>
        <p:nvSpPr>
          <p:cNvPr id="9" name="Picture Placeholder 10">
            <a:extLst>
              <a:ext uri="{FF2B5EF4-FFF2-40B4-BE49-F238E27FC236}">
                <a16:creationId xmlns:a16="http://schemas.microsoft.com/office/drawing/2014/main" id="{09BFCDC0-631D-46D2-B500-99178E8EC2AA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284912" y="-1"/>
            <a:ext cx="5907087" cy="6045201"/>
          </a:xfrm>
          <a:custGeom>
            <a:avLst/>
            <a:gdLst>
              <a:gd name="connsiteX0" fmla="*/ 0 w 5302251"/>
              <a:gd name="connsiteY0" fmla="*/ 0 h 6056313"/>
              <a:gd name="connsiteX1" fmla="*/ 5302251 w 5302251"/>
              <a:gd name="connsiteY1" fmla="*/ 0 h 6056313"/>
              <a:gd name="connsiteX2" fmla="*/ 5302251 w 5302251"/>
              <a:gd name="connsiteY2" fmla="*/ 6056313 h 6056313"/>
              <a:gd name="connsiteX3" fmla="*/ 932984 w 5302251"/>
              <a:gd name="connsiteY3" fmla="*/ 6056313 h 6056313"/>
              <a:gd name="connsiteX4" fmla="*/ 0 w 5302251"/>
              <a:gd name="connsiteY4" fmla="*/ 6056313 h 6056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2251" h="6056313">
                <a:moveTo>
                  <a:pt x="0" y="0"/>
                </a:moveTo>
                <a:lnTo>
                  <a:pt x="5302251" y="0"/>
                </a:lnTo>
                <a:lnTo>
                  <a:pt x="5302251" y="6056313"/>
                </a:lnTo>
                <a:lnTo>
                  <a:pt x="932984" y="6056313"/>
                </a:lnTo>
                <a:lnTo>
                  <a:pt x="0" y="605631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720000" tIns="0" rIns="720000" bIns="900000" anchor="ctr" anchorCtr="0">
            <a:noAutofit/>
          </a:bodyPr>
          <a:lstStyle>
            <a:lvl1pPr algn="ctr">
              <a:spcBef>
                <a:spcPts val="0"/>
              </a:spcBef>
              <a:defRPr sz="1400" b="0" cap="none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on the icon to insert image </a:t>
            </a:r>
            <a:br>
              <a:rPr lang="en-US"/>
            </a:br>
            <a:r>
              <a:rPr lang="en-US"/>
              <a:t>in placeholder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03A9521C-1018-4C92-B2C0-6F99BF3459D5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370456" y="3659421"/>
            <a:ext cx="2583882" cy="20880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255303EE-8D35-46EB-BCBD-89ABAC587C7C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3322636" y="3659421"/>
            <a:ext cx="2578227" cy="20880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3130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(Style A) – Agility + Speed = Changing I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 picture containing blur, light&#10;&#10;Description automatically generated">
            <a:extLst>
              <a:ext uri="{FF2B5EF4-FFF2-40B4-BE49-F238E27FC236}">
                <a16:creationId xmlns:a16="http://schemas.microsoft.com/office/drawing/2014/main" id="{887E7445-6FBB-4F7E-BC60-3C602B9A73A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0998" y="381000"/>
            <a:ext cx="11428413" cy="6094414"/>
          </a:xfrm>
          <a:prstGeom prst="rect">
            <a:avLst/>
          </a:prstGeom>
        </p:spPr>
      </p:pic>
      <p:sp>
        <p:nvSpPr>
          <p:cNvPr id="14" name="Overlay">
            <a:extLst>
              <a:ext uri="{FF2B5EF4-FFF2-40B4-BE49-F238E27FC236}">
                <a16:creationId xmlns:a16="http://schemas.microsoft.com/office/drawing/2014/main" id="{28988B36-ADA8-491B-80BC-4845D7FCE097}"/>
              </a:ext>
            </a:extLst>
          </p:cNvPr>
          <p:cNvSpPr/>
          <p:nvPr userDrawn="1"/>
        </p:nvSpPr>
        <p:spPr>
          <a:xfrm>
            <a:off x="380999" y="381000"/>
            <a:ext cx="11125201" cy="6117000"/>
          </a:xfrm>
          <a:prstGeom prst="rect">
            <a:avLst/>
          </a:prstGeom>
          <a:gradFill flip="none" rotWithShape="1">
            <a:gsLst>
              <a:gs pos="4000">
                <a:schemeClr val="bg1"/>
              </a:gs>
              <a:gs pos="8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Accenture Logo" descr="Accenture Logo">
            <a:extLst>
              <a:ext uri="{FF2B5EF4-FFF2-40B4-BE49-F238E27FC236}">
                <a16:creationId xmlns:a16="http://schemas.microsoft.com/office/drawing/2014/main" id="{F00BD586-0796-4108-9C05-EB4A8E186CF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7365" y="5356223"/>
            <a:ext cx="1882800" cy="4966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C0037DA-877B-4969-92F3-D62917753DD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53557" y="1581608"/>
            <a:ext cx="5936193" cy="1661993"/>
          </a:xfrm>
        </p:spPr>
        <p:txBody>
          <a:bodyPr anchor="b"/>
          <a:lstStyle>
            <a:lvl1pPr algn="l">
              <a:lnSpc>
                <a:spcPct val="90000"/>
              </a:lnSpc>
              <a:defRPr sz="6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Place title here 66pt</a:t>
            </a:r>
          </a:p>
        </p:txBody>
      </p:sp>
      <p:sp>
        <p:nvSpPr>
          <p:cNvPr id="9" name="Subtitle">
            <a:extLst>
              <a:ext uri="{FF2B5EF4-FFF2-40B4-BE49-F238E27FC236}">
                <a16:creationId xmlns:a16="http://schemas.microsoft.com/office/drawing/2014/main" id="{57E0760B-6E4B-4E52-AA52-87BEAF8D065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86214" y="3402383"/>
            <a:ext cx="6887786" cy="738187"/>
          </a:xfrm>
        </p:spPr>
        <p:txBody>
          <a:bodyPr/>
          <a:lstStyle>
            <a:lvl1pPr>
              <a:defRPr sz="2400">
                <a:solidFill>
                  <a:srgbClr val="E6DCFF"/>
                </a:solidFill>
                <a:latin typeface="GT Sectra Fine Rg" panose="00000500000000000000" pitchFamily="50" charset="0"/>
              </a:defRPr>
            </a:lvl1pPr>
          </a:lstStyle>
          <a:p>
            <a:pPr lvl="0"/>
            <a:r>
              <a:rPr lang="en-US"/>
              <a:t>Place subtitle here in GT Sectra Fine Regular 24 pt</a:t>
            </a:r>
            <a:endParaRPr lang="en-CA"/>
          </a:p>
        </p:txBody>
      </p:sp>
      <p:sp>
        <p:nvSpPr>
          <p:cNvPr id="11" name="Presenter">
            <a:extLst>
              <a:ext uri="{FF2B5EF4-FFF2-40B4-BE49-F238E27FC236}">
                <a16:creationId xmlns:a16="http://schemas.microsoft.com/office/drawing/2014/main" id="{B2BDB7F4-6E1D-4904-AD31-0A33E91A2E6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92506" y="4210923"/>
            <a:ext cx="5897243" cy="530687"/>
          </a:xfrm>
        </p:spPr>
        <p:txBody>
          <a:bodyPr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US" sz="1400" b="0" kern="1200" dirty="0" smtClean="0">
                <a:solidFill>
                  <a:srgbClr val="E6DCFF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Presenter</a:t>
            </a:r>
          </a:p>
        </p:txBody>
      </p:sp>
    </p:spTree>
    <p:extLst>
      <p:ext uri="{BB962C8B-B14F-4D97-AF65-F5344CB8AC3E}">
        <p14:creationId xmlns:p14="http://schemas.microsoft.com/office/powerpoint/2010/main" val="18333515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Keypoints 2.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5F16856-F6A3-404A-87DB-0D9608E8B8EC}"/>
              </a:ext>
            </a:extLst>
          </p:cNvPr>
          <p:cNvSpPr>
            <a:spLocks noGrp="1"/>
          </p:cNvSpPr>
          <p:nvPr>
            <p:ph type="ftr" sz="quarter" idx="41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DD10C0-4E69-4BD3-B7D4-09620EDEC939}"/>
              </a:ext>
            </a:extLst>
          </p:cNvPr>
          <p:cNvSpPr>
            <a:spLocks noGrp="1"/>
          </p:cNvSpPr>
          <p:nvPr>
            <p:ph type="sldNum" sz="quarter" idx="42"/>
          </p:nvPr>
        </p:nvSpPr>
        <p:spPr/>
        <p:txBody>
          <a:bodyPr/>
          <a:lstStyle/>
          <a:p>
            <a:fld id="{876872E1-3CB8-45EA-A826-1429BD5BE353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25" name="Title 24">
            <a:extLst>
              <a:ext uri="{FF2B5EF4-FFF2-40B4-BE49-F238E27FC236}">
                <a16:creationId xmlns:a16="http://schemas.microsoft.com/office/drawing/2014/main" id="{9DBB1C6A-3EEF-4346-B9A6-702EBBF43A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64180" y="637200"/>
            <a:ext cx="5578524" cy="1218795"/>
          </a:xfrm>
        </p:spPr>
        <p:txBody>
          <a:bodyPr wrap="square" anchor="b">
            <a:spAutoFit/>
          </a:bodyPr>
          <a:lstStyle>
            <a:lvl1pPr>
              <a:defRPr sz="4400">
                <a:latin typeface="Graphik Semibold" panose="020B0703030202060203" pitchFamily="34" charset="0"/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endParaRPr lang="en-AU"/>
          </a:p>
        </p:txBody>
      </p:sp>
      <p:sp>
        <p:nvSpPr>
          <p:cNvPr id="26" name="Subtitle">
            <a:extLst>
              <a:ext uri="{FF2B5EF4-FFF2-40B4-BE49-F238E27FC236}">
                <a16:creationId xmlns:a16="http://schemas.microsoft.com/office/drawing/2014/main" id="{56F7E2F6-D11D-40E2-9D76-AA56F366FF3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888898" y="1721838"/>
            <a:ext cx="5545138" cy="1029476"/>
          </a:xfrm>
          <a:prstGeom prst="rect">
            <a:avLst/>
          </a:prstGeom>
        </p:spPr>
        <p:txBody>
          <a:bodyPr wrap="square" tIns="288000" rIns="0">
            <a:spAutoFit/>
          </a:bodyPr>
          <a:lstStyle>
            <a:lvl1pPr marL="0" marR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400">
                <a:solidFill>
                  <a:schemeClr val="accent1"/>
                </a:solidFill>
                <a:latin typeface="GT Sectra Fine Rg" panose="00000500000000000000" pitchFamily="50" charset="0"/>
              </a:defRPr>
            </a:lvl1pPr>
          </a:lstStyle>
          <a:p>
            <a:pPr marL="0" marR="0" lvl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/>
              <a:t>Insert subtitle here at 24 pt, align to the baseline of the title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8C6A52FF-A360-45D4-A0DA-FE35585D3F3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1"/>
            <a:ext cx="5299075" cy="6045200"/>
          </a:xfrm>
          <a:custGeom>
            <a:avLst/>
            <a:gdLst>
              <a:gd name="connsiteX0" fmla="*/ 0 w 5299075"/>
              <a:gd name="connsiteY0" fmla="*/ 0 h 6874525"/>
              <a:gd name="connsiteX1" fmla="*/ 5299075 w 5299075"/>
              <a:gd name="connsiteY1" fmla="*/ 0 h 6874525"/>
              <a:gd name="connsiteX2" fmla="*/ 5299075 w 5299075"/>
              <a:gd name="connsiteY2" fmla="*/ 462776 h 6874525"/>
              <a:gd name="connsiteX3" fmla="*/ 5299075 w 5299075"/>
              <a:gd name="connsiteY3" fmla="*/ 2606040 h 6874525"/>
              <a:gd name="connsiteX4" fmla="*/ 5299075 w 5299075"/>
              <a:gd name="connsiteY4" fmla="*/ 3526971 h 6874525"/>
              <a:gd name="connsiteX5" fmla="*/ 5299075 w 5299075"/>
              <a:gd name="connsiteY5" fmla="*/ 3530827 h 6874525"/>
              <a:gd name="connsiteX6" fmla="*/ 5299075 w 5299075"/>
              <a:gd name="connsiteY6" fmla="*/ 6058582 h 6874525"/>
              <a:gd name="connsiteX7" fmla="*/ 5299075 w 5299075"/>
              <a:gd name="connsiteY7" fmla="*/ 6311900 h 6874525"/>
              <a:gd name="connsiteX8" fmla="*/ 5299075 w 5299075"/>
              <a:gd name="connsiteY8" fmla="*/ 6395224 h 6874525"/>
              <a:gd name="connsiteX9" fmla="*/ 5299075 w 5299075"/>
              <a:gd name="connsiteY9" fmla="*/ 6874525 h 6874525"/>
              <a:gd name="connsiteX10" fmla="*/ 0 w 5299075"/>
              <a:gd name="connsiteY10" fmla="*/ 6874525 h 6874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99075" h="6874525">
                <a:moveTo>
                  <a:pt x="0" y="0"/>
                </a:moveTo>
                <a:lnTo>
                  <a:pt x="5299075" y="0"/>
                </a:lnTo>
                <a:lnTo>
                  <a:pt x="5299075" y="462776"/>
                </a:lnTo>
                <a:lnTo>
                  <a:pt x="5299075" y="2606040"/>
                </a:lnTo>
                <a:lnTo>
                  <a:pt x="5299075" y="3526971"/>
                </a:lnTo>
                <a:lnTo>
                  <a:pt x="5299075" y="3530827"/>
                </a:lnTo>
                <a:lnTo>
                  <a:pt x="5299075" y="6058582"/>
                </a:lnTo>
                <a:lnTo>
                  <a:pt x="5299075" y="6311900"/>
                </a:lnTo>
                <a:lnTo>
                  <a:pt x="5299075" y="6395224"/>
                </a:lnTo>
                <a:lnTo>
                  <a:pt x="5299075" y="6874525"/>
                </a:lnTo>
                <a:lnTo>
                  <a:pt x="0" y="687452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720000" tIns="0" rIns="720000" bIns="900000" anchor="ctr" anchorCtr="0">
            <a:noAutofit/>
          </a:bodyPr>
          <a:lstStyle>
            <a:lvl1pPr algn="ctr">
              <a:spcBef>
                <a:spcPts val="0"/>
              </a:spcBef>
              <a:defRPr sz="1600" b="0" cap="none" baseline="0">
                <a:latin typeface="+mn-lt"/>
              </a:defRPr>
            </a:lvl1pPr>
          </a:lstStyle>
          <a:p>
            <a:r>
              <a:rPr lang="en-US"/>
              <a:t>Click on the icon to insert image </a:t>
            </a:r>
            <a:br>
              <a:rPr lang="en-US"/>
            </a:br>
            <a:r>
              <a:rPr lang="en-US"/>
              <a:t>in placeholder</a:t>
            </a:r>
          </a:p>
        </p:txBody>
      </p:sp>
      <p:sp>
        <p:nvSpPr>
          <p:cNvPr id="15" name="Text Placeholder 1">
            <a:extLst>
              <a:ext uri="{FF2B5EF4-FFF2-40B4-BE49-F238E27FC236}">
                <a16:creationId xmlns:a16="http://schemas.microsoft.com/office/drawing/2014/main" id="{9C85E620-A2D4-43E8-9D2A-B69667604B93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5905689" y="3659421"/>
            <a:ext cx="2578227" cy="20880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25DCCBA7-6D80-4A2A-B92E-606AFD5217F5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847327" y="3659421"/>
            <a:ext cx="2578227" cy="20880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34793613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Keypoints 2.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D6E41D-60F4-4FE1-A0E7-B75FD6A2F847}"/>
              </a:ext>
            </a:extLst>
          </p:cNvPr>
          <p:cNvSpPr>
            <a:spLocks noGrp="1"/>
          </p:cNvSpPr>
          <p:nvPr>
            <p:ph type="ftr" sz="quarter" idx="37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2074D0-AAC4-41F5-AA2D-A012BACFE43D}"/>
              </a:ext>
            </a:extLst>
          </p:cNvPr>
          <p:cNvSpPr>
            <a:spLocks noGrp="1"/>
          </p:cNvSpPr>
          <p:nvPr>
            <p:ph type="sldNum" sz="quarter" idx="38"/>
          </p:nvPr>
        </p:nvSpPr>
        <p:spPr/>
        <p:txBody>
          <a:bodyPr/>
          <a:lstStyle/>
          <a:p>
            <a:fld id="{876872E1-3CB8-45EA-A826-1429BD5BE353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3" name="Dark Purple Rectangle">
            <a:extLst>
              <a:ext uri="{FF2B5EF4-FFF2-40B4-BE49-F238E27FC236}">
                <a16:creationId xmlns:a16="http://schemas.microsoft.com/office/drawing/2014/main" id="{A656AD26-F13A-4B39-8273-7759A6320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200400" y="3532732"/>
            <a:ext cx="8991600" cy="252775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Title 24">
            <a:extLst>
              <a:ext uri="{FF2B5EF4-FFF2-40B4-BE49-F238E27FC236}">
                <a16:creationId xmlns:a16="http://schemas.microsoft.com/office/drawing/2014/main" id="{81D5C50B-C432-4FCF-9D46-892B06AAB6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41373" y="637200"/>
            <a:ext cx="5578524" cy="1218795"/>
          </a:xfrm>
        </p:spPr>
        <p:txBody>
          <a:bodyPr wrap="square" anchor="b">
            <a:spAutoFit/>
          </a:bodyPr>
          <a:lstStyle>
            <a:lvl1pPr>
              <a:defRPr sz="4400">
                <a:latin typeface="Graphik Semibold" panose="020B0703030202060203" pitchFamily="34" charset="0"/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endParaRPr lang="en-AU"/>
          </a:p>
        </p:txBody>
      </p:sp>
      <p:sp>
        <p:nvSpPr>
          <p:cNvPr id="13" name="Subtitle">
            <a:extLst>
              <a:ext uri="{FF2B5EF4-FFF2-40B4-BE49-F238E27FC236}">
                <a16:creationId xmlns:a16="http://schemas.microsoft.com/office/drawing/2014/main" id="{1AB29080-734B-4EAD-9239-4C27714A50D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266091" y="1721838"/>
            <a:ext cx="5545138" cy="1029476"/>
          </a:xfrm>
          <a:prstGeom prst="rect">
            <a:avLst/>
          </a:prstGeom>
        </p:spPr>
        <p:txBody>
          <a:bodyPr wrap="square" tIns="288000" rIns="0">
            <a:spAutoFit/>
          </a:bodyPr>
          <a:lstStyle>
            <a:lvl1pPr marL="0" marR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400">
                <a:solidFill>
                  <a:schemeClr val="accent2"/>
                </a:solidFill>
                <a:latin typeface="GT Sectra Fine Rg" panose="00000500000000000000" pitchFamily="50" charset="0"/>
              </a:defRPr>
            </a:lvl1pPr>
          </a:lstStyle>
          <a:p>
            <a:pPr marL="0" marR="0" lvl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/>
              <a:t>Insert subtitle here at 24 pt, align to the baseline of the title</a:t>
            </a:r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926CDCD2-43D6-4FC6-B663-3A01B5227A5C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5299075" cy="6874525"/>
          </a:xfrm>
          <a:custGeom>
            <a:avLst/>
            <a:gdLst>
              <a:gd name="connsiteX0" fmla="*/ 0 w 5284685"/>
              <a:gd name="connsiteY0" fmla="*/ 0 h 6874525"/>
              <a:gd name="connsiteX1" fmla="*/ 5284685 w 5284685"/>
              <a:gd name="connsiteY1" fmla="*/ 0 h 6874525"/>
              <a:gd name="connsiteX2" fmla="*/ 5284685 w 5284685"/>
              <a:gd name="connsiteY2" fmla="*/ 2606040 h 6874525"/>
              <a:gd name="connsiteX3" fmla="*/ 5284685 w 5284685"/>
              <a:gd name="connsiteY3" fmla="*/ 3526971 h 6874525"/>
              <a:gd name="connsiteX4" fmla="*/ 5284685 w 5284685"/>
              <a:gd name="connsiteY4" fmla="*/ 3530827 h 6874525"/>
              <a:gd name="connsiteX5" fmla="*/ 3333750 w 5284685"/>
              <a:gd name="connsiteY5" fmla="*/ 3530827 h 6874525"/>
              <a:gd name="connsiteX6" fmla="*/ 3333750 w 5284685"/>
              <a:gd name="connsiteY6" fmla="*/ 6058582 h 6874525"/>
              <a:gd name="connsiteX7" fmla="*/ 5284685 w 5284685"/>
              <a:gd name="connsiteY7" fmla="*/ 6058582 h 6874525"/>
              <a:gd name="connsiteX8" fmla="*/ 5284685 w 5284685"/>
              <a:gd name="connsiteY8" fmla="*/ 6311900 h 6874525"/>
              <a:gd name="connsiteX9" fmla="*/ 5284685 w 5284685"/>
              <a:gd name="connsiteY9" fmla="*/ 6874525 h 6874525"/>
              <a:gd name="connsiteX10" fmla="*/ 0 w 5284685"/>
              <a:gd name="connsiteY10" fmla="*/ 6874525 h 6874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84685" h="6874525">
                <a:moveTo>
                  <a:pt x="0" y="0"/>
                </a:moveTo>
                <a:lnTo>
                  <a:pt x="5284685" y="0"/>
                </a:lnTo>
                <a:lnTo>
                  <a:pt x="5284685" y="2606040"/>
                </a:lnTo>
                <a:lnTo>
                  <a:pt x="5284685" y="3526971"/>
                </a:lnTo>
                <a:lnTo>
                  <a:pt x="5284685" y="3530827"/>
                </a:lnTo>
                <a:lnTo>
                  <a:pt x="3333750" y="3530827"/>
                </a:lnTo>
                <a:lnTo>
                  <a:pt x="3333750" y="6058582"/>
                </a:lnTo>
                <a:lnTo>
                  <a:pt x="5284685" y="6058582"/>
                </a:lnTo>
                <a:lnTo>
                  <a:pt x="5284685" y="6311900"/>
                </a:lnTo>
                <a:lnTo>
                  <a:pt x="5284685" y="6874525"/>
                </a:lnTo>
                <a:lnTo>
                  <a:pt x="0" y="687452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720000" tIns="0" rIns="720000" bIns="900000" anchor="ctr" anchorCtr="0">
            <a:noAutofit/>
          </a:bodyPr>
          <a:lstStyle>
            <a:lvl1pPr algn="ctr">
              <a:spcBef>
                <a:spcPts val="0"/>
              </a:spcBef>
              <a:defRPr sz="1600" b="0" cap="none" baseline="0">
                <a:latin typeface="+mn-lt"/>
              </a:defRPr>
            </a:lvl1pPr>
          </a:lstStyle>
          <a:p>
            <a:r>
              <a:rPr lang="en-US"/>
              <a:t>Click on the icon to insert image </a:t>
            </a:r>
            <a:br>
              <a:rPr lang="en-US"/>
            </a:br>
            <a:r>
              <a:rPr lang="en-US"/>
              <a:t>in placeholder</a:t>
            </a:r>
          </a:p>
        </p:txBody>
      </p:sp>
      <p:sp>
        <p:nvSpPr>
          <p:cNvPr id="16" name="Subhead">
            <a:extLst>
              <a:ext uri="{FF2B5EF4-FFF2-40B4-BE49-F238E27FC236}">
                <a16:creationId xmlns:a16="http://schemas.microsoft.com/office/drawing/2014/main" id="{1CC6DDB0-E138-42F8-BB4B-BA5928C4A9E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719512" y="3890848"/>
            <a:ext cx="1907174" cy="307777"/>
          </a:xfrm>
        </p:spPr>
        <p:txBody>
          <a:bodyPr wrap="square">
            <a:spAutoFit/>
          </a:bodyPr>
          <a:lstStyle>
            <a:lvl1pPr>
              <a:defRPr sz="2000">
                <a:solidFill>
                  <a:schemeClr val="bg1"/>
                </a:solidFill>
                <a:latin typeface="Graphik Semibold" panose="020B0703030202060203" pitchFamily="34" charset="0"/>
              </a:defRPr>
            </a:lvl1pPr>
            <a:lvl2pPr marL="0" indent="0">
              <a:buNone/>
              <a:defRPr sz="1600"/>
            </a:lvl2pPr>
            <a:lvl3pPr>
              <a:defRPr sz="1400"/>
            </a:lvl3pPr>
            <a:lvl4pPr>
              <a:defRPr sz="1400"/>
            </a:lvl4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17" name="Text Placeholder 1">
            <a:extLst>
              <a:ext uri="{FF2B5EF4-FFF2-40B4-BE49-F238E27FC236}">
                <a16:creationId xmlns:a16="http://schemas.microsoft.com/office/drawing/2014/main" id="{3EAC69DF-C7CE-4F64-945D-03BA5D148D5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64274" y="3890848"/>
            <a:ext cx="2410275" cy="1800000"/>
          </a:xfrm>
        </p:spPr>
        <p:txBody>
          <a:bodyPr/>
          <a:lstStyle>
            <a:lvl1pPr>
              <a:spcBef>
                <a:spcPts val="1200"/>
              </a:spcBef>
              <a:defRPr sz="1600">
                <a:solidFill>
                  <a:schemeClr val="bg1"/>
                </a:solidFill>
                <a:latin typeface="+mn-lt"/>
              </a:defRPr>
            </a:lvl1pPr>
            <a:lvl2pPr marL="180000" indent="-180000"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/>
              <a:t>Insert body text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60644CA4-1921-4C6B-913F-E6115B98449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016550" y="3890848"/>
            <a:ext cx="2410275" cy="1800000"/>
          </a:xfrm>
        </p:spPr>
        <p:txBody>
          <a:bodyPr/>
          <a:lstStyle>
            <a:lvl1pPr>
              <a:spcBef>
                <a:spcPts val="1200"/>
              </a:spcBef>
              <a:defRPr sz="1600">
                <a:solidFill>
                  <a:schemeClr val="bg1"/>
                </a:solidFill>
                <a:latin typeface="+mn-lt"/>
              </a:defRPr>
            </a:lvl1pPr>
            <a:lvl2pPr marL="180000" indent="-180000"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/>
              <a:t>Insert body text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034017769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Keypoints 2.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2EA7679-4D68-45EC-BCA7-E20E8B2C9E4C}"/>
              </a:ext>
            </a:extLst>
          </p:cNvPr>
          <p:cNvSpPr>
            <a:spLocks noGrp="1"/>
          </p:cNvSpPr>
          <p:nvPr>
            <p:ph type="ftr" sz="quarter" idx="44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2C23BB-B2A9-439A-ACF0-A52E14DD0042}"/>
              </a:ext>
            </a:extLst>
          </p:cNvPr>
          <p:cNvSpPr>
            <a:spLocks noGrp="1"/>
          </p:cNvSpPr>
          <p:nvPr>
            <p:ph type="sldNum" sz="quarter" idx="45"/>
          </p:nvPr>
        </p:nvSpPr>
        <p:spPr/>
        <p:txBody>
          <a:bodyPr/>
          <a:lstStyle/>
          <a:p>
            <a:fld id="{876872E1-3CB8-45EA-A826-1429BD5BE353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F636F11D-E48D-49A6-BB73-FDEA9FDFC8BE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1"/>
            <a:ext cx="3670300" cy="6045200"/>
          </a:xfrm>
          <a:custGeom>
            <a:avLst/>
            <a:gdLst>
              <a:gd name="connsiteX0" fmla="*/ 0 w 5299075"/>
              <a:gd name="connsiteY0" fmla="*/ 0 h 6874525"/>
              <a:gd name="connsiteX1" fmla="*/ 5299075 w 5299075"/>
              <a:gd name="connsiteY1" fmla="*/ 0 h 6874525"/>
              <a:gd name="connsiteX2" fmla="*/ 5299075 w 5299075"/>
              <a:gd name="connsiteY2" fmla="*/ 462776 h 6874525"/>
              <a:gd name="connsiteX3" fmla="*/ 5299075 w 5299075"/>
              <a:gd name="connsiteY3" fmla="*/ 2606040 h 6874525"/>
              <a:gd name="connsiteX4" fmla="*/ 5299075 w 5299075"/>
              <a:gd name="connsiteY4" fmla="*/ 3526971 h 6874525"/>
              <a:gd name="connsiteX5" fmla="*/ 5299075 w 5299075"/>
              <a:gd name="connsiteY5" fmla="*/ 3530827 h 6874525"/>
              <a:gd name="connsiteX6" fmla="*/ 5299075 w 5299075"/>
              <a:gd name="connsiteY6" fmla="*/ 6058582 h 6874525"/>
              <a:gd name="connsiteX7" fmla="*/ 5299075 w 5299075"/>
              <a:gd name="connsiteY7" fmla="*/ 6311900 h 6874525"/>
              <a:gd name="connsiteX8" fmla="*/ 5299075 w 5299075"/>
              <a:gd name="connsiteY8" fmla="*/ 6395224 h 6874525"/>
              <a:gd name="connsiteX9" fmla="*/ 5299075 w 5299075"/>
              <a:gd name="connsiteY9" fmla="*/ 6874525 h 6874525"/>
              <a:gd name="connsiteX10" fmla="*/ 0 w 5299075"/>
              <a:gd name="connsiteY10" fmla="*/ 6874525 h 6874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99075" h="6874525">
                <a:moveTo>
                  <a:pt x="0" y="0"/>
                </a:moveTo>
                <a:lnTo>
                  <a:pt x="5299075" y="0"/>
                </a:lnTo>
                <a:lnTo>
                  <a:pt x="5299075" y="462776"/>
                </a:lnTo>
                <a:lnTo>
                  <a:pt x="5299075" y="2606040"/>
                </a:lnTo>
                <a:lnTo>
                  <a:pt x="5299075" y="3526971"/>
                </a:lnTo>
                <a:lnTo>
                  <a:pt x="5299075" y="3530827"/>
                </a:lnTo>
                <a:lnTo>
                  <a:pt x="5299075" y="6058582"/>
                </a:lnTo>
                <a:lnTo>
                  <a:pt x="5299075" y="6311900"/>
                </a:lnTo>
                <a:lnTo>
                  <a:pt x="5299075" y="6395224"/>
                </a:lnTo>
                <a:lnTo>
                  <a:pt x="5299075" y="6874525"/>
                </a:lnTo>
                <a:lnTo>
                  <a:pt x="0" y="687452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720000" tIns="0" rIns="720000" bIns="900000" anchor="ctr" anchorCtr="0">
            <a:noAutofit/>
          </a:bodyPr>
          <a:lstStyle>
            <a:lvl1pPr algn="ctr">
              <a:spcBef>
                <a:spcPts val="0"/>
              </a:spcBef>
              <a:defRPr sz="1600" b="0" cap="none" baseline="0">
                <a:latin typeface="+mn-lt"/>
              </a:defRPr>
            </a:lvl1pPr>
          </a:lstStyle>
          <a:p>
            <a:r>
              <a:rPr lang="en-US"/>
              <a:t>Click on the icon to insert image </a:t>
            </a:r>
            <a:br>
              <a:rPr lang="en-US"/>
            </a:br>
            <a:r>
              <a:rPr lang="en-US"/>
              <a:t>in placeholder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E82B553-5E70-422E-A74D-C564BEC1CC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76655" y="637200"/>
            <a:ext cx="7532757" cy="1218795"/>
          </a:xfrm>
        </p:spPr>
        <p:txBody>
          <a:bodyPr wrap="square" anchor="t">
            <a:spAutoFit/>
          </a:bodyPr>
          <a:lstStyle>
            <a:lvl1pPr>
              <a:defRPr sz="4400"/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endParaRPr lang="en-AU"/>
          </a:p>
        </p:txBody>
      </p:sp>
      <p:sp>
        <p:nvSpPr>
          <p:cNvPr id="9" name="Subtitle">
            <a:extLst>
              <a:ext uri="{FF2B5EF4-FFF2-40B4-BE49-F238E27FC236}">
                <a16:creationId xmlns:a16="http://schemas.microsoft.com/office/drawing/2014/main" id="{D0818C70-A8E1-4BE4-9EF2-0E79CEB29C4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294742" y="1720800"/>
            <a:ext cx="7493000" cy="956773"/>
          </a:xfrm>
          <a:prstGeom prst="rect">
            <a:avLst/>
          </a:prstGeom>
        </p:spPr>
        <p:txBody>
          <a:bodyPr wrap="square" lIns="0" tIns="216000" rIns="0" bIns="0">
            <a:spAutoFit/>
          </a:bodyPr>
          <a:lstStyle>
            <a:lvl1pPr marL="0" marR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400">
                <a:solidFill>
                  <a:schemeClr val="tx1"/>
                </a:solidFill>
                <a:latin typeface="GT Sectra Fine Rg" panose="00000500000000000000" pitchFamily="50" charset="0"/>
              </a:defRPr>
            </a:lvl1pPr>
          </a:lstStyle>
          <a:p>
            <a:pPr marL="0" marR="0" lvl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/>
              <a:t>Insert subtitle here at 24pt, align the text box to the </a:t>
            </a:r>
            <a:br>
              <a:rPr lang="en-US"/>
            </a:br>
            <a:r>
              <a:rPr lang="en-US"/>
              <a:t>baseline of the title</a:t>
            </a:r>
          </a:p>
        </p:txBody>
      </p:sp>
      <p:sp>
        <p:nvSpPr>
          <p:cNvPr id="18" name="Text Box Purple">
            <a:extLst>
              <a:ext uri="{FF2B5EF4-FFF2-40B4-BE49-F238E27FC236}">
                <a16:creationId xmlns:a16="http://schemas.microsoft.com/office/drawing/2014/main" id="{ACB3F843-DC36-4BE8-9CD0-75E23E161B03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4316412" y="2937600"/>
            <a:ext cx="7492994" cy="531005"/>
          </a:xfrm>
          <a:solidFill>
            <a:schemeClr val="accent3"/>
          </a:solidFill>
          <a:ln>
            <a:noFill/>
          </a:ln>
        </p:spPr>
        <p:txBody>
          <a:bodyPr lIns="216000" tIns="46800" rIns="216000" bIns="72000" anchor="ctr"/>
          <a:lstStyle>
            <a:lvl1pPr algn="ctr">
              <a:defRPr sz="18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0EB93430-BE2C-484C-A61F-42B341860A3D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4316412" y="3765599"/>
            <a:ext cx="3557588" cy="2279601"/>
          </a:xfrm>
        </p:spPr>
        <p:txBody>
          <a:bodyPr/>
          <a:lstStyle>
            <a:lvl1pPr>
              <a:defRPr sz="1800">
                <a:solidFill>
                  <a:schemeClr val="accent2"/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1415CA21-78F8-4A21-A8C3-EFC62B6B6E3F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251825" y="3765599"/>
            <a:ext cx="3557588" cy="2279601"/>
          </a:xfrm>
        </p:spPr>
        <p:txBody>
          <a:bodyPr/>
          <a:lstStyle>
            <a:lvl1pPr>
              <a:defRPr sz="1800">
                <a:solidFill>
                  <a:schemeClr val="accent2"/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48580795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Keypoints 2.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FD8FF-3B0F-4DEB-BEB0-0BFF53DBBC17}"/>
              </a:ext>
            </a:extLst>
          </p:cNvPr>
          <p:cNvSpPr>
            <a:spLocks noGrp="1"/>
          </p:cNvSpPr>
          <p:nvPr>
            <p:ph type="ftr" sz="quarter" idx="49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A935CF-C1C8-4254-832E-49FC80A3D921}"/>
              </a:ext>
            </a:extLst>
          </p:cNvPr>
          <p:cNvSpPr>
            <a:spLocks noGrp="1"/>
          </p:cNvSpPr>
          <p:nvPr>
            <p:ph type="sldNum" sz="quarter" idx="50"/>
          </p:nvPr>
        </p:nvSpPr>
        <p:spPr/>
        <p:txBody>
          <a:bodyPr/>
          <a:lstStyle/>
          <a:p>
            <a:fld id="{876872E1-3CB8-45EA-A826-1429BD5BE353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10" name="Picture Placeholder 10">
            <a:extLst>
              <a:ext uri="{FF2B5EF4-FFF2-40B4-BE49-F238E27FC236}">
                <a16:creationId xmlns:a16="http://schemas.microsoft.com/office/drawing/2014/main" id="{701FBB38-2E3C-42DC-8F82-78C0159577A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12191999" cy="6045200"/>
          </a:xfrm>
          <a:custGeom>
            <a:avLst/>
            <a:gdLst>
              <a:gd name="connsiteX0" fmla="*/ 0 w 5302251"/>
              <a:gd name="connsiteY0" fmla="*/ 0 h 6056313"/>
              <a:gd name="connsiteX1" fmla="*/ 5302251 w 5302251"/>
              <a:gd name="connsiteY1" fmla="*/ 0 h 6056313"/>
              <a:gd name="connsiteX2" fmla="*/ 5302251 w 5302251"/>
              <a:gd name="connsiteY2" fmla="*/ 6056313 h 6056313"/>
              <a:gd name="connsiteX3" fmla="*/ 932984 w 5302251"/>
              <a:gd name="connsiteY3" fmla="*/ 6056313 h 6056313"/>
              <a:gd name="connsiteX4" fmla="*/ 0 w 5302251"/>
              <a:gd name="connsiteY4" fmla="*/ 6056313 h 6056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2251" h="6056313">
                <a:moveTo>
                  <a:pt x="0" y="0"/>
                </a:moveTo>
                <a:lnTo>
                  <a:pt x="5302251" y="0"/>
                </a:lnTo>
                <a:lnTo>
                  <a:pt x="5302251" y="6056313"/>
                </a:lnTo>
                <a:lnTo>
                  <a:pt x="932984" y="6056313"/>
                </a:lnTo>
                <a:lnTo>
                  <a:pt x="0" y="605631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720000" tIns="0" rIns="720000" bIns="900000" anchor="ctr" anchorCtr="0">
            <a:noAutofit/>
          </a:bodyPr>
          <a:lstStyle>
            <a:lvl1pPr algn="l">
              <a:spcBef>
                <a:spcPts val="0"/>
              </a:spcBef>
              <a:defRPr sz="1400" b="0" cap="none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on the icon to insert image </a:t>
            </a:r>
            <a:br>
              <a:rPr lang="en-US"/>
            </a:br>
            <a:r>
              <a:rPr lang="en-US"/>
              <a:t>in placeholder and use the crop tool </a:t>
            </a:r>
            <a:br>
              <a:rPr lang="en-US"/>
            </a:br>
            <a:r>
              <a:rPr lang="en-US"/>
              <a:t>to adjust the image cropping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CB3E17-0E5C-4FBC-8051-886DB6417F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52347" y="637200"/>
            <a:ext cx="5950642" cy="1152000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endParaRPr lang="en-AU"/>
          </a:p>
        </p:txBody>
      </p:sp>
      <p:sp>
        <p:nvSpPr>
          <p:cNvPr id="11" name="Subtitle">
            <a:extLst>
              <a:ext uri="{FF2B5EF4-FFF2-40B4-BE49-F238E27FC236}">
                <a16:creationId xmlns:a16="http://schemas.microsoft.com/office/drawing/2014/main" id="{225CB17E-652C-46AA-807F-522072ED0FB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278555" y="1722075"/>
            <a:ext cx="5926012" cy="1029476"/>
          </a:xfrm>
          <a:prstGeom prst="rect">
            <a:avLst/>
          </a:prstGeom>
        </p:spPr>
        <p:txBody>
          <a:bodyPr wrap="square" tIns="288000" rIns="0">
            <a:spAutoFit/>
          </a:bodyPr>
          <a:lstStyle>
            <a:lvl1pPr marL="0" marR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400">
                <a:solidFill>
                  <a:schemeClr val="tx1"/>
                </a:solidFill>
                <a:latin typeface="GT Sectra Fine Rg" panose="00000500000000000000" pitchFamily="50" charset="0"/>
              </a:defRPr>
            </a:lvl1pPr>
          </a:lstStyle>
          <a:p>
            <a:pPr marL="0" marR="0" lvl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/>
              <a:t>Insert subtitle here at 24 pt, align to the baseline of the title</a:t>
            </a:r>
          </a:p>
        </p:txBody>
      </p:sp>
      <p:sp>
        <p:nvSpPr>
          <p:cNvPr id="8" name="Number 1">
            <a:extLst>
              <a:ext uri="{FF2B5EF4-FFF2-40B4-BE49-F238E27FC236}">
                <a16:creationId xmlns:a16="http://schemas.microsoft.com/office/drawing/2014/main" id="{DEDE7D73-E78D-43A9-8A2D-02D80B0242E9}"/>
              </a:ext>
            </a:extLst>
          </p:cNvPr>
          <p:cNvSpPr>
            <a:spLocks noGrp="1" noChangeAspect="1"/>
          </p:cNvSpPr>
          <p:nvPr>
            <p:ph type="body" sz="quarter" idx="46" hasCustomPrompt="1"/>
          </p:nvPr>
        </p:nvSpPr>
        <p:spPr>
          <a:xfrm>
            <a:off x="5302487" y="3237271"/>
            <a:ext cx="1008000" cy="1009003"/>
          </a:xfrm>
          <a:prstGeom prst="rect">
            <a:avLst/>
          </a:prstGeom>
          <a:solidFill>
            <a:schemeClr val="accent1"/>
          </a:solidFill>
        </p:spPr>
        <p:txBody>
          <a:bodyPr wrap="square" anchor="ctr">
            <a:noAutofit/>
          </a:bodyPr>
          <a:lstStyle>
            <a:lvl1pPr algn="ctr">
              <a:defRPr sz="3600" b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5pPr>
          </a:lstStyle>
          <a:p>
            <a:pPr lvl="0"/>
            <a:r>
              <a:rPr lang="en-GB" noProof="0"/>
              <a:t>01</a:t>
            </a:r>
          </a:p>
        </p:txBody>
      </p:sp>
      <p:sp>
        <p:nvSpPr>
          <p:cNvPr id="12" name="Text Placeholder 1">
            <a:extLst>
              <a:ext uri="{FF2B5EF4-FFF2-40B4-BE49-F238E27FC236}">
                <a16:creationId xmlns:a16="http://schemas.microsoft.com/office/drawing/2014/main" id="{F20EE5D1-E4EB-49E0-B314-5E4CAFEC902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647564" y="3291772"/>
            <a:ext cx="4571883" cy="900000"/>
          </a:xfrm>
        </p:spPr>
        <p:txBody>
          <a:bodyPr tIns="0" anchor="ctr"/>
          <a:lstStyle>
            <a:lvl1pPr>
              <a:defRPr sz="2000">
                <a:latin typeface="+mn-lt"/>
              </a:defRPr>
            </a:lvl1pPr>
            <a:lvl2pPr marL="180000" indent="-180000">
              <a:buFont typeface="Arial" panose="020B0604020202020204" pitchFamily="34" charset="0"/>
              <a:buChar char="•"/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Number 2">
            <a:extLst>
              <a:ext uri="{FF2B5EF4-FFF2-40B4-BE49-F238E27FC236}">
                <a16:creationId xmlns:a16="http://schemas.microsoft.com/office/drawing/2014/main" id="{BE4B7693-528B-4FF4-97DC-245634FDFDBF}"/>
              </a:ext>
            </a:extLst>
          </p:cNvPr>
          <p:cNvSpPr>
            <a:spLocks noGrp="1" noChangeAspect="1"/>
          </p:cNvSpPr>
          <p:nvPr>
            <p:ph type="body" sz="quarter" idx="47" hasCustomPrompt="1"/>
          </p:nvPr>
        </p:nvSpPr>
        <p:spPr>
          <a:xfrm>
            <a:off x="5302486" y="4459897"/>
            <a:ext cx="1008000" cy="1009003"/>
          </a:xfrm>
          <a:prstGeom prst="rect">
            <a:avLst/>
          </a:prstGeom>
          <a:solidFill>
            <a:schemeClr val="accent2"/>
          </a:solidFill>
        </p:spPr>
        <p:txBody>
          <a:bodyPr wrap="square" anchor="ctr">
            <a:noAutofit/>
          </a:bodyPr>
          <a:lstStyle>
            <a:lvl1pPr algn="ctr">
              <a:defRPr sz="3600" b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5pPr>
          </a:lstStyle>
          <a:p>
            <a:pPr lvl="0"/>
            <a:r>
              <a:rPr lang="en-GB" noProof="0"/>
              <a:t>02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1E97EB58-AE58-4035-8213-0B447F62C4F7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6647564" y="4514398"/>
            <a:ext cx="4571883" cy="900000"/>
          </a:xfrm>
        </p:spPr>
        <p:txBody>
          <a:bodyPr tIns="0" anchor="ctr"/>
          <a:lstStyle>
            <a:lvl1pPr>
              <a:defRPr sz="2000">
                <a:latin typeface="+mn-lt"/>
              </a:defRPr>
            </a:lvl1pPr>
            <a:lvl2pPr marL="180000" indent="-180000">
              <a:buFont typeface="Arial" panose="020B0604020202020204" pitchFamily="34" charset="0"/>
              <a:buChar char="•"/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910423252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Keypoints 2.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9717318-D25D-4D9A-96A0-D03E4BA25F58}"/>
              </a:ext>
            </a:extLst>
          </p:cNvPr>
          <p:cNvSpPr>
            <a:spLocks noGrp="1"/>
          </p:cNvSpPr>
          <p:nvPr>
            <p:ph type="ftr" sz="quarter" idx="54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A34884-5CDF-4613-B5DE-4FCF9FB6E9B1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/>
          <a:lstStyle/>
          <a:p>
            <a:fld id="{876872E1-3CB8-45EA-A826-1429BD5BE353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35" name="Title 6">
            <a:extLst>
              <a:ext uri="{FF2B5EF4-FFF2-40B4-BE49-F238E27FC236}">
                <a16:creationId xmlns:a16="http://schemas.microsoft.com/office/drawing/2014/main" id="{B75E0863-36BA-40B1-AB20-19BD11B131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51175" y="1243616"/>
            <a:ext cx="4347862" cy="1218795"/>
          </a:xfrm>
        </p:spPr>
        <p:txBody>
          <a:bodyPr wrap="square">
            <a:spAutoFit/>
          </a:bodyPr>
          <a:lstStyle>
            <a:lvl1pPr>
              <a:defRPr sz="4400">
                <a:latin typeface="Graphik Semibold" panose="020B0703030202060203" pitchFamily="34" charset="0"/>
              </a:defRPr>
            </a:lvl1pPr>
          </a:lstStyle>
          <a:p>
            <a:r>
              <a:rPr lang="en-US"/>
              <a:t>Insert short headline</a:t>
            </a:r>
            <a:endParaRPr lang="en-GB"/>
          </a:p>
        </p:txBody>
      </p:sp>
      <p:sp>
        <p:nvSpPr>
          <p:cNvPr id="36" name="Subtitle">
            <a:extLst>
              <a:ext uri="{FF2B5EF4-FFF2-40B4-BE49-F238E27FC236}">
                <a16:creationId xmlns:a16="http://schemas.microsoft.com/office/drawing/2014/main" id="{D78A2740-67C2-492E-AC27-C95D4C1C974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67990" y="2331300"/>
            <a:ext cx="4318083" cy="956773"/>
          </a:xfrm>
          <a:prstGeom prst="rect">
            <a:avLst/>
          </a:prstGeom>
        </p:spPr>
        <p:txBody>
          <a:bodyPr wrap="square" lIns="0" tIns="216000" rIns="0" bIns="0">
            <a:spAutoFit/>
          </a:bodyPr>
          <a:lstStyle>
            <a:lvl1pPr marL="0" marR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400">
                <a:solidFill>
                  <a:schemeClr val="tx1"/>
                </a:solidFill>
                <a:latin typeface="GT Sectra Fine Rg" panose="00000500000000000000" pitchFamily="50" charset="0"/>
              </a:defRPr>
            </a:lvl1pPr>
          </a:lstStyle>
          <a:p>
            <a:pPr marL="0" marR="0" lvl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/>
              <a:t>Insert subtitle here at 24pt, align box to the baseline of the title</a:t>
            </a:r>
          </a:p>
        </p:txBody>
      </p:sp>
      <p:sp>
        <p:nvSpPr>
          <p:cNvPr id="34" name="Intro">
            <a:extLst>
              <a:ext uri="{FF2B5EF4-FFF2-40B4-BE49-F238E27FC236}">
                <a16:creationId xmlns:a16="http://schemas.microsoft.com/office/drawing/2014/main" id="{6F17C1E0-1FD8-4B2D-B0A2-E79F4A260DC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75600" y="3699840"/>
            <a:ext cx="4323475" cy="1710360"/>
          </a:xfrm>
        </p:spPr>
        <p:txBody>
          <a:bodyPr tIns="0"/>
          <a:lstStyle>
            <a:lvl1pPr>
              <a:defRPr sz="2000">
                <a:solidFill>
                  <a:schemeClr val="tx1"/>
                </a:solidFill>
                <a:latin typeface="+mn-lt"/>
              </a:defRPr>
            </a:lvl1pPr>
            <a:lvl2pPr marL="180000" indent="-180000"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   </a:t>
            </a:r>
          </a:p>
        </p:txBody>
      </p:sp>
      <p:sp>
        <p:nvSpPr>
          <p:cNvPr id="12" name="Gray Rectangle">
            <a:extLst>
              <a:ext uri="{FF2B5EF4-FFF2-40B4-BE49-F238E27FC236}">
                <a16:creationId xmlns:a16="http://schemas.microsoft.com/office/drawing/2014/main" id="{06346790-A48C-46E2-BBD7-0D5ABCBAFD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5500" y="636858"/>
            <a:ext cx="6286500" cy="541944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4" name="Purple Arrow" descr="Big arrow pointing right">
            <a:extLst>
              <a:ext uri="{FF2B5EF4-FFF2-40B4-BE49-F238E27FC236}">
                <a16:creationId xmlns:a16="http://schemas.microsoft.com/office/drawing/2014/main" id="{CCD473CD-EB8E-49C0-A353-5F94724E779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5905500" y="636859"/>
            <a:ext cx="3525971" cy="5419453"/>
          </a:xfrm>
          <a:prstGeom prst="homePlate">
            <a:avLst>
              <a:gd name="adj" fmla="val 11128"/>
            </a:avLst>
          </a:prstGeom>
          <a:solidFill>
            <a:schemeClr val="accent3"/>
          </a:solidFill>
          <a:ln w="19050">
            <a:noFill/>
            <a:miter lim="800000"/>
            <a:headEnd type="none" w="sm" len="sm"/>
            <a:tailEnd type="none" w="sm" len="sm"/>
          </a:ln>
        </p:spPr>
        <p:txBody>
          <a:bodyPr lIns="180000" tIns="46800" rIns="216000" bIns="46800" anchor="ctr"/>
          <a:lstStyle/>
          <a:p>
            <a:pPr marL="0" marR="0" lvl="0" indent="0" algn="r" defTabSz="70326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400" b="1" i="0" u="none" strike="noStrike" kern="1200" cap="all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 Black"/>
              <a:ea typeface="+mn-ea"/>
              <a:cs typeface="+mn-cs"/>
            </a:endParaRPr>
          </a:p>
        </p:txBody>
      </p:sp>
      <p:sp>
        <p:nvSpPr>
          <p:cNvPr id="22" name="Text Placeholder 1">
            <a:extLst>
              <a:ext uri="{FF2B5EF4-FFF2-40B4-BE49-F238E27FC236}">
                <a16:creationId xmlns:a16="http://schemas.microsoft.com/office/drawing/2014/main" id="{AEDEC25D-3E07-4748-ADD4-C0E2E086E4BC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295206" y="1337900"/>
            <a:ext cx="2543166" cy="1359859"/>
          </a:xfrm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4800">
                <a:solidFill>
                  <a:schemeClr val="accent5"/>
                </a:solidFill>
                <a:latin typeface="Graphik Semibold" panose="020B0703030202060203" pitchFamily="34" charset="0"/>
              </a:defRPr>
            </a:lvl1pPr>
            <a:lvl2pPr>
              <a:spcBef>
                <a:spcPts val="300"/>
              </a:spcBef>
              <a:defRPr sz="18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00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F1A4F66F-D9A6-4EBB-89AA-BBD9C3C46806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295206" y="3755430"/>
            <a:ext cx="2543166" cy="1359859"/>
          </a:xfrm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4800">
                <a:solidFill>
                  <a:schemeClr val="accent5"/>
                </a:solidFill>
                <a:latin typeface="Graphik Semibold" panose="020B0703030202060203" pitchFamily="34" charset="0"/>
              </a:defRPr>
            </a:lvl1pPr>
            <a:lvl2pPr>
              <a:spcBef>
                <a:spcPts val="300"/>
              </a:spcBef>
              <a:defRPr sz="18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00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4" name="Text">
            <a:extLst>
              <a:ext uri="{FF2B5EF4-FFF2-40B4-BE49-F238E27FC236}">
                <a16:creationId xmlns:a16="http://schemas.microsoft.com/office/drawing/2014/main" id="{90E76472-D6C5-4857-87A3-81E269437D2A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9828206" y="2653579"/>
            <a:ext cx="1981206" cy="1386000"/>
          </a:xfrm>
        </p:spPr>
        <p:txBody>
          <a:bodyPr tIns="0" anchor="ctr"/>
          <a:lstStyle>
            <a:lvl1pPr>
              <a:defRPr sz="2000">
                <a:solidFill>
                  <a:schemeClr val="tx1"/>
                </a:solidFill>
                <a:latin typeface="+mn-lt"/>
              </a:defRPr>
            </a:lvl1pPr>
            <a:lvl2pPr marL="180000" indent="-180000"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   </a:t>
            </a:r>
          </a:p>
        </p:txBody>
      </p:sp>
    </p:spTree>
    <p:extLst>
      <p:ext uri="{BB962C8B-B14F-4D97-AF65-F5344CB8AC3E}">
        <p14:creationId xmlns:p14="http://schemas.microsoft.com/office/powerpoint/2010/main" val="3308252172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Keypoints 3.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92F75F4-3BEB-477C-936E-68F9DD6A50D3}"/>
              </a:ext>
            </a:extLst>
          </p:cNvPr>
          <p:cNvSpPr>
            <a:spLocks noGrp="1"/>
          </p:cNvSpPr>
          <p:nvPr>
            <p:ph type="ftr" sz="quarter" idx="48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B19091-7378-4855-8BCE-63C574250138}"/>
              </a:ext>
            </a:extLst>
          </p:cNvPr>
          <p:cNvSpPr>
            <a:spLocks noGrp="1"/>
          </p:cNvSpPr>
          <p:nvPr>
            <p:ph type="sldNum" sz="quarter" idx="49"/>
          </p:nvPr>
        </p:nvSpPr>
        <p:spPr/>
        <p:txBody>
          <a:bodyPr/>
          <a:lstStyle/>
          <a:p>
            <a:fld id="{876872E1-3CB8-45EA-A826-1429BD5BE353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10" name="Title 6">
            <a:extLst>
              <a:ext uri="{FF2B5EF4-FFF2-40B4-BE49-F238E27FC236}">
                <a16:creationId xmlns:a16="http://schemas.microsoft.com/office/drawing/2014/main" id="{AECF8B7C-D9DC-4D58-B556-4B65B4598D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44566" y="1243616"/>
            <a:ext cx="4582184" cy="1218795"/>
          </a:xfrm>
        </p:spPr>
        <p:txBody>
          <a:bodyPr wrap="square">
            <a:spAutoFit/>
          </a:bodyPr>
          <a:lstStyle>
            <a:lvl1pPr>
              <a:defRPr sz="4400">
                <a:latin typeface="Graphik Semibold" panose="020B0703030202060203" pitchFamily="34" charset="0"/>
              </a:defRPr>
            </a:lvl1pPr>
          </a:lstStyle>
          <a:p>
            <a:r>
              <a:rPr lang="en-US"/>
              <a:t>Insert short headline</a:t>
            </a:r>
            <a:endParaRPr lang="en-GB"/>
          </a:p>
        </p:txBody>
      </p:sp>
      <p:sp>
        <p:nvSpPr>
          <p:cNvPr id="12" name="Subtitle">
            <a:extLst>
              <a:ext uri="{FF2B5EF4-FFF2-40B4-BE49-F238E27FC236}">
                <a16:creationId xmlns:a16="http://schemas.microsoft.com/office/drawing/2014/main" id="{29C47F81-C62F-4527-97FE-689546B1BC5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65715" y="2326966"/>
            <a:ext cx="4550800" cy="956773"/>
          </a:xfrm>
          <a:prstGeom prst="rect">
            <a:avLst/>
          </a:prstGeom>
        </p:spPr>
        <p:txBody>
          <a:bodyPr wrap="square" lIns="0" tIns="216000" rIns="0" bIns="0">
            <a:spAutoFit/>
          </a:bodyPr>
          <a:lstStyle>
            <a:lvl1pPr marL="0" marR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400">
                <a:solidFill>
                  <a:schemeClr val="tx1"/>
                </a:solidFill>
                <a:latin typeface="GT Sectra Fine Rg" panose="00000500000000000000" pitchFamily="50" charset="0"/>
              </a:defRPr>
            </a:lvl1pPr>
          </a:lstStyle>
          <a:p>
            <a:pPr marL="0" marR="0" lvl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/>
              <a:t>Insert subtitle here at 24pt, align box to the baseline of the title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9E8A1F14-DE97-4901-A101-7CF2C02AFD8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380998"/>
            <a:ext cx="5608320" cy="5664202"/>
          </a:xfrm>
          <a:custGeom>
            <a:avLst/>
            <a:gdLst>
              <a:gd name="connsiteX0" fmla="*/ 0 w 5302251"/>
              <a:gd name="connsiteY0" fmla="*/ 0 h 6056313"/>
              <a:gd name="connsiteX1" fmla="*/ 5302251 w 5302251"/>
              <a:gd name="connsiteY1" fmla="*/ 0 h 6056313"/>
              <a:gd name="connsiteX2" fmla="*/ 5302251 w 5302251"/>
              <a:gd name="connsiteY2" fmla="*/ 6056313 h 6056313"/>
              <a:gd name="connsiteX3" fmla="*/ 932984 w 5302251"/>
              <a:gd name="connsiteY3" fmla="*/ 6056313 h 6056313"/>
              <a:gd name="connsiteX4" fmla="*/ 0 w 5302251"/>
              <a:gd name="connsiteY4" fmla="*/ 6056313 h 6056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2251" h="6056313">
                <a:moveTo>
                  <a:pt x="0" y="0"/>
                </a:moveTo>
                <a:lnTo>
                  <a:pt x="5302251" y="0"/>
                </a:lnTo>
                <a:lnTo>
                  <a:pt x="5302251" y="6056313"/>
                </a:lnTo>
                <a:lnTo>
                  <a:pt x="932984" y="6056313"/>
                </a:lnTo>
                <a:lnTo>
                  <a:pt x="0" y="605631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720000" tIns="0" rIns="720000" bIns="900000" anchor="ctr" anchorCtr="0">
            <a:noAutofit/>
          </a:bodyPr>
          <a:lstStyle>
            <a:lvl1pPr algn="ctr">
              <a:spcBef>
                <a:spcPts val="0"/>
              </a:spcBef>
              <a:defRPr sz="1400" b="0" cap="none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on the icon to insert image </a:t>
            </a:r>
            <a:br>
              <a:rPr lang="en-US"/>
            </a:br>
            <a:r>
              <a:rPr lang="en-US"/>
              <a:t>in placeholder</a:t>
            </a:r>
          </a:p>
        </p:txBody>
      </p:sp>
      <p:sp>
        <p:nvSpPr>
          <p:cNvPr id="3" name="Text Box Dark Purple">
            <a:extLst>
              <a:ext uri="{FF2B5EF4-FFF2-40B4-BE49-F238E27FC236}">
                <a16:creationId xmlns:a16="http://schemas.microsoft.com/office/drawing/2014/main" id="{D6DD7FE1-AF8C-43EE-8718-18B16CDDDFC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3940176" y="4004769"/>
            <a:ext cx="7262812" cy="2040432"/>
          </a:xfrm>
          <a:solidFill>
            <a:schemeClr val="accent3"/>
          </a:solidFill>
        </p:spPr>
        <p:txBody>
          <a:bodyPr lIns="378000" tIns="252000"/>
          <a:lstStyle>
            <a:lvl1pPr>
              <a:defRPr sz="280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30" name="Number 1">
            <a:extLst>
              <a:ext uri="{FF2B5EF4-FFF2-40B4-BE49-F238E27FC236}">
                <a16:creationId xmlns:a16="http://schemas.microsoft.com/office/drawing/2014/main" id="{BE035340-E0E4-40E5-9D16-EA5E5415630C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4341719" y="4839872"/>
            <a:ext cx="1943194" cy="830997"/>
          </a:xfrm>
        </p:spPr>
        <p:txBody>
          <a:bodyPr wrap="square">
            <a:spAutoFit/>
          </a:bodyPr>
          <a:lstStyle>
            <a:lvl1pPr>
              <a:defRPr sz="3600">
                <a:solidFill>
                  <a:schemeClr val="bg1"/>
                </a:solidFill>
              </a:defRPr>
            </a:lvl1pPr>
            <a:lvl2pPr>
              <a:spcBef>
                <a:spcPts val="0"/>
              </a:spcBef>
              <a:defRPr sz="1600">
                <a:solidFill>
                  <a:schemeClr val="bg1"/>
                </a:solidFill>
                <a:latin typeface="Graphik Semibold" panose="020B0703030202060203" pitchFamily="34" charset="0"/>
              </a:defRPr>
            </a:lvl2pPr>
            <a:lvl3pPr>
              <a:defRPr sz="20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00</a:t>
            </a:r>
          </a:p>
          <a:p>
            <a:pPr lvl="1"/>
            <a:r>
              <a:rPr lang="en-US"/>
              <a:t>Insert description</a:t>
            </a:r>
          </a:p>
        </p:txBody>
      </p:sp>
      <p:sp>
        <p:nvSpPr>
          <p:cNvPr id="31" name="Number 2">
            <a:extLst>
              <a:ext uri="{FF2B5EF4-FFF2-40B4-BE49-F238E27FC236}">
                <a16:creationId xmlns:a16="http://schemas.microsoft.com/office/drawing/2014/main" id="{3A0D13C5-80E7-44F5-8E56-5B25C10F899E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611854" y="4839872"/>
            <a:ext cx="1943194" cy="830997"/>
          </a:xfrm>
        </p:spPr>
        <p:txBody>
          <a:bodyPr wrap="square">
            <a:spAutoFit/>
          </a:bodyPr>
          <a:lstStyle>
            <a:lvl1pPr>
              <a:defRPr sz="3600">
                <a:solidFill>
                  <a:schemeClr val="bg1"/>
                </a:solidFill>
              </a:defRPr>
            </a:lvl1pPr>
            <a:lvl2pPr>
              <a:spcBef>
                <a:spcPts val="0"/>
              </a:spcBef>
              <a:defRPr sz="1600">
                <a:solidFill>
                  <a:schemeClr val="bg1"/>
                </a:solidFill>
                <a:latin typeface="Graphik Semibold" panose="020B0703030202060203" pitchFamily="34" charset="0"/>
              </a:defRPr>
            </a:lvl2pPr>
            <a:lvl3pPr>
              <a:defRPr sz="20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00</a:t>
            </a:r>
          </a:p>
          <a:p>
            <a:pPr lvl="1"/>
            <a:r>
              <a:rPr lang="en-US"/>
              <a:t>Insert description</a:t>
            </a:r>
          </a:p>
        </p:txBody>
      </p:sp>
      <p:sp>
        <p:nvSpPr>
          <p:cNvPr id="32" name="Number 3">
            <a:extLst>
              <a:ext uri="{FF2B5EF4-FFF2-40B4-BE49-F238E27FC236}">
                <a16:creationId xmlns:a16="http://schemas.microsoft.com/office/drawing/2014/main" id="{5962FA73-051F-4E05-B3C3-83C235105723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881989" y="4839872"/>
            <a:ext cx="1943194" cy="830997"/>
          </a:xfrm>
        </p:spPr>
        <p:txBody>
          <a:bodyPr wrap="square">
            <a:spAutoFit/>
          </a:bodyPr>
          <a:lstStyle>
            <a:lvl1pPr>
              <a:defRPr sz="3600">
                <a:solidFill>
                  <a:schemeClr val="bg1"/>
                </a:solidFill>
              </a:defRPr>
            </a:lvl1pPr>
            <a:lvl2pPr>
              <a:spcBef>
                <a:spcPts val="0"/>
              </a:spcBef>
              <a:defRPr sz="1600">
                <a:solidFill>
                  <a:schemeClr val="bg1"/>
                </a:solidFill>
                <a:latin typeface="Graphik Semibold" panose="020B0703030202060203" pitchFamily="34" charset="0"/>
              </a:defRPr>
            </a:lvl2pPr>
            <a:lvl3pPr>
              <a:defRPr sz="20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00</a:t>
            </a:r>
          </a:p>
          <a:p>
            <a:pPr lvl="1"/>
            <a:r>
              <a:rPr lang="en-US"/>
              <a:t>Insert description</a:t>
            </a:r>
          </a:p>
        </p:txBody>
      </p:sp>
    </p:spTree>
    <p:extLst>
      <p:ext uri="{BB962C8B-B14F-4D97-AF65-F5344CB8AC3E}">
        <p14:creationId xmlns:p14="http://schemas.microsoft.com/office/powerpoint/2010/main" val="4241594564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Keypoints 3.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E66FFF2-6259-4095-910B-96F0242F6139}"/>
              </a:ext>
            </a:extLst>
          </p:cNvPr>
          <p:cNvSpPr>
            <a:spLocks noGrp="1"/>
          </p:cNvSpPr>
          <p:nvPr>
            <p:ph type="ftr" sz="quarter" idx="48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394F48-4FCC-4E69-9593-0E208CED7D7A}"/>
              </a:ext>
            </a:extLst>
          </p:cNvPr>
          <p:cNvSpPr>
            <a:spLocks noGrp="1"/>
          </p:cNvSpPr>
          <p:nvPr>
            <p:ph type="sldNum" sz="quarter" idx="49"/>
          </p:nvPr>
        </p:nvSpPr>
        <p:spPr/>
        <p:txBody>
          <a:bodyPr/>
          <a:lstStyle/>
          <a:p>
            <a:fld id="{876872E1-3CB8-45EA-A826-1429BD5BE353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10" name="Title 6">
            <a:extLst>
              <a:ext uri="{FF2B5EF4-FFF2-40B4-BE49-F238E27FC236}">
                <a16:creationId xmlns:a16="http://schemas.microsoft.com/office/drawing/2014/main" id="{AECF8B7C-D9DC-4D58-B556-4B65B4598D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51175" y="1243616"/>
            <a:ext cx="4582184" cy="1218795"/>
          </a:xfrm>
        </p:spPr>
        <p:txBody>
          <a:bodyPr wrap="square">
            <a:spAutoFit/>
          </a:bodyPr>
          <a:lstStyle>
            <a:lvl1pPr>
              <a:defRPr sz="4400">
                <a:latin typeface="Graphik Semibold" panose="020B0703030202060203" pitchFamily="34" charset="0"/>
              </a:defRPr>
            </a:lvl1pPr>
          </a:lstStyle>
          <a:p>
            <a:r>
              <a:rPr lang="en-US"/>
              <a:t>Insert short headline</a:t>
            </a:r>
            <a:endParaRPr lang="en-GB"/>
          </a:p>
        </p:txBody>
      </p:sp>
      <p:sp>
        <p:nvSpPr>
          <p:cNvPr id="12" name="Subtitle">
            <a:extLst>
              <a:ext uri="{FF2B5EF4-FFF2-40B4-BE49-F238E27FC236}">
                <a16:creationId xmlns:a16="http://schemas.microsoft.com/office/drawing/2014/main" id="{29C47F81-C62F-4527-97FE-689546B1BC5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67990" y="2326966"/>
            <a:ext cx="4550800" cy="956773"/>
          </a:xfrm>
          <a:prstGeom prst="rect">
            <a:avLst/>
          </a:prstGeom>
        </p:spPr>
        <p:txBody>
          <a:bodyPr wrap="square" lIns="0" tIns="216000" rIns="0" bIns="0">
            <a:spAutoFit/>
          </a:bodyPr>
          <a:lstStyle>
            <a:lvl1pPr marL="0" marR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400">
                <a:solidFill>
                  <a:schemeClr val="tx1"/>
                </a:solidFill>
                <a:latin typeface="GT Sectra Fine Rg" panose="00000500000000000000" pitchFamily="50" charset="0"/>
              </a:defRPr>
            </a:lvl1pPr>
          </a:lstStyle>
          <a:p>
            <a:pPr marL="0" marR="0" lvl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/>
              <a:t>Insert subtitle here at 24pt, align box to the baseline of the title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9E8A1F14-DE97-4901-A101-7CF2C02AFD8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583680" y="380998"/>
            <a:ext cx="5608320" cy="5664202"/>
          </a:xfrm>
          <a:custGeom>
            <a:avLst/>
            <a:gdLst>
              <a:gd name="connsiteX0" fmla="*/ 0 w 5302251"/>
              <a:gd name="connsiteY0" fmla="*/ 0 h 6056313"/>
              <a:gd name="connsiteX1" fmla="*/ 5302251 w 5302251"/>
              <a:gd name="connsiteY1" fmla="*/ 0 h 6056313"/>
              <a:gd name="connsiteX2" fmla="*/ 5302251 w 5302251"/>
              <a:gd name="connsiteY2" fmla="*/ 6056313 h 6056313"/>
              <a:gd name="connsiteX3" fmla="*/ 932984 w 5302251"/>
              <a:gd name="connsiteY3" fmla="*/ 6056313 h 6056313"/>
              <a:gd name="connsiteX4" fmla="*/ 0 w 5302251"/>
              <a:gd name="connsiteY4" fmla="*/ 6056313 h 6056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2251" h="6056313">
                <a:moveTo>
                  <a:pt x="0" y="0"/>
                </a:moveTo>
                <a:lnTo>
                  <a:pt x="5302251" y="0"/>
                </a:lnTo>
                <a:lnTo>
                  <a:pt x="5302251" y="6056313"/>
                </a:lnTo>
                <a:lnTo>
                  <a:pt x="932984" y="6056313"/>
                </a:lnTo>
                <a:lnTo>
                  <a:pt x="0" y="605631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720000" tIns="0" rIns="720000" bIns="900000" anchor="ctr" anchorCtr="0">
            <a:noAutofit/>
          </a:bodyPr>
          <a:lstStyle>
            <a:lvl1pPr algn="ctr">
              <a:spcBef>
                <a:spcPts val="0"/>
              </a:spcBef>
              <a:defRPr sz="1400" b="0" cap="none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on the icon to insert image </a:t>
            </a:r>
            <a:br>
              <a:rPr lang="en-US"/>
            </a:br>
            <a:r>
              <a:rPr lang="en-US"/>
              <a:t>in placeholder</a:t>
            </a:r>
          </a:p>
        </p:txBody>
      </p:sp>
      <p:sp>
        <p:nvSpPr>
          <p:cNvPr id="3" name="Text Box Pink">
            <a:extLst>
              <a:ext uri="{FF2B5EF4-FFF2-40B4-BE49-F238E27FC236}">
                <a16:creationId xmlns:a16="http://schemas.microsoft.com/office/drawing/2014/main" id="{D6DD7FE1-AF8C-43EE-8718-18B16CDDDFC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989013" y="4004769"/>
            <a:ext cx="7262812" cy="2040432"/>
          </a:xfrm>
          <a:solidFill>
            <a:schemeClr val="accent4"/>
          </a:solidFill>
        </p:spPr>
        <p:txBody>
          <a:bodyPr lIns="378000" tIns="252000"/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30" name="Number 1">
            <a:extLst>
              <a:ext uri="{FF2B5EF4-FFF2-40B4-BE49-F238E27FC236}">
                <a16:creationId xmlns:a16="http://schemas.microsoft.com/office/drawing/2014/main" id="{BE035340-E0E4-40E5-9D16-EA5E5415630C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1390556" y="4839872"/>
            <a:ext cx="1943194" cy="830997"/>
          </a:xfrm>
        </p:spPr>
        <p:txBody>
          <a:bodyPr wrap="square">
            <a:spAutoFit/>
          </a:bodyPr>
          <a:lstStyle>
            <a:lvl1pPr>
              <a:defRPr sz="3600">
                <a:solidFill>
                  <a:schemeClr val="bg1"/>
                </a:solidFill>
              </a:defRPr>
            </a:lvl1pPr>
            <a:lvl2pPr>
              <a:spcBef>
                <a:spcPts val="0"/>
              </a:spcBef>
              <a:defRPr sz="1600">
                <a:solidFill>
                  <a:schemeClr val="bg1"/>
                </a:solidFill>
                <a:latin typeface="Graphik Semibold" panose="020B0703030202060203" pitchFamily="34" charset="0"/>
              </a:defRPr>
            </a:lvl2pPr>
            <a:lvl3pPr>
              <a:defRPr sz="20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00</a:t>
            </a:r>
          </a:p>
          <a:p>
            <a:pPr lvl="1"/>
            <a:r>
              <a:rPr lang="en-US"/>
              <a:t>Insert description</a:t>
            </a:r>
          </a:p>
        </p:txBody>
      </p:sp>
      <p:sp>
        <p:nvSpPr>
          <p:cNvPr id="31" name="Number 2">
            <a:extLst>
              <a:ext uri="{FF2B5EF4-FFF2-40B4-BE49-F238E27FC236}">
                <a16:creationId xmlns:a16="http://schemas.microsoft.com/office/drawing/2014/main" id="{3A0D13C5-80E7-44F5-8E56-5B25C10F899E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660691" y="4839872"/>
            <a:ext cx="1943194" cy="830997"/>
          </a:xfrm>
        </p:spPr>
        <p:txBody>
          <a:bodyPr wrap="square">
            <a:spAutoFit/>
          </a:bodyPr>
          <a:lstStyle>
            <a:lvl1pPr>
              <a:defRPr sz="3600">
                <a:solidFill>
                  <a:schemeClr val="bg1"/>
                </a:solidFill>
              </a:defRPr>
            </a:lvl1pPr>
            <a:lvl2pPr>
              <a:spcBef>
                <a:spcPts val="0"/>
              </a:spcBef>
              <a:defRPr sz="1600">
                <a:solidFill>
                  <a:schemeClr val="bg1"/>
                </a:solidFill>
                <a:latin typeface="Graphik Semibold" panose="020B0703030202060203" pitchFamily="34" charset="0"/>
              </a:defRPr>
            </a:lvl2pPr>
            <a:lvl3pPr>
              <a:defRPr sz="20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00</a:t>
            </a:r>
          </a:p>
          <a:p>
            <a:pPr lvl="1"/>
            <a:r>
              <a:rPr lang="en-US"/>
              <a:t>Insert description</a:t>
            </a:r>
          </a:p>
        </p:txBody>
      </p:sp>
      <p:sp>
        <p:nvSpPr>
          <p:cNvPr id="32" name="Number 3">
            <a:extLst>
              <a:ext uri="{FF2B5EF4-FFF2-40B4-BE49-F238E27FC236}">
                <a16:creationId xmlns:a16="http://schemas.microsoft.com/office/drawing/2014/main" id="{5962FA73-051F-4E05-B3C3-83C235105723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930826" y="4839872"/>
            <a:ext cx="1943194" cy="830997"/>
          </a:xfrm>
        </p:spPr>
        <p:txBody>
          <a:bodyPr wrap="square">
            <a:spAutoFit/>
          </a:bodyPr>
          <a:lstStyle>
            <a:lvl1pPr>
              <a:defRPr sz="3600">
                <a:solidFill>
                  <a:schemeClr val="bg1"/>
                </a:solidFill>
              </a:defRPr>
            </a:lvl1pPr>
            <a:lvl2pPr>
              <a:spcBef>
                <a:spcPts val="0"/>
              </a:spcBef>
              <a:defRPr sz="1600">
                <a:solidFill>
                  <a:schemeClr val="bg1"/>
                </a:solidFill>
                <a:latin typeface="Graphik Semibold" panose="020B0703030202060203" pitchFamily="34" charset="0"/>
              </a:defRPr>
            </a:lvl2pPr>
            <a:lvl3pPr>
              <a:defRPr sz="20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00</a:t>
            </a:r>
          </a:p>
          <a:p>
            <a:pPr lvl="1"/>
            <a:r>
              <a:rPr lang="en-US"/>
              <a:t>Insert description</a:t>
            </a:r>
          </a:p>
        </p:txBody>
      </p:sp>
    </p:spTree>
    <p:extLst>
      <p:ext uri="{BB962C8B-B14F-4D97-AF65-F5344CB8AC3E}">
        <p14:creationId xmlns:p14="http://schemas.microsoft.com/office/powerpoint/2010/main" val="443175683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Keypoints 3.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5C52B4B-089C-4108-A5C0-A797051EE31B}"/>
              </a:ext>
            </a:extLst>
          </p:cNvPr>
          <p:cNvSpPr>
            <a:spLocks noGrp="1"/>
          </p:cNvSpPr>
          <p:nvPr>
            <p:ph type="ftr" sz="quarter" idx="44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15CF954-632C-4DC8-A5E5-F49B09E67475}"/>
              </a:ext>
            </a:extLst>
          </p:cNvPr>
          <p:cNvSpPr>
            <a:spLocks noGrp="1"/>
          </p:cNvSpPr>
          <p:nvPr>
            <p:ph type="sldNum" sz="quarter" idx="45"/>
          </p:nvPr>
        </p:nvSpPr>
        <p:spPr/>
        <p:txBody>
          <a:bodyPr/>
          <a:lstStyle/>
          <a:p>
            <a:fld id="{876872E1-3CB8-45EA-A826-1429BD5BE353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10" name="Title 6">
            <a:extLst>
              <a:ext uri="{FF2B5EF4-FFF2-40B4-BE49-F238E27FC236}">
                <a16:creationId xmlns:a16="http://schemas.microsoft.com/office/drawing/2014/main" id="{AECF8B7C-D9DC-4D58-B556-4B65B4598D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44566" y="969015"/>
            <a:ext cx="4582184" cy="1218795"/>
          </a:xfrm>
        </p:spPr>
        <p:txBody>
          <a:bodyPr wrap="square">
            <a:spAutoFit/>
          </a:bodyPr>
          <a:lstStyle>
            <a:lvl1pPr>
              <a:defRPr sz="4400">
                <a:latin typeface="Graphik Semibold" panose="020B0703030202060203" pitchFamily="34" charset="0"/>
              </a:defRPr>
            </a:lvl1pPr>
          </a:lstStyle>
          <a:p>
            <a:r>
              <a:rPr lang="en-US"/>
              <a:t>Insert short headline</a:t>
            </a:r>
            <a:endParaRPr lang="en-GB"/>
          </a:p>
        </p:txBody>
      </p:sp>
      <p:sp>
        <p:nvSpPr>
          <p:cNvPr id="12" name="Subtitle">
            <a:extLst>
              <a:ext uri="{FF2B5EF4-FFF2-40B4-BE49-F238E27FC236}">
                <a16:creationId xmlns:a16="http://schemas.microsoft.com/office/drawing/2014/main" id="{29C47F81-C62F-4527-97FE-689546B1BC5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65715" y="2056699"/>
            <a:ext cx="4550800" cy="956773"/>
          </a:xfrm>
          <a:prstGeom prst="rect">
            <a:avLst/>
          </a:prstGeom>
        </p:spPr>
        <p:txBody>
          <a:bodyPr wrap="square" lIns="0" tIns="216000" rIns="0" bIns="0">
            <a:spAutoFit/>
          </a:bodyPr>
          <a:lstStyle>
            <a:lvl1pPr marL="0" marR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400">
                <a:solidFill>
                  <a:schemeClr val="tx1"/>
                </a:solidFill>
                <a:latin typeface="GT Sectra Fine Rg" panose="00000500000000000000" pitchFamily="50" charset="0"/>
              </a:defRPr>
            </a:lvl1pPr>
          </a:lstStyle>
          <a:p>
            <a:pPr marL="0" marR="0" lvl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/>
              <a:t>Insert subtitle here at 24pt, align box to the baseline of the title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9E8A1F14-DE97-4901-A101-7CF2C02AFD8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82588" y="380998"/>
            <a:ext cx="5225732" cy="5664202"/>
          </a:xfrm>
          <a:custGeom>
            <a:avLst/>
            <a:gdLst>
              <a:gd name="connsiteX0" fmla="*/ 0 w 5302251"/>
              <a:gd name="connsiteY0" fmla="*/ 0 h 6056313"/>
              <a:gd name="connsiteX1" fmla="*/ 5302251 w 5302251"/>
              <a:gd name="connsiteY1" fmla="*/ 0 h 6056313"/>
              <a:gd name="connsiteX2" fmla="*/ 5302251 w 5302251"/>
              <a:gd name="connsiteY2" fmla="*/ 6056313 h 6056313"/>
              <a:gd name="connsiteX3" fmla="*/ 932984 w 5302251"/>
              <a:gd name="connsiteY3" fmla="*/ 6056313 h 6056313"/>
              <a:gd name="connsiteX4" fmla="*/ 0 w 5302251"/>
              <a:gd name="connsiteY4" fmla="*/ 6056313 h 6056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2251" h="6056313">
                <a:moveTo>
                  <a:pt x="0" y="0"/>
                </a:moveTo>
                <a:lnTo>
                  <a:pt x="5302251" y="0"/>
                </a:lnTo>
                <a:lnTo>
                  <a:pt x="5302251" y="6056313"/>
                </a:lnTo>
                <a:lnTo>
                  <a:pt x="932984" y="6056313"/>
                </a:lnTo>
                <a:lnTo>
                  <a:pt x="0" y="605631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720000" tIns="0" rIns="720000" bIns="900000" anchor="ctr" anchorCtr="0">
            <a:noAutofit/>
          </a:bodyPr>
          <a:lstStyle>
            <a:lvl1pPr algn="ctr">
              <a:spcBef>
                <a:spcPts val="0"/>
              </a:spcBef>
              <a:defRPr sz="1400" b="0" cap="none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on the icon to insert image </a:t>
            </a:r>
            <a:br>
              <a:rPr lang="en-US"/>
            </a:br>
            <a:r>
              <a:rPr lang="en-US"/>
              <a:t>in placeholder</a:t>
            </a:r>
          </a:p>
        </p:txBody>
      </p:sp>
      <p:sp>
        <p:nvSpPr>
          <p:cNvPr id="16" name="Text Placeholder 1">
            <a:extLst>
              <a:ext uri="{FF2B5EF4-FFF2-40B4-BE49-F238E27FC236}">
                <a16:creationId xmlns:a16="http://schemas.microsoft.com/office/drawing/2014/main" id="{6F4CB88F-30B2-41CB-B850-85E297D4B07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4554450" y="3646773"/>
            <a:ext cx="2293538" cy="2398427"/>
          </a:xfrm>
          <a:solidFill>
            <a:schemeClr val="tx2">
              <a:lumMod val="20000"/>
              <a:lumOff val="80000"/>
            </a:schemeClr>
          </a:solidFill>
        </p:spPr>
        <p:txBody>
          <a:bodyPr wrap="square" lIns="216000" tIns="540000" rIns="216000" bIns="360000">
            <a:noAutofit/>
          </a:bodyPr>
          <a:lstStyle>
            <a:lvl1pPr algn="ctr">
              <a:spcBef>
                <a:spcPts val="0"/>
              </a:spcBef>
              <a:spcAft>
                <a:spcPts val="900"/>
              </a:spcAft>
              <a:defRPr sz="3600" spc="-100" baseline="0">
                <a:solidFill>
                  <a:schemeClr val="tx1"/>
                </a:solidFill>
              </a:defRPr>
            </a:lvl1pPr>
            <a:lvl2pPr algn="ctr">
              <a:spcBef>
                <a:spcPts val="0"/>
              </a:spcBef>
              <a:defRPr sz="1600">
                <a:solidFill>
                  <a:schemeClr val="tx1"/>
                </a:solidFill>
              </a:defRPr>
            </a:lvl2pPr>
            <a:lvl3pPr>
              <a:defRPr sz="20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00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8E01D7C5-420A-477D-A9B8-EFD12A2ECE6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035162" y="3646773"/>
            <a:ext cx="2293538" cy="2398427"/>
          </a:xfrm>
          <a:solidFill>
            <a:schemeClr val="tx2">
              <a:lumMod val="20000"/>
              <a:lumOff val="80000"/>
            </a:schemeClr>
          </a:solidFill>
        </p:spPr>
        <p:txBody>
          <a:bodyPr wrap="square" lIns="216000" tIns="540000" rIns="216000" bIns="360000">
            <a:noAutofit/>
          </a:bodyPr>
          <a:lstStyle>
            <a:lvl1pPr algn="ctr">
              <a:spcBef>
                <a:spcPts val="0"/>
              </a:spcBef>
              <a:spcAft>
                <a:spcPts val="900"/>
              </a:spcAft>
              <a:defRPr sz="3600" spc="-100" baseline="0">
                <a:solidFill>
                  <a:schemeClr val="tx1"/>
                </a:solidFill>
              </a:defRPr>
            </a:lvl1pPr>
            <a:lvl2pPr algn="ctr">
              <a:spcBef>
                <a:spcPts val="0"/>
              </a:spcBef>
              <a:defRPr sz="1600">
                <a:solidFill>
                  <a:schemeClr val="tx1"/>
                </a:solidFill>
              </a:defRPr>
            </a:lvl2pPr>
            <a:lvl3pPr>
              <a:defRPr sz="20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00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3618F5C1-6661-44AB-813F-9E14D7F3DAA9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9515874" y="3646773"/>
            <a:ext cx="2293538" cy="2398427"/>
          </a:xfrm>
          <a:solidFill>
            <a:schemeClr val="tx2">
              <a:lumMod val="20000"/>
              <a:lumOff val="80000"/>
            </a:schemeClr>
          </a:solidFill>
        </p:spPr>
        <p:txBody>
          <a:bodyPr wrap="square" lIns="216000" tIns="540000" rIns="216000" bIns="360000">
            <a:noAutofit/>
          </a:bodyPr>
          <a:lstStyle>
            <a:lvl1pPr algn="ctr">
              <a:spcBef>
                <a:spcPts val="0"/>
              </a:spcBef>
              <a:spcAft>
                <a:spcPts val="900"/>
              </a:spcAft>
              <a:defRPr sz="3600" spc="-100" baseline="0">
                <a:solidFill>
                  <a:schemeClr val="tx1"/>
                </a:solidFill>
              </a:defRPr>
            </a:lvl1pPr>
            <a:lvl2pPr algn="ctr">
              <a:spcBef>
                <a:spcPts val="0"/>
              </a:spcBef>
              <a:defRPr sz="1600">
                <a:solidFill>
                  <a:schemeClr val="tx1"/>
                </a:solidFill>
              </a:defRPr>
            </a:lvl2pPr>
            <a:lvl3pPr>
              <a:defRPr sz="20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00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510422032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Keypoints 3.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4C1C9D4-9BBF-42F6-8AF8-81B054AC4B61}"/>
              </a:ext>
            </a:extLst>
          </p:cNvPr>
          <p:cNvSpPr>
            <a:spLocks noGrp="1"/>
          </p:cNvSpPr>
          <p:nvPr>
            <p:ph type="ftr" sz="quarter" idx="44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60A934C-2491-4B52-A98F-4C0C74D56E7D}"/>
              </a:ext>
            </a:extLst>
          </p:cNvPr>
          <p:cNvSpPr>
            <a:spLocks noGrp="1"/>
          </p:cNvSpPr>
          <p:nvPr>
            <p:ph type="sldNum" sz="quarter" idx="45"/>
          </p:nvPr>
        </p:nvSpPr>
        <p:spPr/>
        <p:txBody>
          <a:bodyPr/>
          <a:lstStyle/>
          <a:p>
            <a:fld id="{876872E1-3CB8-45EA-A826-1429BD5BE353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10" name="Title 6">
            <a:extLst>
              <a:ext uri="{FF2B5EF4-FFF2-40B4-BE49-F238E27FC236}">
                <a16:creationId xmlns:a16="http://schemas.microsoft.com/office/drawing/2014/main" id="{AECF8B7C-D9DC-4D58-B556-4B65B4598D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45783" y="969015"/>
            <a:ext cx="4353291" cy="1218795"/>
          </a:xfrm>
        </p:spPr>
        <p:txBody>
          <a:bodyPr wrap="square">
            <a:spAutoFit/>
          </a:bodyPr>
          <a:lstStyle>
            <a:lvl1pPr>
              <a:defRPr sz="4400">
                <a:latin typeface="Graphik Semibold" panose="020B0703030202060203" pitchFamily="34" charset="0"/>
              </a:defRPr>
            </a:lvl1pPr>
          </a:lstStyle>
          <a:p>
            <a:r>
              <a:rPr lang="en-US"/>
              <a:t>Insert short headline</a:t>
            </a:r>
            <a:endParaRPr lang="en-GB"/>
          </a:p>
        </p:txBody>
      </p:sp>
      <p:sp>
        <p:nvSpPr>
          <p:cNvPr id="12" name="Subtitle">
            <a:extLst>
              <a:ext uri="{FF2B5EF4-FFF2-40B4-BE49-F238E27FC236}">
                <a16:creationId xmlns:a16="http://schemas.microsoft.com/office/drawing/2014/main" id="{29C47F81-C62F-4527-97FE-689546B1BC5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66932" y="2052365"/>
            <a:ext cx="4323475" cy="956773"/>
          </a:xfrm>
          <a:prstGeom prst="rect">
            <a:avLst/>
          </a:prstGeom>
        </p:spPr>
        <p:txBody>
          <a:bodyPr wrap="square" lIns="0" tIns="216000" rIns="0" bIns="0">
            <a:spAutoFit/>
          </a:bodyPr>
          <a:lstStyle>
            <a:lvl1pPr marL="0" marR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400">
                <a:solidFill>
                  <a:schemeClr val="tx1"/>
                </a:solidFill>
                <a:latin typeface="GT Sectra Fine Rg" panose="00000500000000000000" pitchFamily="50" charset="0"/>
              </a:defRPr>
            </a:lvl1pPr>
          </a:lstStyle>
          <a:p>
            <a:pPr marL="0" marR="0" lvl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/>
              <a:t>Insert subtitle here at 24pt, align box to the baseline of the title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9E8A1F14-DE97-4901-A101-7CF2C02AFD8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550923" y="380998"/>
            <a:ext cx="5258486" cy="5664202"/>
          </a:xfrm>
          <a:custGeom>
            <a:avLst/>
            <a:gdLst>
              <a:gd name="connsiteX0" fmla="*/ 0 w 5302251"/>
              <a:gd name="connsiteY0" fmla="*/ 0 h 6056313"/>
              <a:gd name="connsiteX1" fmla="*/ 5302251 w 5302251"/>
              <a:gd name="connsiteY1" fmla="*/ 0 h 6056313"/>
              <a:gd name="connsiteX2" fmla="*/ 5302251 w 5302251"/>
              <a:gd name="connsiteY2" fmla="*/ 6056313 h 6056313"/>
              <a:gd name="connsiteX3" fmla="*/ 932984 w 5302251"/>
              <a:gd name="connsiteY3" fmla="*/ 6056313 h 6056313"/>
              <a:gd name="connsiteX4" fmla="*/ 0 w 5302251"/>
              <a:gd name="connsiteY4" fmla="*/ 6056313 h 6056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2251" h="6056313">
                <a:moveTo>
                  <a:pt x="0" y="0"/>
                </a:moveTo>
                <a:lnTo>
                  <a:pt x="5302251" y="0"/>
                </a:lnTo>
                <a:lnTo>
                  <a:pt x="5302251" y="6056313"/>
                </a:lnTo>
                <a:lnTo>
                  <a:pt x="932984" y="6056313"/>
                </a:lnTo>
                <a:lnTo>
                  <a:pt x="0" y="605631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720000" tIns="0" rIns="720000" bIns="900000" anchor="ctr" anchorCtr="0">
            <a:noAutofit/>
          </a:bodyPr>
          <a:lstStyle>
            <a:lvl1pPr algn="ctr">
              <a:spcBef>
                <a:spcPts val="0"/>
              </a:spcBef>
              <a:defRPr sz="1400" b="0" cap="none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on the icon to insert image </a:t>
            </a:r>
            <a:br>
              <a:rPr lang="en-US"/>
            </a:br>
            <a:r>
              <a:rPr lang="en-US"/>
              <a:t>in placeholder</a:t>
            </a:r>
          </a:p>
        </p:txBody>
      </p:sp>
      <p:sp>
        <p:nvSpPr>
          <p:cNvPr id="16" name="Text Placeholder 1">
            <a:extLst>
              <a:ext uri="{FF2B5EF4-FFF2-40B4-BE49-F238E27FC236}">
                <a16:creationId xmlns:a16="http://schemas.microsoft.com/office/drawing/2014/main" id="{6F4CB88F-30B2-41CB-B850-85E297D4B07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996863" y="3646773"/>
            <a:ext cx="2293538" cy="2398427"/>
          </a:xfrm>
          <a:solidFill>
            <a:schemeClr val="accent1"/>
          </a:solidFill>
        </p:spPr>
        <p:txBody>
          <a:bodyPr wrap="square" lIns="216000" tIns="540000" rIns="216000" bIns="360000">
            <a:noAutofit/>
          </a:bodyPr>
          <a:lstStyle>
            <a:lvl1pPr algn="ctr">
              <a:spcBef>
                <a:spcPts val="0"/>
              </a:spcBef>
              <a:spcAft>
                <a:spcPts val="900"/>
              </a:spcAft>
              <a:defRPr sz="3600" spc="-100" baseline="0">
                <a:solidFill>
                  <a:schemeClr val="bg1"/>
                </a:solidFill>
              </a:defRPr>
            </a:lvl1pPr>
            <a:lvl2pPr algn="ctr">
              <a:spcBef>
                <a:spcPts val="0"/>
              </a:spcBef>
              <a:defRPr sz="1600">
                <a:solidFill>
                  <a:schemeClr val="bg1"/>
                </a:solidFill>
              </a:defRPr>
            </a:lvl2pPr>
            <a:lvl3pPr>
              <a:defRPr sz="20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00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8E01D7C5-420A-477D-A9B8-EFD12A2ECE6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3477575" y="3646773"/>
            <a:ext cx="2293538" cy="2398427"/>
          </a:xfrm>
          <a:solidFill>
            <a:schemeClr val="accent2"/>
          </a:solidFill>
        </p:spPr>
        <p:txBody>
          <a:bodyPr wrap="square" lIns="216000" tIns="540000" rIns="216000" bIns="360000">
            <a:noAutofit/>
          </a:bodyPr>
          <a:lstStyle>
            <a:lvl1pPr algn="ctr">
              <a:spcBef>
                <a:spcPts val="0"/>
              </a:spcBef>
              <a:spcAft>
                <a:spcPts val="900"/>
              </a:spcAft>
              <a:defRPr sz="3600" spc="-100" baseline="0">
                <a:solidFill>
                  <a:schemeClr val="bg1"/>
                </a:solidFill>
              </a:defRPr>
            </a:lvl1pPr>
            <a:lvl2pPr algn="ctr">
              <a:spcBef>
                <a:spcPts val="0"/>
              </a:spcBef>
              <a:defRPr sz="1600">
                <a:solidFill>
                  <a:schemeClr val="bg1"/>
                </a:solidFill>
              </a:defRPr>
            </a:lvl2pPr>
            <a:lvl3pPr>
              <a:defRPr sz="20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00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3618F5C1-6661-44AB-813F-9E14D7F3DAA9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5958287" y="3646773"/>
            <a:ext cx="2293538" cy="2398427"/>
          </a:xfrm>
          <a:solidFill>
            <a:schemeClr val="accent3"/>
          </a:solidFill>
        </p:spPr>
        <p:txBody>
          <a:bodyPr wrap="square" lIns="216000" tIns="540000" rIns="216000" bIns="360000">
            <a:noAutofit/>
          </a:bodyPr>
          <a:lstStyle>
            <a:lvl1pPr algn="ctr">
              <a:spcBef>
                <a:spcPts val="0"/>
              </a:spcBef>
              <a:spcAft>
                <a:spcPts val="900"/>
              </a:spcAft>
              <a:defRPr sz="3600" spc="-100" baseline="0">
                <a:solidFill>
                  <a:schemeClr val="bg1"/>
                </a:solidFill>
              </a:defRPr>
            </a:lvl1pPr>
            <a:lvl2pPr algn="ctr">
              <a:spcBef>
                <a:spcPts val="0"/>
              </a:spcBef>
              <a:defRPr sz="1600">
                <a:solidFill>
                  <a:schemeClr val="bg1"/>
                </a:solidFill>
              </a:defRPr>
            </a:lvl2pPr>
            <a:lvl3pPr>
              <a:defRPr sz="20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00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904111733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Keypoints 3.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E7FC8AB-1166-475C-9FDE-EF7C55F7007D}"/>
              </a:ext>
            </a:extLst>
          </p:cNvPr>
          <p:cNvSpPr>
            <a:spLocks noGrp="1"/>
          </p:cNvSpPr>
          <p:nvPr>
            <p:ph type="ftr" sz="quarter" idx="42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BCBDBF-CC61-4594-B756-661B1B53E2BE}"/>
              </a:ext>
            </a:extLst>
          </p:cNvPr>
          <p:cNvSpPr>
            <a:spLocks noGrp="1"/>
          </p:cNvSpPr>
          <p:nvPr>
            <p:ph type="sldNum" sz="quarter" idx="43"/>
          </p:nvPr>
        </p:nvSpPr>
        <p:spPr/>
        <p:txBody>
          <a:bodyPr/>
          <a:lstStyle/>
          <a:p>
            <a:fld id="{876872E1-3CB8-45EA-A826-1429BD5BE353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2" name="Gray Rectangle">
            <a:extLst>
              <a:ext uri="{FF2B5EF4-FFF2-40B4-BE49-F238E27FC236}">
                <a16:creationId xmlns:a16="http://schemas.microsoft.com/office/drawing/2014/main" id="{088C38D8-C195-4F4A-9AD9-7825090A4D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5907088" cy="60451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1" name="Title 6">
            <a:extLst>
              <a:ext uri="{FF2B5EF4-FFF2-40B4-BE49-F238E27FC236}">
                <a16:creationId xmlns:a16="http://schemas.microsoft.com/office/drawing/2014/main" id="{9E18D0DB-963D-455E-866F-3E189F8B85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51175" y="1243616"/>
            <a:ext cx="4347862" cy="1218795"/>
          </a:xfrm>
        </p:spPr>
        <p:txBody>
          <a:bodyPr wrap="square">
            <a:spAutoFit/>
          </a:bodyPr>
          <a:lstStyle>
            <a:lvl1pPr>
              <a:defRPr sz="4400">
                <a:latin typeface="Graphik Semibold" panose="020B0703030202060203" pitchFamily="34" charset="0"/>
              </a:defRPr>
            </a:lvl1pPr>
          </a:lstStyle>
          <a:p>
            <a:r>
              <a:rPr lang="en-US"/>
              <a:t>Insert short headline</a:t>
            </a:r>
            <a:endParaRPr lang="en-GB"/>
          </a:p>
        </p:txBody>
      </p:sp>
      <p:sp>
        <p:nvSpPr>
          <p:cNvPr id="42" name="Subtitle">
            <a:extLst>
              <a:ext uri="{FF2B5EF4-FFF2-40B4-BE49-F238E27FC236}">
                <a16:creationId xmlns:a16="http://schemas.microsoft.com/office/drawing/2014/main" id="{CF4107E0-F85D-4A92-990E-C9906D31DA8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67990" y="2326966"/>
            <a:ext cx="4318083" cy="956773"/>
          </a:xfrm>
          <a:prstGeom prst="rect">
            <a:avLst/>
          </a:prstGeom>
        </p:spPr>
        <p:txBody>
          <a:bodyPr wrap="square" lIns="0" tIns="216000" rIns="0" bIns="0">
            <a:spAutoFit/>
          </a:bodyPr>
          <a:lstStyle>
            <a:lvl1pPr marL="0" marR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400">
                <a:solidFill>
                  <a:schemeClr val="tx1"/>
                </a:solidFill>
                <a:latin typeface="GT Sectra Fine Rg" panose="00000500000000000000" pitchFamily="50" charset="0"/>
              </a:defRPr>
            </a:lvl1pPr>
          </a:lstStyle>
          <a:p>
            <a:pPr marL="0" marR="0" lvl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/>
              <a:t>Insert subtitle here at 24pt, align box to the baseline of the title</a:t>
            </a:r>
          </a:p>
        </p:txBody>
      </p:sp>
      <p:sp>
        <p:nvSpPr>
          <p:cNvPr id="40" name="Intro">
            <a:extLst>
              <a:ext uri="{FF2B5EF4-FFF2-40B4-BE49-F238E27FC236}">
                <a16:creationId xmlns:a16="http://schemas.microsoft.com/office/drawing/2014/main" id="{2E19E323-10AD-4643-A829-6B25A54B790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75600" y="3699840"/>
            <a:ext cx="4323475" cy="1710360"/>
          </a:xfrm>
        </p:spPr>
        <p:txBody>
          <a:bodyPr tIns="0"/>
          <a:lstStyle>
            <a:lvl1pPr>
              <a:defRPr sz="2000">
                <a:solidFill>
                  <a:schemeClr val="tx1"/>
                </a:solidFill>
                <a:latin typeface="+mn-lt"/>
              </a:defRPr>
            </a:lvl1pPr>
            <a:lvl2pPr marL="180000" indent="-180000"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   </a:t>
            </a:r>
          </a:p>
        </p:txBody>
      </p:sp>
      <p:sp>
        <p:nvSpPr>
          <p:cNvPr id="24" name="Text Placeholder 1">
            <a:extLst>
              <a:ext uri="{FF2B5EF4-FFF2-40B4-BE49-F238E27FC236}">
                <a16:creationId xmlns:a16="http://schemas.microsoft.com/office/drawing/2014/main" id="{F4F22FB1-4DF6-42D5-B610-FC9BBED623E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292216" y="561718"/>
            <a:ext cx="2188210" cy="1413386"/>
          </a:xfrm>
        </p:spPr>
        <p:txBody>
          <a:bodyPr/>
          <a:lstStyle>
            <a:lvl1pPr>
              <a:spcBef>
                <a:spcPts val="0"/>
              </a:spcBef>
              <a:defRPr sz="3600" spc="-100" baseline="0">
                <a:solidFill>
                  <a:schemeClr val="accent2"/>
                </a:solidFill>
              </a:defRPr>
            </a:lvl1pPr>
            <a:lvl2pPr>
              <a:spcBef>
                <a:spcPts val="300"/>
              </a:spcBef>
              <a:spcAft>
                <a:spcPts val="0"/>
              </a:spcAft>
              <a:defRPr sz="1800">
                <a:latin typeface="Graphik Semibold" panose="020B0703030202060203" pitchFamily="34" charset="0"/>
              </a:defRPr>
            </a:lvl2pPr>
            <a:lvl3pPr marL="0" indent="0">
              <a:spcBef>
                <a:spcPts val="600"/>
              </a:spcBef>
              <a:buNone/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00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60495C1B-A5D1-4405-8819-1AEC43EA715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292216" y="2508908"/>
            <a:ext cx="2188210" cy="1413386"/>
          </a:xfrm>
        </p:spPr>
        <p:txBody>
          <a:bodyPr/>
          <a:lstStyle>
            <a:lvl1pPr>
              <a:spcBef>
                <a:spcPts val="0"/>
              </a:spcBef>
              <a:defRPr sz="3600" spc="-100" baseline="0">
                <a:solidFill>
                  <a:schemeClr val="accent2"/>
                </a:solidFill>
              </a:defRPr>
            </a:lvl1pPr>
            <a:lvl2pPr>
              <a:spcBef>
                <a:spcPts val="300"/>
              </a:spcBef>
              <a:spcAft>
                <a:spcPts val="0"/>
              </a:spcAft>
              <a:defRPr sz="1800">
                <a:latin typeface="Graphik Semibold" panose="020B0703030202060203" pitchFamily="34" charset="0"/>
              </a:defRPr>
            </a:lvl2pPr>
            <a:lvl3pPr marL="0" indent="0">
              <a:spcBef>
                <a:spcPts val="600"/>
              </a:spcBef>
              <a:buNone/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00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6DAAD467-8106-45B7-AD91-0CB71ED57AC3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292216" y="4456097"/>
            <a:ext cx="2188210" cy="1413386"/>
          </a:xfrm>
        </p:spPr>
        <p:txBody>
          <a:bodyPr/>
          <a:lstStyle>
            <a:lvl1pPr>
              <a:spcBef>
                <a:spcPts val="0"/>
              </a:spcBef>
              <a:defRPr sz="3600" spc="-100" baseline="0">
                <a:solidFill>
                  <a:schemeClr val="accent2"/>
                </a:solidFill>
              </a:defRPr>
            </a:lvl1pPr>
            <a:lvl2pPr>
              <a:spcBef>
                <a:spcPts val="300"/>
              </a:spcBef>
              <a:spcAft>
                <a:spcPts val="0"/>
              </a:spcAft>
              <a:defRPr sz="1800">
                <a:latin typeface="Graphik Semibold" panose="020B0703030202060203" pitchFamily="34" charset="0"/>
              </a:defRPr>
            </a:lvl2pPr>
            <a:lvl3pPr marL="0" indent="0">
              <a:spcBef>
                <a:spcPts val="600"/>
              </a:spcBef>
              <a:buNone/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00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8" name="Picture Placeholder 10">
            <a:extLst>
              <a:ext uri="{FF2B5EF4-FFF2-40B4-BE49-F238E27FC236}">
                <a16:creationId xmlns:a16="http://schemas.microsoft.com/office/drawing/2014/main" id="{8BCDEAEF-7DEA-4B4D-A726-99858982985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865554" y="-1"/>
            <a:ext cx="3326446" cy="6045199"/>
          </a:xfrm>
          <a:custGeom>
            <a:avLst/>
            <a:gdLst>
              <a:gd name="connsiteX0" fmla="*/ 0 w 5302251"/>
              <a:gd name="connsiteY0" fmla="*/ 0 h 6056313"/>
              <a:gd name="connsiteX1" fmla="*/ 5302251 w 5302251"/>
              <a:gd name="connsiteY1" fmla="*/ 0 h 6056313"/>
              <a:gd name="connsiteX2" fmla="*/ 5302251 w 5302251"/>
              <a:gd name="connsiteY2" fmla="*/ 6056313 h 6056313"/>
              <a:gd name="connsiteX3" fmla="*/ 932984 w 5302251"/>
              <a:gd name="connsiteY3" fmla="*/ 6056313 h 6056313"/>
              <a:gd name="connsiteX4" fmla="*/ 0 w 5302251"/>
              <a:gd name="connsiteY4" fmla="*/ 6056313 h 6056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2251" h="6056313">
                <a:moveTo>
                  <a:pt x="0" y="0"/>
                </a:moveTo>
                <a:lnTo>
                  <a:pt x="5302251" y="0"/>
                </a:lnTo>
                <a:lnTo>
                  <a:pt x="5302251" y="6056313"/>
                </a:lnTo>
                <a:lnTo>
                  <a:pt x="932984" y="6056313"/>
                </a:lnTo>
                <a:lnTo>
                  <a:pt x="0" y="605631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720000" tIns="0" rIns="720000" bIns="900000" anchor="ctr" anchorCtr="0">
            <a:noAutofit/>
          </a:bodyPr>
          <a:lstStyle>
            <a:lvl1pPr algn="ctr">
              <a:spcBef>
                <a:spcPts val="0"/>
              </a:spcBef>
              <a:defRPr sz="1400" b="0" cap="none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on the icon to insert image </a:t>
            </a:r>
            <a:br>
              <a:rPr lang="en-US"/>
            </a:br>
            <a:r>
              <a:rPr lang="en-US"/>
              <a:t>in placeholder</a:t>
            </a:r>
          </a:p>
        </p:txBody>
      </p:sp>
    </p:spTree>
    <p:extLst>
      <p:ext uri="{BB962C8B-B14F-4D97-AF65-F5344CB8AC3E}">
        <p14:creationId xmlns:p14="http://schemas.microsoft.com/office/powerpoint/2010/main" val="8162717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(Style B) – Platform powered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15">
            <a:extLst>
              <a:ext uri="{FF2B5EF4-FFF2-40B4-BE49-F238E27FC236}">
                <a16:creationId xmlns:a16="http://schemas.microsoft.com/office/drawing/2014/main" id="{BCE67B3E-9BD4-42F7-8BAF-DE70ED1A11D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000" y="381646"/>
            <a:ext cx="6508750" cy="6093121"/>
          </a:xfrm>
          <a:prstGeom prst="rect">
            <a:avLst/>
          </a:prstGeom>
        </p:spPr>
      </p:pic>
      <p:sp>
        <p:nvSpPr>
          <p:cNvPr id="12" name="White Overlay">
            <a:extLst>
              <a:ext uri="{FF2B5EF4-FFF2-40B4-BE49-F238E27FC236}">
                <a16:creationId xmlns:a16="http://schemas.microsoft.com/office/drawing/2014/main" id="{E4CD630B-C014-4779-AE98-3C1B80F49CED}"/>
              </a:ext>
            </a:extLst>
          </p:cNvPr>
          <p:cNvSpPr/>
          <p:nvPr userDrawn="1"/>
        </p:nvSpPr>
        <p:spPr>
          <a:xfrm flipH="1" flipV="1">
            <a:off x="380443" y="381000"/>
            <a:ext cx="6509301" cy="6094414"/>
          </a:xfrm>
          <a:prstGeom prst="rect">
            <a:avLst/>
          </a:prstGeom>
          <a:gradFill flip="none" rotWithShape="1">
            <a:gsLst>
              <a:gs pos="47000">
                <a:schemeClr val="bg1">
                  <a:alpha val="0"/>
                </a:schemeClr>
              </a:gs>
              <a:gs pos="100000">
                <a:schemeClr val="bg1">
                  <a:alpha val="80000"/>
                </a:schemeClr>
              </a:gs>
            </a:gsLst>
            <a:lin ang="7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Accenture Logo" descr="Accenture Logo">
            <a:extLst>
              <a:ext uri="{FF2B5EF4-FFF2-40B4-BE49-F238E27FC236}">
                <a16:creationId xmlns:a16="http://schemas.microsoft.com/office/drawing/2014/main" id="{B3767113-38B4-4B64-B8C9-5E2EBCB95B3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14613" y="5548510"/>
            <a:ext cx="1882800" cy="4966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C0037DA-877B-4969-92F3-D62917753DD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857688" y="2448694"/>
            <a:ext cx="5953313" cy="1883593"/>
          </a:xfrm>
        </p:spPr>
        <p:txBody>
          <a:bodyPr anchor="b"/>
          <a:lstStyle>
            <a:lvl1pPr algn="l">
              <a:lnSpc>
                <a:spcPct val="85000"/>
              </a:lnSpc>
              <a:defRPr sz="72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Place title here 72 pt</a:t>
            </a:r>
          </a:p>
        </p:txBody>
      </p:sp>
      <p:sp>
        <p:nvSpPr>
          <p:cNvPr id="9" name="Subtitle">
            <a:extLst>
              <a:ext uri="{FF2B5EF4-FFF2-40B4-BE49-F238E27FC236}">
                <a16:creationId xmlns:a16="http://schemas.microsoft.com/office/drawing/2014/main" id="{57E0760B-6E4B-4E52-AA52-87BEAF8D065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873999" y="4652122"/>
            <a:ext cx="3937557" cy="738187"/>
          </a:xfrm>
        </p:spPr>
        <p:txBody>
          <a:bodyPr/>
          <a:lstStyle>
            <a:lvl1pPr>
              <a:defRPr sz="2400">
                <a:solidFill>
                  <a:schemeClr val="accent1"/>
                </a:solidFill>
                <a:latin typeface="GT Sectra Fine Rg" panose="00000500000000000000" pitchFamily="50" charset="0"/>
              </a:defRPr>
            </a:lvl1pPr>
          </a:lstStyle>
          <a:p>
            <a:pPr lvl="0"/>
            <a:r>
              <a:rPr lang="en-US"/>
              <a:t>Place subtitle here in GT Sectra Fine Regular 24 pt</a:t>
            </a:r>
            <a:endParaRPr lang="en-CA"/>
          </a:p>
        </p:txBody>
      </p:sp>
      <p:sp>
        <p:nvSpPr>
          <p:cNvPr id="11" name="Presenter">
            <a:extLst>
              <a:ext uri="{FF2B5EF4-FFF2-40B4-BE49-F238E27FC236}">
                <a16:creationId xmlns:a16="http://schemas.microsoft.com/office/drawing/2014/main" id="{B2BDB7F4-6E1D-4904-AD31-0A33E91A2E6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84888" y="5539685"/>
            <a:ext cx="3937556" cy="530687"/>
          </a:xfrm>
        </p:spPr>
        <p:txBody>
          <a:bodyPr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Presenter</a:t>
            </a:r>
          </a:p>
        </p:txBody>
      </p:sp>
    </p:spTree>
    <p:extLst>
      <p:ext uri="{BB962C8B-B14F-4D97-AF65-F5344CB8AC3E}">
        <p14:creationId xmlns:p14="http://schemas.microsoft.com/office/powerpoint/2010/main" val="5030833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Keypoints 3.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14F2A3E-CC11-4D68-BCA9-2D5721182D9B}"/>
              </a:ext>
            </a:extLst>
          </p:cNvPr>
          <p:cNvSpPr>
            <a:spLocks noGrp="1"/>
          </p:cNvSpPr>
          <p:nvPr>
            <p:ph type="ftr" sz="quarter" idx="41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0BBC8F4-EDB4-4B84-AC52-31ED0CCD11D4}"/>
              </a:ext>
            </a:extLst>
          </p:cNvPr>
          <p:cNvSpPr>
            <a:spLocks noGrp="1"/>
          </p:cNvSpPr>
          <p:nvPr>
            <p:ph type="sldNum" sz="quarter" idx="42"/>
          </p:nvPr>
        </p:nvSpPr>
        <p:spPr/>
        <p:txBody>
          <a:bodyPr/>
          <a:lstStyle/>
          <a:p>
            <a:fld id="{876872E1-3CB8-45EA-A826-1429BD5BE353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13" name="Title 6">
            <a:extLst>
              <a:ext uri="{FF2B5EF4-FFF2-40B4-BE49-F238E27FC236}">
                <a16:creationId xmlns:a16="http://schemas.microsoft.com/office/drawing/2014/main" id="{45C8BDF1-B2E7-42F9-9137-A0FFCB9003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51175" y="1243616"/>
            <a:ext cx="4582184" cy="1218795"/>
          </a:xfrm>
        </p:spPr>
        <p:txBody>
          <a:bodyPr wrap="square">
            <a:spAutoFit/>
          </a:bodyPr>
          <a:lstStyle>
            <a:lvl1pPr>
              <a:defRPr sz="4400">
                <a:latin typeface="Graphik Semibold" panose="020B0703030202060203" pitchFamily="34" charset="0"/>
              </a:defRPr>
            </a:lvl1pPr>
          </a:lstStyle>
          <a:p>
            <a:r>
              <a:rPr lang="en-US"/>
              <a:t>Insert short headline</a:t>
            </a:r>
            <a:endParaRPr lang="en-GB"/>
          </a:p>
        </p:txBody>
      </p:sp>
      <p:sp>
        <p:nvSpPr>
          <p:cNvPr id="16" name="Subtitle">
            <a:extLst>
              <a:ext uri="{FF2B5EF4-FFF2-40B4-BE49-F238E27FC236}">
                <a16:creationId xmlns:a16="http://schemas.microsoft.com/office/drawing/2014/main" id="{CBF82C2E-0185-410D-86F4-33D03F05AA1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67990" y="2326966"/>
            <a:ext cx="4550800" cy="956773"/>
          </a:xfrm>
          <a:prstGeom prst="rect">
            <a:avLst/>
          </a:prstGeom>
        </p:spPr>
        <p:txBody>
          <a:bodyPr wrap="square" lIns="0" tIns="216000" rIns="0" bIns="0">
            <a:spAutoFit/>
          </a:bodyPr>
          <a:lstStyle>
            <a:lvl1pPr marL="0" marR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400">
                <a:solidFill>
                  <a:schemeClr val="tx1"/>
                </a:solidFill>
                <a:latin typeface="GT Sectra Fine Rg" panose="00000500000000000000" pitchFamily="50" charset="0"/>
              </a:defRPr>
            </a:lvl1pPr>
          </a:lstStyle>
          <a:p>
            <a:pPr marL="0" marR="0" lvl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/>
              <a:t>Insert subtitle here at 24pt, align box to the baseline of the title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5BBAB69C-4B21-451E-A1B0-FD994C0FDBE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284912" y="0"/>
            <a:ext cx="5907087" cy="3993642"/>
          </a:xfrm>
          <a:custGeom>
            <a:avLst/>
            <a:gdLst>
              <a:gd name="connsiteX0" fmla="*/ 0 w 5302251"/>
              <a:gd name="connsiteY0" fmla="*/ 0 h 6056313"/>
              <a:gd name="connsiteX1" fmla="*/ 5302251 w 5302251"/>
              <a:gd name="connsiteY1" fmla="*/ 0 h 6056313"/>
              <a:gd name="connsiteX2" fmla="*/ 5302251 w 5302251"/>
              <a:gd name="connsiteY2" fmla="*/ 6056313 h 6056313"/>
              <a:gd name="connsiteX3" fmla="*/ 932984 w 5302251"/>
              <a:gd name="connsiteY3" fmla="*/ 6056313 h 6056313"/>
              <a:gd name="connsiteX4" fmla="*/ 0 w 5302251"/>
              <a:gd name="connsiteY4" fmla="*/ 6056313 h 6056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2251" h="6056313">
                <a:moveTo>
                  <a:pt x="0" y="0"/>
                </a:moveTo>
                <a:lnTo>
                  <a:pt x="5302251" y="0"/>
                </a:lnTo>
                <a:lnTo>
                  <a:pt x="5302251" y="6056313"/>
                </a:lnTo>
                <a:lnTo>
                  <a:pt x="932984" y="6056313"/>
                </a:lnTo>
                <a:lnTo>
                  <a:pt x="0" y="605631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720000" tIns="0" rIns="720000" bIns="900000" anchor="ctr" anchorCtr="0">
            <a:noAutofit/>
          </a:bodyPr>
          <a:lstStyle>
            <a:lvl1pPr algn="ctr">
              <a:spcBef>
                <a:spcPts val="0"/>
              </a:spcBef>
              <a:defRPr sz="1400" b="0" cap="none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on the icon to insert image </a:t>
            </a:r>
            <a:br>
              <a:rPr lang="en-US"/>
            </a:br>
            <a:r>
              <a:rPr lang="en-US"/>
              <a:t>in placeholder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67453239-6DE4-4D50-B746-516850BED98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76313" y="4487143"/>
            <a:ext cx="2963862" cy="1558058"/>
          </a:xfrm>
        </p:spPr>
        <p:txBody>
          <a:bodyPr/>
          <a:lstStyle>
            <a:lvl1pPr>
              <a:defRPr sz="2000">
                <a:solidFill>
                  <a:schemeClr val="accent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Insert subhead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DE99EE0A-0457-4F59-BA0D-48B9EEDBAC5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419601" y="4487143"/>
            <a:ext cx="2963862" cy="1558058"/>
          </a:xfrm>
        </p:spPr>
        <p:txBody>
          <a:bodyPr/>
          <a:lstStyle>
            <a:lvl1pPr>
              <a:defRPr sz="2000">
                <a:solidFill>
                  <a:schemeClr val="accent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Insert subhead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F4875639-9DEF-4F0D-B860-8406748A5945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7862888" y="4487143"/>
            <a:ext cx="2963862" cy="1558058"/>
          </a:xfrm>
        </p:spPr>
        <p:txBody>
          <a:bodyPr/>
          <a:lstStyle>
            <a:lvl1pPr>
              <a:defRPr sz="2000">
                <a:solidFill>
                  <a:schemeClr val="accent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Insert subhead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360535963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ree Keypoints 3.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7805BAD-633D-4E83-912B-4F03FFF0E151}"/>
              </a:ext>
            </a:extLst>
          </p:cNvPr>
          <p:cNvSpPr>
            <a:spLocks noGrp="1"/>
          </p:cNvSpPr>
          <p:nvPr>
            <p:ph type="ftr" sz="quarter" idx="44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0A3934-4892-4971-A7F5-05D769637AA7}"/>
              </a:ext>
            </a:extLst>
          </p:cNvPr>
          <p:cNvSpPr>
            <a:spLocks noGrp="1"/>
          </p:cNvSpPr>
          <p:nvPr>
            <p:ph type="sldNum" sz="quarter" idx="45"/>
          </p:nvPr>
        </p:nvSpPr>
        <p:spPr/>
        <p:txBody>
          <a:bodyPr/>
          <a:lstStyle/>
          <a:p>
            <a:fld id="{876872E1-3CB8-45EA-A826-1429BD5BE353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F636F11D-E48D-49A6-BB73-FDEA9FDFC8BE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1"/>
            <a:ext cx="2679700" cy="6045200"/>
          </a:xfrm>
          <a:custGeom>
            <a:avLst/>
            <a:gdLst>
              <a:gd name="connsiteX0" fmla="*/ 0 w 5299075"/>
              <a:gd name="connsiteY0" fmla="*/ 0 h 6874525"/>
              <a:gd name="connsiteX1" fmla="*/ 5299075 w 5299075"/>
              <a:gd name="connsiteY1" fmla="*/ 0 h 6874525"/>
              <a:gd name="connsiteX2" fmla="*/ 5299075 w 5299075"/>
              <a:gd name="connsiteY2" fmla="*/ 462776 h 6874525"/>
              <a:gd name="connsiteX3" fmla="*/ 5299075 w 5299075"/>
              <a:gd name="connsiteY3" fmla="*/ 2606040 h 6874525"/>
              <a:gd name="connsiteX4" fmla="*/ 5299075 w 5299075"/>
              <a:gd name="connsiteY4" fmla="*/ 3526971 h 6874525"/>
              <a:gd name="connsiteX5" fmla="*/ 5299075 w 5299075"/>
              <a:gd name="connsiteY5" fmla="*/ 3530827 h 6874525"/>
              <a:gd name="connsiteX6" fmla="*/ 5299075 w 5299075"/>
              <a:gd name="connsiteY6" fmla="*/ 6058582 h 6874525"/>
              <a:gd name="connsiteX7" fmla="*/ 5299075 w 5299075"/>
              <a:gd name="connsiteY7" fmla="*/ 6311900 h 6874525"/>
              <a:gd name="connsiteX8" fmla="*/ 5299075 w 5299075"/>
              <a:gd name="connsiteY8" fmla="*/ 6395224 h 6874525"/>
              <a:gd name="connsiteX9" fmla="*/ 5299075 w 5299075"/>
              <a:gd name="connsiteY9" fmla="*/ 6874525 h 6874525"/>
              <a:gd name="connsiteX10" fmla="*/ 0 w 5299075"/>
              <a:gd name="connsiteY10" fmla="*/ 6874525 h 6874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99075" h="6874525">
                <a:moveTo>
                  <a:pt x="0" y="0"/>
                </a:moveTo>
                <a:lnTo>
                  <a:pt x="5299075" y="0"/>
                </a:lnTo>
                <a:lnTo>
                  <a:pt x="5299075" y="462776"/>
                </a:lnTo>
                <a:lnTo>
                  <a:pt x="5299075" y="2606040"/>
                </a:lnTo>
                <a:lnTo>
                  <a:pt x="5299075" y="3526971"/>
                </a:lnTo>
                <a:lnTo>
                  <a:pt x="5299075" y="3530827"/>
                </a:lnTo>
                <a:lnTo>
                  <a:pt x="5299075" y="6058582"/>
                </a:lnTo>
                <a:lnTo>
                  <a:pt x="5299075" y="6311900"/>
                </a:lnTo>
                <a:lnTo>
                  <a:pt x="5299075" y="6395224"/>
                </a:lnTo>
                <a:lnTo>
                  <a:pt x="5299075" y="6874525"/>
                </a:lnTo>
                <a:lnTo>
                  <a:pt x="0" y="687452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720000" tIns="0" rIns="720000" bIns="900000" anchor="ctr" anchorCtr="0">
            <a:noAutofit/>
          </a:bodyPr>
          <a:lstStyle>
            <a:lvl1pPr algn="ctr">
              <a:spcBef>
                <a:spcPts val="0"/>
              </a:spcBef>
              <a:defRPr sz="1600" b="0" cap="none" baseline="0">
                <a:latin typeface="+mn-lt"/>
              </a:defRPr>
            </a:lvl1pPr>
          </a:lstStyle>
          <a:p>
            <a:r>
              <a:rPr lang="en-US"/>
              <a:t>Click on the icon to insert image </a:t>
            </a:r>
            <a:br>
              <a:rPr lang="en-US"/>
            </a:br>
            <a:r>
              <a:rPr lang="en-US"/>
              <a:t>in placeholder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E82B553-5E70-422E-A74D-C564BEC1CC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00211" y="635565"/>
            <a:ext cx="8469948" cy="1218795"/>
          </a:xfrm>
        </p:spPr>
        <p:txBody>
          <a:bodyPr wrap="square" anchor="t">
            <a:spAutoFit/>
          </a:bodyPr>
          <a:lstStyle>
            <a:lvl1pPr>
              <a:defRPr sz="4400"/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endParaRPr lang="en-AU"/>
          </a:p>
        </p:txBody>
      </p:sp>
      <p:sp>
        <p:nvSpPr>
          <p:cNvPr id="12" name="Subtitle">
            <a:extLst>
              <a:ext uri="{FF2B5EF4-FFF2-40B4-BE49-F238E27FC236}">
                <a16:creationId xmlns:a16="http://schemas.microsoft.com/office/drawing/2014/main" id="{BB74AEE9-AA21-448A-B0DE-BE562378E1BC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312080" y="1720800"/>
            <a:ext cx="8474066" cy="587441"/>
          </a:xfrm>
          <a:prstGeom prst="rect">
            <a:avLst/>
          </a:prstGeom>
        </p:spPr>
        <p:txBody>
          <a:bodyPr wrap="square" lIns="0" tIns="216000" rIns="0" bIns="0">
            <a:spAutoFit/>
          </a:bodyPr>
          <a:lstStyle>
            <a:lvl1pPr marL="0" marR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400">
                <a:solidFill>
                  <a:schemeClr val="tx1"/>
                </a:solidFill>
                <a:latin typeface="GT Sectra Fine Rg" panose="00000500000000000000" pitchFamily="50" charset="0"/>
              </a:defRPr>
            </a:lvl1pPr>
          </a:lstStyle>
          <a:p>
            <a:pPr marL="0" marR="0" lvl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/>
              <a:t>Insert subtitle here at 24pt, align to the baseline of the title</a:t>
            </a: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0EB93430-BE2C-484C-A61F-42B341860A3D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3319586" y="2938904"/>
            <a:ext cx="2566035" cy="1891714"/>
          </a:xfrm>
        </p:spPr>
        <p:txBody>
          <a:bodyPr/>
          <a:lstStyle>
            <a:lvl1pPr>
              <a:defRPr sz="1800">
                <a:solidFill>
                  <a:schemeClr val="accent2"/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1415CA21-78F8-4A21-A8C3-EFC62B6B6E3F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6303406" y="2938904"/>
            <a:ext cx="2566034" cy="1891714"/>
          </a:xfrm>
        </p:spPr>
        <p:txBody>
          <a:bodyPr/>
          <a:lstStyle>
            <a:lvl1pPr>
              <a:defRPr sz="1800">
                <a:solidFill>
                  <a:schemeClr val="accent2"/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2E8CAB09-976A-476A-A6AB-41E26C10C37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9236074" y="2938904"/>
            <a:ext cx="2566033" cy="1891714"/>
          </a:xfrm>
        </p:spPr>
        <p:txBody>
          <a:bodyPr/>
          <a:lstStyle>
            <a:lvl1pPr>
              <a:defRPr sz="1800">
                <a:solidFill>
                  <a:schemeClr val="accent2"/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8" name="Text Box Outline">
            <a:extLst>
              <a:ext uri="{FF2B5EF4-FFF2-40B4-BE49-F238E27FC236}">
                <a16:creationId xmlns:a16="http://schemas.microsoft.com/office/drawing/2014/main" id="{ACB3F843-DC36-4BE8-9CD0-75E23E161B03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3339464" y="5217201"/>
            <a:ext cx="8469942" cy="828000"/>
          </a:xfrm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lIns="216000" tIns="126000" rIns="216000" bIns="144000" anchor="ctr">
            <a:noAutofit/>
          </a:bodyPr>
          <a:lstStyle>
            <a:lvl1pPr algn="ctr"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53818671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Keypoints 3.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CC549F0-3218-48EB-94F4-C4485AD7B4BF}"/>
              </a:ext>
            </a:extLst>
          </p:cNvPr>
          <p:cNvSpPr>
            <a:spLocks noGrp="1"/>
          </p:cNvSpPr>
          <p:nvPr>
            <p:ph type="ftr" sz="quarter" idx="45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BB9573-A7D6-46A6-8E0F-B0CBDB3A147C}"/>
              </a:ext>
            </a:extLst>
          </p:cNvPr>
          <p:cNvSpPr>
            <a:spLocks noGrp="1"/>
          </p:cNvSpPr>
          <p:nvPr>
            <p:ph type="sldNum" sz="quarter" idx="46"/>
          </p:nvPr>
        </p:nvSpPr>
        <p:spPr/>
        <p:txBody>
          <a:bodyPr/>
          <a:lstStyle/>
          <a:p>
            <a:fld id="{876872E1-3CB8-45EA-A826-1429BD5BE353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F636F11D-E48D-49A6-BB73-FDEA9FDFC8BE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1"/>
            <a:ext cx="2687637" cy="6045200"/>
          </a:xfrm>
          <a:custGeom>
            <a:avLst/>
            <a:gdLst>
              <a:gd name="connsiteX0" fmla="*/ 0 w 5299075"/>
              <a:gd name="connsiteY0" fmla="*/ 0 h 6874525"/>
              <a:gd name="connsiteX1" fmla="*/ 5299075 w 5299075"/>
              <a:gd name="connsiteY1" fmla="*/ 0 h 6874525"/>
              <a:gd name="connsiteX2" fmla="*/ 5299075 w 5299075"/>
              <a:gd name="connsiteY2" fmla="*/ 462776 h 6874525"/>
              <a:gd name="connsiteX3" fmla="*/ 5299075 w 5299075"/>
              <a:gd name="connsiteY3" fmla="*/ 2606040 h 6874525"/>
              <a:gd name="connsiteX4" fmla="*/ 5299075 w 5299075"/>
              <a:gd name="connsiteY4" fmla="*/ 3526971 h 6874525"/>
              <a:gd name="connsiteX5" fmla="*/ 5299075 w 5299075"/>
              <a:gd name="connsiteY5" fmla="*/ 3530827 h 6874525"/>
              <a:gd name="connsiteX6" fmla="*/ 5299075 w 5299075"/>
              <a:gd name="connsiteY6" fmla="*/ 6058582 h 6874525"/>
              <a:gd name="connsiteX7" fmla="*/ 5299075 w 5299075"/>
              <a:gd name="connsiteY7" fmla="*/ 6311900 h 6874525"/>
              <a:gd name="connsiteX8" fmla="*/ 5299075 w 5299075"/>
              <a:gd name="connsiteY8" fmla="*/ 6395224 h 6874525"/>
              <a:gd name="connsiteX9" fmla="*/ 5299075 w 5299075"/>
              <a:gd name="connsiteY9" fmla="*/ 6874525 h 6874525"/>
              <a:gd name="connsiteX10" fmla="*/ 0 w 5299075"/>
              <a:gd name="connsiteY10" fmla="*/ 6874525 h 6874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99075" h="6874525">
                <a:moveTo>
                  <a:pt x="0" y="0"/>
                </a:moveTo>
                <a:lnTo>
                  <a:pt x="5299075" y="0"/>
                </a:lnTo>
                <a:lnTo>
                  <a:pt x="5299075" y="462776"/>
                </a:lnTo>
                <a:lnTo>
                  <a:pt x="5299075" y="2606040"/>
                </a:lnTo>
                <a:lnTo>
                  <a:pt x="5299075" y="3526971"/>
                </a:lnTo>
                <a:lnTo>
                  <a:pt x="5299075" y="3530827"/>
                </a:lnTo>
                <a:lnTo>
                  <a:pt x="5299075" y="6058582"/>
                </a:lnTo>
                <a:lnTo>
                  <a:pt x="5299075" y="6311900"/>
                </a:lnTo>
                <a:lnTo>
                  <a:pt x="5299075" y="6395224"/>
                </a:lnTo>
                <a:lnTo>
                  <a:pt x="5299075" y="6874525"/>
                </a:lnTo>
                <a:lnTo>
                  <a:pt x="0" y="687452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720000" tIns="0" rIns="720000" bIns="900000" anchor="ctr" anchorCtr="0">
            <a:noAutofit/>
          </a:bodyPr>
          <a:lstStyle>
            <a:lvl1pPr algn="ctr">
              <a:spcBef>
                <a:spcPts val="0"/>
              </a:spcBef>
              <a:defRPr sz="1600" b="0" cap="none" baseline="0">
                <a:latin typeface="+mn-lt"/>
              </a:defRPr>
            </a:lvl1pPr>
          </a:lstStyle>
          <a:p>
            <a:r>
              <a:rPr lang="en-US"/>
              <a:t>Click on the icon to insert image </a:t>
            </a:r>
            <a:br>
              <a:rPr lang="en-US"/>
            </a:br>
            <a:r>
              <a:rPr lang="en-US"/>
              <a:t>in placeholder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E82B553-5E70-422E-A74D-C564BEC1CC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01641" y="637200"/>
            <a:ext cx="8517008" cy="1218795"/>
          </a:xfrm>
        </p:spPr>
        <p:txBody>
          <a:bodyPr wrap="square" anchor="t">
            <a:spAutoFit/>
          </a:bodyPr>
          <a:lstStyle>
            <a:lvl1pPr>
              <a:defRPr sz="4400"/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endParaRPr lang="en-AU"/>
          </a:p>
        </p:txBody>
      </p:sp>
      <p:sp>
        <p:nvSpPr>
          <p:cNvPr id="9" name="Subtitle">
            <a:extLst>
              <a:ext uri="{FF2B5EF4-FFF2-40B4-BE49-F238E27FC236}">
                <a16:creationId xmlns:a16="http://schemas.microsoft.com/office/drawing/2014/main" id="{D0818C70-A8E1-4BE4-9EF2-0E79CEB29C4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312000" y="1720800"/>
            <a:ext cx="8474066" cy="587441"/>
          </a:xfrm>
          <a:prstGeom prst="rect">
            <a:avLst/>
          </a:prstGeom>
        </p:spPr>
        <p:txBody>
          <a:bodyPr wrap="square" lIns="0" tIns="216000" rIns="0" bIns="0">
            <a:spAutoFit/>
          </a:bodyPr>
          <a:lstStyle>
            <a:lvl1pPr marL="0" marR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400">
                <a:solidFill>
                  <a:schemeClr val="tx1"/>
                </a:solidFill>
                <a:latin typeface="GT Sectra Fine Rg" panose="00000500000000000000" pitchFamily="50" charset="0"/>
              </a:defRPr>
            </a:lvl1pPr>
          </a:lstStyle>
          <a:p>
            <a:pPr marL="0" marR="0" lvl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/>
              <a:t>Insert subtitle here at 24pt, align to the baseline of the title</a:t>
            </a:r>
          </a:p>
        </p:txBody>
      </p:sp>
      <p:sp>
        <p:nvSpPr>
          <p:cNvPr id="18" name="Text Box Outline">
            <a:extLst>
              <a:ext uri="{FF2B5EF4-FFF2-40B4-BE49-F238E27FC236}">
                <a16:creationId xmlns:a16="http://schemas.microsoft.com/office/drawing/2014/main" id="{ACB3F843-DC36-4BE8-9CD0-75E23E161B03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3333750" y="2938904"/>
            <a:ext cx="8475656" cy="531005"/>
          </a:xfrm>
          <a:solidFill>
            <a:schemeClr val="bg1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lIns="216000" tIns="46800" rIns="216000" bIns="72000" anchor="ctr"/>
          <a:lstStyle>
            <a:lvl1pPr algn="ctr"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0EB93430-BE2C-484C-A61F-42B341860A3D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3320922" y="3765932"/>
            <a:ext cx="2573338" cy="2279268"/>
          </a:xfrm>
        </p:spPr>
        <p:txBody>
          <a:bodyPr/>
          <a:lstStyle>
            <a:lvl1pPr>
              <a:defRPr sz="1800">
                <a:solidFill>
                  <a:schemeClr val="accent2"/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1415CA21-78F8-4A21-A8C3-EFC62B6B6E3F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6288434" y="3765932"/>
            <a:ext cx="2573338" cy="2279268"/>
          </a:xfrm>
        </p:spPr>
        <p:txBody>
          <a:bodyPr/>
          <a:lstStyle>
            <a:lvl1pPr>
              <a:defRPr sz="1800">
                <a:solidFill>
                  <a:schemeClr val="accent2"/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4C5B3EEB-A720-46C4-B1C0-98B1CC7D390D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9236068" y="3765932"/>
            <a:ext cx="2573338" cy="2279268"/>
          </a:xfrm>
        </p:spPr>
        <p:txBody>
          <a:bodyPr/>
          <a:lstStyle>
            <a:lvl1pPr>
              <a:defRPr sz="1800">
                <a:solidFill>
                  <a:schemeClr val="accent2"/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84244557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ree Keypoints 3.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4BC8D28-8479-4612-96AD-23097DCF6778}"/>
              </a:ext>
            </a:extLst>
          </p:cNvPr>
          <p:cNvSpPr>
            <a:spLocks noGrp="1"/>
          </p:cNvSpPr>
          <p:nvPr>
            <p:ph type="ftr" sz="quarter" idx="54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E53E02-AAF0-4368-B914-7492B1E8F6E3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/>
          <a:lstStyle/>
          <a:p>
            <a:fld id="{876872E1-3CB8-45EA-A826-1429BD5BE353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378713-D495-46EE-AB11-18653C8646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49325" y="637200"/>
            <a:ext cx="10267472" cy="1218795"/>
          </a:xfrm>
        </p:spPr>
        <p:txBody>
          <a:bodyPr/>
          <a:lstStyle>
            <a:lvl1pPr>
              <a:defRPr sz="4400"/>
            </a:lvl1pPr>
          </a:lstStyle>
          <a:p>
            <a:r>
              <a:rPr lang="en-GB" noProof="0"/>
              <a:t>Click to edit </a:t>
            </a:r>
            <a:br>
              <a:rPr lang="en-GB" noProof="0"/>
            </a:br>
            <a:r>
              <a:rPr lang="en-GB" noProof="0"/>
              <a:t>Master title style</a:t>
            </a:r>
          </a:p>
        </p:txBody>
      </p:sp>
      <p:sp>
        <p:nvSpPr>
          <p:cNvPr id="22" name="Subtitle">
            <a:extLst>
              <a:ext uri="{FF2B5EF4-FFF2-40B4-BE49-F238E27FC236}">
                <a16:creationId xmlns:a16="http://schemas.microsoft.com/office/drawing/2014/main" id="{0D85BC76-D2C9-4CFF-A7FA-7DB0AFCF210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68400" y="1720800"/>
            <a:ext cx="10222926" cy="587441"/>
          </a:xfrm>
          <a:prstGeom prst="rect">
            <a:avLst/>
          </a:prstGeom>
        </p:spPr>
        <p:txBody>
          <a:bodyPr wrap="square" lIns="0" tIns="216000" rIns="0" bIns="0">
            <a:spAutoFit/>
          </a:bodyPr>
          <a:lstStyle>
            <a:lvl1pPr marL="0" marR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400">
                <a:solidFill>
                  <a:schemeClr val="tx1"/>
                </a:solidFill>
                <a:latin typeface="GT Sectra Fine Rg" panose="00000500000000000000" pitchFamily="50" charset="0"/>
              </a:defRPr>
            </a:lvl1pPr>
          </a:lstStyle>
          <a:p>
            <a:pPr marL="0" marR="0" lvl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/>
              <a:t>Insert subtitle here at 24pt, align to the baseline of the title</a:t>
            </a: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B7EE782C-8446-4AFD-B545-FCDF40B298B7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979034" y="3007329"/>
            <a:ext cx="3096000" cy="3037871"/>
          </a:xfrm>
        </p:spPr>
        <p:txBody>
          <a:bodyPr/>
          <a:lstStyle>
            <a:lvl1pPr>
              <a:defRPr sz="5400">
                <a:solidFill>
                  <a:schemeClr val="accent1"/>
                </a:solidFill>
              </a:defRPr>
            </a:lvl1pPr>
            <a:lvl2pPr>
              <a:spcBef>
                <a:spcPts val="600"/>
              </a:spcBef>
              <a:defRPr sz="1800">
                <a:latin typeface="Graphik Semibold" panose="020B0703030202060203" pitchFamily="34" charset="0"/>
              </a:defRPr>
            </a:lvl2pPr>
            <a:lvl3pPr marL="0" indent="0">
              <a:buNone/>
              <a:defRPr sz="1600"/>
            </a:lvl3pPr>
            <a:lvl4pPr marL="180000">
              <a:buFont typeface="Arial" panose="020B0604020202020204" pitchFamily="34" charset="0"/>
              <a:buChar char="•"/>
              <a:defRPr sz="1400"/>
            </a:lvl4pPr>
            <a:lvl5pPr marL="360000">
              <a:buFont typeface="Graphik" panose="020B0503030202060203" pitchFamily="34" charset="0"/>
              <a:buChar char="–"/>
              <a:defRPr sz="1400"/>
            </a:lvl5pPr>
          </a:lstStyle>
          <a:p>
            <a:pPr lvl="0"/>
            <a:r>
              <a:rPr lang="en-US"/>
              <a:t>00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7C23EA49-AEA1-4C32-96BA-752F8DD5BA6D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4540581" y="3007329"/>
            <a:ext cx="3096000" cy="3037871"/>
          </a:xfrm>
        </p:spPr>
        <p:txBody>
          <a:bodyPr/>
          <a:lstStyle>
            <a:lvl1pPr>
              <a:defRPr sz="5400">
                <a:solidFill>
                  <a:schemeClr val="accent1"/>
                </a:solidFill>
              </a:defRPr>
            </a:lvl1pPr>
            <a:lvl2pPr>
              <a:spcBef>
                <a:spcPts val="600"/>
              </a:spcBef>
              <a:defRPr sz="1800">
                <a:latin typeface="Graphik Semibold" panose="020B0703030202060203" pitchFamily="34" charset="0"/>
              </a:defRPr>
            </a:lvl2pPr>
            <a:lvl3pPr marL="0" indent="0">
              <a:buNone/>
              <a:defRPr sz="1600"/>
            </a:lvl3pPr>
            <a:lvl4pPr marL="180000">
              <a:buFont typeface="Arial" panose="020B0604020202020204" pitchFamily="34" charset="0"/>
              <a:buChar char="•"/>
              <a:defRPr sz="1400"/>
            </a:lvl4pPr>
            <a:lvl5pPr marL="360000">
              <a:buFont typeface="Graphik" panose="020B0503030202060203" pitchFamily="34" charset="0"/>
              <a:buChar char="–"/>
              <a:defRPr sz="1400"/>
            </a:lvl5pPr>
          </a:lstStyle>
          <a:p>
            <a:pPr lvl="0"/>
            <a:r>
              <a:rPr lang="en-US"/>
              <a:t>00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7986D32E-7F95-46A6-A9CF-88828652E1F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102129" y="3007329"/>
            <a:ext cx="3096000" cy="3037871"/>
          </a:xfrm>
        </p:spPr>
        <p:txBody>
          <a:bodyPr/>
          <a:lstStyle>
            <a:lvl1pPr>
              <a:defRPr sz="5400">
                <a:solidFill>
                  <a:schemeClr val="accent1"/>
                </a:solidFill>
              </a:defRPr>
            </a:lvl1pPr>
            <a:lvl2pPr>
              <a:spcBef>
                <a:spcPts val="600"/>
              </a:spcBef>
              <a:defRPr sz="1800">
                <a:latin typeface="Graphik Semibold" panose="020B0703030202060203" pitchFamily="34" charset="0"/>
              </a:defRPr>
            </a:lvl2pPr>
            <a:lvl3pPr marL="0" indent="0">
              <a:buNone/>
              <a:defRPr sz="1600"/>
            </a:lvl3pPr>
            <a:lvl4pPr marL="180000">
              <a:buFont typeface="Arial" panose="020B0604020202020204" pitchFamily="34" charset="0"/>
              <a:buChar char="•"/>
              <a:defRPr sz="1400"/>
            </a:lvl4pPr>
            <a:lvl5pPr marL="360000">
              <a:buFont typeface="Graphik" panose="020B0503030202060203" pitchFamily="34" charset="0"/>
              <a:buChar char="–"/>
              <a:defRPr sz="1400"/>
            </a:lvl5pPr>
          </a:lstStyle>
          <a:p>
            <a:pPr lvl="0"/>
            <a:r>
              <a:rPr lang="en-US"/>
              <a:t>00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 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37023989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ree Keypoints 3.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977603-B9B5-44F6-8505-1357E365DCA2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A834C2-3C87-4057-AAC1-81CDAD866551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876872E1-3CB8-45EA-A826-1429BD5BE353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A07D8F-267A-446B-81D1-9F0CDD44C7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50920" y="637200"/>
            <a:ext cx="5684283" cy="1173931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endParaRPr lang="en-CA"/>
          </a:p>
        </p:txBody>
      </p:sp>
      <p:sp>
        <p:nvSpPr>
          <p:cNvPr id="9" name="Subhead 1">
            <a:extLst>
              <a:ext uri="{FF2B5EF4-FFF2-40B4-BE49-F238E27FC236}">
                <a16:creationId xmlns:a16="http://schemas.microsoft.com/office/drawing/2014/main" id="{288190E5-A9A0-4886-81ED-8EDB327973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76048" y="2488327"/>
            <a:ext cx="1978290" cy="567068"/>
          </a:xfrm>
        </p:spPr>
        <p:txBody>
          <a:bodyPr/>
          <a:lstStyle>
            <a:lvl1pPr>
              <a:defRPr sz="1800">
                <a:solidFill>
                  <a:schemeClr val="accent1"/>
                </a:solidFill>
                <a:latin typeface="Graphik Semibold" panose="020B0703030202060203" pitchFamily="34" charset="0"/>
              </a:defRPr>
            </a:lvl1pPr>
            <a:lvl2pPr marL="0" indent="0">
              <a:buNone/>
              <a:defRPr sz="1600"/>
            </a:lvl2pPr>
            <a:lvl3pPr>
              <a:defRPr sz="1400"/>
            </a:lvl3pPr>
            <a:lvl4pPr>
              <a:defRPr sz="1400"/>
            </a:lvl4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1">
            <a:extLst>
              <a:ext uri="{FF2B5EF4-FFF2-40B4-BE49-F238E27FC236}">
                <a16:creationId xmlns:a16="http://schemas.microsoft.com/office/drawing/2014/main" id="{ADDC2BD0-72F3-4F13-BD42-91D7F47C67C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333750" y="2488327"/>
            <a:ext cx="3292026" cy="738000"/>
          </a:xfrm>
        </p:spPr>
        <p:txBody>
          <a:bodyPr/>
          <a:lstStyle>
            <a:lvl1pPr>
              <a:defRPr sz="1600">
                <a:latin typeface="+mn-lt"/>
              </a:defRPr>
            </a:lvl1pPr>
            <a:lvl2pPr marL="180000" indent="-180000">
              <a:buFont typeface="Arial" panose="020B0604020202020204" pitchFamily="34" charset="0"/>
              <a:buChar char="•"/>
              <a:defRPr sz="1600"/>
            </a:lvl2pPr>
            <a:lvl3pPr marL="180000" indent="0">
              <a:buNone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6" name="Subhead 2">
            <a:extLst>
              <a:ext uri="{FF2B5EF4-FFF2-40B4-BE49-F238E27FC236}">
                <a16:creationId xmlns:a16="http://schemas.microsoft.com/office/drawing/2014/main" id="{FE07F338-3FE3-47CA-86B4-2979E33318A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76048" y="3761447"/>
            <a:ext cx="1978290" cy="567068"/>
          </a:xfrm>
        </p:spPr>
        <p:txBody>
          <a:bodyPr/>
          <a:lstStyle>
            <a:lvl1pPr>
              <a:defRPr sz="1800">
                <a:solidFill>
                  <a:schemeClr val="accent1"/>
                </a:solidFill>
                <a:latin typeface="Graphik Semibold" panose="020B0703030202060203" pitchFamily="34" charset="0"/>
              </a:defRPr>
            </a:lvl1pPr>
            <a:lvl2pPr marL="0" indent="0">
              <a:buNone/>
              <a:defRPr sz="1600"/>
            </a:lvl2pPr>
            <a:lvl3pPr>
              <a:defRPr sz="1400"/>
            </a:lvl3pPr>
            <a:lvl4pPr>
              <a:defRPr sz="1400"/>
            </a:lvl4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1C05BFC5-DF6F-4F48-BDCB-DD85F99785E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333750" y="3761447"/>
            <a:ext cx="3292026" cy="738000"/>
          </a:xfrm>
        </p:spPr>
        <p:txBody>
          <a:bodyPr/>
          <a:lstStyle>
            <a:lvl1pPr>
              <a:defRPr sz="1600">
                <a:latin typeface="+mn-lt"/>
              </a:defRPr>
            </a:lvl1pPr>
            <a:lvl2pPr marL="180000" indent="-180000">
              <a:buFont typeface="Arial" panose="020B0604020202020204" pitchFamily="34" charset="0"/>
              <a:buChar char="•"/>
              <a:defRPr sz="1600"/>
            </a:lvl2pPr>
            <a:lvl3pPr marL="180000" indent="0">
              <a:buNone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8" name="Subhead 3">
            <a:extLst>
              <a:ext uri="{FF2B5EF4-FFF2-40B4-BE49-F238E27FC236}">
                <a16:creationId xmlns:a16="http://schemas.microsoft.com/office/drawing/2014/main" id="{2546D444-21B9-426C-9561-2DE1FA685CF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76048" y="5035132"/>
            <a:ext cx="1978290" cy="567068"/>
          </a:xfrm>
        </p:spPr>
        <p:txBody>
          <a:bodyPr/>
          <a:lstStyle>
            <a:lvl1pPr>
              <a:defRPr sz="1800">
                <a:solidFill>
                  <a:schemeClr val="accent1"/>
                </a:solidFill>
                <a:latin typeface="Graphik Semibold" panose="020B0703030202060203" pitchFamily="34" charset="0"/>
              </a:defRPr>
            </a:lvl1pPr>
            <a:lvl2pPr marL="0" indent="0">
              <a:buNone/>
              <a:defRPr sz="1600"/>
            </a:lvl2pPr>
            <a:lvl3pPr>
              <a:defRPr sz="1400"/>
            </a:lvl3pPr>
            <a:lvl4pPr>
              <a:defRPr sz="1400"/>
            </a:lvl4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74A4B90C-0353-4459-AADD-3DFE57988F8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3333750" y="5035132"/>
            <a:ext cx="3292026" cy="738000"/>
          </a:xfrm>
        </p:spPr>
        <p:txBody>
          <a:bodyPr/>
          <a:lstStyle>
            <a:lvl1pPr>
              <a:defRPr sz="1600">
                <a:latin typeface="+mn-lt"/>
              </a:defRPr>
            </a:lvl1pPr>
            <a:lvl2pPr marL="180000" indent="-180000">
              <a:buFont typeface="Arial" panose="020B0604020202020204" pitchFamily="34" charset="0"/>
              <a:buChar char="•"/>
              <a:defRPr sz="1600"/>
            </a:lvl2pPr>
            <a:lvl3pPr marL="180000" indent="0">
              <a:buNone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06B18972-9F9D-423C-B01B-F02B13A8FCE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267576" y="381001"/>
            <a:ext cx="4924424" cy="5675312"/>
          </a:xfrm>
          <a:custGeom>
            <a:avLst/>
            <a:gdLst>
              <a:gd name="connsiteX0" fmla="*/ 0 w 3662594"/>
              <a:gd name="connsiteY0" fmla="*/ 0 h 5335588"/>
              <a:gd name="connsiteX1" fmla="*/ 3662594 w 3662594"/>
              <a:gd name="connsiteY1" fmla="*/ 0 h 5335588"/>
              <a:gd name="connsiteX2" fmla="*/ 3662594 w 3662594"/>
              <a:gd name="connsiteY2" fmla="*/ 5335588 h 5335588"/>
              <a:gd name="connsiteX3" fmla="*/ 0 w 3662594"/>
              <a:gd name="connsiteY3" fmla="*/ 5335588 h 5335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62594" h="5335588">
                <a:moveTo>
                  <a:pt x="0" y="0"/>
                </a:moveTo>
                <a:lnTo>
                  <a:pt x="3662594" y="0"/>
                </a:lnTo>
                <a:lnTo>
                  <a:pt x="3662594" y="5335588"/>
                </a:lnTo>
                <a:lnTo>
                  <a:pt x="0" y="533558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wrap="square" lIns="720000" tIns="0" rIns="720000" bIns="900000" rtlCol="0" anchor="ctr" anchorCtr="0">
            <a:noAutofit/>
          </a:bodyPr>
          <a:lstStyle>
            <a:lvl1pPr algn="ctr">
              <a:spcBef>
                <a:spcPts val="0"/>
              </a:spcBef>
              <a:defRPr lang="en-US" sz="1600" b="0" cap="none" baseline="0">
                <a:latin typeface="+mn-lt"/>
              </a:defRPr>
            </a:lvl1pPr>
          </a:lstStyle>
          <a:p>
            <a:pPr lvl="0" algn="ctr"/>
            <a:r>
              <a:rPr lang="en-US"/>
              <a:t>Click on the icon to insert image </a:t>
            </a:r>
            <a:br>
              <a:rPr lang="en-US"/>
            </a:br>
            <a:r>
              <a:rPr lang="en-US"/>
              <a:t>in placeholder</a:t>
            </a:r>
          </a:p>
        </p:txBody>
      </p:sp>
    </p:spTree>
    <p:extLst>
      <p:ext uri="{BB962C8B-B14F-4D97-AF65-F5344CB8AC3E}">
        <p14:creationId xmlns:p14="http://schemas.microsoft.com/office/powerpoint/2010/main" val="2347384343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Keypoints 3.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AE92BBC-D8AC-4DED-A116-F2CC1B2BE522}"/>
              </a:ext>
            </a:extLst>
          </p:cNvPr>
          <p:cNvSpPr>
            <a:spLocks noGrp="1"/>
          </p:cNvSpPr>
          <p:nvPr>
            <p:ph type="ftr" sz="quarter" idx="52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6270FCE-ADEA-4988-949B-9DBA88C48388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/>
        <p:txBody>
          <a:bodyPr/>
          <a:lstStyle/>
          <a:p>
            <a:fld id="{876872E1-3CB8-45EA-A826-1429BD5BE353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29" name="Title 6">
            <a:extLst>
              <a:ext uri="{FF2B5EF4-FFF2-40B4-BE49-F238E27FC236}">
                <a16:creationId xmlns:a16="http://schemas.microsoft.com/office/drawing/2014/main" id="{C4BD84D2-6F14-4739-B060-5821E6C0AF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51175" y="1243616"/>
            <a:ext cx="4347862" cy="1218795"/>
          </a:xfrm>
        </p:spPr>
        <p:txBody>
          <a:bodyPr wrap="square">
            <a:spAutoFit/>
          </a:bodyPr>
          <a:lstStyle>
            <a:lvl1pPr>
              <a:defRPr sz="4400">
                <a:latin typeface="Graphik Semibold" panose="020B0703030202060203" pitchFamily="34" charset="0"/>
              </a:defRPr>
            </a:lvl1pPr>
          </a:lstStyle>
          <a:p>
            <a:r>
              <a:rPr lang="en-US"/>
              <a:t>Insert short headline</a:t>
            </a:r>
            <a:endParaRPr lang="en-GB"/>
          </a:p>
        </p:txBody>
      </p:sp>
      <p:sp>
        <p:nvSpPr>
          <p:cNvPr id="30" name="Subtitle">
            <a:extLst>
              <a:ext uri="{FF2B5EF4-FFF2-40B4-BE49-F238E27FC236}">
                <a16:creationId xmlns:a16="http://schemas.microsoft.com/office/drawing/2014/main" id="{C6E9A4D5-22E1-4D71-99AB-16BFECBB0F2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68400" y="2326966"/>
            <a:ext cx="4318083" cy="956773"/>
          </a:xfrm>
          <a:prstGeom prst="rect">
            <a:avLst/>
          </a:prstGeom>
        </p:spPr>
        <p:txBody>
          <a:bodyPr wrap="square" lIns="0" tIns="216000" rIns="0" bIns="0">
            <a:spAutoFit/>
          </a:bodyPr>
          <a:lstStyle>
            <a:lvl1pPr marL="0" marR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400">
                <a:solidFill>
                  <a:schemeClr val="tx1"/>
                </a:solidFill>
                <a:latin typeface="GT Sectra Fine Rg" panose="00000500000000000000" pitchFamily="50" charset="0"/>
              </a:defRPr>
            </a:lvl1pPr>
          </a:lstStyle>
          <a:p>
            <a:pPr marL="0" marR="0" lvl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/>
              <a:t>Insert subtitle here at 24pt, align box to the baseline of the title</a:t>
            </a:r>
          </a:p>
        </p:txBody>
      </p:sp>
      <p:sp>
        <p:nvSpPr>
          <p:cNvPr id="28" name="Intro">
            <a:extLst>
              <a:ext uri="{FF2B5EF4-FFF2-40B4-BE49-F238E27FC236}">
                <a16:creationId xmlns:a16="http://schemas.microsoft.com/office/drawing/2014/main" id="{DC9E15B9-6DB0-4FD5-ADA0-0247D37E488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75600" y="3699840"/>
            <a:ext cx="4323475" cy="1710360"/>
          </a:xfrm>
        </p:spPr>
        <p:txBody>
          <a:bodyPr tIns="0"/>
          <a:lstStyle>
            <a:lvl1pPr>
              <a:defRPr sz="2000">
                <a:solidFill>
                  <a:schemeClr val="tx1"/>
                </a:solidFill>
                <a:latin typeface="+mn-lt"/>
              </a:defRPr>
            </a:lvl1pPr>
            <a:lvl2pPr marL="180000" indent="-180000"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   </a:t>
            </a:r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AAA8E35D-3807-4495-BC60-8CA44709194A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286501" y="1261481"/>
            <a:ext cx="5522912" cy="1404000"/>
          </a:xfrm>
        </p:spPr>
        <p:txBody>
          <a:bodyPr/>
          <a:lstStyle>
            <a:lvl1pPr>
              <a:defRPr sz="2000">
                <a:solidFill>
                  <a:schemeClr val="accent1"/>
                </a:solidFill>
                <a:latin typeface="Graphik Semibold" panose="020B0703030202060203" pitchFamily="34" charset="0"/>
              </a:defRPr>
            </a:lvl1pPr>
            <a:lvl2pPr marL="0" indent="0">
              <a:spcBef>
                <a:spcPts val="300"/>
              </a:spcBef>
              <a:buNone/>
              <a:defRPr sz="1600">
                <a:solidFill>
                  <a:schemeClr val="tx1"/>
                </a:solidFill>
                <a:latin typeface="Graphik Semibold" panose="020B0703030202060203" pitchFamily="34" charset="0"/>
              </a:defRPr>
            </a:lvl2pPr>
            <a:lvl3pPr marL="0" indent="0">
              <a:buNone/>
              <a:defRPr sz="1600">
                <a:solidFill>
                  <a:schemeClr val="tx1"/>
                </a:solidFill>
              </a:defRPr>
            </a:lvl3pPr>
            <a:lvl4pPr marL="179388" indent="-179388"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4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934DB32E-E037-46DB-9B62-BCD847D17F90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6286501" y="2951340"/>
            <a:ext cx="5522912" cy="1404000"/>
          </a:xfrm>
        </p:spPr>
        <p:txBody>
          <a:bodyPr/>
          <a:lstStyle>
            <a:lvl1pPr>
              <a:defRPr sz="2000">
                <a:solidFill>
                  <a:schemeClr val="accent1"/>
                </a:solidFill>
                <a:latin typeface="Graphik Semibold" panose="020B0703030202060203" pitchFamily="34" charset="0"/>
              </a:defRPr>
            </a:lvl1pPr>
            <a:lvl2pPr marL="0" indent="0">
              <a:spcBef>
                <a:spcPts val="300"/>
              </a:spcBef>
              <a:buNone/>
              <a:defRPr sz="1600">
                <a:solidFill>
                  <a:schemeClr val="tx1"/>
                </a:solidFill>
                <a:latin typeface="Graphik Semibold" panose="020B0703030202060203" pitchFamily="34" charset="0"/>
              </a:defRPr>
            </a:lvl2pPr>
            <a:lvl3pPr marL="0" indent="0">
              <a:buNone/>
              <a:defRPr sz="1600">
                <a:solidFill>
                  <a:schemeClr val="tx1"/>
                </a:solidFill>
              </a:defRPr>
            </a:lvl3pPr>
            <a:lvl4pPr marL="179388" indent="-179388"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4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82E448C1-11F9-47EB-9B40-067E33DB8663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6286501" y="4641199"/>
            <a:ext cx="5522912" cy="1404000"/>
          </a:xfrm>
        </p:spPr>
        <p:txBody>
          <a:bodyPr/>
          <a:lstStyle>
            <a:lvl1pPr>
              <a:defRPr sz="2000">
                <a:solidFill>
                  <a:schemeClr val="accent1"/>
                </a:solidFill>
                <a:latin typeface="Graphik Semibold" panose="020B0703030202060203" pitchFamily="34" charset="0"/>
              </a:defRPr>
            </a:lvl1pPr>
            <a:lvl2pPr marL="0" indent="0">
              <a:spcBef>
                <a:spcPts val="300"/>
              </a:spcBef>
              <a:buNone/>
              <a:defRPr sz="1600">
                <a:solidFill>
                  <a:schemeClr val="tx1"/>
                </a:solidFill>
                <a:latin typeface="Graphik Semibold" panose="020B0703030202060203" pitchFamily="34" charset="0"/>
              </a:defRPr>
            </a:lvl2pPr>
            <a:lvl3pPr marL="0" indent="0">
              <a:buNone/>
              <a:defRPr sz="1600">
                <a:solidFill>
                  <a:schemeClr val="tx1"/>
                </a:solidFill>
              </a:defRPr>
            </a:lvl3pPr>
            <a:lvl4pPr marL="179388" indent="-179388"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4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213493544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Keypoints 4.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6ABCBD3-CFD2-4E44-816D-0D4A096565FD}"/>
              </a:ext>
            </a:extLst>
          </p:cNvPr>
          <p:cNvSpPr>
            <a:spLocks noGrp="1"/>
          </p:cNvSpPr>
          <p:nvPr>
            <p:ph type="ftr" sz="quarter" idx="61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2263EF-991A-40E8-B6A3-A6B1D052049D}"/>
              </a:ext>
            </a:extLst>
          </p:cNvPr>
          <p:cNvSpPr>
            <a:spLocks noGrp="1"/>
          </p:cNvSpPr>
          <p:nvPr>
            <p:ph type="sldNum" sz="quarter" idx="62"/>
          </p:nvPr>
        </p:nvSpPr>
        <p:spPr/>
        <p:txBody>
          <a:bodyPr/>
          <a:lstStyle/>
          <a:p>
            <a:fld id="{876872E1-3CB8-45EA-A826-1429BD5BE353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2" name="Light Purple Rectangle">
            <a:extLst>
              <a:ext uri="{FF2B5EF4-FFF2-40B4-BE49-F238E27FC236}">
                <a16:creationId xmlns:a16="http://schemas.microsoft.com/office/drawing/2014/main" id="{96E14F27-AA10-4B32-BA5D-0F489A2974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0" y="0"/>
            <a:ext cx="12192000" cy="3831771"/>
          </a:xfrm>
          <a:prstGeom prst="rect">
            <a:avLst/>
          </a:prstGeom>
          <a:solidFill>
            <a:srgbClr val="E6D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E25F343A-BD96-478B-9D27-9385E063222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96686" y="0"/>
            <a:ext cx="10797042" cy="4470399"/>
          </a:xfrm>
          <a:custGeom>
            <a:avLst/>
            <a:gdLst>
              <a:gd name="connsiteX0" fmla="*/ 0 w 5302251"/>
              <a:gd name="connsiteY0" fmla="*/ 0 h 6056313"/>
              <a:gd name="connsiteX1" fmla="*/ 5302251 w 5302251"/>
              <a:gd name="connsiteY1" fmla="*/ 0 h 6056313"/>
              <a:gd name="connsiteX2" fmla="*/ 5302251 w 5302251"/>
              <a:gd name="connsiteY2" fmla="*/ 6056313 h 6056313"/>
              <a:gd name="connsiteX3" fmla="*/ 932984 w 5302251"/>
              <a:gd name="connsiteY3" fmla="*/ 6056313 h 6056313"/>
              <a:gd name="connsiteX4" fmla="*/ 0 w 5302251"/>
              <a:gd name="connsiteY4" fmla="*/ 6056313 h 6056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2251" h="6056313">
                <a:moveTo>
                  <a:pt x="0" y="0"/>
                </a:moveTo>
                <a:lnTo>
                  <a:pt x="5302251" y="0"/>
                </a:lnTo>
                <a:lnTo>
                  <a:pt x="5302251" y="6056313"/>
                </a:lnTo>
                <a:lnTo>
                  <a:pt x="932984" y="6056313"/>
                </a:lnTo>
                <a:lnTo>
                  <a:pt x="0" y="6056313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</p:spPr>
        <p:txBody>
          <a:bodyPr wrap="square" lIns="720000" tIns="0" rIns="720000" bIns="900000" anchor="ctr" anchorCtr="0">
            <a:noAutofit/>
          </a:bodyPr>
          <a:lstStyle>
            <a:lvl1pPr algn="ctr">
              <a:spcBef>
                <a:spcPts val="0"/>
              </a:spcBef>
              <a:defRPr sz="1400" b="0" cap="none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on the icon to insert image </a:t>
            </a:r>
            <a:br>
              <a:rPr lang="en-US"/>
            </a:br>
            <a:r>
              <a:rPr lang="en-US"/>
              <a:t>in placeholder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F613719-29A0-42FE-A53F-47079E5DB4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4610" y="2723205"/>
            <a:ext cx="5565140" cy="1218795"/>
          </a:xfrm>
        </p:spPr>
        <p:txBody>
          <a:bodyPr wrap="square" anchor="b">
            <a:spAutoFit/>
          </a:bodyPr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15" name="Data 1">
            <a:extLst>
              <a:ext uri="{FF2B5EF4-FFF2-40B4-BE49-F238E27FC236}">
                <a16:creationId xmlns:a16="http://schemas.microsoft.com/office/drawing/2014/main" id="{D5F7423A-C156-451D-9C9E-2EDC1F743600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1365250" y="4944617"/>
            <a:ext cx="2160001" cy="877163"/>
          </a:xfrm>
        </p:spPr>
        <p:txBody>
          <a:bodyPr wrap="square">
            <a:spAutoFit/>
          </a:bodyPr>
          <a:lstStyle>
            <a:lvl1pPr>
              <a:defRPr sz="3600" spc="-50" baseline="0">
                <a:solidFill>
                  <a:schemeClr val="accent2"/>
                </a:solidFill>
                <a:latin typeface="+mj-lt"/>
              </a:defRPr>
            </a:lvl1pPr>
            <a:lvl2pPr>
              <a:spcBef>
                <a:spcPts val="600"/>
              </a:spcBef>
              <a:defRPr sz="16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000</a:t>
            </a:r>
          </a:p>
          <a:p>
            <a:pPr lvl="1"/>
            <a:r>
              <a:rPr lang="en-US"/>
              <a:t>Insert body text</a:t>
            </a:r>
          </a:p>
        </p:txBody>
      </p:sp>
      <p:sp>
        <p:nvSpPr>
          <p:cNvPr id="16" name="Data 2">
            <a:extLst>
              <a:ext uri="{FF2B5EF4-FFF2-40B4-BE49-F238E27FC236}">
                <a16:creationId xmlns:a16="http://schemas.microsoft.com/office/drawing/2014/main" id="{26E48632-4F9B-47B7-B3CB-9A5200BC1071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3815287" y="4944617"/>
            <a:ext cx="2160001" cy="877163"/>
          </a:xfrm>
        </p:spPr>
        <p:txBody>
          <a:bodyPr wrap="square">
            <a:spAutoFit/>
          </a:bodyPr>
          <a:lstStyle>
            <a:lvl1pPr>
              <a:defRPr sz="3600" spc="-50" baseline="0">
                <a:solidFill>
                  <a:schemeClr val="accent2"/>
                </a:solidFill>
                <a:latin typeface="+mj-lt"/>
              </a:defRPr>
            </a:lvl1pPr>
            <a:lvl2pPr>
              <a:spcBef>
                <a:spcPts val="600"/>
              </a:spcBef>
              <a:defRPr sz="16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000</a:t>
            </a:r>
          </a:p>
          <a:p>
            <a:pPr lvl="1"/>
            <a:r>
              <a:rPr lang="en-US"/>
              <a:t>Insert body text</a:t>
            </a:r>
          </a:p>
        </p:txBody>
      </p:sp>
      <p:sp>
        <p:nvSpPr>
          <p:cNvPr id="17" name="Data 3">
            <a:extLst>
              <a:ext uri="{FF2B5EF4-FFF2-40B4-BE49-F238E27FC236}">
                <a16:creationId xmlns:a16="http://schemas.microsoft.com/office/drawing/2014/main" id="{DAB895C0-9FA9-4CA4-B7C7-F104A08D860C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6265324" y="4944617"/>
            <a:ext cx="2160001" cy="877163"/>
          </a:xfrm>
        </p:spPr>
        <p:txBody>
          <a:bodyPr wrap="square">
            <a:spAutoFit/>
          </a:bodyPr>
          <a:lstStyle>
            <a:lvl1pPr>
              <a:defRPr sz="3600" spc="-50" baseline="0">
                <a:solidFill>
                  <a:schemeClr val="accent2"/>
                </a:solidFill>
                <a:latin typeface="+mj-lt"/>
              </a:defRPr>
            </a:lvl1pPr>
            <a:lvl2pPr>
              <a:spcBef>
                <a:spcPts val="600"/>
              </a:spcBef>
              <a:defRPr sz="16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000</a:t>
            </a:r>
          </a:p>
          <a:p>
            <a:pPr lvl="1"/>
            <a:r>
              <a:rPr lang="en-US"/>
              <a:t>Insert body text</a:t>
            </a:r>
          </a:p>
        </p:txBody>
      </p:sp>
      <p:sp>
        <p:nvSpPr>
          <p:cNvPr id="18" name="Data 4">
            <a:extLst>
              <a:ext uri="{FF2B5EF4-FFF2-40B4-BE49-F238E27FC236}">
                <a16:creationId xmlns:a16="http://schemas.microsoft.com/office/drawing/2014/main" id="{3208D640-E4FD-4EAB-B10B-A6E5EEDB2231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8715360" y="4944617"/>
            <a:ext cx="2160001" cy="877163"/>
          </a:xfrm>
        </p:spPr>
        <p:txBody>
          <a:bodyPr wrap="square">
            <a:spAutoFit/>
          </a:bodyPr>
          <a:lstStyle>
            <a:lvl1pPr>
              <a:defRPr sz="3600" spc="-50" baseline="0">
                <a:solidFill>
                  <a:schemeClr val="accent2"/>
                </a:solidFill>
                <a:latin typeface="+mj-lt"/>
              </a:defRPr>
            </a:lvl1pPr>
            <a:lvl2pPr>
              <a:spcBef>
                <a:spcPts val="600"/>
              </a:spcBef>
              <a:defRPr sz="16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000</a:t>
            </a:r>
          </a:p>
          <a:p>
            <a:pPr lvl="1"/>
            <a:r>
              <a:rPr lang="en-US"/>
              <a:t>Insert body text</a:t>
            </a:r>
          </a:p>
        </p:txBody>
      </p:sp>
    </p:spTree>
    <p:extLst>
      <p:ext uri="{BB962C8B-B14F-4D97-AF65-F5344CB8AC3E}">
        <p14:creationId xmlns:p14="http://schemas.microsoft.com/office/powerpoint/2010/main" val="3573460001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Keypoints 4.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3CCECC6-6DE5-4074-9E71-42B784095829}"/>
              </a:ext>
            </a:extLst>
          </p:cNvPr>
          <p:cNvSpPr>
            <a:spLocks noGrp="1"/>
          </p:cNvSpPr>
          <p:nvPr>
            <p:ph type="ftr" sz="quarter" idx="61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8DBB70-CC36-4340-8194-2E796EE7D3A7}"/>
              </a:ext>
            </a:extLst>
          </p:cNvPr>
          <p:cNvSpPr>
            <a:spLocks noGrp="1"/>
          </p:cNvSpPr>
          <p:nvPr>
            <p:ph type="sldNum" sz="quarter" idx="62"/>
          </p:nvPr>
        </p:nvSpPr>
        <p:spPr/>
        <p:txBody>
          <a:bodyPr/>
          <a:lstStyle/>
          <a:p>
            <a:fld id="{876872E1-3CB8-45EA-A826-1429BD5BE353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15" name="Title 6">
            <a:extLst>
              <a:ext uri="{FF2B5EF4-FFF2-40B4-BE49-F238E27FC236}">
                <a16:creationId xmlns:a16="http://schemas.microsoft.com/office/drawing/2014/main" id="{E888583F-A563-4401-875B-7B8FB999FC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51175" y="1243616"/>
            <a:ext cx="4347862" cy="1218795"/>
          </a:xfrm>
        </p:spPr>
        <p:txBody>
          <a:bodyPr wrap="square">
            <a:spAutoFit/>
          </a:bodyPr>
          <a:lstStyle>
            <a:lvl1pPr>
              <a:defRPr sz="4400">
                <a:latin typeface="Graphik Semibold" panose="020B0703030202060203" pitchFamily="34" charset="0"/>
              </a:defRPr>
            </a:lvl1pPr>
          </a:lstStyle>
          <a:p>
            <a:r>
              <a:rPr lang="en-US"/>
              <a:t>Insert short headline</a:t>
            </a:r>
            <a:endParaRPr lang="en-GB"/>
          </a:p>
        </p:txBody>
      </p:sp>
      <p:sp>
        <p:nvSpPr>
          <p:cNvPr id="19" name="Subtitle">
            <a:extLst>
              <a:ext uri="{FF2B5EF4-FFF2-40B4-BE49-F238E27FC236}">
                <a16:creationId xmlns:a16="http://schemas.microsoft.com/office/drawing/2014/main" id="{773AF740-11B6-44C7-A036-474FFE0164F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68400" y="2326966"/>
            <a:ext cx="4318083" cy="956773"/>
          </a:xfrm>
          <a:prstGeom prst="rect">
            <a:avLst/>
          </a:prstGeom>
        </p:spPr>
        <p:txBody>
          <a:bodyPr wrap="square" lIns="0" tIns="216000" rIns="0" bIns="0">
            <a:spAutoFit/>
          </a:bodyPr>
          <a:lstStyle>
            <a:lvl1pPr marL="0" marR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400">
                <a:solidFill>
                  <a:schemeClr val="tx1"/>
                </a:solidFill>
                <a:latin typeface="GT Sectra Fine Rg" panose="00000500000000000000" pitchFamily="50" charset="0"/>
              </a:defRPr>
            </a:lvl1pPr>
          </a:lstStyle>
          <a:p>
            <a:pPr marL="0" marR="0" lvl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/>
              <a:t>Insert subtitle here at 24pt, align box to the baseline of the title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5BBAB69C-4B21-451E-A1B0-FD994C0FDBE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284912" y="0"/>
            <a:ext cx="5907087" cy="3993642"/>
          </a:xfrm>
          <a:custGeom>
            <a:avLst/>
            <a:gdLst>
              <a:gd name="connsiteX0" fmla="*/ 0 w 5302251"/>
              <a:gd name="connsiteY0" fmla="*/ 0 h 6056313"/>
              <a:gd name="connsiteX1" fmla="*/ 5302251 w 5302251"/>
              <a:gd name="connsiteY1" fmla="*/ 0 h 6056313"/>
              <a:gd name="connsiteX2" fmla="*/ 5302251 w 5302251"/>
              <a:gd name="connsiteY2" fmla="*/ 6056313 h 6056313"/>
              <a:gd name="connsiteX3" fmla="*/ 932984 w 5302251"/>
              <a:gd name="connsiteY3" fmla="*/ 6056313 h 6056313"/>
              <a:gd name="connsiteX4" fmla="*/ 0 w 5302251"/>
              <a:gd name="connsiteY4" fmla="*/ 6056313 h 6056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2251" h="6056313">
                <a:moveTo>
                  <a:pt x="0" y="0"/>
                </a:moveTo>
                <a:lnTo>
                  <a:pt x="5302251" y="0"/>
                </a:lnTo>
                <a:lnTo>
                  <a:pt x="5302251" y="6056313"/>
                </a:lnTo>
                <a:lnTo>
                  <a:pt x="932984" y="6056313"/>
                </a:lnTo>
                <a:lnTo>
                  <a:pt x="0" y="605631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720000" tIns="0" rIns="720000" bIns="900000" anchor="ctr" anchorCtr="0">
            <a:noAutofit/>
          </a:bodyPr>
          <a:lstStyle>
            <a:lvl1pPr algn="ctr">
              <a:spcBef>
                <a:spcPts val="0"/>
              </a:spcBef>
              <a:defRPr sz="1400" b="0" cap="none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on the icon to insert image </a:t>
            </a:r>
            <a:br>
              <a:rPr lang="en-US"/>
            </a:br>
            <a:r>
              <a:rPr lang="en-US"/>
              <a:t>in placeholder</a:t>
            </a:r>
          </a:p>
        </p:txBody>
      </p:sp>
      <p:sp>
        <p:nvSpPr>
          <p:cNvPr id="13" name="Data 1">
            <a:extLst>
              <a:ext uri="{FF2B5EF4-FFF2-40B4-BE49-F238E27FC236}">
                <a16:creationId xmlns:a16="http://schemas.microsoft.com/office/drawing/2014/main" id="{A7B35483-9664-4971-B461-F3FA29B379D3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75599" y="4594225"/>
            <a:ext cx="2340000" cy="907941"/>
          </a:xfrm>
        </p:spPr>
        <p:txBody>
          <a:bodyPr wrap="square">
            <a:spAutoFit/>
          </a:bodyPr>
          <a:lstStyle>
            <a:lvl1pPr>
              <a:defRPr sz="3600" spc="-50" baseline="0">
                <a:solidFill>
                  <a:schemeClr val="accent1"/>
                </a:solidFill>
                <a:latin typeface="+mj-lt"/>
              </a:defRPr>
            </a:lvl1pPr>
            <a:lvl2pPr>
              <a:spcBef>
                <a:spcPts val="600"/>
              </a:spcBef>
              <a:defRPr sz="18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000</a:t>
            </a:r>
          </a:p>
          <a:p>
            <a:pPr lvl="1"/>
            <a:r>
              <a:rPr lang="en-US"/>
              <a:t>Insert body text</a:t>
            </a:r>
          </a:p>
        </p:txBody>
      </p:sp>
      <p:sp>
        <p:nvSpPr>
          <p:cNvPr id="16" name="Data 2">
            <a:extLst>
              <a:ext uri="{FF2B5EF4-FFF2-40B4-BE49-F238E27FC236}">
                <a16:creationId xmlns:a16="http://schemas.microsoft.com/office/drawing/2014/main" id="{AF437EFF-827A-4978-ADC3-29F74E3E56D7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3603150" y="4594225"/>
            <a:ext cx="2340000" cy="907941"/>
          </a:xfrm>
        </p:spPr>
        <p:txBody>
          <a:bodyPr wrap="square">
            <a:spAutoFit/>
          </a:bodyPr>
          <a:lstStyle>
            <a:lvl1pPr>
              <a:defRPr sz="3600" spc="-50" baseline="0">
                <a:solidFill>
                  <a:schemeClr val="accent1"/>
                </a:solidFill>
                <a:latin typeface="+mj-lt"/>
              </a:defRPr>
            </a:lvl1pPr>
            <a:lvl2pPr>
              <a:spcBef>
                <a:spcPts val="600"/>
              </a:spcBef>
              <a:defRPr sz="18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000</a:t>
            </a:r>
          </a:p>
          <a:p>
            <a:pPr lvl="1"/>
            <a:r>
              <a:rPr lang="en-US"/>
              <a:t>Insert body text</a:t>
            </a:r>
          </a:p>
        </p:txBody>
      </p:sp>
      <p:sp>
        <p:nvSpPr>
          <p:cNvPr id="17" name="Data 3">
            <a:extLst>
              <a:ext uri="{FF2B5EF4-FFF2-40B4-BE49-F238E27FC236}">
                <a16:creationId xmlns:a16="http://schemas.microsoft.com/office/drawing/2014/main" id="{EED434CE-5226-4D3C-B6E1-58B6CCB825E5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6230701" y="4594225"/>
            <a:ext cx="2340000" cy="907941"/>
          </a:xfrm>
        </p:spPr>
        <p:txBody>
          <a:bodyPr wrap="square">
            <a:spAutoFit/>
          </a:bodyPr>
          <a:lstStyle>
            <a:lvl1pPr>
              <a:defRPr sz="3600" spc="-50" baseline="0">
                <a:solidFill>
                  <a:schemeClr val="accent1"/>
                </a:solidFill>
                <a:latin typeface="+mj-lt"/>
              </a:defRPr>
            </a:lvl1pPr>
            <a:lvl2pPr>
              <a:spcBef>
                <a:spcPts val="600"/>
              </a:spcBef>
              <a:defRPr sz="18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000</a:t>
            </a:r>
          </a:p>
          <a:p>
            <a:pPr lvl="1"/>
            <a:r>
              <a:rPr lang="en-US"/>
              <a:t>Insert body text</a:t>
            </a:r>
          </a:p>
        </p:txBody>
      </p:sp>
      <p:sp>
        <p:nvSpPr>
          <p:cNvPr id="18" name="Data 4">
            <a:extLst>
              <a:ext uri="{FF2B5EF4-FFF2-40B4-BE49-F238E27FC236}">
                <a16:creationId xmlns:a16="http://schemas.microsoft.com/office/drawing/2014/main" id="{B0382F0B-565B-460E-AF17-61421E74545E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8858251" y="4594225"/>
            <a:ext cx="2340000" cy="907941"/>
          </a:xfrm>
        </p:spPr>
        <p:txBody>
          <a:bodyPr wrap="square">
            <a:spAutoFit/>
          </a:bodyPr>
          <a:lstStyle>
            <a:lvl1pPr>
              <a:defRPr sz="3600" spc="-50" baseline="0">
                <a:solidFill>
                  <a:schemeClr val="accent1"/>
                </a:solidFill>
                <a:latin typeface="+mj-lt"/>
              </a:defRPr>
            </a:lvl1pPr>
            <a:lvl2pPr>
              <a:spcBef>
                <a:spcPts val="600"/>
              </a:spcBef>
              <a:defRPr sz="18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000</a:t>
            </a:r>
          </a:p>
          <a:p>
            <a:pPr lvl="1"/>
            <a:r>
              <a:rPr lang="en-US"/>
              <a:t>Insert body text</a:t>
            </a:r>
          </a:p>
        </p:txBody>
      </p:sp>
    </p:spTree>
    <p:extLst>
      <p:ext uri="{BB962C8B-B14F-4D97-AF65-F5344CB8AC3E}">
        <p14:creationId xmlns:p14="http://schemas.microsoft.com/office/powerpoint/2010/main" val="1113841810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Keypoints 4.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4F0BE8A-AA4A-4F80-9B05-2A34C484C2DE}"/>
              </a:ext>
            </a:extLst>
          </p:cNvPr>
          <p:cNvSpPr>
            <a:spLocks noGrp="1"/>
          </p:cNvSpPr>
          <p:nvPr>
            <p:ph type="ftr" sz="quarter" idx="45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5892B34-2401-46AF-A257-B97872B508FD}"/>
              </a:ext>
            </a:extLst>
          </p:cNvPr>
          <p:cNvSpPr>
            <a:spLocks noGrp="1"/>
          </p:cNvSpPr>
          <p:nvPr>
            <p:ph type="sldNum" sz="quarter" idx="46"/>
          </p:nvPr>
        </p:nvSpPr>
        <p:spPr/>
        <p:txBody>
          <a:bodyPr/>
          <a:lstStyle/>
          <a:p>
            <a:fld id="{876872E1-3CB8-45EA-A826-1429BD5BE353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10" name="Title 6">
            <a:extLst>
              <a:ext uri="{FF2B5EF4-FFF2-40B4-BE49-F238E27FC236}">
                <a16:creationId xmlns:a16="http://schemas.microsoft.com/office/drawing/2014/main" id="{AECF8B7C-D9DC-4D58-B556-4B65B4598D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55210" y="964800"/>
            <a:ext cx="4353291" cy="1218795"/>
          </a:xfrm>
        </p:spPr>
        <p:txBody>
          <a:bodyPr wrap="square">
            <a:spAutoFit/>
          </a:bodyPr>
          <a:lstStyle>
            <a:lvl1pPr>
              <a:defRPr sz="4400">
                <a:latin typeface="Graphik Semibold" panose="020B0703030202060203" pitchFamily="34" charset="0"/>
              </a:defRPr>
            </a:lvl1pPr>
          </a:lstStyle>
          <a:p>
            <a:r>
              <a:rPr lang="en-US"/>
              <a:t>Insert short headline</a:t>
            </a:r>
            <a:endParaRPr lang="en-GB"/>
          </a:p>
        </p:txBody>
      </p:sp>
      <p:sp>
        <p:nvSpPr>
          <p:cNvPr id="12" name="Subtitle">
            <a:extLst>
              <a:ext uri="{FF2B5EF4-FFF2-40B4-BE49-F238E27FC236}">
                <a16:creationId xmlns:a16="http://schemas.microsoft.com/office/drawing/2014/main" id="{29C47F81-C62F-4527-97FE-689546B1BC5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68400" y="2058572"/>
            <a:ext cx="4353291" cy="956773"/>
          </a:xfrm>
          <a:prstGeom prst="rect">
            <a:avLst/>
          </a:prstGeom>
        </p:spPr>
        <p:txBody>
          <a:bodyPr wrap="square" lIns="0" tIns="216000" rIns="0" bIns="0">
            <a:spAutoFit/>
          </a:bodyPr>
          <a:lstStyle>
            <a:lvl1pPr marL="0" marR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400">
                <a:solidFill>
                  <a:schemeClr val="tx1"/>
                </a:solidFill>
                <a:latin typeface="GT Sectra Fine Rg" panose="00000500000000000000" pitchFamily="50" charset="0"/>
              </a:defRPr>
            </a:lvl1pPr>
          </a:lstStyle>
          <a:p>
            <a:pPr marL="0" marR="0" lvl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/>
              <a:t>Insert subtitle here at 24pt, align box to the baseline of the title</a:t>
            </a:r>
          </a:p>
        </p:txBody>
      </p:sp>
      <p:sp>
        <p:nvSpPr>
          <p:cNvPr id="28" name="Text Placeholder 1">
            <a:extLst>
              <a:ext uri="{FF2B5EF4-FFF2-40B4-BE49-F238E27FC236}">
                <a16:creationId xmlns:a16="http://schemas.microsoft.com/office/drawing/2014/main" id="{FEA7B89F-0365-49C3-BB30-028CD4CEA8E5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975601" y="3472488"/>
            <a:ext cx="1978738" cy="838691"/>
          </a:xfrm>
        </p:spPr>
        <p:txBody>
          <a:bodyPr wrap="square">
            <a:spAutoFit/>
          </a:bodyPr>
          <a:lstStyle>
            <a:lvl1pPr>
              <a:defRPr sz="3600" spc="-100" baseline="0">
                <a:solidFill>
                  <a:schemeClr val="tx1"/>
                </a:solidFill>
              </a:defRPr>
            </a:lvl1pPr>
            <a:lvl2pPr>
              <a:spcBef>
                <a:spcPts val="300"/>
              </a:spcBef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00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49F21BA8-DB4A-4DBF-818A-2CF22C8659EE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3333750" y="3472488"/>
            <a:ext cx="1978738" cy="838691"/>
          </a:xfrm>
        </p:spPr>
        <p:txBody>
          <a:bodyPr wrap="square">
            <a:spAutoFit/>
          </a:bodyPr>
          <a:lstStyle>
            <a:lvl1pPr>
              <a:defRPr sz="3600" spc="-100" baseline="0">
                <a:solidFill>
                  <a:schemeClr val="tx1"/>
                </a:solidFill>
              </a:defRPr>
            </a:lvl1pPr>
            <a:lvl2pPr>
              <a:spcBef>
                <a:spcPts val="300"/>
              </a:spcBef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00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9DD36713-7F2A-41C6-97CF-497DFA8D94B8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975601" y="4858228"/>
            <a:ext cx="1978738" cy="838691"/>
          </a:xfrm>
        </p:spPr>
        <p:txBody>
          <a:bodyPr wrap="square">
            <a:spAutoFit/>
          </a:bodyPr>
          <a:lstStyle>
            <a:lvl1pPr>
              <a:defRPr sz="3600" spc="-100" baseline="0">
                <a:solidFill>
                  <a:schemeClr val="tx1"/>
                </a:solidFill>
              </a:defRPr>
            </a:lvl1pPr>
            <a:lvl2pPr>
              <a:spcBef>
                <a:spcPts val="300"/>
              </a:spcBef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00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6EABF0EB-DCBD-4EED-AEDB-E0340346D46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3333750" y="4858228"/>
            <a:ext cx="1978738" cy="838691"/>
          </a:xfrm>
        </p:spPr>
        <p:txBody>
          <a:bodyPr wrap="square">
            <a:spAutoFit/>
          </a:bodyPr>
          <a:lstStyle>
            <a:lvl1pPr>
              <a:defRPr sz="3600" spc="-100" baseline="0">
                <a:solidFill>
                  <a:schemeClr val="tx1"/>
                </a:solidFill>
              </a:defRPr>
            </a:lvl1pPr>
            <a:lvl2pPr>
              <a:spcBef>
                <a:spcPts val="300"/>
              </a:spcBef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00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5BBAB69C-4B21-451E-A1B0-FD994C0FDBE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196270" y="380999"/>
            <a:ext cx="5006717" cy="5664199"/>
          </a:xfrm>
          <a:custGeom>
            <a:avLst/>
            <a:gdLst>
              <a:gd name="connsiteX0" fmla="*/ 0 w 5302251"/>
              <a:gd name="connsiteY0" fmla="*/ 0 h 6056313"/>
              <a:gd name="connsiteX1" fmla="*/ 5302251 w 5302251"/>
              <a:gd name="connsiteY1" fmla="*/ 0 h 6056313"/>
              <a:gd name="connsiteX2" fmla="*/ 5302251 w 5302251"/>
              <a:gd name="connsiteY2" fmla="*/ 6056313 h 6056313"/>
              <a:gd name="connsiteX3" fmla="*/ 932984 w 5302251"/>
              <a:gd name="connsiteY3" fmla="*/ 6056313 h 6056313"/>
              <a:gd name="connsiteX4" fmla="*/ 0 w 5302251"/>
              <a:gd name="connsiteY4" fmla="*/ 6056313 h 6056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2251" h="6056313">
                <a:moveTo>
                  <a:pt x="0" y="0"/>
                </a:moveTo>
                <a:lnTo>
                  <a:pt x="5302251" y="0"/>
                </a:lnTo>
                <a:lnTo>
                  <a:pt x="5302251" y="6056313"/>
                </a:lnTo>
                <a:lnTo>
                  <a:pt x="932984" y="6056313"/>
                </a:lnTo>
                <a:lnTo>
                  <a:pt x="0" y="605631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720000" tIns="0" rIns="720000" bIns="900000" anchor="ctr" anchorCtr="0">
            <a:noAutofit/>
          </a:bodyPr>
          <a:lstStyle>
            <a:lvl1pPr algn="ctr">
              <a:spcBef>
                <a:spcPts val="0"/>
              </a:spcBef>
              <a:defRPr sz="1400" b="0" cap="none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on the icon to insert image </a:t>
            </a:r>
            <a:br>
              <a:rPr lang="en-US"/>
            </a:br>
            <a:r>
              <a:rPr lang="en-US"/>
              <a:t>in placeholder</a:t>
            </a:r>
          </a:p>
        </p:txBody>
      </p:sp>
      <p:sp>
        <p:nvSpPr>
          <p:cNvPr id="32" name="Short statement">
            <a:extLst>
              <a:ext uri="{FF2B5EF4-FFF2-40B4-BE49-F238E27FC236}">
                <a16:creationId xmlns:a16="http://schemas.microsoft.com/office/drawing/2014/main" id="{C67664D1-DE76-4555-82F8-60FE3C6ADF8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478838" y="4663827"/>
            <a:ext cx="3330575" cy="1381373"/>
          </a:xfrm>
          <a:solidFill>
            <a:schemeClr val="accent4"/>
          </a:solidFill>
        </p:spPr>
        <p:txBody>
          <a:bodyPr lIns="252000" tIns="252000" rIns="252000" bIns="252000" anchor="ctr"/>
          <a:lstStyle>
            <a:lvl1pPr algn="l">
              <a:defRPr sz="1800">
                <a:solidFill>
                  <a:schemeClr val="bg1"/>
                </a:solidFill>
                <a:latin typeface="Graphik Semibold" panose="020B0703030202060203" pitchFamily="34" charset="0"/>
              </a:defRPr>
            </a:lvl1pPr>
          </a:lstStyle>
          <a:p>
            <a:pPr lvl="0"/>
            <a:r>
              <a:rPr lang="en-US"/>
              <a:t>Insert short statement in </a:t>
            </a:r>
            <a:r>
              <a:rPr lang="en-US" err="1"/>
              <a:t>Graphik</a:t>
            </a:r>
            <a:r>
              <a:rPr lang="en-US"/>
              <a:t> </a:t>
            </a:r>
            <a:r>
              <a:rPr lang="en-US" err="1"/>
              <a:t>Semibold</a:t>
            </a:r>
            <a:r>
              <a:rPr lang="en-US"/>
              <a:t> maximum three lines</a:t>
            </a:r>
          </a:p>
        </p:txBody>
      </p:sp>
    </p:spTree>
    <p:extLst>
      <p:ext uri="{BB962C8B-B14F-4D97-AF65-F5344CB8AC3E}">
        <p14:creationId xmlns:p14="http://schemas.microsoft.com/office/powerpoint/2010/main" val="2448750671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Keypoints 4.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1B8A143-0DDB-43CF-875D-19A1ECFB7721}"/>
              </a:ext>
            </a:extLst>
          </p:cNvPr>
          <p:cNvSpPr>
            <a:spLocks noGrp="1"/>
          </p:cNvSpPr>
          <p:nvPr>
            <p:ph type="ftr" sz="quarter" idx="47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C1A113-F950-4F1F-A063-8A5555B6B34D}"/>
              </a:ext>
            </a:extLst>
          </p:cNvPr>
          <p:cNvSpPr>
            <a:spLocks noGrp="1"/>
          </p:cNvSpPr>
          <p:nvPr>
            <p:ph type="sldNum" sz="quarter" idx="48"/>
          </p:nvPr>
        </p:nvSpPr>
        <p:spPr/>
        <p:txBody>
          <a:bodyPr/>
          <a:lstStyle/>
          <a:p>
            <a:fld id="{876872E1-3CB8-45EA-A826-1429BD5BE353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E82B553-5E70-422E-A74D-C564BEC1CC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2559" y="637200"/>
            <a:ext cx="8515692" cy="1218795"/>
          </a:xfrm>
        </p:spPr>
        <p:txBody>
          <a:bodyPr wrap="square" anchor="t">
            <a:spAutoFit/>
          </a:bodyPr>
          <a:lstStyle>
            <a:lvl1pPr>
              <a:defRPr sz="4400"/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endParaRPr lang="en-AU"/>
          </a:p>
        </p:txBody>
      </p:sp>
      <p:sp>
        <p:nvSpPr>
          <p:cNvPr id="9" name="Subtitle">
            <a:extLst>
              <a:ext uri="{FF2B5EF4-FFF2-40B4-BE49-F238E27FC236}">
                <a16:creationId xmlns:a16="http://schemas.microsoft.com/office/drawing/2014/main" id="{D0818C70-A8E1-4BE4-9EF2-0E79CEB29C4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63600" y="1719628"/>
            <a:ext cx="8477250" cy="587441"/>
          </a:xfrm>
          <a:prstGeom prst="rect">
            <a:avLst/>
          </a:prstGeom>
        </p:spPr>
        <p:txBody>
          <a:bodyPr wrap="square" lIns="0" tIns="216000" rIns="0" bIns="0">
            <a:spAutoFit/>
          </a:bodyPr>
          <a:lstStyle>
            <a:lvl1pPr marL="0" marR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400">
                <a:solidFill>
                  <a:schemeClr val="tx1"/>
                </a:solidFill>
                <a:latin typeface="GT Sectra Fine Rg" panose="00000500000000000000" pitchFamily="50" charset="0"/>
              </a:defRPr>
            </a:lvl1pPr>
          </a:lstStyle>
          <a:p>
            <a:pPr marL="0" marR="0" lvl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/>
              <a:t>Insert subtitle here at 24pt, align to the baseline of the title</a:t>
            </a: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0EB93430-BE2C-484C-A61F-42B341860A3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74827" y="3007301"/>
            <a:ext cx="2579511" cy="1906846"/>
          </a:xfrm>
        </p:spPr>
        <p:txBody>
          <a:bodyPr/>
          <a:lstStyle>
            <a:lvl1pPr>
              <a:defRPr sz="5400">
                <a:solidFill>
                  <a:schemeClr val="accent2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00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A954320D-A1AC-4268-B869-1D9F66C66B6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3322840" y="3007301"/>
            <a:ext cx="2581200" cy="1906846"/>
          </a:xfrm>
        </p:spPr>
        <p:txBody>
          <a:bodyPr/>
          <a:lstStyle>
            <a:lvl1pPr>
              <a:defRPr sz="5400">
                <a:solidFill>
                  <a:schemeClr val="accent2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00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46E7F0ED-00C8-45CF-8E49-AB38DE18640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275590" y="3007301"/>
            <a:ext cx="2581200" cy="1906846"/>
          </a:xfrm>
        </p:spPr>
        <p:txBody>
          <a:bodyPr/>
          <a:lstStyle>
            <a:lvl1pPr>
              <a:defRPr sz="5400">
                <a:solidFill>
                  <a:schemeClr val="accent2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00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3DA6628F-4C88-47B4-9221-6B4155A57B8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228340" y="3007301"/>
            <a:ext cx="2581200" cy="1906846"/>
          </a:xfrm>
        </p:spPr>
        <p:txBody>
          <a:bodyPr/>
          <a:lstStyle>
            <a:lvl1pPr>
              <a:defRPr sz="5400">
                <a:solidFill>
                  <a:schemeClr val="accent2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00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8" name="Text Box Outline">
            <a:extLst>
              <a:ext uri="{FF2B5EF4-FFF2-40B4-BE49-F238E27FC236}">
                <a16:creationId xmlns:a16="http://schemas.microsoft.com/office/drawing/2014/main" id="{ACB3F843-DC36-4BE8-9CD0-75E23E161B03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381000" y="5495564"/>
            <a:ext cx="11428406" cy="549636"/>
          </a:xfrm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lIns="216000" tIns="126000" rIns="216000" bIns="144000" anchor="ctr">
            <a:spAutoFit/>
          </a:bodyPr>
          <a:lstStyle>
            <a:lvl1pPr algn="ctr"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981919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(Style B) – Human ingenuity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mans face&#10;&#10;Description automatically generated">
            <a:extLst>
              <a:ext uri="{FF2B5EF4-FFF2-40B4-BE49-F238E27FC236}">
                <a16:creationId xmlns:a16="http://schemas.microsoft.com/office/drawing/2014/main" id="{AAB4561F-1C5C-4FF9-AC0F-E4342670F4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0999" y="381001"/>
            <a:ext cx="6508751" cy="6094412"/>
          </a:xfrm>
          <a:prstGeom prst="rect">
            <a:avLst/>
          </a:prstGeom>
        </p:spPr>
      </p:pic>
      <p:pic>
        <p:nvPicPr>
          <p:cNvPr id="3" name="Accenture Logo" descr="Accenture Logo">
            <a:extLst>
              <a:ext uri="{FF2B5EF4-FFF2-40B4-BE49-F238E27FC236}">
                <a16:creationId xmlns:a16="http://schemas.microsoft.com/office/drawing/2014/main" id="{2BDF80B4-9A2E-453B-BAF1-946EE3EF1D7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14613" y="5548510"/>
            <a:ext cx="1882800" cy="4966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C0037DA-877B-4969-92F3-D62917753DD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857688" y="2836493"/>
            <a:ext cx="5953313" cy="1495794"/>
          </a:xfrm>
        </p:spPr>
        <p:txBody>
          <a:bodyPr anchor="b"/>
          <a:lstStyle>
            <a:lvl1pPr algn="l">
              <a:lnSpc>
                <a:spcPct val="90000"/>
              </a:lnSpc>
              <a:defRPr sz="54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Place title here 54pt</a:t>
            </a:r>
          </a:p>
        </p:txBody>
      </p:sp>
      <p:sp>
        <p:nvSpPr>
          <p:cNvPr id="9" name="Subtitle">
            <a:extLst>
              <a:ext uri="{FF2B5EF4-FFF2-40B4-BE49-F238E27FC236}">
                <a16:creationId xmlns:a16="http://schemas.microsoft.com/office/drawing/2014/main" id="{57E0760B-6E4B-4E52-AA52-87BEAF8D065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57689" y="4652122"/>
            <a:ext cx="5953868" cy="738187"/>
          </a:xfrm>
        </p:spPr>
        <p:txBody>
          <a:bodyPr/>
          <a:lstStyle>
            <a:lvl1pPr>
              <a:defRPr sz="2400">
                <a:solidFill>
                  <a:srgbClr val="E6DCFF"/>
                </a:solidFill>
                <a:latin typeface="GT Sectra Fine Rg" panose="00000500000000000000" pitchFamily="50" charset="0"/>
              </a:defRPr>
            </a:lvl1pPr>
          </a:lstStyle>
          <a:p>
            <a:pPr lvl="0"/>
            <a:r>
              <a:rPr lang="en-US"/>
              <a:t>Place subtitle here in GT Sectra Fine Regular 24 pt</a:t>
            </a:r>
            <a:endParaRPr lang="en-CA"/>
          </a:p>
        </p:txBody>
      </p:sp>
      <p:sp>
        <p:nvSpPr>
          <p:cNvPr id="11" name="Presenter">
            <a:extLst>
              <a:ext uri="{FF2B5EF4-FFF2-40B4-BE49-F238E27FC236}">
                <a16:creationId xmlns:a16="http://schemas.microsoft.com/office/drawing/2014/main" id="{B2BDB7F4-6E1D-4904-AD31-0A33E91A2E6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84888" y="5539685"/>
            <a:ext cx="3937556" cy="530687"/>
          </a:xfrm>
        </p:spPr>
        <p:txBody>
          <a:bodyPr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US" sz="1400" b="0" kern="1200" dirty="0" smtClean="0">
                <a:solidFill>
                  <a:srgbClr val="E6DCFF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Presenter</a:t>
            </a:r>
          </a:p>
        </p:txBody>
      </p:sp>
    </p:spTree>
    <p:extLst>
      <p:ext uri="{BB962C8B-B14F-4D97-AF65-F5344CB8AC3E}">
        <p14:creationId xmlns:p14="http://schemas.microsoft.com/office/powerpoint/2010/main" val="12072020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Keypoints 4.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7C5DB94-9567-4C0A-B361-08EF00854131}"/>
              </a:ext>
            </a:extLst>
          </p:cNvPr>
          <p:cNvSpPr>
            <a:spLocks noGrp="1"/>
          </p:cNvSpPr>
          <p:nvPr>
            <p:ph type="ftr" sz="quarter" idx="45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9B29A2-069C-425E-BB66-C7DF0074DCA0}"/>
              </a:ext>
            </a:extLst>
          </p:cNvPr>
          <p:cNvSpPr>
            <a:spLocks noGrp="1"/>
          </p:cNvSpPr>
          <p:nvPr>
            <p:ph type="sldNum" sz="quarter" idx="46"/>
          </p:nvPr>
        </p:nvSpPr>
        <p:spPr/>
        <p:txBody>
          <a:bodyPr/>
          <a:lstStyle/>
          <a:p>
            <a:fld id="{876872E1-3CB8-45EA-A826-1429BD5BE353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E82B553-5E70-422E-A74D-C564BEC1CC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3397" y="637200"/>
            <a:ext cx="8507552" cy="1218795"/>
          </a:xfrm>
        </p:spPr>
        <p:txBody>
          <a:bodyPr wrap="square" anchor="t">
            <a:spAutoFit/>
          </a:bodyPr>
          <a:lstStyle>
            <a:lvl1pPr>
              <a:defRPr sz="4400"/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endParaRPr lang="en-AU"/>
          </a:p>
        </p:txBody>
      </p:sp>
      <p:sp>
        <p:nvSpPr>
          <p:cNvPr id="9" name="Subtitle">
            <a:extLst>
              <a:ext uri="{FF2B5EF4-FFF2-40B4-BE49-F238E27FC236}">
                <a16:creationId xmlns:a16="http://schemas.microsoft.com/office/drawing/2014/main" id="{D0818C70-A8E1-4BE4-9EF2-0E79CEB29C4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63600" y="1719629"/>
            <a:ext cx="8469948" cy="587441"/>
          </a:xfrm>
          <a:prstGeom prst="rect">
            <a:avLst/>
          </a:prstGeom>
        </p:spPr>
        <p:txBody>
          <a:bodyPr wrap="square" lIns="0" tIns="216000" rIns="0" bIns="0">
            <a:spAutoFit/>
          </a:bodyPr>
          <a:lstStyle>
            <a:lvl1pPr marL="0" marR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400">
                <a:solidFill>
                  <a:schemeClr val="tx1"/>
                </a:solidFill>
                <a:latin typeface="GT Sectra Fine Rg" panose="00000500000000000000" pitchFamily="50" charset="0"/>
              </a:defRPr>
            </a:lvl1pPr>
          </a:lstStyle>
          <a:p>
            <a:pPr marL="0" marR="0" lvl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/>
              <a:t>Insert subtitle here at 24pt, align to the baseline of the title</a:t>
            </a: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0EB93430-BE2C-484C-A61F-42B341860A3D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370755" y="3047493"/>
            <a:ext cx="2581200" cy="1906846"/>
          </a:xfrm>
        </p:spPr>
        <p:txBody>
          <a:bodyPr/>
          <a:lstStyle>
            <a:lvl1pPr>
              <a:defRPr sz="1800">
                <a:solidFill>
                  <a:schemeClr val="accent2"/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1415CA21-78F8-4A21-A8C3-EFC62B6B6E3F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3323487" y="3047493"/>
            <a:ext cx="2581200" cy="1906846"/>
          </a:xfrm>
        </p:spPr>
        <p:txBody>
          <a:bodyPr/>
          <a:lstStyle>
            <a:lvl1pPr>
              <a:defRPr sz="1800">
                <a:solidFill>
                  <a:schemeClr val="accent2"/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2E8CAB09-976A-476A-A6AB-41E26C10C37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6276033" y="3047493"/>
            <a:ext cx="2581200" cy="1906846"/>
          </a:xfrm>
        </p:spPr>
        <p:txBody>
          <a:bodyPr/>
          <a:lstStyle>
            <a:lvl1pPr>
              <a:defRPr sz="1800">
                <a:solidFill>
                  <a:schemeClr val="accent2"/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6E625A0A-996E-459E-B204-F1FF451D43B4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9227196" y="3047493"/>
            <a:ext cx="2581200" cy="1906846"/>
          </a:xfrm>
        </p:spPr>
        <p:txBody>
          <a:bodyPr/>
          <a:lstStyle>
            <a:lvl1pPr>
              <a:defRPr sz="1800">
                <a:solidFill>
                  <a:schemeClr val="accent2"/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16" name="Text Box Outline">
            <a:extLst>
              <a:ext uri="{FF2B5EF4-FFF2-40B4-BE49-F238E27FC236}">
                <a16:creationId xmlns:a16="http://schemas.microsoft.com/office/drawing/2014/main" id="{2702ADDD-4A95-4935-834E-F7E3B64DB297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381000" y="5495564"/>
            <a:ext cx="11428406" cy="549636"/>
          </a:xfrm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lIns="216000" tIns="126000" rIns="216000" bIns="144000" anchor="ctr">
            <a:spAutoFit/>
          </a:bodyPr>
          <a:lstStyle>
            <a:lvl1pPr algn="ctr"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60709178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Keypoints 4.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ay BG">
            <a:extLst>
              <a:ext uri="{FF2B5EF4-FFF2-40B4-BE49-F238E27FC236}">
                <a16:creationId xmlns:a16="http://schemas.microsoft.com/office/drawing/2014/main" id="{088C38D8-C195-4F4A-9AD9-7825090A4D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6096000" y="0"/>
            <a:ext cx="6096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A261983-A742-4113-A2CA-210939B91661}"/>
              </a:ext>
            </a:extLst>
          </p:cNvPr>
          <p:cNvSpPr>
            <a:spLocks noGrp="1"/>
          </p:cNvSpPr>
          <p:nvPr>
            <p:ph type="ftr" sz="quarter" idx="47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3F2743-C823-4B41-92FD-DCBB9D596D32}"/>
              </a:ext>
            </a:extLst>
          </p:cNvPr>
          <p:cNvSpPr>
            <a:spLocks noGrp="1"/>
          </p:cNvSpPr>
          <p:nvPr>
            <p:ph type="sldNum" sz="quarter" idx="48"/>
          </p:nvPr>
        </p:nvSpPr>
        <p:spPr/>
        <p:txBody>
          <a:bodyPr/>
          <a:lstStyle/>
          <a:p>
            <a:fld id="{876872E1-3CB8-45EA-A826-1429BD5BE353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28" name="Title 6">
            <a:extLst>
              <a:ext uri="{FF2B5EF4-FFF2-40B4-BE49-F238E27FC236}">
                <a16:creationId xmlns:a16="http://schemas.microsoft.com/office/drawing/2014/main" id="{90368856-57A5-49F1-A9FA-96B7C03393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51175" y="1243616"/>
            <a:ext cx="4347862" cy="1218795"/>
          </a:xfrm>
        </p:spPr>
        <p:txBody>
          <a:bodyPr wrap="square">
            <a:spAutoFit/>
          </a:bodyPr>
          <a:lstStyle>
            <a:lvl1pPr>
              <a:defRPr sz="4400">
                <a:latin typeface="Graphik Semibold" panose="020B0703030202060203" pitchFamily="34" charset="0"/>
              </a:defRPr>
            </a:lvl1pPr>
          </a:lstStyle>
          <a:p>
            <a:r>
              <a:rPr lang="en-US"/>
              <a:t>Insert short headline</a:t>
            </a:r>
            <a:endParaRPr lang="en-GB"/>
          </a:p>
        </p:txBody>
      </p:sp>
      <p:sp>
        <p:nvSpPr>
          <p:cNvPr id="29" name="Subtitle">
            <a:extLst>
              <a:ext uri="{FF2B5EF4-FFF2-40B4-BE49-F238E27FC236}">
                <a16:creationId xmlns:a16="http://schemas.microsoft.com/office/drawing/2014/main" id="{C022FAAB-7C8D-4B15-94F8-4607E2839D6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68400" y="2331300"/>
            <a:ext cx="4318083" cy="956773"/>
          </a:xfrm>
          <a:prstGeom prst="rect">
            <a:avLst/>
          </a:prstGeom>
        </p:spPr>
        <p:txBody>
          <a:bodyPr wrap="square" lIns="0" tIns="216000" rIns="0" bIns="0">
            <a:spAutoFit/>
          </a:bodyPr>
          <a:lstStyle>
            <a:lvl1pPr marL="0" marR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400">
                <a:solidFill>
                  <a:schemeClr val="tx1"/>
                </a:solidFill>
                <a:latin typeface="GT Sectra Fine Rg" panose="00000500000000000000" pitchFamily="50" charset="0"/>
              </a:defRPr>
            </a:lvl1pPr>
          </a:lstStyle>
          <a:p>
            <a:pPr marL="0" marR="0" lvl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/>
              <a:t>Insert subtitle here at 24pt, align box to the baseline of the title</a:t>
            </a:r>
          </a:p>
        </p:txBody>
      </p:sp>
      <p:sp>
        <p:nvSpPr>
          <p:cNvPr id="27" name="Intro">
            <a:extLst>
              <a:ext uri="{FF2B5EF4-FFF2-40B4-BE49-F238E27FC236}">
                <a16:creationId xmlns:a16="http://schemas.microsoft.com/office/drawing/2014/main" id="{8C78743F-8F68-4E91-B8C9-DFBA0B31F21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75600" y="3699840"/>
            <a:ext cx="4323475" cy="1710360"/>
          </a:xfrm>
        </p:spPr>
        <p:txBody>
          <a:bodyPr tIns="0"/>
          <a:lstStyle>
            <a:lvl1pPr>
              <a:defRPr sz="2000">
                <a:solidFill>
                  <a:schemeClr val="tx1"/>
                </a:solidFill>
                <a:latin typeface="+mn-lt"/>
              </a:defRPr>
            </a:lvl1pPr>
            <a:lvl2pPr marL="180000" indent="-180000"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   </a:t>
            </a:r>
          </a:p>
        </p:txBody>
      </p:sp>
      <p:sp>
        <p:nvSpPr>
          <p:cNvPr id="16" name="Text Placeholder 1">
            <a:extLst>
              <a:ext uri="{FF2B5EF4-FFF2-40B4-BE49-F238E27FC236}">
                <a16:creationId xmlns:a16="http://schemas.microsoft.com/office/drawing/2014/main" id="{4206FD20-71FF-49A6-89F0-4A56FAEACE9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669575" y="1127322"/>
            <a:ext cx="2188676" cy="1906846"/>
          </a:xfrm>
        </p:spPr>
        <p:txBody>
          <a:bodyPr/>
          <a:lstStyle>
            <a:lvl1pPr>
              <a:defRPr sz="5400">
                <a:solidFill>
                  <a:schemeClr val="accent2"/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00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E04AE50B-705B-4022-9315-51B68F117CE3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9430787" y="1127322"/>
            <a:ext cx="2188676" cy="1906846"/>
          </a:xfrm>
        </p:spPr>
        <p:txBody>
          <a:bodyPr/>
          <a:lstStyle>
            <a:lvl1pPr>
              <a:defRPr sz="5400">
                <a:solidFill>
                  <a:schemeClr val="accent2"/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00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2BA98F49-E609-4758-9336-AFE59BE884D8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669575" y="3639357"/>
            <a:ext cx="2188676" cy="1906846"/>
          </a:xfrm>
        </p:spPr>
        <p:txBody>
          <a:bodyPr/>
          <a:lstStyle>
            <a:lvl1pPr>
              <a:defRPr sz="5400">
                <a:solidFill>
                  <a:schemeClr val="accent2"/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00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CC51C1C2-2BF2-4F56-8C05-29B600FD8688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430787" y="3639357"/>
            <a:ext cx="2188676" cy="1906846"/>
          </a:xfrm>
        </p:spPr>
        <p:txBody>
          <a:bodyPr/>
          <a:lstStyle>
            <a:lvl1pPr>
              <a:defRPr sz="5400">
                <a:solidFill>
                  <a:schemeClr val="accent2"/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00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764874836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Keypoints 4.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D957934-3DA2-4964-B3E7-0E3B42164CF7}"/>
              </a:ext>
            </a:extLst>
          </p:cNvPr>
          <p:cNvSpPr>
            <a:spLocks noGrp="1"/>
          </p:cNvSpPr>
          <p:nvPr>
            <p:ph type="ftr" sz="quarter" idx="53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4814E38-F281-45A9-8B05-E1DC78157537}"/>
              </a:ext>
            </a:extLst>
          </p:cNvPr>
          <p:cNvSpPr>
            <a:spLocks noGrp="1"/>
          </p:cNvSpPr>
          <p:nvPr>
            <p:ph type="sldNum" sz="quarter" idx="54"/>
          </p:nvPr>
        </p:nvSpPr>
        <p:spPr/>
        <p:txBody>
          <a:bodyPr/>
          <a:lstStyle/>
          <a:p>
            <a:fld id="{876872E1-3CB8-45EA-A826-1429BD5BE353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30" name="Title 6">
            <a:extLst>
              <a:ext uri="{FF2B5EF4-FFF2-40B4-BE49-F238E27FC236}">
                <a16:creationId xmlns:a16="http://schemas.microsoft.com/office/drawing/2014/main" id="{3EF38F74-4B8F-4658-B71D-A702769818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51175" y="1243616"/>
            <a:ext cx="4347862" cy="1218795"/>
          </a:xfrm>
        </p:spPr>
        <p:txBody>
          <a:bodyPr wrap="square">
            <a:spAutoFit/>
          </a:bodyPr>
          <a:lstStyle>
            <a:lvl1pPr>
              <a:defRPr sz="4400">
                <a:latin typeface="Graphik Semibold" panose="020B0703030202060203" pitchFamily="34" charset="0"/>
              </a:defRPr>
            </a:lvl1pPr>
          </a:lstStyle>
          <a:p>
            <a:r>
              <a:rPr lang="en-US"/>
              <a:t>Insert short headline</a:t>
            </a:r>
            <a:endParaRPr lang="en-GB"/>
          </a:p>
        </p:txBody>
      </p:sp>
      <p:sp>
        <p:nvSpPr>
          <p:cNvPr id="31" name="Subtitle">
            <a:extLst>
              <a:ext uri="{FF2B5EF4-FFF2-40B4-BE49-F238E27FC236}">
                <a16:creationId xmlns:a16="http://schemas.microsoft.com/office/drawing/2014/main" id="{7AAAF536-B1CB-4611-97AE-6979EAF09213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68400" y="2331300"/>
            <a:ext cx="4318083" cy="956773"/>
          </a:xfrm>
          <a:prstGeom prst="rect">
            <a:avLst/>
          </a:prstGeom>
        </p:spPr>
        <p:txBody>
          <a:bodyPr wrap="square" lIns="0" tIns="216000" rIns="0" bIns="0">
            <a:spAutoFit/>
          </a:bodyPr>
          <a:lstStyle>
            <a:lvl1pPr marL="0" marR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400">
                <a:solidFill>
                  <a:schemeClr val="tx1"/>
                </a:solidFill>
                <a:latin typeface="GT Sectra Fine Rg" panose="00000500000000000000" pitchFamily="50" charset="0"/>
              </a:defRPr>
            </a:lvl1pPr>
          </a:lstStyle>
          <a:p>
            <a:pPr marL="0" marR="0" lvl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/>
              <a:t>Insert subtitle here at 24pt, align box to the baseline of the title</a:t>
            </a:r>
          </a:p>
        </p:txBody>
      </p:sp>
      <p:sp>
        <p:nvSpPr>
          <p:cNvPr id="29" name="Intro">
            <a:extLst>
              <a:ext uri="{FF2B5EF4-FFF2-40B4-BE49-F238E27FC236}">
                <a16:creationId xmlns:a16="http://schemas.microsoft.com/office/drawing/2014/main" id="{AD13162D-D51A-4A4B-A4B0-2F329718473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75600" y="3699840"/>
            <a:ext cx="4323475" cy="1710360"/>
          </a:xfrm>
        </p:spPr>
        <p:txBody>
          <a:bodyPr tIns="0"/>
          <a:lstStyle>
            <a:lvl1pPr>
              <a:defRPr sz="2000">
                <a:solidFill>
                  <a:schemeClr val="tx1"/>
                </a:solidFill>
                <a:latin typeface="+mn-lt"/>
              </a:defRPr>
            </a:lvl1pPr>
            <a:lvl2pPr marL="180000" indent="-180000"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   </a:t>
            </a:r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AAA8E35D-3807-4495-BC60-8CA44709194A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286501" y="1246732"/>
            <a:ext cx="2556000" cy="2160000"/>
          </a:xfrm>
        </p:spPr>
        <p:txBody>
          <a:bodyPr/>
          <a:lstStyle>
            <a:lvl1pPr>
              <a:defRPr sz="1800">
                <a:solidFill>
                  <a:schemeClr val="accent1"/>
                </a:solidFill>
                <a:latin typeface="Graphik Semibold" panose="020B0703030202060203" pitchFamily="34" charset="0"/>
              </a:defRPr>
            </a:lvl1pPr>
            <a:lvl2pPr marL="0" indent="0">
              <a:buNone/>
              <a:defRPr sz="16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tx1"/>
                </a:solidFill>
              </a:defRPr>
            </a:lvl3pPr>
            <a:lvl4pPr>
              <a:defRPr sz="1400">
                <a:solidFill>
                  <a:schemeClr val="tx1"/>
                </a:solidFill>
              </a:defRPr>
            </a:lvl4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14D9F2D3-D71B-404C-9CBA-AE027B605579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6286501" y="3884344"/>
            <a:ext cx="2556000" cy="2160000"/>
          </a:xfrm>
        </p:spPr>
        <p:txBody>
          <a:bodyPr/>
          <a:lstStyle>
            <a:lvl1pPr>
              <a:defRPr sz="1800">
                <a:solidFill>
                  <a:schemeClr val="accent1"/>
                </a:solidFill>
                <a:latin typeface="Graphik Semibold" panose="020B0703030202060203" pitchFamily="34" charset="0"/>
              </a:defRPr>
            </a:lvl1pPr>
            <a:lvl2pPr marL="0" indent="0">
              <a:buNone/>
              <a:defRPr sz="16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tx1"/>
                </a:solidFill>
              </a:defRPr>
            </a:lvl3pPr>
            <a:lvl4pPr>
              <a:defRPr sz="1400">
                <a:solidFill>
                  <a:schemeClr val="tx1"/>
                </a:solidFill>
              </a:defRPr>
            </a:lvl4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AD2A28F1-9D38-43D4-A999-5FDE13A643B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9237662" y="1246732"/>
            <a:ext cx="2556000" cy="2160000"/>
          </a:xfrm>
        </p:spPr>
        <p:txBody>
          <a:bodyPr/>
          <a:lstStyle>
            <a:lvl1pPr>
              <a:defRPr sz="1800">
                <a:solidFill>
                  <a:schemeClr val="accent1"/>
                </a:solidFill>
                <a:latin typeface="Graphik Semibold" panose="020B0703030202060203" pitchFamily="34" charset="0"/>
              </a:defRPr>
            </a:lvl1pPr>
            <a:lvl2pPr marL="0" indent="0">
              <a:buNone/>
              <a:defRPr sz="16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tx1"/>
                </a:solidFill>
              </a:defRPr>
            </a:lvl3pPr>
            <a:lvl4pPr>
              <a:defRPr sz="1400">
                <a:solidFill>
                  <a:schemeClr val="tx1"/>
                </a:solidFill>
              </a:defRPr>
            </a:lvl4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3F467F02-0682-4906-8BF8-21C37B415E1B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9237662" y="3884344"/>
            <a:ext cx="2556000" cy="2160000"/>
          </a:xfrm>
        </p:spPr>
        <p:txBody>
          <a:bodyPr/>
          <a:lstStyle>
            <a:lvl1pPr>
              <a:defRPr sz="1800">
                <a:solidFill>
                  <a:schemeClr val="accent1"/>
                </a:solidFill>
                <a:latin typeface="Graphik Semibold" panose="020B0703030202060203" pitchFamily="34" charset="0"/>
              </a:defRPr>
            </a:lvl1pPr>
            <a:lvl2pPr marL="0" indent="0">
              <a:buNone/>
              <a:defRPr sz="16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tx1"/>
                </a:solidFill>
              </a:defRPr>
            </a:lvl3pPr>
            <a:lvl4pPr>
              <a:defRPr sz="1400">
                <a:solidFill>
                  <a:schemeClr val="tx1"/>
                </a:solidFill>
              </a:defRPr>
            </a:lvl4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926240889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our Keypoints 4.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91B1FE-AE34-4416-A1BC-6F82EB9324C0}"/>
              </a:ext>
            </a:extLst>
          </p:cNvPr>
          <p:cNvSpPr>
            <a:spLocks noGrp="1"/>
          </p:cNvSpPr>
          <p:nvPr>
            <p:ph type="ftr" sz="quarter" idx="45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30EC96-FA09-4111-8081-280557CEE2F3}"/>
              </a:ext>
            </a:extLst>
          </p:cNvPr>
          <p:cNvSpPr>
            <a:spLocks noGrp="1"/>
          </p:cNvSpPr>
          <p:nvPr>
            <p:ph type="sldNum" sz="quarter" idx="46"/>
          </p:nvPr>
        </p:nvSpPr>
        <p:spPr/>
        <p:txBody>
          <a:bodyPr/>
          <a:lstStyle/>
          <a:p>
            <a:fld id="{876872E1-3CB8-45EA-A826-1429BD5BE353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2707D39A-7BC0-4578-8E28-8F9273306AF4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377998" y="381599"/>
            <a:ext cx="4921077" cy="5663601"/>
          </a:xfrm>
          <a:custGeom>
            <a:avLst/>
            <a:gdLst>
              <a:gd name="connsiteX0" fmla="*/ 0 w 5299075"/>
              <a:gd name="connsiteY0" fmla="*/ 0 h 6874525"/>
              <a:gd name="connsiteX1" fmla="*/ 5299075 w 5299075"/>
              <a:gd name="connsiteY1" fmla="*/ 0 h 6874525"/>
              <a:gd name="connsiteX2" fmla="*/ 5299075 w 5299075"/>
              <a:gd name="connsiteY2" fmla="*/ 462776 h 6874525"/>
              <a:gd name="connsiteX3" fmla="*/ 5299075 w 5299075"/>
              <a:gd name="connsiteY3" fmla="*/ 2606040 h 6874525"/>
              <a:gd name="connsiteX4" fmla="*/ 5299075 w 5299075"/>
              <a:gd name="connsiteY4" fmla="*/ 3526971 h 6874525"/>
              <a:gd name="connsiteX5" fmla="*/ 5299075 w 5299075"/>
              <a:gd name="connsiteY5" fmla="*/ 3530827 h 6874525"/>
              <a:gd name="connsiteX6" fmla="*/ 5299075 w 5299075"/>
              <a:gd name="connsiteY6" fmla="*/ 6058582 h 6874525"/>
              <a:gd name="connsiteX7" fmla="*/ 5299075 w 5299075"/>
              <a:gd name="connsiteY7" fmla="*/ 6311900 h 6874525"/>
              <a:gd name="connsiteX8" fmla="*/ 5299075 w 5299075"/>
              <a:gd name="connsiteY8" fmla="*/ 6395224 h 6874525"/>
              <a:gd name="connsiteX9" fmla="*/ 5299075 w 5299075"/>
              <a:gd name="connsiteY9" fmla="*/ 6874525 h 6874525"/>
              <a:gd name="connsiteX10" fmla="*/ 0 w 5299075"/>
              <a:gd name="connsiteY10" fmla="*/ 6874525 h 6874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99075" h="6874525">
                <a:moveTo>
                  <a:pt x="0" y="0"/>
                </a:moveTo>
                <a:lnTo>
                  <a:pt x="5299075" y="0"/>
                </a:lnTo>
                <a:lnTo>
                  <a:pt x="5299075" y="462776"/>
                </a:lnTo>
                <a:lnTo>
                  <a:pt x="5299075" y="2606040"/>
                </a:lnTo>
                <a:lnTo>
                  <a:pt x="5299075" y="3526971"/>
                </a:lnTo>
                <a:lnTo>
                  <a:pt x="5299075" y="3530827"/>
                </a:lnTo>
                <a:lnTo>
                  <a:pt x="5299075" y="6058582"/>
                </a:lnTo>
                <a:lnTo>
                  <a:pt x="5299075" y="6311900"/>
                </a:lnTo>
                <a:lnTo>
                  <a:pt x="5299075" y="6395224"/>
                </a:lnTo>
                <a:lnTo>
                  <a:pt x="5299075" y="6874525"/>
                </a:lnTo>
                <a:lnTo>
                  <a:pt x="0" y="687452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720000" tIns="0" rIns="720000" bIns="900000" anchor="ctr" anchorCtr="0">
            <a:noAutofit/>
          </a:bodyPr>
          <a:lstStyle>
            <a:lvl1pPr algn="ctr">
              <a:spcBef>
                <a:spcPts val="0"/>
              </a:spcBef>
              <a:defRPr sz="1600" b="0" cap="none" baseline="0">
                <a:latin typeface="+mn-lt"/>
              </a:defRPr>
            </a:lvl1pPr>
          </a:lstStyle>
          <a:p>
            <a:r>
              <a:rPr lang="en-US"/>
              <a:t>Click on the icon to insert image </a:t>
            </a:r>
            <a:br>
              <a:rPr lang="en-US"/>
            </a:br>
            <a:r>
              <a:rPr lang="en-US"/>
              <a:t>in placeholder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5569AB5-623D-481D-9063-98ADEE99F1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05499" y="637200"/>
            <a:ext cx="5903913" cy="1218795"/>
          </a:xfrm>
        </p:spPr>
        <p:txBody>
          <a:bodyPr>
            <a:spAutoFit/>
          </a:bodyPr>
          <a:lstStyle>
            <a:lvl1pPr>
              <a:defRPr sz="4400"/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endParaRPr lang="en-CA"/>
          </a:p>
        </p:txBody>
      </p:sp>
      <p:sp>
        <p:nvSpPr>
          <p:cNvPr id="18" name="Subhead 1">
            <a:extLst>
              <a:ext uri="{FF2B5EF4-FFF2-40B4-BE49-F238E27FC236}">
                <a16:creationId xmlns:a16="http://schemas.microsoft.com/office/drawing/2014/main" id="{54BFE6EE-1365-4361-90A6-8B1824D238C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905499" y="2407358"/>
            <a:ext cx="1968501" cy="567068"/>
          </a:xfrm>
        </p:spPr>
        <p:txBody>
          <a:bodyPr/>
          <a:lstStyle>
            <a:lvl1pPr>
              <a:defRPr sz="1800">
                <a:solidFill>
                  <a:schemeClr val="accent1"/>
                </a:solidFill>
                <a:latin typeface="Graphik Semibold" panose="020B0703030202060203" pitchFamily="34" charset="0"/>
              </a:defRPr>
            </a:lvl1pPr>
            <a:lvl2pPr marL="0" indent="0">
              <a:buNone/>
              <a:defRPr sz="1600"/>
            </a:lvl2pPr>
            <a:lvl3pPr>
              <a:defRPr sz="1400"/>
            </a:lvl3pPr>
            <a:lvl4pPr>
              <a:defRPr sz="1400"/>
            </a:lvl4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19" name="Text Placeholder 1">
            <a:extLst>
              <a:ext uri="{FF2B5EF4-FFF2-40B4-BE49-F238E27FC236}">
                <a16:creationId xmlns:a16="http://schemas.microsoft.com/office/drawing/2014/main" id="{CA3F452B-5233-4410-B1D5-66733E1BA77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251825" y="2407358"/>
            <a:ext cx="3557588" cy="763200"/>
          </a:xfrm>
        </p:spPr>
        <p:txBody>
          <a:bodyPr/>
          <a:lstStyle>
            <a:lvl1pPr>
              <a:defRPr sz="1600">
                <a:latin typeface="+mn-lt"/>
              </a:defRPr>
            </a:lvl1pPr>
            <a:lvl2pPr marL="180000" indent="-180000">
              <a:buFont typeface="Arial" panose="020B0604020202020204" pitchFamily="34" charset="0"/>
              <a:buChar char="•"/>
              <a:defRPr sz="1600"/>
            </a:lvl2pPr>
            <a:lvl3pPr marL="180000" indent="0">
              <a:buNone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4" name="Subhead 2">
            <a:extLst>
              <a:ext uri="{FF2B5EF4-FFF2-40B4-BE49-F238E27FC236}">
                <a16:creationId xmlns:a16="http://schemas.microsoft.com/office/drawing/2014/main" id="{EE3E60DC-2FA3-45BF-A036-826B994FF058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905499" y="3370880"/>
            <a:ext cx="1968501" cy="567068"/>
          </a:xfrm>
        </p:spPr>
        <p:txBody>
          <a:bodyPr/>
          <a:lstStyle>
            <a:lvl1pPr>
              <a:defRPr sz="1800">
                <a:solidFill>
                  <a:schemeClr val="accent1"/>
                </a:solidFill>
                <a:latin typeface="Graphik Semibold" panose="020B0703030202060203" pitchFamily="34" charset="0"/>
              </a:defRPr>
            </a:lvl1pPr>
            <a:lvl2pPr marL="0" indent="0">
              <a:buNone/>
              <a:defRPr sz="1600"/>
            </a:lvl2pPr>
            <a:lvl3pPr>
              <a:defRPr sz="1400"/>
            </a:lvl3pPr>
            <a:lvl4pPr>
              <a:defRPr sz="1400"/>
            </a:lvl4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87315CF5-7805-443E-A3BF-9D7AB244C1FB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251825" y="3370880"/>
            <a:ext cx="3557588" cy="763200"/>
          </a:xfrm>
        </p:spPr>
        <p:txBody>
          <a:bodyPr/>
          <a:lstStyle>
            <a:lvl1pPr>
              <a:defRPr sz="1600">
                <a:latin typeface="+mn-lt"/>
              </a:defRPr>
            </a:lvl1pPr>
            <a:lvl2pPr marL="180000" indent="-180000">
              <a:buFont typeface="Arial" panose="020B0604020202020204" pitchFamily="34" charset="0"/>
              <a:buChar char="•"/>
              <a:defRPr sz="1600"/>
            </a:lvl2pPr>
            <a:lvl3pPr marL="180000" indent="0">
              <a:buNone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6" name="Subhead 3">
            <a:extLst>
              <a:ext uri="{FF2B5EF4-FFF2-40B4-BE49-F238E27FC236}">
                <a16:creationId xmlns:a16="http://schemas.microsoft.com/office/drawing/2014/main" id="{95DBB09C-8653-406F-8624-E102C2B49EC9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905499" y="4334402"/>
            <a:ext cx="1968501" cy="567068"/>
          </a:xfrm>
        </p:spPr>
        <p:txBody>
          <a:bodyPr/>
          <a:lstStyle>
            <a:lvl1pPr>
              <a:defRPr sz="1800">
                <a:solidFill>
                  <a:schemeClr val="accent1"/>
                </a:solidFill>
                <a:latin typeface="Graphik Semibold" panose="020B0703030202060203" pitchFamily="34" charset="0"/>
              </a:defRPr>
            </a:lvl1pPr>
            <a:lvl2pPr marL="0" indent="0">
              <a:buNone/>
              <a:defRPr sz="1600"/>
            </a:lvl2pPr>
            <a:lvl3pPr>
              <a:defRPr sz="1400"/>
            </a:lvl3pPr>
            <a:lvl4pPr>
              <a:defRPr sz="1400"/>
            </a:lvl4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880A5700-1B10-4241-B81C-7BC912E28C54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8251825" y="4334402"/>
            <a:ext cx="3557588" cy="763200"/>
          </a:xfrm>
        </p:spPr>
        <p:txBody>
          <a:bodyPr/>
          <a:lstStyle>
            <a:lvl1pPr>
              <a:defRPr sz="1600">
                <a:latin typeface="+mn-lt"/>
              </a:defRPr>
            </a:lvl1pPr>
            <a:lvl2pPr marL="180000" indent="-180000">
              <a:buFont typeface="Arial" panose="020B0604020202020204" pitchFamily="34" charset="0"/>
              <a:buChar char="•"/>
              <a:defRPr sz="1600"/>
            </a:lvl2pPr>
            <a:lvl3pPr marL="180000" indent="0">
              <a:buNone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8" name="Subhead 4">
            <a:extLst>
              <a:ext uri="{FF2B5EF4-FFF2-40B4-BE49-F238E27FC236}">
                <a16:creationId xmlns:a16="http://schemas.microsoft.com/office/drawing/2014/main" id="{0752C426-53BE-4221-80BF-7A146E6012F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5905499" y="5297925"/>
            <a:ext cx="1968501" cy="567068"/>
          </a:xfrm>
        </p:spPr>
        <p:txBody>
          <a:bodyPr/>
          <a:lstStyle>
            <a:lvl1pPr>
              <a:defRPr sz="1800">
                <a:solidFill>
                  <a:schemeClr val="accent1"/>
                </a:solidFill>
                <a:latin typeface="Graphik Semibold" panose="020B0703030202060203" pitchFamily="34" charset="0"/>
              </a:defRPr>
            </a:lvl1pPr>
            <a:lvl2pPr marL="0" indent="0">
              <a:buNone/>
              <a:defRPr sz="1600"/>
            </a:lvl2pPr>
            <a:lvl3pPr>
              <a:defRPr sz="1400"/>
            </a:lvl3pPr>
            <a:lvl4pPr>
              <a:defRPr sz="1400"/>
            </a:lvl4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B517634B-4371-468C-A678-2F3C25A5287B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8251825" y="5297925"/>
            <a:ext cx="3557588" cy="763200"/>
          </a:xfrm>
        </p:spPr>
        <p:txBody>
          <a:bodyPr/>
          <a:lstStyle>
            <a:lvl1pPr>
              <a:defRPr sz="1600">
                <a:latin typeface="+mn-lt"/>
              </a:defRPr>
            </a:lvl1pPr>
            <a:lvl2pPr marL="180000" indent="-180000">
              <a:buFont typeface="Arial" panose="020B0604020202020204" pitchFamily="34" charset="0"/>
              <a:buChar char="•"/>
              <a:defRPr sz="1600"/>
            </a:lvl2pPr>
            <a:lvl3pPr marL="180000" indent="0">
              <a:buNone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972465322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Keypoints 4.9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1EF786E-2385-4461-8F34-FA0992EEA10A}"/>
              </a:ext>
            </a:extLst>
          </p:cNvPr>
          <p:cNvSpPr>
            <a:spLocks noGrp="1"/>
          </p:cNvSpPr>
          <p:nvPr>
            <p:ph type="ftr" sz="quarter" idx="42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046DD7-DE40-40AF-9B9B-22C656B64F04}"/>
              </a:ext>
            </a:extLst>
          </p:cNvPr>
          <p:cNvSpPr>
            <a:spLocks noGrp="1"/>
          </p:cNvSpPr>
          <p:nvPr>
            <p:ph type="sldNum" sz="quarter" idx="43"/>
          </p:nvPr>
        </p:nvSpPr>
        <p:spPr/>
        <p:txBody>
          <a:bodyPr/>
          <a:lstStyle/>
          <a:p>
            <a:fld id="{876872E1-3CB8-45EA-A826-1429BD5BE353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15" name="Title 2">
            <a:extLst>
              <a:ext uri="{FF2B5EF4-FFF2-40B4-BE49-F238E27FC236}">
                <a16:creationId xmlns:a16="http://schemas.microsoft.com/office/drawing/2014/main" id="{DB8EA5E2-F665-4C63-B414-F59D255B78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7668" y="980884"/>
            <a:ext cx="10256403" cy="609398"/>
          </a:xfrm>
        </p:spPr>
        <p:txBody>
          <a:bodyPr wrap="square">
            <a:spAutoFit/>
          </a:bodyPr>
          <a:lstStyle>
            <a:lvl1pPr>
              <a:defRPr sz="4400">
                <a:solidFill>
                  <a:schemeClr val="accent5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14" name="Intro">
            <a:extLst>
              <a:ext uri="{FF2B5EF4-FFF2-40B4-BE49-F238E27FC236}">
                <a16:creationId xmlns:a16="http://schemas.microsoft.com/office/drawing/2014/main" id="{55A39688-09C1-4B4F-B015-9F5B1E7B863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68400" y="1443038"/>
            <a:ext cx="10226950" cy="2095092"/>
          </a:xfrm>
        </p:spPr>
        <p:txBody>
          <a:bodyPr tIns="396000"/>
          <a:lstStyle>
            <a:lvl1pPr>
              <a:defRPr sz="2800">
                <a:solidFill>
                  <a:schemeClr val="tx1"/>
                </a:solidFill>
                <a:latin typeface="GT Sectra Fine Rg" panose="00000500000000000000" pitchFamily="50" charset="0"/>
              </a:defRPr>
            </a:lvl1pPr>
            <a:lvl2pPr marL="0" indent="0">
              <a:spcBef>
                <a:spcPts val="1800"/>
              </a:spcBef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   </a:t>
            </a:r>
          </a:p>
        </p:txBody>
      </p:sp>
      <p:sp>
        <p:nvSpPr>
          <p:cNvPr id="8" name="Subhead">
            <a:extLst>
              <a:ext uri="{FF2B5EF4-FFF2-40B4-BE49-F238E27FC236}">
                <a16:creationId xmlns:a16="http://schemas.microsoft.com/office/drawing/2014/main" id="{58EB9B8D-1FD1-4787-BF26-304A4693103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76048" y="3951876"/>
            <a:ext cx="10226940" cy="276999"/>
          </a:xfrm>
        </p:spPr>
        <p:txBody>
          <a:bodyPr wrap="square" anchor="b">
            <a:spAutoFit/>
          </a:bodyPr>
          <a:lstStyle>
            <a:lvl1pPr>
              <a:defRPr sz="1800">
                <a:solidFill>
                  <a:schemeClr val="accent5"/>
                </a:solidFill>
                <a:latin typeface="Graphik Semibold" panose="020B0703030202060203" pitchFamily="34" charset="0"/>
              </a:defRPr>
            </a:lvl1pPr>
            <a:lvl2pPr marL="0" indent="0">
              <a:buNone/>
              <a:defRPr sz="1600"/>
            </a:lvl2pPr>
            <a:lvl3pPr>
              <a:defRPr sz="1400"/>
            </a:lvl3pPr>
            <a:lvl4pPr>
              <a:defRPr sz="1400"/>
            </a:lvl4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E77D1A00-91CA-4945-9F2D-AED7937695F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76048" y="4543786"/>
            <a:ext cx="2268000" cy="1501413"/>
          </a:xfrm>
        </p:spPr>
        <p:txBody>
          <a:bodyPr/>
          <a:lstStyle>
            <a:lvl1pPr>
              <a:defRPr sz="1600">
                <a:latin typeface="+mn-lt"/>
              </a:defRPr>
            </a:lvl1pPr>
            <a:lvl2pPr marL="180000" indent="-180000">
              <a:buFont typeface="Arial" panose="020B0604020202020204" pitchFamily="34" charset="0"/>
              <a:buChar char="•"/>
              <a:defRPr sz="1600"/>
            </a:lvl2pPr>
            <a:lvl3pPr marL="180000" indent="0">
              <a:buNone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689E778E-482C-4379-A248-D9D70097CF33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3629028" y="4543786"/>
            <a:ext cx="2268000" cy="1501413"/>
          </a:xfrm>
        </p:spPr>
        <p:txBody>
          <a:bodyPr/>
          <a:lstStyle>
            <a:lvl1pPr>
              <a:defRPr sz="1600">
                <a:latin typeface="+mn-lt"/>
              </a:defRPr>
            </a:lvl1pPr>
            <a:lvl2pPr marL="180000" indent="-180000">
              <a:buFont typeface="Arial" panose="020B0604020202020204" pitchFamily="34" charset="0"/>
              <a:buChar char="•"/>
              <a:defRPr sz="1600"/>
            </a:lvl2pPr>
            <a:lvl3pPr marL="180000" indent="0">
              <a:buNone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EC688AA0-BA2E-4492-A759-6E59CDEE4FA1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6282008" y="4543786"/>
            <a:ext cx="2268000" cy="1501413"/>
          </a:xfrm>
        </p:spPr>
        <p:txBody>
          <a:bodyPr/>
          <a:lstStyle>
            <a:lvl1pPr>
              <a:defRPr sz="1600">
                <a:latin typeface="+mn-lt"/>
              </a:defRPr>
            </a:lvl1pPr>
            <a:lvl2pPr marL="180000" indent="-180000">
              <a:buFont typeface="Arial" panose="020B0604020202020204" pitchFamily="34" charset="0"/>
              <a:buChar char="•"/>
              <a:defRPr sz="1600"/>
            </a:lvl2pPr>
            <a:lvl3pPr marL="180000" indent="0">
              <a:buNone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18D8972-DDB3-4797-AD40-FD7C87EC77B4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8934988" y="4543786"/>
            <a:ext cx="2268000" cy="1501413"/>
          </a:xfrm>
        </p:spPr>
        <p:txBody>
          <a:bodyPr/>
          <a:lstStyle>
            <a:lvl1pPr>
              <a:defRPr sz="1600">
                <a:latin typeface="+mn-lt"/>
              </a:defRPr>
            </a:lvl1pPr>
            <a:lvl2pPr marL="180000" indent="-180000">
              <a:buFont typeface="Arial" panose="020B0604020202020204" pitchFamily="34" charset="0"/>
              <a:buChar char="•"/>
              <a:defRPr sz="1600"/>
            </a:lvl2pPr>
            <a:lvl3pPr marL="180000" indent="0">
              <a:buNone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3157672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Keypoints 5.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9DC71B-8172-4474-B1B7-13157076FDC5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/>
        <p:txBody>
          <a:bodyPr/>
          <a:lstStyle/>
          <a:p>
            <a:fld id="{876872E1-3CB8-45EA-A826-1429BD5BE353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B145D9C-7A6D-4848-80DC-1E0111759FE6}"/>
              </a:ext>
            </a:extLst>
          </p:cNvPr>
          <p:cNvSpPr>
            <a:spLocks noGrp="1"/>
          </p:cNvSpPr>
          <p:nvPr>
            <p:ph type="ftr" sz="quarter" idx="62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endParaRPr lang="en-US"/>
          </a:p>
        </p:txBody>
      </p:sp>
      <p:sp>
        <p:nvSpPr>
          <p:cNvPr id="15" name="Title 6">
            <a:extLst>
              <a:ext uri="{FF2B5EF4-FFF2-40B4-BE49-F238E27FC236}">
                <a16:creationId xmlns:a16="http://schemas.microsoft.com/office/drawing/2014/main" id="{E888583F-A563-4401-875B-7B8FB999FC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51175" y="1243616"/>
            <a:ext cx="4347862" cy="1218795"/>
          </a:xfrm>
        </p:spPr>
        <p:txBody>
          <a:bodyPr wrap="square">
            <a:spAutoFit/>
          </a:bodyPr>
          <a:lstStyle>
            <a:lvl1pPr>
              <a:defRPr sz="4400">
                <a:latin typeface="Graphik Semibold" panose="020B0703030202060203" pitchFamily="34" charset="0"/>
              </a:defRPr>
            </a:lvl1pPr>
          </a:lstStyle>
          <a:p>
            <a:r>
              <a:rPr lang="en-US"/>
              <a:t>Insert short headline</a:t>
            </a:r>
            <a:endParaRPr lang="en-GB"/>
          </a:p>
        </p:txBody>
      </p:sp>
      <p:sp>
        <p:nvSpPr>
          <p:cNvPr id="19" name="Subtitle">
            <a:extLst>
              <a:ext uri="{FF2B5EF4-FFF2-40B4-BE49-F238E27FC236}">
                <a16:creationId xmlns:a16="http://schemas.microsoft.com/office/drawing/2014/main" id="{773AF740-11B6-44C7-A036-474FFE0164F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68400" y="2331300"/>
            <a:ext cx="4318083" cy="956773"/>
          </a:xfrm>
          <a:prstGeom prst="rect">
            <a:avLst/>
          </a:prstGeom>
        </p:spPr>
        <p:txBody>
          <a:bodyPr wrap="square" lIns="0" tIns="216000" rIns="0" bIns="0">
            <a:spAutoFit/>
          </a:bodyPr>
          <a:lstStyle>
            <a:lvl1pPr marL="0" marR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400">
                <a:solidFill>
                  <a:schemeClr val="tx1"/>
                </a:solidFill>
                <a:latin typeface="GT Sectra Fine Rg" panose="00000500000000000000" pitchFamily="50" charset="0"/>
              </a:defRPr>
            </a:lvl1pPr>
          </a:lstStyle>
          <a:p>
            <a:pPr marL="0" marR="0" lvl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/>
              <a:t>Insert subtitle here at 24pt, align box to the baseline of the title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5BBAB69C-4B21-451E-A1B0-FD994C0FDBE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284912" y="0"/>
            <a:ext cx="5907087" cy="3993642"/>
          </a:xfrm>
          <a:custGeom>
            <a:avLst/>
            <a:gdLst>
              <a:gd name="connsiteX0" fmla="*/ 0 w 5302251"/>
              <a:gd name="connsiteY0" fmla="*/ 0 h 6056313"/>
              <a:gd name="connsiteX1" fmla="*/ 5302251 w 5302251"/>
              <a:gd name="connsiteY1" fmla="*/ 0 h 6056313"/>
              <a:gd name="connsiteX2" fmla="*/ 5302251 w 5302251"/>
              <a:gd name="connsiteY2" fmla="*/ 6056313 h 6056313"/>
              <a:gd name="connsiteX3" fmla="*/ 932984 w 5302251"/>
              <a:gd name="connsiteY3" fmla="*/ 6056313 h 6056313"/>
              <a:gd name="connsiteX4" fmla="*/ 0 w 5302251"/>
              <a:gd name="connsiteY4" fmla="*/ 6056313 h 6056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2251" h="6056313">
                <a:moveTo>
                  <a:pt x="0" y="0"/>
                </a:moveTo>
                <a:lnTo>
                  <a:pt x="5302251" y="0"/>
                </a:lnTo>
                <a:lnTo>
                  <a:pt x="5302251" y="6056313"/>
                </a:lnTo>
                <a:lnTo>
                  <a:pt x="932984" y="6056313"/>
                </a:lnTo>
                <a:lnTo>
                  <a:pt x="0" y="605631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720000" tIns="0" rIns="720000" bIns="900000" anchor="ctr" anchorCtr="0">
            <a:noAutofit/>
          </a:bodyPr>
          <a:lstStyle>
            <a:lvl1pPr algn="ctr">
              <a:spcBef>
                <a:spcPts val="0"/>
              </a:spcBef>
              <a:defRPr sz="1400" b="0" cap="none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on the icon to insert image </a:t>
            </a:r>
            <a:br>
              <a:rPr lang="en-US"/>
            </a:br>
            <a:r>
              <a:rPr lang="en-US"/>
              <a:t>in placeholder</a:t>
            </a:r>
          </a:p>
        </p:txBody>
      </p:sp>
      <p:sp>
        <p:nvSpPr>
          <p:cNvPr id="13" name="Data 1">
            <a:extLst>
              <a:ext uri="{FF2B5EF4-FFF2-40B4-BE49-F238E27FC236}">
                <a16:creationId xmlns:a16="http://schemas.microsoft.com/office/drawing/2014/main" id="{A7B35483-9664-4971-B461-F3FA29B379D3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75599" y="4594225"/>
            <a:ext cx="1872000" cy="907941"/>
          </a:xfrm>
        </p:spPr>
        <p:txBody>
          <a:bodyPr wrap="square">
            <a:spAutoFit/>
          </a:bodyPr>
          <a:lstStyle>
            <a:lvl1pPr>
              <a:defRPr sz="3600" spc="-50" baseline="0">
                <a:solidFill>
                  <a:schemeClr val="accent1"/>
                </a:solidFill>
                <a:latin typeface="+mj-lt"/>
              </a:defRPr>
            </a:lvl1pPr>
            <a:lvl2pPr>
              <a:spcBef>
                <a:spcPts val="600"/>
              </a:spcBef>
              <a:defRPr sz="18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000</a:t>
            </a:r>
          </a:p>
          <a:p>
            <a:pPr lvl="1"/>
            <a:r>
              <a:rPr lang="en-US"/>
              <a:t>Insert body text</a:t>
            </a:r>
          </a:p>
        </p:txBody>
      </p:sp>
      <p:sp>
        <p:nvSpPr>
          <p:cNvPr id="16" name="Data 2">
            <a:extLst>
              <a:ext uri="{FF2B5EF4-FFF2-40B4-BE49-F238E27FC236}">
                <a16:creationId xmlns:a16="http://schemas.microsoft.com/office/drawing/2014/main" id="{AF437EFF-827A-4978-ADC3-29F74E3E56D7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3204387" y="4594225"/>
            <a:ext cx="1872000" cy="907941"/>
          </a:xfrm>
        </p:spPr>
        <p:txBody>
          <a:bodyPr wrap="square">
            <a:spAutoFit/>
          </a:bodyPr>
          <a:lstStyle>
            <a:lvl1pPr>
              <a:defRPr sz="3600" spc="-50" baseline="0">
                <a:solidFill>
                  <a:schemeClr val="accent1"/>
                </a:solidFill>
                <a:latin typeface="+mj-lt"/>
              </a:defRPr>
            </a:lvl1pPr>
            <a:lvl2pPr>
              <a:spcBef>
                <a:spcPts val="600"/>
              </a:spcBef>
              <a:defRPr sz="18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000</a:t>
            </a:r>
          </a:p>
          <a:p>
            <a:pPr lvl="1"/>
            <a:r>
              <a:rPr lang="en-US"/>
              <a:t>Insert body text</a:t>
            </a:r>
          </a:p>
        </p:txBody>
      </p:sp>
      <p:sp>
        <p:nvSpPr>
          <p:cNvPr id="17" name="Data 3">
            <a:extLst>
              <a:ext uri="{FF2B5EF4-FFF2-40B4-BE49-F238E27FC236}">
                <a16:creationId xmlns:a16="http://schemas.microsoft.com/office/drawing/2014/main" id="{EED434CE-5226-4D3C-B6E1-58B6CCB825E5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433175" y="4594225"/>
            <a:ext cx="1872000" cy="907941"/>
          </a:xfrm>
        </p:spPr>
        <p:txBody>
          <a:bodyPr wrap="square">
            <a:spAutoFit/>
          </a:bodyPr>
          <a:lstStyle>
            <a:lvl1pPr>
              <a:defRPr sz="3600" spc="-50" baseline="0">
                <a:solidFill>
                  <a:schemeClr val="accent1"/>
                </a:solidFill>
                <a:latin typeface="+mj-lt"/>
              </a:defRPr>
            </a:lvl1pPr>
            <a:lvl2pPr>
              <a:spcBef>
                <a:spcPts val="600"/>
              </a:spcBef>
              <a:defRPr sz="18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000</a:t>
            </a:r>
          </a:p>
          <a:p>
            <a:pPr lvl="1"/>
            <a:r>
              <a:rPr lang="en-US"/>
              <a:t>Insert body text</a:t>
            </a:r>
          </a:p>
        </p:txBody>
      </p:sp>
      <p:sp>
        <p:nvSpPr>
          <p:cNvPr id="18" name="Data 4">
            <a:extLst>
              <a:ext uri="{FF2B5EF4-FFF2-40B4-BE49-F238E27FC236}">
                <a16:creationId xmlns:a16="http://schemas.microsoft.com/office/drawing/2014/main" id="{B0382F0B-565B-460E-AF17-61421E74545E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7661963" y="4594225"/>
            <a:ext cx="1872000" cy="907941"/>
          </a:xfrm>
        </p:spPr>
        <p:txBody>
          <a:bodyPr wrap="square">
            <a:spAutoFit/>
          </a:bodyPr>
          <a:lstStyle>
            <a:lvl1pPr>
              <a:defRPr sz="3600" spc="-50" baseline="0">
                <a:solidFill>
                  <a:schemeClr val="accent1"/>
                </a:solidFill>
                <a:latin typeface="+mj-lt"/>
              </a:defRPr>
            </a:lvl1pPr>
            <a:lvl2pPr>
              <a:spcBef>
                <a:spcPts val="600"/>
              </a:spcBef>
              <a:defRPr sz="18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000</a:t>
            </a:r>
          </a:p>
          <a:p>
            <a:pPr lvl="1"/>
            <a:r>
              <a:rPr lang="en-US"/>
              <a:t>Insert body text</a:t>
            </a:r>
          </a:p>
        </p:txBody>
      </p:sp>
      <p:sp>
        <p:nvSpPr>
          <p:cNvPr id="12" name="Data 5">
            <a:extLst>
              <a:ext uri="{FF2B5EF4-FFF2-40B4-BE49-F238E27FC236}">
                <a16:creationId xmlns:a16="http://schemas.microsoft.com/office/drawing/2014/main" id="{F1F04D33-B440-43AA-B7CD-B6B2F050B294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9890750" y="4594225"/>
            <a:ext cx="1872000" cy="907941"/>
          </a:xfrm>
        </p:spPr>
        <p:txBody>
          <a:bodyPr wrap="square">
            <a:spAutoFit/>
          </a:bodyPr>
          <a:lstStyle>
            <a:lvl1pPr>
              <a:defRPr sz="3600" spc="-50" baseline="0">
                <a:solidFill>
                  <a:schemeClr val="accent1"/>
                </a:solidFill>
                <a:latin typeface="+mj-lt"/>
              </a:defRPr>
            </a:lvl1pPr>
            <a:lvl2pPr>
              <a:spcBef>
                <a:spcPts val="600"/>
              </a:spcBef>
              <a:defRPr sz="18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000</a:t>
            </a:r>
          </a:p>
          <a:p>
            <a:pPr lvl="1"/>
            <a:r>
              <a:rPr lang="en-US"/>
              <a:t>Insert body text</a:t>
            </a:r>
          </a:p>
        </p:txBody>
      </p:sp>
    </p:spTree>
    <p:extLst>
      <p:ext uri="{BB962C8B-B14F-4D97-AF65-F5344CB8AC3E}">
        <p14:creationId xmlns:p14="http://schemas.microsoft.com/office/powerpoint/2010/main" val="2749179855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Keypoints 5.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45BFD8-776B-47D1-AA77-0411097CFE31}"/>
              </a:ext>
            </a:extLst>
          </p:cNvPr>
          <p:cNvSpPr>
            <a:spLocks noGrp="1"/>
          </p:cNvSpPr>
          <p:nvPr>
            <p:ph type="ftr" sz="quarter" idx="48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328E72-A943-42AD-8A07-78847EFA18A5}"/>
              </a:ext>
            </a:extLst>
          </p:cNvPr>
          <p:cNvSpPr>
            <a:spLocks noGrp="1"/>
          </p:cNvSpPr>
          <p:nvPr>
            <p:ph type="sldNum" sz="quarter" idx="49"/>
          </p:nvPr>
        </p:nvSpPr>
        <p:spPr/>
        <p:txBody>
          <a:bodyPr/>
          <a:lstStyle/>
          <a:p>
            <a:fld id="{876872E1-3CB8-45EA-A826-1429BD5BE353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E82B553-5E70-422E-A74D-C564BEC1CC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2559" y="637200"/>
            <a:ext cx="8515692" cy="1218795"/>
          </a:xfrm>
        </p:spPr>
        <p:txBody>
          <a:bodyPr wrap="square" anchor="t">
            <a:spAutoFit/>
          </a:bodyPr>
          <a:lstStyle>
            <a:lvl1pPr>
              <a:defRPr sz="4400"/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endParaRPr lang="en-AU"/>
          </a:p>
        </p:txBody>
      </p:sp>
      <p:sp>
        <p:nvSpPr>
          <p:cNvPr id="9" name="Subtitle">
            <a:extLst>
              <a:ext uri="{FF2B5EF4-FFF2-40B4-BE49-F238E27FC236}">
                <a16:creationId xmlns:a16="http://schemas.microsoft.com/office/drawing/2014/main" id="{D0818C70-A8E1-4BE4-9EF2-0E79CEB29C4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63600" y="1719628"/>
            <a:ext cx="8477250" cy="587441"/>
          </a:xfrm>
          <a:prstGeom prst="rect">
            <a:avLst/>
          </a:prstGeom>
        </p:spPr>
        <p:txBody>
          <a:bodyPr wrap="square" lIns="0" tIns="216000" rIns="0" bIns="0">
            <a:spAutoFit/>
          </a:bodyPr>
          <a:lstStyle>
            <a:lvl1pPr marL="0" marR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400">
                <a:solidFill>
                  <a:schemeClr val="tx1"/>
                </a:solidFill>
                <a:latin typeface="GT Sectra Fine Rg" panose="00000500000000000000" pitchFamily="50" charset="0"/>
              </a:defRPr>
            </a:lvl1pPr>
          </a:lstStyle>
          <a:p>
            <a:pPr marL="0" marR="0" lvl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/>
              <a:t>Insert subtitle here at 24pt, align to the baseline of the title</a:t>
            </a:r>
          </a:p>
        </p:txBody>
      </p:sp>
      <p:sp>
        <p:nvSpPr>
          <p:cNvPr id="4" name="Number 1">
            <a:extLst>
              <a:ext uri="{FF2B5EF4-FFF2-40B4-BE49-F238E27FC236}">
                <a16:creationId xmlns:a16="http://schemas.microsoft.com/office/drawing/2014/main" id="{0EB93430-BE2C-484C-A61F-42B341860A3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71331" y="3007301"/>
            <a:ext cx="1980000" cy="1906846"/>
          </a:xfrm>
        </p:spPr>
        <p:txBody>
          <a:bodyPr/>
          <a:lstStyle>
            <a:lvl1pPr>
              <a:defRPr sz="5400">
                <a:solidFill>
                  <a:schemeClr val="accent2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00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Number 2">
            <a:extLst>
              <a:ext uri="{FF2B5EF4-FFF2-40B4-BE49-F238E27FC236}">
                <a16:creationId xmlns:a16="http://schemas.microsoft.com/office/drawing/2014/main" id="{A954320D-A1AC-4268-B869-1D9F66C66B6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2735850" y="3007301"/>
            <a:ext cx="1980000" cy="1906846"/>
          </a:xfrm>
        </p:spPr>
        <p:txBody>
          <a:bodyPr/>
          <a:lstStyle>
            <a:lvl1pPr>
              <a:defRPr sz="5400">
                <a:solidFill>
                  <a:schemeClr val="accent2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00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Number 3">
            <a:extLst>
              <a:ext uri="{FF2B5EF4-FFF2-40B4-BE49-F238E27FC236}">
                <a16:creationId xmlns:a16="http://schemas.microsoft.com/office/drawing/2014/main" id="{46E7F0ED-00C8-45CF-8E49-AB38DE18640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100369" y="3007301"/>
            <a:ext cx="1980000" cy="1906846"/>
          </a:xfrm>
        </p:spPr>
        <p:txBody>
          <a:bodyPr/>
          <a:lstStyle>
            <a:lvl1pPr>
              <a:defRPr sz="5400">
                <a:solidFill>
                  <a:schemeClr val="accent2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00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5" name="Number 4">
            <a:extLst>
              <a:ext uri="{FF2B5EF4-FFF2-40B4-BE49-F238E27FC236}">
                <a16:creationId xmlns:a16="http://schemas.microsoft.com/office/drawing/2014/main" id="{3DA6628F-4C88-47B4-9221-6B4155A57B8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7464888" y="3007301"/>
            <a:ext cx="1980000" cy="1906846"/>
          </a:xfrm>
        </p:spPr>
        <p:txBody>
          <a:bodyPr/>
          <a:lstStyle>
            <a:lvl1pPr>
              <a:defRPr sz="5400">
                <a:solidFill>
                  <a:schemeClr val="accent2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00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1" name="Number 5">
            <a:extLst>
              <a:ext uri="{FF2B5EF4-FFF2-40B4-BE49-F238E27FC236}">
                <a16:creationId xmlns:a16="http://schemas.microsoft.com/office/drawing/2014/main" id="{091A6C23-007D-4FE0-B8A8-6FD520EC8E98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9829406" y="3007301"/>
            <a:ext cx="1980000" cy="1906846"/>
          </a:xfrm>
        </p:spPr>
        <p:txBody>
          <a:bodyPr/>
          <a:lstStyle>
            <a:lvl1pPr>
              <a:defRPr sz="5400">
                <a:solidFill>
                  <a:schemeClr val="accent2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00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8" name="Text Box Outline">
            <a:extLst>
              <a:ext uri="{FF2B5EF4-FFF2-40B4-BE49-F238E27FC236}">
                <a16:creationId xmlns:a16="http://schemas.microsoft.com/office/drawing/2014/main" id="{ACB3F843-DC36-4BE8-9CD0-75E23E161B03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381000" y="5495564"/>
            <a:ext cx="11428406" cy="549636"/>
          </a:xfrm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lIns="216000" tIns="126000" rIns="216000" bIns="144000" anchor="ctr">
            <a:spAutoFit/>
          </a:bodyPr>
          <a:lstStyle>
            <a:lvl1pPr algn="ctr"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60360361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Keypoints 5.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688BFDE-5ACB-4B1F-A4CD-4B20B559A3E5}"/>
              </a:ext>
            </a:extLst>
          </p:cNvPr>
          <p:cNvSpPr>
            <a:spLocks noGrp="1"/>
          </p:cNvSpPr>
          <p:nvPr>
            <p:ph type="ftr" sz="quarter" idx="46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1D9EB2-95BF-4EF5-847F-BE45C947CDDA}"/>
              </a:ext>
            </a:extLst>
          </p:cNvPr>
          <p:cNvSpPr>
            <a:spLocks noGrp="1"/>
          </p:cNvSpPr>
          <p:nvPr>
            <p:ph type="sldNum" sz="quarter" idx="47"/>
          </p:nvPr>
        </p:nvSpPr>
        <p:spPr/>
        <p:txBody>
          <a:bodyPr/>
          <a:lstStyle/>
          <a:p>
            <a:fld id="{876872E1-3CB8-45EA-A826-1429BD5BE353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E82B553-5E70-422E-A74D-C564BEC1CC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3397" y="637200"/>
            <a:ext cx="8507552" cy="1218795"/>
          </a:xfrm>
        </p:spPr>
        <p:txBody>
          <a:bodyPr wrap="square" anchor="t">
            <a:spAutoFit/>
          </a:bodyPr>
          <a:lstStyle>
            <a:lvl1pPr>
              <a:defRPr sz="4400"/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endParaRPr lang="en-AU"/>
          </a:p>
        </p:txBody>
      </p:sp>
      <p:sp>
        <p:nvSpPr>
          <p:cNvPr id="9" name="Subtitle">
            <a:extLst>
              <a:ext uri="{FF2B5EF4-FFF2-40B4-BE49-F238E27FC236}">
                <a16:creationId xmlns:a16="http://schemas.microsoft.com/office/drawing/2014/main" id="{D0818C70-A8E1-4BE4-9EF2-0E79CEB29C4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63600" y="1719629"/>
            <a:ext cx="8469948" cy="587441"/>
          </a:xfrm>
          <a:prstGeom prst="rect">
            <a:avLst/>
          </a:prstGeom>
        </p:spPr>
        <p:txBody>
          <a:bodyPr wrap="square" lIns="0" tIns="216000" rIns="0" bIns="0">
            <a:spAutoFit/>
          </a:bodyPr>
          <a:lstStyle>
            <a:lvl1pPr marL="0" marR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400">
                <a:solidFill>
                  <a:schemeClr val="tx1"/>
                </a:solidFill>
                <a:latin typeface="GT Sectra Fine Rg" panose="00000500000000000000" pitchFamily="50" charset="0"/>
              </a:defRPr>
            </a:lvl1pPr>
          </a:lstStyle>
          <a:p>
            <a:pPr marL="0" marR="0" lvl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/>
              <a:t>Insert subtitle here at 24pt, align to the baseline of the title</a:t>
            </a: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0EB93430-BE2C-484C-A61F-42B341860A3D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368981" y="3047493"/>
            <a:ext cx="1980000" cy="1906846"/>
          </a:xfrm>
        </p:spPr>
        <p:txBody>
          <a:bodyPr/>
          <a:lstStyle>
            <a:lvl1pPr>
              <a:defRPr sz="1800">
                <a:solidFill>
                  <a:schemeClr val="accent2"/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1415CA21-78F8-4A21-A8C3-EFC62B6B6E3F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2730834" y="3047493"/>
            <a:ext cx="1980000" cy="1906846"/>
          </a:xfrm>
        </p:spPr>
        <p:txBody>
          <a:bodyPr/>
          <a:lstStyle>
            <a:lvl1pPr>
              <a:defRPr sz="1800">
                <a:solidFill>
                  <a:schemeClr val="accent2"/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2E8CAB09-976A-476A-A6AB-41E26C10C37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5092687" y="3047493"/>
            <a:ext cx="1980000" cy="1906846"/>
          </a:xfrm>
        </p:spPr>
        <p:txBody>
          <a:bodyPr/>
          <a:lstStyle>
            <a:lvl1pPr>
              <a:defRPr sz="1800">
                <a:solidFill>
                  <a:schemeClr val="accent2"/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6E625A0A-996E-459E-B204-F1FF451D43B4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7454540" y="3047493"/>
            <a:ext cx="1980000" cy="1906846"/>
          </a:xfrm>
        </p:spPr>
        <p:txBody>
          <a:bodyPr/>
          <a:lstStyle>
            <a:lvl1pPr>
              <a:defRPr sz="1800">
                <a:solidFill>
                  <a:schemeClr val="accent2"/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86E777B3-723D-4903-B34C-017ACFCAC2EA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9816393" y="3047493"/>
            <a:ext cx="1980000" cy="1906846"/>
          </a:xfrm>
        </p:spPr>
        <p:txBody>
          <a:bodyPr/>
          <a:lstStyle>
            <a:lvl1pPr>
              <a:defRPr sz="1800">
                <a:solidFill>
                  <a:schemeClr val="accent2"/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6" name="Text Box Outline">
            <a:extLst>
              <a:ext uri="{FF2B5EF4-FFF2-40B4-BE49-F238E27FC236}">
                <a16:creationId xmlns:a16="http://schemas.microsoft.com/office/drawing/2014/main" id="{2702ADDD-4A95-4935-834E-F7E3B64DB297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381000" y="5495564"/>
            <a:ext cx="11428406" cy="549636"/>
          </a:xfrm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lIns="216000" tIns="126000" rIns="216000" bIns="144000" anchor="ctr">
            <a:spAutoFit/>
          </a:bodyPr>
          <a:lstStyle>
            <a:lvl1pPr algn="ctr"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97989028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Keypoints 6.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1D50E8E-0293-4070-BD86-A18F57C913E7}"/>
              </a:ext>
            </a:extLst>
          </p:cNvPr>
          <p:cNvSpPr>
            <a:spLocks noGrp="1"/>
          </p:cNvSpPr>
          <p:nvPr>
            <p:ph type="ftr" sz="quarter" idx="63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0CDFD4-DC94-4864-8AE6-9DACA5ED8D49}"/>
              </a:ext>
            </a:extLst>
          </p:cNvPr>
          <p:cNvSpPr>
            <a:spLocks noGrp="1"/>
          </p:cNvSpPr>
          <p:nvPr>
            <p:ph type="sldNum" sz="quarter" idx="64"/>
          </p:nvPr>
        </p:nvSpPr>
        <p:spPr/>
        <p:txBody>
          <a:bodyPr/>
          <a:lstStyle/>
          <a:p>
            <a:fld id="{876872E1-3CB8-45EA-A826-1429BD5BE353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23" name="Picture Placeholder 12">
            <a:extLst>
              <a:ext uri="{FF2B5EF4-FFF2-40B4-BE49-F238E27FC236}">
                <a16:creationId xmlns:a16="http://schemas.microsoft.com/office/drawing/2014/main" id="{0CB9A052-5BC2-4570-8E48-9E4E1E374B2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380999"/>
            <a:ext cx="4316412" cy="5664201"/>
          </a:xfrm>
          <a:custGeom>
            <a:avLst/>
            <a:gdLst>
              <a:gd name="connsiteX0" fmla="*/ 0 w 5299075"/>
              <a:gd name="connsiteY0" fmla="*/ 0 h 6874525"/>
              <a:gd name="connsiteX1" fmla="*/ 5299075 w 5299075"/>
              <a:gd name="connsiteY1" fmla="*/ 0 h 6874525"/>
              <a:gd name="connsiteX2" fmla="*/ 5299075 w 5299075"/>
              <a:gd name="connsiteY2" fmla="*/ 462776 h 6874525"/>
              <a:gd name="connsiteX3" fmla="*/ 5299075 w 5299075"/>
              <a:gd name="connsiteY3" fmla="*/ 2606040 h 6874525"/>
              <a:gd name="connsiteX4" fmla="*/ 5299075 w 5299075"/>
              <a:gd name="connsiteY4" fmla="*/ 3526971 h 6874525"/>
              <a:gd name="connsiteX5" fmla="*/ 5299075 w 5299075"/>
              <a:gd name="connsiteY5" fmla="*/ 3530827 h 6874525"/>
              <a:gd name="connsiteX6" fmla="*/ 5299075 w 5299075"/>
              <a:gd name="connsiteY6" fmla="*/ 6058582 h 6874525"/>
              <a:gd name="connsiteX7" fmla="*/ 5299075 w 5299075"/>
              <a:gd name="connsiteY7" fmla="*/ 6311900 h 6874525"/>
              <a:gd name="connsiteX8" fmla="*/ 5299075 w 5299075"/>
              <a:gd name="connsiteY8" fmla="*/ 6395224 h 6874525"/>
              <a:gd name="connsiteX9" fmla="*/ 5299075 w 5299075"/>
              <a:gd name="connsiteY9" fmla="*/ 6874525 h 6874525"/>
              <a:gd name="connsiteX10" fmla="*/ 0 w 5299075"/>
              <a:gd name="connsiteY10" fmla="*/ 6874525 h 6874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99075" h="6874525">
                <a:moveTo>
                  <a:pt x="0" y="0"/>
                </a:moveTo>
                <a:lnTo>
                  <a:pt x="5299075" y="0"/>
                </a:lnTo>
                <a:lnTo>
                  <a:pt x="5299075" y="462776"/>
                </a:lnTo>
                <a:lnTo>
                  <a:pt x="5299075" y="2606040"/>
                </a:lnTo>
                <a:lnTo>
                  <a:pt x="5299075" y="3526971"/>
                </a:lnTo>
                <a:lnTo>
                  <a:pt x="5299075" y="3530827"/>
                </a:lnTo>
                <a:lnTo>
                  <a:pt x="5299075" y="6058582"/>
                </a:lnTo>
                <a:lnTo>
                  <a:pt x="5299075" y="6311900"/>
                </a:lnTo>
                <a:lnTo>
                  <a:pt x="5299075" y="6395224"/>
                </a:lnTo>
                <a:lnTo>
                  <a:pt x="5299075" y="6874525"/>
                </a:lnTo>
                <a:lnTo>
                  <a:pt x="0" y="687452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720000" tIns="0" rIns="720000" bIns="900000" anchor="ctr" anchorCtr="0">
            <a:noAutofit/>
          </a:bodyPr>
          <a:lstStyle>
            <a:lvl1pPr algn="ctr">
              <a:spcBef>
                <a:spcPts val="0"/>
              </a:spcBef>
              <a:defRPr sz="1600" b="0" cap="none" baseline="0">
                <a:latin typeface="+mn-lt"/>
              </a:defRPr>
            </a:lvl1pPr>
          </a:lstStyle>
          <a:p>
            <a:r>
              <a:rPr lang="en-US"/>
              <a:t>Click on the icon to insert image </a:t>
            </a:r>
            <a:br>
              <a:rPr lang="en-US"/>
            </a:br>
            <a:r>
              <a:rPr lang="en-US"/>
              <a:t>in placeholder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E82B553-5E70-422E-A74D-C564BEC1CC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84397" y="968400"/>
            <a:ext cx="6734215" cy="1218795"/>
          </a:xfrm>
        </p:spPr>
        <p:txBody>
          <a:bodyPr wrap="square" anchor="t">
            <a:spAutoFit/>
          </a:bodyPr>
          <a:lstStyle>
            <a:lvl1pPr>
              <a:defRPr sz="4400"/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endParaRPr lang="en-AU"/>
          </a:p>
        </p:txBody>
      </p:sp>
      <p:sp>
        <p:nvSpPr>
          <p:cNvPr id="9" name="Subtitle">
            <a:extLst>
              <a:ext uri="{FF2B5EF4-FFF2-40B4-BE49-F238E27FC236}">
                <a16:creationId xmlns:a16="http://schemas.microsoft.com/office/drawing/2014/main" id="{D0818C70-A8E1-4BE4-9EF2-0E79CEB29C4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903104" y="2048050"/>
            <a:ext cx="6703815" cy="956773"/>
          </a:xfrm>
          <a:prstGeom prst="rect">
            <a:avLst/>
          </a:prstGeom>
        </p:spPr>
        <p:txBody>
          <a:bodyPr wrap="square" lIns="0" tIns="216000" rIns="0" bIns="0">
            <a:spAutoFit/>
          </a:bodyPr>
          <a:lstStyle>
            <a:lvl1pPr marL="0" marR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400">
                <a:solidFill>
                  <a:schemeClr val="tx1"/>
                </a:solidFill>
                <a:latin typeface="GT Sectra Fine Rg" panose="00000500000000000000" pitchFamily="50" charset="0"/>
              </a:defRPr>
            </a:lvl1pPr>
          </a:lstStyle>
          <a:p>
            <a:pPr marL="0" marR="0" lvl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/>
              <a:t>Insert subtitle here at 24pt, align to the </a:t>
            </a:r>
            <a:br>
              <a:rPr lang="en-US"/>
            </a:br>
            <a:r>
              <a:rPr lang="en-US"/>
              <a:t>baseline of the title</a:t>
            </a:r>
          </a:p>
        </p:txBody>
      </p:sp>
      <p:sp>
        <p:nvSpPr>
          <p:cNvPr id="11" name="Data 1">
            <a:extLst>
              <a:ext uri="{FF2B5EF4-FFF2-40B4-BE49-F238E27FC236}">
                <a16:creationId xmlns:a16="http://schemas.microsoft.com/office/drawing/2014/main" id="{965F3AB8-2F88-4B01-A22D-AAACCF0E4CD5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4922839" y="3508939"/>
            <a:ext cx="1966912" cy="1008000"/>
          </a:xfrm>
        </p:spPr>
        <p:txBody>
          <a:bodyPr wrap="square">
            <a:noAutofit/>
          </a:bodyPr>
          <a:lstStyle>
            <a:lvl1pPr>
              <a:lnSpc>
                <a:spcPct val="90000"/>
              </a:lnSpc>
              <a:defRPr sz="3600" spc="-50" baseline="0">
                <a:solidFill>
                  <a:schemeClr val="accent1"/>
                </a:solidFill>
                <a:latin typeface="Graphik Semibold" panose="020B0703030202060203" pitchFamily="34" charset="0"/>
              </a:defRPr>
            </a:lvl1pPr>
            <a:lvl2pPr>
              <a:spcBef>
                <a:spcPts val="300"/>
              </a:spcBef>
              <a:defRPr sz="16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000</a:t>
            </a:r>
          </a:p>
          <a:p>
            <a:pPr lvl="1"/>
            <a:r>
              <a:rPr lang="en-US"/>
              <a:t>Insert body text</a:t>
            </a:r>
          </a:p>
        </p:txBody>
      </p:sp>
      <p:sp>
        <p:nvSpPr>
          <p:cNvPr id="34" name="Data 2">
            <a:extLst>
              <a:ext uri="{FF2B5EF4-FFF2-40B4-BE49-F238E27FC236}">
                <a16:creationId xmlns:a16="http://schemas.microsoft.com/office/drawing/2014/main" id="{C28AEEAD-EE16-45BD-9E84-22767C19CCD8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7287269" y="3508939"/>
            <a:ext cx="1966912" cy="1008000"/>
          </a:xfrm>
        </p:spPr>
        <p:txBody>
          <a:bodyPr wrap="square">
            <a:noAutofit/>
          </a:bodyPr>
          <a:lstStyle>
            <a:lvl1pPr>
              <a:lnSpc>
                <a:spcPct val="90000"/>
              </a:lnSpc>
              <a:defRPr sz="3600" spc="-50" baseline="0">
                <a:solidFill>
                  <a:schemeClr val="accent1"/>
                </a:solidFill>
                <a:latin typeface="Graphik Semibold" panose="020B0703030202060203" pitchFamily="34" charset="0"/>
              </a:defRPr>
            </a:lvl1pPr>
            <a:lvl2pPr>
              <a:spcBef>
                <a:spcPts val="300"/>
              </a:spcBef>
              <a:defRPr sz="16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000</a:t>
            </a:r>
          </a:p>
          <a:p>
            <a:pPr lvl="1"/>
            <a:r>
              <a:rPr lang="en-US"/>
              <a:t>Insert body text</a:t>
            </a:r>
          </a:p>
        </p:txBody>
      </p:sp>
      <p:sp>
        <p:nvSpPr>
          <p:cNvPr id="35" name="Data 3">
            <a:extLst>
              <a:ext uri="{FF2B5EF4-FFF2-40B4-BE49-F238E27FC236}">
                <a16:creationId xmlns:a16="http://schemas.microsoft.com/office/drawing/2014/main" id="{73B791E0-2B56-4470-A78B-13FD908E0178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9651700" y="3508939"/>
            <a:ext cx="1966912" cy="1008000"/>
          </a:xfrm>
        </p:spPr>
        <p:txBody>
          <a:bodyPr wrap="square">
            <a:noAutofit/>
          </a:bodyPr>
          <a:lstStyle>
            <a:lvl1pPr>
              <a:lnSpc>
                <a:spcPct val="90000"/>
              </a:lnSpc>
              <a:defRPr sz="3600" spc="-50" baseline="0">
                <a:solidFill>
                  <a:schemeClr val="accent1"/>
                </a:solidFill>
                <a:latin typeface="Graphik Semibold" panose="020B0703030202060203" pitchFamily="34" charset="0"/>
              </a:defRPr>
            </a:lvl1pPr>
            <a:lvl2pPr>
              <a:spcBef>
                <a:spcPts val="300"/>
              </a:spcBef>
              <a:defRPr sz="16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000</a:t>
            </a:r>
          </a:p>
          <a:p>
            <a:pPr lvl="1"/>
            <a:r>
              <a:rPr lang="en-US"/>
              <a:t>Insert body text</a:t>
            </a:r>
          </a:p>
        </p:txBody>
      </p:sp>
      <p:sp>
        <p:nvSpPr>
          <p:cNvPr id="36" name="Data 4">
            <a:extLst>
              <a:ext uri="{FF2B5EF4-FFF2-40B4-BE49-F238E27FC236}">
                <a16:creationId xmlns:a16="http://schemas.microsoft.com/office/drawing/2014/main" id="{437005CD-90AA-49FA-9BC7-A905822358DE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4922839" y="4917128"/>
            <a:ext cx="1966912" cy="1008000"/>
          </a:xfrm>
        </p:spPr>
        <p:txBody>
          <a:bodyPr wrap="square">
            <a:noAutofit/>
          </a:bodyPr>
          <a:lstStyle>
            <a:lvl1pPr>
              <a:lnSpc>
                <a:spcPct val="90000"/>
              </a:lnSpc>
              <a:defRPr sz="3600" spc="-50" baseline="0">
                <a:solidFill>
                  <a:schemeClr val="accent1"/>
                </a:solidFill>
                <a:latin typeface="Graphik Semibold" panose="020B0703030202060203" pitchFamily="34" charset="0"/>
              </a:defRPr>
            </a:lvl1pPr>
            <a:lvl2pPr>
              <a:spcBef>
                <a:spcPts val="300"/>
              </a:spcBef>
              <a:defRPr sz="16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000</a:t>
            </a:r>
          </a:p>
          <a:p>
            <a:pPr lvl="1"/>
            <a:r>
              <a:rPr lang="en-US"/>
              <a:t>Insert body text</a:t>
            </a:r>
          </a:p>
        </p:txBody>
      </p:sp>
      <p:sp>
        <p:nvSpPr>
          <p:cNvPr id="37" name="Data 5">
            <a:extLst>
              <a:ext uri="{FF2B5EF4-FFF2-40B4-BE49-F238E27FC236}">
                <a16:creationId xmlns:a16="http://schemas.microsoft.com/office/drawing/2014/main" id="{56101BEE-90E7-4FDC-BA64-627EE07C6B3F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7287269" y="4917128"/>
            <a:ext cx="1966912" cy="1008000"/>
          </a:xfrm>
        </p:spPr>
        <p:txBody>
          <a:bodyPr wrap="square">
            <a:noAutofit/>
          </a:bodyPr>
          <a:lstStyle>
            <a:lvl1pPr>
              <a:lnSpc>
                <a:spcPct val="90000"/>
              </a:lnSpc>
              <a:defRPr sz="3600" spc="-50" baseline="0">
                <a:solidFill>
                  <a:schemeClr val="accent1"/>
                </a:solidFill>
                <a:latin typeface="Graphik Semibold" panose="020B0703030202060203" pitchFamily="34" charset="0"/>
              </a:defRPr>
            </a:lvl1pPr>
            <a:lvl2pPr>
              <a:spcBef>
                <a:spcPts val="300"/>
              </a:spcBef>
              <a:defRPr sz="16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000</a:t>
            </a:r>
          </a:p>
          <a:p>
            <a:pPr lvl="1"/>
            <a:r>
              <a:rPr lang="en-US"/>
              <a:t>Insert body text</a:t>
            </a:r>
          </a:p>
        </p:txBody>
      </p:sp>
      <p:sp>
        <p:nvSpPr>
          <p:cNvPr id="38" name="Data 6">
            <a:extLst>
              <a:ext uri="{FF2B5EF4-FFF2-40B4-BE49-F238E27FC236}">
                <a16:creationId xmlns:a16="http://schemas.microsoft.com/office/drawing/2014/main" id="{1C4BE8CD-033F-4CF9-90DF-9F1BD506456B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9651700" y="4917128"/>
            <a:ext cx="1966912" cy="1008000"/>
          </a:xfrm>
        </p:spPr>
        <p:txBody>
          <a:bodyPr wrap="square">
            <a:noAutofit/>
          </a:bodyPr>
          <a:lstStyle>
            <a:lvl1pPr>
              <a:lnSpc>
                <a:spcPct val="90000"/>
              </a:lnSpc>
              <a:defRPr sz="3600" spc="-50" baseline="0">
                <a:solidFill>
                  <a:schemeClr val="accent1"/>
                </a:solidFill>
                <a:latin typeface="Graphik Semibold" panose="020B0703030202060203" pitchFamily="34" charset="0"/>
              </a:defRPr>
            </a:lvl1pPr>
            <a:lvl2pPr>
              <a:spcBef>
                <a:spcPts val="300"/>
              </a:spcBef>
              <a:defRPr sz="16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000</a:t>
            </a:r>
          </a:p>
          <a:p>
            <a:pPr lvl="1"/>
            <a:r>
              <a:rPr lang="en-US"/>
              <a:t>Insert body text</a:t>
            </a:r>
          </a:p>
        </p:txBody>
      </p:sp>
    </p:spTree>
    <p:extLst>
      <p:ext uri="{BB962C8B-B14F-4D97-AF65-F5344CB8AC3E}">
        <p14:creationId xmlns:p14="http://schemas.microsoft.com/office/powerpoint/2010/main" val="736712204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Keypoints 6.2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B8795D5-5108-4EB6-88D7-B5B5E1A3816C}"/>
              </a:ext>
            </a:extLst>
          </p:cNvPr>
          <p:cNvSpPr>
            <a:spLocks noGrp="1"/>
          </p:cNvSpPr>
          <p:nvPr>
            <p:ph type="ftr" sz="quarter" idx="63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5B2DF8-B97F-4C80-82B9-2C06CFB920C7}"/>
              </a:ext>
            </a:extLst>
          </p:cNvPr>
          <p:cNvSpPr>
            <a:spLocks noGrp="1"/>
          </p:cNvSpPr>
          <p:nvPr>
            <p:ph type="sldNum" sz="quarter" idx="64"/>
          </p:nvPr>
        </p:nvSpPr>
        <p:spPr/>
        <p:txBody>
          <a:bodyPr/>
          <a:lstStyle/>
          <a:p>
            <a:fld id="{876872E1-3CB8-45EA-A826-1429BD5BE353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8" name="White Rectangle">
            <a:extLst>
              <a:ext uri="{FF2B5EF4-FFF2-40B4-BE49-F238E27FC236}">
                <a16:creationId xmlns:a16="http://schemas.microsoft.com/office/drawing/2014/main" id="{04C26DF2-351D-4910-9424-AF51F5555A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0" y="-1"/>
            <a:ext cx="12192000" cy="28289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E82B553-5E70-422E-A74D-C564BEC1CC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2559" y="637200"/>
            <a:ext cx="8515692" cy="1218795"/>
          </a:xfrm>
        </p:spPr>
        <p:txBody>
          <a:bodyPr wrap="square" anchor="t">
            <a:spAutoFit/>
          </a:bodyPr>
          <a:lstStyle>
            <a:lvl1pPr>
              <a:defRPr sz="4400"/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endParaRPr lang="en-AU"/>
          </a:p>
        </p:txBody>
      </p:sp>
      <p:sp>
        <p:nvSpPr>
          <p:cNvPr id="9" name="Subtitle">
            <a:extLst>
              <a:ext uri="{FF2B5EF4-FFF2-40B4-BE49-F238E27FC236}">
                <a16:creationId xmlns:a16="http://schemas.microsoft.com/office/drawing/2014/main" id="{D0818C70-A8E1-4BE4-9EF2-0E79CEB29C4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63600" y="1719628"/>
            <a:ext cx="8477250" cy="587441"/>
          </a:xfrm>
          <a:prstGeom prst="rect">
            <a:avLst/>
          </a:prstGeom>
        </p:spPr>
        <p:txBody>
          <a:bodyPr wrap="square" lIns="0" tIns="216000" rIns="0" bIns="0">
            <a:spAutoFit/>
          </a:bodyPr>
          <a:lstStyle>
            <a:lvl1pPr marL="0" marR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400">
                <a:solidFill>
                  <a:schemeClr val="tx1"/>
                </a:solidFill>
                <a:latin typeface="GT Sectra Fine Rg" panose="00000500000000000000" pitchFamily="50" charset="0"/>
              </a:defRPr>
            </a:lvl1pPr>
          </a:lstStyle>
          <a:p>
            <a:pPr marL="0" marR="0" lvl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/>
              <a:t>Insert subtitle here at 24pt, align to the baseline of the title</a:t>
            </a:r>
          </a:p>
        </p:txBody>
      </p:sp>
      <p:sp>
        <p:nvSpPr>
          <p:cNvPr id="11" name="Data 1">
            <a:extLst>
              <a:ext uri="{FF2B5EF4-FFF2-40B4-BE49-F238E27FC236}">
                <a16:creationId xmlns:a16="http://schemas.microsoft.com/office/drawing/2014/main" id="{965F3AB8-2F88-4B01-A22D-AAACCF0E4CD5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360375" y="3127944"/>
            <a:ext cx="2588400" cy="924869"/>
          </a:xfrm>
        </p:spPr>
        <p:txBody>
          <a:bodyPr wrap="square">
            <a:spAutoFit/>
          </a:bodyPr>
          <a:lstStyle>
            <a:lvl1pPr>
              <a:lnSpc>
                <a:spcPct val="90000"/>
              </a:lnSpc>
              <a:defRPr sz="4400" spc="-50" baseline="0">
                <a:solidFill>
                  <a:schemeClr val="accent2"/>
                </a:solidFill>
                <a:latin typeface="Graphik Semibold" panose="020B0703030202060203" pitchFamily="34" charset="0"/>
              </a:defRPr>
            </a:lvl1pPr>
            <a:lvl2pPr>
              <a:spcBef>
                <a:spcPts val="300"/>
              </a:spcBef>
              <a:defRPr sz="18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000</a:t>
            </a:r>
          </a:p>
          <a:p>
            <a:pPr lvl="1"/>
            <a:r>
              <a:rPr lang="en-US"/>
              <a:t>Insert body text</a:t>
            </a:r>
          </a:p>
        </p:txBody>
      </p:sp>
      <p:sp>
        <p:nvSpPr>
          <p:cNvPr id="13" name="Data 2">
            <a:extLst>
              <a:ext uri="{FF2B5EF4-FFF2-40B4-BE49-F238E27FC236}">
                <a16:creationId xmlns:a16="http://schemas.microsoft.com/office/drawing/2014/main" id="{8863829D-7A9B-42F2-86CD-40EA751B823B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3314703" y="3127944"/>
            <a:ext cx="2588400" cy="924869"/>
          </a:xfrm>
        </p:spPr>
        <p:txBody>
          <a:bodyPr wrap="square">
            <a:spAutoFit/>
          </a:bodyPr>
          <a:lstStyle>
            <a:lvl1pPr>
              <a:lnSpc>
                <a:spcPct val="90000"/>
              </a:lnSpc>
              <a:defRPr sz="4400" spc="-50" baseline="0">
                <a:solidFill>
                  <a:schemeClr val="accent2"/>
                </a:solidFill>
                <a:latin typeface="Graphik Semibold" panose="020B0703030202060203" pitchFamily="34" charset="0"/>
              </a:defRPr>
            </a:lvl1pPr>
            <a:lvl2pPr>
              <a:spcBef>
                <a:spcPts val="300"/>
              </a:spcBef>
              <a:defRPr sz="18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000</a:t>
            </a:r>
          </a:p>
          <a:p>
            <a:pPr lvl="1"/>
            <a:r>
              <a:rPr lang="en-US"/>
              <a:t>Insert body text</a:t>
            </a:r>
          </a:p>
        </p:txBody>
      </p:sp>
      <p:sp>
        <p:nvSpPr>
          <p:cNvPr id="16" name="Data 3">
            <a:extLst>
              <a:ext uri="{FF2B5EF4-FFF2-40B4-BE49-F238E27FC236}">
                <a16:creationId xmlns:a16="http://schemas.microsoft.com/office/drawing/2014/main" id="{B11A1989-8584-4DEC-B6D3-BF7D044C8EBC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6265865" y="3127944"/>
            <a:ext cx="2588400" cy="924869"/>
          </a:xfrm>
        </p:spPr>
        <p:txBody>
          <a:bodyPr wrap="square">
            <a:spAutoFit/>
          </a:bodyPr>
          <a:lstStyle>
            <a:lvl1pPr>
              <a:lnSpc>
                <a:spcPct val="90000"/>
              </a:lnSpc>
              <a:defRPr sz="4400" spc="-50" baseline="0">
                <a:solidFill>
                  <a:schemeClr val="accent2"/>
                </a:solidFill>
                <a:latin typeface="Graphik Semibold" panose="020B0703030202060203" pitchFamily="34" charset="0"/>
              </a:defRPr>
            </a:lvl1pPr>
            <a:lvl2pPr>
              <a:spcBef>
                <a:spcPts val="300"/>
              </a:spcBef>
              <a:defRPr sz="18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000</a:t>
            </a:r>
          </a:p>
          <a:p>
            <a:pPr lvl="1"/>
            <a:r>
              <a:rPr lang="en-US"/>
              <a:t>Insert body text</a:t>
            </a:r>
          </a:p>
        </p:txBody>
      </p:sp>
      <p:sp>
        <p:nvSpPr>
          <p:cNvPr id="17" name="Data 4">
            <a:extLst>
              <a:ext uri="{FF2B5EF4-FFF2-40B4-BE49-F238E27FC236}">
                <a16:creationId xmlns:a16="http://schemas.microsoft.com/office/drawing/2014/main" id="{11DF9E38-CB6C-45C2-87B9-117D908F5D0A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360375" y="4736891"/>
            <a:ext cx="2588400" cy="924869"/>
          </a:xfrm>
        </p:spPr>
        <p:txBody>
          <a:bodyPr wrap="square">
            <a:spAutoFit/>
          </a:bodyPr>
          <a:lstStyle>
            <a:lvl1pPr>
              <a:lnSpc>
                <a:spcPct val="90000"/>
              </a:lnSpc>
              <a:defRPr sz="4400" spc="-50" baseline="0">
                <a:solidFill>
                  <a:schemeClr val="accent2"/>
                </a:solidFill>
                <a:latin typeface="Graphik Semibold" panose="020B0703030202060203" pitchFamily="34" charset="0"/>
              </a:defRPr>
            </a:lvl1pPr>
            <a:lvl2pPr>
              <a:spcBef>
                <a:spcPts val="300"/>
              </a:spcBef>
              <a:defRPr sz="18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000</a:t>
            </a:r>
          </a:p>
          <a:p>
            <a:pPr lvl="1"/>
            <a:r>
              <a:rPr lang="en-US"/>
              <a:t>Insert body text</a:t>
            </a:r>
          </a:p>
        </p:txBody>
      </p:sp>
      <p:sp>
        <p:nvSpPr>
          <p:cNvPr id="19" name="Data 5">
            <a:extLst>
              <a:ext uri="{FF2B5EF4-FFF2-40B4-BE49-F238E27FC236}">
                <a16:creationId xmlns:a16="http://schemas.microsoft.com/office/drawing/2014/main" id="{8316287A-C210-4BCC-B46B-4CFB70B279E2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3314703" y="4736891"/>
            <a:ext cx="2588400" cy="924869"/>
          </a:xfrm>
        </p:spPr>
        <p:txBody>
          <a:bodyPr wrap="square">
            <a:spAutoFit/>
          </a:bodyPr>
          <a:lstStyle>
            <a:lvl1pPr>
              <a:lnSpc>
                <a:spcPct val="90000"/>
              </a:lnSpc>
              <a:defRPr sz="4400" spc="-50" baseline="0">
                <a:solidFill>
                  <a:schemeClr val="accent2"/>
                </a:solidFill>
                <a:latin typeface="Graphik Semibold" panose="020B0703030202060203" pitchFamily="34" charset="0"/>
              </a:defRPr>
            </a:lvl1pPr>
            <a:lvl2pPr>
              <a:spcBef>
                <a:spcPts val="300"/>
              </a:spcBef>
              <a:defRPr sz="18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000</a:t>
            </a:r>
          </a:p>
          <a:p>
            <a:pPr lvl="1"/>
            <a:r>
              <a:rPr lang="en-US"/>
              <a:t>Insert body text</a:t>
            </a:r>
          </a:p>
        </p:txBody>
      </p:sp>
      <p:sp>
        <p:nvSpPr>
          <p:cNvPr id="20" name="Data 6">
            <a:extLst>
              <a:ext uri="{FF2B5EF4-FFF2-40B4-BE49-F238E27FC236}">
                <a16:creationId xmlns:a16="http://schemas.microsoft.com/office/drawing/2014/main" id="{3144B2F2-75AA-40E7-B25B-38FF70851A65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6265865" y="4736891"/>
            <a:ext cx="2588400" cy="924869"/>
          </a:xfrm>
        </p:spPr>
        <p:txBody>
          <a:bodyPr wrap="square">
            <a:spAutoFit/>
          </a:bodyPr>
          <a:lstStyle>
            <a:lvl1pPr>
              <a:lnSpc>
                <a:spcPct val="90000"/>
              </a:lnSpc>
              <a:defRPr sz="4400" spc="-50" baseline="0">
                <a:solidFill>
                  <a:schemeClr val="accent2"/>
                </a:solidFill>
                <a:latin typeface="Graphik Semibold" panose="020B0703030202060203" pitchFamily="34" charset="0"/>
              </a:defRPr>
            </a:lvl1pPr>
            <a:lvl2pPr>
              <a:spcBef>
                <a:spcPts val="300"/>
              </a:spcBef>
              <a:defRPr sz="18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000</a:t>
            </a:r>
          </a:p>
          <a:p>
            <a:pPr lvl="1"/>
            <a:r>
              <a:rPr lang="en-US"/>
              <a:t>Insert body text</a:t>
            </a:r>
          </a:p>
        </p:txBody>
      </p:sp>
      <p:sp>
        <p:nvSpPr>
          <p:cNvPr id="23" name="Picture Placeholder 12">
            <a:extLst>
              <a:ext uri="{FF2B5EF4-FFF2-40B4-BE49-F238E27FC236}">
                <a16:creationId xmlns:a16="http://schemas.microsoft.com/office/drawing/2014/main" id="{0CB9A052-5BC2-4570-8E48-9E4E1E374B2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512300" y="1"/>
            <a:ext cx="2679700" cy="6045200"/>
          </a:xfrm>
          <a:custGeom>
            <a:avLst/>
            <a:gdLst>
              <a:gd name="connsiteX0" fmla="*/ 0 w 5299075"/>
              <a:gd name="connsiteY0" fmla="*/ 0 h 6874525"/>
              <a:gd name="connsiteX1" fmla="*/ 5299075 w 5299075"/>
              <a:gd name="connsiteY1" fmla="*/ 0 h 6874525"/>
              <a:gd name="connsiteX2" fmla="*/ 5299075 w 5299075"/>
              <a:gd name="connsiteY2" fmla="*/ 462776 h 6874525"/>
              <a:gd name="connsiteX3" fmla="*/ 5299075 w 5299075"/>
              <a:gd name="connsiteY3" fmla="*/ 2606040 h 6874525"/>
              <a:gd name="connsiteX4" fmla="*/ 5299075 w 5299075"/>
              <a:gd name="connsiteY4" fmla="*/ 3526971 h 6874525"/>
              <a:gd name="connsiteX5" fmla="*/ 5299075 w 5299075"/>
              <a:gd name="connsiteY5" fmla="*/ 3530827 h 6874525"/>
              <a:gd name="connsiteX6" fmla="*/ 5299075 w 5299075"/>
              <a:gd name="connsiteY6" fmla="*/ 6058582 h 6874525"/>
              <a:gd name="connsiteX7" fmla="*/ 5299075 w 5299075"/>
              <a:gd name="connsiteY7" fmla="*/ 6311900 h 6874525"/>
              <a:gd name="connsiteX8" fmla="*/ 5299075 w 5299075"/>
              <a:gd name="connsiteY8" fmla="*/ 6395224 h 6874525"/>
              <a:gd name="connsiteX9" fmla="*/ 5299075 w 5299075"/>
              <a:gd name="connsiteY9" fmla="*/ 6874525 h 6874525"/>
              <a:gd name="connsiteX10" fmla="*/ 0 w 5299075"/>
              <a:gd name="connsiteY10" fmla="*/ 6874525 h 6874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99075" h="6874525">
                <a:moveTo>
                  <a:pt x="0" y="0"/>
                </a:moveTo>
                <a:lnTo>
                  <a:pt x="5299075" y="0"/>
                </a:lnTo>
                <a:lnTo>
                  <a:pt x="5299075" y="462776"/>
                </a:lnTo>
                <a:lnTo>
                  <a:pt x="5299075" y="2606040"/>
                </a:lnTo>
                <a:lnTo>
                  <a:pt x="5299075" y="3526971"/>
                </a:lnTo>
                <a:lnTo>
                  <a:pt x="5299075" y="3530827"/>
                </a:lnTo>
                <a:lnTo>
                  <a:pt x="5299075" y="6058582"/>
                </a:lnTo>
                <a:lnTo>
                  <a:pt x="5299075" y="6311900"/>
                </a:lnTo>
                <a:lnTo>
                  <a:pt x="5299075" y="6395224"/>
                </a:lnTo>
                <a:lnTo>
                  <a:pt x="5299075" y="6874525"/>
                </a:lnTo>
                <a:lnTo>
                  <a:pt x="0" y="687452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720000" tIns="0" rIns="720000" bIns="900000" anchor="ctr" anchorCtr="0">
            <a:noAutofit/>
          </a:bodyPr>
          <a:lstStyle>
            <a:lvl1pPr algn="ctr">
              <a:spcBef>
                <a:spcPts val="0"/>
              </a:spcBef>
              <a:defRPr sz="1600" b="0" cap="none" baseline="0">
                <a:latin typeface="+mn-lt"/>
              </a:defRPr>
            </a:lvl1pPr>
          </a:lstStyle>
          <a:p>
            <a:r>
              <a:rPr lang="en-US"/>
              <a:t>Click on the icon to insert image </a:t>
            </a:r>
            <a:br>
              <a:rPr lang="en-US"/>
            </a:br>
            <a:r>
              <a:rPr lang="en-US"/>
              <a:t>in placeholder</a:t>
            </a:r>
          </a:p>
        </p:txBody>
      </p:sp>
    </p:spTree>
    <p:extLst>
      <p:ext uri="{BB962C8B-B14F-4D97-AF65-F5344CB8AC3E}">
        <p14:creationId xmlns:p14="http://schemas.microsoft.com/office/powerpoint/2010/main" val="35089820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7" Type="http://schemas.openxmlformats.org/officeDocument/2006/relationships/slideLayout" Target="../slideLayouts/slideLayout117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63" Type="http://schemas.openxmlformats.org/officeDocument/2006/relationships/slideLayout" Target="../slideLayouts/slideLayout63.xml"/><Relationship Id="rId84" Type="http://schemas.openxmlformats.org/officeDocument/2006/relationships/slideLayout" Target="../slideLayouts/slideLayout84.xml"/><Relationship Id="rId138" Type="http://schemas.openxmlformats.org/officeDocument/2006/relationships/slideLayout" Target="../slideLayouts/slideLayout138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102" Type="http://schemas.openxmlformats.org/officeDocument/2006/relationships/slideLayout" Target="../slideLayouts/slideLayout102.xml"/><Relationship Id="rId123" Type="http://schemas.openxmlformats.org/officeDocument/2006/relationships/slideLayout" Target="../slideLayouts/slideLayout123.xml"/><Relationship Id="rId128" Type="http://schemas.openxmlformats.org/officeDocument/2006/relationships/slideLayout" Target="../slideLayouts/slideLayout128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113" Type="http://schemas.openxmlformats.org/officeDocument/2006/relationships/slideLayout" Target="../slideLayouts/slideLayout113.xml"/><Relationship Id="rId118" Type="http://schemas.openxmlformats.org/officeDocument/2006/relationships/slideLayout" Target="../slideLayouts/slideLayout118.xml"/><Relationship Id="rId134" Type="http://schemas.openxmlformats.org/officeDocument/2006/relationships/slideLayout" Target="../slideLayouts/slideLayout134.xml"/><Relationship Id="rId139" Type="http://schemas.openxmlformats.org/officeDocument/2006/relationships/slideLayout" Target="../slideLayouts/slideLayout139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59" Type="http://schemas.openxmlformats.org/officeDocument/2006/relationships/slideLayout" Target="../slideLayouts/slideLayout59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124" Type="http://schemas.openxmlformats.org/officeDocument/2006/relationships/slideLayout" Target="../slideLayouts/slideLayout124.xml"/><Relationship Id="rId129" Type="http://schemas.openxmlformats.org/officeDocument/2006/relationships/slideLayout" Target="../slideLayouts/slideLayout129.xml"/><Relationship Id="rId54" Type="http://schemas.openxmlformats.org/officeDocument/2006/relationships/slideLayout" Target="../slideLayouts/slideLayout54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40" Type="http://schemas.openxmlformats.org/officeDocument/2006/relationships/slideLayout" Target="../slideLayouts/slideLayout14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49" Type="http://schemas.openxmlformats.org/officeDocument/2006/relationships/slideLayout" Target="../slideLayouts/slideLayout49.xml"/><Relationship Id="rId114" Type="http://schemas.openxmlformats.org/officeDocument/2006/relationships/slideLayout" Target="../slideLayouts/slideLayout114.xml"/><Relationship Id="rId119" Type="http://schemas.openxmlformats.org/officeDocument/2006/relationships/slideLayout" Target="../slideLayouts/slideLayout119.xml"/><Relationship Id="rId44" Type="http://schemas.openxmlformats.org/officeDocument/2006/relationships/slideLayout" Target="../slideLayouts/slideLayout44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130" Type="http://schemas.openxmlformats.org/officeDocument/2006/relationships/slideLayout" Target="../slideLayouts/slideLayout130.xml"/><Relationship Id="rId135" Type="http://schemas.openxmlformats.org/officeDocument/2006/relationships/slideLayout" Target="../slideLayouts/slideLayout135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120" Type="http://schemas.openxmlformats.org/officeDocument/2006/relationships/slideLayout" Target="../slideLayouts/slideLayout120.xml"/><Relationship Id="rId125" Type="http://schemas.openxmlformats.org/officeDocument/2006/relationships/slideLayout" Target="../slideLayouts/slideLayout125.xml"/><Relationship Id="rId141" Type="http://schemas.openxmlformats.org/officeDocument/2006/relationships/slideLayout" Target="../slideLayouts/slideLayout141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110" Type="http://schemas.openxmlformats.org/officeDocument/2006/relationships/slideLayout" Target="../slideLayouts/slideLayout110.xml"/><Relationship Id="rId115" Type="http://schemas.openxmlformats.org/officeDocument/2006/relationships/slideLayout" Target="../slideLayouts/slideLayout115.xml"/><Relationship Id="rId131" Type="http://schemas.openxmlformats.org/officeDocument/2006/relationships/slideLayout" Target="../slideLayouts/slideLayout131.xml"/><Relationship Id="rId136" Type="http://schemas.openxmlformats.org/officeDocument/2006/relationships/slideLayout" Target="../slideLayouts/slideLayout136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126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121" Type="http://schemas.openxmlformats.org/officeDocument/2006/relationships/slideLayout" Target="../slideLayouts/slideLayout121.xml"/><Relationship Id="rId142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5" Type="http://schemas.openxmlformats.org/officeDocument/2006/relationships/slideLayout" Target="../slideLayouts/slideLayout25.xml"/><Relationship Id="rId46" Type="http://schemas.openxmlformats.org/officeDocument/2006/relationships/slideLayout" Target="../slideLayouts/slideLayout46.xml"/><Relationship Id="rId67" Type="http://schemas.openxmlformats.org/officeDocument/2006/relationships/slideLayout" Target="../slideLayouts/slideLayout67.xml"/><Relationship Id="rId116" Type="http://schemas.openxmlformats.org/officeDocument/2006/relationships/slideLayout" Target="../slideLayouts/slideLayout116.xml"/><Relationship Id="rId137" Type="http://schemas.openxmlformats.org/officeDocument/2006/relationships/slideLayout" Target="../slideLayouts/slideLayout13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62" Type="http://schemas.openxmlformats.org/officeDocument/2006/relationships/slideLayout" Target="../slideLayouts/slideLayout62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111" Type="http://schemas.openxmlformats.org/officeDocument/2006/relationships/slideLayout" Target="../slideLayouts/slideLayout111.xml"/><Relationship Id="rId132" Type="http://schemas.openxmlformats.org/officeDocument/2006/relationships/slideLayout" Target="../slideLayouts/slideLayout132.xml"/><Relationship Id="rId15" Type="http://schemas.openxmlformats.org/officeDocument/2006/relationships/slideLayout" Target="../slideLayouts/slideLayout15.xml"/><Relationship Id="rId36" Type="http://schemas.openxmlformats.org/officeDocument/2006/relationships/slideLayout" Target="../slideLayouts/slideLayout36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Relationship Id="rId127" Type="http://schemas.openxmlformats.org/officeDocument/2006/relationships/slideLayout" Target="../slideLayouts/slideLayout12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52" Type="http://schemas.openxmlformats.org/officeDocument/2006/relationships/slideLayout" Target="../slideLayouts/slideLayout52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122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47" Type="http://schemas.openxmlformats.org/officeDocument/2006/relationships/slideLayout" Target="../slideLayouts/slideLayout47.xml"/><Relationship Id="rId68" Type="http://schemas.openxmlformats.org/officeDocument/2006/relationships/slideLayout" Target="../slideLayouts/slideLayout68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33" Type="http://schemas.openxmlformats.org/officeDocument/2006/relationships/slideLayout" Target="../slideLayouts/slideLayout133.xml"/><Relationship Id="rId16" Type="http://schemas.openxmlformats.org/officeDocument/2006/relationships/slideLayout" Target="../slideLayouts/slideLayout16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9.xml"/><Relationship Id="rId3" Type="http://schemas.openxmlformats.org/officeDocument/2006/relationships/slideLayout" Target="../slideLayouts/slideLayout144.xml"/><Relationship Id="rId7" Type="http://schemas.openxmlformats.org/officeDocument/2006/relationships/slideLayout" Target="../slideLayouts/slideLayout14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3.xml"/><Relationship Id="rId1" Type="http://schemas.openxmlformats.org/officeDocument/2006/relationships/slideLayout" Target="../slideLayouts/slideLayout142.xml"/><Relationship Id="rId6" Type="http://schemas.openxmlformats.org/officeDocument/2006/relationships/slideLayout" Target="../slideLayouts/slideLayout147.xml"/><Relationship Id="rId11" Type="http://schemas.openxmlformats.org/officeDocument/2006/relationships/slideLayout" Target="../slideLayouts/slideLayout152.xml"/><Relationship Id="rId5" Type="http://schemas.openxmlformats.org/officeDocument/2006/relationships/slideLayout" Target="../slideLayouts/slideLayout146.xml"/><Relationship Id="rId10" Type="http://schemas.openxmlformats.org/officeDocument/2006/relationships/slideLayout" Target="../slideLayouts/slideLayout151.xml"/><Relationship Id="rId4" Type="http://schemas.openxmlformats.org/officeDocument/2006/relationships/slideLayout" Target="../slideLayouts/slideLayout145.xml"/><Relationship Id="rId9" Type="http://schemas.openxmlformats.org/officeDocument/2006/relationships/slideLayout" Target="../slideLayouts/slideLayout15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99CA2F-A6DE-4133-9B2A-31A11DC035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251825" y="6521956"/>
            <a:ext cx="3173729" cy="123111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800">
                <a:solidFill>
                  <a:schemeClr val="tx1">
                    <a:alpha val="65000"/>
                  </a:schemeClr>
                </a:solidFill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endParaRPr lang="en-US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31B29D-F74B-4EB0-8851-D8940578CD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27812" y="6521956"/>
            <a:ext cx="381600" cy="123111"/>
          </a:xfrm>
          <a:prstGeom prst="rect">
            <a:avLst/>
          </a:prstGeom>
        </p:spPr>
        <p:txBody>
          <a:bodyPr vert="horz" lIns="0" tIns="0" rIns="0" bIns="0" rtlCol="0" anchor="b">
            <a:spAutoFit/>
          </a:bodyPr>
          <a:lstStyle>
            <a:lvl1pPr algn="r">
              <a:defRPr sz="800">
                <a:solidFill>
                  <a:schemeClr val="tx1">
                    <a:alpha val="65000"/>
                  </a:schemeClr>
                </a:solidFill>
              </a:defRPr>
            </a:lvl1pPr>
          </a:lstStyle>
          <a:p>
            <a:fld id="{876872E1-3CB8-45EA-A826-1429BD5BE353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97" name="Accenture GTS">
            <a:extLst>
              <a:ext uri="{FF2B5EF4-FFF2-40B4-BE49-F238E27FC236}">
                <a16:creationId xmlns:a16="http://schemas.microsoft.com/office/drawing/2014/main" id="{7E1F06B2-FF5D-4720-8AF5-3149ED69B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381000" y="6482516"/>
            <a:ext cx="190926" cy="201600"/>
          </a:xfrm>
          <a:custGeom>
            <a:avLst/>
            <a:gdLst>
              <a:gd name="connsiteX0" fmla="*/ 0 w 153352"/>
              <a:gd name="connsiteY0" fmla="*/ 114300 h 161925"/>
              <a:gd name="connsiteX1" fmla="*/ 89535 w 153352"/>
              <a:gd name="connsiteY1" fmla="*/ 80963 h 161925"/>
              <a:gd name="connsiteX2" fmla="*/ 0 w 153352"/>
              <a:gd name="connsiteY2" fmla="*/ 46673 h 161925"/>
              <a:gd name="connsiteX3" fmla="*/ 0 w 153352"/>
              <a:gd name="connsiteY3" fmla="*/ 0 h 161925"/>
              <a:gd name="connsiteX4" fmla="*/ 153352 w 153352"/>
              <a:gd name="connsiteY4" fmla="*/ 61913 h 161925"/>
              <a:gd name="connsiteX5" fmla="*/ 153352 w 153352"/>
              <a:gd name="connsiteY5" fmla="*/ 100013 h 161925"/>
              <a:gd name="connsiteX6" fmla="*/ 0 w 153352"/>
              <a:gd name="connsiteY6" fmla="*/ 161925 h 161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3352" h="161925">
                <a:moveTo>
                  <a:pt x="0" y="114300"/>
                </a:moveTo>
                <a:lnTo>
                  <a:pt x="89535" y="80963"/>
                </a:lnTo>
                <a:lnTo>
                  <a:pt x="0" y="46673"/>
                </a:lnTo>
                <a:lnTo>
                  <a:pt x="0" y="0"/>
                </a:lnTo>
                <a:lnTo>
                  <a:pt x="153352" y="61913"/>
                </a:lnTo>
                <a:lnTo>
                  <a:pt x="153352" y="100013"/>
                </a:lnTo>
                <a:lnTo>
                  <a:pt x="0" y="161925"/>
                </a:lnTo>
                <a:close/>
              </a:path>
            </a:pathLst>
          </a:custGeom>
          <a:solidFill>
            <a:srgbClr val="A100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AAC5058-D1CB-437B-ABF3-B5AA7C53A0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8941" y="381600"/>
            <a:ext cx="11460472" cy="4985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90CE3E-144F-4C23-9381-C9334C1F75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599" y="1447969"/>
            <a:ext cx="11427813" cy="486393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011874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  <p:sldLayoutId id="2147483701" r:id="rId41"/>
    <p:sldLayoutId id="2147483702" r:id="rId42"/>
    <p:sldLayoutId id="2147483703" r:id="rId43"/>
    <p:sldLayoutId id="2147483704" r:id="rId44"/>
    <p:sldLayoutId id="2147483705" r:id="rId45"/>
    <p:sldLayoutId id="2147483706" r:id="rId46"/>
    <p:sldLayoutId id="2147483707" r:id="rId47"/>
    <p:sldLayoutId id="2147483708" r:id="rId48"/>
    <p:sldLayoutId id="2147483709" r:id="rId49"/>
    <p:sldLayoutId id="2147483710" r:id="rId50"/>
    <p:sldLayoutId id="2147483711" r:id="rId51"/>
    <p:sldLayoutId id="2147483712" r:id="rId52"/>
    <p:sldLayoutId id="2147483713" r:id="rId53"/>
    <p:sldLayoutId id="2147483714" r:id="rId54"/>
    <p:sldLayoutId id="2147483715" r:id="rId55"/>
    <p:sldLayoutId id="2147483716" r:id="rId56"/>
    <p:sldLayoutId id="2147483717" r:id="rId57"/>
    <p:sldLayoutId id="2147483718" r:id="rId58"/>
    <p:sldLayoutId id="2147483719" r:id="rId59"/>
    <p:sldLayoutId id="2147483720" r:id="rId60"/>
    <p:sldLayoutId id="2147483721" r:id="rId61"/>
    <p:sldLayoutId id="2147483722" r:id="rId62"/>
    <p:sldLayoutId id="2147483723" r:id="rId63"/>
    <p:sldLayoutId id="2147483724" r:id="rId64"/>
    <p:sldLayoutId id="2147483725" r:id="rId65"/>
    <p:sldLayoutId id="2147483726" r:id="rId66"/>
    <p:sldLayoutId id="2147483727" r:id="rId67"/>
    <p:sldLayoutId id="2147483728" r:id="rId68"/>
    <p:sldLayoutId id="2147483729" r:id="rId69"/>
    <p:sldLayoutId id="2147483730" r:id="rId70"/>
    <p:sldLayoutId id="2147483731" r:id="rId71"/>
    <p:sldLayoutId id="2147483732" r:id="rId72"/>
    <p:sldLayoutId id="2147483733" r:id="rId73"/>
    <p:sldLayoutId id="2147483734" r:id="rId74"/>
    <p:sldLayoutId id="2147483735" r:id="rId75"/>
    <p:sldLayoutId id="2147483736" r:id="rId76"/>
    <p:sldLayoutId id="2147483737" r:id="rId77"/>
    <p:sldLayoutId id="2147483738" r:id="rId78"/>
    <p:sldLayoutId id="2147483739" r:id="rId79"/>
    <p:sldLayoutId id="2147483740" r:id="rId80"/>
    <p:sldLayoutId id="2147483741" r:id="rId81"/>
    <p:sldLayoutId id="2147483742" r:id="rId82"/>
    <p:sldLayoutId id="2147483743" r:id="rId83"/>
    <p:sldLayoutId id="2147483744" r:id="rId84"/>
    <p:sldLayoutId id="2147483745" r:id="rId85"/>
    <p:sldLayoutId id="2147483746" r:id="rId86"/>
    <p:sldLayoutId id="2147483747" r:id="rId87"/>
    <p:sldLayoutId id="2147483748" r:id="rId88"/>
    <p:sldLayoutId id="2147483749" r:id="rId89"/>
    <p:sldLayoutId id="2147483750" r:id="rId90"/>
    <p:sldLayoutId id="2147483751" r:id="rId91"/>
    <p:sldLayoutId id="2147483752" r:id="rId92"/>
    <p:sldLayoutId id="2147483753" r:id="rId93"/>
    <p:sldLayoutId id="2147483754" r:id="rId94"/>
    <p:sldLayoutId id="2147483755" r:id="rId95"/>
    <p:sldLayoutId id="2147483756" r:id="rId96"/>
    <p:sldLayoutId id="2147483757" r:id="rId97"/>
    <p:sldLayoutId id="2147483758" r:id="rId98"/>
    <p:sldLayoutId id="2147483759" r:id="rId99"/>
    <p:sldLayoutId id="2147483760" r:id="rId100"/>
    <p:sldLayoutId id="2147483761" r:id="rId101"/>
    <p:sldLayoutId id="2147483762" r:id="rId102"/>
    <p:sldLayoutId id="2147483763" r:id="rId103"/>
    <p:sldLayoutId id="2147483764" r:id="rId104"/>
    <p:sldLayoutId id="2147483765" r:id="rId105"/>
    <p:sldLayoutId id="2147483766" r:id="rId106"/>
    <p:sldLayoutId id="2147483767" r:id="rId107"/>
    <p:sldLayoutId id="2147483768" r:id="rId108"/>
    <p:sldLayoutId id="2147483769" r:id="rId109"/>
    <p:sldLayoutId id="2147483770" r:id="rId110"/>
    <p:sldLayoutId id="2147483771" r:id="rId111"/>
    <p:sldLayoutId id="2147483772" r:id="rId112"/>
    <p:sldLayoutId id="2147483773" r:id="rId113"/>
    <p:sldLayoutId id="2147483774" r:id="rId114"/>
    <p:sldLayoutId id="2147483775" r:id="rId115"/>
    <p:sldLayoutId id="2147483776" r:id="rId116"/>
    <p:sldLayoutId id="2147483777" r:id="rId117"/>
    <p:sldLayoutId id="2147483778" r:id="rId118"/>
    <p:sldLayoutId id="2147483779" r:id="rId119"/>
    <p:sldLayoutId id="2147483780" r:id="rId120"/>
    <p:sldLayoutId id="2147483781" r:id="rId121"/>
    <p:sldLayoutId id="2147483782" r:id="rId122"/>
    <p:sldLayoutId id="2147483783" r:id="rId123"/>
    <p:sldLayoutId id="2147483784" r:id="rId124"/>
    <p:sldLayoutId id="2147483785" r:id="rId125"/>
    <p:sldLayoutId id="2147483786" r:id="rId126"/>
    <p:sldLayoutId id="2147483787" r:id="rId127"/>
    <p:sldLayoutId id="2147483788" r:id="rId128"/>
    <p:sldLayoutId id="2147483789" r:id="rId129"/>
    <p:sldLayoutId id="2147483790" r:id="rId130"/>
    <p:sldLayoutId id="2147483791" r:id="rId131"/>
    <p:sldLayoutId id="2147483792" r:id="rId132"/>
    <p:sldLayoutId id="2147483793" r:id="rId133"/>
    <p:sldLayoutId id="2147483794" r:id="rId134"/>
    <p:sldLayoutId id="2147483795" r:id="rId135"/>
    <p:sldLayoutId id="2147483796" r:id="rId136"/>
    <p:sldLayoutId id="2147483797" r:id="rId137"/>
    <p:sldLayoutId id="2147483798" r:id="rId138"/>
    <p:sldLayoutId id="2147483799" r:id="rId139"/>
    <p:sldLayoutId id="2147483800" r:id="rId140"/>
    <p:sldLayoutId id="2147483801" r:id="rId14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Graphik Semibold" panose="020B0703030202060203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8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Graphik Semibold" panose="020B0703030202060203" pitchFamily="34" charset="0"/>
          <a:ea typeface="+mn-ea"/>
          <a:cs typeface="+mn-cs"/>
        </a:defRPr>
      </a:lvl1pPr>
      <a:lvl2pPr marL="0" indent="0" algn="l" defTabSz="914400" rtl="0" eaLnBrk="1" latinLnBrk="0" hangingPunct="1">
        <a:lnSpc>
          <a:spcPct val="100000"/>
        </a:lnSpc>
        <a:spcBef>
          <a:spcPts val="8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80000" indent="-180000" algn="l" defTabSz="914400" rtl="0" eaLnBrk="1" latinLnBrk="0" hangingPunct="1">
        <a:lnSpc>
          <a:spcPct val="100000"/>
        </a:lnSpc>
        <a:spcBef>
          <a:spcPts val="8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360000" indent="-180000" algn="l" defTabSz="914400" rtl="0" eaLnBrk="1" latinLnBrk="0" hangingPunct="1">
        <a:lnSpc>
          <a:spcPct val="100000"/>
        </a:lnSpc>
        <a:spcBef>
          <a:spcPts val="800"/>
        </a:spcBef>
        <a:buFont typeface="Graphik" panose="020B0503030202060203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540000" indent="-180000" algn="l" defTabSz="914400" rtl="0" eaLnBrk="1" latinLnBrk="0" hangingPunct="1">
        <a:lnSpc>
          <a:spcPct val="100000"/>
        </a:lnSpc>
        <a:spcBef>
          <a:spcPts val="8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40">
          <p15:clr>
            <a:srgbClr val="5ACBF0"/>
          </p15:clr>
        </p15:guide>
        <p15:guide id="2" orient="horz" pos="240">
          <p15:clr>
            <a:srgbClr val="5ACBF0"/>
          </p15:clr>
        </p15:guide>
        <p15:guide id="3" pos="622">
          <p15:clr>
            <a:srgbClr val="A4A3A4"/>
          </p15:clr>
        </p15:guide>
        <p15:guide id="4" pos="860">
          <p15:clr>
            <a:srgbClr val="A4A3A4"/>
          </p15:clr>
        </p15:guide>
        <p15:guide id="5" pos="1242">
          <p15:clr>
            <a:srgbClr val="A4A3A4"/>
          </p15:clr>
        </p15:guide>
        <p15:guide id="6" pos="1480">
          <p15:clr>
            <a:srgbClr val="A4A3A4"/>
          </p15:clr>
        </p15:guide>
        <p15:guide id="7" pos="1861">
          <p15:clr>
            <a:srgbClr val="A4A3A4"/>
          </p15:clr>
        </p15:guide>
        <p15:guide id="8" pos="2100">
          <p15:clr>
            <a:srgbClr val="A4A3A4"/>
          </p15:clr>
        </p15:guide>
        <p15:guide id="9" pos="2482">
          <p15:clr>
            <a:srgbClr val="A4A3A4"/>
          </p15:clr>
        </p15:guide>
        <p15:guide id="10" pos="2719">
          <p15:clr>
            <a:srgbClr val="A4A3A4"/>
          </p15:clr>
        </p15:guide>
        <p15:guide id="11" pos="3101">
          <p15:clr>
            <a:srgbClr val="A4A3A4"/>
          </p15:clr>
        </p15:guide>
        <p15:guide id="12" pos="3338">
          <p15:clr>
            <a:srgbClr val="A4A3A4"/>
          </p15:clr>
        </p15:guide>
        <p15:guide id="13" pos="3720">
          <p15:clr>
            <a:srgbClr val="A4A3A4"/>
          </p15:clr>
        </p15:guide>
        <p15:guide id="14" pos="3959">
          <p15:clr>
            <a:srgbClr val="A4A3A4"/>
          </p15:clr>
        </p15:guide>
        <p15:guide id="15" pos="4340">
          <p15:clr>
            <a:srgbClr val="A4A3A4"/>
          </p15:clr>
        </p15:guide>
        <p15:guide id="16" pos="4578">
          <p15:clr>
            <a:srgbClr val="A4A3A4"/>
          </p15:clr>
        </p15:guide>
        <p15:guide id="17" pos="4960">
          <p15:clr>
            <a:srgbClr val="A4A3A4"/>
          </p15:clr>
        </p15:guide>
        <p15:guide id="18" pos="5198">
          <p15:clr>
            <a:srgbClr val="A4A3A4"/>
          </p15:clr>
        </p15:guide>
        <p15:guide id="19" pos="5580">
          <p15:clr>
            <a:srgbClr val="A4A3A4"/>
          </p15:clr>
        </p15:guide>
        <p15:guide id="20" pos="5818">
          <p15:clr>
            <a:srgbClr val="A4A3A4"/>
          </p15:clr>
        </p15:guide>
        <p15:guide id="21" pos="6199">
          <p15:clr>
            <a:srgbClr val="A4A3A4"/>
          </p15:clr>
        </p15:guide>
        <p15:guide id="22" pos="6438">
          <p15:clr>
            <a:srgbClr val="A4A3A4"/>
          </p15:clr>
        </p15:guide>
        <p15:guide id="23" pos="6820">
          <p15:clr>
            <a:srgbClr val="A4A3A4"/>
          </p15:clr>
        </p15:guide>
        <p15:guide id="24" pos="7057">
          <p15:clr>
            <a:srgbClr val="A4A3A4"/>
          </p15:clr>
        </p15:guide>
        <p15:guide id="25" pos="7439">
          <p15:clr>
            <a:srgbClr val="5ACBF0"/>
          </p15:clr>
        </p15:guide>
        <p15:guide id="26" orient="horz" pos="4079">
          <p15:clr>
            <a:srgbClr val="5ACBF0"/>
          </p15:clr>
        </p15:guide>
        <p15:guide id="27" orient="horz" pos="3976">
          <p15:clr>
            <a:srgbClr val="9FCC3B"/>
          </p15:clr>
        </p15:guide>
        <p15:guide id="28" orient="horz" pos="4172">
          <p15:clr>
            <a:srgbClr val="A4A3A4"/>
          </p15:clr>
        </p15:guide>
        <p15:guide id="29" orient="horz" pos="909">
          <p15:clr>
            <a:srgbClr val="9FCC3B"/>
          </p15:clr>
        </p15:guide>
        <p15:guide id="30" orient="horz" pos="1082">
          <p15:clr>
            <a:srgbClr val="9FCC3B"/>
          </p15:clr>
        </p15:guide>
        <p15:guide id="31" orient="horz" pos="3808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0E05385-3105-C643-B4CA-16088C4A77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766F7D-7BB3-0779-40EB-5F76F50516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80AF9B-5E38-EAB5-DF6D-A6DC6D52BD3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E10497-1AF6-C738-496E-AE70A0479B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73D40B-4165-FBEE-D98A-248FDA9417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C0EAE5-38BE-4E2D-AFBA-1ED6740283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4791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3" r:id="rId1"/>
    <p:sldLayoutId id="2147483804" r:id="rId2"/>
    <p:sldLayoutId id="2147483805" r:id="rId3"/>
    <p:sldLayoutId id="2147483806" r:id="rId4"/>
    <p:sldLayoutId id="2147483807" r:id="rId5"/>
    <p:sldLayoutId id="2147483808" r:id="rId6"/>
    <p:sldLayoutId id="2147483809" r:id="rId7"/>
    <p:sldLayoutId id="2147483810" r:id="rId8"/>
    <p:sldLayoutId id="2147483811" r:id="rId9"/>
    <p:sldLayoutId id="2147483812" r:id="rId10"/>
    <p:sldLayoutId id="2147483813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4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4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4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4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support.accenture.com/" TargetMode="Externa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4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4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4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4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4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4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4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42.xml"/><Relationship Id="rId4" Type="http://schemas.openxmlformats.org/officeDocument/2006/relationships/image" Target="../media/image4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E49EB9-A4DF-4DB5-A0F7-71E15B6A9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9600" y="3889829"/>
            <a:ext cx="9385018" cy="2155372"/>
          </a:xfrm>
        </p:spPr>
        <p:txBody>
          <a:bodyPr/>
          <a:lstStyle/>
          <a:p>
            <a:r>
              <a:rPr lang="en-US" dirty="0"/>
              <a:t>Employee Exit Job Aid</a:t>
            </a:r>
            <a:br>
              <a:rPr lang="en-US" dirty="0"/>
            </a:br>
            <a:br>
              <a:rPr lang="en-US" dirty="0"/>
            </a:b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2304167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3507334-6D33-48CB-97B2-5162E6CF1A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021" y="711200"/>
            <a:ext cx="11817957" cy="54864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30" name="subtitle">
            <a:extLst>
              <a:ext uri="{FF2B5EF4-FFF2-40B4-BE49-F238E27FC236}">
                <a16:creationId xmlns:a16="http://schemas.microsoft.com/office/drawing/2014/main" id="{02833819-D877-4A09-9F79-496669F2CCBA}"/>
              </a:ext>
            </a:extLst>
          </p:cNvPr>
          <p:cNvSpPr/>
          <p:nvPr/>
        </p:nvSpPr>
        <p:spPr>
          <a:xfrm>
            <a:off x="332110" y="123414"/>
            <a:ext cx="11229739" cy="485066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A100FF"/>
                </a:solidFill>
                <a:effectLst/>
                <a:uLnTx/>
                <a:uFillTx/>
                <a:latin typeface="Graphik"/>
                <a:ea typeface="+mn-ea"/>
                <a:cs typeface="Arial"/>
              </a:rPr>
              <a:t>Employee Exit Job Aid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8991DE-E04D-447A-9B6C-8BBE0AB4B5A6}"/>
              </a:ext>
            </a:extLst>
          </p:cNvPr>
          <p:cNvSpPr txBox="1"/>
          <p:nvPr/>
        </p:nvSpPr>
        <p:spPr>
          <a:xfrm>
            <a:off x="1715814" y="3070017"/>
            <a:ext cx="277685" cy="292388"/>
          </a:xfrm>
          <a:prstGeom prst="rect">
            <a:avLst/>
          </a:prstGeom>
          <a:solidFill>
            <a:srgbClr val="7500C0"/>
          </a:solidFill>
          <a:ln w="1905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lIns="0" tIns="0" rIns="0" bIns="4572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18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99F7F1C-6567-4FBD-BDAD-397C7413E542}"/>
              </a:ext>
            </a:extLst>
          </p:cNvPr>
          <p:cNvSpPr txBox="1">
            <a:spLocks/>
          </p:cNvSpPr>
          <p:nvPr/>
        </p:nvSpPr>
        <p:spPr>
          <a:xfrm>
            <a:off x="11427812" y="6521956"/>
            <a:ext cx="381600" cy="12311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800" dirty="0">
                <a:solidFill>
                  <a:srgbClr val="000000">
                    <a:alpha val="65000"/>
                  </a:srgbClr>
                </a:solidFill>
                <a:latin typeface="Graphik"/>
              </a:rPr>
              <a:t>9</a:t>
            </a:r>
            <a:endParaRPr kumimoji="0" lang="en-CA" sz="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alpha val="65000"/>
                </a:srgbClr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F98D324F-58DA-4BBF-8C76-1A18193E49C9}"/>
              </a:ext>
            </a:extLst>
          </p:cNvPr>
          <p:cNvSpPr/>
          <p:nvPr/>
        </p:nvSpPr>
        <p:spPr>
          <a:xfrm>
            <a:off x="2050599" y="2992119"/>
            <a:ext cx="1759401" cy="430185"/>
          </a:xfrm>
          <a:prstGeom prst="roundRect">
            <a:avLst/>
          </a:prstGeom>
          <a:solidFill>
            <a:srgbClr val="A100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raphik" panose="020B0503030202060203" pitchFamily="34" charset="0"/>
                <a:ea typeface="+mn-ea"/>
                <a:cs typeface="+mn-cs"/>
              </a:rPr>
              <a:t>Check</a:t>
            </a:r>
            <a:r>
              <a:rPr kumimoji="0" lang="es-A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raphik" panose="020B0503030202060203" pitchFamily="34" charset="0"/>
                <a:ea typeface="+mn-ea"/>
                <a:cs typeface="+mn-cs"/>
              </a:rPr>
              <a:t> </a:t>
            </a:r>
            <a:r>
              <a:rPr kumimoji="0" lang="es-AR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raphik" panose="020B0503030202060203" pitchFamily="34" charset="0"/>
                <a:ea typeface="+mn-ea"/>
                <a:cs typeface="+mn-cs"/>
              </a:rPr>
              <a:t>the</a:t>
            </a:r>
            <a:r>
              <a:rPr kumimoji="0" lang="es-A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raphik" panose="020B0503030202060203" pitchFamily="34" charset="0"/>
                <a:ea typeface="+mn-ea"/>
                <a:cs typeface="+mn-cs"/>
              </a:rPr>
              <a:t> box after </a:t>
            </a:r>
            <a:r>
              <a:rPr kumimoji="0" lang="es-AR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raphik" panose="020B0503030202060203" pitchFamily="34" charset="0"/>
                <a:ea typeface="+mn-ea"/>
                <a:cs typeface="+mn-cs"/>
              </a:rPr>
              <a:t>reading</a:t>
            </a:r>
            <a:r>
              <a:rPr kumimoji="0" lang="es-A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raphik" panose="020B0503030202060203" pitchFamily="34" charset="0"/>
                <a:ea typeface="+mn-ea"/>
                <a:cs typeface="+mn-cs"/>
              </a:rPr>
              <a:t> </a:t>
            </a:r>
            <a:r>
              <a:rPr kumimoji="0" lang="es-AR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raphik" panose="020B0503030202060203" pitchFamily="34" charset="0"/>
                <a:ea typeface="+mn-ea"/>
                <a:cs typeface="+mn-cs"/>
              </a:rPr>
              <a:t>the</a:t>
            </a:r>
            <a:r>
              <a:rPr kumimoji="0" lang="es-A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raphik" panose="020B0503030202060203" pitchFamily="34" charset="0"/>
                <a:ea typeface="+mn-ea"/>
                <a:cs typeface="+mn-cs"/>
              </a:rPr>
              <a:t> </a:t>
            </a:r>
            <a:r>
              <a:rPr kumimoji="0" lang="es-AR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raphik" panose="020B0503030202060203" pitchFamily="34" charset="0"/>
                <a:ea typeface="+mn-ea"/>
                <a:cs typeface="+mn-cs"/>
              </a:rPr>
              <a:t>statement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 Semibold" panose="020B0703030202060203" pitchFamily="34" charset="0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AC4446D-66EE-4B9E-9AAA-0D6B67C2779A}"/>
              </a:ext>
            </a:extLst>
          </p:cNvPr>
          <p:cNvSpPr txBox="1"/>
          <p:nvPr/>
        </p:nvSpPr>
        <p:spPr>
          <a:xfrm>
            <a:off x="9467894" y="4472097"/>
            <a:ext cx="277685" cy="292388"/>
          </a:xfrm>
          <a:prstGeom prst="rect">
            <a:avLst/>
          </a:prstGeom>
          <a:solidFill>
            <a:srgbClr val="7500C0"/>
          </a:solidFill>
          <a:ln w="1905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lIns="0" tIns="0" rIns="0" bIns="4572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19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9C01630-429E-46B7-B7F1-FB79A88C87BD}"/>
              </a:ext>
            </a:extLst>
          </p:cNvPr>
          <p:cNvSpPr/>
          <p:nvPr/>
        </p:nvSpPr>
        <p:spPr>
          <a:xfrm>
            <a:off x="9802679" y="4394199"/>
            <a:ext cx="1985060" cy="430185"/>
          </a:xfrm>
          <a:prstGeom prst="roundRect">
            <a:avLst/>
          </a:prstGeom>
          <a:solidFill>
            <a:srgbClr val="A100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raphik" panose="020B0503030202060203" pitchFamily="34" charset="0"/>
                <a:ea typeface="+mn-ea"/>
                <a:cs typeface="+mn-cs"/>
              </a:rPr>
              <a:t>Add</a:t>
            </a:r>
            <a:r>
              <a:rPr kumimoji="0" lang="es-A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raphik" panose="020B0503030202060203" pitchFamily="34" charset="0"/>
                <a:ea typeface="+mn-ea"/>
                <a:cs typeface="+mn-cs"/>
              </a:rPr>
              <a:t> </a:t>
            </a:r>
            <a:r>
              <a:rPr kumimoji="0" lang="es-AR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raphik" panose="020B0503030202060203" pitchFamily="34" charset="0"/>
                <a:ea typeface="+mn-ea"/>
                <a:cs typeface="+mn-cs"/>
              </a:rPr>
              <a:t>any</a:t>
            </a:r>
            <a:r>
              <a:rPr kumimoji="0" lang="es-A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raphik" panose="020B0503030202060203" pitchFamily="34" charset="0"/>
                <a:ea typeface="+mn-ea"/>
                <a:cs typeface="+mn-cs"/>
              </a:rPr>
              <a:t> </a:t>
            </a:r>
            <a:r>
              <a:rPr kumimoji="0" lang="es-AR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raphik" panose="020B0503030202060203" pitchFamily="34" charset="0"/>
                <a:ea typeface="+mn-ea"/>
                <a:cs typeface="+mn-cs"/>
              </a:rPr>
              <a:t>attachments</a:t>
            </a:r>
            <a:r>
              <a:rPr kumimoji="0" lang="es-A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raphik" panose="020B0503030202060203" pitchFamily="34" charset="0"/>
                <a:ea typeface="+mn-ea"/>
                <a:cs typeface="+mn-cs"/>
              </a:rPr>
              <a:t> (</a:t>
            </a:r>
            <a:r>
              <a:rPr kumimoji="0" lang="es-AR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raphik" panose="020B0503030202060203" pitchFamily="34" charset="0"/>
                <a:ea typeface="+mn-ea"/>
                <a:cs typeface="+mn-cs"/>
              </a:rPr>
              <a:t>if</a:t>
            </a:r>
            <a:r>
              <a:rPr kumimoji="0" lang="es-A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raphik" panose="020B0503030202060203" pitchFamily="34" charset="0"/>
                <a:ea typeface="+mn-ea"/>
                <a:cs typeface="+mn-cs"/>
              </a:rPr>
              <a:t> </a:t>
            </a:r>
            <a:r>
              <a:rPr kumimoji="0" lang="es-AR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raphik" panose="020B0503030202060203" pitchFamily="34" charset="0"/>
                <a:ea typeface="+mn-ea"/>
                <a:cs typeface="+mn-cs"/>
              </a:rPr>
              <a:t>needed</a:t>
            </a:r>
            <a:r>
              <a:rPr kumimoji="0" lang="es-A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raphik" panose="020B0503030202060203" pitchFamily="34" charset="0"/>
                <a:ea typeface="+mn-ea"/>
                <a:cs typeface="+mn-cs"/>
              </a:rPr>
              <a:t>) and </a:t>
            </a:r>
            <a:r>
              <a:rPr kumimoji="0" lang="es-AR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raphik" panose="020B0503030202060203" pitchFamily="34" charset="0"/>
                <a:ea typeface="+mn-ea"/>
                <a:cs typeface="+mn-cs"/>
              </a:rPr>
              <a:t>click</a:t>
            </a:r>
            <a:r>
              <a:rPr kumimoji="0" lang="es-A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raphik" panose="020B0503030202060203" pitchFamily="34" charset="0"/>
                <a:ea typeface="+mn-ea"/>
                <a:cs typeface="+mn-cs"/>
              </a:rPr>
              <a:t> </a:t>
            </a:r>
            <a:r>
              <a:rPr kumimoji="0" lang="es-AR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raphik" panose="020B0503030202060203" pitchFamily="34" charset="0"/>
                <a:ea typeface="+mn-ea"/>
                <a:cs typeface="+mn-cs"/>
              </a:rPr>
              <a:t>Submit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 Semibold" panose="020B0703030202060203" pitchFamily="34" charset="0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2A56722-8696-4B4F-9D44-3F188710A278}"/>
              </a:ext>
            </a:extLst>
          </p:cNvPr>
          <p:cNvSpPr/>
          <p:nvPr/>
        </p:nvSpPr>
        <p:spPr>
          <a:xfrm>
            <a:off x="1683730" y="3443167"/>
            <a:ext cx="277685" cy="292388"/>
          </a:xfrm>
          <a:prstGeom prst="rect">
            <a:avLst/>
          </a:prstGeom>
          <a:noFill/>
          <a:ln w="38100" cap="flat" cmpd="sng" algn="ctr">
            <a:solidFill>
              <a:srgbClr val="A100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6D2ED54-4B14-4C0A-9EA0-0D9622893513}"/>
              </a:ext>
            </a:extLst>
          </p:cNvPr>
          <p:cNvSpPr/>
          <p:nvPr/>
        </p:nvSpPr>
        <p:spPr>
          <a:xfrm>
            <a:off x="11305250" y="4896046"/>
            <a:ext cx="592110" cy="356674"/>
          </a:xfrm>
          <a:prstGeom prst="rect">
            <a:avLst/>
          </a:prstGeom>
          <a:noFill/>
          <a:ln w="38100" cap="flat" cmpd="sng" algn="ctr">
            <a:solidFill>
              <a:srgbClr val="A100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152192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6188257-3E90-4419-92E5-50228612DA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433" y="3129274"/>
            <a:ext cx="11017815" cy="3605312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D0F2450-B654-42A5-BFE1-CAA06CD100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434" y="467798"/>
            <a:ext cx="11017816" cy="252145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30" name="subtitle">
            <a:extLst>
              <a:ext uri="{FF2B5EF4-FFF2-40B4-BE49-F238E27FC236}">
                <a16:creationId xmlns:a16="http://schemas.microsoft.com/office/drawing/2014/main" id="{02833819-D877-4A09-9F79-496669F2CCBA}"/>
              </a:ext>
            </a:extLst>
          </p:cNvPr>
          <p:cNvSpPr/>
          <p:nvPr/>
        </p:nvSpPr>
        <p:spPr>
          <a:xfrm>
            <a:off x="332110" y="123414"/>
            <a:ext cx="11229739" cy="485066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A100FF"/>
                </a:solidFill>
                <a:effectLst/>
                <a:uLnTx/>
                <a:uFillTx/>
                <a:latin typeface="Graphik"/>
                <a:ea typeface="+mn-ea"/>
                <a:cs typeface="Arial"/>
              </a:rPr>
              <a:t>Technical Issue Resolution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8991DE-E04D-447A-9B6C-8BBE0AB4B5A6}"/>
              </a:ext>
            </a:extLst>
          </p:cNvPr>
          <p:cNvSpPr txBox="1"/>
          <p:nvPr/>
        </p:nvSpPr>
        <p:spPr>
          <a:xfrm>
            <a:off x="8187734" y="2072917"/>
            <a:ext cx="277685" cy="292388"/>
          </a:xfrm>
          <a:prstGeom prst="rect">
            <a:avLst/>
          </a:prstGeom>
          <a:solidFill>
            <a:srgbClr val="7500C0"/>
          </a:solidFill>
          <a:ln w="1905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lIns="0" tIns="0" rIns="0" bIns="4572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1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99F7F1C-6567-4FBD-BDAD-397C7413E542}"/>
              </a:ext>
            </a:extLst>
          </p:cNvPr>
          <p:cNvSpPr txBox="1">
            <a:spLocks/>
          </p:cNvSpPr>
          <p:nvPr/>
        </p:nvSpPr>
        <p:spPr>
          <a:xfrm>
            <a:off x="11427812" y="6521956"/>
            <a:ext cx="381600" cy="12311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alpha val="65000"/>
                  </a:srgbClr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9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F98D324F-58DA-4BBF-8C76-1A18193E49C9}"/>
              </a:ext>
            </a:extLst>
          </p:cNvPr>
          <p:cNvSpPr/>
          <p:nvPr/>
        </p:nvSpPr>
        <p:spPr>
          <a:xfrm>
            <a:off x="8537204" y="1955060"/>
            <a:ext cx="1759401" cy="523791"/>
          </a:xfrm>
          <a:prstGeom prst="roundRect">
            <a:avLst/>
          </a:prstGeom>
          <a:solidFill>
            <a:srgbClr val="A100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raphik" panose="020B0503030202060203" pitchFamily="34" charset="0"/>
                <a:ea typeface="+mn-ea"/>
                <a:cs typeface="+mn-cs"/>
              </a:rPr>
              <a:t>To</a:t>
            </a:r>
            <a:r>
              <a:rPr kumimoji="0" lang="es-A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raphik" panose="020B0503030202060203" pitchFamily="34" charset="0"/>
                <a:ea typeface="+mn-ea"/>
                <a:cs typeface="+mn-cs"/>
              </a:rPr>
              <a:t> </a:t>
            </a:r>
            <a:r>
              <a:rPr kumimoji="0" lang="es-AR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raphik" panose="020B0503030202060203" pitchFamily="34" charset="0"/>
                <a:ea typeface="+mn-ea"/>
                <a:cs typeface="+mn-cs"/>
              </a:rPr>
              <a:t>report</a:t>
            </a:r>
            <a:r>
              <a:rPr kumimoji="0" lang="es-A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raphik" panose="020B0503030202060203" pitchFamily="34" charset="0"/>
                <a:ea typeface="+mn-ea"/>
                <a:cs typeface="+mn-cs"/>
              </a:rPr>
              <a:t> a </a:t>
            </a:r>
            <a:r>
              <a:rPr kumimoji="0" lang="es-AR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raphik" panose="020B0503030202060203" pitchFamily="34" charset="0"/>
                <a:ea typeface="+mn-ea"/>
                <a:cs typeface="+mn-cs"/>
              </a:rPr>
              <a:t>technical</a:t>
            </a:r>
            <a:r>
              <a:rPr kumimoji="0" lang="es-A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raphik" panose="020B0503030202060203" pitchFamily="34" charset="0"/>
                <a:ea typeface="+mn-ea"/>
                <a:cs typeface="+mn-cs"/>
              </a:rPr>
              <a:t> </a:t>
            </a:r>
            <a:r>
              <a:rPr kumimoji="0" lang="es-AR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raphik" panose="020B0503030202060203" pitchFamily="34" charset="0"/>
                <a:ea typeface="+mn-ea"/>
                <a:cs typeface="+mn-cs"/>
              </a:rPr>
              <a:t>issue</a:t>
            </a:r>
            <a:r>
              <a:rPr kumimoji="0" lang="es-A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raphik" panose="020B0503030202060203" pitchFamily="34" charset="0"/>
                <a:ea typeface="+mn-ea"/>
                <a:cs typeface="+mn-cs"/>
              </a:rPr>
              <a:t>, </a:t>
            </a:r>
            <a:r>
              <a:rPr kumimoji="0" lang="es-AR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raphik" panose="020B0503030202060203" pitchFamily="34" charset="0"/>
                <a:ea typeface="+mn-ea"/>
                <a:cs typeface="+mn-cs"/>
              </a:rPr>
              <a:t>click</a:t>
            </a:r>
            <a:r>
              <a:rPr kumimoji="0" lang="es-A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raphik" panose="020B0503030202060203" pitchFamily="34" charset="0"/>
                <a:ea typeface="+mn-ea"/>
                <a:cs typeface="+mn-cs"/>
              </a:rPr>
              <a:t> </a:t>
            </a:r>
            <a:r>
              <a:rPr kumimoji="0" lang="es-AR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raphik" panose="020B0503030202060203" pitchFamily="34" charset="0"/>
                <a:ea typeface="+mn-ea"/>
                <a:cs typeface="+mn-cs"/>
              </a:rPr>
              <a:t>the</a:t>
            </a:r>
            <a:r>
              <a:rPr kumimoji="0" lang="es-A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raphik" panose="020B0503030202060203" pitchFamily="34" charset="0"/>
                <a:ea typeface="+mn-ea"/>
                <a:cs typeface="+mn-cs"/>
              </a:rPr>
              <a:t> </a:t>
            </a:r>
            <a:r>
              <a:rPr kumimoji="0" lang="es-AR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raphik" panose="020B0503030202060203" pitchFamily="34" charset="0"/>
                <a:ea typeface="+mn-ea"/>
                <a:cs typeface="+mn-cs"/>
              </a:rPr>
              <a:t>Create</a:t>
            </a:r>
            <a:r>
              <a:rPr kumimoji="0" lang="es-A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raphik" panose="020B0503030202060203" pitchFamily="34" charset="0"/>
                <a:ea typeface="+mn-ea"/>
                <a:cs typeface="+mn-cs"/>
              </a:rPr>
              <a:t> </a:t>
            </a:r>
            <a:r>
              <a:rPr kumimoji="0" lang="es-AR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raphik" panose="020B0503030202060203" pitchFamily="34" charset="0"/>
                <a:ea typeface="+mn-ea"/>
                <a:cs typeface="+mn-cs"/>
              </a:rPr>
              <a:t>an</a:t>
            </a:r>
            <a:r>
              <a:rPr kumimoji="0" lang="es-A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raphik" panose="020B0503030202060203" pitchFamily="34" charset="0"/>
                <a:ea typeface="+mn-ea"/>
                <a:cs typeface="+mn-cs"/>
              </a:rPr>
              <a:t> </a:t>
            </a:r>
            <a:r>
              <a:rPr kumimoji="0" lang="es-AR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raphik" panose="020B0503030202060203" pitchFamily="34" charset="0"/>
                <a:ea typeface="+mn-ea"/>
                <a:cs typeface="+mn-cs"/>
              </a:rPr>
              <a:t>Incident</a:t>
            </a:r>
            <a:r>
              <a:rPr kumimoji="0" lang="es-A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raphik" panose="020B0503030202060203" pitchFamily="34" charset="0"/>
                <a:ea typeface="+mn-ea"/>
                <a:cs typeface="+mn-cs"/>
              </a:rPr>
              <a:t> link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 Semibold" panose="020B0703030202060203" pitchFamily="34" charset="0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AC4446D-66EE-4B9E-9AAA-0D6B67C2779A}"/>
              </a:ext>
            </a:extLst>
          </p:cNvPr>
          <p:cNvSpPr txBox="1"/>
          <p:nvPr/>
        </p:nvSpPr>
        <p:spPr>
          <a:xfrm>
            <a:off x="834456" y="4439229"/>
            <a:ext cx="277685" cy="292388"/>
          </a:xfrm>
          <a:prstGeom prst="rect">
            <a:avLst/>
          </a:prstGeom>
          <a:solidFill>
            <a:srgbClr val="7500C0"/>
          </a:solidFill>
          <a:ln w="1905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lIns="0" tIns="0" rIns="0" bIns="4572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2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9C01630-429E-46B7-B7F1-FB79A88C87BD}"/>
              </a:ext>
            </a:extLst>
          </p:cNvPr>
          <p:cNvSpPr/>
          <p:nvPr/>
        </p:nvSpPr>
        <p:spPr>
          <a:xfrm>
            <a:off x="1282317" y="4439229"/>
            <a:ext cx="1394041" cy="297137"/>
          </a:xfrm>
          <a:prstGeom prst="roundRect">
            <a:avLst/>
          </a:prstGeom>
          <a:solidFill>
            <a:srgbClr val="A100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raphik" panose="020B0503030202060203" pitchFamily="34" charset="0"/>
                <a:ea typeface="+mn-ea"/>
                <a:cs typeface="+mn-cs"/>
              </a:rPr>
              <a:t>Click</a:t>
            </a:r>
            <a:r>
              <a:rPr kumimoji="0" lang="es-A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raphik" panose="020B0503030202060203" pitchFamily="34" charset="0"/>
                <a:ea typeface="+mn-ea"/>
                <a:cs typeface="+mn-cs"/>
              </a:rPr>
              <a:t> START Tool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 Semibold" panose="020B0703030202060203" pitchFamily="34" charset="0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2A56722-8696-4B4F-9D44-3F188710A278}"/>
              </a:ext>
            </a:extLst>
          </p:cNvPr>
          <p:cNvSpPr/>
          <p:nvPr/>
        </p:nvSpPr>
        <p:spPr>
          <a:xfrm>
            <a:off x="8856690" y="2604067"/>
            <a:ext cx="1120430" cy="169613"/>
          </a:xfrm>
          <a:prstGeom prst="rect">
            <a:avLst/>
          </a:prstGeom>
          <a:noFill/>
          <a:ln w="38100" cap="flat" cmpd="sng" algn="ctr">
            <a:solidFill>
              <a:srgbClr val="A100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6D2ED54-4B14-4C0A-9EA0-0D9622893513}"/>
              </a:ext>
            </a:extLst>
          </p:cNvPr>
          <p:cNvSpPr/>
          <p:nvPr/>
        </p:nvSpPr>
        <p:spPr>
          <a:xfrm>
            <a:off x="1656080" y="4817386"/>
            <a:ext cx="1295779" cy="229087"/>
          </a:xfrm>
          <a:prstGeom prst="rect">
            <a:avLst/>
          </a:prstGeom>
          <a:noFill/>
          <a:ln w="38100" cap="flat" cmpd="sng" algn="ctr">
            <a:solidFill>
              <a:srgbClr val="A100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378565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549CA3B-78BD-49FF-8637-407CC57C36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434" y="521632"/>
            <a:ext cx="11017816" cy="23231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689D4E9-B8A4-4D7B-B8EE-1A9FDD1215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434" y="3114471"/>
            <a:ext cx="11017816" cy="341982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30" name="subtitle">
            <a:extLst>
              <a:ext uri="{FF2B5EF4-FFF2-40B4-BE49-F238E27FC236}">
                <a16:creationId xmlns:a16="http://schemas.microsoft.com/office/drawing/2014/main" id="{02833819-D877-4A09-9F79-496669F2CCBA}"/>
              </a:ext>
            </a:extLst>
          </p:cNvPr>
          <p:cNvSpPr/>
          <p:nvPr/>
        </p:nvSpPr>
        <p:spPr>
          <a:xfrm>
            <a:off x="332110" y="123414"/>
            <a:ext cx="11229739" cy="485066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A100FF"/>
                </a:solidFill>
                <a:effectLst/>
                <a:uLnTx/>
                <a:uFillTx/>
                <a:latin typeface="Graphik"/>
                <a:ea typeface="+mn-ea"/>
                <a:cs typeface="Arial"/>
              </a:rPr>
              <a:t>Technical Issue Resolution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8991DE-E04D-447A-9B6C-8BBE0AB4B5A6}"/>
              </a:ext>
            </a:extLst>
          </p:cNvPr>
          <p:cNvSpPr txBox="1"/>
          <p:nvPr/>
        </p:nvSpPr>
        <p:spPr>
          <a:xfrm>
            <a:off x="4265974" y="1168677"/>
            <a:ext cx="277685" cy="292388"/>
          </a:xfrm>
          <a:prstGeom prst="rect">
            <a:avLst/>
          </a:prstGeom>
          <a:solidFill>
            <a:srgbClr val="7500C0"/>
          </a:solidFill>
          <a:ln w="1905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lIns="0" tIns="0" rIns="0" bIns="4572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3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99F7F1C-6567-4FBD-BDAD-397C7413E542}"/>
              </a:ext>
            </a:extLst>
          </p:cNvPr>
          <p:cNvSpPr txBox="1">
            <a:spLocks/>
          </p:cNvSpPr>
          <p:nvPr/>
        </p:nvSpPr>
        <p:spPr>
          <a:xfrm>
            <a:off x="11427812" y="6521956"/>
            <a:ext cx="381600" cy="12311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alpha val="65000"/>
                  </a:srgbClr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9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F98D324F-58DA-4BBF-8C76-1A18193E49C9}"/>
              </a:ext>
            </a:extLst>
          </p:cNvPr>
          <p:cNvSpPr/>
          <p:nvPr/>
        </p:nvSpPr>
        <p:spPr>
          <a:xfrm>
            <a:off x="4615444" y="1128037"/>
            <a:ext cx="2232396" cy="333028"/>
          </a:xfrm>
          <a:prstGeom prst="roundRect">
            <a:avLst/>
          </a:prstGeom>
          <a:solidFill>
            <a:srgbClr val="A100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raphik" panose="020B0503030202060203" pitchFamily="34" charset="0"/>
                <a:ea typeface="+mn-ea"/>
                <a:cs typeface="+mn-cs"/>
              </a:rPr>
              <a:t>Click</a:t>
            </a:r>
            <a:r>
              <a:rPr kumimoji="0" lang="es-A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raphik" panose="020B0503030202060203" pitchFamily="34" charset="0"/>
                <a:ea typeface="+mn-ea"/>
                <a:cs typeface="+mn-cs"/>
              </a:rPr>
              <a:t> </a:t>
            </a:r>
            <a:r>
              <a:rPr kumimoji="0" lang="es-AR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raphik" panose="020B0503030202060203" pitchFamily="34" charset="0"/>
                <a:ea typeface="+mn-ea"/>
                <a:cs typeface="+mn-cs"/>
              </a:rPr>
              <a:t>the</a:t>
            </a:r>
            <a:r>
              <a:rPr kumimoji="0" lang="es-A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raphik" panose="020B0503030202060203" pitchFamily="34" charset="0"/>
                <a:ea typeface="+mn-ea"/>
                <a:cs typeface="+mn-cs"/>
              </a:rPr>
              <a:t> </a:t>
            </a:r>
            <a:r>
              <a:rPr kumimoji="0" lang="es-AR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raphik" panose="020B0503030202060203" pitchFamily="34" charset="0"/>
                <a:ea typeface="+mn-ea"/>
                <a:cs typeface="+mn-cs"/>
              </a:rPr>
              <a:t>blu</a:t>
            </a:r>
            <a:r>
              <a:rPr kumimoji="0" lang="es-A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raphik" panose="020B0503030202060203" pitchFamily="34" charset="0"/>
                <a:ea typeface="+mn-ea"/>
                <a:cs typeface="+mn-cs"/>
              </a:rPr>
              <a:t>e bar </a:t>
            </a:r>
            <a:r>
              <a:rPr kumimoji="0" lang="es-AR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raphik" panose="020B0503030202060203" pitchFamily="34" charset="0"/>
                <a:ea typeface="+mn-ea"/>
                <a:cs typeface="+mn-cs"/>
              </a:rPr>
              <a:t>to</a:t>
            </a:r>
            <a:r>
              <a:rPr kumimoji="0" lang="es-A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raphik" panose="020B0503030202060203" pitchFamily="34" charset="0"/>
                <a:ea typeface="+mn-ea"/>
                <a:cs typeface="+mn-cs"/>
              </a:rPr>
              <a:t> Access </a:t>
            </a:r>
            <a:r>
              <a:rPr kumimoji="0" lang="es-AR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raphik" panose="020B0503030202060203" pitchFamily="34" charset="0"/>
                <a:ea typeface="+mn-ea"/>
                <a:cs typeface="+mn-cs"/>
              </a:rPr>
              <a:t>the</a:t>
            </a:r>
            <a:r>
              <a:rPr kumimoji="0" lang="es-A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raphik" panose="020B0503030202060203" pitchFamily="34" charset="0"/>
                <a:ea typeface="+mn-ea"/>
                <a:cs typeface="+mn-cs"/>
              </a:rPr>
              <a:t> </a:t>
            </a:r>
            <a:r>
              <a:rPr kumimoji="0" lang="es-AR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raphik" panose="020B0503030202060203" pitchFamily="34" charset="0"/>
                <a:ea typeface="+mn-ea"/>
                <a:cs typeface="+mn-cs"/>
              </a:rPr>
              <a:t>Create</a:t>
            </a:r>
            <a:r>
              <a:rPr kumimoji="0" lang="es-A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raphik" panose="020B0503030202060203" pitchFamily="34" charset="0"/>
                <a:ea typeface="+mn-ea"/>
                <a:cs typeface="+mn-cs"/>
              </a:rPr>
              <a:t> </a:t>
            </a:r>
            <a:r>
              <a:rPr kumimoji="0" lang="es-AR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raphik" panose="020B0503030202060203" pitchFamily="34" charset="0"/>
                <a:ea typeface="+mn-ea"/>
                <a:cs typeface="+mn-cs"/>
              </a:rPr>
              <a:t>Incident</a:t>
            </a:r>
            <a:r>
              <a:rPr kumimoji="0" lang="es-A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raphik" panose="020B0503030202060203" pitchFamily="34" charset="0"/>
                <a:ea typeface="+mn-ea"/>
                <a:cs typeface="+mn-cs"/>
              </a:rPr>
              <a:t> </a:t>
            </a:r>
            <a:r>
              <a:rPr kumimoji="0" lang="es-AR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raphik" panose="020B0503030202060203" pitchFamily="34" charset="0"/>
                <a:ea typeface="+mn-ea"/>
                <a:cs typeface="+mn-cs"/>
              </a:rPr>
              <a:t>form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 Semibold" panose="020B0703030202060203" pitchFamily="34" charset="0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AC4446D-66EE-4B9E-9AAA-0D6B67C2779A}"/>
              </a:ext>
            </a:extLst>
          </p:cNvPr>
          <p:cNvSpPr txBox="1"/>
          <p:nvPr/>
        </p:nvSpPr>
        <p:spPr>
          <a:xfrm>
            <a:off x="8905127" y="4525790"/>
            <a:ext cx="277685" cy="292388"/>
          </a:xfrm>
          <a:prstGeom prst="rect">
            <a:avLst/>
          </a:prstGeom>
          <a:solidFill>
            <a:srgbClr val="7500C0"/>
          </a:solidFill>
          <a:ln w="1905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lIns="0" tIns="0" rIns="0" bIns="4572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4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9C01630-429E-46B7-B7F1-FB79A88C87BD}"/>
              </a:ext>
            </a:extLst>
          </p:cNvPr>
          <p:cNvSpPr/>
          <p:nvPr/>
        </p:nvSpPr>
        <p:spPr>
          <a:xfrm>
            <a:off x="9251501" y="4246189"/>
            <a:ext cx="2021398" cy="886663"/>
          </a:xfrm>
          <a:prstGeom prst="roundRect">
            <a:avLst/>
          </a:prstGeom>
          <a:solidFill>
            <a:srgbClr val="A100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raphik" panose="020B0503030202060203" pitchFamily="34" charset="0"/>
                <a:ea typeface="+mn-ea"/>
                <a:cs typeface="+mn-cs"/>
              </a:rPr>
              <a:t>Fill</a:t>
            </a:r>
            <a:r>
              <a:rPr kumimoji="0" lang="es-A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raphik" panose="020B0503030202060203" pitchFamily="34" charset="0"/>
                <a:ea typeface="+mn-ea"/>
                <a:cs typeface="+mn-cs"/>
              </a:rPr>
              <a:t> </a:t>
            </a:r>
            <a:r>
              <a:rPr kumimoji="0" lang="es-AR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raphik" panose="020B0503030202060203" pitchFamily="34" charset="0"/>
                <a:ea typeface="+mn-ea"/>
                <a:cs typeface="+mn-cs"/>
              </a:rPr>
              <a:t>out</a:t>
            </a:r>
            <a:r>
              <a:rPr kumimoji="0" lang="es-A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raphik" panose="020B0503030202060203" pitchFamily="34" charset="0"/>
                <a:ea typeface="+mn-ea"/>
                <a:cs typeface="+mn-cs"/>
              </a:rPr>
              <a:t> </a:t>
            </a:r>
            <a:r>
              <a:rPr kumimoji="0" lang="es-AR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raphik" panose="020B0503030202060203" pitchFamily="34" charset="0"/>
                <a:ea typeface="+mn-ea"/>
                <a:cs typeface="+mn-cs"/>
              </a:rPr>
              <a:t>the</a:t>
            </a:r>
            <a:r>
              <a:rPr kumimoji="0" lang="es-A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raphik" panose="020B0503030202060203" pitchFamily="34" charset="0"/>
                <a:ea typeface="+mn-ea"/>
                <a:cs typeface="+mn-cs"/>
              </a:rPr>
              <a:t> </a:t>
            </a:r>
            <a:r>
              <a:rPr kumimoji="0" lang="es-AR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raphik" panose="020B0503030202060203" pitchFamily="34" charset="0"/>
                <a:ea typeface="+mn-ea"/>
                <a:cs typeface="+mn-cs"/>
              </a:rPr>
              <a:t>required</a:t>
            </a:r>
            <a:r>
              <a:rPr kumimoji="0" lang="es-A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raphik" panose="020B0503030202060203" pitchFamily="34" charset="0"/>
                <a:ea typeface="+mn-ea"/>
                <a:cs typeface="+mn-cs"/>
              </a:rPr>
              <a:t> Fields and </a:t>
            </a:r>
            <a:r>
              <a:rPr kumimoji="0" lang="es-AR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raphik" panose="020B0503030202060203" pitchFamily="34" charset="0"/>
                <a:ea typeface="+mn-ea"/>
                <a:cs typeface="+mn-cs"/>
              </a:rPr>
              <a:t>attach</a:t>
            </a:r>
            <a:r>
              <a:rPr kumimoji="0" lang="es-A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raphik" panose="020B0503030202060203" pitchFamily="34" charset="0"/>
                <a:ea typeface="+mn-ea"/>
                <a:cs typeface="+mn-cs"/>
              </a:rPr>
              <a:t> </a:t>
            </a:r>
            <a:r>
              <a:rPr kumimoji="0" lang="es-AR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raphik" panose="020B0503030202060203" pitchFamily="34" charset="0"/>
                <a:ea typeface="+mn-ea"/>
                <a:cs typeface="+mn-cs"/>
              </a:rPr>
              <a:t>any</a:t>
            </a:r>
            <a:r>
              <a:rPr kumimoji="0" lang="es-A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raphik" panose="020B0503030202060203" pitchFamily="34" charset="0"/>
                <a:ea typeface="+mn-ea"/>
                <a:cs typeface="+mn-cs"/>
              </a:rPr>
              <a:t> </a:t>
            </a:r>
            <a:r>
              <a:rPr kumimoji="0" lang="es-AR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raphik" panose="020B0503030202060203" pitchFamily="34" charset="0"/>
                <a:ea typeface="+mn-ea"/>
                <a:cs typeface="+mn-cs"/>
              </a:rPr>
              <a:t>necessary</a:t>
            </a:r>
            <a:r>
              <a:rPr kumimoji="0" lang="es-A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raphik" panose="020B0503030202060203" pitchFamily="34" charset="0"/>
                <a:ea typeface="+mn-ea"/>
                <a:cs typeface="+mn-cs"/>
              </a:rPr>
              <a:t> </a:t>
            </a:r>
            <a:r>
              <a:rPr kumimoji="0" lang="es-AR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raphik" panose="020B0503030202060203" pitchFamily="34" charset="0"/>
                <a:ea typeface="+mn-ea"/>
                <a:cs typeface="+mn-cs"/>
              </a:rPr>
              <a:t>documentation</a:t>
            </a:r>
            <a:r>
              <a:rPr kumimoji="0" lang="es-A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raphik" panose="020B0503030202060203" pitchFamily="34" charset="0"/>
                <a:ea typeface="+mn-ea"/>
                <a:cs typeface="+mn-cs"/>
              </a:rPr>
              <a:t>.  </a:t>
            </a:r>
            <a:r>
              <a:rPr kumimoji="0" lang="es-AR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raphik" panose="020B0503030202060203" pitchFamily="34" charset="0"/>
                <a:ea typeface="+mn-ea"/>
                <a:cs typeface="+mn-cs"/>
              </a:rPr>
              <a:t>Click</a:t>
            </a:r>
            <a:r>
              <a:rPr kumimoji="0" lang="es-A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raphik" panose="020B0503030202060203" pitchFamily="34" charset="0"/>
                <a:ea typeface="+mn-ea"/>
                <a:cs typeface="+mn-cs"/>
              </a:rPr>
              <a:t> </a:t>
            </a:r>
            <a:r>
              <a:rPr kumimoji="0" lang="es-AR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raphik" panose="020B0503030202060203" pitchFamily="34" charset="0"/>
                <a:ea typeface="+mn-ea"/>
                <a:cs typeface="+mn-cs"/>
              </a:rPr>
              <a:t>Submit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 Semibold" panose="020B0703030202060203" pitchFamily="34" charset="0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2A56722-8696-4B4F-9D44-3F188710A278}"/>
              </a:ext>
            </a:extLst>
          </p:cNvPr>
          <p:cNvSpPr/>
          <p:nvPr/>
        </p:nvSpPr>
        <p:spPr>
          <a:xfrm>
            <a:off x="8856690" y="2604067"/>
            <a:ext cx="1120430" cy="169613"/>
          </a:xfrm>
          <a:prstGeom prst="rect">
            <a:avLst/>
          </a:prstGeom>
          <a:noFill/>
          <a:ln w="38100" cap="flat" cmpd="sng" algn="ctr">
            <a:solidFill>
              <a:srgbClr val="A100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6D2ED54-4B14-4C0A-9EA0-0D9622893513}"/>
              </a:ext>
            </a:extLst>
          </p:cNvPr>
          <p:cNvSpPr/>
          <p:nvPr/>
        </p:nvSpPr>
        <p:spPr>
          <a:xfrm>
            <a:off x="9977120" y="6264569"/>
            <a:ext cx="1295779" cy="229087"/>
          </a:xfrm>
          <a:prstGeom prst="rect">
            <a:avLst/>
          </a:prstGeom>
          <a:noFill/>
          <a:ln w="38100" cap="flat" cmpd="sng" algn="ctr">
            <a:solidFill>
              <a:srgbClr val="A100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CE6913A-3F3C-4275-814B-3426784FBD98}"/>
              </a:ext>
            </a:extLst>
          </p:cNvPr>
          <p:cNvSpPr/>
          <p:nvPr/>
        </p:nvSpPr>
        <p:spPr>
          <a:xfrm>
            <a:off x="406400" y="1548324"/>
            <a:ext cx="10866499" cy="270319"/>
          </a:xfrm>
          <a:prstGeom prst="rect">
            <a:avLst/>
          </a:prstGeom>
          <a:noFill/>
          <a:ln w="38100" cap="flat" cmpd="sng" algn="ctr">
            <a:solidFill>
              <a:srgbClr val="A100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988027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CE023A4-FE7B-4E1D-AC23-66FEB4B069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434" y="3094339"/>
            <a:ext cx="11017817" cy="3190361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D0F2450-B654-42A5-BFE1-CAA06CD100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434" y="467798"/>
            <a:ext cx="11017816" cy="252145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30" name="subtitle">
            <a:extLst>
              <a:ext uri="{FF2B5EF4-FFF2-40B4-BE49-F238E27FC236}">
                <a16:creationId xmlns:a16="http://schemas.microsoft.com/office/drawing/2014/main" id="{02833819-D877-4A09-9F79-496669F2CCBA}"/>
              </a:ext>
            </a:extLst>
          </p:cNvPr>
          <p:cNvSpPr/>
          <p:nvPr/>
        </p:nvSpPr>
        <p:spPr>
          <a:xfrm>
            <a:off x="332110" y="123414"/>
            <a:ext cx="11229739" cy="485066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A100FF"/>
                </a:solidFill>
                <a:effectLst/>
                <a:uLnTx/>
                <a:uFillTx/>
                <a:latin typeface="Graphik"/>
                <a:ea typeface="+mn-ea"/>
                <a:cs typeface="Arial"/>
              </a:rPr>
              <a:t>Process Issue Resolution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8991DE-E04D-447A-9B6C-8BBE0AB4B5A6}"/>
              </a:ext>
            </a:extLst>
          </p:cNvPr>
          <p:cNvSpPr txBox="1"/>
          <p:nvPr/>
        </p:nvSpPr>
        <p:spPr>
          <a:xfrm>
            <a:off x="8304194" y="966316"/>
            <a:ext cx="277685" cy="292388"/>
          </a:xfrm>
          <a:prstGeom prst="rect">
            <a:avLst/>
          </a:prstGeom>
          <a:solidFill>
            <a:srgbClr val="7500C0"/>
          </a:solidFill>
          <a:ln w="1905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lIns="0" tIns="0" rIns="0" bIns="4572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1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99F7F1C-6567-4FBD-BDAD-397C7413E542}"/>
              </a:ext>
            </a:extLst>
          </p:cNvPr>
          <p:cNvSpPr txBox="1">
            <a:spLocks/>
          </p:cNvSpPr>
          <p:nvPr/>
        </p:nvSpPr>
        <p:spPr>
          <a:xfrm>
            <a:off x="11427812" y="6521956"/>
            <a:ext cx="381600" cy="12311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alpha val="65000"/>
                  </a:srgbClr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9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F98D324F-58DA-4BBF-8C76-1A18193E49C9}"/>
              </a:ext>
            </a:extLst>
          </p:cNvPr>
          <p:cNvSpPr/>
          <p:nvPr/>
        </p:nvSpPr>
        <p:spPr>
          <a:xfrm>
            <a:off x="8679316" y="853492"/>
            <a:ext cx="2161404" cy="523791"/>
          </a:xfrm>
          <a:prstGeom prst="roundRect">
            <a:avLst/>
          </a:prstGeom>
          <a:solidFill>
            <a:srgbClr val="A100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raphik" panose="020B0503030202060203" pitchFamily="34" charset="0"/>
                <a:ea typeface="+mn-ea"/>
                <a:cs typeface="+mn-cs"/>
              </a:rPr>
              <a:t>To</a:t>
            </a:r>
            <a:r>
              <a:rPr kumimoji="0" lang="es-A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raphik" panose="020B0503030202060203" pitchFamily="34" charset="0"/>
                <a:ea typeface="+mn-ea"/>
                <a:cs typeface="+mn-cs"/>
              </a:rPr>
              <a:t> </a:t>
            </a:r>
            <a:r>
              <a:rPr kumimoji="0" lang="es-AR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raphik" panose="020B0503030202060203" pitchFamily="34" charset="0"/>
                <a:ea typeface="+mn-ea"/>
                <a:cs typeface="+mn-cs"/>
              </a:rPr>
              <a:t>report</a:t>
            </a:r>
            <a:r>
              <a:rPr kumimoji="0" lang="es-A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raphik" panose="020B0503030202060203" pitchFamily="34" charset="0"/>
                <a:ea typeface="+mn-ea"/>
                <a:cs typeface="+mn-cs"/>
              </a:rPr>
              <a:t> </a:t>
            </a:r>
            <a:r>
              <a:rPr kumimoji="0" lang="es-AR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raphik" panose="020B0503030202060203" pitchFamily="34" charset="0"/>
                <a:ea typeface="+mn-ea"/>
                <a:cs typeface="+mn-cs"/>
              </a:rPr>
              <a:t>an</a:t>
            </a:r>
            <a:r>
              <a:rPr kumimoji="0" lang="es-A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raphik" panose="020B0503030202060203" pitchFamily="34" charset="0"/>
                <a:ea typeface="+mn-ea"/>
                <a:cs typeface="+mn-cs"/>
              </a:rPr>
              <a:t> </a:t>
            </a:r>
            <a:r>
              <a:rPr kumimoji="0" lang="es-AR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raphik" panose="020B0503030202060203" pitchFamily="34" charset="0"/>
                <a:ea typeface="+mn-ea"/>
                <a:cs typeface="+mn-cs"/>
              </a:rPr>
              <a:t>exit</a:t>
            </a:r>
            <a:r>
              <a:rPr kumimoji="0" lang="es-A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raphik" panose="020B0503030202060203" pitchFamily="34" charset="0"/>
                <a:ea typeface="+mn-ea"/>
                <a:cs typeface="+mn-cs"/>
              </a:rPr>
              <a:t> </a:t>
            </a:r>
            <a:r>
              <a:rPr kumimoji="0" lang="es-AR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raphik" panose="020B0503030202060203" pitchFamily="34" charset="0"/>
                <a:ea typeface="+mn-ea"/>
                <a:cs typeface="+mn-cs"/>
              </a:rPr>
              <a:t>process</a:t>
            </a:r>
            <a:r>
              <a:rPr kumimoji="0" lang="es-A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raphik" panose="020B0503030202060203" pitchFamily="34" charset="0"/>
                <a:ea typeface="+mn-ea"/>
                <a:cs typeface="+mn-cs"/>
              </a:rPr>
              <a:t> </a:t>
            </a:r>
            <a:r>
              <a:rPr kumimoji="0" lang="es-AR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raphik" panose="020B0503030202060203" pitchFamily="34" charset="0"/>
                <a:ea typeface="+mn-ea"/>
                <a:cs typeface="+mn-cs"/>
              </a:rPr>
              <a:t>issue</a:t>
            </a:r>
            <a:r>
              <a:rPr kumimoji="0" lang="es-A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raphik" panose="020B0503030202060203" pitchFamily="34" charset="0"/>
                <a:ea typeface="+mn-ea"/>
                <a:cs typeface="+mn-cs"/>
              </a:rPr>
              <a:t>, </a:t>
            </a:r>
            <a:r>
              <a:rPr kumimoji="0" lang="es-AR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raphik" panose="020B0503030202060203" pitchFamily="34" charset="0"/>
                <a:ea typeface="+mn-ea"/>
                <a:cs typeface="+mn-cs"/>
              </a:rPr>
              <a:t>click</a:t>
            </a:r>
            <a:r>
              <a:rPr kumimoji="0" lang="es-A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raphik" panose="020B0503030202060203" pitchFamily="34" charset="0"/>
                <a:ea typeface="+mn-ea"/>
                <a:cs typeface="+mn-cs"/>
              </a:rPr>
              <a:t> </a:t>
            </a:r>
            <a:r>
              <a:rPr kumimoji="0" lang="es-AR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raphik" panose="020B0503030202060203" pitchFamily="34" charset="0"/>
                <a:ea typeface="+mn-ea"/>
                <a:cs typeface="+mn-cs"/>
              </a:rPr>
              <a:t>the</a:t>
            </a:r>
            <a:r>
              <a:rPr kumimoji="0" lang="es-A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raphik" panose="020B0503030202060203" pitchFamily="34" charset="0"/>
                <a:ea typeface="+mn-ea"/>
                <a:cs typeface="+mn-cs"/>
              </a:rPr>
              <a:t> Ask a Human </a:t>
            </a:r>
            <a:r>
              <a:rPr kumimoji="0" lang="es-AR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raphik" panose="020B0503030202060203" pitchFamily="34" charset="0"/>
                <a:ea typeface="+mn-ea"/>
                <a:cs typeface="+mn-cs"/>
              </a:rPr>
              <a:t>Resources</a:t>
            </a:r>
            <a:r>
              <a:rPr kumimoji="0" lang="es-A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raphik" panose="020B0503030202060203" pitchFamily="34" charset="0"/>
                <a:ea typeface="+mn-ea"/>
                <a:cs typeface="+mn-cs"/>
              </a:rPr>
              <a:t> </a:t>
            </a:r>
            <a:r>
              <a:rPr kumimoji="0" lang="es-AR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raphik" panose="020B0503030202060203" pitchFamily="34" charset="0"/>
                <a:ea typeface="+mn-ea"/>
                <a:cs typeface="+mn-cs"/>
              </a:rPr>
              <a:t>Question</a:t>
            </a:r>
            <a:r>
              <a:rPr kumimoji="0" lang="es-A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raphik" panose="020B0503030202060203" pitchFamily="34" charset="0"/>
                <a:ea typeface="+mn-ea"/>
                <a:cs typeface="+mn-cs"/>
              </a:rPr>
              <a:t> link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 Semibold" panose="020B0703030202060203" pitchFamily="34" charset="0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AC4446D-66EE-4B9E-9AAA-0D6B67C2779A}"/>
              </a:ext>
            </a:extLst>
          </p:cNvPr>
          <p:cNvSpPr txBox="1"/>
          <p:nvPr/>
        </p:nvSpPr>
        <p:spPr>
          <a:xfrm>
            <a:off x="8905127" y="4525790"/>
            <a:ext cx="277685" cy="292388"/>
          </a:xfrm>
          <a:prstGeom prst="rect">
            <a:avLst/>
          </a:prstGeom>
          <a:solidFill>
            <a:srgbClr val="7500C0"/>
          </a:solidFill>
          <a:ln w="1905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lIns="0" tIns="0" rIns="0" bIns="4572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2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9C01630-429E-46B7-B7F1-FB79A88C87BD}"/>
              </a:ext>
            </a:extLst>
          </p:cNvPr>
          <p:cNvSpPr/>
          <p:nvPr/>
        </p:nvSpPr>
        <p:spPr>
          <a:xfrm>
            <a:off x="9251501" y="4246189"/>
            <a:ext cx="2021398" cy="886663"/>
          </a:xfrm>
          <a:prstGeom prst="roundRect">
            <a:avLst/>
          </a:prstGeom>
          <a:solidFill>
            <a:srgbClr val="A100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raphik" panose="020B0503030202060203" pitchFamily="34" charset="0"/>
                <a:ea typeface="+mn-ea"/>
                <a:cs typeface="+mn-cs"/>
              </a:rPr>
              <a:t>Fill</a:t>
            </a:r>
            <a:r>
              <a:rPr kumimoji="0" lang="es-A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raphik" panose="020B0503030202060203" pitchFamily="34" charset="0"/>
                <a:ea typeface="+mn-ea"/>
                <a:cs typeface="+mn-cs"/>
              </a:rPr>
              <a:t> </a:t>
            </a:r>
            <a:r>
              <a:rPr kumimoji="0" lang="es-AR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raphik" panose="020B0503030202060203" pitchFamily="34" charset="0"/>
                <a:ea typeface="+mn-ea"/>
                <a:cs typeface="+mn-cs"/>
              </a:rPr>
              <a:t>out</a:t>
            </a:r>
            <a:r>
              <a:rPr kumimoji="0" lang="es-A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raphik" panose="020B0503030202060203" pitchFamily="34" charset="0"/>
                <a:ea typeface="+mn-ea"/>
                <a:cs typeface="+mn-cs"/>
              </a:rPr>
              <a:t> </a:t>
            </a:r>
            <a:r>
              <a:rPr kumimoji="0" lang="es-AR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raphik" panose="020B0503030202060203" pitchFamily="34" charset="0"/>
                <a:ea typeface="+mn-ea"/>
                <a:cs typeface="+mn-cs"/>
              </a:rPr>
              <a:t>the</a:t>
            </a:r>
            <a:r>
              <a:rPr kumimoji="0" lang="es-A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raphik" panose="020B0503030202060203" pitchFamily="34" charset="0"/>
                <a:ea typeface="+mn-ea"/>
                <a:cs typeface="+mn-cs"/>
              </a:rPr>
              <a:t> </a:t>
            </a:r>
            <a:r>
              <a:rPr kumimoji="0" lang="es-AR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raphik" panose="020B0503030202060203" pitchFamily="34" charset="0"/>
                <a:ea typeface="+mn-ea"/>
                <a:cs typeface="+mn-cs"/>
              </a:rPr>
              <a:t>required</a:t>
            </a:r>
            <a:r>
              <a:rPr kumimoji="0" lang="es-A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raphik" panose="020B0503030202060203" pitchFamily="34" charset="0"/>
                <a:ea typeface="+mn-ea"/>
                <a:cs typeface="+mn-cs"/>
              </a:rPr>
              <a:t> Fields and </a:t>
            </a:r>
            <a:r>
              <a:rPr kumimoji="0" lang="es-AR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raphik" panose="020B0503030202060203" pitchFamily="34" charset="0"/>
                <a:ea typeface="+mn-ea"/>
                <a:cs typeface="+mn-cs"/>
              </a:rPr>
              <a:t>attach</a:t>
            </a:r>
            <a:r>
              <a:rPr kumimoji="0" lang="es-A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raphik" panose="020B0503030202060203" pitchFamily="34" charset="0"/>
                <a:ea typeface="+mn-ea"/>
                <a:cs typeface="+mn-cs"/>
              </a:rPr>
              <a:t> </a:t>
            </a:r>
            <a:r>
              <a:rPr kumimoji="0" lang="es-AR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raphik" panose="020B0503030202060203" pitchFamily="34" charset="0"/>
                <a:ea typeface="+mn-ea"/>
                <a:cs typeface="+mn-cs"/>
              </a:rPr>
              <a:t>any</a:t>
            </a:r>
            <a:r>
              <a:rPr kumimoji="0" lang="es-A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raphik" panose="020B0503030202060203" pitchFamily="34" charset="0"/>
                <a:ea typeface="+mn-ea"/>
                <a:cs typeface="+mn-cs"/>
              </a:rPr>
              <a:t> </a:t>
            </a:r>
            <a:r>
              <a:rPr kumimoji="0" lang="es-AR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raphik" panose="020B0503030202060203" pitchFamily="34" charset="0"/>
                <a:ea typeface="+mn-ea"/>
                <a:cs typeface="+mn-cs"/>
              </a:rPr>
              <a:t>necessary</a:t>
            </a:r>
            <a:r>
              <a:rPr kumimoji="0" lang="es-A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raphik" panose="020B0503030202060203" pitchFamily="34" charset="0"/>
                <a:ea typeface="+mn-ea"/>
                <a:cs typeface="+mn-cs"/>
              </a:rPr>
              <a:t> </a:t>
            </a:r>
            <a:r>
              <a:rPr kumimoji="0" lang="es-AR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raphik" panose="020B0503030202060203" pitchFamily="34" charset="0"/>
                <a:ea typeface="+mn-ea"/>
                <a:cs typeface="+mn-cs"/>
              </a:rPr>
              <a:t>documentation</a:t>
            </a:r>
            <a:r>
              <a:rPr kumimoji="0" lang="es-A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raphik" panose="020B0503030202060203" pitchFamily="34" charset="0"/>
                <a:ea typeface="+mn-ea"/>
                <a:cs typeface="+mn-cs"/>
              </a:rPr>
              <a:t>.  </a:t>
            </a:r>
            <a:r>
              <a:rPr kumimoji="0" lang="es-AR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raphik" panose="020B0503030202060203" pitchFamily="34" charset="0"/>
                <a:ea typeface="+mn-ea"/>
                <a:cs typeface="+mn-cs"/>
              </a:rPr>
              <a:t>Click</a:t>
            </a:r>
            <a:r>
              <a:rPr kumimoji="0" lang="es-A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raphik" panose="020B0503030202060203" pitchFamily="34" charset="0"/>
                <a:ea typeface="+mn-ea"/>
                <a:cs typeface="+mn-cs"/>
              </a:rPr>
              <a:t> </a:t>
            </a:r>
            <a:r>
              <a:rPr kumimoji="0" lang="es-AR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raphik" panose="020B0503030202060203" pitchFamily="34" charset="0"/>
                <a:ea typeface="+mn-ea"/>
                <a:cs typeface="+mn-cs"/>
              </a:rPr>
              <a:t>Submit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 Semibold" panose="020B0703030202060203" pitchFamily="34" charset="0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2A56722-8696-4B4F-9D44-3F188710A278}"/>
              </a:ext>
            </a:extLst>
          </p:cNvPr>
          <p:cNvSpPr/>
          <p:nvPr/>
        </p:nvSpPr>
        <p:spPr>
          <a:xfrm>
            <a:off x="8856690" y="1616540"/>
            <a:ext cx="1658782" cy="133817"/>
          </a:xfrm>
          <a:prstGeom prst="rect">
            <a:avLst/>
          </a:prstGeom>
          <a:noFill/>
          <a:ln w="38100" cap="flat" cmpd="sng" algn="ctr">
            <a:solidFill>
              <a:srgbClr val="A100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6D2ED54-4B14-4C0A-9EA0-0D9622893513}"/>
              </a:ext>
            </a:extLst>
          </p:cNvPr>
          <p:cNvSpPr/>
          <p:nvPr/>
        </p:nvSpPr>
        <p:spPr>
          <a:xfrm>
            <a:off x="9519920" y="6055613"/>
            <a:ext cx="1556797" cy="229087"/>
          </a:xfrm>
          <a:prstGeom prst="rect">
            <a:avLst/>
          </a:prstGeom>
          <a:noFill/>
          <a:ln w="38100" cap="flat" cmpd="sng" algn="ctr">
            <a:solidFill>
              <a:srgbClr val="A100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207165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23E3059-1AC3-4704-B3B0-9D7D72277A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576" y="1025032"/>
            <a:ext cx="11341287" cy="526457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30" name="subtitle">
            <a:extLst>
              <a:ext uri="{FF2B5EF4-FFF2-40B4-BE49-F238E27FC236}">
                <a16:creationId xmlns:a16="http://schemas.microsoft.com/office/drawing/2014/main" id="{02833819-D877-4A09-9F79-496669F2CCBA}"/>
              </a:ext>
            </a:extLst>
          </p:cNvPr>
          <p:cNvSpPr/>
          <p:nvPr/>
        </p:nvSpPr>
        <p:spPr>
          <a:xfrm>
            <a:off x="332110" y="123414"/>
            <a:ext cx="11229739" cy="485066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A100FF"/>
                </a:solidFill>
                <a:effectLst/>
                <a:uLnTx/>
                <a:uFillTx/>
                <a:latin typeface="Graphik"/>
                <a:ea typeface="+mn-ea"/>
                <a:cs typeface="Arial"/>
              </a:rPr>
              <a:t>Employee Exit Job Aid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3B1362E-285F-4953-A2EC-E0A95579AE77}"/>
              </a:ext>
            </a:extLst>
          </p:cNvPr>
          <p:cNvSpPr/>
          <p:nvPr/>
        </p:nvSpPr>
        <p:spPr>
          <a:xfrm>
            <a:off x="685414" y="608480"/>
            <a:ext cx="3557814" cy="308257"/>
          </a:xfrm>
          <a:prstGeom prst="roundRect">
            <a:avLst/>
          </a:prstGeom>
          <a:solidFill>
            <a:srgbClr val="A100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endParaRPr lang="es-AR" sz="1100" dirty="0">
              <a:solidFill>
                <a:schemeClr val="bg1"/>
              </a:solidFill>
              <a:latin typeface="Graphik" panose="020B0503030202060203" pitchFamily="34" charset="0"/>
            </a:endParaRPr>
          </a:p>
          <a:p>
            <a:r>
              <a:rPr lang="es-AR" sz="1100" dirty="0">
                <a:solidFill>
                  <a:schemeClr val="bg1"/>
                </a:solidFill>
                <a:latin typeface="Graphik" panose="020B0503030202060203" pitchFamily="34" charset="0"/>
              </a:rPr>
              <a:t>In Chrome, </a:t>
            </a:r>
            <a:r>
              <a:rPr lang="es-AR" sz="1100" dirty="0" err="1">
                <a:solidFill>
                  <a:schemeClr val="bg1"/>
                </a:solidFill>
                <a:latin typeface="Graphik" panose="020B0503030202060203" pitchFamily="34" charset="0"/>
              </a:rPr>
              <a:t>go</a:t>
            </a:r>
            <a:r>
              <a:rPr lang="es-AR" sz="1100" dirty="0">
                <a:solidFill>
                  <a:schemeClr val="bg1"/>
                </a:solidFill>
                <a:latin typeface="Graphik" panose="020B0503030202060203" pitchFamily="34" charset="0"/>
              </a:rPr>
              <a:t> </a:t>
            </a:r>
            <a:r>
              <a:rPr lang="es-AR" sz="1100" dirty="0" err="1">
                <a:solidFill>
                  <a:schemeClr val="bg1"/>
                </a:solidFill>
                <a:latin typeface="Graphik" panose="020B0503030202060203" pitchFamily="34" charset="0"/>
              </a:rPr>
              <a:t>to</a:t>
            </a:r>
            <a:r>
              <a:rPr lang="es-AR" sz="1100" dirty="0">
                <a:solidFill>
                  <a:schemeClr val="bg1"/>
                </a:solidFill>
                <a:latin typeface="Graphik" panose="020B0503030202060203" pitchFamily="34" charset="0"/>
              </a:rPr>
              <a:t> </a:t>
            </a:r>
            <a:r>
              <a:rPr lang="es-AR" sz="1100" dirty="0">
                <a:solidFill>
                  <a:schemeClr val="bg1"/>
                </a:solidFill>
                <a:latin typeface="Graphik" panose="020B0503030202060203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https://Support.Accenture.com</a:t>
            </a:r>
            <a:endParaRPr lang="es-AR" sz="1100" dirty="0">
              <a:solidFill>
                <a:schemeClr val="bg1"/>
              </a:solidFill>
              <a:latin typeface="Graphik" panose="020B0503030202060203" pitchFamily="34" charset="0"/>
            </a:endParaRPr>
          </a:p>
          <a:p>
            <a:r>
              <a:rPr lang="es-AR" sz="1100" dirty="0">
                <a:solidFill>
                  <a:schemeClr val="bg1"/>
                </a:solidFill>
                <a:latin typeface="Graphik" panose="020B0503030202060203" pitchFamily="34" charset="0"/>
              </a:rPr>
              <a:t> </a:t>
            </a:r>
            <a:endParaRPr lang="en-US" sz="1100" dirty="0">
              <a:solidFill>
                <a:schemeClr val="bg1"/>
              </a:solidFill>
              <a:latin typeface="Graphik" panose="020B050303020206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8822B11-955B-4B2C-BA11-7B2801FADC72}"/>
              </a:ext>
            </a:extLst>
          </p:cNvPr>
          <p:cNvSpPr txBox="1"/>
          <p:nvPr/>
        </p:nvSpPr>
        <p:spPr>
          <a:xfrm>
            <a:off x="329283" y="624349"/>
            <a:ext cx="277685" cy="292388"/>
          </a:xfrm>
          <a:prstGeom prst="rect">
            <a:avLst/>
          </a:prstGeom>
          <a:solidFill>
            <a:srgbClr val="7500C0"/>
          </a:solidFill>
          <a:ln w="1905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lIns="0" tIns="0" rIns="0" bIns="4572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AR" sz="1600" b="1" kern="0" dirty="0">
                <a:solidFill>
                  <a:srgbClr val="FFFFFF"/>
                </a:solidFill>
                <a:latin typeface="Graphik"/>
              </a:rPr>
              <a:t>1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22ACC0CE-0E51-4AE6-B437-507A6833E8AD}"/>
              </a:ext>
            </a:extLst>
          </p:cNvPr>
          <p:cNvSpPr/>
          <p:nvPr/>
        </p:nvSpPr>
        <p:spPr>
          <a:xfrm>
            <a:off x="2028140" y="4013200"/>
            <a:ext cx="2340660" cy="430185"/>
          </a:xfrm>
          <a:prstGeom prst="roundRect">
            <a:avLst/>
          </a:prstGeom>
          <a:solidFill>
            <a:srgbClr val="A100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>
              <a:defRPr/>
            </a:pPr>
            <a:r>
              <a:rPr lang="es-AR" sz="1100" dirty="0" err="1">
                <a:solidFill>
                  <a:schemeClr val="bg1"/>
                </a:solidFill>
                <a:latin typeface="Graphik" panose="020B0503030202060203" pitchFamily="34" charset="0"/>
              </a:rPr>
              <a:t>Click</a:t>
            </a:r>
            <a:r>
              <a:rPr lang="es-AR" sz="1100" dirty="0">
                <a:solidFill>
                  <a:schemeClr val="bg1"/>
                </a:solidFill>
                <a:latin typeface="Graphik" panose="020B0503030202060203" pitchFamily="34" charset="0"/>
              </a:rPr>
              <a:t> </a:t>
            </a:r>
            <a:r>
              <a:rPr lang="es-AR" sz="1100" dirty="0" err="1">
                <a:solidFill>
                  <a:schemeClr val="bg1"/>
                </a:solidFill>
                <a:latin typeface="Graphik" panose="020B0503030202060203" pitchFamily="34" charset="0"/>
              </a:rPr>
              <a:t>on</a:t>
            </a:r>
            <a:r>
              <a:rPr lang="es-AR" sz="1100" dirty="0">
                <a:solidFill>
                  <a:schemeClr val="bg1"/>
                </a:solidFill>
                <a:latin typeface="Graphik" panose="020B0503030202060203" pitchFamily="34" charset="0"/>
              </a:rPr>
              <a:t> </a:t>
            </a:r>
            <a:r>
              <a:rPr lang="es-AR" sz="1100" dirty="0" err="1">
                <a:solidFill>
                  <a:schemeClr val="bg1"/>
                </a:solidFill>
                <a:latin typeface="Graphik" panose="020B0503030202060203" pitchFamily="34" charset="0"/>
              </a:rPr>
              <a:t>the</a:t>
            </a:r>
            <a:r>
              <a:rPr lang="es-AR" sz="1100" dirty="0">
                <a:solidFill>
                  <a:schemeClr val="bg1"/>
                </a:solidFill>
                <a:latin typeface="Graphik" panose="020B0503030202060203" pitchFamily="34" charset="0"/>
              </a:rPr>
              <a:t> Human </a:t>
            </a:r>
            <a:r>
              <a:rPr lang="es-AR" sz="1100" dirty="0" err="1">
                <a:solidFill>
                  <a:schemeClr val="bg1"/>
                </a:solidFill>
                <a:latin typeface="Graphik" panose="020B0503030202060203" pitchFamily="34" charset="0"/>
              </a:rPr>
              <a:t>Resources</a:t>
            </a:r>
            <a:r>
              <a:rPr lang="es-AR" sz="1100" dirty="0">
                <a:solidFill>
                  <a:schemeClr val="bg1"/>
                </a:solidFill>
                <a:latin typeface="Graphik" panose="020B0503030202060203" pitchFamily="34" charset="0"/>
              </a:rPr>
              <a:t> &amp; </a:t>
            </a:r>
            <a:r>
              <a:rPr lang="es-AR" sz="1100" dirty="0" err="1">
                <a:solidFill>
                  <a:schemeClr val="bg1"/>
                </a:solidFill>
                <a:latin typeface="Graphik" panose="020B0503030202060203" pitchFamily="34" charset="0"/>
              </a:rPr>
              <a:t>Payroll</a:t>
            </a:r>
            <a:r>
              <a:rPr lang="es-AR" sz="1100" dirty="0">
                <a:solidFill>
                  <a:schemeClr val="bg1"/>
                </a:solidFill>
                <a:latin typeface="Graphik" panose="020B0503030202060203" pitchFamily="34" charset="0"/>
              </a:rPr>
              <a:t> Support Tile</a:t>
            </a:r>
            <a:endParaRPr kumimoji="0" lang="en-US" sz="11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raphik Semibold" panose="020B0703030202060203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FC2603C-6D51-4842-BEEE-0D86B8503320}"/>
              </a:ext>
            </a:extLst>
          </p:cNvPr>
          <p:cNvSpPr txBox="1"/>
          <p:nvPr/>
        </p:nvSpPr>
        <p:spPr>
          <a:xfrm>
            <a:off x="1636441" y="4101956"/>
            <a:ext cx="277685" cy="292388"/>
          </a:xfrm>
          <a:prstGeom prst="rect">
            <a:avLst/>
          </a:prstGeom>
          <a:solidFill>
            <a:srgbClr val="7500C0"/>
          </a:solidFill>
          <a:ln w="1905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lIns="0" tIns="0" rIns="0" bIns="4572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AR" sz="1600" b="1" kern="0" dirty="0">
                <a:solidFill>
                  <a:srgbClr val="FFFFFF"/>
                </a:solidFill>
                <a:latin typeface="Graphik"/>
              </a:rPr>
              <a:t>2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83F7A797-2D15-4770-A240-F2CABD944480}"/>
              </a:ext>
            </a:extLst>
          </p:cNvPr>
          <p:cNvSpPr/>
          <p:nvPr/>
        </p:nvSpPr>
        <p:spPr>
          <a:xfrm>
            <a:off x="1553317" y="4551680"/>
            <a:ext cx="3471069" cy="1697840"/>
          </a:xfrm>
          <a:prstGeom prst="rect">
            <a:avLst/>
          </a:prstGeom>
          <a:noFill/>
          <a:ln w="38100" cap="flat" cmpd="sng" algn="ctr">
            <a:solidFill>
              <a:srgbClr val="A100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BAB21BC2-8DB4-426A-8811-1D35A3CE7A63}"/>
              </a:ext>
            </a:extLst>
          </p:cNvPr>
          <p:cNvSpPr txBox="1">
            <a:spLocks/>
          </p:cNvSpPr>
          <p:nvPr/>
        </p:nvSpPr>
        <p:spPr>
          <a:xfrm>
            <a:off x="11427812" y="6521956"/>
            <a:ext cx="381600" cy="12311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r>
              <a:rPr lang="en-CA" sz="800" dirty="0">
                <a:solidFill>
                  <a:srgbClr val="000000">
                    <a:alpha val="65000"/>
                  </a:srgbClr>
                </a:solidFill>
                <a:latin typeface="Graphik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9754447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1AF2731-BC17-4FD3-87D9-B1006FF6C3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260" y="652394"/>
            <a:ext cx="10884459" cy="554028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30" name="subtitle">
            <a:extLst>
              <a:ext uri="{FF2B5EF4-FFF2-40B4-BE49-F238E27FC236}">
                <a16:creationId xmlns:a16="http://schemas.microsoft.com/office/drawing/2014/main" id="{02833819-D877-4A09-9F79-496669F2CCBA}"/>
              </a:ext>
            </a:extLst>
          </p:cNvPr>
          <p:cNvSpPr/>
          <p:nvPr/>
        </p:nvSpPr>
        <p:spPr>
          <a:xfrm>
            <a:off x="332110" y="123414"/>
            <a:ext cx="11229739" cy="485066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A100FF"/>
                </a:solidFill>
                <a:effectLst/>
                <a:uLnTx/>
                <a:uFillTx/>
                <a:latin typeface="Graphik"/>
                <a:ea typeface="+mn-ea"/>
                <a:cs typeface="Arial"/>
              </a:rPr>
              <a:t>Employee Exit Job Aid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22ACC0CE-0E51-4AE6-B437-507A6833E8AD}"/>
              </a:ext>
            </a:extLst>
          </p:cNvPr>
          <p:cNvSpPr/>
          <p:nvPr/>
        </p:nvSpPr>
        <p:spPr>
          <a:xfrm>
            <a:off x="3435030" y="3195054"/>
            <a:ext cx="1985060" cy="430185"/>
          </a:xfrm>
          <a:prstGeom prst="roundRect">
            <a:avLst/>
          </a:prstGeom>
          <a:solidFill>
            <a:srgbClr val="A100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>
              <a:defRPr/>
            </a:pPr>
            <a:r>
              <a:rPr lang="es-AR" sz="1100" dirty="0" err="1">
                <a:solidFill>
                  <a:schemeClr val="bg1"/>
                </a:solidFill>
                <a:latin typeface="Graphik" panose="020B0503030202060203" pitchFamily="34" charset="0"/>
              </a:rPr>
              <a:t>Click</a:t>
            </a:r>
            <a:r>
              <a:rPr lang="es-AR" sz="1100" dirty="0">
                <a:solidFill>
                  <a:schemeClr val="bg1"/>
                </a:solidFill>
                <a:latin typeface="Graphik" panose="020B0503030202060203" pitchFamily="34" charset="0"/>
              </a:rPr>
              <a:t> </a:t>
            </a:r>
            <a:r>
              <a:rPr lang="es-AR" sz="1100" dirty="0" err="1">
                <a:solidFill>
                  <a:schemeClr val="bg1"/>
                </a:solidFill>
                <a:latin typeface="Graphik" panose="020B0503030202060203" pitchFamily="34" charset="0"/>
              </a:rPr>
              <a:t>on</a:t>
            </a:r>
            <a:r>
              <a:rPr lang="es-AR" sz="1100" dirty="0">
                <a:solidFill>
                  <a:schemeClr val="bg1"/>
                </a:solidFill>
                <a:latin typeface="Graphik" panose="020B0503030202060203" pitchFamily="34" charset="0"/>
              </a:rPr>
              <a:t> </a:t>
            </a:r>
            <a:r>
              <a:rPr lang="es-AR" sz="1100" dirty="0" err="1">
                <a:solidFill>
                  <a:schemeClr val="bg1"/>
                </a:solidFill>
                <a:latin typeface="Graphik" panose="020B0503030202060203" pitchFamily="34" charset="0"/>
              </a:rPr>
              <a:t>the</a:t>
            </a:r>
            <a:r>
              <a:rPr lang="es-AR" sz="1100" dirty="0">
                <a:solidFill>
                  <a:schemeClr val="bg1"/>
                </a:solidFill>
                <a:latin typeface="Graphik" panose="020B0503030202060203" pitchFamily="34" charset="0"/>
              </a:rPr>
              <a:t> </a:t>
            </a:r>
            <a:r>
              <a:rPr lang="es-AR" sz="1100" dirty="0" err="1">
                <a:solidFill>
                  <a:schemeClr val="bg1"/>
                </a:solidFill>
                <a:latin typeface="Graphik" panose="020B0503030202060203" pitchFamily="34" charset="0"/>
              </a:rPr>
              <a:t>Manage</a:t>
            </a:r>
            <a:r>
              <a:rPr lang="es-AR" sz="1100" dirty="0">
                <a:solidFill>
                  <a:schemeClr val="bg1"/>
                </a:solidFill>
                <a:latin typeface="Graphik" panose="020B0503030202060203" pitchFamily="34" charset="0"/>
              </a:rPr>
              <a:t> </a:t>
            </a:r>
            <a:r>
              <a:rPr lang="es-AR" sz="1100" dirty="0" err="1">
                <a:solidFill>
                  <a:schemeClr val="bg1"/>
                </a:solidFill>
                <a:latin typeface="Graphik" panose="020B0503030202060203" pitchFamily="34" charset="0"/>
              </a:rPr>
              <a:t>my</a:t>
            </a:r>
            <a:r>
              <a:rPr lang="es-AR" sz="1100" dirty="0">
                <a:solidFill>
                  <a:schemeClr val="bg1"/>
                </a:solidFill>
                <a:latin typeface="Graphik" panose="020B0503030202060203" pitchFamily="34" charset="0"/>
              </a:rPr>
              <a:t> </a:t>
            </a:r>
            <a:r>
              <a:rPr lang="es-AR" sz="1100" dirty="0" err="1">
                <a:solidFill>
                  <a:schemeClr val="bg1"/>
                </a:solidFill>
                <a:latin typeface="Graphik" panose="020B0503030202060203" pitchFamily="34" charset="0"/>
              </a:rPr>
              <a:t>Departure</a:t>
            </a:r>
            <a:r>
              <a:rPr lang="es-AR" sz="1100" dirty="0">
                <a:solidFill>
                  <a:schemeClr val="bg1"/>
                </a:solidFill>
                <a:latin typeface="Graphik" panose="020B0503030202060203" pitchFamily="34" charset="0"/>
              </a:rPr>
              <a:t> Tile</a:t>
            </a:r>
            <a:endParaRPr kumimoji="0" lang="en-US" sz="11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raphik Semibold" panose="020B0703030202060203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FC2603C-6D51-4842-BEEE-0D86B8503320}"/>
              </a:ext>
            </a:extLst>
          </p:cNvPr>
          <p:cNvSpPr txBox="1"/>
          <p:nvPr/>
        </p:nvSpPr>
        <p:spPr>
          <a:xfrm>
            <a:off x="3114451" y="3243170"/>
            <a:ext cx="277685" cy="292388"/>
          </a:xfrm>
          <a:prstGeom prst="rect">
            <a:avLst/>
          </a:prstGeom>
          <a:solidFill>
            <a:srgbClr val="7500C0"/>
          </a:solidFill>
          <a:ln w="1905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lIns="0" tIns="0" rIns="0" bIns="4572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3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83F7A797-2D15-4770-A240-F2CABD944480}"/>
              </a:ext>
            </a:extLst>
          </p:cNvPr>
          <p:cNvSpPr/>
          <p:nvPr/>
        </p:nvSpPr>
        <p:spPr>
          <a:xfrm>
            <a:off x="3182173" y="3774174"/>
            <a:ext cx="2644317" cy="2325876"/>
          </a:xfrm>
          <a:prstGeom prst="rect">
            <a:avLst/>
          </a:prstGeom>
          <a:noFill/>
          <a:ln w="38100" cap="flat" cmpd="sng" algn="ctr">
            <a:solidFill>
              <a:srgbClr val="A100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BAB21BC2-8DB4-426A-8811-1D35A3CE7A63}"/>
              </a:ext>
            </a:extLst>
          </p:cNvPr>
          <p:cNvSpPr txBox="1">
            <a:spLocks/>
          </p:cNvSpPr>
          <p:nvPr/>
        </p:nvSpPr>
        <p:spPr>
          <a:xfrm>
            <a:off x="11427812" y="6521956"/>
            <a:ext cx="381600" cy="12311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r>
              <a:rPr lang="en-CA" sz="800" dirty="0">
                <a:solidFill>
                  <a:srgbClr val="000000">
                    <a:alpha val="65000"/>
                  </a:srgbClr>
                </a:solidFill>
                <a:latin typeface="Graphik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591939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AB2E898-F0F1-400C-A422-7330F24F45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110" y="618005"/>
            <a:ext cx="11095702" cy="567767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30" name="subtitle">
            <a:extLst>
              <a:ext uri="{FF2B5EF4-FFF2-40B4-BE49-F238E27FC236}">
                <a16:creationId xmlns:a16="http://schemas.microsoft.com/office/drawing/2014/main" id="{02833819-D877-4A09-9F79-496669F2CCBA}"/>
              </a:ext>
            </a:extLst>
          </p:cNvPr>
          <p:cNvSpPr/>
          <p:nvPr/>
        </p:nvSpPr>
        <p:spPr>
          <a:xfrm>
            <a:off x="332110" y="123414"/>
            <a:ext cx="11229739" cy="485066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A100FF"/>
                </a:solidFill>
                <a:effectLst/>
                <a:uLnTx/>
                <a:uFillTx/>
                <a:latin typeface="Graphik"/>
                <a:ea typeface="+mn-ea"/>
                <a:cs typeface="Arial"/>
              </a:rPr>
              <a:t>Employee Exit Job Aid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8991DE-E04D-447A-9B6C-8BBE0AB4B5A6}"/>
              </a:ext>
            </a:extLst>
          </p:cNvPr>
          <p:cNvSpPr txBox="1"/>
          <p:nvPr/>
        </p:nvSpPr>
        <p:spPr>
          <a:xfrm>
            <a:off x="1927035" y="3550213"/>
            <a:ext cx="277685" cy="292388"/>
          </a:xfrm>
          <a:prstGeom prst="rect">
            <a:avLst/>
          </a:prstGeom>
          <a:solidFill>
            <a:srgbClr val="7500C0"/>
          </a:solidFill>
          <a:ln w="1905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lIns="0" tIns="0" rIns="0" bIns="4572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AR" sz="1600" b="1" kern="0" dirty="0">
                <a:solidFill>
                  <a:srgbClr val="FFFFFF"/>
                </a:solidFill>
                <a:latin typeface="Graphik"/>
              </a:rPr>
              <a:t>4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99F7F1C-6567-4FBD-BDAD-397C7413E542}"/>
              </a:ext>
            </a:extLst>
          </p:cNvPr>
          <p:cNvSpPr txBox="1">
            <a:spLocks/>
          </p:cNvSpPr>
          <p:nvPr/>
        </p:nvSpPr>
        <p:spPr>
          <a:xfrm>
            <a:off x="11427812" y="6521956"/>
            <a:ext cx="381600" cy="12311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r>
              <a:rPr lang="en-CA" sz="800" dirty="0">
                <a:solidFill>
                  <a:srgbClr val="000000">
                    <a:alpha val="65000"/>
                  </a:srgbClr>
                </a:solidFill>
                <a:latin typeface="Graphik"/>
              </a:rPr>
              <a:t>3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8A6F8BD-3C26-4374-BA61-B62620C50DE5}"/>
              </a:ext>
            </a:extLst>
          </p:cNvPr>
          <p:cNvSpPr/>
          <p:nvPr/>
        </p:nvSpPr>
        <p:spPr>
          <a:xfrm>
            <a:off x="629920" y="3962400"/>
            <a:ext cx="3149600" cy="2203956"/>
          </a:xfrm>
          <a:prstGeom prst="rect">
            <a:avLst/>
          </a:prstGeom>
          <a:noFill/>
          <a:ln w="38100" cap="flat" cmpd="sng" algn="ctr">
            <a:solidFill>
              <a:srgbClr val="A100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F98D324F-58DA-4BBF-8C76-1A18193E49C9}"/>
              </a:ext>
            </a:extLst>
          </p:cNvPr>
          <p:cNvSpPr/>
          <p:nvPr/>
        </p:nvSpPr>
        <p:spPr>
          <a:xfrm>
            <a:off x="2261820" y="3472315"/>
            <a:ext cx="1537825" cy="430185"/>
          </a:xfrm>
          <a:prstGeom prst="roundRect">
            <a:avLst/>
          </a:prstGeom>
          <a:solidFill>
            <a:srgbClr val="A100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>
              <a:defRPr/>
            </a:pPr>
            <a:r>
              <a:rPr lang="es-AR" sz="1100" dirty="0" err="1">
                <a:solidFill>
                  <a:schemeClr val="bg1"/>
                </a:solidFill>
                <a:latin typeface="Graphik" panose="020B0503030202060203" pitchFamily="34" charset="0"/>
              </a:rPr>
              <a:t>Click</a:t>
            </a:r>
            <a:r>
              <a:rPr lang="es-AR" sz="1100" dirty="0">
                <a:solidFill>
                  <a:schemeClr val="bg1"/>
                </a:solidFill>
                <a:latin typeface="Graphik" panose="020B0503030202060203" pitchFamily="34" charset="0"/>
              </a:rPr>
              <a:t> </a:t>
            </a:r>
            <a:r>
              <a:rPr lang="es-AR" sz="1100" dirty="0" err="1">
                <a:solidFill>
                  <a:schemeClr val="bg1"/>
                </a:solidFill>
                <a:latin typeface="Graphik" panose="020B0503030202060203" pitchFamily="34" charset="0"/>
              </a:rPr>
              <a:t>on</a:t>
            </a:r>
            <a:r>
              <a:rPr lang="es-AR" sz="1100" dirty="0">
                <a:solidFill>
                  <a:schemeClr val="bg1"/>
                </a:solidFill>
                <a:latin typeface="Graphik" panose="020B0503030202060203" pitchFamily="34" charset="0"/>
              </a:rPr>
              <a:t> </a:t>
            </a:r>
            <a:r>
              <a:rPr lang="es-AR" sz="1100" dirty="0" err="1">
                <a:solidFill>
                  <a:schemeClr val="bg1"/>
                </a:solidFill>
                <a:latin typeface="Graphik" panose="020B0503030202060203" pitchFamily="34" charset="0"/>
              </a:rPr>
              <a:t>the</a:t>
            </a:r>
            <a:r>
              <a:rPr lang="es-AR" sz="1100" dirty="0">
                <a:solidFill>
                  <a:schemeClr val="bg1"/>
                </a:solidFill>
                <a:latin typeface="Graphik" panose="020B0503030202060203" pitchFamily="34" charset="0"/>
              </a:rPr>
              <a:t> </a:t>
            </a:r>
            <a:r>
              <a:rPr lang="es-AR" sz="1100" dirty="0" err="1">
                <a:solidFill>
                  <a:schemeClr val="bg1"/>
                </a:solidFill>
                <a:latin typeface="Graphik" panose="020B0503030202060203" pitchFamily="34" charset="0"/>
              </a:rPr>
              <a:t>Initiate</a:t>
            </a:r>
            <a:r>
              <a:rPr lang="es-AR" sz="1100" dirty="0">
                <a:solidFill>
                  <a:schemeClr val="bg1"/>
                </a:solidFill>
                <a:latin typeface="Graphik" panose="020B0503030202060203" pitchFamily="34" charset="0"/>
              </a:rPr>
              <a:t> </a:t>
            </a:r>
            <a:r>
              <a:rPr lang="es-AR" sz="1100" dirty="0" err="1">
                <a:solidFill>
                  <a:schemeClr val="bg1"/>
                </a:solidFill>
                <a:latin typeface="Graphik" panose="020B0503030202060203" pitchFamily="34" charset="0"/>
              </a:rPr>
              <a:t>Departure</a:t>
            </a:r>
            <a:r>
              <a:rPr lang="es-AR" sz="1100" dirty="0">
                <a:solidFill>
                  <a:schemeClr val="bg1"/>
                </a:solidFill>
                <a:latin typeface="Graphik" panose="020B0503030202060203" pitchFamily="34" charset="0"/>
              </a:rPr>
              <a:t> Tile</a:t>
            </a:r>
            <a:endParaRPr kumimoji="0" lang="en-US" sz="11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raphik Semibold" panose="020B070303020206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26563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ubtitle">
            <a:extLst>
              <a:ext uri="{FF2B5EF4-FFF2-40B4-BE49-F238E27FC236}">
                <a16:creationId xmlns:a16="http://schemas.microsoft.com/office/drawing/2014/main" id="{02833819-D877-4A09-9F79-496669F2CCBA}"/>
              </a:ext>
            </a:extLst>
          </p:cNvPr>
          <p:cNvSpPr/>
          <p:nvPr/>
        </p:nvSpPr>
        <p:spPr>
          <a:xfrm>
            <a:off x="332110" y="123414"/>
            <a:ext cx="11229739" cy="485066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A100FF"/>
                </a:solidFill>
                <a:effectLst/>
                <a:uLnTx/>
                <a:uFillTx/>
                <a:latin typeface="Graphik"/>
                <a:ea typeface="+mn-ea"/>
                <a:cs typeface="Arial"/>
              </a:rPr>
              <a:t>Employee Exit Job Aid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8991DE-E04D-447A-9B6C-8BBE0AB4B5A6}"/>
              </a:ext>
            </a:extLst>
          </p:cNvPr>
          <p:cNvSpPr txBox="1"/>
          <p:nvPr/>
        </p:nvSpPr>
        <p:spPr>
          <a:xfrm>
            <a:off x="868255" y="997291"/>
            <a:ext cx="277685" cy="292388"/>
          </a:xfrm>
          <a:prstGeom prst="rect">
            <a:avLst/>
          </a:prstGeom>
          <a:solidFill>
            <a:srgbClr val="7500C0"/>
          </a:solidFill>
          <a:ln w="1905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lIns="0" tIns="0" rIns="0" bIns="4572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5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99F7F1C-6567-4FBD-BDAD-397C7413E542}"/>
              </a:ext>
            </a:extLst>
          </p:cNvPr>
          <p:cNvSpPr txBox="1">
            <a:spLocks/>
          </p:cNvSpPr>
          <p:nvPr/>
        </p:nvSpPr>
        <p:spPr>
          <a:xfrm>
            <a:off x="11427812" y="6521956"/>
            <a:ext cx="381600" cy="12311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r>
              <a:rPr lang="en-CA" sz="800" dirty="0">
                <a:solidFill>
                  <a:srgbClr val="000000">
                    <a:alpha val="65000"/>
                  </a:srgbClr>
                </a:solidFill>
                <a:latin typeface="Graphik"/>
              </a:rPr>
              <a:t>4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F98D324F-58DA-4BBF-8C76-1A18193E49C9}"/>
              </a:ext>
            </a:extLst>
          </p:cNvPr>
          <p:cNvSpPr/>
          <p:nvPr/>
        </p:nvSpPr>
        <p:spPr>
          <a:xfrm>
            <a:off x="1251169" y="795155"/>
            <a:ext cx="2512309" cy="658150"/>
          </a:xfrm>
          <a:prstGeom prst="roundRect">
            <a:avLst/>
          </a:prstGeom>
          <a:solidFill>
            <a:srgbClr val="A100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>
              <a:defRPr/>
            </a:pPr>
            <a:r>
              <a:rPr kumimoji="0" lang="es-AR" sz="110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raphik" panose="020B0503030202060203" pitchFamily="34" charset="0"/>
              </a:rPr>
              <a:t>If</a:t>
            </a:r>
            <a:r>
              <a:rPr kumimoji="0" lang="es-AR" sz="11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raphik" panose="020B0503030202060203" pitchFamily="34" charset="0"/>
              </a:rPr>
              <a:t> </a:t>
            </a:r>
            <a:r>
              <a:rPr kumimoji="0" lang="es-AR" sz="110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raphik" panose="020B0503030202060203" pitchFamily="34" charset="0"/>
              </a:rPr>
              <a:t>the</a:t>
            </a:r>
            <a:r>
              <a:rPr kumimoji="0" lang="es-AR" sz="11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raphik" panose="020B0503030202060203" pitchFamily="34" charset="0"/>
              </a:rPr>
              <a:t> </a:t>
            </a:r>
            <a:r>
              <a:rPr lang="es-AR" sz="1100" dirty="0" err="1">
                <a:solidFill>
                  <a:schemeClr val="bg1"/>
                </a:solidFill>
                <a:latin typeface="Graphik" panose="020B0503030202060203" pitchFamily="34" charset="0"/>
              </a:rPr>
              <a:t>User</a:t>
            </a:r>
            <a:r>
              <a:rPr lang="es-AR" sz="1100" dirty="0">
                <a:solidFill>
                  <a:schemeClr val="bg1"/>
                </a:solidFill>
                <a:latin typeface="Graphik" panose="020B0503030202060203" pitchFamily="34" charset="0"/>
              </a:rPr>
              <a:t> </a:t>
            </a:r>
            <a:r>
              <a:rPr lang="es-AR" sz="1100" dirty="0" err="1">
                <a:solidFill>
                  <a:schemeClr val="bg1"/>
                </a:solidFill>
                <a:latin typeface="Graphik" panose="020B0503030202060203" pitchFamily="34" charset="0"/>
              </a:rPr>
              <a:t>Profile</a:t>
            </a:r>
            <a:r>
              <a:rPr lang="es-AR" sz="1100" dirty="0">
                <a:solidFill>
                  <a:schemeClr val="bg1"/>
                </a:solidFill>
                <a:latin typeface="Graphik" panose="020B0503030202060203" pitchFamily="34" charset="0"/>
              </a:rPr>
              <a:t> </a:t>
            </a:r>
            <a:r>
              <a:rPr lang="es-AR" sz="1100" dirty="0" err="1">
                <a:solidFill>
                  <a:schemeClr val="bg1"/>
                </a:solidFill>
                <a:latin typeface="Graphik" panose="020B0503030202060203" pitchFamily="34" charset="0"/>
              </a:rPr>
              <a:t>is</a:t>
            </a:r>
            <a:r>
              <a:rPr lang="es-AR" sz="1100" dirty="0">
                <a:solidFill>
                  <a:schemeClr val="bg1"/>
                </a:solidFill>
                <a:latin typeface="Graphik" panose="020B0503030202060203" pitchFamily="34" charset="0"/>
              </a:rPr>
              <a:t> </a:t>
            </a:r>
            <a:r>
              <a:rPr lang="es-AR" sz="1100" dirty="0" err="1">
                <a:solidFill>
                  <a:schemeClr val="bg1"/>
                </a:solidFill>
                <a:latin typeface="Graphik" panose="020B0503030202060203" pitchFamily="34" charset="0"/>
              </a:rPr>
              <a:t>not</a:t>
            </a:r>
            <a:r>
              <a:rPr lang="es-AR" sz="1100" dirty="0">
                <a:solidFill>
                  <a:schemeClr val="bg1"/>
                </a:solidFill>
                <a:latin typeface="Graphik" panose="020B0503030202060203" pitchFamily="34" charset="0"/>
              </a:rPr>
              <a:t> complete, </a:t>
            </a:r>
            <a:r>
              <a:rPr lang="es-AR" sz="1100" dirty="0" err="1">
                <a:solidFill>
                  <a:schemeClr val="bg1"/>
                </a:solidFill>
                <a:latin typeface="Graphik" panose="020B0503030202060203" pitchFamily="34" charset="0"/>
              </a:rPr>
              <a:t>the</a:t>
            </a:r>
            <a:r>
              <a:rPr lang="es-AR" sz="1100" dirty="0">
                <a:solidFill>
                  <a:schemeClr val="bg1"/>
                </a:solidFill>
                <a:latin typeface="Graphik" panose="020B0503030202060203" pitchFamily="34" charset="0"/>
              </a:rPr>
              <a:t> </a:t>
            </a:r>
            <a:r>
              <a:rPr lang="es-AR" sz="1100" dirty="0" err="1">
                <a:solidFill>
                  <a:schemeClr val="bg1"/>
                </a:solidFill>
                <a:latin typeface="Graphik" panose="020B0503030202060203" pitchFamily="34" charset="0"/>
              </a:rPr>
              <a:t>User</a:t>
            </a:r>
            <a:r>
              <a:rPr lang="es-AR" sz="1100" dirty="0">
                <a:solidFill>
                  <a:schemeClr val="bg1"/>
                </a:solidFill>
                <a:latin typeface="Graphik" panose="020B0503030202060203" pitchFamily="34" charset="0"/>
              </a:rPr>
              <a:t> </a:t>
            </a:r>
            <a:r>
              <a:rPr lang="es-AR" sz="1100" dirty="0" err="1">
                <a:solidFill>
                  <a:schemeClr val="bg1"/>
                </a:solidFill>
                <a:latin typeface="Graphik" panose="020B0503030202060203" pitchFamily="34" charset="0"/>
              </a:rPr>
              <a:t>Profile</a:t>
            </a:r>
            <a:r>
              <a:rPr lang="es-AR" sz="1100" dirty="0">
                <a:solidFill>
                  <a:schemeClr val="bg1"/>
                </a:solidFill>
                <a:latin typeface="Graphik" panose="020B0503030202060203" pitchFamily="34" charset="0"/>
              </a:rPr>
              <a:t> </a:t>
            </a:r>
            <a:r>
              <a:rPr lang="es-AR" sz="1100" dirty="0" err="1">
                <a:solidFill>
                  <a:schemeClr val="bg1"/>
                </a:solidFill>
                <a:latin typeface="Graphik" panose="020B0503030202060203" pitchFamily="34" charset="0"/>
              </a:rPr>
              <a:t>Update</a:t>
            </a:r>
            <a:r>
              <a:rPr lang="es-AR" sz="1100" dirty="0">
                <a:solidFill>
                  <a:schemeClr val="bg1"/>
                </a:solidFill>
                <a:latin typeface="Graphik" panose="020B0503030202060203" pitchFamily="34" charset="0"/>
              </a:rPr>
              <a:t> </a:t>
            </a:r>
            <a:r>
              <a:rPr lang="es-AR" sz="1100" dirty="0" err="1">
                <a:solidFill>
                  <a:schemeClr val="bg1"/>
                </a:solidFill>
                <a:latin typeface="Graphik" panose="020B0503030202060203" pitchFamily="34" charset="0"/>
              </a:rPr>
              <a:t>Needed</a:t>
            </a:r>
            <a:r>
              <a:rPr lang="es-AR" sz="1100" dirty="0">
                <a:solidFill>
                  <a:schemeClr val="bg1"/>
                </a:solidFill>
                <a:latin typeface="Graphik" panose="020B0503030202060203" pitchFamily="34" charset="0"/>
              </a:rPr>
              <a:t> box </a:t>
            </a:r>
            <a:r>
              <a:rPr lang="es-AR" sz="1100" dirty="0" err="1">
                <a:solidFill>
                  <a:schemeClr val="bg1"/>
                </a:solidFill>
                <a:latin typeface="Graphik" panose="020B0503030202060203" pitchFamily="34" charset="0"/>
              </a:rPr>
              <a:t>appears</a:t>
            </a:r>
            <a:r>
              <a:rPr lang="es-AR" sz="1100" dirty="0">
                <a:solidFill>
                  <a:schemeClr val="bg1"/>
                </a:solidFill>
                <a:latin typeface="Graphik" panose="020B0503030202060203" pitchFamily="34" charset="0"/>
              </a:rPr>
              <a:t> </a:t>
            </a:r>
            <a:endParaRPr kumimoji="0" lang="en-US" sz="11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raphik Semibold" panose="020B0703030202060203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AEA53CA-9DD6-40AD-8BFA-E408E7B2AF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123" y="1505228"/>
            <a:ext cx="4697730" cy="203390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976D39E-9CE2-4657-B99A-6B80D4F08D1F}"/>
              </a:ext>
            </a:extLst>
          </p:cNvPr>
          <p:cNvSpPr txBox="1"/>
          <p:nvPr/>
        </p:nvSpPr>
        <p:spPr>
          <a:xfrm>
            <a:off x="1599243" y="2999884"/>
            <a:ext cx="277685" cy="292388"/>
          </a:xfrm>
          <a:prstGeom prst="rect">
            <a:avLst/>
          </a:prstGeom>
          <a:solidFill>
            <a:srgbClr val="7500C0"/>
          </a:solidFill>
          <a:ln w="1905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lIns="0" tIns="0" rIns="0" bIns="4572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AR" sz="1600" b="1" kern="0" dirty="0">
                <a:solidFill>
                  <a:srgbClr val="FFFFFF"/>
                </a:solidFill>
                <a:latin typeface="Graphik"/>
              </a:rPr>
              <a:t>6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9715E79E-DD55-4962-B643-5B05B34F89C3}"/>
              </a:ext>
            </a:extLst>
          </p:cNvPr>
          <p:cNvSpPr/>
          <p:nvPr/>
        </p:nvSpPr>
        <p:spPr>
          <a:xfrm>
            <a:off x="1972532" y="2990252"/>
            <a:ext cx="2023023" cy="292388"/>
          </a:xfrm>
          <a:prstGeom prst="roundRect">
            <a:avLst/>
          </a:prstGeom>
          <a:solidFill>
            <a:srgbClr val="A100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>
              <a:defRPr/>
            </a:pPr>
            <a:r>
              <a:rPr kumimoji="0" lang="es-AR" sz="110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raphik" panose="020B0503030202060203" pitchFamily="34" charset="0"/>
              </a:rPr>
              <a:t>Select</a:t>
            </a:r>
            <a:r>
              <a:rPr kumimoji="0" lang="es-AR" sz="11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raphik" panose="020B0503030202060203" pitchFamily="34" charset="0"/>
              </a:rPr>
              <a:t> </a:t>
            </a:r>
            <a:r>
              <a:rPr kumimoji="0" lang="es-AR" sz="110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raphik" panose="020B0503030202060203" pitchFamily="34" charset="0"/>
              </a:rPr>
              <a:t>the</a:t>
            </a:r>
            <a:r>
              <a:rPr kumimoji="0" lang="es-AR" sz="11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raphik" panose="020B0503030202060203" pitchFamily="34" charset="0"/>
              </a:rPr>
              <a:t> </a:t>
            </a:r>
            <a:r>
              <a:rPr kumimoji="0" lang="es-AR" sz="110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raphik" panose="020B0503030202060203" pitchFamily="34" charset="0"/>
              </a:rPr>
              <a:t>correct</a:t>
            </a:r>
            <a:r>
              <a:rPr lang="es-AR" sz="1100" dirty="0">
                <a:solidFill>
                  <a:schemeClr val="bg1"/>
                </a:solidFill>
                <a:latin typeface="Graphik" panose="020B0503030202060203" pitchFamily="34" charset="0"/>
              </a:rPr>
              <a:t> </a:t>
            </a:r>
            <a:r>
              <a:rPr lang="es-AR" sz="1100" dirty="0" err="1">
                <a:solidFill>
                  <a:schemeClr val="bg1"/>
                </a:solidFill>
                <a:latin typeface="Graphik" panose="020B0503030202060203" pitchFamily="34" charset="0"/>
              </a:rPr>
              <a:t>button</a:t>
            </a:r>
            <a:endParaRPr kumimoji="0" lang="en-US" sz="11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raphik Semibold" panose="020B0703030202060203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A52C655-CF2A-48EA-8223-8F8F5F91BCEA}"/>
              </a:ext>
            </a:extLst>
          </p:cNvPr>
          <p:cNvSpPr/>
          <p:nvPr/>
        </p:nvSpPr>
        <p:spPr>
          <a:xfrm>
            <a:off x="4148488" y="2945330"/>
            <a:ext cx="924028" cy="375386"/>
          </a:xfrm>
          <a:prstGeom prst="rect">
            <a:avLst/>
          </a:prstGeom>
          <a:noFill/>
          <a:ln w="38100" cap="flat" cmpd="sng" algn="ctr">
            <a:solidFill>
              <a:srgbClr val="A100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27506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AFD72FD-3B77-4200-9D5C-6EF87C8707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082" y="1196100"/>
            <a:ext cx="10230376" cy="4730993"/>
          </a:xfrm>
          <a:prstGeom prst="rect">
            <a:avLst/>
          </a:prstGeom>
          <a:ln w="0">
            <a:solidFill>
              <a:schemeClr val="tx1"/>
            </a:solidFill>
          </a:ln>
        </p:spPr>
      </p:pic>
      <p:sp>
        <p:nvSpPr>
          <p:cNvPr id="30" name="subtitle">
            <a:extLst>
              <a:ext uri="{FF2B5EF4-FFF2-40B4-BE49-F238E27FC236}">
                <a16:creationId xmlns:a16="http://schemas.microsoft.com/office/drawing/2014/main" id="{02833819-D877-4A09-9F79-496669F2CCBA}"/>
              </a:ext>
            </a:extLst>
          </p:cNvPr>
          <p:cNvSpPr/>
          <p:nvPr/>
        </p:nvSpPr>
        <p:spPr>
          <a:xfrm>
            <a:off x="332110" y="123414"/>
            <a:ext cx="11229739" cy="485066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A100FF"/>
                </a:solidFill>
                <a:effectLst/>
                <a:uLnTx/>
                <a:uFillTx/>
                <a:latin typeface="Graphik"/>
                <a:ea typeface="+mn-ea"/>
                <a:cs typeface="Arial"/>
              </a:rPr>
              <a:t>Employee Exit Job Aid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99F7F1C-6567-4FBD-BDAD-397C7413E542}"/>
              </a:ext>
            </a:extLst>
          </p:cNvPr>
          <p:cNvSpPr txBox="1">
            <a:spLocks/>
          </p:cNvSpPr>
          <p:nvPr/>
        </p:nvSpPr>
        <p:spPr>
          <a:xfrm>
            <a:off x="11427812" y="6521956"/>
            <a:ext cx="381600" cy="12311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800" dirty="0">
                <a:solidFill>
                  <a:srgbClr val="000000">
                    <a:alpha val="65000"/>
                  </a:srgbClr>
                </a:solidFill>
                <a:latin typeface="Graphik"/>
              </a:rPr>
              <a:t>5</a:t>
            </a:r>
            <a:endParaRPr kumimoji="0" lang="en-CA" sz="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alpha val="65000"/>
                </a:srgbClr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E23B7A5-AC3F-441C-9421-54DBE0E8C4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132" y="829848"/>
            <a:ext cx="10230376" cy="1054154"/>
          </a:xfrm>
          <a:prstGeom prst="rect">
            <a:avLst/>
          </a:prstGeom>
          <a:ln w="12700">
            <a:noFill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CEABEBA6-4168-4201-AC47-7A36739F8690}"/>
              </a:ext>
            </a:extLst>
          </p:cNvPr>
          <p:cNvSpPr/>
          <p:nvPr/>
        </p:nvSpPr>
        <p:spPr>
          <a:xfrm>
            <a:off x="474082" y="739227"/>
            <a:ext cx="10230376" cy="5151357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DFD9DF9-33E0-4F85-B73A-1D35049EE3CD}"/>
              </a:ext>
            </a:extLst>
          </p:cNvPr>
          <p:cNvGrpSpPr/>
          <p:nvPr/>
        </p:nvGrpSpPr>
        <p:grpSpPr>
          <a:xfrm>
            <a:off x="7327517" y="387043"/>
            <a:ext cx="3377313" cy="1048122"/>
            <a:chOff x="717167" y="4673928"/>
            <a:chExt cx="3163953" cy="1048122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EE122615-6F21-4654-A470-01F2BBEF0EE3}"/>
                </a:ext>
              </a:extLst>
            </p:cNvPr>
            <p:cNvSpPr/>
            <p:nvPr/>
          </p:nvSpPr>
          <p:spPr>
            <a:xfrm>
              <a:off x="960211" y="4829826"/>
              <a:ext cx="2920909" cy="892224"/>
            </a:xfrm>
            <a:prstGeom prst="roundRect">
              <a:avLst/>
            </a:prstGeom>
            <a:solidFill>
              <a:srgbClr val="6800A2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91440" tIns="45720" rIns="91440" bIns="4572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AR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raphik"/>
                  <a:ea typeface="+mn-ea"/>
                  <a:cs typeface="+mn-cs"/>
                </a:rPr>
                <a:t>Note!</a:t>
              </a:r>
              <a:r>
                <a:rPr kumimoji="0" lang="es-AR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raphik"/>
                  <a:ea typeface="+mn-ea"/>
                  <a:cs typeface="+mn-cs"/>
                </a:rPr>
                <a:t> </a:t>
              </a: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raphik"/>
                  <a:ea typeface="+mn-ea"/>
                  <a:cs typeface="+mn-cs"/>
                </a:rPr>
                <a:t>If the Personal phone number or Personal email address fields are blank or need to be updated, the information must be changed in Workday before this form can be submitted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169A8B78-1439-4300-93D3-C73D4F141DBD}"/>
                </a:ext>
              </a:extLst>
            </p:cNvPr>
            <p:cNvGrpSpPr/>
            <p:nvPr/>
          </p:nvGrpSpPr>
          <p:grpSpPr>
            <a:xfrm>
              <a:off x="717167" y="4673928"/>
              <a:ext cx="447335" cy="447335"/>
              <a:chOff x="8699399" y="1039520"/>
              <a:chExt cx="447335" cy="447335"/>
            </a:xfrm>
          </p:grpSpPr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9C5ABF29-6D7F-428A-AEB5-0C0D4A84EC86}"/>
                  </a:ext>
                </a:extLst>
              </p:cNvPr>
              <p:cNvSpPr/>
              <p:nvPr/>
            </p:nvSpPr>
            <p:spPr>
              <a:xfrm>
                <a:off x="8699399" y="1039520"/>
                <a:ext cx="447335" cy="447335"/>
              </a:xfrm>
              <a:prstGeom prst="ellipse">
                <a:avLst/>
              </a:prstGeom>
              <a:solidFill>
                <a:schemeClr val="tx2">
                  <a:lumMod val="5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" name="Freeform 343">
                <a:extLst>
                  <a:ext uri="{FF2B5EF4-FFF2-40B4-BE49-F238E27FC236}">
                    <a16:creationId xmlns:a16="http://schemas.microsoft.com/office/drawing/2014/main" id="{B111F377-C472-49E9-BF36-F34E45EF834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948123" y="1134043"/>
                <a:ext cx="112502" cy="101763"/>
              </a:xfrm>
              <a:custGeom>
                <a:avLst/>
                <a:gdLst>
                  <a:gd name="T0" fmla="*/ 70 w 134"/>
                  <a:gd name="T1" fmla="*/ 0 h 150"/>
                  <a:gd name="T2" fmla="*/ 70 w 134"/>
                  <a:gd name="T3" fmla="*/ 0 h 150"/>
                  <a:gd name="T4" fmla="*/ 36 w 134"/>
                  <a:gd name="T5" fmla="*/ 53 h 150"/>
                  <a:gd name="T6" fmla="*/ 0 w 134"/>
                  <a:gd name="T7" fmla="*/ 104 h 150"/>
                  <a:gd name="T8" fmla="*/ 0 w 134"/>
                  <a:gd name="T9" fmla="*/ 104 h 150"/>
                  <a:gd name="T10" fmla="*/ 3 w 134"/>
                  <a:gd name="T11" fmla="*/ 118 h 150"/>
                  <a:gd name="T12" fmla="*/ 3 w 134"/>
                  <a:gd name="T13" fmla="*/ 118 h 150"/>
                  <a:gd name="T14" fmla="*/ 9 w 134"/>
                  <a:gd name="T15" fmla="*/ 127 h 150"/>
                  <a:gd name="T16" fmla="*/ 9 w 134"/>
                  <a:gd name="T17" fmla="*/ 127 h 150"/>
                  <a:gd name="T18" fmla="*/ 30 w 134"/>
                  <a:gd name="T19" fmla="*/ 131 h 150"/>
                  <a:gd name="T20" fmla="*/ 62 w 134"/>
                  <a:gd name="T21" fmla="*/ 137 h 150"/>
                  <a:gd name="T22" fmla="*/ 62 w 134"/>
                  <a:gd name="T23" fmla="*/ 137 h 150"/>
                  <a:gd name="T24" fmla="*/ 134 w 134"/>
                  <a:gd name="T25" fmla="*/ 150 h 150"/>
                  <a:gd name="T26" fmla="*/ 134 w 134"/>
                  <a:gd name="T27" fmla="*/ 150 h 150"/>
                  <a:gd name="T28" fmla="*/ 134 w 134"/>
                  <a:gd name="T29" fmla="*/ 129 h 150"/>
                  <a:gd name="T30" fmla="*/ 132 w 134"/>
                  <a:gd name="T31" fmla="*/ 108 h 150"/>
                  <a:gd name="T32" fmla="*/ 126 w 134"/>
                  <a:gd name="T33" fmla="*/ 87 h 150"/>
                  <a:gd name="T34" fmla="*/ 121 w 134"/>
                  <a:gd name="T35" fmla="*/ 69 h 150"/>
                  <a:gd name="T36" fmla="*/ 121 w 134"/>
                  <a:gd name="T37" fmla="*/ 69 h 150"/>
                  <a:gd name="T38" fmla="*/ 111 w 134"/>
                  <a:gd name="T39" fmla="*/ 50 h 150"/>
                  <a:gd name="T40" fmla="*/ 100 w 134"/>
                  <a:gd name="T41" fmla="*/ 31 h 150"/>
                  <a:gd name="T42" fmla="*/ 87 w 134"/>
                  <a:gd name="T43" fmla="*/ 16 h 150"/>
                  <a:gd name="T44" fmla="*/ 70 w 134"/>
                  <a:gd name="T45" fmla="*/ 0 h 150"/>
                  <a:gd name="T46" fmla="*/ 70 w 134"/>
                  <a:gd name="T47" fmla="*/ 0 h 150"/>
                  <a:gd name="T48" fmla="*/ 87 w 134"/>
                  <a:gd name="T49" fmla="*/ 82 h 150"/>
                  <a:gd name="T50" fmla="*/ 87 w 134"/>
                  <a:gd name="T51" fmla="*/ 82 h 150"/>
                  <a:gd name="T52" fmla="*/ 81 w 134"/>
                  <a:gd name="T53" fmla="*/ 67 h 150"/>
                  <a:gd name="T54" fmla="*/ 77 w 134"/>
                  <a:gd name="T55" fmla="*/ 50 h 150"/>
                  <a:gd name="T56" fmla="*/ 73 w 134"/>
                  <a:gd name="T57" fmla="*/ 33 h 150"/>
                  <a:gd name="T58" fmla="*/ 73 w 134"/>
                  <a:gd name="T59" fmla="*/ 16 h 150"/>
                  <a:gd name="T60" fmla="*/ 73 w 134"/>
                  <a:gd name="T61" fmla="*/ 16 h 150"/>
                  <a:gd name="T62" fmla="*/ 83 w 134"/>
                  <a:gd name="T63" fmla="*/ 29 h 150"/>
                  <a:gd name="T64" fmla="*/ 92 w 134"/>
                  <a:gd name="T65" fmla="*/ 42 h 150"/>
                  <a:gd name="T66" fmla="*/ 102 w 134"/>
                  <a:gd name="T67" fmla="*/ 57 h 150"/>
                  <a:gd name="T68" fmla="*/ 109 w 134"/>
                  <a:gd name="T69" fmla="*/ 72 h 150"/>
                  <a:gd name="T70" fmla="*/ 109 w 134"/>
                  <a:gd name="T71" fmla="*/ 72 h 150"/>
                  <a:gd name="T72" fmla="*/ 115 w 134"/>
                  <a:gd name="T73" fmla="*/ 87 h 150"/>
                  <a:gd name="T74" fmla="*/ 119 w 134"/>
                  <a:gd name="T75" fmla="*/ 104 h 150"/>
                  <a:gd name="T76" fmla="*/ 123 w 134"/>
                  <a:gd name="T77" fmla="*/ 121 h 150"/>
                  <a:gd name="T78" fmla="*/ 125 w 134"/>
                  <a:gd name="T79" fmla="*/ 137 h 150"/>
                  <a:gd name="T80" fmla="*/ 125 w 134"/>
                  <a:gd name="T81" fmla="*/ 137 h 150"/>
                  <a:gd name="T82" fmla="*/ 113 w 134"/>
                  <a:gd name="T83" fmla="*/ 125 h 150"/>
                  <a:gd name="T84" fmla="*/ 104 w 134"/>
                  <a:gd name="T85" fmla="*/ 112 h 150"/>
                  <a:gd name="T86" fmla="*/ 94 w 134"/>
                  <a:gd name="T87" fmla="*/ 97 h 150"/>
                  <a:gd name="T88" fmla="*/ 87 w 134"/>
                  <a:gd name="T89" fmla="*/ 82 h 150"/>
                  <a:gd name="T90" fmla="*/ 87 w 134"/>
                  <a:gd name="T91" fmla="*/ 82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34" h="150">
                    <a:moveTo>
                      <a:pt x="70" y="0"/>
                    </a:moveTo>
                    <a:lnTo>
                      <a:pt x="70" y="0"/>
                    </a:lnTo>
                    <a:lnTo>
                      <a:pt x="36" y="53"/>
                    </a:lnTo>
                    <a:lnTo>
                      <a:pt x="0" y="104"/>
                    </a:lnTo>
                    <a:lnTo>
                      <a:pt x="0" y="104"/>
                    </a:lnTo>
                    <a:lnTo>
                      <a:pt x="3" y="118"/>
                    </a:lnTo>
                    <a:lnTo>
                      <a:pt x="3" y="118"/>
                    </a:lnTo>
                    <a:lnTo>
                      <a:pt x="9" y="127"/>
                    </a:lnTo>
                    <a:lnTo>
                      <a:pt x="9" y="127"/>
                    </a:lnTo>
                    <a:lnTo>
                      <a:pt x="30" y="131"/>
                    </a:lnTo>
                    <a:lnTo>
                      <a:pt x="62" y="137"/>
                    </a:lnTo>
                    <a:lnTo>
                      <a:pt x="62" y="137"/>
                    </a:lnTo>
                    <a:lnTo>
                      <a:pt x="134" y="150"/>
                    </a:lnTo>
                    <a:lnTo>
                      <a:pt x="134" y="150"/>
                    </a:lnTo>
                    <a:lnTo>
                      <a:pt x="134" y="129"/>
                    </a:lnTo>
                    <a:lnTo>
                      <a:pt x="132" y="108"/>
                    </a:lnTo>
                    <a:lnTo>
                      <a:pt x="126" y="87"/>
                    </a:lnTo>
                    <a:lnTo>
                      <a:pt x="121" y="69"/>
                    </a:lnTo>
                    <a:lnTo>
                      <a:pt x="121" y="69"/>
                    </a:lnTo>
                    <a:lnTo>
                      <a:pt x="111" y="50"/>
                    </a:lnTo>
                    <a:lnTo>
                      <a:pt x="100" y="31"/>
                    </a:lnTo>
                    <a:lnTo>
                      <a:pt x="87" y="16"/>
                    </a:lnTo>
                    <a:lnTo>
                      <a:pt x="70" y="0"/>
                    </a:lnTo>
                    <a:lnTo>
                      <a:pt x="70" y="0"/>
                    </a:lnTo>
                    <a:close/>
                    <a:moveTo>
                      <a:pt x="87" y="82"/>
                    </a:moveTo>
                    <a:lnTo>
                      <a:pt x="87" y="82"/>
                    </a:lnTo>
                    <a:lnTo>
                      <a:pt x="81" y="67"/>
                    </a:lnTo>
                    <a:lnTo>
                      <a:pt x="77" y="50"/>
                    </a:lnTo>
                    <a:lnTo>
                      <a:pt x="73" y="33"/>
                    </a:lnTo>
                    <a:lnTo>
                      <a:pt x="73" y="16"/>
                    </a:lnTo>
                    <a:lnTo>
                      <a:pt x="73" y="16"/>
                    </a:lnTo>
                    <a:lnTo>
                      <a:pt x="83" y="29"/>
                    </a:lnTo>
                    <a:lnTo>
                      <a:pt x="92" y="42"/>
                    </a:lnTo>
                    <a:lnTo>
                      <a:pt x="102" y="57"/>
                    </a:lnTo>
                    <a:lnTo>
                      <a:pt x="109" y="72"/>
                    </a:lnTo>
                    <a:lnTo>
                      <a:pt x="109" y="72"/>
                    </a:lnTo>
                    <a:lnTo>
                      <a:pt x="115" y="87"/>
                    </a:lnTo>
                    <a:lnTo>
                      <a:pt x="119" y="104"/>
                    </a:lnTo>
                    <a:lnTo>
                      <a:pt x="123" y="121"/>
                    </a:lnTo>
                    <a:lnTo>
                      <a:pt x="125" y="137"/>
                    </a:lnTo>
                    <a:lnTo>
                      <a:pt x="125" y="137"/>
                    </a:lnTo>
                    <a:lnTo>
                      <a:pt x="113" y="125"/>
                    </a:lnTo>
                    <a:lnTo>
                      <a:pt x="104" y="112"/>
                    </a:lnTo>
                    <a:lnTo>
                      <a:pt x="94" y="97"/>
                    </a:lnTo>
                    <a:lnTo>
                      <a:pt x="87" y="82"/>
                    </a:lnTo>
                    <a:lnTo>
                      <a:pt x="87" y="82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2345" tIns="31173" rIns="62345" bIns="3117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E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" name="Freeform 344">
                <a:extLst>
                  <a:ext uri="{FF2B5EF4-FFF2-40B4-BE49-F238E27FC236}">
                    <a16:creationId xmlns:a16="http://schemas.microsoft.com/office/drawing/2014/main" id="{EE481074-E4C3-49DF-A278-27900506BF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98215" y="1223413"/>
                <a:ext cx="192261" cy="205561"/>
              </a:xfrm>
              <a:custGeom>
                <a:avLst/>
                <a:gdLst>
                  <a:gd name="T0" fmla="*/ 229 w 229"/>
                  <a:gd name="T1" fmla="*/ 78 h 303"/>
                  <a:gd name="T2" fmla="*/ 229 w 229"/>
                  <a:gd name="T3" fmla="*/ 76 h 303"/>
                  <a:gd name="T4" fmla="*/ 227 w 229"/>
                  <a:gd name="T5" fmla="*/ 34 h 303"/>
                  <a:gd name="T6" fmla="*/ 197 w 229"/>
                  <a:gd name="T7" fmla="*/ 61 h 303"/>
                  <a:gd name="T8" fmla="*/ 172 w 229"/>
                  <a:gd name="T9" fmla="*/ 53 h 303"/>
                  <a:gd name="T10" fmla="*/ 167 w 229"/>
                  <a:gd name="T11" fmla="*/ 51 h 303"/>
                  <a:gd name="T12" fmla="*/ 155 w 229"/>
                  <a:gd name="T13" fmla="*/ 51 h 303"/>
                  <a:gd name="T14" fmla="*/ 153 w 229"/>
                  <a:gd name="T15" fmla="*/ 66 h 303"/>
                  <a:gd name="T16" fmla="*/ 148 w 229"/>
                  <a:gd name="T17" fmla="*/ 112 h 303"/>
                  <a:gd name="T18" fmla="*/ 144 w 229"/>
                  <a:gd name="T19" fmla="*/ 61 h 303"/>
                  <a:gd name="T20" fmla="*/ 129 w 229"/>
                  <a:gd name="T21" fmla="*/ 51 h 303"/>
                  <a:gd name="T22" fmla="*/ 131 w 229"/>
                  <a:gd name="T23" fmla="*/ 65 h 303"/>
                  <a:gd name="T24" fmla="*/ 114 w 229"/>
                  <a:gd name="T25" fmla="*/ 80 h 303"/>
                  <a:gd name="T26" fmla="*/ 106 w 229"/>
                  <a:gd name="T27" fmla="*/ 65 h 303"/>
                  <a:gd name="T28" fmla="*/ 114 w 229"/>
                  <a:gd name="T29" fmla="*/ 55 h 303"/>
                  <a:gd name="T30" fmla="*/ 108 w 229"/>
                  <a:gd name="T31" fmla="*/ 55 h 303"/>
                  <a:gd name="T32" fmla="*/ 64 w 229"/>
                  <a:gd name="T33" fmla="*/ 53 h 303"/>
                  <a:gd name="T34" fmla="*/ 27 w 229"/>
                  <a:gd name="T35" fmla="*/ 0 h 303"/>
                  <a:gd name="T36" fmla="*/ 0 w 229"/>
                  <a:gd name="T37" fmla="*/ 19 h 303"/>
                  <a:gd name="T38" fmla="*/ 44 w 229"/>
                  <a:gd name="T39" fmla="*/ 74 h 303"/>
                  <a:gd name="T40" fmla="*/ 45 w 229"/>
                  <a:gd name="T41" fmla="*/ 76 h 303"/>
                  <a:gd name="T42" fmla="*/ 45 w 229"/>
                  <a:gd name="T43" fmla="*/ 76 h 303"/>
                  <a:gd name="T44" fmla="*/ 57 w 229"/>
                  <a:gd name="T45" fmla="*/ 82 h 303"/>
                  <a:gd name="T46" fmla="*/ 57 w 229"/>
                  <a:gd name="T47" fmla="*/ 82 h 303"/>
                  <a:gd name="T48" fmla="*/ 61 w 229"/>
                  <a:gd name="T49" fmla="*/ 82 h 303"/>
                  <a:gd name="T50" fmla="*/ 98 w 229"/>
                  <a:gd name="T51" fmla="*/ 82 h 303"/>
                  <a:gd name="T52" fmla="*/ 104 w 229"/>
                  <a:gd name="T53" fmla="*/ 178 h 303"/>
                  <a:gd name="T54" fmla="*/ 114 w 229"/>
                  <a:gd name="T55" fmla="*/ 303 h 303"/>
                  <a:gd name="T56" fmla="*/ 131 w 229"/>
                  <a:gd name="T57" fmla="*/ 231 h 303"/>
                  <a:gd name="T58" fmla="*/ 142 w 229"/>
                  <a:gd name="T59" fmla="*/ 180 h 303"/>
                  <a:gd name="T60" fmla="*/ 167 w 229"/>
                  <a:gd name="T61" fmla="*/ 229 h 303"/>
                  <a:gd name="T62" fmla="*/ 170 w 229"/>
                  <a:gd name="T63" fmla="*/ 256 h 303"/>
                  <a:gd name="T64" fmla="*/ 208 w 229"/>
                  <a:gd name="T65" fmla="*/ 282 h 303"/>
                  <a:gd name="T66" fmla="*/ 206 w 229"/>
                  <a:gd name="T67" fmla="*/ 265 h 303"/>
                  <a:gd name="T68" fmla="*/ 203 w 229"/>
                  <a:gd name="T69" fmla="*/ 227 h 303"/>
                  <a:gd name="T70" fmla="*/ 197 w 229"/>
                  <a:gd name="T71" fmla="*/ 205 h 303"/>
                  <a:gd name="T72" fmla="*/ 187 w 229"/>
                  <a:gd name="T73" fmla="*/ 176 h 303"/>
                  <a:gd name="T74" fmla="*/ 187 w 229"/>
                  <a:gd name="T75" fmla="*/ 176 h 303"/>
                  <a:gd name="T76" fmla="*/ 176 w 229"/>
                  <a:gd name="T77" fmla="*/ 84 h 303"/>
                  <a:gd name="T78" fmla="*/ 203 w 229"/>
                  <a:gd name="T79" fmla="*/ 91 h 303"/>
                  <a:gd name="T80" fmla="*/ 208 w 229"/>
                  <a:gd name="T81" fmla="*/ 93 h 303"/>
                  <a:gd name="T82" fmla="*/ 210 w 229"/>
                  <a:gd name="T83" fmla="*/ 93 h 303"/>
                  <a:gd name="T84" fmla="*/ 229 w 229"/>
                  <a:gd name="T85" fmla="*/ 80 h 3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29" h="303">
                    <a:moveTo>
                      <a:pt x="229" y="80"/>
                    </a:moveTo>
                    <a:lnTo>
                      <a:pt x="229" y="78"/>
                    </a:lnTo>
                    <a:lnTo>
                      <a:pt x="229" y="78"/>
                    </a:lnTo>
                    <a:lnTo>
                      <a:pt x="229" y="76"/>
                    </a:lnTo>
                    <a:lnTo>
                      <a:pt x="229" y="74"/>
                    </a:lnTo>
                    <a:lnTo>
                      <a:pt x="227" y="34"/>
                    </a:lnTo>
                    <a:lnTo>
                      <a:pt x="195" y="29"/>
                    </a:lnTo>
                    <a:lnTo>
                      <a:pt x="197" y="61"/>
                    </a:lnTo>
                    <a:lnTo>
                      <a:pt x="172" y="53"/>
                    </a:lnTo>
                    <a:lnTo>
                      <a:pt x="172" y="53"/>
                    </a:lnTo>
                    <a:lnTo>
                      <a:pt x="167" y="51"/>
                    </a:lnTo>
                    <a:lnTo>
                      <a:pt x="167" y="51"/>
                    </a:lnTo>
                    <a:lnTo>
                      <a:pt x="155" y="51"/>
                    </a:lnTo>
                    <a:lnTo>
                      <a:pt x="155" y="51"/>
                    </a:lnTo>
                    <a:lnTo>
                      <a:pt x="165" y="59"/>
                    </a:lnTo>
                    <a:lnTo>
                      <a:pt x="153" y="66"/>
                    </a:lnTo>
                    <a:lnTo>
                      <a:pt x="161" y="76"/>
                    </a:lnTo>
                    <a:lnTo>
                      <a:pt x="148" y="112"/>
                    </a:lnTo>
                    <a:lnTo>
                      <a:pt x="140" y="63"/>
                    </a:lnTo>
                    <a:lnTo>
                      <a:pt x="144" y="61"/>
                    </a:lnTo>
                    <a:lnTo>
                      <a:pt x="140" y="51"/>
                    </a:lnTo>
                    <a:lnTo>
                      <a:pt x="129" y="51"/>
                    </a:lnTo>
                    <a:lnTo>
                      <a:pt x="127" y="63"/>
                    </a:lnTo>
                    <a:lnTo>
                      <a:pt x="131" y="65"/>
                    </a:lnTo>
                    <a:lnTo>
                      <a:pt x="132" y="114"/>
                    </a:lnTo>
                    <a:lnTo>
                      <a:pt x="114" y="80"/>
                    </a:lnTo>
                    <a:lnTo>
                      <a:pt x="117" y="70"/>
                    </a:lnTo>
                    <a:lnTo>
                      <a:pt x="106" y="65"/>
                    </a:lnTo>
                    <a:lnTo>
                      <a:pt x="115" y="55"/>
                    </a:lnTo>
                    <a:lnTo>
                      <a:pt x="114" y="55"/>
                    </a:lnTo>
                    <a:lnTo>
                      <a:pt x="114" y="55"/>
                    </a:lnTo>
                    <a:lnTo>
                      <a:pt x="108" y="55"/>
                    </a:lnTo>
                    <a:lnTo>
                      <a:pt x="78" y="53"/>
                    </a:lnTo>
                    <a:lnTo>
                      <a:pt x="64" y="53"/>
                    </a:lnTo>
                    <a:lnTo>
                      <a:pt x="62" y="49"/>
                    </a:lnTo>
                    <a:lnTo>
                      <a:pt x="27" y="0"/>
                    </a:lnTo>
                    <a:lnTo>
                      <a:pt x="27" y="0"/>
                    </a:lnTo>
                    <a:lnTo>
                      <a:pt x="0" y="19"/>
                    </a:lnTo>
                    <a:lnTo>
                      <a:pt x="38" y="68"/>
                    </a:lnTo>
                    <a:lnTo>
                      <a:pt x="44" y="74"/>
                    </a:lnTo>
                    <a:lnTo>
                      <a:pt x="44" y="76"/>
                    </a:lnTo>
                    <a:lnTo>
                      <a:pt x="45" y="76"/>
                    </a:lnTo>
                    <a:lnTo>
                      <a:pt x="45" y="76"/>
                    </a:lnTo>
                    <a:lnTo>
                      <a:pt x="45" y="76"/>
                    </a:lnTo>
                    <a:lnTo>
                      <a:pt x="57" y="82"/>
                    </a:lnTo>
                    <a:lnTo>
                      <a:pt x="57" y="82"/>
                    </a:lnTo>
                    <a:lnTo>
                      <a:pt x="57" y="82"/>
                    </a:lnTo>
                    <a:lnTo>
                      <a:pt x="57" y="82"/>
                    </a:lnTo>
                    <a:lnTo>
                      <a:pt x="57" y="82"/>
                    </a:lnTo>
                    <a:lnTo>
                      <a:pt x="61" y="82"/>
                    </a:lnTo>
                    <a:lnTo>
                      <a:pt x="78" y="82"/>
                    </a:lnTo>
                    <a:lnTo>
                      <a:pt x="98" y="82"/>
                    </a:lnTo>
                    <a:lnTo>
                      <a:pt x="98" y="82"/>
                    </a:lnTo>
                    <a:lnTo>
                      <a:pt x="104" y="178"/>
                    </a:lnTo>
                    <a:lnTo>
                      <a:pt x="79" y="295"/>
                    </a:lnTo>
                    <a:lnTo>
                      <a:pt x="114" y="303"/>
                    </a:lnTo>
                    <a:lnTo>
                      <a:pt x="114" y="303"/>
                    </a:lnTo>
                    <a:lnTo>
                      <a:pt x="131" y="231"/>
                    </a:lnTo>
                    <a:lnTo>
                      <a:pt x="142" y="180"/>
                    </a:lnTo>
                    <a:lnTo>
                      <a:pt x="142" y="180"/>
                    </a:lnTo>
                    <a:lnTo>
                      <a:pt x="150" y="180"/>
                    </a:lnTo>
                    <a:lnTo>
                      <a:pt x="167" y="229"/>
                    </a:lnTo>
                    <a:lnTo>
                      <a:pt x="167" y="229"/>
                    </a:lnTo>
                    <a:lnTo>
                      <a:pt x="170" y="256"/>
                    </a:lnTo>
                    <a:lnTo>
                      <a:pt x="174" y="286"/>
                    </a:lnTo>
                    <a:lnTo>
                      <a:pt x="208" y="282"/>
                    </a:lnTo>
                    <a:lnTo>
                      <a:pt x="208" y="282"/>
                    </a:lnTo>
                    <a:lnTo>
                      <a:pt x="206" y="265"/>
                    </a:lnTo>
                    <a:lnTo>
                      <a:pt x="206" y="246"/>
                    </a:lnTo>
                    <a:lnTo>
                      <a:pt x="203" y="227"/>
                    </a:lnTo>
                    <a:lnTo>
                      <a:pt x="201" y="216"/>
                    </a:lnTo>
                    <a:lnTo>
                      <a:pt x="197" y="205"/>
                    </a:lnTo>
                    <a:lnTo>
                      <a:pt x="197" y="205"/>
                    </a:lnTo>
                    <a:lnTo>
                      <a:pt x="187" y="176"/>
                    </a:lnTo>
                    <a:lnTo>
                      <a:pt x="187" y="176"/>
                    </a:lnTo>
                    <a:lnTo>
                      <a:pt x="187" y="176"/>
                    </a:lnTo>
                    <a:lnTo>
                      <a:pt x="187" y="176"/>
                    </a:lnTo>
                    <a:lnTo>
                      <a:pt x="176" y="84"/>
                    </a:lnTo>
                    <a:lnTo>
                      <a:pt x="189" y="87"/>
                    </a:lnTo>
                    <a:lnTo>
                      <a:pt x="203" y="91"/>
                    </a:lnTo>
                    <a:lnTo>
                      <a:pt x="208" y="93"/>
                    </a:lnTo>
                    <a:lnTo>
                      <a:pt x="208" y="93"/>
                    </a:lnTo>
                    <a:lnTo>
                      <a:pt x="210" y="93"/>
                    </a:lnTo>
                    <a:lnTo>
                      <a:pt x="210" y="93"/>
                    </a:lnTo>
                    <a:lnTo>
                      <a:pt x="210" y="93"/>
                    </a:lnTo>
                    <a:lnTo>
                      <a:pt x="229" y="80"/>
                    </a:lnTo>
                    <a:lnTo>
                      <a:pt x="229" y="8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2345" tIns="31173" rIns="62345" bIns="3117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E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" name="Freeform 336">
                <a:extLst>
                  <a:ext uri="{FF2B5EF4-FFF2-40B4-BE49-F238E27FC236}">
                    <a16:creationId xmlns:a16="http://schemas.microsoft.com/office/drawing/2014/main" id="{FB7DA945-068A-43E5-8262-7BB213920E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89482" y="1216619"/>
                <a:ext cx="41139" cy="38670"/>
              </a:xfrm>
              <a:custGeom>
                <a:avLst/>
                <a:gdLst>
                  <a:gd name="T0" fmla="*/ 36 w 49"/>
                  <a:gd name="T1" fmla="*/ 57 h 57"/>
                  <a:gd name="T2" fmla="*/ 36 w 49"/>
                  <a:gd name="T3" fmla="*/ 57 h 57"/>
                  <a:gd name="T4" fmla="*/ 40 w 49"/>
                  <a:gd name="T5" fmla="*/ 53 h 57"/>
                  <a:gd name="T6" fmla="*/ 43 w 49"/>
                  <a:gd name="T7" fmla="*/ 51 h 57"/>
                  <a:gd name="T8" fmla="*/ 49 w 49"/>
                  <a:gd name="T9" fmla="*/ 42 h 57"/>
                  <a:gd name="T10" fmla="*/ 49 w 49"/>
                  <a:gd name="T11" fmla="*/ 30 h 57"/>
                  <a:gd name="T12" fmla="*/ 47 w 49"/>
                  <a:gd name="T13" fmla="*/ 19 h 57"/>
                  <a:gd name="T14" fmla="*/ 47 w 49"/>
                  <a:gd name="T15" fmla="*/ 19 h 57"/>
                  <a:gd name="T16" fmla="*/ 42 w 49"/>
                  <a:gd name="T17" fmla="*/ 9 h 57"/>
                  <a:gd name="T18" fmla="*/ 32 w 49"/>
                  <a:gd name="T19" fmla="*/ 2 h 57"/>
                  <a:gd name="T20" fmla="*/ 23 w 49"/>
                  <a:gd name="T21" fmla="*/ 0 h 57"/>
                  <a:gd name="T22" fmla="*/ 19 w 49"/>
                  <a:gd name="T23" fmla="*/ 0 h 57"/>
                  <a:gd name="T24" fmla="*/ 13 w 49"/>
                  <a:gd name="T25" fmla="*/ 2 h 57"/>
                  <a:gd name="T26" fmla="*/ 13 w 49"/>
                  <a:gd name="T27" fmla="*/ 2 h 57"/>
                  <a:gd name="T28" fmla="*/ 9 w 49"/>
                  <a:gd name="T29" fmla="*/ 4 h 57"/>
                  <a:gd name="T30" fmla="*/ 6 w 49"/>
                  <a:gd name="T31" fmla="*/ 8 h 57"/>
                  <a:gd name="T32" fmla="*/ 2 w 49"/>
                  <a:gd name="T33" fmla="*/ 15 h 57"/>
                  <a:gd name="T34" fmla="*/ 0 w 49"/>
                  <a:gd name="T35" fmla="*/ 26 h 57"/>
                  <a:gd name="T36" fmla="*/ 2 w 49"/>
                  <a:gd name="T37" fmla="*/ 38 h 57"/>
                  <a:gd name="T38" fmla="*/ 2 w 49"/>
                  <a:gd name="T39" fmla="*/ 38 h 57"/>
                  <a:gd name="T40" fmla="*/ 9 w 49"/>
                  <a:gd name="T41" fmla="*/ 47 h 57"/>
                  <a:gd name="T42" fmla="*/ 17 w 49"/>
                  <a:gd name="T43" fmla="*/ 55 h 57"/>
                  <a:gd name="T44" fmla="*/ 26 w 49"/>
                  <a:gd name="T45" fmla="*/ 57 h 57"/>
                  <a:gd name="T46" fmla="*/ 32 w 49"/>
                  <a:gd name="T47" fmla="*/ 57 h 57"/>
                  <a:gd name="T48" fmla="*/ 36 w 49"/>
                  <a:gd name="T49" fmla="*/ 57 h 57"/>
                  <a:gd name="T50" fmla="*/ 36 w 49"/>
                  <a:gd name="T51" fmla="*/ 5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9" h="57">
                    <a:moveTo>
                      <a:pt x="36" y="57"/>
                    </a:moveTo>
                    <a:lnTo>
                      <a:pt x="36" y="57"/>
                    </a:lnTo>
                    <a:lnTo>
                      <a:pt x="40" y="53"/>
                    </a:lnTo>
                    <a:lnTo>
                      <a:pt x="43" y="51"/>
                    </a:lnTo>
                    <a:lnTo>
                      <a:pt x="49" y="42"/>
                    </a:lnTo>
                    <a:lnTo>
                      <a:pt x="49" y="30"/>
                    </a:lnTo>
                    <a:lnTo>
                      <a:pt x="47" y="19"/>
                    </a:lnTo>
                    <a:lnTo>
                      <a:pt x="47" y="19"/>
                    </a:lnTo>
                    <a:lnTo>
                      <a:pt x="42" y="9"/>
                    </a:lnTo>
                    <a:lnTo>
                      <a:pt x="32" y="2"/>
                    </a:lnTo>
                    <a:lnTo>
                      <a:pt x="23" y="0"/>
                    </a:lnTo>
                    <a:lnTo>
                      <a:pt x="19" y="0"/>
                    </a:lnTo>
                    <a:lnTo>
                      <a:pt x="13" y="2"/>
                    </a:lnTo>
                    <a:lnTo>
                      <a:pt x="13" y="2"/>
                    </a:lnTo>
                    <a:lnTo>
                      <a:pt x="9" y="4"/>
                    </a:lnTo>
                    <a:lnTo>
                      <a:pt x="6" y="8"/>
                    </a:lnTo>
                    <a:lnTo>
                      <a:pt x="2" y="15"/>
                    </a:lnTo>
                    <a:lnTo>
                      <a:pt x="0" y="26"/>
                    </a:lnTo>
                    <a:lnTo>
                      <a:pt x="2" y="38"/>
                    </a:lnTo>
                    <a:lnTo>
                      <a:pt x="2" y="38"/>
                    </a:lnTo>
                    <a:lnTo>
                      <a:pt x="9" y="47"/>
                    </a:lnTo>
                    <a:lnTo>
                      <a:pt x="17" y="55"/>
                    </a:lnTo>
                    <a:lnTo>
                      <a:pt x="26" y="57"/>
                    </a:lnTo>
                    <a:lnTo>
                      <a:pt x="32" y="57"/>
                    </a:lnTo>
                    <a:lnTo>
                      <a:pt x="36" y="57"/>
                    </a:lnTo>
                    <a:lnTo>
                      <a:pt x="36" y="5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2345" tIns="31173" rIns="62345" bIns="3117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E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993767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C9A7D61-FD98-4157-8F22-5730FBE39A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708" y="826286"/>
            <a:ext cx="10691039" cy="520542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30" name="subtitle">
            <a:extLst>
              <a:ext uri="{FF2B5EF4-FFF2-40B4-BE49-F238E27FC236}">
                <a16:creationId xmlns:a16="http://schemas.microsoft.com/office/drawing/2014/main" id="{02833819-D877-4A09-9F79-496669F2CCBA}"/>
              </a:ext>
            </a:extLst>
          </p:cNvPr>
          <p:cNvSpPr/>
          <p:nvPr/>
        </p:nvSpPr>
        <p:spPr>
          <a:xfrm>
            <a:off x="332110" y="123414"/>
            <a:ext cx="11229739" cy="485066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A100FF"/>
                </a:solidFill>
                <a:effectLst/>
                <a:uLnTx/>
                <a:uFillTx/>
                <a:latin typeface="Graphik"/>
                <a:ea typeface="+mn-ea"/>
                <a:cs typeface="Arial"/>
              </a:rPr>
              <a:t>Employee Exit Job Aid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8991DE-E04D-447A-9B6C-8BBE0AB4B5A6}"/>
              </a:ext>
            </a:extLst>
          </p:cNvPr>
          <p:cNvSpPr txBox="1"/>
          <p:nvPr/>
        </p:nvSpPr>
        <p:spPr>
          <a:xfrm>
            <a:off x="6599364" y="1356363"/>
            <a:ext cx="277685" cy="292388"/>
          </a:xfrm>
          <a:prstGeom prst="rect">
            <a:avLst/>
          </a:prstGeom>
          <a:solidFill>
            <a:srgbClr val="7500C0"/>
          </a:solidFill>
          <a:ln w="1905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lIns="0" tIns="0" rIns="0" bIns="4572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AR" sz="1600" b="1" kern="0" dirty="0">
                <a:solidFill>
                  <a:srgbClr val="FFFFFF"/>
                </a:solidFill>
                <a:latin typeface="Graphik"/>
              </a:rPr>
              <a:t>7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99F7F1C-6567-4FBD-BDAD-397C7413E542}"/>
              </a:ext>
            </a:extLst>
          </p:cNvPr>
          <p:cNvSpPr txBox="1">
            <a:spLocks/>
          </p:cNvSpPr>
          <p:nvPr/>
        </p:nvSpPr>
        <p:spPr>
          <a:xfrm>
            <a:off x="11427812" y="6521956"/>
            <a:ext cx="381600" cy="12311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800" dirty="0">
                <a:solidFill>
                  <a:srgbClr val="000000">
                    <a:alpha val="65000"/>
                  </a:srgbClr>
                </a:solidFill>
                <a:latin typeface="Graphik"/>
              </a:rPr>
              <a:t>6</a:t>
            </a:r>
            <a:endParaRPr kumimoji="0" lang="en-CA" sz="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alpha val="65000"/>
                </a:srgbClr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F98D324F-58DA-4BBF-8C76-1A18193E49C9}"/>
              </a:ext>
            </a:extLst>
          </p:cNvPr>
          <p:cNvSpPr/>
          <p:nvPr/>
        </p:nvSpPr>
        <p:spPr>
          <a:xfrm>
            <a:off x="6934148" y="1286803"/>
            <a:ext cx="3721015" cy="390524"/>
          </a:xfrm>
          <a:prstGeom prst="roundRect">
            <a:avLst/>
          </a:prstGeom>
          <a:solidFill>
            <a:srgbClr val="A100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raphik" panose="020B0503030202060203" pitchFamily="34" charset="0"/>
                <a:ea typeface="+mn-ea"/>
                <a:cs typeface="+mn-cs"/>
              </a:rPr>
              <a:t>Use </a:t>
            </a:r>
            <a:r>
              <a:rPr kumimoji="0" lang="es-AR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raphik" panose="020B0503030202060203" pitchFamily="34" charset="0"/>
                <a:ea typeface="+mn-ea"/>
                <a:cs typeface="+mn-cs"/>
              </a:rPr>
              <a:t>the</a:t>
            </a:r>
            <a:r>
              <a:rPr kumimoji="0" lang="es-A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raphik" panose="020B0503030202060203" pitchFamily="34" charset="0"/>
                <a:ea typeface="+mn-ea"/>
                <a:cs typeface="+mn-cs"/>
              </a:rPr>
              <a:t> </a:t>
            </a:r>
            <a:r>
              <a:rPr kumimoji="0" lang="es-AR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raphik" panose="020B0503030202060203" pitchFamily="34" charset="0"/>
                <a:ea typeface="+mn-ea"/>
                <a:cs typeface="+mn-cs"/>
              </a:rPr>
              <a:t>dropdown</a:t>
            </a:r>
            <a:r>
              <a:rPr kumimoji="0" lang="es-A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raphik" panose="020B0503030202060203" pitchFamily="34" charset="0"/>
                <a:ea typeface="+mn-ea"/>
                <a:cs typeface="+mn-cs"/>
              </a:rPr>
              <a:t> </a:t>
            </a:r>
            <a:r>
              <a:rPr kumimoji="0" lang="es-AR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raphik" panose="020B0503030202060203" pitchFamily="34" charset="0"/>
                <a:ea typeface="+mn-ea"/>
                <a:cs typeface="+mn-cs"/>
              </a:rPr>
              <a:t>to</a:t>
            </a:r>
            <a:r>
              <a:rPr kumimoji="0" lang="es-A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raphik" panose="020B0503030202060203" pitchFamily="34" charset="0"/>
                <a:ea typeface="+mn-ea"/>
                <a:cs typeface="+mn-cs"/>
              </a:rPr>
              <a:t> </a:t>
            </a:r>
            <a:r>
              <a:rPr kumimoji="0" lang="es-AR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raphik" panose="020B0503030202060203" pitchFamily="34" charset="0"/>
                <a:ea typeface="+mn-ea"/>
                <a:cs typeface="+mn-cs"/>
              </a:rPr>
              <a:t>select</a:t>
            </a:r>
            <a:r>
              <a:rPr kumimoji="0" lang="es-A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raphik" panose="020B0503030202060203" pitchFamily="34" charset="0"/>
                <a:ea typeface="+mn-ea"/>
                <a:cs typeface="+mn-cs"/>
              </a:rPr>
              <a:t> </a:t>
            </a:r>
            <a:r>
              <a:rPr kumimoji="0" lang="es-AR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raphik" panose="020B0503030202060203" pitchFamily="34" charset="0"/>
                <a:ea typeface="+mn-ea"/>
                <a:cs typeface="+mn-cs"/>
              </a:rPr>
              <a:t>the</a:t>
            </a:r>
            <a:r>
              <a:rPr kumimoji="0" lang="es-A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raphik" panose="020B0503030202060203" pitchFamily="34" charset="0"/>
                <a:ea typeface="+mn-ea"/>
                <a:cs typeface="+mn-cs"/>
              </a:rPr>
              <a:t> Reason </a:t>
            </a:r>
            <a:r>
              <a:rPr kumimoji="0" lang="es-AR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raphik" panose="020B0503030202060203" pitchFamily="34" charset="0"/>
                <a:ea typeface="+mn-ea"/>
                <a:cs typeface="+mn-cs"/>
              </a:rPr>
              <a:t>for</a:t>
            </a:r>
            <a:r>
              <a:rPr kumimoji="0" lang="es-A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raphik" panose="020B0503030202060203" pitchFamily="34" charset="0"/>
                <a:ea typeface="+mn-ea"/>
                <a:cs typeface="+mn-cs"/>
              </a:rPr>
              <a:t> </a:t>
            </a:r>
            <a:r>
              <a:rPr kumimoji="0" lang="es-AR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raphik" panose="020B0503030202060203" pitchFamily="34" charset="0"/>
                <a:ea typeface="+mn-ea"/>
                <a:cs typeface="+mn-cs"/>
              </a:rPr>
              <a:t>leaving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 Semibold" panose="020B0703030202060203" pitchFamily="34" charset="0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C1B1B2A-A774-4C2E-8088-A0CD368A0E02}"/>
              </a:ext>
            </a:extLst>
          </p:cNvPr>
          <p:cNvSpPr txBox="1"/>
          <p:nvPr/>
        </p:nvSpPr>
        <p:spPr>
          <a:xfrm>
            <a:off x="6599365" y="1929058"/>
            <a:ext cx="277685" cy="292388"/>
          </a:xfrm>
          <a:prstGeom prst="rect">
            <a:avLst/>
          </a:prstGeom>
          <a:solidFill>
            <a:srgbClr val="7500C0"/>
          </a:solidFill>
          <a:ln w="1905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lIns="0" tIns="0" rIns="0" bIns="4572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8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3CBF7B65-C70E-4D0B-A32D-57F599B58000}"/>
              </a:ext>
            </a:extLst>
          </p:cNvPr>
          <p:cNvSpPr/>
          <p:nvPr/>
        </p:nvSpPr>
        <p:spPr>
          <a:xfrm>
            <a:off x="6934149" y="1794011"/>
            <a:ext cx="3721014" cy="490286"/>
          </a:xfrm>
          <a:prstGeom prst="roundRect">
            <a:avLst/>
          </a:prstGeom>
          <a:solidFill>
            <a:srgbClr val="A100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raphik" panose="020B0503030202060203" pitchFamily="34" charset="0"/>
                <a:ea typeface="+mn-ea"/>
                <a:cs typeface="+mn-cs"/>
              </a:rPr>
              <a:t>Use </a:t>
            </a:r>
            <a:r>
              <a:rPr kumimoji="0" lang="es-AR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raphik" panose="020B0503030202060203" pitchFamily="34" charset="0"/>
                <a:ea typeface="+mn-ea"/>
                <a:cs typeface="+mn-cs"/>
              </a:rPr>
              <a:t>the</a:t>
            </a:r>
            <a:r>
              <a:rPr kumimoji="0" lang="es-A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raphik" panose="020B0503030202060203" pitchFamily="34" charset="0"/>
                <a:ea typeface="+mn-ea"/>
                <a:cs typeface="+mn-cs"/>
              </a:rPr>
              <a:t> </a:t>
            </a:r>
            <a:r>
              <a:rPr kumimoji="0" lang="es-AR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raphik" panose="020B0503030202060203" pitchFamily="34" charset="0"/>
                <a:ea typeface="+mn-ea"/>
                <a:cs typeface="+mn-cs"/>
              </a:rPr>
              <a:t>dropdown</a:t>
            </a:r>
            <a:r>
              <a:rPr kumimoji="0" lang="es-A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raphik" panose="020B0503030202060203" pitchFamily="34" charset="0"/>
                <a:ea typeface="+mn-ea"/>
                <a:cs typeface="+mn-cs"/>
              </a:rPr>
              <a:t> </a:t>
            </a:r>
            <a:r>
              <a:rPr kumimoji="0" lang="es-AR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raphik" panose="020B0503030202060203" pitchFamily="34" charset="0"/>
                <a:ea typeface="+mn-ea"/>
                <a:cs typeface="+mn-cs"/>
              </a:rPr>
              <a:t>to</a:t>
            </a:r>
            <a:r>
              <a:rPr kumimoji="0" lang="es-A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raphik" panose="020B0503030202060203" pitchFamily="34" charset="0"/>
                <a:ea typeface="+mn-ea"/>
                <a:cs typeface="+mn-cs"/>
              </a:rPr>
              <a:t> </a:t>
            </a:r>
            <a:r>
              <a:rPr kumimoji="0" lang="es-AR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raphik" panose="020B0503030202060203" pitchFamily="34" charset="0"/>
                <a:ea typeface="+mn-ea"/>
                <a:cs typeface="+mn-cs"/>
              </a:rPr>
              <a:t>select</a:t>
            </a:r>
            <a:r>
              <a:rPr kumimoji="0" lang="es-A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raphik" panose="020B0503030202060203" pitchFamily="34" charset="0"/>
                <a:ea typeface="+mn-ea"/>
                <a:cs typeface="+mn-cs"/>
              </a:rPr>
              <a:t> a </a:t>
            </a:r>
            <a:r>
              <a:rPr kumimoji="0" lang="es-AR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raphik" panose="020B0503030202060203" pitchFamily="34" charset="0"/>
                <a:ea typeface="+mn-ea"/>
                <a:cs typeface="+mn-cs"/>
              </a:rPr>
              <a:t>Secondar</a:t>
            </a:r>
            <a:r>
              <a:rPr lang="es-AR" sz="1100" dirty="0">
                <a:solidFill>
                  <a:prstClr val="white"/>
                </a:solidFill>
                <a:latin typeface="Graphik" panose="020B0503030202060203" pitchFamily="34" charset="0"/>
              </a:rPr>
              <a:t>y </a:t>
            </a:r>
            <a:r>
              <a:rPr lang="es-AR" sz="1100" dirty="0" err="1">
                <a:solidFill>
                  <a:prstClr val="white"/>
                </a:solidFill>
                <a:latin typeface="Graphik" panose="020B0503030202060203" pitchFamily="34" charset="0"/>
              </a:rPr>
              <a:t>reason</a:t>
            </a:r>
            <a:r>
              <a:rPr lang="es-AR" sz="1100" dirty="0">
                <a:solidFill>
                  <a:prstClr val="white"/>
                </a:solidFill>
                <a:latin typeface="Graphik" panose="020B0503030202060203" pitchFamily="34" charset="0"/>
              </a:rPr>
              <a:t> </a:t>
            </a:r>
            <a:r>
              <a:rPr lang="es-AR" sz="1100" dirty="0" err="1">
                <a:solidFill>
                  <a:prstClr val="white"/>
                </a:solidFill>
                <a:latin typeface="Graphik" panose="020B0503030202060203" pitchFamily="34" charset="0"/>
              </a:rPr>
              <a:t>for</a:t>
            </a:r>
            <a:r>
              <a:rPr lang="es-AR" sz="1100" dirty="0">
                <a:solidFill>
                  <a:prstClr val="white"/>
                </a:solidFill>
                <a:latin typeface="Graphik" panose="020B0503030202060203" pitchFamily="34" charset="0"/>
              </a:rPr>
              <a:t> </a:t>
            </a:r>
            <a:r>
              <a:rPr lang="es-AR" sz="1100" dirty="0" err="1">
                <a:solidFill>
                  <a:prstClr val="white"/>
                </a:solidFill>
                <a:latin typeface="Graphik" panose="020B0503030202060203" pitchFamily="34" charset="0"/>
              </a:rPr>
              <a:t>leaving</a:t>
            </a:r>
            <a:r>
              <a:rPr lang="es-AR" sz="1100" dirty="0">
                <a:solidFill>
                  <a:prstClr val="white"/>
                </a:solidFill>
                <a:latin typeface="Graphik" panose="020B0503030202060203" pitchFamily="34" charset="0"/>
              </a:rPr>
              <a:t>. </a:t>
            </a:r>
            <a:r>
              <a:rPr lang="es-AR" sz="1100" dirty="0" err="1">
                <a:solidFill>
                  <a:prstClr val="white"/>
                </a:solidFill>
                <a:latin typeface="Graphik" panose="020B0503030202060203" pitchFamily="34" charset="0"/>
              </a:rPr>
              <a:t>If</a:t>
            </a:r>
            <a:r>
              <a:rPr lang="es-AR" sz="1100" dirty="0">
                <a:solidFill>
                  <a:prstClr val="white"/>
                </a:solidFill>
                <a:latin typeface="Graphik" panose="020B0503030202060203" pitchFamily="34" charset="0"/>
              </a:rPr>
              <a:t> </a:t>
            </a:r>
            <a:r>
              <a:rPr lang="es-AR" sz="1100" dirty="0" err="1">
                <a:solidFill>
                  <a:prstClr val="white"/>
                </a:solidFill>
                <a:latin typeface="Graphik" panose="020B0503030202060203" pitchFamily="34" charset="0"/>
              </a:rPr>
              <a:t>there</a:t>
            </a:r>
            <a:r>
              <a:rPr lang="es-AR" sz="1100" dirty="0">
                <a:solidFill>
                  <a:prstClr val="white"/>
                </a:solidFill>
                <a:latin typeface="Graphik" panose="020B0503030202060203" pitchFamily="34" charset="0"/>
              </a:rPr>
              <a:t> </a:t>
            </a:r>
            <a:r>
              <a:rPr lang="es-AR" sz="1100" dirty="0" err="1">
                <a:solidFill>
                  <a:prstClr val="white"/>
                </a:solidFill>
                <a:latin typeface="Graphik" panose="020B0503030202060203" pitchFamily="34" charset="0"/>
              </a:rPr>
              <a:t>isn’t</a:t>
            </a:r>
            <a:r>
              <a:rPr lang="es-AR" sz="1100" dirty="0">
                <a:solidFill>
                  <a:prstClr val="white"/>
                </a:solidFill>
                <a:latin typeface="Graphik" panose="020B0503030202060203" pitchFamily="34" charset="0"/>
              </a:rPr>
              <a:t> </a:t>
            </a:r>
            <a:r>
              <a:rPr lang="es-AR" sz="1100" dirty="0" err="1">
                <a:solidFill>
                  <a:prstClr val="white"/>
                </a:solidFill>
                <a:latin typeface="Graphik" panose="020B0503030202060203" pitchFamily="34" charset="0"/>
              </a:rPr>
              <a:t>one</a:t>
            </a:r>
            <a:r>
              <a:rPr lang="es-AR" sz="1100" dirty="0">
                <a:solidFill>
                  <a:prstClr val="white"/>
                </a:solidFill>
                <a:latin typeface="Graphik" panose="020B0503030202060203" pitchFamily="34" charset="0"/>
              </a:rPr>
              <a:t>, </a:t>
            </a:r>
            <a:r>
              <a:rPr lang="es-AR" sz="1100" dirty="0" err="1">
                <a:solidFill>
                  <a:prstClr val="white"/>
                </a:solidFill>
                <a:latin typeface="Graphik" panose="020B0503030202060203" pitchFamily="34" charset="0"/>
              </a:rPr>
              <a:t>select</a:t>
            </a:r>
            <a:r>
              <a:rPr lang="es-AR" sz="1100" dirty="0">
                <a:solidFill>
                  <a:prstClr val="white"/>
                </a:solidFill>
                <a:latin typeface="Graphik" panose="020B0503030202060203" pitchFamily="34" charset="0"/>
              </a:rPr>
              <a:t> </a:t>
            </a:r>
            <a:r>
              <a:rPr lang="es-AR" sz="1100" dirty="0" err="1">
                <a:solidFill>
                  <a:prstClr val="white"/>
                </a:solidFill>
                <a:latin typeface="Graphik" panose="020B0503030202060203" pitchFamily="34" charset="0"/>
              </a:rPr>
              <a:t>Not</a:t>
            </a:r>
            <a:r>
              <a:rPr lang="es-AR" sz="1100" dirty="0">
                <a:solidFill>
                  <a:prstClr val="white"/>
                </a:solidFill>
                <a:latin typeface="Graphik" panose="020B0503030202060203" pitchFamily="34" charset="0"/>
              </a:rPr>
              <a:t> </a:t>
            </a:r>
            <a:r>
              <a:rPr lang="es-AR" sz="1100" dirty="0" err="1">
                <a:solidFill>
                  <a:prstClr val="white"/>
                </a:solidFill>
                <a:latin typeface="Graphik" panose="020B0503030202060203" pitchFamily="34" charset="0"/>
              </a:rPr>
              <a:t>Applicable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 Semibold" panose="020B0703030202060203" pitchFamily="34" charset="0"/>
              <a:ea typeface="+mn-ea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9445272-ACD3-40B8-AC97-D5A42B7B6806}"/>
              </a:ext>
            </a:extLst>
          </p:cNvPr>
          <p:cNvSpPr txBox="1"/>
          <p:nvPr/>
        </p:nvSpPr>
        <p:spPr>
          <a:xfrm>
            <a:off x="6599364" y="2459351"/>
            <a:ext cx="277685" cy="292388"/>
          </a:xfrm>
          <a:prstGeom prst="rect">
            <a:avLst/>
          </a:prstGeom>
          <a:solidFill>
            <a:srgbClr val="7500C0"/>
          </a:solidFill>
          <a:ln w="1905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lIns="0" tIns="0" rIns="0" bIns="4572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AR" sz="1600" b="1" kern="0" dirty="0">
                <a:solidFill>
                  <a:srgbClr val="FFFFFF"/>
                </a:solidFill>
                <a:latin typeface="Graphik"/>
              </a:rPr>
              <a:t>9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FD20804F-736E-4E72-BE2B-720143493343}"/>
              </a:ext>
            </a:extLst>
          </p:cNvPr>
          <p:cNvSpPr/>
          <p:nvPr/>
        </p:nvSpPr>
        <p:spPr>
          <a:xfrm>
            <a:off x="6934150" y="2355995"/>
            <a:ext cx="3721016" cy="608581"/>
          </a:xfrm>
          <a:prstGeom prst="roundRect">
            <a:avLst/>
          </a:prstGeom>
          <a:solidFill>
            <a:srgbClr val="A100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raphik" panose="020B0503030202060203" pitchFamily="34" charset="0"/>
                <a:ea typeface="+mn-ea"/>
                <a:cs typeface="+mn-cs"/>
              </a:rPr>
              <a:t>Use </a:t>
            </a:r>
            <a:r>
              <a:rPr kumimoji="0" lang="es-AR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raphik" panose="020B0503030202060203" pitchFamily="34" charset="0"/>
                <a:ea typeface="+mn-ea"/>
                <a:cs typeface="+mn-cs"/>
              </a:rPr>
              <a:t>the</a:t>
            </a:r>
            <a:r>
              <a:rPr kumimoji="0" lang="es-A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raphik" panose="020B0503030202060203" pitchFamily="34" charset="0"/>
                <a:ea typeface="+mn-ea"/>
                <a:cs typeface="+mn-cs"/>
              </a:rPr>
              <a:t> calendar </a:t>
            </a:r>
            <a:r>
              <a:rPr kumimoji="0" lang="es-AR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raphik" panose="020B0503030202060203" pitchFamily="34" charset="0"/>
                <a:ea typeface="+mn-ea"/>
                <a:cs typeface="+mn-cs"/>
              </a:rPr>
              <a:t>to</a:t>
            </a:r>
            <a:r>
              <a:rPr kumimoji="0" lang="es-A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raphik" panose="020B0503030202060203" pitchFamily="34" charset="0"/>
                <a:ea typeface="+mn-ea"/>
                <a:cs typeface="+mn-cs"/>
              </a:rPr>
              <a:t> </a:t>
            </a:r>
            <a:r>
              <a:rPr kumimoji="0" lang="es-AR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raphik" panose="020B0503030202060203" pitchFamily="34" charset="0"/>
                <a:ea typeface="+mn-ea"/>
                <a:cs typeface="+mn-cs"/>
              </a:rPr>
              <a:t>change</a:t>
            </a:r>
            <a:r>
              <a:rPr kumimoji="0" lang="es-A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raphik" panose="020B0503030202060203" pitchFamily="34" charset="0"/>
                <a:ea typeface="+mn-ea"/>
                <a:cs typeface="+mn-cs"/>
              </a:rPr>
              <a:t> </a:t>
            </a:r>
            <a:r>
              <a:rPr kumimoji="0" lang="es-AR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raphik" panose="020B0503030202060203" pitchFamily="34" charset="0"/>
                <a:ea typeface="+mn-ea"/>
                <a:cs typeface="+mn-cs"/>
              </a:rPr>
              <a:t>the</a:t>
            </a:r>
            <a:r>
              <a:rPr kumimoji="0" lang="es-A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raphik" panose="020B0503030202060203" pitchFamily="34" charset="0"/>
                <a:ea typeface="+mn-ea"/>
                <a:cs typeface="+mn-cs"/>
              </a:rPr>
              <a:t> </a:t>
            </a:r>
            <a:r>
              <a:rPr kumimoji="0" lang="es-AR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raphik" panose="020B0503030202060203" pitchFamily="34" charset="0"/>
                <a:ea typeface="+mn-ea"/>
                <a:cs typeface="+mn-cs"/>
              </a:rPr>
              <a:t>Notification</a:t>
            </a:r>
            <a:r>
              <a:rPr kumimoji="0" lang="es-A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raphik" panose="020B0503030202060203" pitchFamily="34" charset="0"/>
                <a:ea typeface="+mn-ea"/>
                <a:cs typeface="+mn-cs"/>
              </a:rPr>
              <a:t> date, </a:t>
            </a:r>
            <a:r>
              <a:rPr kumimoji="0" lang="es-AR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raphik" panose="020B0503030202060203" pitchFamily="34" charset="0"/>
                <a:ea typeface="+mn-ea"/>
                <a:cs typeface="+mn-cs"/>
              </a:rPr>
              <a:t>if</a:t>
            </a:r>
            <a:r>
              <a:rPr kumimoji="0" lang="es-A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raphik" panose="020B0503030202060203" pitchFamily="34" charset="0"/>
                <a:ea typeface="+mn-ea"/>
                <a:cs typeface="+mn-cs"/>
              </a:rPr>
              <a:t> </a:t>
            </a:r>
            <a:r>
              <a:rPr kumimoji="0" lang="es-AR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raphik" panose="020B0503030202060203" pitchFamily="34" charset="0"/>
                <a:ea typeface="+mn-ea"/>
                <a:cs typeface="+mn-cs"/>
              </a:rPr>
              <a:t>needed</a:t>
            </a:r>
            <a:r>
              <a:rPr kumimoji="0" lang="es-A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raphik" panose="020B0503030202060203" pitchFamily="34" charset="0"/>
                <a:ea typeface="+mn-ea"/>
                <a:cs typeface="+mn-cs"/>
              </a:rPr>
              <a:t>. </a:t>
            </a:r>
            <a:r>
              <a:rPr kumimoji="0" lang="es-AR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raphik" panose="020B0503030202060203" pitchFamily="34" charset="0"/>
                <a:ea typeface="+mn-ea"/>
                <a:cs typeface="+mn-cs"/>
              </a:rPr>
              <a:t>Notification</a:t>
            </a:r>
            <a:r>
              <a:rPr kumimoji="0" lang="es-A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raphik" panose="020B0503030202060203" pitchFamily="34" charset="0"/>
                <a:ea typeface="+mn-ea"/>
                <a:cs typeface="+mn-cs"/>
              </a:rPr>
              <a:t> date </a:t>
            </a:r>
            <a:r>
              <a:rPr kumimoji="0" lang="es-AR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raphik" panose="020B0503030202060203" pitchFamily="34" charset="0"/>
                <a:ea typeface="+mn-ea"/>
                <a:cs typeface="+mn-cs"/>
              </a:rPr>
              <a:t>is</a:t>
            </a:r>
            <a:r>
              <a:rPr kumimoji="0" lang="es-A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raphik" panose="020B0503030202060203" pitchFamily="34" charset="0"/>
                <a:ea typeface="+mn-ea"/>
                <a:cs typeface="+mn-cs"/>
              </a:rPr>
              <a:t> </a:t>
            </a:r>
            <a:r>
              <a:rPr kumimoji="0" lang="es-AR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raphik" panose="020B0503030202060203" pitchFamily="34" charset="0"/>
                <a:ea typeface="+mn-ea"/>
                <a:cs typeface="+mn-cs"/>
              </a:rPr>
              <a:t>the</a:t>
            </a:r>
            <a:r>
              <a:rPr kumimoji="0" lang="es-A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raphik" panose="020B0503030202060203" pitchFamily="34" charset="0"/>
                <a:ea typeface="+mn-ea"/>
                <a:cs typeface="+mn-cs"/>
              </a:rPr>
              <a:t> date </a:t>
            </a:r>
            <a:r>
              <a:rPr kumimoji="0" lang="es-AR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raphik" panose="020B0503030202060203" pitchFamily="34" charset="0"/>
                <a:ea typeface="+mn-ea"/>
                <a:cs typeface="+mn-cs"/>
              </a:rPr>
              <a:t>the</a:t>
            </a:r>
            <a:r>
              <a:rPr kumimoji="0" lang="es-A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raphik" panose="020B0503030202060203" pitchFamily="34" charset="0"/>
                <a:ea typeface="+mn-ea"/>
                <a:cs typeface="+mn-cs"/>
              </a:rPr>
              <a:t> </a:t>
            </a:r>
            <a:r>
              <a:rPr kumimoji="0" lang="es-AR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raphik" panose="020B0503030202060203" pitchFamily="34" charset="0"/>
                <a:ea typeface="+mn-ea"/>
                <a:cs typeface="+mn-cs"/>
              </a:rPr>
              <a:t>resignation</a:t>
            </a:r>
            <a:r>
              <a:rPr kumimoji="0" lang="es-A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raphik" panose="020B0503030202060203" pitchFamily="34" charset="0"/>
                <a:ea typeface="+mn-ea"/>
                <a:cs typeface="+mn-cs"/>
              </a:rPr>
              <a:t> has </a:t>
            </a:r>
            <a:r>
              <a:rPr kumimoji="0" lang="es-AR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raphik" panose="020B0503030202060203" pitchFamily="34" charset="0"/>
                <a:ea typeface="+mn-ea"/>
                <a:cs typeface="+mn-cs"/>
              </a:rPr>
              <a:t>been</a:t>
            </a:r>
            <a:r>
              <a:rPr kumimoji="0" lang="es-A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raphik" panose="020B0503030202060203" pitchFamily="34" charset="0"/>
                <a:ea typeface="+mn-ea"/>
                <a:cs typeface="+mn-cs"/>
              </a:rPr>
              <a:t> </a:t>
            </a:r>
            <a:r>
              <a:rPr kumimoji="0" lang="es-AR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raphik" panose="020B0503030202060203" pitchFamily="34" charset="0"/>
                <a:ea typeface="+mn-ea"/>
                <a:cs typeface="+mn-cs"/>
              </a:rPr>
              <a:t>communicated</a:t>
            </a:r>
            <a:r>
              <a:rPr kumimoji="0" lang="es-A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raphik" panose="020B0503030202060203" pitchFamily="34" charset="0"/>
                <a:ea typeface="+mn-ea"/>
                <a:cs typeface="+mn-cs"/>
              </a:rPr>
              <a:t>.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 Semibold" panose="020B0703030202060203" pitchFamily="34" charset="0"/>
              <a:ea typeface="+mn-ea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1BCA7B9-A3A3-466A-AEB9-01CE3D7CAC7B}"/>
              </a:ext>
            </a:extLst>
          </p:cNvPr>
          <p:cNvSpPr txBox="1"/>
          <p:nvPr/>
        </p:nvSpPr>
        <p:spPr>
          <a:xfrm>
            <a:off x="6599364" y="3533763"/>
            <a:ext cx="277685" cy="292388"/>
          </a:xfrm>
          <a:prstGeom prst="rect">
            <a:avLst/>
          </a:prstGeom>
          <a:solidFill>
            <a:srgbClr val="7500C0"/>
          </a:solidFill>
          <a:ln w="1905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lIns="0" tIns="0" rIns="0" bIns="4572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10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9D038A82-C27F-4D74-9AAB-E86C458FBF20}"/>
              </a:ext>
            </a:extLst>
          </p:cNvPr>
          <p:cNvSpPr/>
          <p:nvPr/>
        </p:nvSpPr>
        <p:spPr>
          <a:xfrm>
            <a:off x="6934149" y="3449657"/>
            <a:ext cx="3721013" cy="490286"/>
          </a:xfrm>
          <a:prstGeom prst="roundRect">
            <a:avLst/>
          </a:prstGeom>
          <a:solidFill>
            <a:srgbClr val="A100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raphik" panose="020B0503030202060203" pitchFamily="34" charset="0"/>
                <a:ea typeface="+mn-ea"/>
                <a:cs typeface="+mn-cs"/>
              </a:rPr>
              <a:t>Use </a:t>
            </a:r>
            <a:r>
              <a:rPr kumimoji="0" lang="es-AR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raphik" panose="020B0503030202060203" pitchFamily="34" charset="0"/>
                <a:ea typeface="+mn-ea"/>
                <a:cs typeface="+mn-cs"/>
              </a:rPr>
              <a:t>the</a:t>
            </a:r>
            <a:r>
              <a:rPr kumimoji="0" lang="es-A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raphik" panose="020B0503030202060203" pitchFamily="34" charset="0"/>
                <a:ea typeface="+mn-ea"/>
                <a:cs typeface="+mn-cs"/>
              </a:rPr>
              <a:t> calendar </a:t>
            </a:r>
            <a:r>
              <a:rPr kumimoji="0" lang="es-AR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raphik" panose="020B0503030202060203" pitchFamily="34" charset="0"/>
                <a:ea typeface="+mn-ea"/>
                <a:cs typeface="+mn-cs"/>
              </a:rPr>
              <a:t>to</a:t>
            </a:r>
            <a:r>
              <a:rPr kumimoji="0" lang="es-A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raphik" panose="020B0503030202060203" pitchFamily="34" charset="0"/>
                <a:ea typeface="+mn-ea"/>
                <a:cs typeface="+mn-cs"/>
              </a:rPr>
              <a:t> </a:t>
            </a:r>
            <a:r>
              <a:rPr kumimoji="0" lang="es-AR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raphik" panose="020B0503030202060203" pitchFamily="34" charset="0"/>
                <a:ea typeface="+mn-ea"/>
                <a:cs typeface="+mn-cs"/>
              </a:rPr>
              <a:t>change</a:t>
            </a:r>
            <a:r>
              <a:rPr kumimoji="0" lang="es-A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raphik" panose="020B0503030202060203" pitchFamily="34" charset="0"/>
                <a:ea typeface="+mn-ea"/>
                <a:cs typeface="+mn-cs"/>
              </a:rPr>
              <a:t> </a:t>
            </a:r>
            <a:r>
              <a:rPr kumimoji="0" lang="es-AR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raphik" panose="020B0503030202060203" pitchFamily="34" charset="0"/>
                <a:ea typeface="+mn-ea"/>
                <a:cs typeface="+mn-cs"/>
              </a:rPr>
              <a:t>the</a:t>
            </a:r>
            <a:r>
              <a:rPr kumimoji="0" lang="es-A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raphik" panose="020B0503030202060203" pitchFamily="34" charset="0"/>
                <a:ea typeface="+mn-ea"/>
                <a:cs typeface="+mn-cs"/>
              </a:rPr>
              <a:t> </a:t>
            </a:r>
            <a:r>
              <a:rPr kumimoji="0" lang="es-AR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raphik" panose="020B0503030202060203" pitchFamily="34" charset="0"/>
                <a:ea typeface="+mn-ea"/>
                <a:cs typeface="+mn-cs"/>
              </a:rPr>
              <a:t>Separation</a:t>
            </a:r>
            <a:r>
              <a:rPr kumimoji="0" lang="es-A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raphik" panose="020B0503030202060203" pitchFamily="34" charset="0"/>
                <a:ea typeface="+mn-ea"/>
                <a:cs typeface="+mn-cs"/>
              </a:rPr>
              <a:t> date, </a:t>
            </a:r>
            <a:r>
              <a:rPr kumimoji="0" lang="es-AR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raphik" panose="020B0503030202060203" pitchFamily="34" charset="0"/>
                <a:ea typeface="+mn-ea"/>
                <a:cs typeface="+mn-cs"/>
              </a:rPr>
              <a:t>if</a:t>
            </a:r>
            <a:r>
              <a:rPr kumimoji="0" lang="es-A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raphik" panose="020B0503030202060203" pitchFamily="34" charset="0"/>
                <a:ea typeface="+mn-ea"/>
                <a:cs typeface="+mn-cs"/>
              </a:rPr>
              <a:t> </a:t>
            </a:r>
            <a:r>
              <a:rPr kumimoji="0" lang="es-AR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raphik" panose="020B0503030202060203" pitchFamily="34" charset="0"/>
                <a:ea typeface="+mn-ea"/>
                <a:cs typeface="+mn-cs"/>
              </a:rPr>
              <a:t>needed</a:t>
            </a:r>
            <a:r>
              <a:rPr kumimoji="0" lang="es-A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raphik" panose="020B0503030202060203" pitchFamily="34" charset="0"/>
                <a:ea typeface="+mn-ea"/>
                <a:cs typeface="+mn-cs"/>
              </a:rPr>
              <a:t>.  </a:t>
            </a:r>
            <a:r>
              <a:rPr kumimoji="0" lang="es-AR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raphik" panose="020B0503030202060203" pitchFamily="34" charset="0"/>
                <a:ea typeface="+mn-ea"/>
                <a:cs typeface="+mn-cs"/>
              </a:rPr>
              <a:t>The</a:t>
            </a:r>
            <a:r>
              <a:rPr kumimoji="0" lang="es-A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raphik" panose="020B0503030202060203" pitchFamily="34" charset="0"/>
                <a:ea typeface="+mn-ea"/>
                <a:cs typeface="+mn-cs"/>
              </a:rPr>
              <a:t> </a:t>
            </a:r>
            <a:r>
              <a:rPr lang="es-AR" sz="1100" dirty="0">
                <a:solidFill>
                  <a:prstClr val="white"/>
                </a:solidFill>
                <a:latin typeface="Graphik" panose="020B0503030202060203" pitchFamily="34" charset="0"/>
              </a:rPr>
              <a:t>S</a:t>
            </a:r>
            <a:r>
              <a:rPr kumimoji="0" lang="es-AR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raphik" panose="020B0503030202060203" pitchFamily="34" charset="0"/>
                <a:ea typeface="+mn-ea"/>
                <a:cs typeface="+mn-cs"/>
              </a:rPr>
              <a:t>eparation</a:t>
            </a:r>
            <a:r>
              <a:rPr kumimoji="0" lang="es-A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raphik" panose="020B0503030202060203" pitchFamily="34" charset="0"/>
                <a:ea typeface="+mn-ea"/>
                <a:cs typeface="+mn-cs"/>
              </a:rPr>
              <a:t> date </a:t>
            </a:r>
            <a:r>
              <a:rPr kumimoji="0" lang="es-AR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raphik" panose="020B0503030202060203" pitchFamily="34" charset="0"/>
                <a:ea typeface="+mn-ea"/>
                <a:cs typeface="+mn-cs"/>
              </a:rPr>
              <a:t>is</a:t>
            </a:r>
            <a:r>
              <a:rPr kumimoji="0" lang="es-A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raphik" panose="020B0503030202060203" pitchFamily="34" charset="0"/>
                <a:ea typeface="+mn-ea"/>
                <a:cs typeface="+mn-cs"/>
              </a:rPr>
              <a:t> </a:t>
            </a:r>
            <a:r>
              <a:rPr kumimoji="0" lang="es-AR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raphik" panose="020B0503030202060203" pitchFamily="34" charset="0"/>
                <a:ea typeface="+mn-ea"/>
                <a:cs typeface="+mn-cs"/>
              </a:rPr>
              <a:t>the</a:t>
            </a:r>
            <a:r>
              <a:rPr kumimoji="0" lang="es-A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raphik" panose="020B0503030202060203" pitchFamily="34" charset="0"/>
                <a:ea typeface="+mn-ea"/>
                <a:cs typeface="+mn-cs"/>
              </a:rPr>
              <a:t> </a:t>
            </a:r>
            <a:r>
              <a:rPr kumimoji="0" lang="es-AR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raphik" panose="020B0503030202060203" pitchFamily="34" charset="0"/>
                <a:ea typeface="+mn-ea"/>
                <a:cs typeface="+mn-cs"/>
              </a:rPr>
              <a:t>last</a:t>
            </a:r>
            <a:r>
              <a:rPr kumimoji="0" lang="es-A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raphik" panose="020B0503030202060203" pitchFamily="34" charset="0"/>
                <a:ea typeface="+mn-ea"/>
                <a:cs typeface="+mn-cs"/>
              </a:rPr>
              <a:t> </a:t>
            </a:r>
            <a:r>
              <a:rPr kumimoji="0" lang="es-AR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raphik" panose="020B0503030202060203" pitchFamily="34" charset="0"/>
                <a:ea typeface="+mn-ea"/>
                <a:cs typeface="+mn-cs"/>
              </a:rPr>
              <a:t>day</a:t>
            </a:r>
            <a:r>
              <a:rPr kumimoji="0" lang="es-A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raphik" panose="020B0503030202060203" pitchFamily="34" charset="0"/>
                <a:ea typeface="+mn-ea"/>
                <a:cs typeface="+mn-cs"/>
              </a:rPr>
              <a:t> at Accenture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 Semibold" panose="020B0703030202060203" pitchFamily="34" charset="0"/>
              <a:ea typeface="+mn-ea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3F1A54F-B2AE-4088-8BFA-926E23B0605E}"/>
              </a:ext>
            </a:extLst>
          </p:cNvPr>
          <p:cNvSpPr txBox="1"/>
          <p:nvPr/>
        </p:nvSpPr>
        <p:spPr>
          <a:xfrm>
            <a:off x="6599364" y="5408965"/>
            <a:ext cx="277685" cy="292388"/>
          </a:xfrm>
          <a:prstGeom prst="rect">
            <a:avLst/>
          </a:prstGeom>
          <a:solidFill>
            <a:srgbClr val="7500C0"/>
          </a:solidFill>
          <a:ln w="1905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lIns="0" tIns="0" rIns="0" bIns="4572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1</a:t>
            </a:r>
            <a:r>
              <a:rPr lang="es-AR" sz="1600" b="1" kern="0" dirty="0">
                <a:solidFill>
                  <a:srgbClr val="FFFFFF"/>
                </a:solidFill>
                <a:latin typeface="Graphik"/>
              </a:rPr>
              <a:t>1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E350FF33-7AD3-4D20-A646-876D69BD583D}"/>
              </a:ext>
            </a:extLst>
          </p:cNvPr>
          <p:cNvSpPr/>
          <p:nvPr/>
        </p:nvSpPr>
        <p:spPr>
          <a:xfrm>
            <a:off x="6934150" y="5263898"/>
            <a:ext cx="2828974" cy="608581"/>
          </a:xfrm>
          <a:prstGeom prst="roundRect">
            <a:avLst/>
          </a:prstGeom>
          <a:solidFill>
            <a:srgbClr val="A100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raphik" panose="020B0503030202060203" pitchFamily="34" charset="0"/>
                <a:ea typeface="+mn-ea"/>
                <a:cs typeface="+mn-cs"/>
              </a:rPr>
              <a:t>If</a:t>
            </a:r>
            <a:r>
              <a:rPr kumimoji="0" lang="es-A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raphik" panose="020B0503030202060203" pitchFamily="34" charset="0"/>
                <a:ea typeface="+mn-ea"/>
                <a:cs typeface="+mn-cs"/>
              </a:rPr>
              <a:t> </a:t>
            </a:r>
            <a:r>
              <a:rPr kumimoji="0" lang="es-AR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raphik" panose="020B0503030202060203" pitchFamily="34" charset="0"/>
                <a:ea typeface="+mn-ea"/>
                <a:cs typeface="+mn-cs"/>
              </a:rPr>
              <a:t>an</a:t>
            </a:r>
            <a:r>
              <a:rPr kumimoji="0" lang="es-A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raphik" panose="020B0503030202060203" pitchFamily="34" charset="0"/>
                <a:ea typeface="+mn-ea"/>
                <a:cs typeface="+mn-cs"/>
              </a:rPr>
              <a:t> </a:t>
            </a:r>
            <a:r>
              <a:rPr kumimoji="0" lang="es-AR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raphik" panose="020B0503030202060203" pitchFamily="34" charset="0"/>
                <a:ea typeface="+mn-ea"/>
                <a:cs typeface="+mn-cs"/>
              </a:rPr>
              <a:t>Experience</a:t>
            </a:r>
            <a:r>
              <a:rPr kumimoji="0" lang="es-A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raphik" panose="020B0503030202060203" pitchFamily="34" charset="0"/>
                <a:ea typeface="+mn-ea"/>
                <a:cs typeface="+mn-cs"/>
              </a:rPr>
              <a:t> </a:t>
            </a:r>
            <a:r>
              <a:rPr kumimoji="0" lang="es-AR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raphik" panose="020B0503030202060203" pitchFamily="34" charset="0"/>
                <a:ea typeface="+mn-ea"/>
                <a:cs typeface="+mn-cs"/>
              </a:rPr>
              <a:t>letter</a:t>
            </a:r>
            <a:r>
              <a:rPr kumimoji="0" lang="es-A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raphik" panose="020B0503030202060203" pitchFamily="34" charset="0"/>
                <a:ea typeface="+mn-ea"/>
                <a:cs typeface="+mn-cs"/>
              </a:rPr>
              <a:t> </a:t>
            </a:r>
            <a:r>
              <a:rPr kumimoji="0" lang="es-AR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raphik" panose="020B0503030202060203" pitchFamily="34" charset="0"/>
                <a:ea typeface="+mn-ea"/>
                <a:cs typeface="+mn-cs"/>
              </a:rPr>
              <a:t>is</a:t>
            </a:r>
            <a:r>
              <a:rPr kumimoji="0" lang="es-A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raphik" panose="020B0503030202060203" pitchFamily="34" charset="0"/>
                <a:ea typeface="+mn-ea"/>
                <a:cs typeface="+mn-cs"/>
              </a:rPr>
              <a:t> </a:t>
            </a:r>
            <a:r>
              <a:rPr kumimoji="0" lang="es-AR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raphik" panose="020B0503030202060203" pitchFamily="34" charset="0"/>
                <a:ea typeface="+mn-ea"/>
                <a:cs typeface="+mn-cs"/>
              </a:rPr>
              <a:t>required</a:t>
            </a:r>
            <a:r>
              <a:rPr kumimoji="0" lang="es-A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raphik" panose="020B0503030202060203" pitchFamily="34" charset="0"/>
                <a:ea typeface="+mn-ea"/>
                <a:cs typeface="+mn-cs"/>
              </a:rPr>
              <a:t>, </a:t>
            </a:r>
            <a:r>
              <a:rPr kumimoji="0" lang="es-AR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raphik" panose="020B0503030202060203" pitchFamily="34" charset="0"/>
                <a:ea typeface="+mn-ea"/>
                <a:cs typeface="+mn-cs"/>
              </a:rPr>
              <a:t>enter</a:t>
            </a:r>
            <a:r>
              <a:rPr kumimoji="0" lang="es-A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raphik" panose="020B0503030202060203" pitchFamily="34" charset="0"/>
                <a:ea typeface="+mn-ea"/>
                <a:cs typeface="+mn-cs"/>
              </a:rPr>
              <a:t> </a:t>
            </a:r>
            <a:r>
              <a:rPr kumimoji="0" lang="es-AR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raphik" panose="020B0503030202060203" pitchFamily="34" charset="0"/>
                <a:ea typeface="+mn-ea"/>
                <a:cs typeface="+mn-cs"/>
              </a:rPr>
              <a:t>the</a:t>
            </a:r>
            <a:r>
              <a:rPr kumimoji="0" lang="es-A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raphik" panose="020B0503030202060203" pitchFamily="34" charset="0"/>
                <a:ea typeface="+mn-ea"/>
                <a:cs typeface="+mn-cs"/>
              </a:rPr>
              <a:t> </a:t>
            </a:r>
            <a:r>
              <a:rPr kumimoji="0" lang="es-AR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raphik" panose="020B0503030202060203" pitchFamily="34" charset="0"/>
                <a:ea typeface="+mn-ea"/>
                <a:cs typeface="+mn-cs"/>
              </a:rPr>
              <a:t>Updated</a:t>
            </a:r>
            <a:r>
              <a:rPr kumimoji="0" lang="es-A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raphik" panose="020B0503030202060203" pitchFamily="34" charset="0"/>
                <a:ea typeface="+mn-ea"/>
                <a:cs typeface="+mn-cs"/>
              </a:rPr>
              <a:t> roles and </a:t>
            </a:r>
            <a:r>
              <a:rPr kumimoji="0" lang="es-AR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raphik" panose="020B0503030202060203" pitchFamily="34" charset="0"/>
                <a:ea typeface="+mn-ea"/>
                <a:cs typeface="+mn-cs"/>
              </a:rPr>
              <a:t>responsibilities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 Semibold" panose="020B0703030202060203" pitchFamily="34" charset="0"/>
              <a:ea typeface="+mn-ea"/>
              <a:cs typeface="+mn-cs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A7BAA30-AB14-4E0F-8E62-D618EF524F43}"/>
              </a:ext>
            </a:extLst>
          </p:cNvPr>
          <p:cNvGrpSpPr/>
          <p:nvPr/>
        </p:nvGrpSpPr>
        <p:grpSpPr>
          <a:xfrm>
            <a:off x="6599364" y="4074342"/>
            <a:ext cx="2977773" cy="714579"/>
            <a:chOff x="717167" y="4673928"/>
            <a:chExt cx="3163953" cy="714579"/>
          </a:xfrm>
        </p:grpSpPr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BCA209E2-CDBD-4670-B668-96DF467A63A1}"/>
                </a:ext>
              </a:extLst>
            </p:cNvPr>
            <p:cNvSpPr/>
            <p:nvPr/>
          </p:nvSpPr>
          <p:spPr>
            <a:xfrm>
              <a:off x="960211" y="4829826"/>
              <a:ext cx="2920909" cy="558681"/>
            </a:xfrm>
            <a:prstGeom prst="roundRect">
              <a:avLst/>
            </a:prstGeom>
            <a:solidFill>
              <a:srgbClr val="6800A2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91440" tIns="45720" rIns="91440" bIns="4572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AR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raphik"/>
                  <a:ea typeface="+mn-ea"/>
                  <a:cs typeface="+mn-cs"/>
                </a:rPr>
                <a:t>Note!</a:t>
              </a:r>
              <a:r>
                <a:rPr kumimoji="0" lang="es-AR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raphik"/>
                  <a:ea typeface="+mn-ea"/>
                  <a:cs typeface="+mn-cs"/>
                </a:rPr>
                <a:t> </a:t>
              </a:r>
              <a:r>
                <a:rPr kumimoji="0" lang="es-AR" sz="11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raphik"/>
                  <a:ea typeface="+mn-ea"/>
                  <a:cs typeface="+mn-cs"/>
                </a:rPr>
                <a:t>Proposed</a:t>
              </a:r>
              <a:r>
                <a:rPr kumimoji="0" lang="es-AR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raphik"/>
                  <a:ea typeface="+mn-ea"/>
                  <a:cs typeface="+mn-cs"/>
                </a:rPr>
                <a:t> </a:t>
              </a:r>
              <a:r>
                <a:rPr kumimoji="0" lang="es-AR" sz="11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raphik"/>
                  <a:ea typeface="+mn-ea"/>
                  <a:cs typeface="+mn-cs"/>
                </a:rPr>
                <a:t>separation</a:t>
              </a:r>
              <a:r>
                <a:rPr kumimoji="0" lang="es-AR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raphik"/>
                  <a:ea typeface="+mn-ea"/>
                  <a:cs typeface="+mn-cs"/>
                </a:rPr>
                <a:t> date </a:t>
              </a:r>
              <a:r>
                <a:rPr kumimoji="0" lang="es-AR" sz="11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raphik"/>
                  <a:ea typeface="+mn-ea"/>
                  <a:cs typeface="+mn-cs"/>
                </a:rPr>
                <a:t>is</a:t>
              </a:r>
              <a:r>
                <a:rPr kumimoji="0" lang="es-AR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raphik"/>
                  <a:ea typeface="+mn-ea"/>
                  <a:cs typeface="+mn-cs"/>
                </a:rPr>
                <a:t> </a:t>
              </a:r>
              <a:r>
                <a:rPr kumimoji="0" lang="es-AR" sz="11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raphik"/>
                  <a:ea typeface="+mn-ea"/>
                  <a:cs typeface="+mn-cs"/>
                </a:rPr>
                <a:t>the</a:t>
              </a:r>
              <a:r>
                <a:rPr kumimoji="0" lang="es-AR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raphik"/>
                  <a:ea typeface="+mn-ea"/>
                  <a:cs typeface="+mn-cs"/>
                </a:rPr>
                <a:t> </a:t>
              </a:r>
              <a:r>
                <a:rPr kumimoji="0" lang="es-AR" sz="11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raphik"/>
                  <a:ea typeface="+mn-ea"/>
                  <a:cs typeface="+mn-cs"/>
                </a:rPr>
                <a:t>separation</a:t>
              </a:r>
              <a:r>
                <a:rPr kumimoji="0" lang="es-AR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raphik"/>
                  <a:ea typeface="+mn-ea"/>
                  <a:cs typeface="+mn-cs"/>
                </a:rPr>
                <a:t> date as per </a:t>
              </a:r>
              <a:r>
                <a:rPr kumimoji="0" lang="es-AR" sz="11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raphik"/>
                  <a:ea typeface="+mn-ea"/>
                  <a:cs typeface="+mn-cs"/>
                </a:rPr>
                <a:t>applicable</a:t>
              </a:r>
              <a:r>
                <a:rPr kumimoji="0" lang="es-AR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raphik"/>
                  <a:ea typeface="+mn-ea"/>
                  <a:cs typeface="+mn-cs"/>
                </a:rPr>
                <a:t> </a:t>
              </a:r>
              <a:r>
                <a:rPr kumimoji="0" lang="es-AR" sz="11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raphik"/>
                  <a:ea typeface="+mn-ea"/>
                  <a:cs typeface="+mn-cs"/>
                </a:rPr>
                <a:t>notice</a:t>
              </a:r>
              <a:r>
                <a:rPr kumimoji="0" lang="es-AR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raphik"/>
                  <a:ea typeface="+mn-ea"/>
                  <a:cs typeface="+mn-cs"/>
                </a:rPr>
                <a:t> </a:t>
              </a:r>
              <a:r>
                <a:rPr kumimoji="0" lang="es-AR" sz="11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raphik"/>
                  <a:ea typeface="+mn-ea"/>
                  <a:cs typeface="+mn-cs"/>
                </a:rPr>
                <a:t>period</a:t>
              </a:r>
              <a:endPara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raphik"/>
                <a:ea typeface="+mn-ea"/>
                <a:cs typeface="+mn-cs"/>
              </a:endParaRPr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843A166A-B8E0-4423-9E61-E528CCD4C8DA}"/>
                </a:ext>
              </a:extLst>
            </p:cNvPr>
            <p:cNvGrpSpPr/>
            <p:nvPr/>
          </p:nvGrpSpPr>
          <p:grpSpPr>
            <a:xfrm>
              <a:off x="717167" y="4673928"/>
              <a:ext cx="447335" cy="447335"/>
              <a:chOff x="8699399" y="1039520"/>
              <a:chExt cx="447335" cy="447335"/>
            </a:xfrm>
          </p:grpSpPr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6F3B8298-16A1-455F-9CB8-A30E512F4F42}"/>
                  </a:ext>
                </a:extLst>
              </p:cNvPr>
              <p:cNvSpPr/>
              <p:nvPr/>
            </p:nvSpPr>
            <p:spPr>
              <a:xfrm>
                <a:off x="8699399" y="1039520"/>
                <a:ext cx="447335" cy="447335"/>
              </a:xfrm>
              <a:prstGeom prst="ellipse">
                <a:avLst/>
              </a:prstGeom>
              <a:solidFill>
                <a:schemeClr val="tx2">
                  <a:lumMod val="5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8" name="Freeform 343">
                <a:extLst>
                  <a:ext uri="{FF2B5EF4-FFF2-40B4-BE49-F238E27FC236}">
                    <a16:creationId xmlns:a16="http://schemas.microsoft.com/office/drawing/2014/main" id="{0C66969A-D459-45D2-8851-C7B05794BCA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948123" y="1134043"/>
                <a:ext cx="112502" cy="101763"/>
              </a:xfrm>
              <a:custGeom>
                <a:avLst/>
                <a:gdLst>
                  <a:gd name="T0" fmla="*/ 70 w 134"/>
                  <a:gd name="T1" fmla="*/ 0 h 150"/>
                  <a:gd name="T2" fmla="*/ 70 w 134"/>
                  <a:gd name="T3" fmla="*/ 0 h 150"/>
                  <a:gd name="T4" fmla="*/ 36 w 134"/>
                  <a:gd name="T5" fmla="*/ 53 h 150"/>
                  <a:gd name="T6" fmla="*/ 0 w 134"/>
                  <a:gd name="T7" fmla="*/ 104 h 150"/>
                  <a:gd name="T8" fmla="*/ 0 w 134"/>
                  <a:gd name="T9" fmla="*/ 104 h 150"/>
                  <a:gd name="T10" fmla="*/ 3 w 134"/>
                  <a:gd name="T11" fmla="*/ 118 h 150"/>
                  <a:gd name="T12" fmla="*/ 3 w 134"/>
                  <a:gd name="T13" fmla="*/ 118 h 150"/>
                  <a:gd name="T14" fmla="*/ 9 w 134"/>
                  <a:gd name="T15" fmla="*/ 127 h 150"/>
                  <a:gd name="T16" fmla="*/ 9 w 134"/>
                  <a:gd name="T17" fmla="*/ 127 h 150"/>
                  <a:gd name="T18" fmla="*/ 30 w 134"/>
                  <a:gd name="T19" fmla="*/ 131 h 150"/>
                  <a:gd name="T20" fmla="*/ 62 w 134"/>
                  <a:gd name="T21" fmla="*/ 137 h 150"/>
                  <a:gd name="T22" fmla="*/ 62 w 134"/>
                  <a:gd name="T23" fmla="*/ 137 h 150"/>
                  <a:gd name="T24" fmla="*/ 134 w 134"/>
                  <a:gd name="T25" fmla="*/ 150 h 150"/>
                  <a:gd name="T26" fmla="*/ 134 w 134"/>
                  <a:gd name="T27" fmla="*/ 150 h 150"/>
                  <a:gd name="T28" fmla="*/ 134 w 134"/>
                  <a:gd name="T29" fmla="*/ 129 h 150"/>
                  <a:gd name="T30" fmla="*/ 132 w 134"/>
                  <a:gd name="T31" fmla="*/ 108 h 150"/>
                  <a:gd name="T32" fmla="*/ 126 w 134"/>
                  <a:gd name="T33" fmla="*/ 87 h 150"/>
                  <a:gd name="T34" fmla="*/ 121 w 134"/>
                  <a:gd name="T35" fmla="*/ 69 h 150"/>
                  <a:gd name="T36" fmla="*/ 121 w 134"/>
                  <a:gd name="T37" fmla="*/ 69 h 150"/>
                  <a:gd name="T38" fmla="*/ 111 w 134"/>
                  <a:gd name="T39" fmla="*/ 50 h 150"/>
                  <a:gd name="T40" fmla="*/ 100 w 134"/>
                  <a:gd name="T41" fmla="*/ 31 h 150"/>
                  <a:gd name="T42" fmla="*/ 87 w 134"/>
                  <a:gd name="T43" fmla="*/ 16 h 150"/>
                  <a:gd name="T44" fmla="*/ 70 w 134"/>
                  <a:gd name="T45" fmla="*/ 0 h 150"/>
                  <a:gd name="T46" fmla="*/ 70 w 134"/>
                  <a:gd name="T47" fmla="*/ 0 h 150"/>
                  <a:gd name="T48" fmla="*/ 87 w 134"/>
                  <a:gd name="T49" fmla="*/ 82 h 150"/>
                  <a:gd name="T50" fmla="*/ 87 w 134"/>
                  <a:gd name="T51" fmla="*/ 82 h 150"/>
                  <a:gd name="T52" fmla="*/ 81 w 134"/>
                  <a:gd name="T53" fmla="*/ 67 h 150"/>
                  <a:gd name="T54" fmla="*/ 77 w 134"/>
                  <a:gd name="T55" fmla="*/ 50 h 150"/>
                  <a:gd name="T56" fmla="*/ 73 w 134"/>
                  <a:gd name="T57" fmla="*/ 33 h 150"/>
                  <a:gd name="T58" fmla="*/ 73 w 134"/>
                  <a:gd name="T59" fmla="*/ 16 h 150"/>
                  <a:gd name="T60" fmla="*/ 73 w 134"/>
                  <a:gd name="T61" fmla="*/ 16 h 150"/>
                  <a:gd name="T62" fmla="*/ 83 w 134"/>
                  <a:gd name="T63" fmla="*/ 29 h 150"/>
                  <a:gd name="T64" fmla="*/ 92 w 134"/>
                  <a:gd name="T65" fmla="*/ 42 h 150"/>
                  <a:gd name="T66" fmla="*/ 102 w 134"/>
                  <a:gd name="T67" fmla="*/ 57 h 150"/>
                  <a:gd name="T68" fmla="*/ 109 w 134"/>
                  <a:gd name="T69" fmla="*/ 72 h 150"/>
                  <a:gd name="T70" fmla="*/ 109 w 134"/>
                  <a:gd name="T71" fmla="*/ 72 h 150"/>
                  <a:gd name="T72" fmla="*/ 115 w 134"/>
                  <a:gd name="T73" fmla="*/ 87 h 150"/>
                  <a:gd name="T74" fmla="*/ 119 w 134"/>
                  <a:gd name="T75" fmla="*/ 104 h 150"/>
                  <a:gd name="T76" fmla="*/ 123 w 134"/>
                  <a:gd name="T77" fmla="*/ 121 h 150"/>
                  <a:gd name="T78" fmla="*/ 125 w 134"/>
                  <a:gd name="T79" fmla="*/ 137 h 150"/>
                  <a:gd name="T80" fmla="*/ 125 w 134"/>
                  <a:gd name="T81" fmla="*/ 137 h 150"/>
                  <a:gd name="T82" fmla="*/ 113 w 134"/>
                  <a:gd name="T83" fmla="*/ 125 h 150"/>
                  <a:gd name="T84" fmla="*/ 104 w 134"/>
                  <a:gd name="T85" fmla="*/ 112 h 150"/>
                  <a:gd name="T86" fmla="*/ 94 w 134"/>
                  <a:gd name="T87" fmla="*/ 97 h 150"/>
                  <a:gd name="T88" fmla="*/ 87 w 134"/>
                  <a:gd name="T89" fmla="*/ 82 h 150"/>
                  <a:gd name="T90" fmla="*/ 87 w 134"/>
                  <a:gd name="T91" fmla="*/ 82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34" h="150">
                    <a:moveTo>
                      <a:pt x="70" y="0"/>
                    </a:moveTo>
                    <a:lnTo>
                      <a:pt x="70" y="0"/>
                    </a:lnTo>
                    <a:lnTo>
                      <a:pt x="36" y="53"/>
                    </a:lnTo>
                    <a:lnTo>
                      <a:pt x="0" y="104"/>
                    </a:lnTo>
                    <a:lnTo>
                      <a:pt x="0" y="104"/>
                    </a:lnTo>
                    <a:lnTo>
                      <a:pt x="3" y="118"/>
                    </a:lnTo>
                    <a:lnTo>
                      <a:pt x="3" y="118"/>
                    </a:lnTo>
                    <a:lnTo>
                      <a:pt x="9" y="127"/>
                    </a:lnTo>
                    <a:lnTo>
                      <a:pt x="9" y="127"/>
                    </a:lnTo>
                    <a:lnTo>
                      <a:pt x="30" y="131"/>
                    </a:lnTo>
                    <a:lnTo>
                      <a:pt x="62" y="137"/>
                    </a:lnTo>
                    <a:lnTo>
                      <a:pt x="62" y="137"/>
                    </a:lnTo>
                    <a:lnTo>
                      <a:pt x="134" y="150"/>
                    </a:lnTo>
                    <a:lnTo>
                      <a:pt x="134" y="150"/>
                    </a:lnTo>
                    <a:lnTo>
                      <a:pt x="134" y="129"/>
                    </a:lnTo>
                    <a:lnTo>
                      <a:pt x="132" y="108"/>
                    </a:lnTo>
                    <a:lnTo>
                      <a:pt x="126" y="87"/>
                    </a:lnTo>
                    <a:lnTo>
                      <a:pt x="121" y="69"/>
                    </a:lnTo>
                    <a:lnTo>
                      <a:pt x="121" y="69"/>
                    </a:lnTo>
                    <a:lnTo>
                      <a:pt x="111" y="50"/>
                    </a:lnTo>
                    <a:lnTo>
                      <a:pt x="100" y="31"/>
                    </a:lnTo>
                    <a:lnTo>
                      <a:pt x="87" y="16"/>
                    </a:lnTo>
                    <a:lnTo>
                      <a:pt x="70" y="0"/>
                    </a:lnTo>
                    <a:lnTo>
                      <a:pt x="70" y="0"/>
                    </a:lnTo>
                    <a:close/>
                    <a:moveTo>
                      <a:pt x="87" y="82"/>
                    </a:moveTo>
                    <a:lnTo>
                      <a:pt x="87" y="82"/>
                    </a:lnTo>
                    <a:lnTo>
                      <a:pt x="81" y="67"/>
                    </a:lnTo>
                    <a:lnTo>
                      <a:pt x="77" y="50"/>
                    </a:lnTo>
                    <a:lnTo>
                      <a:pt x="73" y="33"/>
                    </a:lnTo>
                    <a:lnTo>
                      <a:pt x="73" y="16"/>
                    </a:lnTo>
                    <a:lnTo>
                      <a:pt x="73" y="16"/>
                    </a:lnTo>
                    <a:lnTo>
                      <a:pt x="83" y="29"/>
                    </a:lnTo>
                    <a:lnTo>
                      <a:pt x="92" y="42"/>
                    </a:lnTo>
                    <a:lnTo>
                      <a:pt x="102" y="57"/>
                    </a:lnTo>
                    <a:lnTo>
                      <a:pt x="109" y="72"/>
                    </a:lnTo>
                    <a:lnTo>
                      <a:pt x="109" y="72"/>
                    </a:lnTo>
                    <a:lnTo>
                      <a:pt x="115" y="87"/>
                    </a:lnTo>
                    <a:lnTo>
                      <a:pt x="119" y="104"/>
                    </a:lnTo>
                    <a:lnTo>
                      <a:pt x="123" y="121"/>
                    </a:lnTo>
                    <a:lnTo>
                      <a:pt x="125" y="137"/>
                    </a:lnTo>
                    <a:lnTo>
                      <a:pt x="125" y="137"/>
                    </a:lnTo>
                    <a:lnTo>
                      <a:pt x="113" y="125"/>
                    </a:lnTo>
                    <a:lnTo>
                      <a:pt x="104" y="112"/>
                    </a:lnTo>
                    <a:lnTo>
                      <a:pt x="94" y="97"/>
                    </a:lnTo>
                    <a:lnTo>
                      <a:pt x="87" y="82"/>
                    </a:lnTo>
                    <a:lnTo>
                      <a:pt x="87" y="82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2345" tIns="31173" rIns="62345" bIns="3117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E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9" name="Freeform 344">
                <a:extLst>
                  <a:ext uri="{FF2B5EF4-FFF2-40B4-BE49-F238E27FC236}">
                    <a16:creationId xmlns:a16="http://schemas.microsoft.com/office/drawing/2014/main" id="{A3FF0D13-2489-4563-A247-DE3D056F9E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98215" y="1223413"/>
                <a:ext cx="192261" cy="205561"/>
              </a:xfrm>
              <a:custGeom>
                <a:avLst/>
                <a:gdLst>
                  <a:gd name="T0" fmla="*/ 229 w 229"/>
                  <a:gd name="T1" fmla="*/ 78 h 303"/>
                  <a:gd name="T2" fmla="*/ 229 w 229"/>
                  <a:gd name="T3" fmla="*/ 76 h 303"/>
                  <a:gd name="T4" fmla="*/ 227 w 229"/>
                  <a:gd name="T5" fmla="*/ 34 h 303"/>
                  <a:gd name="T6" fmla="*/ 197 w 229"/>
                  <a:gd name="T7" fmla="*/ 61 h 303"/>
                  <a:gd name="T8" fmla="*/ 172 w 229"/>
                  <a:gd name="T9" fmla="*/ 53 h 303"/>
                  <a:gd name="T10" fmla="*/ 167 w 229"/>
                  <a:gd name="T11" fmla="*/ 51 h 303"/>
                  <a:gd name="T12" fmla="*/ 155 w 229"/>
                  <a:gd name="T13" fmla="*/ 51 h 303"/>
                  <a:gd name="T14" fmla="*/ 153 w 229"/>
                  <a:gd name="T15" fmla="*/ 66 h 303"/>
                  <a:gd name="T16" fmla="*/ 148 w 229"/>
                  <a:gd name="T17" fmla="*/ 112 h 303"/>
                  <a:gd name="T18" fmla="*/ 144 w 229"/>
                  <a:gd name="T19" fmla="*/ 61 h 303"/>
                  <a:gd name="T20" fmla="*/ 129 w 229"/>
                  <a:gd name="T21" fmla="*/ 51 h 303"/>
                  <a:gd name="T22" fmla="*/ 131 w 229"/>
                  <a:gd name="T23" fmla="*/ 65 h 303"/>
                  <a:gd name="T24" fmla="*/ 114 w 229"/>
                  <a:gd name="T25" fmla="*/ 80 h 303"/>
                  <a:gd name="T26" fmla="*/ 106 w 229"/>
                  <a:gd name="T27" fmla="*/ 65 h 303"/>
                  <a:gd name="T28" fmla="*/ 114 w 229"/>
                  <a:gd name="T29" fmla="*/ 55 h 303"/>
                  <a:gd name="T30" fmla="*/ 108 w 229"/>
                  <a:gd name="T31" fmla="*/ 55 h 303"/>
                  <a:gd name="T32" fmla="*/ 64 w 229"/>
                  <a:gd name="T33" fmla="*/ 53 h 303"/>
                  <a:gd name="T34" fmla="*/ 27 w 229"/>
                  <a:gd name="T35" fmla="*/ 0 h 303"/>
                  <a:gd name="T36" fmla="*/ 0 w 229"/>
                  <a:gd name="T37" fmla="*/ 19 h 303"/>
                  <a:gd name="T38" fmla="*/ 44 w 229"/>
                  <a:gd name="T39" fmla="*/ 74 h 303"/>
                  <a:gd name="T40" fmla="*/ 45 w 229"/>
                  <a:gd name="T41" fmla="*/ 76 h 303"/>
                  <a:gd name="T42" fmla="*/ 45 w 229"/>
                  <a:gd name="T43" fmla="*/ 76 h 303"/>
                  <a:gd name="T44" fmla="*/ 57 w 229"/>
                  <a:gd name="T45" fmla="*/ 82 h 303"/>
                  <a:gd name="T46" fmla="*/ 57 w 229"/>
                  <a:gd name="T47" fmla="*/ 82 h 303"/>
                  <a:gd name="T48" fmla="*/ 61 w 229"/>
                  <a:gd name="T49" fmla="*/ 82 h 303"/>
                  <a:gd name="T50" fmla="*/ 98 w 229"/>
                  <a:gd name="T51" fmla="*/ 82 h 303"/>
                  <a:gd name="T52" fmla="*/ 104 w 229"/>
                  <a:gd name="T53" fmla="*/ 178 h 303"/>
                  <a:gd name="T54" fmla="*/ 114 w 229"/>
                  <a:gd name="T55" fmla="*/ 303 h 303"/>
                  <a:gd name="T56" fmla="*/ 131 w 229"/>
                  <a:gd name="T57" fmla="*/ 231 h 303"/>
                  <a:gd name="T58" fmla="*/ 142 w 229"/>
                  <a:gd name="T59" fmla="*/ 180 h 303"/>
                  <a:gd name="T60" fmla="*/ 167 w 229"/>
                  <a:gd name="T61" fmla="*/ 229 h 303"/>
                  <a:gd name="T62" fmla="*/ 170 w 229"/>
                  <a:gd name="T63" fmla="*/ 256 h 303"/>
                  <a:gd name="T64" fmla="*/ 208 w 229"/>
                  <a:gd name="T65" fmla="*/ 282 h 303"/>
                  <a:gd name="T66" fmla="*/ 206 w 229"/>
                  <a:gd name="T67" fmla="*/ 265 h 303"/>
                  <a:gd name="T68" fmla="*/ 203 w 229"/>
                  <a:gd name="T69" fmla="*/ 227 h 303"/>
                  <a:gd name="T70" fmla="*/ 197 w 229"/>
                  <a:gd name="T71" fmla="*/ 205 h 303"/>
                  <a:gd name="T72" fmla="*/ 187 w 229"/>
                  <a:gd name="T73" fmla="*/ 176 h 303"/>
                  <a:gd name="T74" fmla="*/ 187 w 229"/>
                  <a:gd name="T75" fmla="*/ 176 h 303"/>
                  <a:gd name="T76" fmla="*/ 176 w 229"/>
                  <a:gd name="T77" fmla="*/ 84 h 303"/>
                  <a:gd name="T78" fmla="*/ 203 w 229"/>
                  <a:gd name="T79" fmla="*/ 91 h 303"/>
                  <a:gd name="T80" fmla="*/ 208 w 229"/>
                  <a:gd name="T81" fmla="*/ 93 h 303"/>
                  <a:gd name="T82" fmla="*/ 210 w 229"/>
                  <a:gd name="T83" fmla="*/ 93 h 303"/>
                  <a:gd name="T84" fmla="*/ 229 w 229"/>
                  <a:gd name="T85" fmla="*/ 80 h 3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29" h="303">
                    <a:moveTo>
                      <a:pt x="229" y="80"/>
                    </a:moveTo>
                    <a:lnTo>
                      <a:pt x="229" y="78"/>
                    </a:lnTo>
                    <a:lnTo>
                      <a:pt x="229" y="78"/>
                    </a:lnTo>
                    <a:lnTo>
                      <a:pt x="229" y="76"/>
                    </a:lnTo>
                    <a:lnTo>
                      <a:pt x="229" y="74"/>
                    </a:lnTo>
                    <a:lnTo>
                      <a:pt x="227" y="34"/>
                    </a:lnTo>
                    <a:lnTo>
                      <a:pt x="195" y="29"/>
                    </a:lnTo>
                    <a:lnTo>
                      <a:pt x="197" y="61"/>
                    </a:lnTo>
                    <a:lnTo>
                      <a:pt x="172" y="53"/>
                    </a:lnTo>
                    <a:lnTo>
                      <a:pt x="172" y="53"/>
                    </a:lnTo>
                    <a:lnTo>
                      <a:pt x="167" y="51"/>
                    </a:lnTo>
                    <a:lnTo>
                      <a:pt x="167" y="51"/>
                    </a:lnTo>
                    <a:lnTo>
                      <a:pt x="155" y="51"/>
                    </a:lnTo>
                    <a:lnTo>
                      <a:pt x="155" y="51"/>
                    </a:lnTo>
                    <a:lnTo>
                      <a:pt x="165" y="59"/>
                    </a:lnTo>
                    <a:lnTo>
                      <a:pt x="153" y="66"/>
                    </a:lnTo>
                    <a:lnTo>
                      <a:pt x="161" y="76"/>
                    </a:lnTo>
                    <a:lnTo>
                      <a:pt x="148" y="112"/>
                    </a:lnTo>
                    <a:lnTo>
                      <a:pt x="140" y="63"/>
                    </a:lnTo>
                    <a:lnTo>
                      <a:pt x="144" y="61"/>
                    </a:lnTo>
                    <a:lnTo>
                      <a:pt x="140" y="51"/>
                    </a:lnTo>
                    <a:lnTo>
                      <a:pt x="129" y="51"/>
                    </a:lnTo>
                    <a:lnTo>
                      <a:pt x="127" y="63"/>
                    </a:lnTo>
                    <a:lnTo>
                      <a:pt x="131" y="65"/>
                    </a:lnTo>
                    <a:lnTo>
                      <a:pt x="132" y="114"/>
                    </a:lnTo>
                    <a:lnTo>
                      <a:pt x="114" y="80"/>
                    </a:lnTo>
                    <a:lnTo>
                      <a:pt x="117" y="70"/>
                    </a:lnTo>
                    <a:lnTo>
                      <a:pt x="106" y="65"/>
                    </a:lnTo>
                    <a:lnTo>
                      <a:pt x="115" y="55"/>
                    </a:lnTo>
                    <a:lnTo>
                      <a:pt x="114" y="55"/>
                    </a:lnTo>
                    <a:lnTo>
                      <a:pt x="114" y="55"/>
                    </a:lnTo>
                    <a:lnTo>
                      <a:pt x="108" y="55"/>
                    </a:lnTo>
                    <a:lnTo>
                      <a:pt x="78" y="53"/>
                    </a:lnTo>
                    <a:lnTo>
                      <a:pt x="64" y="53"/>
                    </a:lnTo>
                    <a:lnTo>
                      <a:pt x="62" y="49"/>
                    </a:lnTo>
                    <a:lnTo>
                      <a:pt x="27" y="0"/>
                    </a:lnTo>
                    <a:lnTo>
                      <a:pt x="27" y="0"/>
                    </a:lnTo>
                    <a:lnTo>
                      <a:pt x="0" y="19"/>
                    </a:lnTo>
                    <a:lnTo>
                      <a:pt x="38" y="68"/>
                    </a:lnTo>
                    <a:lnTo>
                      <a:pt x="44" y="74"/>
                    </a:lnTo>
                    <a:lnTo>
                      <a:pt x="44" y="76"/>
                    </a:lnTo>
                    <a:lnTo>
                      <a:pt x="45" y="76"/>
                    </a:lnTo>
                    <a:lnTo>
                      <a:pt x="45" y="76"/>
                    </a:lnTo>
                    <a:lnTo>
                      <a:pt x="45" y="76"/>
                    </a:lnTo>
                    <a:lnTo>
                      <a:pt x="57" y="82"/>
                    </a:lnTo>
                    <a:lnTo>
                      <a:pt x="57" y="82"/>
                    </a:lnTo>
                    <a:lnTo>
                      <a:pt x="57" y="82"/>
                    </a:lnTo>
                    <a:lnTo>
                      <a:pt x="57" y="82"/>
                    </a:lnTo>
                    <a:lnTo>
                      <a:pt x="57" y="82"/>
                    </a:lnTo>
                    <a:lnTo>
                      <a:pt x="61" y="82"/>
                    </a:lnTo>
                    <a:lnTo>
                      <a:pt x="78" y="82"/>
                    </a:lnTo>
                    <a:lnTo>
                      <a:pt x="98" y="82"/>
                    </a:lnTo>
                    <a:lnTo>
                      <a:pt x="98" y="82"/>
                    </a:lnTo>
                    <a:lnTo>
                      <a:pt x="104" y="178"/>
                    </a:lnTo>
                    <a:lnTo>
                      <a:pt x="79" y="295"/>
                    </a:lnTo>
                    <a:lnTo>
                      <a:pt x="114" y="303"/>
                    </a:lnTo>
                    <a:lnTo>
                      <a:pt x="114" y="303"/>
                    </a:lnTo>
                    <a:lnTo>
                      <a:pt x="131" y="231"/>
                    </a:lnTo>
                    <a:lnTo>
                      <a:pt x="142" y="180"/>
                    </a:lnTo>
                    <a:lnTo>
                      <a:pt x="142" y="180"/>
                    </a:lnTo>
                    <a:lnTo>
                      <a:pt x="150" y="180"/>
                    </a:lnTo>
                    <a:lnTo>
                      <a:pt x="167" y="229"/>
                    </a:lnTo>
                    <a:lnTo>
                      <a:pt x="167" y="229"/>
                    </a:lnTo>
                    <a:lnTo>
                      <a:pt x="170" y="256"/>
                    </a:lnTo>
                    <a:lnTo>
                      <a:pt x="174" y="286"/>
                    </a:lnTo>
                    <a:lnTo>
                      <a:pt x="208" y="282"/>
                    </a:lnTo>
                    <a:lnTo>
                      <a:pt x="208" y="282"/>
                    </a:lnTo>
                    <a:lnTo>
                      <a:pt x="206" y="265"/>
                    </a:lnTo>
                    <a:lnTo>
                      <a:pt x="206" y="246"/>
                    </a:lnTo>
                    <a:lnTo>
                      <a:pt x="203" y="227"/>
                    </a:lnTo>
                    <a:lnTo>
                      <a:pt x="201" y="216"/>
                    </a:lnTo>
                    <a:lnTo>
                      <a:pt x="197" y="205"/>
                    </a:lnTo>
                    <a:lnTo>
                      <a:pt x="197" y="205"/>
                    </a:lnTo>
                    <a:lnTo>
                      <a:pt x="187" y="176"/>
                    </a:lnTo>
                    <a:lnTo>
                      <a:pt x="187" y="176"/>
                    </a:lnTo>
                    <a:lnTo>
                      <a:pt x="187" y="176"/>
                    </a:lnTo>
                    <a:lnTo>
                      <a:pt x="187" y="176"/>
                    </a:lnTo>
                    <a:lnTo>
                      <a:pt x="176" y="84"/>
                    </a:lnTo>
                    <a:lnTo>
                      <a:pt x="189" y="87"/>
                    </a:lnTo>
                    <a:lnTo>
                      <a:pt x="203" y="91"/>
                    </a:lnTo>
                    <a:lnTo>
                      <a:pt x="208" y="93"/>
                    </a:lnTo>
                    <a:lnTo>
                      <a:pt x="208" y="93"/>
                    </a:lnTo>
                    <a:lnTo>
                      <a:pt x="210" y="93"/>
                    </a:lnTo>
                    <a:lnTo>
                      <a:pt x="210" y="93"/>
                    </a:lnTo>
                    <a:lnTo>
                      <a:pt x="210" y="93"/>
                    </a:lnTo>
                    <a:lnTo>
                      <a:pt x="229" y="80"/>
                    </a:lnTo>
                    <a:lnTo>
                      <a:pt x="229" y="8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2345" tIns="31173" rIns="62345" bIns="3117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E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1" name="Freeform 336">
                <a:extLst>
                  <a:ext uri="{FF2B5EF4-FFF2-40B4-BE49-F238E27FC236}">
                    <a16:creationId xmlns:a16="http://schemas.microsoft.com/office/drawing/2014/main" id="{6C79ED28-7AD7-4DC5-AC56-D4067DFBD8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89482" y="1216619"/>
                <a:ext cx="41139" cy="38670"/>
              </a:xfrm>
              <a:custGeom>
                <a:avLst/>
                <a:gdLst>
                  <a:gd name="T0" fmla="*/ 36 w 49"/>
                  <a:gd name="T1" fmla="*/ 57 h 57"/>
                  <a:gd name="T2" fmla="*/ 36 w 49"/>
                  <a:gd name="T3" fmla="*/ 57 h 57"/>
                  <a:gd name="T4" fmla="*/ 40 w 49"/>
                  <a:gd name="T5" fmla="*/ 53 h 57"/>
                  <a:gd name="T6" fmla="*/ 43 w 49"/>
                  <a:gd name="T7" fmla="*/ 51 h 57"/>
                  <a:gd name="T8" fmla="*/ 49 w 49"/>
                  <a:gd name="T9" fmla="*/ 42 h 57"/>
                  <a:gd name="T10" fmla="*/ 49 w 49"/>
                  <a:gd name="T11" fmla="*/ 30 h 57"/>
                  <a:gd name="T12" fmla="*/ 47 w 49"/>
                  <a:gd name="T13" fmla="*/ 19 h 57"/>
                  <a:gd name="T14" fmla="*/ 47 w 49"/>
                  <a:gd name="T15" fmla="*/ 19 h 57"/>
                  <a:gd name="T16" fmla="*/ 42 w 49"/>
                  <a:gd name="T17" fmla="*/ 9 h 57"/>
                  <a:gd name="T18" fmla="*/ 32 w 49"/>
                  <a:gd name="T19" fmla="*/ 2 h 57"/>
                  <a:gd name="T20" fmla="*/ 23 w 49"/>
                  <a:gd name="T21" fmla="*/ 0 h 57"/>
                  <a:gd name="T22" fmla="*/ 19 w 49"/>
                  <a:gd name="T23" fmla="*/ 0 h 57"/>
                  <a:gd name="T24" fmla="*/ 13 w 49"/>
                  <a:gd name="T25" fmla="*/ 2 h 57"/>
                  <a:gd name="T26" fmla="*/ 13 w 49"/>
                  <a:gd name="T27" fmla="*/ 2 h 57"/>
                  <a:gd name="T28" fmla="*/ 9 w 49"/>
                  <a:gd name="T29" fmla="*/ 4 h 57"/>
                  <a:gd name="T30" fmla="*/ 6 w 49"/>
                  <a:gd name="T31" fmla="*/ 8 h 57"/>
                  <a:gd name="T32" fmla="*/ 2 w 49"/>
                  <a:gd name="T33" fmla="*/ 15 h 57"/>
                  <a:gd name="T34" fmla="*/ 0 w 49"/>
                  <a:gd name="T35" fmla="*/ 26 h 57"/>
                  <a:gd name="T36" fmla="*/ 2 w 49"/>
                  <a:gd name="T37" fmla="*/ 38 h 57"/>
                  <a:gd name="T38" fmla="*/ 2 w 49"/>
                  <a:gd name="T39" fmla="*/ 38 h 57"/>
                  <a:gd name="T40" fmla="*/ 9 w 49"/>
                  <a:gd name="T41" fmla="*/ 47 h 57"/>
                  <a:gd name="T42" fmla="*/ 17 w 49"/>
                  <a:gd name="T43" fmla="*/ 55 h 57"/>
                  <a:gd name="T44" fmla="*/ 26 w 49"/>
                  <a:gd name="T45" fmla="*/ 57 h 57"/>
                  <a:gd name="T46" fmla="*/ 32 w 49"/>
                  <a:gd name="T47" fmla="*/ 57 h 57"/>
                  <a:gd name="T48" fmla="*/ 36 w 49"/>
                  <a:gd name="T49" fmla="*/ 57 h 57"/>
                  <a:gd name="T50" fmla="*/ 36 w 49"/>
                  <a:gd name="T51" fmla="*/ 5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9" h="57">
                    <a:moveTo>
                      <a:pt x="36" y="57"/>
                    </a:moveTo>
                    <a:lnTo>
                      <a:pt x="36" y="57"/>
                    </a:lnTo>
                    <a:lnTo>
                      <a:pt x="40" y="53"/>
                    </a:lnTo>
                    <a:lnTo>
                      <a:pt x="43" y="51"/>
                    </a:lnTo>
                    <a:lnTo>
                      <a:pt x="49" y="42"/>
                    </a:lnTo>
                    <a:lnTo>
                      <a:pt x="49" y="30"/>
                    </a:lnTo>
                    <a:lnTo>
                      <a:pt x="47" y="19"/>
                    </a:lnTo>
                    <a:lnTo>
                      <a:pt x="47" y="19"/>
                    </a:lnTo>
                    <a:lnTo>
                      <a:pt x="42" y="9"/>
                    </a:lnTo>
                    <a:lnTo>
                      <a:pt x="32" y="2"/>
                    </a:lnTo>
                    <a:lnTo>
                      <a:pt x="23" y="0"/>
                    </a:lnTo>
                    <a:lnTo>
                      <a:pt x="19" y="0"/>
                    </a:lnTo>
                    <a:lnTo>
                      <a:pt x="13" y="2"/>
                    </a:lnTo>
                    <a:lnTo>
                      <a:pt x="13" y="2"/>
                    </a:lnTo>
                    <a:lnTo>
                      <a:pt x="9" y="4"/>
                    </a:lnTo>
                    <a:lnTo>
                      <a:pt x="6" y="8"/>
                    </a:lnTo>
                    <a:lnTo>
                      <a:pt x="2" y="15"/>
                    </a:lnTo>
                    <a:lnTo>
                      <a:pt x="0" y="26"/>
                    </a:lnTo>
                    <a:lnTo>
                      <a:pt x="2" y="38"/>
                    </a:lnTo>
                    <a:lnTo>
                      <a:pt x="2" y="38"/>
                    </a:lnTo>
                    <a:lnTo>
                      <a:pt x="9" y="47"/>
                    </a:lnTo>
                    <a:lnTo>
                      <a:pt x="17" y="55"/>
                    </a:lnTo>
                    <a:lnTo>
                      <a:pt x="26" y="57"/>
                    </a:lnTo>
                    <a:lnTo>
                      <a:pt x="32" y="57"/>
                    </a:lnTo>
                    <a:lnTo>
                      <a:pt x="36" y="57"/>
                    </a:lnTo>
                    <a:lnTo>
                      <a:pt x="36" y="5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2345" tIns="31173" rIns="62345" bIns="3117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E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295163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916D176-F75C-4E09-B01B-ED5ACC20C0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110" y="652591"/>
            <a:ext cx="10458988" cy="5300533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30" name="subtitle">
            <a:extLst>
              <a:ext uri="{FF2B5EF4-FFF2-40B4-BE49-F238E27FC236}">
                <a16:creationId xmlns:a16="http://schemas.microsoft.com/office/drawing/2014/main" id="{02833819-D877-4A09-9F79-496669F2CCBA}"/>
              </a:ext>
            </a:extLst>
          </p:cNvPr>
          <p:cNvSpPr/>
          <p:nvPr/>
        </p:nvSpPr>
        <p:spPr>
          <a:xfrm>
            <a:off x="332110" y="123414"/>
            <a:ext cx="11229739" cy="485066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A100FF"/>
                </a:solidFill>
                <a:effectLst/>
                <a:uLnTx/>
                <a:uFillTx/>
                <a:latin typeface="Graphik"/>
                <a:ea typeface="+mn-ea"/>
                <a:cs typeface="Arial"/>
              </a:rPr>
              <a:t>Employee Exit Job Aid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8991DE-E04D-447A-9B6C-8BBE0AB4B5A6}"/>
              </a:ext>
            </a:extLst>
          </p:cNvPr>
          <p:cNvSpPr txBox="1"/>
          <p:nvPr/>
        </p:nvSpPr>
        <p:spPr>
          <a:xfrm>
            <a:off x="3606102" y="2611749"/>
            <a:ext cx="277685" cy="292388"/>
          </a:xfrm>
          <a:prstGeom prst="rect">
            <a:avLst/>
          </a:prstGeom>
          <a:solidFill>
            <a:srgbClr val="7500C0"/>
          </a:solidFill>
          <a:ln w="1905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lIns="0" tIns="0" rIns="0" bIns="4572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12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99F7F1C-6567-4FBD-BDAD-397C7413E542}"/>
              </a:ext>
            </a:extLst>
          </p:cNvPr>
          <p:cNvSpPr txBox="1">
            <a:spLocks/>
          </p:cNvSpPr>
          <p:nvPr/>
        </p:nvSpPr>
        <p:spPr>
          <a:xfrm>
            <a:off x="11427812" y="6521956"/>
            <a:ext cx="381600" cy="12311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800" dirty="0">
                <a:solidFill>
                  <a:srgbClr val="000000">
                    <a:alpha val="65000"/>
                  </a:srgbClr>
                </a:solidFill>
                <a:latin typeface="Graphik"/>
              </a:rPr>
              <a:t>7</a:t>
            </a:r>
            <a:endParaRPr kumimoji="0" lang="en-CA" sz="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alpha val="65000"/>
                </a:srgbClr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F98D324F-58DA-4BBF-8C76-1A18193E49C9}"/>
              </a:ext>
            </a:extLst>
          </p:cNvPr>
          <p:cNvSpPr/>
          <p:nvPr/>
        </p:nvSpPr>
        <p:spPr>
          <a:xfrm>
            <a:off x="3940886" y="2533851"/>
            <a:ext cx="2334786" cy="430185"/>
          </a:xfrm>
          <a:prstGeom prst="roundRect">
            <a:avLst/>
          </a:prstGeom>
          <a:solidFill>
            <a:srgbClr val="A100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raphik" panose="020B0503030202060203" pitchFamily="34" charset="0"/>
                <a:ea typeface="+mn-ea"/>
                <a:cs typeface="+mn-cs"/>
              </a:rPr>
              <a:t>Enter</a:t>
            </a:r>
            <a:r>
              <a:rPr kumimoji="0" lang="es-A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raphik" panose="020B0503030202060203" pitchFamily="34" charset="0"/>
                <a:ea typeface="+mn-ea"/>
                <a:cs typeface="+mn-cs"/>
              </a:rPr>
              <a:t> </a:t>
            </a:r>
            <a:r>
              <a:rPr kumimoji="0" lang="es-AR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raphik" panose="020B0503030202060203" pitchFamily="34" charset="0"/>
                <a:ea typeface="+mn-ea"/>
                <a:cs typeface="+mn-cs"/>
              </a:rPr>
              <a:t>Exit</a:t>
            </a:r>
            <a:r>
              <a:rPr kumimoji="0" lang="es-A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raphik" panose="020B0503030202060203" pitchFamily="34" charset="0"/>
                <a:ea typeface="+mn-ea"/>
                <a:cs typeface="+mn-cs"/>
              </a:rPr>
              <a:t> </a:t>
            </a:r>
            <a:r>
              <a:rPr lang="es-AR" sz="1100" dirty="0">
                <a:solidFill>
                  <a:prstClr val="white"/>
                </a:solidFill>
                <a:latin typeface="Graphik" panose="020B0503030202060203" pitchFamily="34" charset="0"/>
              </a:rPr>
              <a:t>c</a:t>
            </a:r>
            <a:r>
              <a:rPr kumimoji="0" lang="es-AR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raphik" panose="020B0503030202060203" pitchFamily="34" charset="0"/>
                <a:ea typeface="+mn-ea"/>
                <a:cs typeface="+mn-cs"/>
              </a:rPr>
              <a:t>all</a:t>
            </a:r>
            <a:r>
              <a:rPr kumimoji="0" lang="es-A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raphik" panose="020B0503030202060203" pitchFamily="34" charset="0"/>
                <a:ea typeface="+mn-ea"/>
                <a:cs typeface="+mn-cs"/>
              </a:rPr>
              <a:t> time </a:t>
            </a:r>
            <a:r>
              <a:rPr lang="es-AR" sz="1100" dirty="0">
                <a:solidFill>
                  <a:prstClr val="white"/>
                </a:solidFill>
                <a:latin typeface="Graphik" panose="020B0503030202060203" pitchFamily="34" charset="0"/>
              </a:rPr>
              <a:t>s</a:t>
            </a:r>
            <a:r>
              <a:rPr kumimoji="0" lang="es-AR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raphik" panose="020B0503030202060203" pitchFamily="34" charset="0"/>
                <a:ea typeface="+mn-ea"/>
                <a:cs typeface="+mn-cs"/>
              </a:rPr>
              <a:t>lots</a:t>
            </a:r>
            <a:r>
              <a:rPr kumimoji="0" lang="es-A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raphik" panose="020B0503030202060203" pitchFamily="34" charset="0"/>
                <a:ea typeface="+mn-ea"/>
                <a:cs typeface="+mn-cs"/>
              </a:rPr>
              <a:t> (</a:t>
            </a:r>
            <a:r>
              <a:rPr kumimoji="0" lang="es-AR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raphik" panose="020B0503030202060203" pitchFamily="34" charset="0"/>
                <a:ea typeface="+mn-ea"/>
                <a:cs typeface="+mn-cs"/>
              </a:rPr>
              <a:t>see</a:t>
            </a:r>
            <a:r>
              <a:rPr kumimoji="0" lang="es-A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raphik" panose="020B0503030202060203" pitchFamily="34" charset="0"/>
                <a:ea typeface="+mn-ea"/>
                <a:cs typeface="+mn-cs"/>
              </a:rPr>
              <a:t> </a:t>
            </a:r>
            <a:r>
              <a:rPr kumimoji="0" lang="es-AR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raphik" panose="020B0503030202060203" pitchFamily="34" charset="0"/>
                <a:ea typeface="+mn-ea"/>
                <a:cs typeface="+mn-cs"/>
              </a:rPr>
              <a:t>next</a:t>
            </a:r>
            <a:r>
              <a:rPr kumimoji="0" lang="es-A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raphik" panose="020B0503030202060203" pitchFamily="34" charset="0"/>
                <a:ea typeface="+mn-ea"/>
                <a:cs typeface="+mn-cs"/>
              </a:rPr>
              <a:t> </a:t>
            </a:r>
            <a:r>
              <a:rPr kumimoji="0" lang="es-AR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raphik" panose="020B0503030202060203" pitchFamily="34" charset="0"/>
                <a:ea typeface="+mn-ea"/>
                <a:cs typeface="+mn-cs"/>
              </a:rPr>
              <a:t>slide</a:t>
            </a:r>
            <a:r>
              <a:rPr kumimoji="0" lang="es-A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raphik" panose="020B0503030202060203" pitchFamily="34" charset="0"/>
                <a:ea typeface="+mn-ea"/>
                <a:cs typeface="+mn-cs"/>
              </a:rPr>
              <a:t> </a:t>
            </a:r>
            <a:r>
              <a:rPr kumimoji="0" lang="es-AR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raphik" panose="020B0503030202060203" pitchFamily="34" charset="0"/>
                <a:ea typeface="+mn-ea"/>
                <a:cs typeface="+mn-cs"/>
              </a:rPr>
              <a:t>for</a:t>
            </a:r>
            <a:r>
              <a:rPr kumimoji="0" lang="es-A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raphik" panose="020B0503030202060203" pitchFamily="34" charset="0"/>
                <a:ea typeface="+mn-ea"/>
                <a:cs typeface="+mn-cs"/>
              </a:rPr>
              <a:t> </a:t>
            </a:r>
            <a:r>
              <a:rPr kumimoji="0" lang="es-AR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raphik" panose="020B0503030202060203" pitchFamily="34" charset="0"/>
                <a:ea typeface="+mn-ea"/>
                <a:cs typeface="+mn-cs"/>
              </a:rPr>
              <a:t>further</a:t>
            </a:r>
            <a:r>
              <a:rPr kumimoji="0" lang="es-A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raphik" panose="020B0503030202060203" pitchFamily="34" charset="0"/>
                <a:ea typeface="+mn-ea"/>
                <a:cs typeface="+mn-cs"/>
              </a:rPr>
              <a:t> </a:t>
            </a:r>
            <a:r>
              <a:rPr kumimoji="0" lang="es-AR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raphik" panose="020B0503030202060203" pitchFamily="34" charset="0"/>
                <a:ea typeface="+mn-ea"/>
                <a:cs typeface="+mn-cs"/>
              </a:rPr>
              <a:t>details</a:t>
            </a:r>
            <a:r>
              <a:rPr kumimoji="0" lang="es-A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raphik" panose="020B0503030202060203" pitchFamily="34" charset="0"/>
                <a:ea typeface="+mn-ea"/>
                <a:cs typeface="+mn-cs"/>
              </a:rPr>
              <a:t>)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 Semibold" panose="020B0703030202060203" pitchFamily="34" charset="0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7082F7-5FCC-4BD3-9C2F-6A2026590E9D}"/>
              </a:ext>
            </a:extLst>
          </p:cNvPr>
          <p:cNvSpPr txBox="1"/>
          <p:nvPr/>
        </p:nvSpPr>
        <p:spPr>
          <a:xfrm>
            <a:off x="2786349" y="3803679"/>
            <a:ext cx="277685" cy="292388"/>
          </a:xfrm>
          <a:prstGeom prst="rect">
            <a:avLst/>
          </a:prstGeom>
          <a:solidFill>
            <a:srgbClr val="7500C0"/>
          </a:solidFill>
          <a:ln w="1905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lIns="0" tIns="0" rIns="0" bIns="4572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1</a:t>
            </a:r>
            <a:r>
              <a:rPr lang="es-AR" sz="1600" b="1" kern="0" dirty="0">
                <a:solidFill>
                  <a:srgbClr val="FFFFFF"/>
                </a:solidFill>
                <a:latin typeface="Graphik"/>
              </a:rPr>
              <a:t>3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28B6CA3-B053-4619-A951-6A6D6D8B725B}"/>
              </a:ext>
            </a:extLst>
          </p:cNvPr>
          <p:cNvSpPr/>
          <p:nvPr/>
        </p:nvSpPr>
        <p:spPr>
          <a:xfrm>
            <a:off x="3121134" y="3725781"/>
            <a:ext cx="2334786" cy="430185"/>
          </a:xfrm>
          <a:prstGeom prst="roundRect">
            <a:avLst/>
          </a:prstGeom>
          <a:solidFill>
            <a:srgbClr val="A100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raphik" panose="020B0503030202060203" pitchFamily="34" charset="0"/>
                <a:ea typeface="+mn-ea"/>
                <a:cs typeface="+mn-cs"/>
              </a:rPr>
              <a:t>Enter</a:t>
            </a:r>
            <a:r>
              <a:rPr kumimoji="0" lang="es-A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raphik" panose="020B0503030202060203" pitchFamily="34" charset="0"/>
                <a:ea typeface="+mn-ea"/>
                <a:cs typeface="+mn-cs"/>
              </a:rPr>
              <a:t> </a:t>
            </a:r>
            <a:r>
              <a:rPr kumimoji="0" lang="es-AR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raphik" panose="020B0503030202060203" pitchFamily="34" charset="0"/>
                <a:ea typeface="+mn-ea"/>
                <a:cs typeface="+mn-cs"/>
              </a:rPr>
              <a:t>any</a:t>
            </a:r>
            <a:r>
              <a:rPr kumimoji="0" lang="es-A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raphik" panose="020B0503030202060203" pitchFamily="34" charset="0"/>
                <a:ea typeface="+mn-ea"/>
                <a:cs typeface="+mn-cs"/>
              </a:rPr>
              <a:t> </a:t>
            </a:r>
            <a:r>
              <a:rPr kumimoji="0" lang="es-AR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raphik" panose="020B0503030202060203" pitchFamily="34" charset="0"/>
                <a:ea typeface="+mn-ea"/>
                <a:cs typeface="+mn-cs"/>
              </a:rPr>
              <a:t>additional</a:t>
            </a:r>
            <a:r>
              <a:rPr kumimoji="0" lang="es-A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raphik" panose="020B0503030202060203" pitchFamily="34" charset="0"/>
                <a:ea typeface="+mn-ea"/>
                <a:cs typeface="+mn-cs"/>
              </a:rPr>
              <a:t> </a:t>
            </a:r>
            <a:r>
              <a:rPr kumimoji="0" lang="es-AR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raphik" panose="020B0503030202060203" pitchFamily="34" charset="0"/>
                <a:ea typeface="+mn-ea"/>
                <a:cs typeface="+mn-cs"/>
              </a:rPr>
              <a:t>comments</a:t>
            </a:r>
            <a:r>
              <a:rPr kumimoji="0" lang="es-A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raphik" panose="020B0503030202060203" pitchFamily="34" charset="0"/>
                <a:ea typeface="+mn-ea"/>
                <a:cs typeface="+mn-cs"/>
              </a:rPr>
              <a:t> in </a:t>
            </a:r>
            <a:r>
              <a:rPr kumimoji="0" lang="es-AR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raphik" panose="020B0503030202060203" pitchFamily="34" charset="0"/>
                <a:ea typeface="+mn-ea"/>
                <a:cs typeface="+mn-cs"/>
              </a:rPr>
              <a:t>the</a:t>
            </a:r>
            <a:r>
              <a:rPr kumimoji="0" lang="es-A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raphik" panose="020B0503030202060203" pitchFamily="34" charset="0"/>
                <a:ea typeface="+mn-ea"/>
                <a:cs typeface="+mn-cs"/>
              </a:rPr>
              <a:t> </a:t>
            </a:r>
            <a:r>
              <a:rPr kumimoji="0" lang="es-AR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raphik" panose="020B0503030202060203" pitchFamily="34" charset="0"/>
                <a:ea typeface="+mn-ea"/>
                <a:cs typeface="+mn-cs"/>
              </a:rPr>
              <a:t>Description</a:t>
            </a:r>
            <a:r>
              <a:rPr kumimoji="0" lang="es-A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raphik" panose="020B0503030202060203" pitchFamily="34" charset="0"/>
                <a:ea typeface="+mn-ea"/>
                <a:cs typeface="+mn-cs"/>
              </a:rPr>
              <a:t> </a:t>
            </a:r>
            <a:r>
              <a:rPr kumimoji="0" lang="es-AR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raphik" panose="020B0503030202060203" pitchFamily="34" charset="0"/>
                <a:ea typeface="+mn-ea"/>
                <a:cs typeface="+mn-cs"/>
              </a:rPr>
              <a:t>field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 Semibold" panose="020B07030302020602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896984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8EFFC4F-6507-4828-912B-8A61AD88A2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111" y="558658"/>
            <a:ext cx="6602090" cy="1087267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30" name="subtitle">
            <a:extLst>
              <a:ext uri="{FF2B5EF4-FFF2-40B4-BE49-F238E27FC236}">
                <a16:creationId xmlns:a16="http://schemas.microsoft.com/office/drawing/2014/main" id="{02833819-D877-4A09-9F79-496669F2CCBA}"/>
              </a:ext>
            </a:extLst>
          </p:cNvPr>
          <p:cNvSpPr/>
          <p:nvPr/>
        </p:nvSpPr>
        <p:spPr>
          <a:xfrm>
            <a:off x="332110" y="123414"/>
            <a:ext cx="11229739" cy="485066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A100FF"/>
                </a:solidFill>
                <a:effectLst/>
                <a:uLnTx/>
                <a:uFillTx/>
                <a:latin typeface="Graphik"/>
                <a:ea typeface="+mn-ea"/>
                <a:cs typeface="Arial"/>
              </a:rPr>
              <a:t>Employee Exit Job Aid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8991DE-E04D-447A-9B6C-8BBE0AB4B5A6}"/>
              </a:ext>
            </a:extLst>
          </p:cNvPr>
          <p:cNvSpPr txBox="1"/>
          <p:nvPr/>
        </p:nvSpPr>
        <p:spPr>
          <a:xfrm>
            <a:off x="1181129" y="743033"/>
            <a:ext cx="277685" cy="292388"/>
          </a:xfrm>
          <a:prstGeom prst="rect">
            <a:avLst/>
          </a:prstGeom>
          <a:solidFill>
            <a:srgbClr val="7500C0"/>
          </a:solidFill>
          <a:ln w="1905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lIns="0" tIns="0" rIns="0" bIns="4572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14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99F7F1C-6567-4FBD-BDAD-397C7413E542}"/>
              </a:ext>
            </a:extLst>
          </p:cNvPr>
          <p:cNvSpPr txBox="1">
            <a:spLocks/>
          </p:cNvSpPr>
          <p:nvPr/>
        </p:nvSpPr>
        <p:spPr>
          <a:xfrm>
            <a:off x="11427812" y="6521956"/>
            <a:ext cx="381600" cy="12311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800" dirty="0">
                <a:solidFill>
                  <a:srgbClr val="000000">
                    <a:alpha val="65000"/>
                  </a:srgbClr>
                </a:solidFill>
                <a:latin typeface="Graphik"/>
              </a:rPr>
              <a:t>8</a:t>
            </a:r>
            <a:endParaRPr kumimoji="0" lang="en-CA" sz="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alpha val="65000"/>
                </a:srgbClr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F98D324F-58DA-4BBF-8C76-1A18193E49C9}"/>
              </a:ext>
            </a:extLst>
          </p:cNvPr>
          <p:cNvSpPr/>
          <p:nvPr/>
        </p:nvSpPr>
        <p:spPr>
          <a:xfrm>
            <a:off x="1515915" y="640941"/>
            <a:ext cx="2093560" cy="454380"/>
          </a:xfrm>
          <a:prstGeom prst="roundRect">
            <a:avLst/>
          </a:prstGeom>
          <a:solidFill>
            <a:srgbClr val="A100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raphik" panose="020B0503030202060203" pitchFamily="34" charset="0"/>
                <a:ea typeface="+mn-ea"/>
                <a:cs typeface="+mn-cs"/>
              </a:rPr>
              <a:t>To</a:t>
            </a:r>
            <a:r>
              <a:rPr kumimoji="0" lang="es-A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raphik" panose="020B0503030202060203" pitchFamily="34" charset="0"/>
                <a:ea typeface="+mn-ea"/>
                <a:cs typeface="+mn-cs"/>
              </a:rPr>
              <a:t> </a:t>
            </a:r>
            <a:r>
              <a:rPr kumimoji="0" lang="es-AR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raphik" panose="020B0503030202060203" pitchFamily="34" charset="0"/>
                <a:ea typeface="+mn-ea"/>
                <a:cs typeface="+mn-cs"/>
              </a:rPr>
              <a:t>Enter</a:t>
            </a:r>
            <a:r>
              <a:rPr kumimoji="0" lang="es-A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raphik" panose="020B0503030202060203" pitchFamily="34" charset="0"/>
                <a:ea typeface="+mn-ea"/>
                <a:cs typeface="+mn-cs"/>
              </a:rPr>
              <a:t> </a:t>
            </a:r>
            <a:r>
              <a:rPr kumimoji="0" lang="es-AR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raphik" panose="020B0503030202060203" pitchFamily="34" charset="0"/>
                <a:ea typeface="+mn-ea"/>
                <a:cs typeface="+mn-cs"/>
              </a:rPr>
              <a:t>Exit</a:t>
            </a:r>
            <a:r>
              <a:rPr kumimoji="0" lang="es-A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raphik" panose="020B0503030202060203" pitchFamily="34" charset="0"/>
                <a:ea typeface="+mn-ea"/>
                <a:cs typeface="+mn-cs"/>
              </a:rPr>
              <a:t> </a:t>
            </a:r>
            <a:r>
              <a:rPr kumimoji="0" lang="es-AR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raphik" panose="020B0503030202060203" pitchFamily="34" charset="0"/>
                <a:ea typeface="+mn-ea"/>
                <a:cs typeface="+mn-cs"/>
              </a:rPr>
              <a:t>call</a:t>
            </a:r>
            <a:r>
              <a:rPr kumimoji="0" lang="es-A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raphik" panose="020B0503030202060203" pitchFamily="34" charset="0"/>
                <a:ea typeface="+mn-ea"/>
                <a:cs typeface="+mn-cs"/>
              </a:rPr>
              <a:t> time slots, </a:t>
            </a:r>
            <a:r>
              <a:rPr kumimoji="0" lang="es-AR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raphik" panose="020B0503030202060203" pitchFamily="34" charset="0"/>
                <a:ea typeface="+mn-ea"/>
                <a:cs typeface="+mn-cs"/>
              </a:rPr>
              <a:t>click</a:t>
            </a:r>
            <a:r>
              <a:rPr kumimoji="0" lang="es-A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raphik" panose="020B0503030202060203" pitchFamily="34" charset="0"/>
                <a:ea typeface="+mn-ea"/>
                <a:cs typeface="+mn-cs"/>
              </a:rPr>
              <a:t> </a:t>
            </a:r>
            <a:r>
              <a:rPr kumimoji="0" lang="es-AR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raphik" panose="020B0503030202060203" pitchFamily="34" charset="0"/>
                <a:ea typeface="+mn-ea"/>
                <a:cs typeface="+mn-cs"/>
              </a:rPr>
              <a:t>on</a:t>
            </a:r>
            <a:r>
              <a:rPr kumimoji="0" lang="es-A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raphik" panose="020B0503030202060203" pitchFamily="34" charset="0"/>
                <a:ea typeface="+mn-ea"/>
                <a:cs typeface="+mn-cs"/>
              </a:rPr>
              <a:t> </a:t>
            </a:r>
            <a:r>
              <a:rPr kumimoji="0" lang="es-AR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raphik" panose="020B0503030202060203" pitchFamily="34" charset="0"/>
                <a:ea typeface="+mn-ea"/>
                <a:cs typeface="+mn-cs"/>
              </a:rPr>
              <a:t>Add</a:t>
            </a:r>
            <a:r>
              <a:rPr kumimoji="0" lang="es-A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raphik" panose="020B0503030202060203" pitchFamily="34" charset="0"/>
                <a:ea typeface="+mn-ea"/>
                <a:cs typeface="+mn-cs"/>
              </a:rPr>
              <a:t> Time Slot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 Semibold" panose="020B0703030202060203" pitchFamily="34" charset="0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B6A587-4D54-462D-BC7E-4FB76214DE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110" y="1761519"/>
            <a:ext cx="6602090" cy="155919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2A12DF8-13BE-4B66-BBBF-A1C2BE1708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110" y="3475420"/>
            <a:ext cx="6602090" cy="155919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3EC9EAA-CCA6-4A59-9078-2627B8B46856}"/>
              </a:ext>
            </a:extLst>
          </p:cNvPr>
          <p:cNvSpPr txBox="1"/>
          <p:nvPr/>
        </p:nvSpPr>
        <p:spPr>
          <a:xfrm>
            <a:off x="3884226" y="2375884"/>
            <a:ext cx="277685" cy="292388"/>
          </a:xfrm>
          <a:prstGeom prst="rect">
            <a:avLst/>
          </a:prstGeom>
          <a:solidFill>
            <a:srgbClr val="7500C0"/>
          </a:solidFill>
          <a:ln w="1905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lIns="0" tIns="0" rIns="0" bIns="4572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1</a:t>
            </a:r>
            <a:r>
              <a:rPr lang="es-AR" sz="1600" b="1" kern="0" dirty="0">
                <a:solidFill>
                  <a:srgbClr val="FFFFFF"/>
                </a:solidFill>
                <a:latin typeface="Graphik"/>
              </a:rPr>
              <a:t>5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D640F6E3-748B-4ED6-A3A6-88680CB51DD9}"/>
              </a:ext>
            </a:extLst>
          </p:cNvPr>
          <p:cNvSpPr/>
          <p:nvPr/>
        </p:nvSpPr>
        <p:spPr>
          <a:xfrm>
            <a:off x="4244736" y="2248071"/>
            <a:ext cx="2117561" cy="568574"/>
          </a:xfrm>
          <a:prstGeom prst="roundRect">
            <a:avLst/>
          </a:prstGeom>
          <a:solidFill>
            <a:srgbClr val="A100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raphik" panose="020B0503030202060203" pitchFamily="34" charset="0"/>
                <a:ea typeface="+mn-ea"/>
                <a:cs typeface="+mn-cs"/>
              </a:rPr>
              <a:t>The</a:t>
            </a:r>
            <a:r>
              <a:rPr lang="es-AR" sz="1100" dirty="0">
                <a:solidFill>
                  <a:prstClr val="white"/>
                </a:solidFill>
                <a:latin typeface="Graphik" panose="020B0503030202060203" pitchFamily="34" charset="0"/>
              </a:rPr>
              <a:t> </a:t>
            </a:r>
            <a:r>
              <a:rPr lang="es-AR" sz="1100" dirty="0" err="1">
                <a:solidFill>
                  <a:prstClr val="white"/>
                </a:solidFill>
                <a:latin typeface="Graphik" panose="020B0503030202060203" pitchFamily="34" charset="0"/>
              </a:rPr>
              <a:t>Add</a:t>
            </a:r>
            <a:r>
              <a:rPr lang="es-AR" sz="1100" dirty="0">
                <a:solidFill>
                  <a:prstClr val="white"/>
                </a:solidFill>
                <a:latin typeface="Graphik" panose="020B0503030202060203" pitchFamily="34" charset="0"/>
              </a:rPr>
              <a:t> </a:t>
            </a:r>
            <a:r>
              <a:rPr lang="es-AR" sz="1100" dirty="0" err="1">
                <a:solidFill>
                  <a:prstClr val="white"/>
                </a:solidFill>
                <a:latin typeface="Graphik" panose="020B0503030202060203" pitchFamily="34" charset="0"/>
              </a:rPr>
              <a:t>Row</a:t>
            </a:r>
            <a:r>
              <a:rPr lang="es-AR" sz="1100" dirty="0">
                <a:solidFill>
                  <a:prstClr val="white"/>
                </a:solidFill>
                <a:latin typeface="Graphik" panose="020B0503030202060203" pitchFamily="34" charset="0"/>
              </a:rPr>
              <a:t> pop up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AR" sz="1100" dirty="0">
                <a:solidFill>
                  <a:prstClr val="white"/>
                </a:solidFill>
                <a:latin typeface="Graphik" panose="020B0503030202060203" pitchFamily="34" charset="0"/>
              </a:rPr>
              <a:t>box </a:t>
            </a:r>
            <a:r>
              <a:rPr lang="es-AR" sz="1100" dirty="0" err="1">
                <a:solidFill>
                  <a:prstClr val="white"/>
                </a:solidFill>
                <a:latin typeface="Graphik" panose="020B0503030202060203" pitchFamily="34" charset="0"/>
              </a:rPr>
              <a:t>appears</a:t>
            </a:r>
            <a:r>
              <a:rPr lang="es-AR" sz="1100" dirty="0">
                <a:solidFill>
                  <a:prstClr val="white"/>
                </a:solidFill>
                <a:latin typeface="Graphik" panose="020B0503030202060203" pitchFamily="34" charset="0"/>
              </a:rPr>
              <a:t>. </a:t>
            </a:r>
            <a:r>
              <a:rPr lang="es-AR" sz="1100" dirty="0" err="1">
                <a:solidFill>
                  <a:prstClr val="white"/>
                </a:solidFill>
                <a:latin typeface="Graphik" panose="020B0503030202060203" pitchFamily="34" charset="0"/>
              </a:rPr>
              <a:t>Click</a:t>
            </a:r>
            <a:r>
              <a:rPr lang="es-AR" sz="1100" dirty="0">
                <a:solidFill>
                  <a:prstClr val="white"/>
                </a:solidFill>
                <a:latin typeface="Graphik" panose="020B0503030202060203" pitchFamily="34" charset="0"/>
              </a:rPr>
              <a:t> </a:t>
            </a:r>
            <a:r>
              <a:rPr lang="es-AR" sz="1100" dirty="0" err="1">
                <a:solidFill>
                  <a:prstClr val="white"/>
                </a:solidFill>
                <a:latin typeface="Graphik" panose="020B0503030202060203" pitchFamily="34" charset="0"/>
              </a:rPr>
              <a:t>the</a:t>
            </a:r>
            <a:r>
              <a:rPr lang="es-AR" sz="1100" dirty="0">
                <a:solidFill>
                  <a:prstClr val="white"/>
                </a:solidFill>
                <a:latin typeface="Graphik" panose="020B0503030202060203" pitchFamily="34" charset="0"/>
              </a:rPr>
              <a:t> calendar </a:t>
            </a:r>
            <a:r>
              <a:rPr lang="es-AR" sz="1100" dirty="0" err="1">
                <a:solidFill>
                  <a:prstClr val="white"/>
                </a:solidFill>
                <a:latin typeface="Graphik" panose="020B0503030202060203" pitchFamily="34" charset="0"/>
              </a:rPr>
              <a:t>button</a:t>
            </a:r>
            <a:r>
              <a:rPr lang="es-AR" sz="1100" dirty="0">
                <a:solidFill>
                  <a:prstClr val="white"/>
                </a:solidFill>
                <a:latin typeface="Graphik" panose="020B0503030202060203" pitchFamily="34" charset="0"/>
              </a:rPr>
              <a:t> (</a:t>
            </a:r>
            <a:r>
              <a:rPr lang="es-AR" sz="1100" dirty="0" err="1">
                <a:solidFill>
                  <a:prstClr val="white"/>
                </a:solidFill>
                <a:latin typeface="Graphik" panose="020B0503030202060203" pitchFamily="34" charset="0"/>
              </a:rPr>
              <a:t>see</a:t>
            </a:r>
            <a:r>
              <a:rPr lang="es-AR" sz="1100" dirty="0">
                <a:solidFill>
                  <a:prstClr val="white"/>
                </a:solidFill>
                <a:latin typeface="Graphik" panose="020B0503030202060203" pitchFamily="34" charset="0"/>
              </a:rPr>
              <a:t> </a:t>
            </a:r>
            <a:r>
              <a:rPr lang="es-AR" sz="1100" dirty="0" err="1">
                <a:solidFill>
                  <a:prstClr val="white"/>
                </a:solidFill>
                <a:latin typeface="Graphik" panose="020B0503030202060203" pitchFamily="34" charset="0"/>
              </a:rPr>
              <a:t>below</a:t>
            </a:r>
            <a:r>
              <a:rPr lang="es-AR" sz="1100" dirty="0">
                <a:solidFill>
                  <a:prstClr val="white"/>
                </a:solidFill>
                <a:latin typeface="Graphik" panose="020B0503030202060203" pitchFamily="34" charset="0"/>
              </a:rPr>
              <a:t>)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 Semibold" panose="020B0703030202060203" pitchFamily="34" charset="0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54E2CC6-7329-4AFA-A765-2B9A4ACB26A2}"/>
              </a:ext>
            </a:extLst>
          </p:cNvPr>
          <p:cNvSpPr txBox="1"/>
          <p:nvPr/>
        </p:nvSpPr>
        <p:spPr>
          <a:xfrm>
            <a:off x="2243344" y="4316762"/>
            <a:ext cx="277685" cy="292388"/>
          </a:xfrm>
          <a:prstGeom prst="rect">
            <a:avLst/>
          </a:prstGeom>
          <a:solidFill>
            <a:srgbClr val="7500C0"/>
          </a:solidFill>
          <a:ln w="1905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lIns="0" tIns="0" rIns="0" bIns="4572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16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138FE208-0835-4E92-A547-36BA10AE629C}"/>
              </a:ext>
            </a:extLst>
          </p:cNvPr>
          <p:cNvSpPr/>
          <p:nvPr/>
        </p:nvSpPr>
        <p:spPr>
          <a:xfrm>
            <a:off x="2675823" y="4071484"/>
            <a:ext cx="2630103" cy="889941"/>
          </a:xfrm>
          <a:prstGeom prst="roundRect">
            <a:avLst/>
          </a:prstGeom>
          <a:solidFill>
            <a:srgbClr val="A100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raphik" panose="020B0503030202060203" pitchFamily="34" charset="0"/>
                <a:ea typeface="+mn-ea"/>
                <a:cs typeface="+mn-cs"/>
              </a:rPr>
              <a:t>The</a:t>
            </a:r>
            <a:r>
              <a:rPr kumimoji="0" lang="es-A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raphik" panose="020B0503030202060203" pitchFamily="34" charset="0"/>
                <a:ea typeface="+mn-ea"/>
                <a:cs typeface="+mn-cs"/>
              </a:rPr>
              <a:t> calendar </a:t>
            </a:r>
            <a:r>
              <a:rPr kumimoji="0" lang="es-AR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raphik" panose="020B0503030202060203" pitchFamily="34" charset="0"/>
                <a:ea typeface="+mn-ea"/>
                <a:cs typeface="+mn-cs"/>
              </a:rPr>
              <a:t>appears</a:t>
            </a:r>
            <a:r>
              <a:rPr kumimoji="0" lang="es-A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raphik" panose="020B0503030202060203" pitchFamily="34" charset="0"/>
                <a:ea typeface="+mn-ea"/>
                <a:cs typeface="+mn-cs"/>
              </a:rPr>
              <a:t>.  </a:t>
            </a:r>
            <a:r>
              <a:rPr kumimoji="0" lang="es-AR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raphik" panose="020B0503030202060203" pitchFamily="34" charset="0"/>
                <a:ea typeface="+mn-ea"/>
                <a:cs typeface="+mn-cs"/>
              </a:rPr>
              <a:t>Select</a:t>
            </a:r>
            <a:r>
              <a:rPr kumimoji="0" lang="es-A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raphik" panose="020B0503030202060203" pitchFamily="34" charset="0"/>
                <a:ea typeface="+mn-ea"/>
                <a:cs typeface="+mn-cs"/>
              </a:rPr>
              <a:t> a date </a:t>
            </a:r>
            <a:r>
              <a:rPr kumimoji="0" lang="es-AR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raphik" panose="020B0503030202060203" pitchFamily="34" charset="0"/>
                <a:ea typeface="+mn-ea"/>
                <a:cs typeface="+mn-cs"/>
              </a:rPr>
              <a:t>within</a:t>
            </a:r>
            <a:r>
              <a:rPr kumimoji="0" lang="es-A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raphik" panose="020B0503030202060203" pitchFamily="34" charset="0"/>
                <a:ea typeface="+mn-ea"/>
                <a:cs typeface="+mn-cs"/>
              </a:rPr>
              <a:t> </a:t>
            </a:r>
            <a:r>
              <a:rPr kumimoji="0" lang="es-AR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raphik" panose="020B0503030202060203" pitchFamily="34" charset="0"/>
                <a:ea typeface="+mn-ea"/>
                <a:cs typeface="+mn-cs"/>
              </a:rPr>
              <a:t>three</a:t>
            </a:r>
            <a:r>
              <a:rPr kumimoji="0" lang="es-A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raphik" panose="020B0503030202060203" pitchFamily="34" charset="0"/>
                <a:ea typeface="+mn-ea"/>
                <a:cs typeface="+mn-cs"/>
              </a:rPr>
              <a:t> </a:t>
            </a:r>
            <a:r>
              <a:rPr kumimoji="0" lang="es-AR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raphik" panose="020B0503030202060203" pitchFamily="34" charset="0"/>
                <a:ea typeface="+mn-ea"/>
                <a:cs typeface="+mn-cs"/>
              </a:rPr>
              <a:t>days</a:t>
            </a:r>
            <a:r>
              <a:rPr kumimoji="0" lang="es-A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raphik" panose="020B0503030202060203" pitchFamily="34" charset="0"/>
                <a:ea typeface="+mn-ea"/>
                <a:cs typeface="+mn-cs"/>
              </a:rPr>
              <a:t> and </a:t>
            </a:r>
            <a:r>
              <a:rPr kumimoji="0" lang="es-AR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raphik" panose="020B0503030202060203" pitchFamily="34" charset="0"/>
                <a:ea typeface="+mn-ea"/>
                <a:cs typeface="+mn-cs"/>
              </a:rPr>
              <a:t>click</a:t>
            </a:r>
            <a:r>
              <a:rPr kumimoji="0" lang="es-A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raphik" panose="020B0503030202060203" pitchFamily="34" charset="0"/>
                <a:ea typeface="+mn-ea"/>
                <a:cs typeface="+mn-cs"/>
              </a:rPr>
              <a:t> ok.  </a:t>
            </a:r>
            <a:r>
              <a:rPr kumimoji="0" lang="es-AR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raphik" panose="020B0503030202060203" pitchFamily="34" charset="0"/>
                <a:ea typeface="+mn-ea"/>
                <a:cs typeface="+mn-cs"/>
              </a:rPr>
              <a:t>Multiple</a:t>
            </a:r>
            <a:r>
              <a:rPr kumimoji="0" lang="es-A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raphik" panose="020B0503030202060203" pitchFamily="34" charset="0"/>
                <a:ea typeface="+mn-ea"/>
                <a:cs typeface="+mn-cs"/>
              </a:rPr>
              <a:t> dates can be </a:t>
            </a:r>
            <a:r>
              <a:rPr kumimoji="0" lang="es-AR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raphik" panose="020B0503030202060203" pitchFamily="34" charset="0"/>
                <a:ea typeface="+mn-ea"/>
                <a:cs typeface="+mn-cs"/>
              </a:rPr>
              <a:t>selected</a:t>
            </a:r>
            <a:r>
              <a:rPr kumimoji="0" lang="es-A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raphik" panose="020B0503030202060203" pitchFamily="34" charset="0"/>
                <a:ea typeface="+mn-ea"/>
                <a:cs typeface="+mn-cs"/>
              </a:rPr>
              <a:t>.  </a:t>
            </a:r>
            <a:r>
              <a:rPr kumimoji="0" lang="es-AR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raphik" panose="020B0503030202060203" pitchFamily="34" charset="0"/>
                <a:ea typeface="+mn-ea"/>
                <a:cs typeface="+mn-cs"/>
              </a:rPr>
              <a:t>Repeat</a:t>
            </a:r>
            <a:r>
              <a:rPr kumimoji="0" lang="es-A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raphik" panose="020B0503030202060203" pitchFamily="34" charset="0"/>
                <a:ea typeface="+mn-ea"/>
                <a:cs typeface="+mn-cs"/>
              </a:rPr>
              <a:t> </a:t>
            </a:r>
            <a:r>
              <a:rPr kumimoji="0" lang="es-AR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raphik" panose="020B0503030202060203" pitchFamily="34" charset="0"/>
                <a:ea typeface="+mn-ea"/>
                <a:cs typeface="+mn-cs"/>
              </a:rPr>
              <a:t>the</a:t>
            </a:r>
            <a:r>
              <a:rPr kumimoji="0" lang="es-A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raphik" panose="020B0503030202060203" pitchFamily="34" charset="0"/>
                <a:ea typeface="+mn-ea"/>
                <a:cs typeface="+mn-cs"/>
              </a:rPr>
              <a:t> </a:t>
            </a:r>
            <a:r>
              <a:rPr kumimoji="0" lang="es-AR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raphik" panose="020B0503030202060203" pitchFamily="34" charset="0"/>
                <a:ea typeface="+mn-ea"/>
                <a:cs typeface="+mn-cs"/>
              </a:rPr>
              <a:t>process</a:t>
            </a:r>
            <a:r>
              <a:rPr kumimoji="0" lang="es-A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raphik" panose="020B0503030202060203" pitchFamily="34" charset="0"/>
                <a:ea typeface="+mn-ea"/>
                <a:cs typeface="+mn-cs"/>
              </a:rPr>
              <a:t> </a:t>
            </a:r>
            <a:r>
              <a:rPr kumimoji="0" lang="es-AR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raphik" panose="020B0503030202060203" pitchFamily="34" charset="0"/>
                <a:ea typeface="+mn-ea"/>
                <a:cs typeface="+mn-cs"/>
              </a:rPr>
              <a:t>to</a:t>
            </a:r>
            <a:r>
              <a:rPr kumimoji="0" lang="es-A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raphik" panose="020B0503030202060203" pitchFamily="34" charset="0"/>
                <a:ea typeface="+mn-ea"/>
                <a:cs typeface="+mn-cs"/>
              </a:rPr>
              <a:t> </a:t>
            </a:r>
            <a:r>
              <a:rPr kumimoji="0" lang="es-AR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raphik" panose="020B0503030202060203" pitchFamily="34" charset="0"/>
                <a:ea typeface="+mn-ea"/>
                <a:cs typeface="+mn-cs"/>
              </a:rPr>
              <a:t>select</a:t>
            </a:r>
            <a:r>
              <a:rPr kumimoji="0" lang="es-A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raphik" panose="020B0503030202060203" pitchFamily="34" charset="0"/>
                <a:ea typeface="+mn-ea"/>
                <a:cs typeface="+mn-cs"/>
              </a:rPr>
              <a:t> </a:t>
            </a:r>
            <a:r>
              <a:rPr kumimoji="0" lang="es-AR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raphik" panose="020B0503030202060203" pitchFamily="34" charset="0"/>
                <a:ea typeface="+mn-ea"/>
                <a:cs typeface="+mn-cs"/>
              </a:rPr>
              <a:t>additional</a:t>
            </a:r>
            <a:r>
              <a:rPr kumimoji="0" lang="es-A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raphik" panose="020B0503030202060203" pitchFamily="34" charset="0"/>
                <a:ea typeface="+mn-ea"/>
                <a:cs typeface="+mn-cs"/>
              </a:rPr>
              <a:t> dates.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 Semibold" panose="020B0703030202060203" pitchFamily="34" charset="0"/>
              <a:ea typeface="+mn-ea"/>
              <a:cs typeface="+mn-cs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0844DD8-64C3-41EB-8DD0-F406E4FAF0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588" y="5159754"/>
            <a:ext cx="6602090" cy="155919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A8B4DEC-4FCD-402A-A3E9-85882DD55950}"/>
              </a:ext>
            </a:extLst>
          </p:cNvPr>
          <p:cNvSpPr txBox="1"/>
          <p:nvPr/>
        </p:nvSpPr>
        <p:spPr>
          <a:xfrm>
            <a:off x="3114496" y="6284064"/>
            <a:ext cx="277685" cy="292388"/>
          </a:xfrm>
          <a:prstGeom prst="rect">
            <a:avLst/>
          </a:prstGeom>
          <a:solidFill>
            <a:srgbClr val="7500C0"/>
          </a:solidFill>
          <a:ln w="1905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lIns="0" tIns="0" rIns="0" bIns="4572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1</a:t>
            </a:r>
            <a:r>
              <a:rPr lang="es-AR" sz="1600" b="1" kern="0" dirty="0">
                <a:solidFill>
                  <a:srgbClr val="FFFFFF"/>
                </a:solidFill>
                <a:latin typeface="Graphik"/>
              </a:rPr>
              <a:t>7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C009B85F-44F3-4042-BF56-3A6F7CD8F0E6}"/>
              </a:ext>
            </a:extLst>
          </p:cNvPr>
          <p:cNvSpPr/>
          <p:nvPr/>
        </p:nvSpPr>
        <p:spPr>
          <a:xfrm>
            <a:off x="3442635" y="6197023"/>
            <a:ext cx="2063016" cy="466471"/>
          </a:xfrm>
          <a:prstGeom prst="roundRect">
            <a:avLst/>
          </a:prstGeom>
          <a:solidFill>
            <a:srgbClr val="A100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AR" sz="1100" dirty="0">
                <a:solidFill>
                  <a:prstClr val="white"/>
                </a:solidFill>
                <a:latin typeface="Graphik" panose="020B0503030202060203" pitchFamily="34" charset="0"/>
              </a:rPr>
              <a:t>Once </a:t>
            </a:r>
            <a:r>
              <a:rPr lang="es-AR" sz="1100" dirty="0" err="1">
                <a:solidFill>
                  <a:prstClr val="white"/>
                </a:solidFill>
                <a:latin typeface="Graphik" panose="020B0503030202060203" pitchFamily="34" charset="0"/>
              </a:rPr>
              <a:t>all</a:t>
            </a:r>
            <a:r>
              <a:rPr lang="es-AR" sz="1100" dirty="0">
                <a:solidFill>
                  <a:prstClr val="white"/>
                </a:solidFill>
                <a:latin typeface="Graphik" panose="020B0503030202060203" pitchFamily="34" charset="0"/>
              </a:rPr>
              <a:t> </a:t>
            </a:r>
            <a:r>
              <a:rPr lang="es-AR" sz="1100" dirty="0" err="1">
                <a:solidFill>
                  <a:prstClr val="white"/>
                </a:solidFill>
                <a:latin typeface="Graphik" panose="020B0503030202060203" pitchFamily="34" charset="0"/>
              </a:rPr>
              <a:t>the</a:t>
            </a:r>
            <a:r>
              <a:rPr lang="es-AR" sz="1100" dirty="0">
                <a:solidFill>
                  <a:prstClr val="white"/>
                </a:solidFill>
                <a:latin typeface="Graphik" panose="020B0503030202060203" pitchFamily="34" charset="0"/>
              </a:rPr>
              <a:t> dates </a:t>
            </a:r>
            <a:r>
              <a:rPr lang="es-AR" sz="1100" dirty="0" err="1">
                <a:solidFill>
                  <a:prstClr val="white"/>
                </a:solidFill>
                <a:latin typeface="Graphik" panose="020B0503030202060203" pitchFamily="34" charset="0"/>
              </a:rPr>
              <a:t>have</a:t>
            </a:r>
            <a:r>
              <a:rPr lang="es-AR" sz="1100" dirty="0">
                <a:solidFill>
                  <a:prstClr val="white"/>
                </a:solidFill>
                <a:latin typeface="Graphik" panose="020B0503030202060203" pitchFamily="34" charset="0"/>
              </a:rPr>
              <a:t> </a:t>
            </a:r>
            <a:r>
              <a:rPr lang="es-AR" sz="1100" dirty="0" err="1">
                <a:solidFill>
                  <a:prstClr val="white"/>
                </a:solidFill>
                <a:latin typeface="Graphik" panose="020B0503030202060203" pitchFamily="34" charset="0"/>
              </a:rPr>
              <a:t>been</a:t>
            </a:r>
            <a:r>
              <a:rPr lang="es-AR" sz="1100" dirty="0">
                <a:solidFill>
                  <a:prstClr val="white"/>
                </a:solidFill>
                <a:latin typeface="Graphik" panose="020B0503030202060203" pitchFamily="34" charset="0"/>
              </a:rPr>
              <a:t> </a:t>
            </a:r>
            <a:r>
              <a:rPr lang="es-AR" sz="1100" dirty="0" err="1">
                <a:solidFill>
                  <a:prstClr val="white"/>
                </a:solidFill>
                <a:latin typeface="Graphik" panose="020B0503030202060203" pitchFamily="34" charset="0"/>
              </a:rPr>
              <a:t>selected</a:t>
            </a:r>
            <a:r>
              <a:rPr lang="es-AR" sz="1100" dirty="0">
                <a:solidFill>
                  <a:prstClr val="white"/>
                </a:solidFill>
                <a:latin typeface="Graphik" panose="020B0503030202060203" pitchFamily="34" charset="0"/>
              </a:rPr>
              <a:t>, </a:t>
            </a:r>
            <a:r>
              <a:rPr lang="es-AR" sz="1100" dirty="0" err="1">
                <a:solidFill>
                  <a:prstClr val="white"/>
                </a:solidFill>
                <a:latin typeface="Graphik" panose="020B0503030202060203" pitchFamily="34" charset="0"/>
              </a:rPr>
              <a:t>click</a:t>
            </a:r>
            <a:r>
              <a:rPr lang="es-AR" sz="1100" dirty="0">
                <a:solidFill>
                  <a:prstClr val="white"/>
                </a:solidFill>
                <a:latin typeface="Graphik" panose="020B0503030202060203" pitchFamily="34" charset="0"/>
              </a:rPr>
              <a:t> </a:t>
            </a:r>
            <a:r>
              <a:rPr lang="es-AR" sz="1100" dirty="0" err="1">
                <a:solidFill>
                  <a:prstClr val="white"/>
                </a:solidFill>
                <a:latin typeface="Graphik" panose="020B0503030202060203" pitchFamily="34" charset="0"/>
              </a:rPr>
              <a:t>Add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 Semibold" panose="020B0703030202060203" pitchFamily="34" charset="0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7421744-AD79-4C64-BF97-700987DE6478}"/>
              </a:ext>
            </a:extLst>
          </p:cNvPr>
          <p:cNvSpPr/>
          <p:nvPr/>
        </p:nvSpPr>
        <p:spPr>
          <a:xfrm>
            <a:off x="413876" y="750767"/>
            <a:ext cx="673779" cy="292388"/>
          </a:xfrm>
          <a:prstGeom prst="rect">
            <a:avLst/>
          </a:prstGeom>
          <a:noFill/>
          <a:ln w="38100" cap="flat" cmpd="sng" algn="ctr">
            <a:solidFill>
              <a:srgbClr val="A100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CCC8013-1B3A-459F-A881-8A6940D5A5EC}"/>
              </a:ext>
            </a:extLst>
          </p:cNvPr>
          <p:cNvSpPr/>
          <p:nvPr/>
        </p:nvSpPr>
        <p:spPr>
          <a:xfrm>
            <a:off x="6535553" y="2404759"/>
            <a:ext cx="365761" cy="292388"/>
          </a:xfrm>
          <a:prstGeom prst="rect">
            <a:avLst/>
          </a:prstGeom>
          <a:noFill/>
          <a:ln w="38100" cap="flat" cmpd="sng" algn="ctr">
            <a:solidFill>
              <a:srgbClr val="A100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9E1037A-39A0-49AE-8487-EEDCFA1CA82A}"/>
              </a:ext>
            </a:extLst>
          </p:cNvPr>
          <p:cNvGrpSpPr/>
          <p:nvPr/>
        </p:nvGrpSpPr>
        <p:grpSpPr>
          <a:xfrm>
            <a:off x="7327517" y="3628083"/>
            <a:ext cx="3147443" cy="1048122"/>
            <a:chOff x="717167" y="4673928"/>
            <a:chExt cx="3163953" cy="1048122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774D15A1-818D-4BA4-967B-318639748263}"/>
                </a:ext>
              </a:extLst>
            </p:cNvPr>
            <p:cNvSpPr/>
            <p:nvPr/>
          </p:nvSpPr>
          <p:spPr>
            <a:xfrm>
              <a:off x="960211" y="4829826"/>
              <a:ext cx="2920909" cy="892224"/>
            </a:xfrm>
            <a:prstGeom prst="roundRect">
              <a:avLst/>
            </a:prstGeom>
            <a:solidFill>
              <a:srgbClr val="6800A2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91440" tIns="45720" rIns="91440" bIns="4572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AR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raphik"/>
                  <a:ea typeface="+mn-ea"/>
                  <a:cs typeface="+mn-cs"/>
                </a:rPr>
                <a:t>Note!</a:t>
              </a:r>
              <a:r>
                <a:rPr kumimoji="0" lang="es-AR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raphik"/>
                  <a:ea typeface="+mn-ea"/>
                  <a:cs typeface="+mn-cs"/>
                </a:rPr>
                <a:t> </a:t>
              </a:r>
              <a:r>
                <a:rPr lang="en-US" sz="1100" kern="0" dirty="0">
                  <a:solidFill>
                    <a:srgbClr val="FFFFFF"/>
                  </a:solidFill>
                  <a:latin typeface="Graphik"/>
                </a:rPr>
                <a:t>A date must be selected within three days of initiating the departure.  The system will not allow a date further out to be picked</a:t>
              </a:r>
              <a:endPara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raphik"/>
                <a:ea typeface="+mn-ea"/>
                <a:cs typeface="+mn-cs"/>
              </a:endParaRPr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0D287D90-80AF-4F42-BD3D-D9B40E68A34C}"/>
                </a:ext>
              </a:extLst>
            </p:cNvPr>
            <p:cNvGrpSpPr/>
            <p:nvPr/>
          </p:nvGrpSpPr>
          <p:grpSpPr>
            <a:xfrm>
              <a:off x="717167" y="4673928"/>
              <a:ext cx="447335" cy="447335"/>
              <a:chOff x="8699399" y="1039520"/>
              <a:chExt cx="447335" cy="447335"/>
            </a:xfrm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0CA3326B-A5DE-40F7-B5A6-0F1EB00F1C67}"/>
                  </a:ext>
                </a:extLst>
              </p:cNvPr>
              <p:cNvSpPr/>
              <p:nvPr/>
            </p:nvSpPr>
            <p:spPr>
              <a:xfrm>
                <a:off x="8699399" y="1039520"/>
                <a:ext cx="447335" cy="447335"/>
              </a:xfrm>
              <a:prstGeom prst="ellipse">
                <a:avLst/>
              </a:prstGeom>
              <a:solidFill>
                <a:schemeClr val="tx2">
                  <a:lumMod val="5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6" name="Freeform 343">
                <a:extLst>
                  <a:ext uri="{FF2B5EF4-FFF2-40B4-BE49-F238E27FC236}">
                    <a16:creationId xmlns:a16="http://schemas.microsoft.com/office/drawing/2014/main" id="{32D9A021-3082-44FE-AFB3-2430E86A56D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948123" y="1134043"/>
                <a:ext cx="112502" cy="101763"/>
              </a:xfrm>
              <a:custGeom>
                <a:avLst/>
                <a:gdLst>
                  <a:gd name="T0" fmla="*/ 70 w 134"/>
                  <a:gd name="T1" fmla="*/ 0 h 150"/>
                  <a:gd name="T2" fmla="*/ 70 w 134"/>
                  <a:gd name="T3" fmla="*/ 0 h 150"/>
                  <a:gd name="T4" fmla="*/ 36 w 134"/>
                  <a:gd name="T5" fmla="*/ 53 h 150"/>
                  <a:gd name="T6" fmla="*/ 0 w 134"/>
                  <a:gd name="T7" fmla="*/ 104 h 150"/>
                  <a:gd name="T8" fmla="*/ 0 w 134"/>
                  <a:gd name="T9" fmla="*/ 104 h 150"/>
                  <a:gd name="T10" fmla="*/ 3 w 134"/>
                  <a:gd name="T11" fmla="*/ 118 h 150"/>
                  <a:gd name="T12" fmla="*/ 3 w 134"/>
                  <a:gd name="T13" fmla="*/ 118 h 150"/>
                  <a:gd name="T14" fmla="*/ 9 w 134"/>
                  <a:gd name="T15" fmla="*/ 127 h 150"/>
                  <a:gd name="T16" fmla="*/ 9 w 134"/>
                  <a:gd name="T17" fmla="*/ 127 h 150"/>
                  <a:gd name="T18" fmla="*/ 30 w 134"/>
                  <a:gd name="T19" fmla="*/ 131 h 150"/>
                  <a:gd name="T20" fmla="*/ 62 w 134"/>
                  <a:gd name="T21" fmla="*/ 137 h 150"/>
                  <a:gd name="T22" fmla="*/ 62 w 134"/>
                  <a:gd name="T23" fmla="*/ 137 h 150"/>
                  <a:gd name="T24" fmla="*/ 134 w 134"/>
                  <a:gd name="T25" fmla="*/ 150 h 150"/>
                  <a:gd name="T26" fmla="*/ 134 w 134"/>
                  <a:gd name="T27" fmla="*/ 150 h 150"/>
                  <a:gd name="T28" fmla="*/ 134 w 134"/>
                  <a:gd name="T29" fmla="*/ 129 h 150"/>
                  <a:gd name="T30" fmla="*/ 132 w 134"/>
                  <a:gd name="T31" fmla="*/ 108 h 150"/>
                  <a:gd name="T32" fmla="*/ 126 w 134"/>
                  <a:gd name="T33" fmla="*/ 87 h 150"/>
                  <a:gd name="T34" fmla="*/ 121 w 134"/>
                  <a:gd name="T35" fmla="*/ 69 h 150"/>
                  <a:gd name="T36" fmla="*/ 121 w 134"/>
                  <a:gd name="T37" fmla="*/ 69 h 150"/>
                  <a:gd name="T38" fmla="*/ 111 w 134"/>
                  <a:gd name="T39" fmla="*/ 50 h 150"/>
                  <a:gd name="T40" fmla="*/ 100 w 134"/>
                  <a:gd name="T41" fmla="*/ 31 h 150"/>
                  <a:gd name="T42" fmla="*/ 87 w 134"/>
                  <a:gd name="T43" fmla="*/ 16 h 150"/>
                  <a:gd name="T44" fmla="*/ 70 w 134"/>
                  <a:gd name="T45" fmla="*/ 0 h 150"/>
                  <a:gd name="T46" fmla="*/ 70 w 134"/>
                  <a:gd name="T47" fmla="*/ 0 h 150"/>
                  <a:gd name="T48" fmla="*/ 87 w 134"/>
                  <a:gd name="T49" fmla="*/ 82 h 150"/>
                  <a:gd name="T50" fmla="*/ 87 w 134"/>
                  <a:gd name="T51" fmla="*/ 82 h 150"/>
                  <a:gd name="T52" fmla="*/ 81 w 134"/>
                  <a:gd name="T53" fmla="*/ 67 h 150"/>
                  <a:gd name="T54" fmla="*/ 77 w 134"/>
                  <a:gd name="T55" fmla="*/ 50 h 150"/>
                  <a:gd name="T56" fmla="*/ 73 w 134"/>
                  <a:gd name="T57" fmla="*/ 33 h 150"/>
                  <a:gd name="T58" fmla="*/ 73 w 134"/>
                  <a:gd name="T59" fmla="*/ 16 h 150"/>
                  <a:gd name="T60" fmla="*/ 73 w 134"/>
                  <a:gd name="T61" fmla="*/ 16 h 150"/>
                  <a:gd name="T62" fmla="*/ 83 w 134"/>
                  <a:gd name="T63" fmla="*/ 29 h 150"/>
                  <a:gd name="T64" fmla="*/ 92 w 134"/>
                  <a:gd name="T65" fmla="*/ 42 h 150"/>
                  <a:gd name="T66" fmla="*/ 102 w 134"/>
                  <a:gd name="T67" fmla="*/ 57 h 150"/>
                  <a:gd name="T68" fmla="*/ 109 w 134"/>
                  <a:gd name="T69" fmla="*/ 72 h 150"/>
                  <a:gd name="T70" fmla="*/ 109 w 134"/>
                  <a:gd name="T71" fmla="*/ 72 h 150"/>
                  <a:gd name="T72" fmla="*/ 115 w 134"/>
                  <a:gd name="T73" fmla="*/ 87 h 150"/>
                  <a:gd name="T74" fmla="*/ 119 w 134"/>
                  <a:gd name="T75" fmla="*/ 104 h 150"/>
                  <a:gd name="T76" fmla="*/ 123 w 134"/>
                  <a:gd name="T77" fmla="*/ 121 h 150"/>
                  <a:gd name="T78" fmla="*/ 125 w 134"/>
                  <a:gd name="T79" fmla="*/ 137 h 150"/>
                  <a:gd name="T80" fmla="*/ 125 w 134"/>
                  <a:gd name="T81" fmla="*/ 137 h 150"/>
                  <a:gd name="T82" fmla="*/ 113 w 134"/>
                  <a:gd name="T83" fmla="*/ 125 h 150"/>
                  <a:gd name="T84" fmla="*/ 104 w 134"/>
                  <a:gd name="T85" fmla="*/ 112 h 150"/>
                  <a:gd name="T86" fmla="*/ 94 w 134"/>
                  <a:gd name="T87" fmla="*/ 97 h 150"/>
                  <a:gd name="T88" fmla="*/ 87 w 134"/>
                  <a:gd name="T89" fmla="*/ 82 h 150"/>
                  <a:gd name="T90" fmla="*/ 87 w 134"/>
                  <a:gd name="T91" fmla="*/ 82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34" h="150">
                    <a:moveTo>
                      <a:pt x="70" y="0"/>
                    </a:moveTo>
                    <a:lnTo>
                      <a:pt x="70" y="0"/>
                    </a:lnTo>
                    <a:lnTo>
                      <a:pt x="36" y="53"/>
                    </a:lnTo>
                    <a:lnTo>
                      <a:pt x="0" y="104"/>
                    </a:lnTo>
                    <a:lnTo>
                      <a:pt x="0" y="104"/>
                    </a:lnTo>
                    <a:lnTo>
                      <a:pt x="3" y="118"/>
                    </a:lnTo>
                    <a:lnTo>
                      <a:pt x="3" y="118"/>
                    </a:lnTo>
                    <a:lnTo>
                      <a:pt x="9" y="127"/>
                    </a:lnTo>
                    <a:lnTo>
                      <a:pt x="9" y="127"/>
                    </a:lnTo>
                    <a:lnTo>
                      <a:pt x="30" y="131"/>
                    </a:lnTo>
                    <a:lnTo>
                      <a:pt x="62" y="137"/>
                    </a:lnTo>
                    <a:lnTo>
                      <a:pt x="62" y="137"/>
                    </a:lnTo>
                    <a:lnTo>
                      <a:pt x="134" y="150"/>
                    </a:lnTo>
                    <a:lnTo>
                      <a:pt x="134" y="150"/>
                    </a:lnTo>
                    <a:lnTo>
                      <a:pt x="134" y="129"/>
                    </a:lnTo>
                    <a:lnTo>
                      <a:pt x="132" y="108"/>
                    </a:lnTo>
                    <a:lnTo>
                      <a:pt x="126" y="87"/>
                    </a:lnTo>
                    <a:lnTo>
                      <a:pt x="121" y="69"/>
                    </a:lnTo>
                    <a:lnTo>
                      <a:pt x="121" y="69"/>
                    </a:lnTo>
                    <a:lnTo>
                      <a:pt x="111" y="50"/>
                    </a:lnTo>
                    <a:lnTo>
                      <a:pt x="100" y="31"/>
                    </a:lnTo>
                    <a:lnTo>
                      <a:pt x="87" y="16"/>
                    </a:lnTo>
                    <a:lnTo>
                      <a:pt x="70" y="0"/>
                    </a:lnTo>
                    <a:lnTo>
                      <a:pt x="70" y="0"/>
                    </a:lnTo>
                    <a:close/>
                    <a:moveTo>
                      <a:pt x="87" y="82"/>
                    </a:moveTo>
                    <a:lnTo>
                      <a:pt x="87" y="82"/>
                    </a:lnTo>
                    <a:lnTo>
                      <a:pt x="81" y="67"/>
                    </a:lnTo>
                    <a:lnTo>
                      <a:pt x="77" y="50"/>
                    </a:lnTo>
                    <a:lnTo>
                      <a:pt x="73" y="33"/>
                    </a:lnTo>
                    <a:lnTo>
                      <a:pt x="73" y="16"/>
                    </a:lnTo>
                    <a:lnTo>
                      <a:pt x="73" y="16"/>
                    </a:lnTo>
                    <a:lnTo>
                      <a:pt x="83" y="29"/>
                    </a:lnTo>
                    <a:lnTo>
                      <a:pt x="92" y="42"/>
                    </a:lnTo>
                    <a:lnTo>
                      <a:pt x="102" y="57"/>
                    </a:lnTo>
                    <a:lnTo>
                      <a:pt x="109" y="72"/>
                    </a:lnTo>
                    <a:lnTo>
                      <a:pt x="109" y="72"/>
                    </a:lnTo>
                    <a:lnTo>
                      <a:pt x="115" y="87"/>
                    </a:lnTo>
                    <a:lnTo>
                      <a:pt x="119" y="104"/>
                    </a:lnTo>
                    <a:lnTo>
                      <a:pt x="123" y="121"/>
                    </a:lnTo>
                    <a:lnTo>
                      <a:pt x="125" y="137"/>
                    </a:lnTo>
                    <a:lnTo>
                      <a:pt x="125" y="137"/>
                    </a:lnTo>
                    <a:lnTo>
                      <a:pt x="113" y="125"/>
                    </a:lnTo>
                    <a:lnTo>
                      <a:pt x="104" y="112"/>
                    </a:lnTo>
                    <a:lnTo>
                      <a:pt x="94" y="97"/>
                    </a:lnTo>
                    <a:lnTo>
                      <a:pt x="87" y="82"/>
                    </a:lnTo>
                    <a:lnTo>
                      <a:pt x="87" y="82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2345" tIns="31173" rIns="62345" bIns="3117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E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7" name="Freeform 344">
                <a:extLst>
                  <a:ext uri="{FF2B5EF4-FFF2-40B4-BE49-F238E27FC236}">
                    <a16:creationId xmlns:a16="http://schemas.microsoft.com/office/drawing/2014/main" id="{F51E7FB7-61F3-44E0-A7D1-0D22EEBD05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98215" y="1223413"/>
                <a:ext cx="192261" cy="205561"/>
              </a:xfrm>
              <a:custGeom>
                <a:avLst/>
                <a:gdLst>
                  <a:gd name="T0" fmla="*/ 229 w 229"/>
                  <a:gd name="T1" fmla="*/ 78 h 303"/>
                  <a:gd name="T2" fmla="*/ 229 w 229"/>
                  <a:gd name="T3" fmla="*/ 76 h 303"/>
                  <a:gd name="T4" fmla="*/ 227 w 229"/>
                  <a:gd name="T5" fmla="*/ 34 h 303"/>
                  <a:gd name="T6" fmla="*/ 197 w 229"/>
                  <a:gd name="T7" fmla="*/ 61 h 303"/>
                  <a:gd name="T8" fmla="*/ 172 w 229"/>
                  <a:gd name="T9" fmla="*/ 53 h 303"/>
                  <a:gd name="T10" fmla="*/ 167 w 229"/>
                  <a:gd name="T11" fmla="*/ 51 h 303"/>
                  <a:gd name="T12" fmla="*/ 155 w 229"/>
                  <a:gd name="T13" fmla="*/ 51 h 303"/>
                  <a:gd name="T14" fmla="*/ 153 w 229"/>
                  <a:gd name="T15" fmla="*/ 66 h 303"/>
                  <a:gd name="T16" fmla="*/ 148 w 229"/>
                  <a:gd name="T17" fmla="*/ 112 h 303"/>
                  <a:gd name="T18" fmla="*/ 144 w 229"/>
                  <a:gd name="T19" fmla="*/ 61 h 303"/>
                  <a:gd name="T20" fmla="*/ 129 w 229"/>
                  <a:gd name="T21" fmla="*/ 51 h 303"/>
                  <a:gd name="T22" fmla="*/ 131 w 229"/>
                  <a:gd name="T23" fmla="*/ 65 h 303"/>
                  <a:gd name="T24" fmla="*/ 114 w 229"/>
                  <a:gd name="T25" fmla="*/ 80 h 303"/>
                  <a:gd name="T26" fmla="*/ 106 w 229"/>
                  <a:gd name="T27" fmla="*/ 65 h 303"/>
                  <a:gd name="T28" fmla="*/ 114 w 229"/>
                  <a:gd name="T29" fmla="*/ 55 h 303"/>
                  <a:gd name="T30" fmla="*/ 108 w 229"/>
                  <a:gd name="T31" fmla="*/ 55 h 303"/>
                  <a:gd name="T32" fmla="*/ 64 w 229"/>
                  <a:gd name="T33" fmla="*/ 53 h 303"/>
                  <a:gd name="T34" fmla="*/ 27 w 229"/>
                  <a:gd name="T35" fmla="*/ 0 h 303"/>
                  <a:gd name="T36" fmla="*/ 0 w 229"/>
                  <a:gd name="T37" fmla="*/ 19 h 303"/>
                  <a:gd name="T38" fmla="*/ 44 w 229"/>
                  <a:gd name="T39" fmla="*/ 74 h 303"/>
                  <a:gd name="T40" fmla="*/ 45 w 229"/>
                  <a:gd name="T41" fmla="*/ 76 h 303"/>
                  <a:gd name="T42" fmla="*/ 45 w 229"/>
                  <a:gd name="T43" fmla="*/ 76 h 303"/>
                  <a:gd name="T44" fmla="*/ 57 w 229"/>
                  <a:gd name="T45" fmla="*/ 82 h 303"/>
                  <a:gd name="T46" fmla="*/ 57 w 229"/>
                  <a:gd name="T47" fmla="*/ 82 h 303"/>
                  <a:gd name="T48" fmla="*/ 61 w 229"/>
                  <a:gd name="T49" fmla="*/ 82 h 303"/>
                  <a:gd name="T50" fmla="*/ 98 w 229"/>
                  <a:gd name="T51" fmla="*/ 82 h 303"/>
                  <a:gd name="T52" fmla="*/ 104 w 229"/>
                  <a:gd name="T53" fmla="*/ 178 h 303"/>
                  <a:gd name="T54" fmla="*/ 114 w 229"/>
                  <a:gd name="T55" fmla="*/ 303 h 303"/>
                  <a:gd name="T56" fmla="*/ 131 w 229"/>
                  <a:gd name="T57" fmla="*/ 231 h 303"/>
                  <a:gd name="T58" fmla="*/ 142 w 229"/>
                  <a:gd name="T59" fmla="*/ 180 h 303"/>
                  <a:gd name="T60" fmla="*/ 167 w 229"/>
                  <a:gd name="T61" fmla="*/ 229 h 303"/>
                  <a:gd name="T62" fmla="*/ 170 w 229"/>
                  <a:gd name="T63" fmla="*/ 256 h 303"/>
                  <a:gd name="T64" fmla="*/ 208 w 229"/>
                  <a:gd name="T65" fmla="*/ 282 h 303"/>
                  <a:gd name="T66" fmla="*/ 206 w 229"/>
                  <a:gd name="T67" fmla="*/ 265 h 303"/>
                  <a:gd name="T68" fmla="*/ 203 w 229"/>
                  <a:gd name="T69" fmla="*/ 227 h 303"/>
                  <a:gd name="T70" fmla="*/ 197 w 229"/>
                  <a:gd name="T71" fmla="*/ 205 h 303"/>
                  <a:gd name="T72" fmla="*/ 187 w 229"/>
                  <a:gd name="T73" fmla="*/ 176 h 303"/>
                  <a:gd name="T74" fmla="*/ 187 w 229"/>
                  <a:gd name="T75" fmla="*/ 176 h 303"/>
                  <a:gd name="T76" fmla="*/ 176 w 229"/>
                  <a:gd name="T77" fmla="*/ 84 h 303"/>
                  <a:gd name="T78" fmla="*/ 203 w 229"/>
                  <a:gd name="T79" fmla="*/ 91 h 303"/>
                  <a:gd name="T80" fmla="*/ 208 w 229"/>
                  <a:gd name="T81" fmla="*/ 93 h 303"/>
                  <a:gd name="T82" fmla="*/ 210 w 229"/>
                  <a:gd name="T83" fmla="*/ 93 h 303"/>
                  <a:gd name="T84" fmla="*/ 229 w 229"/>
                  <a:gd name="T85" fmla="*/ 80 h 3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29" h="303">
                    <a:moveTo>
                      <a:pt x="229" y="80"/>
                    </a:moveTo>
                    <a:lnTo>
                      <a:pt x="229" y="78"/>
                    </a:lnTo>
                    <a:lnTo>
                      <a:pt x="229" y="78"/>
                    </a:lnTo>
                    <a:lnTo>
                      <a:pt x="229" y="76"/>
                    </a:lnTo>
                    <a:lnTo>
                      <a:pt x="229" y="74"/>
                    </a:lnTo>
                    <a:lnTo>
                      <a:pt x="227" y="34"/>
                    </a:lnTo>
                    <a:lnTo>
                      <a:pt x="195" y="29"/>
                    </a:lnTo>
                    <a:lnTo>
                      <a:pt x="197" y="61"/>
                    </a:lnTo>
                    <a:lnTo>
                      <a:pt x="172" y="53"/>
                    </a:lnTo>
                    <a:lnTo>
                      <a:pt x="172" y="53"/>
                    </a:lnTo>
                    <a:lnTo>
                      <a:pt x="167" y="51"/>
                    </a:lnTo>
                    <a:lnTo>
                      <a:pt x="167" y="51"/>
                    </a:lnTo>
                    <a:lnTo>
                      <a:pt x="155" y="51"/>
                    </a:lnTo>
                    <a:lnTo>
                      <a:pt x="155" y="51"/>
                    </a:lnTo>
                    <a:lnTo>
                      <a:pt x="165" y="59"/>
                    </a:lnTo>
                    <a:lnTo>
                      <a:pt x="153" y="66"/>
                    </a:lnTo>
                    <a:lnTo>
                      <a:pt x="161" y="76"/>
                    </a:lnTo>
                    <a:lnTo>
                      <a:pt x="148" y="112"/>
                    </a:lnTo>
                    <a:lnTo>
                      <a:pt x="140" y="63"/>
                    </a:lnTo>
                    <a:lnTo>
                      <a:pt x="144" y="61"/>
                    </a:lnTo>
                    <a:lnTo>
                      <a:pt x="140" y="51"/>
                    </a:lnTo>
                    <a:lnTo>
                      <a:pt x="129" y="51"/>
                    </a:lnTo>
                    <a:lnTo>
                      <a:pt x="127" y="63"/>
                    </a:lnTo>
                    <a:lnTo>
                      <a:pt x="131" y="65"/>
                    </a:lnTo>
                    <a:lnTo>
                      <a:pt x="132" y="114"/>
                    </a:lnTo>
                    <a:lnTo>
                      <a:pt x="114" y="80"/>
                    </a:lnTo>
                    <a:lnTo>
                      <a:pt x="117" y="70"/>
                    </a:lnTo>
                    <a:lnTo>
                      <a:pt x="106" y="65"/>
                    </a:lnTo>
                    <a:lnTo>
                      <a:pt x="115" y="55"/>
                    </a:lnTo>
                    <a:lnTo>
                      <a:pt x="114" y="55"/>
                    </a:lnTo>
                    <a:lnTo>
                      <a:pt x="114" y="55"/>
                    </a:lnTo>
                    <a:lnTo>
                      <a:pt x="108" y="55"/>
                    </a:lnTo>
                    <a:lnTo>
                      <a:pt x="78" y="53"/>
                    </a:lnTo>
                    <a:lnTo>
                      <a:pt x="64" y="53"/>
                    </a:lnTo>
                    <a:lnTo>
                      <a:pt x="62" y="49"/>
                    </a:lnTo>
                    <a:lnTo>
                      <a:pt x="27" y="0"/>
                    </a:lnTo>
                    <a:lnTo>
                      <a:pt x="27" y="0"/>
                    </a:lnTo>
                    <a:lnTo>
                      <a:pt x="0" y="19"/>
                    </a:lnTo>
                    <a:lnTo>
                      <a:pt x="38" y="68"/>
                    </a:lnTo>
                    <a:lnTo>
                      <a:pt x="44" y="74"/>
                    </a:lnTo>
                    <a:lnTo>
                      <a:pt x="44" y="76"/>
                    </a:lnTo>
                    <a:lnTo>
                      <a:pt x="45" y="76"/>
                    </a:lnTo>
                    <a:lnTo>
                      <a:pt x="45" y="76"/>
                    </a:lnTo>
                    <a:lnTo>
                      <a:pt x="45" y="76"/>
                    </a:lnTo>
                    <a:lnTo>
                      <a:pt x="57" y="82"/>
                    </a:lnTo>
                    <a:lnTo>
                      <a:pt x="57" y="82"/>
                    </a:lnTo>
                    <a:lnTo>
                      <a:pt x="57" y="82"/>
                    </a:lnTo>
                    <a:lnTo>
                      <a:pt x="57" y="82"/>
                    </a:lnTo>
                    <a:lnTo>
                      <a:pt x="57" y="82"/>
                    </a:lnTo>
                    <a:lnTo>
                      <a:pt x="61" y="82"/>
                    </a:lnTo>
                    <a:lnTo>
                      <a:pt x="78" y="82"/>
                    </a:lnTo>
                    <a:lnTo>
                      <a:pt x="98" y="82"/>
                    </a:lnTo>
                    <a:lnTo>
                      <a:pt x="98" y="82"/>
                    </a:lnTo>
                    <a:lnTo>
                      <a:pt x="104" y="178"/>
                    </a:lnTo>
                    <a:lnTo>
                      <a:pt x="79" y="295"/>
                    </a:lnTo>
                    <a:lnTo>
                      <a:pt x="114" y="303"/>
                    </a:lnTo>
                    <a:lnTo>
                      <a:pt x="114" y="303"/>
                    </a:lnTo>
                    <a:lnTo>
                      <a:pt x="131" y="231"/>
                    </a:lnTo>
                    <a:lnTo>
                      <a:pt x="142" y="180"/>
                    </a:lnTo>
                    <a:lnTo>
                      <a:pt x="142" y="180"/>
                    </a:lnTo>
                    <a:lnTo>
                      <a:pt x="150" y="180"/>
                    </a:lnTo>
                    <a:lnTo>
                      <a:pt x="167" y="229"/>
                    </a:lnTo>
                    <a:lnTo>
                      <a:pt x="167" y="229"/>
                    </a:lnTo>
                    <a:lnTo>
                      <a:pt x="170" y="256"/>
                    </a:lnTo>
                    <a:lnTo>
                      <a:pt x="174" y="286"/>
                    </a:lnTo>
                    <a:lnTo>
                      <a:pt x="208" y="282"/>
                    </a:lnTo>
                    <a:lnTo>
                      <a:pt x="208" y="282"/>
                    </a:lnTo>
                    <a:lnTo>
                      <a:pt x="206" y="265"/>
                    </a:lnTo>
                    <a:lnTo>
                      <a:pt x="206" y="246"/>
                    </a:lnTo>
                    <a:lnTo>
                      <a:pt x="203" y="227"/>
                    </a:lnTo>
                    <a:lnTo>
                      <a:pt x="201" y="216"/>
                    </a:lnTo>
                    <a:lnTo>
                      <a:pt x="197" y="205"/>
                    </a:lnTo>
                    <a:lnTo>
                      <a:pt x="197" y="205"/>
                    </a:lnTo>
                    <a:lnTo>
                      <a:pt x="187" y="176"/>
                    </a:lnTo>
                    <a:lnTo>
                      <a:pt x="187" y="176"/>
                    </a:lnTo>
                    <a:lnTo>
                      <a:pt x="187" y="176"/>
                    </a:lnTo>
                    <a:lnTo>
                      <a:pt x="187" y="176"/>
                    </a:lnTo>
                    <a:lnTo>
                      <a:pt x="176" y="84"/>
                    </a:lnTo>
                    <a:lnTo>
                      <a:pt x="189" y="87"/>
                    </a:lnTo>
                    <a:lnTo>
                      <a:pt x="203" y="91"/>
                    </a:lnTo>
                    <a:lnTo>
                      <a:pt x="208" y="93"/>
                    </a:lnTo>
                    <a:lnTo>
                      <a:pt x="208" y="93"/>
                    </a:lnTo>
                    <a:lnTo>
                      <a:pt x="210" y="93"/>
                    </a:lnTo>
                    <a:lnTo>
                      <a:pt x="210" y="93"/>
                    </a:lnTo>
                    <a:lnTo>
                      <a:pt x="210" y="93"/>
                    </a:lnTo>
                    <a:lnTo>
                      <a:pt x="229" y="80"/>
                    </a:lnTo>
                    <a:lnTo>
                      <a:pt x="229" y="8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2345" tIns="31173" rIns="62345" bIns="3117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E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8" name="Freeform 336">
                <a:extLst>
                  <a:ext uri="{FF2B5EF4-FFF2-40B4-BE49-F238E27FC236}">
                    <a16:creationId xmlns:a16="http://schemas.microsoft.com/office/drawing/2014/main" id="{5C7E3E0D-22FC-4224-B47C-AA1502ABD0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89482" y="1216619"/>
                <a:ext cx="41139" cy="38670"/>
              </a:xfrm>
              <a:custGeom>
                <a:avLst/>
                <a:gdLst>
                  <a:gd name="T0" fmla="*/ 36 w 49"/>
                  <a:gd name="T1" fmla="*/ 57 h 57"/>
                  <a:gd name="T2" fmla="*/ 36 w 49"/>
                  <a:gd name="T3" fmla="*/ 57 h 57"/>
                  <a:gd name="T4" fmla="*/ 40 w 49"/>
                  <a:gd name="T5" fmla="*/ 53 h 57"/>
                  <a:gd name="T6" fmla="*/ 43 w 49"/>
                  <a:gd name="T7" fmla="*/ 51 h 57"/>
                  <a:gd name="T8" fmla="*/ 49 w 49"/>
                  <a:gd name="T9" fmla="*/ 42 h 57"/>
                  <a:gd name="T10" fmla="*/ 49 w 49"/>
                  <a:gd name="T11" fmla="*/ 30 h 57"/>
                  <a:gd name="T12" fmla="*/ 47 w 49"/>
                  <a:gd name="T13" fmla="*/ 19 h 57"/>
                  <a:gd name="T14" fmla="*/ 47 w 49"/>
                  <a:gd name="T15" fmla="*/ 19 h 57"/>
                  <a:gd name="T16" fmla="*/ 42 w 49"/>
                  <a:gd name="T17" fmla="*/ 9 h 57"/>
                  <a:gd name="T18" fmla="*/ 32 w 49"/>
                  <a:gd name="T19" fmla="*/ 2 h 57"/>
                  <a:gd name="T20" fmla="*/ 23 w 49"/>
                  <a:gd name="T21" fmla="*/ 0 h 57"/>
                  <a:gd name="T22" fmla="*/ 19 w 49"/>
                  <a:gd name="T23" fmla="*/ 0 h 57"/>
                  <a:gd name="T24" fmla="*/ 13 w 49"/>
                  <a:gd name="T25" fmla="*/ 2 h 57"/>
                  <a:gd name="T26" fmla="*/ 13 w 49"/>
                  <a:gd name="T27" fmla="*/ 2 h 57"/>
                  <a:gd name="T28" fmla="*/ 9 w 49"/>
                  <a:gd name="T29" fmla="*/ 4 h 57"/>
                  <a:gd name="T30" fmla="*/ 6 w 49"/>
                  <a:gd name="T31" fmla="*/ 8 h 57"/>
                  <a:gd name="T32" fmla="*/ 2 w 49"/>
                  <a:gd name="T33" fmla="*/ 15 h 57"/>
                  <a:gd name="T34" fmla="*/ 0 w 49"/>
                  <a:gd name="T35" fmla="*/ 26 h 57"/>
                  <a:gd name="T36" fmla="*/ 2 w 49"/>
                  <a:gd name="T37" fmla="*/ 38 h 57"/>
                  <a:gd name="T38" fmla="*/ 2 w 49"/>
                  <a:gd name="T39" fmla="*/ 38 h 57"/>
                  <a:gd name="T40" fmla="*/ 9 w 49"/>
                  <a:gd name="T41" fmla="*/ 47 h 57"/>
                  <a:gd name="T42" fmla="*/ 17 w 49"/>
                  <a:gd name="T43" fmla="*/ 55 h 57"/>
                  <a:gd name="T44" fmla="*/ 26 w 49"/>
                  <a:gd name="T45" fmla="*/ 57 h 57"/>
                  <a:gd name="T46" fmla="*/ 32 w 49"/>
                  <a:gd name="T47" fmla="*/ 57 h 57"/>
                  <a:gd name="T48" fmla="*/ 36 w 49"/>
                  <a:gd name="T49" fmla="*/ 57 h 57"/>
                  <a:gd name="T50" fmla="*/ 36 w 49"/>
                  <a:gd name="T51" fmla="*/ 5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9" h="57">
                    <a:moveTo>
                      <a:pt x="36" y="57"/>
                    </a:moveTo>
                    <a:lnTo>
                      <a:pt x="36" y="57"/>
                    </a:lnTo>
                    <a:lnTo>
                      <a:pt x="40" y="53"/>
                    </a:lnTo>
                    <a:lnTo>
                      <a:pt x="43" y="51"/>
                    </a:lnTo>
                    <a:lnTo>
                      <a:pt x="49" y="42"/>
                    </a:lnTo>
                    <a:lnTo>
                      <a:pt x="49" y="30"/>
                    </a:lnTo>
                    <a:lnTo>
                      <a:pt x="47" y="19"/>
                    </a:lnTo>
                    <a:lnTo>
                      <a:pt x="47" y="19"/>
                    </a:lnTo>
                    <a:lnTo>
                      <a:pt x="42" y="9"/>
                    </a:lnTo>
                    <a:lnTo>
                      <a:pt x="32" y="2"/>
                    </a:lnTo>
                    <a:lnTo>
                      <a:pt x="23" y="0"/>
                    </a:lnTo>
                    <a:lnTo>
                      <a:pt x="19" y="0"/>
                    </a:lnTo>
                    <a:lnTo>
                      <a:pt x="13" y="2"/>
                    </a:lnTo>
                    <a:lnTo>
                      <a:pt x="13" y="2"/>
                    </a:lnTo>
                    <a:lnTo>
                      <a:pt x="9" y="4"/>
                    </a:lnTo>
                    <a:lnTo>
                      <a:pt x="6" y="8"/>
                    </a:lnTo>
                    <a:lnTo>
                      <a:pt x="2" y="15"/>
                    </a:lnTo>
                    <a:lnTo>
                      <a:pt x="0" y="26"/>
                    </a:lnTo>
                    <a:lnTo>
                      <a:pt x="2" y="38"/>
                    </a:lnTo>
                    <a:lnTo>
                      <a:pt x="2" y="38"/>
                    </a:lnTo>
                    <a:lnTo>
                      <a:pt x="9" y="47"/>
                    </a:lnTo>
                    <a:lnTo>
                      <a:pt x="17" y="55"/>
                    </a:lnTo>
                    <a:lnTo>
                      <a:pt x="26" y="57"/>
                    </a:lnTo>
                    <a:lnTo>
                      <a:pt x="32" y="57"/>
                    </a:lnTo>
                    <a:lnTo>
                      <a:pt x="36" y="57"/>
                    </a:lnTo>
                    <a:lnTo>
                      <a:pt x="36" y="5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2345" tIns="31173" rIns="62345" bIns="3117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E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00491405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Accenture 2020">
      <a:dk1>
        <a:srgbClr val="000000"/>
      </a:dk1>
      <a:lt1>
        <a:srgbClr val="FFFFFF"/>
      </a:lt1>
      <a:dk2>
        <a:srgbClr val="96968C"/>
      </a:dk2>
      <a:lt2>
        <a:srgbClr val="E6E6DC"/>
      </a:lt2>
      <a:accent1>
        <a:srgbClr val="A100FF"/>
      </a:accent1>
      <a:accent2>
        <a:srgbClr val="7500C0"/>
      </a:accent2>
      <a:accent3>
        <a:srgbClr val="460073"/>
      </a:accent3>
      <a:accent4>
        <a:srgbClr val="B455AA"/>
      </a:accent4>
      <a:accent5>
        <a:srgbClr val="BE82FF"/>
      </a:accent5>
      <a:accent6>
        <a:srgbClr val="DCAFFF"/>
      </a:accent6>
      <a:hlink>
        <a:srgbClr val="A100FF"/>
      </a:hlink>
      <a:folHlink>
        <a:srgbClr val="7500C0"/>
      </a:folHlink>
    </a:clrScheme>
    <a:fontScheme name="Graphik Bold">
      <a:majorFont>
        <a:latin typeface="Graphik Bold"/>
        <a:ea typeface=""/>
        <a:cs typeface=""/>
      </a:majorFont>
      <a:minorFont>
        <a:latin typeface="Graphi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Accent Purple 1">
      <a:srgbClr val="B455AA"/>
    </a:custClr>
    <a:custClr name="Accent Purple 2">
      <a:srgbClr val="A055F5"/>
    </a:custClr>
    <a:custClr name="Accent Purple 3">
      <a:srgbClr val="BE82FF"/>
    </a:custClr>
    <a:custClr name="Accent Purple 4">
      <a:srgbClr val="DCAFFF"/>
    </a:custClr>
    <a:custClr name="Accent Purple 5">
      <a:srgbClr val="E6DCFF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22aff1fd-b287-4660-8657-34cc4440c1c0" xsi:nil="true"/>
    <lcf76f155ced4ddcb4097134ff3c332f xmlns="57bf1519-4337-45eb-b2d6-fbef71430ca7">
      <Terms xmlns="http://schemas.microsoft.com/office/infopath/2007/PartnerControls"/>
    </lcf76f155ced4ddcb4097134ff3c332f>
    <SharedWithUsers xmlns="22aff1fd-b287-4660-8657-34cc4440c1c0">
      <UserInfo>
        <DisplayName>Chopra, Homesh</DisplayName>
        <AccountId>108</AccountId>
        <AccountType/>
      </UserInfo>
    </SharedWithUsers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948BC5E704DAF4FA15B775BC869D537" ma:contentTypeVersion="12" ma:contentTypeDescription="Create a new document." ma:contentTypeScope="" ma:versionID="75f980ebf80f195555fdb3b53db144c9">
  <xsd:schema xmlns:xsd="http://www.w3.org/2001/XMLSchema" xmlns:xs="http://www.w3.org/2001/XMLSchema" xmlns:p="http://schemas.microsoft.com/office/2006/metadata/properties" xmlns:ns2="57bf1519-4337-45eb-b2d6-fbef71430ca7" xmlns:ns3="22aff1fd-b287-4660-8657-34cc4440c1c0" targetNamespace="http://schemas.microsoft.com/office/2006/metadata/properties" ma:root="true" ma:fieldsID="f9bfce60a8e86b22ced399b00e372501" ns2:_="" ns3:_="">
    <xsd:import namespace="57bf1519-4337-45eb-b2d6-fbef71430ca7"/>
    <xsd:import namespace="22aff1fd-b287-4660-8657-34cc4440c1c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7bf1519-4337-45eb-b2d6-fbef71430ca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15" nillable="true" ma:taxonomy="true" ma:internalName="lcf76f155ced4ddcb4097134ff3c332f" ma:taxonomyFieldName="MediaServiceImageTags" ma:displayName="Image Tags" ma:readOnly="false" ma:fieldId="{5cf76f15-5ced-4ddc-b409-7134ff3c332f}" ma:taxonomyMulti="true" ma:sspId="6d165d17-9b79-46c3-82b9-c927e733c429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2aff1fd-b287-4660-8657-34cc4440c1c0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6" nillable="true" ma:displayName="Taxonomy Catch All Column" ma:hidden="true" ma:list="{553842c7-c0a5-4306-a238-2dc22191b50e}" ma:internalName="TaxCatchAll" ma:showField="CatchAllData" ma:web="22aff1fd-b287-4660-8657-34cc4440c1c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CECEDDF-3DCB-48B2-AC82-CC3017FA30CE}">
  <ds:schemaRefs>
    <ds:schemaRef ds:uri="http://schemas.microsoft.com/office/2006/documentManagement/types"/>
    <ds:schemaRef ds:uri="http://schemas.microsoft.com/office/2006/metadata/properties"/>
    <ds:schemaRef ds:uri="22aff1fd-b287-4660-8657-34cc4440c1c0"/>
    <ds:schemaRef ds:uri="http://schemas.microsoft.com/office/infopath/2007/PartnerControls"/>
    <ds:schemaRef ds:uri="http://purl.org/dc/elements/1.1/"/>
    <ds:schemaRef ds:uri="http://schemas.openxmlformats.org/package/2006/metadata/core-properties"/>
    <ds:schemaRef ds:uri="http://www.w3.org/XML/1998/namespace"/>
    <ds:schemaRef ds:uri="57bf1519-4337-45eb-b2d6-fbef71430ca7"/>
    <ds:schemaRef ds:uri="http://purl.org/dc/dcmitype/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7C043361-D41B-4B6F-937C-CDCF8C5E6F9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9DEEC89-A876-407F-A360-F20F7BB1D9D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7bf1519-4337-45eb-b2d6-fbef71430ca7"/>
    <ds:schemaRef ds:uri="22aff1fd-b287-4660-8657-34cc4440c1c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e0793d39-0939-496d-b129-198edd916feb}" enabled="0" method="" siteId="{e0793d39-0939-496d-b129-198edd916feb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4610</TotalTime>
  <Words>471</Words>
  <Application>Microsoft Office PowerPoint</Application>
  <PresentationFormat>Widescreen</PresentationFormat>
  <Paragraphs>81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27" baseType="lpstr">
      <vt:lpstr>Arial</vt:lpstr>
      <vt:lpstr>Arial Black</vt:lpstr>
      <vt:lpstr>Calibri</vt:lpstr>
      <vt:lpstr>Calibri Light</vt:lpstr>
      <vt:lpstr>Graphik</vt:lpstr>
      <vt:lpstr>Graphik Black</vt:lpstr>
      <vt:lpstr>Graphik Bold</vt:lpstr>
      <vt:lpstr>Graphik Medium</vt:lpstr>
      <vt:lpstr>Graphik Semibold</vt:lpstr>
      <vt:lpstr>GT Sectra Fine</vt:lpstr>
      <vt:lpstr>GT Sectra Fine Rg</vt:lpstr>
      <vt:lpstr>System Font</vt:lpstr>
      <vt:lpstr>1_Office Theme</vt:lpstr>
      <vt:lpstr>Office Theme</vt:lpstr>
      <vt:lpstr>Employee Exit Job Aid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ServiceNow Overview</dc:title>
  <dc:creator>Belter, A.</dc:creator>
  <cp:lastModifiedBy>Escobar, Claudio L.</cp:lastModifiedBy>
  <cp:revision>87</cp:revision>
  <dcterms:created xsi:type="dcterms:W3CDTF">2022-10-03T16:09:35Z</dcterms:created>
  <dcterms:modified xsi:type="dcterms:W3CDTF">2023-02-16T16:49:19Z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0x0101003948BC5E704DAF4FA15B775BC869D537</vt:lpwstr>
  </property>
  <property fmtid="{D5CDD505-2E9C-101B-9397-08002B2CF9AE}" pid="3" name="MediaServiceImageTags">
    <vt:lpwstr/>
  </property>
</Properties>
</file>